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3" r:id="rId4"/>
  </p:sldMasterIdLst>
  <p:notesMasterIdLst>
    <p:notesMasterId r:id="rId23"/>
  </p:notesMasterIdLst>
  <p:handoutMasterIdLst>
    <p:handoutMasterId r:id="rId24"/>
  </p:handoutMasterIdLst>
  <p:sldIdLst>
    <p:sldId id="256" r:id="rId5"/>
    <p:sldId id="279" r:id="rId6"/>
    <p:sldId id="277" r:id="rId7"/>
    <p:sldId id="264" r:id="rId8"/>
    <p:sldId id="257" r:id="rId9"/>
    <p:sldId id="292" r:id="rId10"/>
    <p:sldId id="283" r:id="rId11"/>
    <p:sldId id="291" r:id="rId12"/>
    <p:sldId id="280" r:id="rId13"/>
    <p:sldId id="288" r:id="rId14"/>
    <p:sldId id="289" r:id="rId15"/>
    <p:sldId id="285" r:id="rId16"/>
    <p:sldId id="275" r:id="rId17"/>
    <p:sldId id="282" r:id="rId18"/>
    <p:sldId id="287" r:id="rId19"/>
    <p:sldId id="293" r:id="rId20"/>
    <p:sldId id="296" r:id="rId21"/>
    <p:sldId id="284"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DDE7DC-97F0-4B1D-BACF-FB86B4424661}" v="2916" dt="2023-11-30T20:28:52.1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8881" autoAdjust="0"/>
  </p:normalViewPr>
  <p:slideViewPr>
    <p:cSldViewPr snapToGrid="0">
      <p:cViewPr>
        <p:scale>
          <a:sx n="68" d="100"/>
          <a:sy n="68" d="100"/>
        </p:scale>
        <p:origin x="2118" y="780"/>
      </p:cViewPr>
      <p:guideLst/>
    </p:cSldViewPr>
  </p:slideViewPr>
  <p:notesTextViewPr>
    <p:cViewPr>
      <p:scale>
        <a:sx n="1" d="1"/>
        <a:sy n="1" d="1"/>
      </p:scale>
      <p:origin x="0" y="-756"/>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il Parker" userId="959ee3c1-68b4-4b97-bc33-867b656275fe" providerId="ADAL" clId="{9CDDE7DC-97F0-4B1D-BACF-FB86B4424661}"/>
    <pc:docChg chg="undo redo custSel addSld delSld modSld sldOrd modMainMaster">
      <pc:chgData name="Gail Parker" userId="959ee3c1-68b4-4b97-bc33-867b656275fe" providerId="ADAL" clId="{9CDDE7DC-97F0-4B1D-BACF-FB86B4424661}" dt="2023-11-30T20:28:17.673" v="12440" actId="14100"/>
      <pc:docMkLst>
        <pc:docMk/>
      </pc:docMkLst>
      <pc:sldChg chg="addSp delSp modSp mod modMedia setBg modNotesTx">
        <pc:chgData name="Gail Parker" userId="959ee3c1-68b4-4b97-bc33-867b656275fe" providerId="ADAL" clId="{9CDDE7DC-97F0-4B1D-BACF-FB86B4424661}" dt="2023-11-30T16:53:37.842" v="10603" actId="20577"/>
        <pc:sldMkLst>
          <pc:docMk/>
          <pc:sldMk cId="2259308896" sldId="256"/>
        </pc:sldMkLst>
        <pc:spChg chg="mod">
          <ac:chgData name="Gail Parker" userId="959ee3c1-68b4-4b97-bc33-867b656275fe" providerId="ADAL" clId="{9CDDE7DC-97F0-4B1D-BACF-FB86B4424661}" dt="2023-11-30T15:36:06.209" v="10392" actId="255"/>
          <ac:spMkLst>
            <pc:docMk/>
            <pc:sldMk cId="2259308896" sldId="256"/>
            <ac:spMk id="2" creationId="{51DF3D98-3C30-4CFC-8643-C81E829C8C25}"/>
          </ac:spMkLst>
        </pc:spChg>
        <pc:spChg chg="mod">
          <ac:chgData name="Gail Parker" userId="959ee3c1-68b4-4b97-bc33-867b656275fe" providerId="ADAL" clId="{9CDDE7DC-97F0-4B1D-BACF-FB86B4424661}" dt="2023-11-27T15:16:15.044" v="3625" actId="255"/>
          <ac:spMkLst>
            <pc:docMk/>
            <pc:sldMk cId="2259308896" sldId="256"/>
            <ac:spMk id="3" creationId="{A068D447-28D3-4F5F-B2DC-FD67E9015868}"/>
          </ac:spMkLst>
        </pc:spChg>
        <pc:spChg chg="add del">
          <ac:chgData name="Gail Parker" userId="959ee3c1-68b4-4b97-bc33-867b656275fe" providerId="ADAL" clId="{9CDDE7DC-97F0-4B1D-BACF-FB86B4424661}" dt="2023-11-27T15:05:23.154" v="3441" actId="26606"/>
          <ac:spMkLst>
            <pc:docMk/>
            <pc:sldMk cId="2259308896" sldId="256"/>
            <ac:spMk id="9" creationId="{6F828D28-8E09-41CC-8229-3070B5467A96}"/>
          </ac:spMkLst>
        </pc:spChg>
        <pc:spChg chg="add del">
          <ac:chgData name="Gail Parker" userId="959ee3c1-68b4-4b97-bc33-867b656275fe" providerId="ADAL" clId="{9CDDE7DC-97F0-4B1D-BACF-FB86B4424661}" dt="2023-11-27T15:05:23.154" v="3441" actId="26606"/>
          <ac:spMkLst>
            <pc:docMk/>
            <pc:sldMk cId="2259308896" sldId="256"/>
            <ac:spMk id="11" creationId="{D5B012D8-7F27-4758-9AC6-C889B154BD73}"/>
          </ac:spMkLst>
        </pc:spChg>
        <pc:spChg chg="add del">
          <ac:chgData name="Gail Parker" userId="959ee3c1-68b4-4b97-bc33-867b656275fe" providerId="ADAL" clId="{9CDDE7DC-97F0-4B1D-BACF-FB86B4424661}" dt="2023-11-27T15:05:23.154" v="3441" actId="26606"/>
          <ac:spMkLst>
            <pc:docMk/>
            <pc:sldMk cId="2259308896" sldId="256"/>
            <ac:spMk id="13" creationId="{4063B759-00FC-46D1-9898-8E8625268FAF}"/>
          </ac:spMkLst>
        </pc:spChg>
        <pc:spChg chg="add del">
          <ac:chgData name="Gail Parker" userId="959ee3c1-68b4-4b97-bc33-867b656275fe" providerId="ADAL" clId="{9CDDE7DC-97F0-4B1D-BACF-FB86B4424661}" dt="2023-11-27T15:05:01.735" v="3432" actId="26606"/>
          <ac:spMkLst>
            <pc:docMk/>
            <pc:sldMk cId="2259308896" sldId="256"/>
            <ac:spMk id="18" creationId="{3F138222-D274-4866-96E7-C3B1D6DA8CEE}"/>
          </ac:spMkLst>
        </pc:spChg>
        <pc:spChg chg="add del">
          <ac:chgData name="Gail Parker" userId="959ee3c1-68b4-4b97-bc33-867b656275fe" providerId="ADAL" clId="{9CDDE7DC-97F0-4B1D-BACF-FB86B4424661}" dt="2023-11-27T15:05:01.735" v="3432" actId="26606"/>
          <ac:spMkLst>
            <pc:docMk/>
            <pc:sldMk cId="2259308896" sldId="256"/>
            <ac:spMk id="20" creationId="{5888E255-D20B-4F26-B9DA-3DF036797008}"/>
          </ac:spMkLst>
        </pc:spChg>
        <pc:spChg chg="add del">
          <ac:chgData name="Gail Parker" userId="959ee3c1-68b4-4b97-bc33-867b656275fe" providerId="ADAL" clId="{9CDDE7DC-97F0-4B1D-BACF-FB86B4424661}" dt="2023-11-27T15:05:01.735" v="3432" actId="26606"/>
          <ac:spMkLst>
            <pc:docMk/>
            <pc:sldMk cId="2259308896" sldId="256"/>
            <ac:spMk id="22" creationId="{02AD46D6-02D6-45B3-921C-F4033826EFA7}"/>
          </ac:spMkLst>
        </pc:spChg>
        <pc:spChg chg="add del">
          <ac:chgData name="Gail Parker" userId="959ee3c1-68b4-4b97-bc33-867b656275fe" providerId="ADAL" clId="{9CDDE7DC-97F0-4B1D-BACF-FB86B4424661}" dt="2023-11-27T15:05:17.333" v="3436" actId="26606"/>
          <ac:spMkLst>
            <pc:docMk/>
            <pc:sldMk cId="2259308896" sldId="256"/>
            <ac:spMk id="28" creationId="{3F138222-D274-4866-96E7-C3B1D6DA8CEE}"/>
          </ac:spMkLst>
        </pc:spChg>
        <pc:spChg chg="add del">
          <ac:chgData name="Gail Parker" userId="959ee3c1-68b4-4b97-bc33-867b656275fe" providerId="ADAL" clId="{9CDDE7DC-97F0-4B1D-BACF-FB86B4424661}" dt="2023-11-27T15:05:17.333" v="3436" actId="26606"/>
          <ac:spMkLst>
            <pc:docMk/>
            <pc:sldMk cId="2259308896" sldId="256"/>
            <ac:spMk id="29" creationId="{5888E255-D20B-4F26-B9DA-3DF036797008}"/>
          </ac:spMkLst>
        </pc:spChg>
        <pc:spChg chg="add del">
          <ac:chgData name="Gail Parker" userId="959ee3c1-68b4-4b97-bc33-867b656275fe" providerId="ADAL" clId="{9CDDE7DC-97F0-4B1D-BACF-FB86B4424661}" dt="2023-11-27T15:05:17.333" v="3436" actId="26606"/>
          <ac:spMkLst>
            <pc:docMk/>
            <pc:sldMk cId="2259308896" sldId="256"/>
            <ac:spMk id="30" creationId="{02AD46D6-02D6-45B3-921C-F4033826EFA7}"/>
          </ac:spMkLst>
        </pc:spChg>
        <pc:spChg chg="add del">
          <ac:chgData name="Gail Parker" userId="959ee3c1-68b4-4b97-bc33-867b656275fe" providerId="ADAL" clId="{9CDDE7DC-97F0-4B1D-BACF-FB86B4424661}" dt="2023-11-27T15:05:19.570" v="3438" actId="26606"/>
          <ac:spMkLst>
            <pc:docMk/>
            <pc:sldMk cId="2259308896" sldId="256"/>
            <ac:spMk id="37" creationId="{94714483-7072-431F-9DBE-87F44E4D44BC}"/>
          </ac:spMkLst>
        </pc:spChg>
        <pc:spChg chg="add del">
          <ac:chgData name="Gail Parker" userId="959ee3c1-68b4-4b97-bc33-867b656275fe" providerId="ADAL" clId="{9CDDE7DC-97F0-4B1D-BACF-FB86B4424661}" dt="2023-11-27T15:05:19.570" v="3438" actId="26606"/>
          <ac:spMkLst>
            <pc:docMk/>
            <pc:sldMk cId="2259308896" sldId="256"/>
            <ac:spMk id="38" creationId="{832F3179-0CD5-40C8-9939-D8355006F7BA}"/>
          </ac:spMkLst>
        </pc:spChg>
        <pc:spChg chg="add del">
          <ac:chgData name="Gail Parker" userId="959ee3c1-68b4-4b97-bc33-867b656275fe" providerId="ADAL" clId="{9CDDE7DC-97F0-4B1D-BACF-FB86B4424661}" dt="2023-11-27T15:05:19.570" v="3438" actId="26606"/>
          <ac:spMkLst>
            <pc:docMk/>
            <pc:sldMk cId="2259308896" sldId="256"/>
            <ac:spMk id="39" creationId="{495892E1-F4A5-4991-AC52-4F417B14A2A2}"/>
          </ac:spMkLst>
        </pc:spChg>
        <pc:spChg chg="add del">
          <ac:chgData name="Gail Parker" userId="959ee3c1-68b4-4b97-bc33-867b656275fe" providerId="ADAL" clId="{9CDDE7DC-97F0-4B1D-BACF-FB86B4424661}" dt="2023-11-27T15:05:19.570" v="3438" actId="26606"/>
          <ac:spMkLst>
            <pc:docMk/>
            <pc:sldMk cId="2259308896" sldId="256"/>
            <ac:spMk id="48" creationId="{E2683E3F-F855-4549-84F8-42064EC0F247}"/>
          </ac:spMkLst>
        </pc:spChg>
        <pc:spChg chg="add del">
          <ac:chgData name="Gail Parker" userId="959ee3c1-68b4-4b97-bc33-867b656275fe" providerId="ADAL" clId="{9CDDE7DC-97F0-4B1D-BACF-FB86B4424661}" dt="2023-11-27T15:05:23.136" v="3440" actId="26606"/>
          <ac:spMkLst>
            <pc:docMk/>
            <pc:sldMk cId="2259308896" sldId="256"/>
            <ac:spMk id="50" creationId="{C3420C89-0B09-4632-A4AF-3971D08BF7A8}"/>
          </ac:spMkLst>
        </pc:spChg>
        <pc:spChg chg="add del">
          <ac:chgData name="Gail Parker" userId="959ee3c1-68b4-4b97-bc33-867b656275fe" providerId="ADAL" clId="{9CDDE7DC-97F0-4B1D-BACF-FB86B4424661}" dt="2023-11-27T15:05:23.136" v="3440" actId="26606"/>
          <ac:spMkLst>
            <pc:docMk/>
            <pc:sldMk cId="2259308896" sldId="256"/>
            <ac:spMk id="51" creationId="{4E5CBA61-BF74-40B4-A3A8-366BBA626CCF}"/>
          </ac:spMkLst>
        </pc:spChg>
        <pc:spChg chg="add">
          <ac:chgData name="Gail Parker" userId="959ee3c1-68b4-4b97-bc33-867b656275fe" providerId="ADAL" clId="{9CDDE7DC-97F0-4B1D-BACF-FB86B4424661}" dt="2023-11-27T15:05:23.154" v="3441" actId="26606"/>
          <ac:spMkLst>
            <pc:docMk/>
            <pc:sldMk cId="2259308896" sldId="256"/>
            <ac:spMk id="62" creationId="{3F138222-D274-4866-96E7-C3B1D6DA8CEE}"/>
          </ac:spMkLst>
        </pc:spChg>
        <pc:spChg chg="add">
          <ac:chgData name="Gail Parker" userId="959ee3c1-68b4-4b97-bc33-867b656275fe" providerId="ADAL" clId="{9CDDE7DC-97F0-4B1D-BACF-FB86B4424661}" dt="2023-11-27T15:05:23.154" v="3441" actId="26606"/>
          <ac:spMkLst>
            <pc:docMk/>
            <pc:sldMk cId="2259308896" sldId="256"/>
            <ac:spMk id="63" creationId="{5888E255-D20B-4F26-B9DA-3DF036797008}"/>
          </ac:spMkLst>
        </pc:spChg>
        <pc:spChg chg="add">
          <ac:chgData name="Gail Parker" userId="959ee3c1-68b4-4b97-bc33-867b656275fe" providerId="ADAL" clId="{9CDDE7DC-97F0-4B1D-BACF-FB86B4424661}" dt="2023-11-27T15:05:23.154" v="3441" actId="26606"/>
          <ac:spMkLst>
            <pc:docMk/>
            <pc:sldMk cId="2259308896" sldId="256"/>
            <ac:spMk id="64" creationId="{02AD46D6-02D6-45B3-921C-F4033826EFA7}"/>
          </ac:spMkLst>
        </pc:spChg>
        <pc:grpChg chg="add del">
          <ac:chgData name="Gail Parker" userId="959ee3c1-68b4-4b97-bc33-867b656275fe" providerId="ADAL" clId="{9CDDE7DC-97F0-4B1D-BACF-FB86B4424661}" dt="2023-11-27T15:05:03.470" v="3434" actId="26606"/>
          <ac:grpSpMkLst>
            <pc:docMk/>
            <pc:sldMk cId="2259308896" sldId="256"/>
            <ac:grpSpMk id="24" creationId="{114ED94A-C85D-4CD3-4205-438D21CE6B38}"/>
          </ac:grpSpMkLst>
        </pc:grpChg>
        <pc:grpChg chg="add del">
          <ac:chgData name="Gail Parker" userId="959ee3c1-68b4-4b97-bc33-867b656275fe" providerId="ADAL" clId="{9CDDE7DC-97F0-4B1D-BACF-FB86B4424661}" dt="2023-11-27T15:05:19.570" v="3438" actId="26606"/>
          <ac:grpSpMkLst>
            <pc:docMk/>
            <pc:sldMk cId="2259308896" sldId="256"/>
            <ac:grpSpMk id="32" creationId="{8FC90B1E-0223-4440-AF22-8F32F6F0C7D2}"/>
          </ac:grpSpMkLst>
        </pc:grpChg>
        <pc:grpChg chg="add del">
          <ac:chgData name="Gail Parker" userId="959ee3c1-68b4-4b97-bc33-867b656275fe" providerId="ADAL" clId="{9CDDE7DC-97F0-4B1D-BACF-FB86B4424661}" dt="2023-11-27T15:05:19.570" v="3438" actId="26606"/>
          <ac:grpSpMkLst>
            <pc:docMk/>
            <pc:sldMk cId="2259308896" sldId="256"/>
            <ac:grpSpMk id="40" creationId="{11CE155D-684B-4F5E-B835-C52765E310E7}"/>
          </ac:grpSpMkLst>
        </pc:grpChg>
        <pc:grpChg chg="add del">
          <ac:chgData name="Gail Parker" userId="959ee3c1-68b4-4b97-bc33-867b656275fe" providerId="ADAL" clId="{9CDDE7DC-97F0-4B1D-BACF-FB86B4424661}" dt="2023-11-27T15:05:19.570" v="3438" actId="26606"/>
          <ac:grpSpMkLst>
            <pc:docMk/>
            <pc:sldMk cId="2259308896" sldId="256"/>
            <ac:grpSpMk id="45" creationId="{ACF597F8-76AA-44FA-8E6A-06223B66C0DD}"/>
          </ac:grpSpMkLst>
        </pc:grpChg>
        <pc:grpChg chg="add del">
          <ac:chgData name="Gail Parker" userId="959ee3c1-68b4-4b97-bc33-867b656275fe" providerId="ADAL" clId="{9CDDE7DC-97F0-4B1D-BACF-FB86B4424661}" dt="2023-11-27T15:05:23.136" v="3440" actId="26606"/>
          <ac:grpSpMkLst>
            <pc:docMk/>
            <pc:sldMk cId="2259308896" sldId="256"/>
            <ac:grpSpMk id="52" creationId="{AC27E70C-5470-4262-B9CE-AE52C51CF4C1}"/>
          </ac:grpSpMkLst>
        </pc:grpChg>
        <pc:grpChg chg="add del">
          <ac:chgData name="Gail Parker" userId="959ee3c1-68b4-4b97-bc33-867b656275fe" providerId="ADAL" clId="{9CDDE7DC-97F0-4B1D-BACF-FB86B4424661}" dt="2023-11-27T15:05:23.136" v="3440" actId="26606"/>
          <ac:grpSpMkLst>
            <pc:docMk/>
            <pc:sldMk cId="2259308896" sldId="256"/>
            <ac:grpSpMk id="55" creationId="{E27AF472-EAE3-4572-AB69-B92BD10DBC6D}"/>
          </ac:grpSpMkLst>
        </pc:grpChg>
        <pc:picChg chg="add mod ord">
          <ac:chgData name="Gail Parker" userId="959ee3c1-68b4-4b97-bc33-867b656275fe" providerId="ADAL" clId="{9CDDE7DC-97F0-4B1D-BACF-FB86B4424661}" dt="2023-11-28T08:02:15.546" v="5438" actId="692"/>
          <ac:picMkLst>
            <pc:docMk/>
            <pc:sldMk cId="2259308896" sldId="256"/>
            <ac:picMk id="5" creationId="{B0477BCB-8733-133E-CE1E-395B331A6CAD}"/>
          </ac:picMkLst>
        </pc:picChg>
      </pc:sldChg>
      <pc:sldChg chg="addSp delSp modSp mod ord modNotesTx">
        <pc:chgData name="Gail Parker" userId="959ee3c1-68b4-4b97-bc33-867b656275fe" providerId="ADAL" clId="{9CDDE7DC-97F0-4B1D-BACF-FB86B4424661}" dt="2023-11-30T18:39:50.309" v="12010" actId="20577"/>
        <pc:sldMkLst>
          <pc:docMk/>
          <pc:sldMk cId="1325608595" sldId="257"/>
        </pc:sldMkLst>
        <pc:spChg chg="mod">
          <ac:chgData name="Gail Parker" userId="959ee3c1-68b4-4b97-bc33-867b656275fe" providerId="ADAL" clId="{9CDDE7DC-97F0-4B1D-BACF-FB86B4424661}" dt="2023-11-30T15:57:37.472" v="10411" actId="207"/>
          <ac:spMkLst>
            <pc:docMk/>
            <pc:sldMk cId="1325608595" sldId="257"/>
            <ac:spMk id="2" creationId="{912DF434-28DB-4621-A497-D62C41CE0419}"/>
          </ac:spMkLst>
        </pc:spChg>
        <pc:spChg chg="mod">
          <ac:chgData name="Gail Parker" userId="959ee3c1-68b4-4b97-bc33-867b656275fe" providerId="ADAL" clId="{9CDDE7DC-97F0-4B1D-BACF-FB86B4424661}" dt="2023-11-28T08:42:05.536" v="5617" actId="14100"/>
          <ac:spMkLst>
            <pc:docMk/>
            <pc:sldMk cId="1325608595" sldId="257"/>
            <ac:spMk id="3" creationId="{22788C46-D0BC-4307-AE55-7601A139E7CB}"/>
          </ac:spMkLst>
        </pc:spChg>
        <pc:spChg chg="del mod">
          <ac:chgData name="Gail Parker" userId="959ee3c1-68b4-4b97-bc33-867b656275fe" providerId="ADAL" clId="{9CDDE7DC-97F0-4B1D-BACF-FB86B4424661}" dt="2023-11-27T15:15:18.527" v="3609" actId="478"/>
          <ac:spMkLst>
            <pc:docMk/>
            <pc:sldMk cId="1325608595" sldId="257"/>
            <ac:spMk id="6" creationId="{60D470D0-6D64-5E42-9515-048F8779CD5E}"/>
          </ac:spMkLst>
        </pc:spChg>
        <pc:spChg chg="mod">
          <ac:chgData name="Gail Parker" userId="959ee3c1-68b4-4b97-bc33-867b656275fe" providerId="ADAL" clId="{9CDDE7DC-97F0-4B1D-BACF-FB86B4424661}" dt="2023-11-30T15:57:30.434" v="10409" actId="1076"/>
          <ac:spMkLst>
            <pc:docMk/>
            <pc:sldMk cId="1325608595" sldId="257"/>
            <ac:spMk id="7" creationId="{D980A272-3C60-E18D-DDCD-8F3D796A0015}"/>
          </ac:spMkLst>
        </pc:spChg>
        <pc:spChg chg="add del mod">
          <ac:chgData name="Gail Parker" userId="959ee3c1-68b4-4b97-bc33-867b656275fe" providerId="ADAL" clId="{9CDDE7DC-97F0-4B1D-BACF-FB86B4424661}" dt="2023-11-26T13:52:38.894" v="1930" actId="478"/>
          <ac:spMkLst>
            <pc:docMk/>
            <pc:sldMk cId="1325608595" sldId="257"/>
            <ac:spMk id="8" creationId="{0395207E-9798-5CA3-959E-5783435ED38C}"/>
          </ac:spMkLst>
        </pc:spChg>
        <pc:graphicFrameChg chg="add mod modGraphic">
          <ac:chgData name="Gail Parker" userId="959ee3c1-68b4-4b97-bc33-867b656275fe" providerId="ADAL" clId="{9CDDE7DC-97F0-4B1D-BACF-FB86B4424661}" dt="2023-11-29T11:29:04.313" v="6857" actId="1076"/>
          <ac:graphicFrameMkLst>
            <pc:docMk/>
            <pc:sldMk cId="1325608595" sldId="257"/>
            <ac:graphicFrameMk id="4" creationId="{C6AE9E49-A668-8FA5-C21D-6A2A11440ED4}"/>
          </ac:graphicFrameMkLst>
        </pc:graphicFrameChg>
        <pc:picChg chg="add del mod">
          <ac:chgData name="Gail Parker" userId="959ee3c1-68b4-4b97-bc33-867b656275fe" providerId="ADAL" clId="{9CDDE7DC-97F0-4B1D-BACF-FB86B4424661}" dt="2023-11-27T15:12:17.177" v="3513" actId="478"/>
          <ac:picMkLst>
            <pc:docMk/>
            <pc:sldMk cId="1325608595" sldId="257"/>
            <ac:picMk id="8" creationId="{DE2661F9-6860-98BB-CB73-51BB521D59B9}"/>
          </ac:picMkLst>
        </pc:picChg>
        <pc:picChg chg="add mod">
          <ac:chgData name="Gail Parker" userId="959ee3c1-68b4-4b97-bc33-867b656275fe" providerId="ADAL" clId="{9CDDE7DC-97F0-4B1D-BACF-FB86B4424661}" dt="2023-11-29T11:29:43.545" v="6861" actId="1076"/>
          <ac:picMkLst>
            <pc:docMk/>
            <pc:sldMk cId="1325608595" sldId="257"/>
            <ac:picMk id="9" creationId="{B5A839BB-E786-35E1-0EF1-E1BA388C43B8}"/>
          </ac:picMkLst>
        </pc:picChg>
        <pc:picChg chg="add mod">
          <ac:chgData name="Gail Parker" userId="959ee3c1-68b4-4b97-bc33-867b656275fe" providerId="ADAL" clId="{9CDDE7DC-97F0-4B1D-BACF-FB86B4424661}" dt="2023-11-29T11:29:40.839" v="6860" actId="1076"/>
          <ac:picMkLst>
            <pc:docMk/>
            <pc:sldMk cId="1325608595" sldId="257"/>
            <ac:picMk id="10" creationId="{E3563306-E688-6413-5E7C-06387106202D}"/>
          </ac:picMkLst>
        </pc:picChg>
      </pc:sldChg>
      <pc:sldChg chg="addSp delSp modSp del mod setBg modNotesTx">
        <pc:chgData name="Gail Parker" userId="959ee3c1-68b4-4b97-bc33-867b656275fe" providerId="ADAL" clId="{9CDDE7DC-97F0-4B1D-BACF-FB86B4424661}" dt="2023-11-29T17:41:49.663" v="8731" actId="47"/>
        <pc:sldMkLst>
          <pc:docMk/>
          <pc:sldMk cId="1639799154" sldId="258"/>
        </pc:sldMkLst>
        <pc:spChg chg="mod">
          <ac:chgData name="Gail Parker" userId="959ee3c1-68b4-4b97-bc33-867b656275fe" providerId="ADAL" clId="{9CDDE7DC-97F0-4B1D-BACF-FB86B4424661}" dt="2023-11-29T09:29:11.207" v="6684" actId="26606"/>
          <ac:spMkLst>
            <pc:docMk/>
            <pc:sldMk cId="1639799154" sldId="258"/>
            <ac:spMk id="2" creationId="{8C543F67-9C70-4748-8C0C-3A7863422F99}"/>
          </ac:spMkLst>
        </pc:spChg>
        <pc:spChg chg="del mod">
          <ac:chgData name="Gail Parker" userId="959ee3c1-68b4-4b97-bc33-867b656275fe" providerId="ADAL" clId="{9CDDE7DC-97F0-4B1D-BACF-FB86B4424661}" dt="2023-11-28T13:48:57.907" v="6669" actId="478"/>
          <ac:spMkLst>
            <pc:docMk/>
            <pc:sldMk cId="1639799154" sldId="258"/>
            <ac:spMk id="3" creationId="{95B371F2-DBA5-415A-82C8-651F587B857A}"/>
          </ac:spMkLst>
        </pc:spChg>
        <pc:spChg chg="del mod">
          <ac:chgData name="Gail Parker" userId="959ee3c1-68b4-4b97-bc33-867b656275fe" providerId="ADAL" clId="{9CDDE7DC-97F0-4B1D-BACF-FB86B4424661}" dt="2023-11-26T14:08:18.457" v="1941" actId="478"/>
          <ac:spMkLst>
            <pc:docMk/>
            <pc:sldMk cId="1639799154" sldId="258"/>
            <ac:spMk id="4" creationId="{DB056174-CBC5-7B48-9681-7DDAC423337E}"/>
          </ac:spMkLst>
        </pc:spChg>
        <pc:spChg chg="add mod">
          <ac:chgData name="Gail Parker" userId="959ee3c1-68b4-4b97-bc33-867b656275fe" providerId="ADAL" clId="{9CDDE7DC-97F0-4B1D-BACF-FB86B4424661}" dt="2023-11-29T09:29:11.207" v="6684" actId="26606"/>
          <ac:spMkLst>
            <pc:docMk/>
            <pc:sldMk cId="1639799154" sldId="258"/>
            <ac:spMk id="5" creationId="{38E7BF04-1ED4-102A-D9D2-2FC2F43F737D}"/>
          </ac:spMkLst>
        </pc:spChg>
        <pc:spChg chg="del">
          <ac:chgData name="Gail Parker" userId="959ee3c1-68b4-4b97-bc33-867b656275fe" providerId="ADAL" clId="{9CDDE7DC-97F0-4B1D-BACF-FB86B4424661}" dt="2023-11-26T14:08:03.930" v="1940" actId="478"/>
          <ac:spMkLst>
            <pc:docMk/>
            <pc:sldMk cId="1639799154" sldId="258"/>
            <ac:spMk id="5" creationId="{D593FA18-50D6-0344-B477-1D7C91CF4029}"/>
          </ac:spMkLst>
        </pc:spChg>
        <pc:spChg chg="mod">
          <ac:chgData name="Gail Parker" userId="959ee3c1-68b4-4b97-bc33-867b656275fe" providerId="ADAL" clId="{9CDDE7DC-97F0-4B1D-BACF-FB86B4424661}" dt="2023-11-29T09:29:11.207" v="6684" actId="26606"/>
          <ac:spMkLst>
            <pc:docMk/>
            <pc:sldMk cId="1639799154" sldId="258"/>
            <ac:spMk id="6" creationId="{134C72D2-EFDF-844A-8472-CB49A59B127B}"/>
          </ac:spMkLst>
        </pc:spChg>
        <pc:spChg chg="add del mod ord">
          <ac:chgData name="Gail Parker" userId="959ee3c1-68b4-4b97-bc33-867b656275fe" providerId="ADAL" clId="{9CDDE7DC-97F0-4B1D-BACF-FB86B4424661}" dt="2023-11-29T11:41:30.698" v="7039" actId="478"/>
          <ac:spMkLst>
            <pc:docMk/>
            <pc:sldMk cId="1639799154" sldId="258"/>
            <ac:spMk id="8" creationId="{DEF4D12A-525E-AB74-E540-C1AC8E90AF00}"/>
          </ac:spMkLst>
        </pc:spChg>
        <pc:spChg chg="add">
          <ac:chgData name="Gail Parker" userId="959ee3c1-68b4-4b97-bc33-867b656275fe" providerId="ADAL" clId="{9CDDE7DC-97F0-4B1D-BACF-FB86B4424661}" dt="2023-11-29T09:29:11.207" v="6684" actId="26606"/>
          <ac:spMkLst>
            <pc:docMk/>
            <pc:sldMk cId="1639799154" sldId="258"/>
            <ac:spMk id="13" creationId="{BACC6370-2D7E-4714-9D71-7542949D7D5D}"/>
          </ac:spMkLst>
        </pc:spChg>
        <pc:spChg chg="add">
          <ac:chgData name="Gail Parker" userId="959ee3c1-68b4-4b97-bc33-867b656275fe" providerId="ADAL" clId="{9CDDE7DC-97F0-4B1D-BACF-FB86B4424661}" dt="2023-11-29T09:29:11.207" v="6684" actId="26606"/>
          <ac:spMkLst>
            <pc:docMk/>
            <pc:sldMk cId="1639799154" sldId="258"/>
            <ac:spMk id="15" creationId="{F68B3F68-107C-434F-AA38-110D5EA91B85}"/>
          </ac:spMkLst>
        </pc:spChg>
        <pc:spChg chg="add">
          <ac:chgData name="Gail Parker" userId="959ee3c1-68b4-4b97-bc33-867b656275fe" providerId="ADAL" clId="{9CDDE7DC-97F0-4B1D-BACF-FB86B4424661}" dt="2023-11-29T09:29:11.207" v="6684" actId="26606"/>
          <ac:spMkLst>
            <pc:docMk/>
            <pc:sldMk cId="1639799154" sldId="258"/>
            <ac:spMk id="17" creationId="{AAD0DBB9-1A4B-4391-81D4-CB19F9AB918A}"/>
          </ac:spMkLst>
        </pc:spChg>
        <pc:spChg chg="add">
          <ac:chgData name="Gail Parker" userId="959ee3c1-68b4-4b97-bc33-867b656275fe" providerId="ADAL" clId="{9CDDE7DC-97F0-4B1D-BACF-FB86B4424661}" dt="2023-11-29T09:29:11.207" v="6684" actId="26606"/>
          <ac:spMkLst>
            <pc:docMk/>
            <pc:sldMk cId="1639799154" sldId="258"/>
            <ac:spMk id="19" creationId="{063BBA22-50EA-4C4D-BE05-F1CE4E63AA56}"/>
          </ac:spMkLst>
        </pc:spChg>
      </pc:sldChg>
      <pc:sldChg chg="addSp delSp modSp del mod ord setBg modNotesTx">
        <pc:chgData name="Gail Parker" userId="959ee3c1-68b4-4b97-bc33-867b656275fe" providerId="ADAL" clId="{9CDDE7DC-97F0-4B1D-BACF-FB86B4424661}" dt="2023-11-30T12:42:58.553" v="9861" actId="47"/>
        <pc:sldMkLst>
          <pc:docMk/>
          <pc:sldMk cId="3446797337" sldId="259"/>
        </pc:sldMkLst>
        <pc:spChg chg="mod">
          <ac:chgData name="Gail Parker" userId="959ee3c1-68b4-4b97-bc33-867b656275fe" providerId="ADAL" clId="{9CDDE7DC-97F0-4B1D-BACF-FB86B4424661}" dt="2023-11-30T12:38:26.787" v="9830" actId="20577"/>
          <ac:spMkLst>
            <pc:docMk/>
            <pc:sldMk cId="3446797337" sldId="259"/>
            <ac:spMk id="2" creationId="{8460295B-54B9-4937-90E3-BAB9CE69E30B}"/>
          </ac:spMkLst>
        </pc:spChg>
        <pc:spChg chg="mod">
          <ac:chgData name="Gail Parker" userId="959ee3c1-68b4-4b97-bc33-867b656275fe" providerId="ADAL" clId="{9CDDE7DC-97F0-4B1D-BACF-FB86B4424661}" dt="2023-11-29T17:42:38.296" v="8742" actId="20577"/>
          <ac:spMkLst>
            <pc:docMk/>
            <pc:sldMk cId="3446797337" sldId="259"/>
            <ac:spMk id="4" creationId="{D51A6D85-3837-435F-A342-5A3F98172B12}"/>
          </ac:spMkLst>
        </pc:spChg>
        <pc:spChg chg="add del">
          <ac:chgData name="Gail Parker" userId="959ee3c1-68b4-4b97-bc33-867b656275fe" providerId="ADAL" clId="{9CDDE7DC-97F0-4B1D-BACF-FB86B4424661}" dt="2023-11-27T15:00:20.928" v="3385" actId="22"/>
          <ac:spMkLst>
            <pc:docMk/>
            <pc:sldMk cId="3446797337" sldId="259"/>
            <ac:spMk id="5" creationId="{B44F2912-3ED9-C903-319E-9D30BED3AD3D}"/>
          </ac:spMkLst>
        </pc:spChg>
        <pc:spChg chg="add mod">
          <ac:chgData name="Gail Parker" userId="959ee3c1-68b4-4b97-bc33-867b656275fe" providerId="ADAL" clId="{9CDDE7DC-97F0-4B1D-BACF-FB86B4424661}" dt="2023-11-29T17:42:50.502" v="8743" actId="14100"/>
          <ac:spMkLst>
            <pc:docMk/>
            <pc:sldMk cId="3446797337" sldId="259"/>
            <ac:spMk id="9" creationId="{1CEB3B92-C625-63CC-0FEC-CEEC1C513215}"/>
          </ac:spMkLst>
        </pc:spChg>
        <pc:spChg chg="add del">
          <ac:chgData name="Gail Parker" userId="959ee3c1-68b4-4b97-bc33-867b656275fe" providerId="ADAL" clId="{9CDDE7DC-97F0-4B1D-BACF-FB86B4424661}" dt="2023-11-29T17:39:01.527" v="8702" actId="478"/>
          <ac:spMkLst>
            <pc:docMk/>
            <pc:sldMk cId="3446797337" sldId="259"/>
            <ac:spMk id="10" creationId="{83525CB6-D52A-B9F7-0028-FCA3F2E52E66}"/>
          </ac:spMkLst>
        </pc:spChg>
        <pc:spChg chg="add">
          <ac:chgData name="Gail Parker" userId="959ee3c1-68b4-4b97-bc33-867b656275fe" providerId="ADAL" clId="{9CDDE7DC-97F0-4B1D-BACF-FB86B4424661}" dt="2023-11-27T15:00:49.205" v="3389" actId="26606"/>
          <ac:spMkLst>
            <pc:docMk/>
            <pc:sldMk cId="3446797337" sldId="259"/>
            <ac:spMk id="11" creationId="{2B577FF9-3543-4875-815D-3D87BD8A2002}"/>
          </ac:spMkLst>
        </pc:spChg>
        <pc:spChg chg="add mod">
          <ac:chgData name="Gail Parker" userId="959ee3c1-68b4-4b97-bc33-867b656275fe" providerId="ADAL" clId="{9CDDE7DC-97F0-4B1D-BACF-FB86B4424661}" dt="2023-11-29T18:14:15.010" v="8996" actId="2085"/>
          <ac:spMkLst>
            <pc:docMk/>
            <pc:sldMk cId="3446797337" sldId="259"/>
            <ac:spMk id="12" creationId="{621C1D68-AD69-F33B-72B8-4A603144C697}"/>
          </ac:spMkLst>
        </pc:spChg>
        <pc:spChg chg="add">
          <ac:chgData name="Gail Parker" userId="959ee3c1-68b4-4b97-bc33-867b656275fe" providerId="ADAL" clId="{9CDDE7DC-97F0-4B1D-BACF-FB86B4424661}" dt="2023-11-27T15:00:49.205" v="3389" actId="26606"/>
          <ac:spMkLst>
            <pc:docMk/>
            <pc:sldMk cId="3446797337" sldId="259"/>
            <ac:spMk id="13" creationId="{F5569EEC-E12F-4856-B407-02B2813A4AA5}"/>
          </ac:spMkLst>
        </pc:spChg>
        <pc:spChg chg="add mod">
          <ac:chgData name="Gail Parker" userId="959ee3c1-68b4-4b97-bc33-867b656275fe" providerId="ADAL" clId="{9CDDE7DC-97F0-4B1D-BACF-FB86B4424661}" dt="2023-11-29T17:41:17.321" v="8728" actId="1076"/>
          <ac:spMkLst>
            <pc:docMk/>
            <pc:sldMk cId="3446797337" sldId="259"/>
            <ac:spMk id="14" creationId="{313442D7-B347-CAD5-B610-B7733BECD332}"/>
          </ac:spMkLst>
        </pc:spChg>
        <pc:spChg chg="add">
          <ac:chgData name="Gail Parker" userId="959ee3c1-68b4-4b97-bc33-867b656275fe" providerId="ADAL" clId="{9CDDE7DC-97F0-4B1D-BACF-FB86B4424661}" dt="2023-11-27T15:00:49.205" v="3389" actId="26606"/>
          <ac:spMkLst>
            <pc:docMk/>
            <pc:sldMk cId="3446797337" sldId="259"/>
            <ac:spMk id="15" creationId="{CF860788-3A6A-45A3-B3F1-06F159665603}"/>
          </ac:spMkLst>
        </pc:spChg>
        <pc:spChg chg="add">
          <ac:chgData name="Gail Parker" userId="959ee3c1-68b4-4b97-bc33-867b656275fe" providerId="ADAL" clId="{9CDDE7DC-97F0-4B1D-BACF-FB86B4424661}" dt="2023-11-27T15:00:49.205" v="3389" actId="26606"/>
          <ac:spMkLst>
            <pc:docMk/>
            <pc:sldMk cId="3446797337" sldId="259"/>
            <ac:spMk id="17" creationId="{DF1E3393-B852-4883-B778-ED3525112942}"/>
          </ac:spMkLst>
        </pc:spChg>
        <pc:spChg chg="add">
          <ac:chgData name="Gail Parker" userId="959ee3c1-68b4-4b97-bc33-867b656275fe" providerId="ADAL" clId="{9CDDE7DC-97F0-4B1D-BACF-FB86B4424661}" dt="2023-11-27T15:00:49.205" v="3389" actId="26606"/>
          <ac:spMkLst>
            <pc:docMk/>
            <pc:sldMk cId="3446797337" sldId="259"/>
            <ac:spMk id="19" creationId="{39853D09-4205-4CC7-83EB-288E886AC9E4}"/>
          </ac:spMkLst>
        </pc:spChg>
        <pc:spChg chg="add">
          <ac:chgData name="Gail Parker" userId="959ee3c1-68b4-4b97-bc33-867b656275fe" providerId="ADAL" clId="{9CDDE7DC-97F0-4B1D-BACF-FB86B4424661}" dt="2023-11-27T15:00:49.205" v="3389" actId="26606"/>
          <ac:spMkLst>
            <pc:docMk/>
            <pc:sldMk cId="3446797337" sldId="259"/>
            <ac:spMk id="21" creationId="{0D040B79-3E73-4A31-840D-D6B9C9FDFC46}"/>
          </ac:spMkLst>
        </pc:spChg>
        <pc:spChg chg="add">
          <ac:chgData name="Gail Parker" userId="959ee3c1-68b4-4b97-bc33-867b656275fe" providerId="ADAL" clId="{9CDDE7DC-97F0-4B1D-BACF-FB86B4424661}" dt="2023-11-27T15:00:49.205" v="3389" actId="26606"/>
          <ac:spMkLst>
            <pc:docMk/>
            <pc:sldMk cId="3446797337" sldId="259"/>
            <ac:spMk id="23" creationId="{156C6AE5-3F8B-42AC-9EA4-1B686A11E93F}"/>
          </ac:spMkLst>
        </pc:spChg>
        <pc:picChg chg="add del mod">
          <ac:chgData name="Gail Parker" userId="959ee3c1-68b4-4b97-bc33-867b656275fe" providerId="ADAL" clId="{9CDDE7DC-97F0-4B1D-BACF-FB86B4424661}" dt="2023-11-28T11:49:45.459" v="6419" actId="478"/>
          <ac:picMkLst>
            <pc:docMk/>
            <pc:sldMk cId="3446797337" sldId="259"/>
            <ac:picMk id="6" creationId="{2DCBAAEF-1789-9E92-91CE-F03168CD911D}"/>
          </ac:picMkLst>
        </pc:picChg>
        <pc:picChg chg="add mod">
          <ac:chgData name="Gail Parker" userId="959ee3c1-68b4-4b97-bc33-867b656275fe" providerId="ADAL" clId="{9CDDE7DC-97F0-4B1D-BACF-FB86B4424661}" dt="2023-11-29T18:14:03.978" v="8993" actId="692"/>
          <ac:picMkLst>
            <pc:docMk/>
            <pc:sldMk cId="3446797337" sldId="259"/>
            <ac:picMk id="7" creationId="{5621B981-E71C-EDA8-A94A-6C986952CD37}"/>
          </ac:picMkLst>
        </pc:picChg>
        <pc:picChg chg="add del mod ord">
          <ac:chgData name="Gail Parker" userId="959ee3c1-68b4-4b97-bc33-867b656275fe" providerId="ADAL" clId="{9CDDE7DC-97F0-4B1D-BACF-FB86B4424661}" dt="2023-11-29T11:49:57.723" v="7074" actId="478"/>
          <ac:picMkLst>
            <pc:docMk/>
            <pc:sldMk cId="3446797337" sldId="259"/>
            <ac:picMk id="8" creationId="{ECCC339F-9DD8-45DF-DB1B-A9F23261DCBB}"/>
          </ac:picMkLst>
        </pc:picChg>
      </pc:sldChg>
      <pc:sldChg chg="modSp del">
        <pc:chgData name="Gail Parker" userId="959ee3c1-68b4-4b97-bc33-867b656275fe" providerId="ADAL" clId="{9CDDE7DC-97F0-4B1D-BACF-FB86B4424661}" dt="2023-11-29T12:51:13.750" v="7623" actId="47"/>
        <pc:sldMkLst>
          <pc:docMk/>
          <pc:sldMk cId="1527386939" sldId="261"/>
        </pc:sldMkLst>
        <pc:spChg chg="mod">
          <ac:chgData name="Gail Parker" userId="959ee3c1-68b4-4b97-bc33-867b656275fe" providerId="ADAL" clId="{9CDDE7DC-97F0-4B1D-BACF-FB86B4424661}" dt="2023-11-27T11:03:12.325" v="2462"/>
          <ac:spMkLst>
            <pc:docMk/>
            <pc:sldMk cId="1527386939" sldId="261"/>
            <ac:spMk id="2" creationId="{D543047E-FBFD-4F79-BCA5-10E69740F030}"/>
          </ac:spMkLst>
        </pc:spChg>
        <pc:spChg chg="mod">
          <ac:chgData name="Gail Parker" userId="959ee3c1-68b4-4b97-bc33-867b656275fe" providerId="ADAL" clId="{9CDDE7DC-97F0-4B1D-BACF-FB86B4424661}" dt="2023-11-27T11:03:12.325" v="2462"/>
          <ac:spMkLst>
            <pc:docMk/>
            <pc:sldMk cId="1527386939" sldId="261"/>
            <ac:spMk id="3" creationId="{6DB30D50-1377-244D-A1A4-32FB836C1F3A}"/>
          </ac:spMkLst>
        </pc:spChg>
        <pc:spChg chg="mod">
          <ac:chgData name="Gail Parker" userId="959ee3c1-68b4-4b97-bc33-867b656275fe" providerId="ADAL" clId="{9CDDE7DC-97F0-4B1D-BACF-FB86B4424661}" dt="2023-11-27T11:03:12.325" v="2462"/>
          <ac:spMkLst>
            <pc:docMk/>
            <pc:sldMk cId="1527386939" sldId="261"/>
            <ac:spMk id="5" creationId="{AA926C73-F226-914E-AC56-BF3172765F9F}"/>
          </ac:spMkLst>
        </pc:spChg>
        <pc:spChg chg="mod">
          <ac:chgData name="Gail Parker" userId="959ee3c1-68b4-4b97-bc33-867b656275fe" providerId="ADAL" clId="{9CDDE7DC-97F0-4B1D-BACF-FB86B4424661}" dt="2023-11-27T11:03:12.325" v="2462"/>
          <ac:spMkLst>
            <pc:docMk/>
            <pc:sldMk cId="1527386939" sldId="261"/>
            <ac:spMk id="7" creationId="{50A86E01-62BB-5145-A6C3-515717DD327C}"/>
          </ac:spMkLst>
        </pc:spChg>
      </pc:sldChg>
      <pc:sldChg chg="addSp delSp modSp mod ord setBg modAnim modNotesTx">
        <pc:chgData name="Gail Parker" userId="959ee3c1-68b4-4b97-bc33-867b656275fe" providerId="ADAL" clId="{9CDDE7DC-97F0-4B1D-BACF-FB86B4424661}" dt="2023-11-30T20:27:17.927" v="12437" actId="114"/>
        <pc:sldMkLst>
          <pc:docMk/>
          <pc:sldMk cId="700209266" sldId="264"/>
        </pc:sldMkLst>
        <pc:spChg chg="mod">
          <ac:chgData name="Gail Parker" userId="959ee3c1-68b4-4b97-bc33-867b656275fe" providerId="ADAL" clId="{9CDDE7DC-97F0-4B1D-BACF-FB86B4424661}" dt="2023-11-30T15:55:04.216" v="10406" actId="255"/>
          <ac:spMkLst>
            <pc:docMk/>
            <pc:sldMk cId="700209266" sldId="264"/>
            <ac:spMk id="2" creationId="{DD0B6389-2374-4677-B8BB-59410CCC32FD}"/>
          </ac:spMkLst>
        </pc:spChg>
        <pc:spChg chg="del">
          <ac:chgData name="Gail Parker" userId="959ee3c1-68b4-4b97-bc33-867b656275fe" providerId="ADAL" clId="{9CDDE7DC-97F0-4B1D-BACF-FB86B4424661}" dt="2023-11-02T14:55:40.509" v="643" actId="478"/>
          <ac:spMkLst>
            <pc:docMk/>
            <pc:sldMk cId="700209266" sldId="264"/>
            <ac:spMk id="3" creationId="{3FE88D32-0135-7B4F-AD5F-EA1673D46765}"/>
          </ac:spMkLst>
        </pc:spChg>
        <pc:spChg chg="del mod">
          <ac:chgData name="Gail Parker" userId="959ee3c1-68b4-4b97-bc33-867b656275fe" providerId="ADAL" clId="{9CDDE7DC-97F0-4B1D-BACF-FB86B4424661}" dt="2023-11-27T17:20:48.001" v="4293" actId="478"/>
          <ac:spMkLst>
            <pc:docMk/>
            <pc:sldMk cId="700209266" sldId="264"/>
            <ac:spMk id="4" creationId="{9C0179B5-0800-154F-80F6-614473C055BD}"/>
          </ac:spMkLst>
        </pc:spChg>
        <pc:spChg chg="add mod">
          <ac:chgData name="Gail Parker" userId="959ee3c1-68b4-4b97-bc33-867b656275fe" providerId="ADAL" clId="{9CDDE7DC-97F0-4B1D-BACF-FB86B4424661}" dt="2023-11-30T20:27:17.927" v="12437" actId="114"/>
          <ac:spMkLst>
            <pc:docMk/>
            <pc:sldMk cId="700209266" sldId="264"/>
            <ac:spMk id="5" creationId="{FA673013-4BBF-9C52-068A-DCBF0575BB8A}"/>
          </ac:spMkLst>
        </pc:spChg>
        <pc:spChg chg="del mod">
          <ac:chgData name="Gail Parker" userId="959ee3c1-68b4-4b97-bc33-867b656275fe" providerId="ADAL" clId="{9CDDE7DC-97F0-4B1D-BACF-FB86B4424661}" dt="2023-11-27T17:21:29.120" v="4298" actId="478"/>
          <ac:spMkLst>
            <pc:docMk/>
            <pc:sldMk cId="700209266" sldId="264"/>
            <ac:spMk id="7" creationId="{B468C313-80C0-8840-8702-F1084174C592}"/>
          </ac:spMkLst>
        </pc:spChg>
        <pc:spChg chg="del">
          <ac:chgData name="Gail Parker" userId="959ee3c1-68b4-4b97-bc33-867b656275fe" providerId="ADAL" clId="{9CDDE7DC-97F0-4B1D-BACF-FB86B4424661}" dt="2023-11-27T17:21:02.307" v="4294" actId="478"/>
          <ac:spMkLst>
            <pc:docMk/>
            <pc:sldMk cId="700209266" sldId="264"/>
            <ac:spMk id="8" creationId="{4E863C6B-1856-BC43-A090-B182EAB34EB8}"/>
          </ac:spMkLst>
        </pc:spChg>
        <pc:spChg chg="del mod">
          <ac:chgData name="Gail Parker" userId="959ee3c1-68b4-4b97-bc33-867b656275fe" providerId="ADAL" clId="{9CDDE7DC-97F0-4B1D-BACF-FB86B4424661}" dt="2023-11-29T12:30:19.425" v="7409" actId="478"/>
          <ac:spMkLst>
            <pc:docMk/>
            <pc:sldMk cId="700209266" sldId="264"/>
            <ac:spMk id="9" creationId="{3AE770E3-D227-CD4E-83C4-44744E774884}"/>
          </ac:spMkLst>
        </pc:spChg>
        <pc:spChg chg="del mod">
          <ac:chgData name="Gail Parker" userId="959ee3c1-68b4-4b97-bc33-867b656275fe" providerId="ADAL" clId="{9CDDE7DC-97F0-4B1D-BACF-FB86B4424661}" dt="2023-11-29T12:30:19.425" v="7411"/>
          <ac:spMkLst>
            <pc:docMk/>
            <pc:sldMk cId="700209266" sldId="264"/>
            <ac:spMk id="10" creationId="{10C47546-62E7-304A-8631-60D9B8E543BE}"/>
          </ac:spMkLst>
        </pc:spChg>
        <pc:spChg chg="add del mod">
          <ac:chgData name="Gail Parker" userId="959ee3c1-68b4-4b97-bc33-867b656275fe" providerId="ADAL" clId="{9CDDE7DC-97F0-4B1D-BACF-FB86B4424661}" dt="2023-11-30T13:04:45.368" v="10253" actId="478"/>
          <ac:spMkLst>
            <pc:docMk/>
            <pc:sldMk cId="700209266" sldId="264"/>
            <ac:spMk id="11" creationId="{31966BF8-5E0B-4A08-26DC-114576787477}"/>
          </ac:spMkLst>
        </pc:spChg>
        <pc:spChg chg="del">
          <ac:chgData name="Gail Parker" userId="959ee3c1-68b4-4b97-bc33-867b656275fe" providerId="ADAL" clId="{9CDDE7DC-97F0-4B1D-BACF-FB86B4424661}" dt="2023-11-02T14:55:36.664" v="642" actId="478"/>
          <ac:spMkLst>
            <pc:docMk/>
            <pc:sldMk cId="700209266" sldId="264"/>
            <ac:spMk id="11" creationId="{EBF4ECF3-F211-3447-AF95-22487182EEF2}"/>
          </ac:spMkLst>
        </pc:spChg>
        <pc:spChg chg="del mod">
          <ac:chgData name="Gail Parker" userId="959ee3c1-68b4-4b97-bc33-867b656275fe" providerId="ADAL" clId="{9CDDE7DC-97F0-4B1D-BACF-FB86B4424661}" dt="2023-11-29T12:29:59.741" v="7403" actId="478"/>
          <ac:spMkLst>
            <pc:docMk/>
            <pc:sldMk cId="700209266" sldId="264"/>
            <ac:spMk id="12" creationId="{6308D1AB-33EC-174A-AFF4-6B9718A863B4}"/>
          </ac:spMkLst>
        </pc:spChg>
        <pc:spChg chg="add">
          <ac:chgData name="Gail Parker" userId="959ee3c1-68b4-4b97-bc33-867b656275fe" providerId="ADAL" clId="{9CDDE7DC-97F0-4B1D-BACF-FB86B4424661}" dt="2023-11-29T12:29:54.908" v="7401" actId="26606"/>
          <ac:spMkLst>
            <pc:docMk/>
            <pc:sldMk cId="700209266" sldId="264"/>
            <ac:spMk id="17" creationId="{BACC6370-2D7E-4714-9D71-7542949D7D5D}"/>
          </ac:spMkLst>
        </pc:spChg>
        <pc:spChg chg="add">
          <ac:chgData name="Gail Parker" userId="959ee3c1-68b4-4b97-bc33-867b656275fe" providerId="ADAL" clId="{9CDDE7DC-97F0-4B1D-BACF-FB86B4424661}" dt="2023-11-29T12:29:54.908" v="7401" actId="26606"/>
          <ac:spMkLst>
            <pc:docMk/>
            <pc:sldMk cId="700209266" sldId="264"/>
            <ac:spMk id="19" creationId="{F68B3F68-107C-434F-AA38-110D5EA91B85}"/>
          </ac:spMkLst>
        </pc:spChg>
        <pc:spChg chg="add mod">
          <ac:chgData name="Gail Parker" userId="959ee3c1-68b4-4b97-bc33-867b656275fe" providerId="ADAL" clId="{9CDDE7DC-97F0-4B1D-BACF-FB86B4424661}" dt="2023-11-30T17:00:55.445" v="10869" actId="20577"/>
          <ac:spMkLst>
            <pc:docMk/>
            <pc:sldMk cId="700209266" sldId="264"/>
            <ac:spMk id="20" creationId="{6BDD9A65-7D57-77DE-D7C1-5D7A9660AF5D}"/>
          </ac:spMkLst>
        </pc:spChg>
        <pc:spChg chg="add">
          <ac:chgData name="Gail Parker" userId="959ee3c1-68b4-4b97-bc33-867b656275fe" providerId="ADAL" clId="{9CDDE7DC-97F0-4B1D-BACF-FB86B4424661}" dt="2023-11-29T12:29:54.908" v="7401" actId="26606"/>
          <ac:spMkLst>
            <pc:docMk/>
            <pc:sldMk cId="700209266" sldId="264"/>
            <ac:spMk id="21" creationId="{AAD0DBB9-1A4B-4391-81D4-CB19F9AB918A}"/>
          </ac:spMkLst>
        </pc:spChg>
        <pc:spChg chg="add del mod">
          <ac:chgData name="Gail Parker" userId="959ee3c1-68b4-4b97-bc33-867b656275fe" providerId="ADAL" clId="{9CDDE7DC-97F0-4B1D-BACF-FB86B4424661}" dt="2023-11-30T13:06:35.866" v="10269"/>
          <ac:spMkLst>
            <pc:docMk/>
            <pc:sldMk cId="700209266" sldId="264"/>
            <ac:spMk id="22" creationId="{64C42661-3F74-1BEE-2A67-371C43A5166E}"/>
          </ac:spMkLst>
        </pc:spChg>
        <pc:spChg chg="add">
          <ac:chgData name="Gail Parker" userId="959ee3c1-68b4-4b97-bc33-867b656275fe" providerId="ADAL" clId="{9CDDE7DC-97F0-4B1D-BACF-FB86B4424661}" dt="2023-11-29T12:29:54.908" v="7401" actId="26606"/>
          <ac:spMkLst>
            <pc:docMk/>
            <pc:sldMk cId="700209266" sldId="264"/>
            <ac:spMk id="23" creationId="{063BBA22-50EA-4C4D-BE05-F1CE4E63AA56}"/>
          </ac:spMkLst>
        </pc:spChg>
        <pc:graphicFrameChg chg="add mod modGraphic">
          <ac:chgData name="Gail Parker" userId="959ee3c1-68b4-4b97-bc33-867b656275fe" providerId="ADAL" clId="{9CDDE7DC-97F0-4B1D-BACF-FB86B4424661}" dt="2023-11-30T13:05:54.107" v="10260" actId="1076"/>
          <ac:graphicFrameMkLst>
            <pc:docMk/>
            <pc:sldMk cId="700209266" sldId="264"/>
            <ac:graphicFrameMk id="3" creationId="{7908440C-1150-F38A-2020-B9CE182A9E54}"/>
          </ac:graphicFrameMkLst>
        </pc:graphicFrameChg>
        <pc:graphicFrameChg chg="del mod">
          <ac:chgData name="Gail Parker" userId="959ee3c1-68b4-4b97-bc33-867b656275fe" providerId="ADAL" clId="{9CDDE7DC-97F0-4B1D-BACF-FB86B4424661}" dt="2023-11-27T17:23:21.680" v="4457" actId="478"/>
          <ac:graphicFrameMkLst>
            <pc:docMk/>
            <pc:sldMk cId="700209266" sldId="264"/>
            <ac:graphicFrameMk id="6" creationId="{85168BDF-A0D9-4916-A9F9-41D8175A703C}"/>
          </ac:graphicFrameMkLst>
        </pc:graphicFrameChg>
        <pc:cxnChg chg="add mod">
          <ac:chgData name="Gail Parker" userId="959ee3c1-68b4-4b97-bc33-867b656275fe" providerId="ADAL" clId="{9CDDE7DC-97F0-4B1D-BACF-FB86B4424661}" dt="2023-11-30T13:06:09.174" v="10263" actId="692"/>
          <ac:cxnSpMkLst>
            <pc:docMk/>
            <pc:sldMk cId="700209266" sldId="264"/>
            <ac:cxnSpMk id="14" creationId="{A087A6F0-DF98-DAEE-DDFE-784731C04D49}"/>
          </ac:cxnSpMkLst>
        </pc:cxnChg>
      </pc:sldChg>
      <pc:sldChg chg="modSp add del">
        <pc:chgData name="Gail Parker" userId="959ee3c1-68b4-4b97-bc33-867b656275fe" providerId="ADAL" clId="{9CDDE7DC-97F0-4B1D-BACF-FB86B4424661}" dt="2023-11-27T20:01:21.065" v="5415" actId="47"/>
        <pc:sldMkLst>
          <pc:docMk/>
          <pc:sldMk cId="2563119616" sldId="265"/>
        </pc:sldMkLst>
        <pc:spChg chg="mod">
          <ac:chgData name="Gail Parker" userId="959ee3c1-68b4-4b97-bc33-867b656275fe" providerId="ADAL" clId="{9CDDE7DC-97F0-4B1D-BACF-FB86B4424661}" dt="2023-11-27T11:03:12.325" v="2462"/>
          <ac:spMkLst>
            <pc:docMk/>
            <pc:sldMk cId="2563119616" sldId="265"/>
            <ac:spMk id="2" creationId="{19256B7E-1633-44AB-8584-82DF5B726834}"/>
          </ac:spMkLst>
        </pc:spChg>
        <pc:spChg chg="mod">
          <ac:chgData name="Gail Parker" userId="959ee3c1-68b4-4b97-bc33-867b656275fe" providerId="ADAL" clId="{9CDDE7DC-97F0-4B1D-BACF-FB86B4424661}" dt="2023-11-27T11:03:12.325" v="2462"/>
          <ac:spMkLst>
            <pc:docMk/>
            <pc:sldMk cId="2563119616" sldId="265"/>
            <ac:spMk id="3" creationId="{EFB90AB4-D228-4548-B072-726498212362}"/>
          </ac:spMkLst>
        </pc:spChg>
        <pc:spChg chg="mod">
          <ac:chgData name="Gail Parker" userId="959ee3c1-68b4-4b97-bc33-867b656275fe" providerId="ADAL" clId="{9CDDE7DC-97F0-4B1D-BACF-FB86B4424661}" dt="2023-11-27T11:03:12.325" v="2462"/>
          <ac:spMkLst>
            <pc:docMk/>
            <pc:sldMk cId="2563119616" sldId="265"/>
            <ac:spMk id="4" creationId="{950677C9-3E42-427F-93B8-526692906471}"/>
          </ac:spMkLst>
        </pc:spChg>
        <pc:spChg chg="mod">
          <ac:chgData name="Gail Parker" userId="959ee3c1-68b4-4b97-bc33-867b656275fe" providerId="ADAL" clId="{9CDDE7DC-97F0-4B1D-BACF-FB86B4424661}" dt="2023-11-27T11:03:12.325" v="2462"/>
          <ac:spMkLst>
            <pc:docMk/>
            <pc:sldMk cId="2563119616" sldId="265"/>
            <ac:spMk id="5" creationId="{BDB9D020-1E25-453D-83DF-1420ACD3968D}"/>
          </ac:spMkLst>
        </pc:spChg>
        <pc:spChg chg="mod">
          <ac:chgData name="Gail Parker" userId="959ee3c1-68b4-4b97-bc33-867b656275fe" providerId="ADAL" clId="{9CDDE7DC-97F0-4B1D-BACF-FB86B4424661}" dt="2023-11-27T11:03:12.325" v="2462"/>
          <ac:spMkLst>
            <pc:docMk/>
            <pc:sldMk cId="2563119616" sldId="265"/>
            <ac:spMk id="6" creationId="{F5018B6D-E395-49AD-92AD-AD69E3AB40C3}"/>
          </ac:spMkLst>
        </pc:spChg>
        <pc:spChg chg="mod">
          <ac:chgData name="Gail Parker" userId="959ee3c1-68b4-4b97-bc33-867b656275fe" providerId="ADAL" clId="{9CDDE7DC-97F0-4B1D-BACF-FB86B4424661}" dt="2023-11-27T11:03:12.325" v="2462"/>
          <ac:spMkLst>
            <pc:docMk/>
            <pc:sldMk cId="2563119616" sldId="265"/>
            <ac:spMk id="7" creationId="{1EB64BEF-8367-144A-9F53-7A1282A32569}"/>
          </ac:spMkLst>
        </pc:spChg>
        <pc:spChg chg="mod">
          <ac:chgData name="Gail Parker" userId="959ee3c1-68b4-4b97-bc33-867b656275fe" providerId="ADAL" clId="{9CDDE7DC-97F0-4B1D-BACF-FB86B4424661}" dt="2023-11-27T11:03:12.325" v="2462"/>
          <ac:spMkLst>
            <pc:docMk/>
            <pc:sldMk cId="2563119616" sldId="265"/>
            <ac:spMk id="8" creationId="{0DD1986A-9AF9-5C45-BE85-20D5AA267AE1}"/>
          </ac:spMkLst>
        </pc:spChg>
        <pc:spChg chg="mod">
          <ac:chgData name="Gail Parker" userId="959ee3c1-68b4-4b97-bc33-867b656275fe" providerId="ADAL" clId="{9CDDE7DC-97F0-4B1D-BACF-FB86B4424661}" dt="2023-11-27T11:03:12.325" v="2462"/>
          <ac:spMkLst>
            <pc:docMk/>
            <pc:sldMk cId="2563119616" sldId="265"/>
            <ac:spMk id="9" creationId="{6FD448B0-743E-0045-8131-69B4EEC58365}"/>
          </ac:spMkLst>
        </pc:spChg>
      </pc:sldChg>
      <pc:sldChg chg="modSp add del">
        <pc:chgData name="Gail Parker" userId="959ee3c1-68b4-4b97-bc33-867b656275fe" providerId="ADAL" clId="{9CDDE7DC-97F0-4B1D-BACF-FB86B4424661}" dt="2023-11-27T20:01:24.748" v="5416" actId="47"/>
        <pc:sldMkLst>
          <pc:docMk/>
          <pc:sldMk cId="2721508595" sldId="266"/>
        </pc:sldMkLst>
        <pc:spChg chg="mod">
          <ac:chgData name="Gail Parker" userId="959ee3c1-68b4-4b97-bc33-867b656275fe" providerId="ADAL" clId="{9CDDE7DC-97F0-4B1D-BACF-FB86B4424661}" dt="2023-11-27T11:03:12.325" v="2462"/>
          <ac:spMkLst>
            <pc:docMk/>
            <pc:sldMk cId="2721508595" sldId="266"/>
            <ac:spMk id="2" creationId="{E5F191A4-7839-4F63-B17C-7C366C59488C}"/>
          </ac:spMkLst>
        </pc:spChg>
        <pc:spChg chg="mod">
          <ac:chgData name="Gail Parker" userId="959ee3c1-68b4-4b97-bc33-867b656275fe" providerId="ADAL" clId="{9CDDE7DC-97F0-4B1D-BACF-FB86B4424661}" dt="2023-11-27T11:03:12.325" v="2462"/>
          <ac:spMkLst>
            <pc:docMk/>
            <pc:sldMk cId="2721508595" sldId="266"/>
            <ac:spMk id="3" creationId="{75202033-17DD-3E4F-BB90-ADC6A1F0C66F}"/>
          </ac:spMkLst>
        </pc:spChg>
        <pc:spChg chg="mod">
          <ac:chgData name="Gail Parker" userId="959ee3c1-68b4-4b97-bc33-867b656275fe" providerId="ADAL" clId="{9CDDE7DC-97F0-4B1D-BACF-FB86B4424661}" dt="2023-11-27T11:03:12.325" v="2462"/>
          <ac:spMkLst>
            <pc:docMk/>
            <pc:sldMk cId="2721508595" sldId="266"/>
            <ac:spMk id="4" creationId="{9B9ED227-95A7-4B08-91FE-5E0EF0D41D20}"/>
          </ac:spMkLst>
        </pc:spChg>
        <pc:spChg chg="mod">
          <ac:chgData name="Gail Parker" userId="959ee3c1-68b4-4b97-bc33-867b656275fe" providerId="ADAL" clId="{9CDDE7DC-97F0-4B1D-BACF-FB86B4424661}" dt="2023-11-27T11:03:12.325" v="2462"/>
          <ac:spMkLst>
            <pc:docMk/>
            <pc:sldMk cId="2721508595" sldId="266"/>
            <ac:spMk id="5" creationId="{9C2ECAAA-1E9C-4845-8EA9-E11A76F08150}"/>
          </ac:spMkLst>
        </pc:spChg>
        <pc:spChg chg="mod">
          <ac:chgData name="Gail Parker" userId="959ee3c1-68b4-4b97-bc33-867b656275fe" providerId="ADAL" clId="{9CDDE7DC-97F0-4B1D-BACF-FB86B4424661}" dt="2023-11-27T11:03:12.325" v="2462"/>
          <ac:spMkLst>
            <pc:docMk/>
            <pc:sldMk cId="2721508595" sldId="266"/>
            <ac:spMk id="7" creationId="{B42ACFC2-B54A-8244-B5D9-4B1EC2EED59D}"/>
          </ac:spMkLst>
        </pc:spChg>
        <pc:spChg chg="mod">
          <ac:chgData name="Gail Parker" userId="959ee3c1-68b4-4b97-bc33-867b656275fe" providerId="ADAL" clId="{9CDDE7DC-97F0-4B1D-BACF-FB86B4424661}" dt="2023-11-27T11:03:12.325" v="2462"/>
          <ac:spMkLst>
            <pc:docMk/>
            <pc:sldMk cId="2721508595" sldId="266"/>
            <ac:spMk id="8" creationId="{B609FC03-B5BE-D846-993A-8E351C9509F3}"/>
          </ac:spMkLst>
        </pc:spChg>
        <pc:spChg chg="mod">
          <ac:chgData name="Gail Parker" userId="959ee3c1-68b4-4b97-bc33-867b656275fe" providerId="ADAL" clId="{9CDDE7DC-97F0-4B1D-BACF-FB86B4424661}" dt="2023-11-27T11:03:12.325" v="2462"/>
          <ac:spMkLst>
            <pc:docMk/>
            <pc:sldMk cId="2721508595" sldId="266"/>
            <ac:spMk id="9" creationId="{472FA7B1-CD7F-3646-B44C-91A107A0CBEE}"/>
          </ac:spMkLst>
        </pc:spChg>
        <pc:spChg chg="mod">
          <ac:chgData name="Gail Parker" userId="959ee3c1-68b4-4b97-bc33-867b656275fe" providerId="ADAL" clId="{9CDDE7DC-97F0-4B1D-BACF-FB86B4424661}" dt="2023-11-27T11:03:12.325" v="2462"/>
          <ac:spMkLst>
            <pc:docMk/>
            <pc:sldMk cId="2721508595" sldId="266"/>
            <ac:spMk id="10" creationId="{585697B7-EBBB-0E4B-AA02-0D3F94821C6E}"/>
          </ac:spMkLst>
        </pc:spChg>
        <pc:spChg chg="mod">
          <ac:chgData name="Gail Parker" userId="959ee3c1-68b4-4b97-bc33-867b656275fe" providerId="ADAL" clId="{9CDDE7DC-97F0-4B1D-BACF-FB86B4424661}" dt="2023-11-27T11:03:12.325" v="2462"/>
          <ac:spMkLst>
            <pc:docMk/>
            <pc:sldMk cId="2721508595" sldId="266"/>
            <ac:spMk id="11" creationId="{48A12450-9474-8A49-BAEB-20C6F51540D5}"/>
          </ac:spMkLst>
        </pc:spChg>
        <pc:spChg chg="mod">
          <ac:chgData name="Gail Parker" userId="959ee3c1-68b4-4b97-bc33-867b656275fe" providerId="ADAL" clId="{9CDDE7DC-97F0-4B1D-BACF-FB86B4424661}" dt="2023-11-27T11:03:12.325" v="2462"/>
          <ac:spMkLst>
            <pc:docMk/>
            <pc:sldMk cId="2721508595" sldId="266"/>
            <ac:spMk id="13" creationId="{EB1FFBC5-1733-5E4A-BF11-2C157D9917CC}"/>
          </ac:spMkLst>
        </pc:spChg>
      </pc:sldChg>
      <pc:sldChg chg="modSp del mod">
        <pc:chgData name="Gail Parker" userId="959ee3c1-68b4-4b97-bc33-867b656275fe" providerId="ADAL" clId="{9CDDE7DC-97F0-4B1D-BACF-FB86B4424661}" dt="2023-11-28T14:38:03.300" v="6671" actId="47"/>
        <pc:sldMkLst>
          <pc:docMk/>
          <pc:sldMk cId="445070695" sldId="267"/>
        </pc:sldMkLst>
        <pc:spChg chg="mod">
          <ac:chgData name="Gail Parker" userId="959ee3c1-68b4-4b97-bc33-867b656275fe" providerId="ADAL" clId="{9CDDE7DC-97F0-4B1D-BACF-FB86B4424661}" dt="2023-11-27T11:03:12.325" v="2462"/>
          <ac:spMkLst>
            <pc:docMk/>
            <pc:sldMk cId="445070695" sldId="267"/>
            <ac:spMk id="2" creationId="{42D1A202-23A3-4F3A-AA92-0172C8D2DA06}"/>
          </ac:spMkLst>
        </pc:spChg>
        <pc:spChg chg="mod">
          <ac:chgData name="Gail Parker" userId="959ee3c1-68b4-4b97-bc33-867b656275fe" providerId="ADAL" clId="{9CDDE7DC-97F0-4B1D-BACF-FB86B4424661}" dt="2023-11-28T14:37:56.357" v="6670" actId="207"/>
          <ac:spMkLst>
            <pc:docMk/>
            <pc:sldMk cId="445070695" sldId="267"/>
            <ac:spMk id="3" creationId="{7B943E7C-A74D-4CB3-844B-51917C88C95F}"/>
          </ac:spMkLst>
        </pc:spChg>
        <pc:spChg chg="mod">
          <ac:chgData name="Gail Parker" userId="959ee3c1-68b4-4b97-bc33-867b656275fe" providerId="ADAL" clId="{9CDDE7DC-97F0-4B1D-BACF-FB86B4424661}" dt="2023-11-27T11:03:12.325" v="2462"/>
          <ac:spMkLst>
            <pc:docMk/>
            <pc:sldMk cId="445070695" sldId="267"/>
            <ac:spMk id="4" creationId="{3A738329-E174-7440-8FD5-179A15324C63}"/>
          </ac:spMkLst>
        </pc:spChg>
        <pc:spChg chg="mod">
          <ac:chgData name="Gail Parker" userId="959ee3c1-68b4-4b97-bc33-867b656275fe" providerId="ADAL" clId="{9CDDE7DC-97F0-4B1D-BACF-FB86B4424661}" dt="2023-11-27T11:03:12.325" v="2462"/>
          <ac:spMkLst>
            <pc:docMk/>
            <pc:sldMk cId="445070695" sldId="267"/>
            <ac:spMk id="5" creationId="{03FD8152-D9C3-204A-9444-45CD4F180EB4}"/>
          </ac:spMkLst>
        </pc:spChg>
        <pc:spChg chg="mod">
          <ac:chgData name="Gail Parker" userId="959ee3c1-68b4-4b97-bc33-867b656275fe" providerId="ADAL" clId="{9CDDE7DC-97F0-4B1D-BACF-FB86B4424661}" dt="2023-11-27T11:03:12.325" v="2462"/>
          <ac:spMkLst>
            <pc:docMk/>
            <pc:sldMk cId="445070695" sldId="267"/>
            <ac:spMk id="6" creationId="{B25B7362-01DC-0E4C-9B34-0DF3FD449CAD}"/>
          </ac:spMkLst>
        </pc:spChg>
      </pc:sldChg>
      <pc:sldChg chg="del">
        <pc:chgData name="Gail Parker" userId="959ee3c1-68b4-4b97-bc33-867b656275fe" providerId="ADAL" clId="{9CDDE7DC-97F0-4B1D-BACF-FB86B4424661}" dt="2023-11-02T12:01:14.509" v="32" actId="47"/>
        <pc:sldMkLst>
          <pc:docMk/>
          <pc:sldMk cId="932498405" sldId="270"/>
        </pc:sldMkLst>
      </pc:sldChg>
      <pc:sldChg chg="addSp modSp mod setBg modClrScheme chgLayout modNotesTx">
        <pc:chgData name="Gail Parker" userId="959ee3c1-68b4-4b97-bc33-867b656275fe" providerId="ADAL" clId="{9CDDE7DC-97F0-4B1D-BACF-FB86B4424661}" dt="2023-11-30T10:25:29.355" v="9425" actId="113"/>
        <pc:sldMkLst>
          <pc:docMk/>
          <pc:sldMk cId="926184573" sldId="275"/>
        </pc:sldMkLst>
        <pc:spChg chg="mod ord">
          <ac:chgData name="Gail Parker" userId="959ee3c1-68b4-4b97-bc33-867b656275fe" providerId="ADAL" clId="{9CDDE7DC-97F0-4B1D-BACF-FB86B4424661}" dt="2023-11-29T14:09:35.692" v="8352" actId="113"/>
          <ac:spMkLst>
            <pc:docMk/>
            <pc:sldMk cId="926184573" sldId="275"/>
            <ac:spMk id="2" creationId="{69FAE308-3076-43DB-B834-DA0B0AE19AF9}"/>
          </ac:spMkLst>
        </pc:spChg>
        <pc:spChg chg="mod ord">
          <ac:chgData name="Gail Parker" userId="959ee3c1-68b4-4b97-bc33-867b656275fe" providerId="ADAL" clId="{9CDDE7DC-97F0-4B1D-BACF-FB86B4424661}" dt="2023-11-30T10:25:29.355" v="9425" actId="113"/>
          <ac:spMkLst>
            <pc:docMk/>
            <pc:sldMk cId="926184573" sldId="275"/>
            <ac:spMk id="3" creationId="{BABC2CE0-8806-4B2A-A10A-32984D317434}"/>
          </ac:spMkLst>
        </pc:spChg>
        <pc:spChg chg="add">
          <ac:chgData name="Gail Parker" userId="959ee3c1-68b4-4b97-bc33-867b656275fe" providerId="ADAL" clId="{9CDDE7DC-97F0-4B1D-BACF-FB86B4424661}" dt="2023-11-28T14:39:57.377" v="6683" actId="26606"/>
          <ac:spMkLst>
            <pc:docMk/>
            <pc:sldMk cId="926184573" sldId="275"/>
            <ac:spMk id="8" creationId="{1B15ED52-F352-441B-82BF-E0EA34836D08}"/>
          </ac:spMkLst>
        </pc:spChg>
        <pc:spChg chg="add">
          <ac:chgData name="Gail Parker" userId="959ee3c1-68b4-4b97-bc33-867b656275fe" providerId="ADAL" clId="{9CDDE7DC-97F0-4B1D-BACF-FB86B4424661}" dt="2023-11-28T14:39:57.377" v="6683" actId="26606"/>
          <ac:spMkLst>
            <pc:docMk/>
            <pc:sldMk cId="926184573" sldId="275"/>
            <ac:spMk id="10" creationId="{3B2E3793-BFE6-45A2-9B7B-E18844431C99}"/>
          </ac:spMkLst>
        </pc:spChg>
        <pc:spChg chg="add">
          <ac:chgData name="Gail Parker" userId="959ee3c1-68b4-4b97-bc33-867b656275fe" providerId="ADAL" clId="{9CDDE7DC-97F0-4B1D-BACF-FB86B4424661}" dt="2023-11-28T14:39:57.377" v="6683" actId="26606"/>
          <ac:spMkLst>
            <pc:docMk/>
            <pc:sldMk cId="926184573" sldId="275"/>
            <ac:spMk id="12" creationId="{BC4C4868-CB8F-4AF9-9CDB-8108F2C19B67}"/>
          </ac:spMkLst>
        </pc:spChg>
        <pc:spChg chg="add">
          <ac:chgData name="Gail Parker" userId="959ee3c1-68b4-4b97-bc33-867b656275fe" providerId="ADAL" clId="{9CDDE7DC-97F0-4B1D-BACF-FB86B4424661}" dt="2023-11-28T14:39:57.377" v="6683" actId="26606"/>
          <ac:spMkLst>
            <pc:docMk/>
            <pc:sldMk cId="926184573" sldId="275"/>
            <ac:spMk id="14" creationId="{375E0459-6403-40CD-989D-56A4407CA12E}"/>
          </ac:spMkLst>
        </pc:spChg>
        <pc:spChg chg="add">
          <ac:chgData name="Gail Parker" userId="959ee3c1-68b4-4b97-bc33-867b656275fe" providerId="ADAL" clId="{9CDDE7DC-97F0-4B1D-BACF-FB86B4424661}" dt="2023-11-28T14:39:57.377" v="6683" actId="26606"/>
          <ac:spMkLst>
            <pc:docMk/>
            <pc:sldMk cId="926184573" sldId="275"/>
            <ac:spMk id="16" creationId="{53E5B1A8-3AC9-4BD1-9BBC-78CA94F2D1BA}"/>
          </ac:spMkLst>
        </pc:spChg>
      </pc:sldChg>
      <pc:sldChg chg="modSp del ord">
        <pc:chgData name="Gail Parker" userId="959ee3c1-68b4-4b97-bc33-867b656275fe" providerId="ADAL" clId="{9CDDE7DC-97F0-4B1D-BACF-FB86B4424661}" dt="2023-11-29T12:51:18.519" v="7624" actId="47"/>
        <pc:sldMkLst>
          <pc:docMk/>
          <pc:sldMk cId="3709688839" sldId="276"/>
        </pc:sldMkLst>
        <pc:spChg chg="mod">
          <ac:chgData name="Gail Parker" userId="959ee3c1-68b4-4b97-bc33-867b656275fe" providerId="ADAL" clId="{9CDDE7DC-97F0-4B1D-BACF-FB86B4424661}" dt="2023-11-27T11:03:12.325" v="2462"/>
          <ac:spMkLst>
            <pc:docMk/>
            <pc:sldMk cId="3709688839" sldId="276"/>
            <ac:spMk id="2" creationId="{912DF434-28DB-4621-A497-D62C41CE0419}"/>
          </ac:spMkLst>
        </pc:spChg>
        <pc:spChg chg="mod">
          <ac:chgData name="Gail Parker" userId="959ee3c1-68b4-4b97-bc33-867b656275fe" providerId="ADAL" clId="{9CDDE7DC-97F0-4B1D-BACF-FB86B4424661}" dt="2023-11-27T11:03:12.325" v="2462"/>
          <ac:spMkLst>
            <pc:docMk/>
            <pc:sldMk cId="3709688839" sldId="276"/>
            <ac:spMk id="3" creationId="{22788C46-D0BC-4307-AE55-7601A139E7CB}"/>
          </ac:spMkLst>
        </pc:spChg>
        <pc:spChg chg="mod">
          <ac:chgData name="Gail Parker" userId="959ee3c1-68b4-4b97-bc33-867b656275fe" providerId="ADAL" clId="{9CDDE7DC-97F0-4B1D-BACF-FB86B4424661}" dt="2023-11-27T11:03:12.325" v="2462"/>
          <ac:spMkLst>
            <pc:docMk/>
            <pc:sldMk cId="3709688839" sldId="276"/>
            <ac:spMk id="6" creationId="{60D470D0-6D64-5E42-9515-048F8779CD5E}"/>
          </ac:spMkLst>
        </pc:spChg>
      </pc:sldChg>
      <pc:sldChg chg="delSp modSp mod ord modNotesTx">
        <pc:chgData name="Gail Parker" userId="959ee3c1-68b4-4b97-bc33-867b656275fe" providerId="ADAL" clId="{9CDDE7DC-97F0-4B1D-BACF-FB86B4424661}" dt="2023-11-30T16:57:36.911" v="10692" actId="20577"/>
        <pc:sldMkLst>
          <pc:docMk/>
          <pc:sldMk cId="2312171993" sldId="277"/>
        </pc:sldMkLst>
        <pc:spChg chg="mod">
          <ac:chgData name="Gail Parker" userId="959ee3c1-68b4-4b97-bc33-867b656275fe" providerId="ADAL" clId="{9CDDE7DC-97F0-4B1D-BACF-FB86B4424661}" dt="2023-11-30T15:55:15.755" v="10408" actId="113"/>
          <ac:spMkLst>
            <pc:docMk/>
            <pc:sldMk cId="2312171993" sldId="277"/>
            <ac:spMk id="2" creationId="{912DF434-28DB-4621-A497-D62C41CE0419}"/>
          </ac:spMkLst>
        </pc:spChg>
        <pc:spChg chg="mod">
          <ac:chgData name="Gail Parker" userId="959ee3c1-68b4-4b97-bc33-867b656275fe" providerId="ADAL" clId="{9CDDE7DC-97F0-4B1D-BACF-FB86B4424661}" dt="2023-11-30T09:59:44.195" v="9406" actId="20577"/>
          <ac:spMkLst>
            <pc:docMk/>
            <pc:sldMk cId="2312171993" sldId="277"/>
            <ac:spMk id="3" creationId="{22788C46-D0BC-4307-AE55-7601A139E7CB}"/>
          </ac:spMkLst>
        </pc:spChg>
        <pc:spChg chg="del mod">
          <ac:chgData name="Gail Parker" userId="959ee3c1-68b4-4b97-bc33-867b656275fe" providerId="ADAL" clId="{9CDDE7DC-97F0-4B1D-BACF-FB86B4424661}" dt="2023-11-27T15:15:26.182" v="3611" actId="478"/>
          <ac:spMkLst>
            <pc:docMk/>
            <pc:sldMk cId="2312171993" sldId="277"/>
            <ac:spMk id="6" creationId="{60D470D0-6D64-5E42-9515-048F8779CD5E}"/>
          </ac:spMkLst>
        </pc:spChg>
      </pc:sldChg>
      <pc:sldChg chg="modSp del mod">
        <pc:chgData name="Gail Parker" userId="959ee3c1-68b4-4b97-bc33-867b656275fe" providerId="ADAL" clId="{9CDDE7DC-97F0-4B1D-BACF-FB86B4424661}" dt="2023-11-27T10:16:53.234" v="2425" actId="47"/>
        <pc:sldMkLst>
          <pc:docMk/>
          <pc:sldMk cId="1032542871" sldId="278"/>
        </pc:sldMkLst>
        <pc:spChg chg="mod">
          <ac:chgData name="Gail Parker" userId="959ee3c1-68b4-4b97-bc33-867b656275fe" providerId="ADAL" clId="{9CDDE7DC-97F0-4B1D-BACF-FB86B4424661}" dt="2023-11-26T18:28:46.285" v="2066" actId="20577"/>
          <ac:spMkLst>
            <pc:docMk/>
            <pc:sldMk cId="1032542871" sldId="278"/>
            <ac:spMk id="2" creationId="{912DF434-28DB-4621-A497-D62C41CE0419}"/>
          </ac:spMkLst>
        </pc:spChg>
      </pc:sldChg>
      <pc:sldChg chg="addSp delSp modSp mod">
        <pc:chgData name="Gail Parker" userId="959ee3c1-68b4-4b97-bc33-867b656275fe" providerId="ADAL" clId="{9CDDE7DC-97F0-4B1D-BACF-FB86B4424661}" dt="2023-11-27T11:46:47.762" v="2511" actId="478"/>
        <pc:sldMkLst>
          <pc:docMk/>
          <pc:sldMk cId="3248064703" sldId="279"/>
        </pc:sldMkLst>
        <pc:spChg chg="mod">
          <ac:chgData name="Gail Parker" userId="959ee3c1-68b4-4b97-bc33-867b656275fe" providerId="ADAL" clId="{9CDDE7DC-97F0-4B1D-BACF-FB86B4424661}" dt="2023-11-27T11:02:27.961" v="2455" actId="27636"/>
          <ac:spMkLst>
            <pc:docMk/>
            <pc:sldMk cId="3248064703" sldId="279"/>
            <ac:spMk id="2" creationId="{51DF3D98-3C30-4CFC-8643-C81E829C8C25}"/>
          </ac:spMkLst>
        </pc:spChg>
        <pc:spChg chg="del">
          <ac:chgData name="Gail Parker" userId="959ee3c1-68b4-4b97-bc33-867b656275fe" providerId="ADAL" clId="{9CDDE7DC-97F0-4B1D-BACF-FB86B4424661}" dt="2023-11-26T17:43:59.438" v="2027" actId="21"/>
          <ac:spMkLst>
            <pc:docMk/>
            <pc:sldMk cId="3248064703" sldId="279"/>
            <ac:spMk id="3" creationId="{A068D447-28D3-4F5F-B2DC-FD67E9015868}"/>
          </ac:spMkLst>
        </pc:spChg>
        <pc:spChg chg="add del mod">
          <ac:chgData name="Gail Parker" userId="959ee3c1-68b4-4b97-bc33-867b656275fe" providerId="ADAL" clId="{9CDDE7DC-97F0-4B1D-BACF-FB86B4424661}" dt="2023-11-27T11:46:47.762" v="2511" actId="478"/>
          <ac:spMkLst>
            <pc:docMk/>
            <pc:sldMk cId="3248064703" sldId="279"/>
            <ac:spMk id="5" creationId="{0A3B4C30-3023-2950-3DD7-B8043538E92E}"/>
          </ac:spMkLst>
        </pc:spChg>
        <pc:picChg chg="add mod">
          <ac:chgData name="Gail Parker" userId="959ee3c1-68b4-4b97-bc33-867b656275fe" providerId="ADAL" clId="{9CDDE7DC-97F0-4B1D-BACF-FB86B4424661}" dt="2023-11-27T11:46:44.862" v="2510" actId="1076"/>
          <ac:picMkLst>
            <pc:docMk/>
            <pc:sldMk cId="3248064703" sldId="279"/>
            <ac:picMk id="6" creationId="{E76E3980-60CC-8B73-673F-19CE302584E2}"/>
          </ac:picMkLst>
        </pc:picChg>
      </pc:sldChg>
      <pc:sldChg chg="addSp delSp modSp new mod ord setBg modNotesTx">
        <pc:chgData name="Gail Parker" userId="959ee3c1-68b4-4b97-bc33-867b656275fe" providerId="ADAL" clId="{9CDDE7DC-97F0-4B1D-BACF-FB86B4424661}" dt="2023-11-30T20:18:48.199" v="12351" actId="20577"/>
        <pc:sldMkLst>
          <pc:docMk/>
          <pc:sldMk cId="742825482" sldId="280"/>
        </pc:sldMkLst>
        <pc:spChg chg="add del mod">
          <ac:chgData name="Gail Parker" userId="959ee3c1-68b4-4b97-bc33-867b656275fe" providerId="ADAL" clId="{9CDDE7DC-97F0-4B1D-BACF-FB86B4424661}" dt="2023-11-29T09:29:55.133" v="6689" actId="14100"/>
          <ac:spMkLst>
            <pc:docMk/>
            <pc:sldMk cId="742825482" sldId="280"/>
            <ac:spMk id="2" creationId="{D335986F-4638-A059-013E-B60DCE793594}"/>
          </ac:spMkLst>
        </pc:spChg>
        <pc:spChg chg="del">
          <ac:chgData name="Gail Parker" userId="959ee3c1-68b4-4b97-bc33-867b656275fe" providerId="ADAL" clId="{9CDDE7DC-97F0-4B1D-BACF-FB86B4424661}" dt="2023-11-02T10:49:34.712" v="6" actId="931"/>
          <ac:spMkLst>
            <pc:docMk/>
            <pc:sldMk cId="742825482" sldId="280"/>
            <ac:spMk id="3" creationId="{00B850CD-4C2A-7C6E-9FEC-6DB584188643}"/>
          </ac:spMkLst>
        </pc:spChg>
        <pc:spChg chg="add del mod">
          <ac:chgData name="Gail Parker" userId="959ee3c1-68b4-4b97-bc33-867b656275fe" providerId="ADAL" clId="{9CDDE7DC-97F0-4B1D-BACF-FB86B4424661}" dt="2023-11-26T18:31:07.705" v="2093" actId="478"/>
          <ac:spMkLst>
            <pc:docMk/>
            <pc:sldMk cId="742825482" sldId="280"/>
            <ac:spMk id="3" creationId="{840F7BEE-FB88-9952-88CD-01B3F4580BDF}"/>
          </ac:spMkLst>
        </pc:spChg>
        <pc:spChg chg="del">
          <ac:chgData name="Gail Parker" userId="959ee3c1-68b4-4b97-bc33-867b656275fe" providerId="ADAL" clId="{9CDDE7DC-97F0-4B1D-BACF-FB86B4424661}" dt="2023-11-26T18:29:06.199" v="2071" actId="478"/>
          <ac:spMkLst>
            <pc:docMk/>
            <pc:sldMk cId="742825482" sldId="280"/>
            <ac:spMk id="4" creationId="{1BA6B820-C01F-3AE0-82D5-EE425ABE7E2A}"/>
          </ac:spMkLst>
        </pc:spChg>
        <pc:spChg chg="del">
          <ac:chgData name="Gail Parker" userId="959ee3c1-68b4-4b97-bc33-867b656275fe" providerId="ADAL" clId="{9CDDE7DC-97F0-4B1D-BACF-FB86B4424661}" dt="2023-11-26T18:29:02.630" v="2070" actId="478"/>
          <ac:spMkLst>
            <pc:docMk/>
            <pc:sldMk cId="742825482" sldId="280"/>
            <ac:spMk id="5" creationId="{8AA9B5BE-976F-1D74-2C1A-BCA647A83558}"/>
          </ac:spMkLst>
        </pc:spChg>
        <pc:spChg chg="del mod">
          <ac:chgData name="Gail Parker" userId="959ee3c1-68b4-4b97-bc33-867b656275fe" providerId="ADAL" clId="{9CDDE7DC-97F0-4B1D-BACF-FB86B4424661}" dt="2023-11-27T17:31:32.566" v="4588" actId="478"/>
          <ac:spMkLst>
            <pc:docMk/>
            <pc:sldMk cId="742825482" sldId="280"/>
            <ac:spMk id="6" creationId="{EAC42EEF-BF31-7A4B-C31D-F5C0663A974D}"/>
          </ac:spMkLst>
        </pc:spChg>
        <pc:spChg chg="add del mod">
          <ac:chgData name="Gail Parker" userId="959ee3c1-68b4-4b97-bc33-867b656275fe" providerId="ADAL" clId="{9CDDE7DC-97F0-4B1D-BACF-FB86B4424661}" dt="2023-11-26T18:30:50.787" v="2088"/>
          <ac:spMkLst>
            <pc:docMk/>
            <pc:sldMk cId="742825482" sldId="280"/>
            <ac:spMk id="7" creationId="{59A4C436-C049-E1AA-F75B-9FBEE3541FD7}"/>
          </ac:spMkLst>
        </pc:spChg>
        <pc:spChg chg="add del mod">
          <ac:chgData name="Gail Parker" userId="959ee3c1-68b4-4b97-bc33-867b656275fe" providerId="ADAL" clId="{9CDDE7DC-97F0-4B1D-BACF-FB86B4424661}" dt="2023-11-26T18:31:09.631" v="2094" actId="478"/>
          <ac:spMkLst>
            <pc:docMk/>
            <pc:sldMk cId="742825482" sldId="280"/>
            <ac:spMk id="10" creationId="{B6649D4E-BE18-95DB-47A6-56B996A501C8}"/>
          </ac:spMkLst>
        </pc:spChg>
        <pc:spChg chg="add del">
          <ac:chgData name="Gail Parker" userId="959ee3c1-68b4-4b97-bc33-867b656275fe" providerId="ADAL" clId="{9CDDE7DC-97F0-4B1D-BACF-FB86B4424661}" dt="2023-11-26T18:35:54.698" v="2120" actId="478"/>
          <ac:spMkLst>
            <pc:docMk/>
            <pc:sldMk cId="742825482" sldId="280"/>
            <ac:spMk id="13" creationId="{40E64939-ECD1-F8F5-2BE1-17BF54C7A061}"/>
          </ac:spMkLst>
        </pc:spChg>
        <pc:spChg chg="add del">
          <ac:chgData name="Gail Parker" userId="959ee3c1-68b4-4b97-bc33-867b656275fe" providerId="ADAL" clId="{9CDDE7DC-97F0-4B1D-BACF-FB86B4424661}" dt="2023-11-26T18:35:53.024" v="2119" actId="478"/>
          <ac:spMkLst>
            <pc:docMk/>
            <pc:sldMk cId="742825482" sldId="280"/>
            <ac:spMk id="15" creationId="{862F2DAE-D9DB-C260-606B-1B737CBD9182}"/>
          </ac:spMkLst>
        </pc:spChg>
        <pc:spChg chg="add del mod">
          <ac:chgData name="Gail Parker" userId="959ee3c1-68b4-4b97-bc33-867b656275fe" providerId="ADAL" clId="{9CDDE7DC-97F0-4B1D-BACF-FB86B4424661}" dt="2023-11-26T18:44:26.642" v="2192" actId="21"/>
          <ac:spMkLst>
            <pc:docMk/>
            <pc:sldMk cId="742825482" sldId="280"/>
            <ac:spMk id="16" creationId="{BA1814B9-7065-C660-D34C-598C2E4E2D86}"/>
          </ac:spMkLst>
        </pc:spChg>
        <pc:spChg chg="add del mod">
          <ac:chgData name="Gail Parker" userId="959ee3c1-68b4-4b97-bc33-867b656275fe" providerId="ADAL" clId="{9CDDE7DC-97F0-4B1D-BACF-FB86B4424661}" dt="2023-11-26T18:47:07.399" v="2223" actId="478"/>
          <ac:spMkLst>
            <pc:docMk/>
            <pc:sldMk cId="742825482" sldId="280"/>
            <ac:spMk id="18" creationId="{B3840DAB-9511-A461-7F44-ECE3A69C024A}"/>
          </ac:spMkLst>
        </pc:spChg>
        <pc:spChg chg="add del mod">
          <ac:chgData name="Gail Parker" userId="959ee3c1-68b4-4b97-bc33-867b656275fe" providerId="ADAL" clId="{9CDDE7DC-97F0-4B1D-BACF-FB86B4424661}" dt="2023-11-26T18:46:50.576" v="2214" actId="478"/>
          <ac:spMkLst>
            <pc:docMk/>
            <pc:sldMk cId="742825482" sldId="280"/>
            <ac:spMk id="21" creationId="{1A6BFA51-57E6-31DE-8DFF-E1D2070B80F6}"/>
          </ac:spMkLst>
        </pc:spChg>
        <pc:spChg chg="add del">
          <ac:chgData name="Gail Parker" userId="959ee3c1-68b4-4b97-bc33-867b656275fe" providerId="ADAL" clId="{9CDDE7DC-97F0-4B1D-BACF-FB86B4424661}" dt="2023-11-29T09:29:40.967" v="6686" actId="26606"/>
          <ac:spMkLst>
            <pc:docMk/>
            <pc:sldMk cId="742825482" sldId="280"/>
            <ac:spMk id="31" creationId="{A8384FB5-9ADC-4DDC-881B-597D56F5B15D}"/>
          </ac:spMkLst>
        </pc:spChg>
        <pc:spChg chg="add del">
          <ac:chgData name="Gail Parker" userId="959ee3c1-68b4-4b97-bc33-867b656275fe" providerId="ADAL" clId="{9CDDE7DC-97F0-4B1D-BACF-FB86B4424661}" dt="2023-11-29T09:29:40.967" v="6686" actId="26606"/>
          <ac:spMkLst>
            <pc:docMk/>
            <pc:sldMk cId="742825482" sldId="280"/>
            <ac:spMk id="33" creationId="{91E5A9A7-95C6-4F4F-B00E-C82E07FE62EF}"/>
          </ac:spMkLst>
        </pc:spChg>
        <pc:spChg chg="add del">
          <ac:chgData name="Gail Parker" userId="959ee3c1-68b4-4b97-bc33-867b656275fe" providerId="ADAL" clId="{9CDDE7DC-97F0-4B1D-BACF-FB86B4424661}" dt="2023-11-29T09:29:40.967" v="6686" actId="26606"/>
          <ac:spMkLst>
            <pc:docMk/>
            <pc:sldMk cId="742825482" sldId="280"/>
            <ac:spMk id="35" creationId="{D07DD2DE-F619-49DD-B5E7-03A290FF4ED1}"/>
          </ac:spMkLst>
        </pc:spChg>
        <pc:spChg chg="add del">
          <ac:chgData name="Gail Parker" userId="959ee3c1-68b4-4b97-bc33-867b656275fe" providerId="ADAL" clId="{9CDDE7DC-97F0-4B1D-BACF-FB86B4424661}" dt="2023-11-29T09:29:40.967" v="6686" actId="26606"/>
          <ac:spMkLst>
            <pc:docMk/>
            <pc:sldMk cId="742825482" sldId="280"/>
            <ac:spMk id="37" creationId="{85149191-5F60-4A28-AAFF-039F96B0F3EC}"/>
          </ac:spMkLst>
        </pc:spChg>
        <pc:spChg chg="add del">
          <ac:chgData name="Gail Parker" userId="959ee3c1-68b4-4b97-bc33-867b656275fe" providerId="ADAL" clId="{9CDDE7DC-97F0-4B1D-BACF-FB86B4424661}" dt="2023-11-29T09:29:40.967" v="6686" actId="26606"/>
          <ac:spMkLst>
            <pc:docMk/>
            <pc:sldMk cId="742825482" sldId="280"/>
            <ac:spMk id="39" creationId="{F8260ED5-17F7-4158-B241-D51DD4CF1B7E}"/>
          </ac:spMkLst>
        </pc:spChg>
        <pc:graphicFrameChg chg="add del mod modGraphic">
          <ac:chgData name="Gail Parker" userId="959ee3c1-68b4-4b97-bc33-867b656275fe" providerId="ADAL" clId="{9CDDE7DC-97F0-4B1D-BACF-FB86B4424661}" dt="2023-11-26T18:41:15" v="2170" actId="478"/>
          <ac:graphicFrameMkLst>
            <pc:docMk/>
            <pc:sldMk cId="742825482" sldId="280"/>
            <ac:graphicFrameMk id="11" creationId="{89FC7DC2-9AFD-5D01-C6DD-DEA5A31D4414}"/>
          </ac:graphicFrameMkLst>
        </pc:graphicFrameChg>
        <pc:graphicFrameChg chg="add del modGraphic">
          <ac:chgData name="Gail Parker" userId="959ee3c1-68b4-4b97-bc33-867b656275fe" providerId="ADAL" clId="{9CDDE7DC-97F0-4B1D-BACF-FB86B4424661}" dt="2023-11-26T18:37:01.128" v="2123" actId="478"/>
          <ac:graphicFrameMkLst>
            <pc:docMk/>
            <pc:sldMk cId="742825482" sldId="280"/>
            <ac:graphicFrameMk id="12" creationId="{98E8D9F6-9784-1891-7DDC-C4D996438760}"/>
          </ac:graphicFrameMkLst>
        </pc:graphicFrameChg>
        <pc:graphicFrameChg chg="add del mod modGraphic">
          <ac:chgData name="Gail Parker" userId="959ee3c1-68b4-4b97-bc33-867b656275fe" providerId="ADAL" clId="{9CDDE7DC-97F0-4B1D-BACF-FB86B4424661}" dt="2023-11-27T09:56:08.293" v="2268" actId="478"/>
          <ac:graphicFrameMkLst>
            <pc:docMk/>
            <pc:sldMk cId="742825482" sldId="280"/>
            <ac:graphicFrameMk id="14" creationId="{2DCE3E03-836C-729A-E7D2-AB744CE010FD}"/>
          </ac:graphicFrameMkLst>
        </pc:graphicFrameChg>
        <pc:graphicFrameChg chg="add del mod modGraphic">
          <ac:chgData name="Gail Parker" userId="959ee3c1-68b4-4b97-bc33-867b656275fe" providerId="ADAL" clId="{9CDDE7DC-97F0-4B1D-BACF-FB86B4424661}" dt="2023-11-27T10:09:27.947" v="2365" actId="478"/>
          <ac:graphicFrameMkLst>
            <pc:docMk/>
            <pc:sldMk cId="742825482" sldId="280"/>
            <ac:graphicFrameMk id="25" creationId="{1E3E2949-D195-D2FC-87AF-2D6835D36A3A}"/>
          </ac:graphicFrameMkLst>
        </pc:graphicFrameChg>
        <pc:graphicFrameChg chg="add mod modGraphic">
          <ac:chgData name="Gail Parker" userId="959ee3c1-68b4-4b97-bc33-867b656275fe" providerId="ADAL" clId="{9CDDE7DC-97F0-4B1D-BACF-FB86B4424661}" dt="2023-11-30T20:18:48.199" v="12351" actId="20577"/>
          <ac:graphicFrameMkLst>
            <pc:docMk/>
            <pc:sldMk cId="742825482" sldId="280"/>
            <ac:graphicFrameMk id="26" creationId="{D0B60545-D0EC-9834-44EB-0F1CDDCE8F52}"/>
          </ac:graphicFrameMkLst>
        </pc:graphicFrameChg>
        <pc:picChg chg="add del mod">
          <ac:chgData name="Gail Parker" userId="959ee3c1-68b4-4b97-bc33-867b656275fe" providerId="ADAL" clId="{9CDDE7DC-97F0-4B1D-BACF-FB86B4424661}" dt="2023-11-26T18:44:44.717" v="2195" actId="478"/>
          <ac:picMkLst>
            <pc:docMk/>
            <pc:sldMk cId="742825482" sldId="280"/>
            <ac:picMk id="8" creationId="{BCF06FB5-9E7F-E0AA-A759-0FE5DA87DD46}"/>
          </ac:picMkLst>
        </pc:picChg>
        <pc:picChg chg="add del mod">
          <ac:chgData name="Gail Parker" userId="959ee3c1-68b4-4b97-bc33-867b656275fe" providerId="ADAL" clId="{9CDDE7DC-97F0-4B1D-BACF-FB86B4424661}" dt="2023-11-26T18:31:05.917" v="2092" actId="478"/>
          <ac:picMkLst>
            <pc:docMk/>
            <pc:sldMk cId="742825482" sldId="280"/>
            <ac:picMk id="9" creationId="{ED06E8E7-3FE9-6D54-A14C-8013CCC0916B}"/>
          </ac:picMkLst>
        </pc:picChg>
        <pc:picChg chg="add del mod">
          <ac:chgData name="Gail Parker" userId="959ee3c1-68b4-4b97-bc33-867b656275fe" providerId="ADAL" clId="{9CDDE7DC-97F0-4B1D-BACF-FB86B4424661}" dt="2023-11-26T18:46:51.761" v="2217"/>
          <ac:picMkLst>
            <pc:docMk/>
            <pc:sldMk cId="742825482" sldId="280"/>
            <ac:picMk id="19" creationId="{213C0217-494D-D8F7-0107-250EEA485A44}"/>
          </ac:picMkLst>
        </pc:picChg>
      </pc:sldChg>
      <pc:sldChg chg="addSp delSp modSp new del mod modNotesTx">
        <pc:chgData name="Gail Parker" userId="959ee3c1-68b4-4b97-bc33-867b656275fe" providerId="ADAL" clId="{9CDDE7DC-97F0-4B1D-BACF-FB86B4424661}" dt="2023-11-27T17:16:49.744" v="4131" actId="47"/>
        <pc:sldMkLst>
          <pc:docMk/>
          <pc:sldMk cId="3179355010" sldId="281"/>
        </pc:sldMkLst>
        <pc:spChg chg="mod">
          <ac:chgData name="Gail Parker" userId="959ee3c1-68b4-4b97-bc33-867b656275fe" providerId="ADAL" clId="{9CDDE7DC-97F0-4B1D-BACF-FB86B4424661}" dt="2023-11-27T11:03:12.325" v="2462"/>
          <ac:spMkLst>
            <pc:docMk/>
            <pc:sldMk cId="3179355010" sldId="281"/>
            <ac:spMk id="2" creationId="{DE76FC25-A544-5CF1-2B6D-4740434B99E9}"/>
          </ac:spMkLst>
        </pc:spChg>
        <pc:spChg chg="del">
          <ac:chgData name="Gail Parker" userId="959ee3c1-68b4-4b97-bc33-867b656275fe" providerId="ADAL" clId="{9CDDE7DC-97F0-4B1D-BACF-FB86B4424661}" dt="2023-11-02T12:07:48.975" v="39" actId="478"/>
          <ac:spMkLst>
            <pc:docMk/>
            <pc:sldMk cId="3179355010" sldId="281"/>
            <ac:spMk id="3" creationId="{B0172874-3717-905B-61CA-7A6DD1DDC49E}"/>
          </ac:spMkLst>
        </pc:spChg>
        <pc:spChg chg="mod">
          <ac:chgData name="Gail Parker" userId="959ee3c1-68b4-4b97-bc33-867b656275fe" providerId="ADAL" clId="{9CDDE7DC-97F0-4B1D-BACF-FB86B4424661}" dt="2023-11-27T11:03:12.325" v="2462"/>
          <ac:spMkLst>
            <pc:docMk/>
            <pc:sldMk cId="3179355010" sldId="281"/>
            <ac:spMk id="4" creationId="{4791AFDC-9332-5B88-EB0A-4904F5FBA0FC}"/>
          </ac:spMkLst>
        </pc:spChg>
        <pc:spChg chg="mod">
          <ac:chgData name="Gail Parker" userId="959ee3c1-68b4-4b97-bc33-867b656275fe" providerId="ADAL" clId="{9CDDE7DC-97F0-4B1D-BACF-FB86B4424661}" dt="2023-11-27T11:03:12.325" v="2462"/>
          <ac:spMkLst>
            <pc:docMk/>
            <pc:sldMk cId="3179355010" sldId="281"/>
            <ac:spMk id="5" creationId="{7B3874ED-DA9D-533A-C15D-40E99E765072}"/>
          </ac:spMkLst>
        </pc:spChg>
        <pc:spChg chg="del">
          <ac:chgData name="Gail Parker" userId="959ee3c1-68b4-4b97-bc33-867b656275fe" providerId="ADAL" clId="{9CDDE7DC-97F0-4B1D-BACF-FB86B4424661}" dt="2023-11-02T12:07:33.788" v="34" actId="478"/>
          <ac:spMkLst>
            <pc:docMk/>
            <pc:sldMk cId="3179355010" sldId="281"/>
            <ac:spMk id="6" creationId="{EDBCFFFA-F781-97E6-D6B9-9D5E92268105}"/>
          </ac:spMkLst>
        </pc:spChg>
        <pc:spChg chg="mod">
          <ac:chgData name="Gail Parker" userId="959ee3c1-68b4-4b97-bc33-867b656275fe" providerId="ADAL" clId="{9CDDE7DC-97F0-4B1D-BACF-FB86B4424661}" dt="2023-11-27T11:03:12.325" v="2462"/>
          <ac:spMkLst>
            <pc:docMk/>
            <pc:sldMk cId="3179355010" sldId="281"/>
            <ac:spMk id="7" creationId="{F6099271-600E-3F47-1A20-F4B5E0B69E98}"/>
          </ac:spMkLst>
        </pc:spChg>
        <pc:spChg chg="mod">
          <ac:chgData name="Gail Parker" userId="959ee3c1-68b4-4b97-bc33-867b656275fe" providerId="ADAL" clId="{9CDDE7DC-97F0-4B1D-BACF-FB86B4424661}" dt="2023-11-27T11:03:12.325" v="2462"/>
          <ac:spMkLst>
            <pc:docMk/>
            <pc:sldMk cId="3179355010" sldId="281"/>
            <ac:spMk id="8" creationId="{2FF660B8-0AE7-552B-7E39-BFB1A2673ED1}"/>
          </ac:spMkLst>
        </pc:spChg>
        <pc:spChg chg="del">
          <ac:chgData name="Gail Parker" userId="959ee3c1-68b4-4b97-bc33-867b656275fe" providerId="ADAL" clId="{9CDDE7DC-97F0-4B1D-BACF-FB86B4424661}" dt="2023-11-02T12:07:50.616" v="40" actId="478"/>
          <ac:spMkLst>
            <pc:docMk/>
            <pc:sldMk cId="3179355010" sldId="281"/>
            <ac:spMk id="9" creationId="{8199967B-FBD7-61A5-4A43-8CE628B3B220}"/>
          </ac:spMkLst>
        </pc:spChg>
        <pc:spChg chg="mod">
          <ac:chgData name="Gail Parker" userId="959ee3c1-68b4-4b97-bc33-867b656275fe" providerId="ADAL" clId="{9CDDE7DC-97F0-4B1D-BACF-FB86B4424661}" dt="2023-11-27T11:03:12.325" v="2462"/>
          <ac:spMkLst>
            <pc:docMk/>
            <pc:sldMk cId="3179355010" sldId="281"/>
            <ac:spMk id="10" creationId="{61827EAE-0406-659A-9CA3-A486A0A3BFB3}"/>
          </ac:spMkLst>
        </pc:spChg>
        <pc:spChg chg="mod">
          <ac:chgData name="Gail Parker" userId="959ee3c1-68b4-4b97-bc33-867b656275fe" providerId="ADAL" clId="{9CDDE7DC-97F0-4B1D-BACF-FB86B4424661}" dt="2023-11-27T11:03:12.325" v="2462"/>
          <ac:spMkLst>
            <pc:docMk/>
            <pc:sldMk cId="3179355010" sldId="281"/>
            <ac:spMk id="11" creationId="{3CE8EE3B-41BC-43DB-F2DC-0227E2E603A1}"/>
          </ac:spMkLst>
        </pc:spChg>
        <pc:spChg chg="del">
          <ac:chgData name="Gail Parker" userId="959ee3c1-68b4-4b97-bc33-867b656275fe" providerId="ADAL" clId="{9CDDE7DC-97F0-4B1D-BACF-FB86B4424661}" dt="2023-11-02T12:07:47.144" v="36" actId="478"/>
          <ac:spMkLst>
            <pc:docMk/>
            <pc:sldMk cId="3179355010" sldId="281"/>
            <ac:spMk id="12" creationId="{99CB3457-CC62-D3A6-875B-D74A9C5AAF9D}"/>
          </ac:spMkLst>
        </pc:spChg>
        <pc:spChg chg="mod">
          <ac:chgData name="Gail Parker" userId="959ee3c1-68b4-4b97-bc33-867b656275fe" providerId="ADAL" clId="{9CDDE7DC-97F0-4B1D-BACF-FB86B4424661}" dt="2023-11-27T11:03:12.325" v="2462"/>
          <ac:spMkLst>
            <pc:docMk/>
            <pc:sldMk cId="3179355010" sldId="281"/>
            <ac:spMk id="13" creationId="{6C1CF446-3374-CCF9-2EB4-C381A0BF0DC7}"/>
          </ac:spMkLst>
        </pc:spChg>
        <pc:spChg chg="mod">
          <ac:chgData name="Gail Parker" userId="959ee3c1-68b4-4b97-bc33-867b656275fe" providerId="ADAL" clId="{9CDDE7DC-97F0-4B1D-BACF-FB86B4424661}" dt="2023-11-27T11:03:12.325" v="2462"/>
          <ac:spMkLst>
            <pc:docMk/>
            <pc:sldMk cId="3179355010" sldId="281"/>
            <ac:spMk id="14" creationId="{2B4ED4FF-A179-E0A7-D5E1-92FB3525EBCC}"/>
          </ac:spMkLst>
        </pc:spChg>
        <pc:spChg chg="mod">
          <ac:chgData name="Gail Parker" userId="959ee3c1-68b4-4b97-bc33-867b656275fe" providerId="ADAL" clId="{9CDDE7DC-97F0-4B1D-BACF-FB86B4424661}" dt="2023-11-27T11:03:12.325" v="2462"/>
          <ac:spMkLst>
            <pc:docMk/>
            <pc:sldMk cId="3179355010" sldId="281"/>
            <ac:spMk id="15" creationId="{D1B09D94-7D48-F27D-6621-7CED858B4B32}"/>
          </ac:spMkLst>
        </pc:spChg>
        <pc:spChg chg="mod">
          <ac:chgData name="Gail Parker" userId="959ee3c1-68b4-4b97-bc33-867b656275fe" providerId="ADAL" clId="{9CDDE7DC-97F0-4B1D-BACF-FB86B4424661}" dt="2023-11-27T11:03:12.325" v="2462"/>
          <ac:spMkLst>
            <pc:docMk/>
            <pc:sldMk cId="3179355010" sldId="281"/>
            <ac:spMk id="16" creationId="{FFF14860-9A8C-EE43-3564-2B8D9FAB2562}"/>
          </ac:spMkLst>
        </pc:spChg>
        <pc:spChg chg="mod">
          <ac:chgData name="Gail Parker" userId="959ee3c1-68b4-4b97-bc33-867b656275fe" providerId="ADAL" clId="{9CDDE7DC-97F0-4B1D-BACF-FB86B4424661}" dt="2023-11-27T11:03:12.325" v="2462"/>
          <ac:spMkLst>
            <pc:docMk/>
            <pc:sldMk cId="3179355010" sldId="281"/>
            <ac:spMk id="17" creationId="{FC8E8224-DBB0-A8FC-7EC5-6CBE86FC0514}"/>
          </ac:spMkLst>
        </pc:spChg>
        <pc:spChg chg="add del mod">
          <ac:chgData name="Gail Parker" userId="959ee3c1-68b4-4b97-bc33-867b656275fe" providerId="ADAL" clId="{9CDDE7DC-97F0-4B1D-BACF-FB86B4424661}" dt="2023-11-02T12:07:47.149" v="38"/>
          <ac:spMkLst>
            <pc:docMk/>
            <pc:sldMk cId="3179355010" sldId="281"/>
            <ac:spMk id="18" creationId="{D28A05E9-30A4-DDDA-C9A3-EF8BA8BA7D81}"/>
          </ac:spMkLst>
        </pc:spChg>
        <pc:spChg chg="add del mod">
          <ac:chgData name="Gail Parker" userId="959ee3c1-68b4-4b97-bc33-867b656275fe" providerId="ADAL" clId="{9CDDE7DC-97F0-4B1D-BACF-FB86B4424661}" dt="2023-11-02T12:08:08.952" v="43"/>
          <ac:spMkLst>
            <pc:docMk/>
            <pc:sldMk cId="3179355010" sldId="281"/>
            <ac:spMk id="19" creationId="{48F7CB4C-519B-036D-621D-9B4E2402CA97}"/>
          </ac:spMkLst>
        </pc:spChg>
        <pc:spChg chg="add mod">
          <ac:chgData name="Gail Parker" userId="959ee3c1-68b4-4b97-bc33-867b656275fe" providerId="ADAL" clId="{9CDDE7DC-97F0-4B1D-BACF-FB86B4424661}" dt="2023-11-02T12:09:46.798" v="89" actId="1076"/>
          <ac:spMkLst>
            <pc:docMk/>
            <pc:sldMk cId="3179355010" sldId="281"/>
            <ac:spMk id="20" creationId="{8CB72BEE-F83D-87C1-4139-54F1F6C356D7}"/>
          </ac:spMkLst>
        </pc:spChg>
        <pc:spChg chg="add mod">
          <ac:chgData name="Gail Parker" userId="959ee3c1-68b4-4b97-bc33-867b656275fe" providerId="ADAL" clId="{9CDDE7DC-97F0-4B1D-BACF-FB86B4424661}" dt="2023-11-02T12:08:18.144" v="47" actId="1076"/>
          <ac:spMkLst>
            <pc:docMk/>
            <pc:sldMk cId="3179355010" sldId="281"/>
            <ac:spMk id="21" creationId="{CACE0098-1B4B-4D47-470A-A814145483C3}"/>
          </ac:spMkLst>
        </pc:spChg>
        <pc:spChg chg="add mod">
          <ac:chgData name="Gail Parker" userId="959ee3c1-68b4-4b97-bc33-867b656275fe" providerId="ADAL" clId="{9CDDE7DC-97F0-4B1D-BACF-FB86B4424661}" dt="2023-11-02T12:09:50.174" v="91" actId="20577"/>
          <ac:spMkLst>
            <pc:docMk/>
            <pc:sldMk cId="3179355010" sldId="281"/>
            <ac:spMk id="22" creationId="{41DA49A1-4276-4A1C-9E0D-F9FE81C0DAD4}"/>
          </ac:spMkLst>
        </pc:spChg>
        <pc:spChg chg="add mod">
          <ac:chgData name="Gail Parker" userId="959ee3c1-68b4-4b97-bc33-867b656275fe" providerId="ADAL" clId="{9CDDE7DC-97F0-4B1D-BACF-FB86B4424661}" dt="2023-11-02T12:09:43.671" v="88" actId="1076"/>
          <ac:spMkLst>
            <pc:docMk/>
            <pc:sldMk cId="3179355010" sldId="281"/>
            <ac:spMk id="24" creationId="{E9529DD6-DD30-22B1-9F36-872A4F3C223A}"/>
          </ac:spMkLst>
        </pc:spChg>
        <pc:spChg chg="add mod">
          <ac:chgData name="Gail Parker" userId="959ee3c1-68b4-4b97-bc33-867b656275fe" providerId="ADAL" clId="{9CDDE7DC-97F0-4B1D-BACF-FB86B4424661}" dt="2023-11-02T12:09:53.056" v="92" actId="1076"/>
          <ac:spMkLst>
            <pc:docMk/>
            <pc:sldMk cId="3179355010" sldId="281"/>
            <ac:spMk id="25" creationId="{078352FA-3DDF-2CC5-129D-312A207D7B33}"/>
          </ac:spMkLst>
        </pc:spChg>
        <pc:picChg chg="add del mod">
          <ac:chgData name="Gail Parker" userId="959ee3c1-68b4-4b97-bc33-867b656275fe" providerId="ADAL" clId="{9CDDE7DC-97F0-4B1D-BACF-FB86B4424661}" dt="2023-11-02T12:09:21.409" v="77" actId="478"/>
          <ac:picMkLst>
            <pc:docMk/>
            <pc:sldMk cId="3179355010" sldId="281"/>
            <ac:picMk id="23" creationId="{FAF158F0-1E3C-F0DF-B091-19859B26AAFD}"/>
          </ac:picMkLst>
        </pc:picChg>
      </pc:sldChg>
      <pc:sldChg chg="addSp delSp modSp new mod setBg modClrScheme chgLayout modNotesTx">
        <pc:chgData name="Gail Parker" userId="959ee3c1-68b4-4b97-bc33-867b656275fe" providerId="ADAL" clId="{9CDDE7DC-97F0-4B1D-BACF-FB86B4424661}" dt="2023-11-30T19:22:00.873" v="12050" actId="20577"/>
        <pc:sldMkLst>
          <pc:docMk/>
          <pc:sldMk cId="3872491162" sldId="282"/>
        </pc:sldMkLst>
        <pc:spChg chg="mod ord">
          <ac:chgData name="Gail Parker" userId="959ee3c1-68b4-4b97-bc33-867b656275fe" providerId="ADAL" clId="{9CDDE7DC-97F0-4B1D-BACF-FB86B4424661}" dt="2023-11-29T14:09:31.855" v="8351" actId="113"/>
          <ac:spMkLst>
            <pc:docMk/>
            <pc:sldMk cId="3872491162" sldId="282"/>
            <ac:spMk id="2" creationId="{27DA495B-54D2-7ED4-2F9B-CB9FBFE6886D}"/>
          </ac:spMkLst>
        </pc:spChg>
        <pc:spChg chg="mod ord">
          <ac:chgData name="Gail Parker" userId="959ee3c1-68b4-4b97-bc33-867b656275fe" providerId="ADAL" clId="{9CDDE7DC-97F0-4B1D-BACF-FB86B4424661}" dt="2023-11-30T19:22:00.873" v="12050" actId="20577"/>
          <ac:spMkLst>
            <pc:docMk/>
            <pc:sldMk cId="3872491162" sldId="282"/>
            <ac:spMk id="3" creationId="{2B41332B-2C9E-C34C-590C-B0A811A83182}"/>
          </ac:spMkLst>
        </pc:spChg>
        <pc:spChg chg="add del mod">
          <ac:chgData name="Gail Parker" userId="959ee3c1-68b4-4b97-bc33-867b656275fe" providerId="ADAL" clId="{9CDDE7DC-97F0-4B1D-BACF-FB86B4424661}" dt="2023-11-26T17:01:52.154" v="2018" actId="478"/>
          <ac:spMkLst>
            <pc:docMk/>
            <pc:sldMk cId="3872491162" sldId="282"/>
            <ac:spMk id="4" creationId="{652A04D8-60B1-83DF-CCFE-72ABD1F82071}"/>
          </ac:spMkLst>
        </pc:spChg>
        <pc:spChg chg="add del mod">
          <ac:chgData name="Gail Parker" userId="959ee3c1-68b4-4b97-bc33-867b656275fe" providerId="ADAL" clId="{9CDDE7DC-97F0-4B1D-BACF-FB86B4424661}" dt="2023-11-26T17:01:50.069" v="2017" actId="478"/>
          <ac:spMkLst>
            <pc:docMk/>
            <pc:sldMk cId="3872491162" sldId="282"/>
            <ac:spMk id="5" creationId="{D8DB7FA7-F742-E83F-2C22-4DEDB0EB8A9B}"/>
          </ac:spMkLst>
        </pc:spChg>
        <pc:spChg chg="add del mod">
          <ac:chgData name="Gail Parker" userId="959ee3c1-68b4-4b97-bc33-867b656275fe" providerId="ADAL" clId="{9CDDE7DC-97F0-4B1D-BACF-FB86B4424661}" dt="2023-11-26T17:01:47.994" v="2016" actId="478"/>
          <ac:spMkLst>
            <pc:docMk/>
            <pc:sldMk cId="3872491162" sldId="282"/>
            <ac:spMk id="6" creationId="{E22DFC1E-CDDC-ADC0-8E01-1E301D3DCC83}"/>
          </ac:spMkLst>
        </pc:spChg>
        <pc:spChg chg="add del mod">
          <ac:chgData name="Gail Parker" userId="959ee3c1-68b4-4b97-bc33-867b656275fe" providerId="ADAL" clId="{9CDDE7DC-97F0-4B1D-BACF-FB86B4424661}" dt="2023-11-26T17:01:46.010" v="2015" actId="478"/>
          <ac:spMkLst>
            <pc:docMk/>
            <pc:sldMk cId="3872491162" sldId="282"/>
            <ac:spMk id="7" creationId="{CFC635DB-AD21-F414-5BE6-B4BE002E48C6}"/>
          </ac:spMkLst>
        </pc:spChg>
        <pc:spChg chg="add">
          <ac:chgData name="Gail Parker" userId="959ee3c1-68b4-4b97-bc33-867b656275fe" providerId="ADAL" clId="{9CDDE7DC-97F0-4B1D-BACF-FB86B4424661}" dt="2023-11-28T14:39:49.381" v="6681" actId="26606"/>
          <ac:spMkLst>
            <pc:docMk/>
            <pc:sldMk cId="3872491162" sldId="282"/>
            <ac:spMk id="8" creationId="{1B15ED52-F352-441B-82BF-E0EA34836D08}"/>
          </ac:spMkLst>
        </pc:spChg>
        <pc:spChg chg="add">
          <ac:chgData name="Gail Parker" userId="959ee3c1-68b4-4b97-bc33-867b656275fe" providerId="ADAL" clId="{9CDDE7DC-97F0-4B1D-BACF-FB86B4424661}" dt="2023-11-28T14:39:49.381" v="6681" actId="26606"/>
          <ac:spMkLst>
            <pc:docMk/>
            <pc:sldMk cId="3872491162" sldId="282"/>
            <ac:spMk id="10" creationId="{3B2E3793-BFE6-45A2-9B7B-E18844431C99}"/>
          </ac:spMkLst>
        </pc:spChg>
        <pc:spChg chg="add">
          <ac:chgData name="Gail Parker" userId="959ee3c1-68b4-4b97-bc33-867b656275fe" providerId="ADAL" clId="{9CDDE7DC-97F0-4B1D-BACF-FB86B4424661}" dt="2023-11-28T14:39:49.381" v="6681" actId="26606"/>
          <ac:spMkLst>
            <pc:docMk/>
            <pc:sldMk cId="3872491162" sldId="282"/>
            <ac:spMk id="12" creationId="{BC4C4868-CB8F-4AF9-9CDB-8108F2C19B67}"/>
          </ac:spMkLst>
        </pc:spChg>
        <pc:spChg chg="add">
          <ac:chgData name="Gail Parker" userId="959ee3c1-68b4-4b97-bc33-867b656275fe" providerId="ADAL" clId="{9CDDE7DC-97F0-4B1D-BACF-FB86B4424661}" dt="2023-11-28T14:39:49.381" v="6681" actId="26606"/>
          <ac:spMkLst>
            <pc:docMk/>
            <pc:sldMk cId="3872491162" sldId="282"/>
            <ac:spMk id="14" creationId="{375E0459-6403-40CD-989D-56A4407CA12E}"/>
          </ac:spMkLst>
        </pc:spChg>
        <pc:spChg chg="add">
          <ac:chgData name="Gail Parker" userId="959ee3c1-68b4-4b97-bc33-867b656275fe" providerId="ADAL" clId="{9CDDE7DC-97F0-4B1D-BACF-FB86B4424661}" dt="2023-11-28T14:39:49.381" v="6681" actId="26606"/>
          <ac:spMkLst>
            <pc:docMk/>
            <pc:sldMk cId="3872491162" sldId="282"/>
            <ac:spMk id="16" creationId="{53E5B1A8-3AC9-4BD1-9BBC-78CA94F2D1BA}"/>
          </ac:spMkLst>
        </pc:spChg>
        <pc:picChg chg="add del mod">
          <ac:chgData name="Gail Parker" userId="959ee3c1-68b4-4b97-bc33-867b656275fe" providerId="ADAL" clId="{9CDDE7DC-97F0-4B1D-BACF-FB86B4424661}" dt="2023-11-02T17:51:05.013" v="1025" actId="22"/>
          <ac:picMkLst>
            <pc:docMk/>
            <pc:sldMk cId="3872491162" sldId="282"/>
            <ac:picMk id="5" creationId="{F1369196-D330-AB25-7A18-EF4DAD5F40B5}"/>
          </ac:picMkLst>
        </pc:picChg>
      </pc:sldChg>
      <pc:sldChg chg="addSp delSp modSp new mod ord setBg modNotesTx">
        <pc:chgData name="Gail Parker" userId="959ee3c1-68b4-4b97-bc33-867b656275fe" providerId="ADAL" clId="{9CDDE7DC-97F0-4B1D-BACF-FB86B4424661}" dt="2023-11-30T20:28:03.300" v="12439" actId="207"/>
        <pc:sldMkLst>
          <pc:docMk/>
          <pc:sldMk cId="1256703071" sldId="283"/>
        </pc:sldMkLst>
        <pc:spChg chg="mod">
          <ac:chgData name="Gail Parker" userId="959ee3c1-68b4-4b97-bc33-867b656275fe" providerId="ADAL" clId="{9CDDE7DC-97F0-4B1D-BACF-FB86B4424661}" dt="2023-11-29T17:38:22.380" v="8700" actId="207"/>
          <ac:spMkLst>
            <pc:docMk/>
            <pc:sldMk cId="1256703071" sldId="283"/>
            <ac:spMk id="2" creationId="{FC76C302-B5AC-4D84-21AC-76C8F5CE4C0C}"/>
          </ac:spMkLst>
        </pc:spChg>
        <pc:spChg chg="del">
          <ac:chgData name="Gail Parker" userId="959ee3c1-68b4-4b97-bc33-867b656275fe" providerId="ADAL" clId="{9CDDE7DC-97F0-4B1D-BACF-FB86B4424661}" dt="2023-11-07T08:54:08.386" v="1534" actId="1032"/>
          <ac:spMkLst>
            <pc:docMk/>
            <pc:sldMk cId="1256703071" sldId="283"/>
            <ac:spMk id="3" creationId="{D668CCDC-7386-C61E-EC83-F84013AA0DFB}"/>
          </ac:spMkLst>
        </pc:spChg>
        <pc:spChg chg="del">
          <ac:chgData name="Gail Parker" userId="959ee3c1-68b4-4b97-bc33-867b656275fe" providerId="ADAL" clId="{9CDDE7DC-97F0-4B1D-BACF-FB86B4424661}" dt="2023-11-07T09:13:10.310" v="1798" actId="478"/>
          <ac:spMkLst>
            <pc:docMk/>
            <pc:sldMk cId="1256703071" sldId="283"/>
            <ac:spMk id="4" creationId="{676A0F7D-4D44-45EF-00FF-E024DC60049A}"/>
          </ac:spMkLst>
        </pc:spChg>
        <pc:spChg chg="del">
          <ac:chgData name="Gail Parker" userId="959ee3c1-68b4-4b97-bc33-867b656275fe" providerId="ADAL" clId="{9CDDE7DC-97F0-4B1D-BACF-FB86B4424661}" dt="2023-11-07T09:13:06.687" v="1797" actId="478"/>
          <ac:spMkLst>
            <pc:docMk/>
            <pc:sldMk cId="1256703071" sldId="283"/>
            <ac:spMk id="5" creationId="{BF42AC6B-D638-5774-0A98-165DABEDED22}"/>
          </ac:spMkLst>
        </pc:spChg>
        <pc:spChg chg="del mod">
          <ac:chgData name="Gail Parker" userId="959ee3c1-68b4-4b97-bc33-867b656275fe" providerId="ADAL" clId="{9CDDE7DC-97F0-4B1D-BACF-FB86B4424661}" dt="2023-11-27T15:15:13.702" v="3607" actId="478"/>
          <ac:spMkLst>
            <pc:docMk/>
            <pc:sldMk cId="1256703071" sldId="283"/>
            <ac:spMk id="6" creationId="{3D66A6F9-649F-A1D3-285A-13EC96D70E52}"/>
          </ac:spMkLst>
        </pc:spChg>
        <pc:spChg chg="add del mod">
          <ac:chgData name="Gail Parker" userId="959ee3c1-68b4-4b97-bc33-867b656275fe" providerId="ADAL" clId="{9CDDE7DC-97F0-4B1D-BACF-FB86B4424661}" dt="2023-11-07T08:55:31.661" v="1571" actId="1032"/>
          <ac:spMkLst>
            <pc:docMk/>
            <pc:sldMk cId="1256703071" sldId="283"/>
            <ac:spMk id="9" creationId="{C5243ADA-D955-DE38-7D56-6E47CA983A2E}"/>
          </ac:spMkLst>
        </pc:spChg>
        <pc:spChg chg="add del mod">
          <ac:chgData name="Gail Parker" userId="959ee3c1-68b4-4b97-bc33-867b656275fe" providerId="ADAL" clId="{9CDDE7DC-97F0-4B1D-BACF-FB86B4424661}" dt="2023-11-30T12:50:54.601" v="10016"/>
          <ac:spMkLst>
            <pc:docMk/>
            <pc:sldMk cId="1256703071" sldId="283"/>
            <ac:spMk id="11" creationId="{1F38D657-DCDB-3390-74AB-216BFB1F4566}"/>
          </ac:spMkLst>
        </pc:spChg>
        <pc:spChg chg="add del">
          <ac:chgData name="Gail Parker" userId="959ee3c1-68b4-4b97-bc33-867b656275fe" providerId="ADAL" clId="{9CDDE7DC-97F0-4B1D-BACF-FB86B4424661}" dt="2023-11-27T15:01:37.231" v="3397" actId="26606"/>
          <ac:spMkLst>
            <pc:docMk/>
            <pc:sldMk cId="1256703071" sldId="283"/>
            <ac:spMk id="16" creationId="{BACC6370-2D7E-4714-9D71-7542949D7D5D}"/>
          </ac:spMkLst>
        </pc:spChg>
        <pc:spChg chg="add del">
          <ac:chgData name="Gail Parker" userId="959ee3c1-68b4-4b97-bc33-867b656275fe" providerId="ADAL" clId="{9CDDE7DC-97F0-4B1D-BACF-FB86B4424661}" dt="2023-11-27T15:01:37.231" v="3397" actId="26606"/>
          <ac:spMkLst>
            <pc:docMk/>
            <pc:sldMk cId="1256703071" sldId="283"/>
            <ac:spMk id="18" creationId="{F68B3F68-107C-434F-AA38-110D5EA91B85}"/>
          </ac:spMkLst>
        </pc:spChg>
        <pc:spChg chg="add del">
          <ac:chgData name="Gail Parker" userId="959ee3c1-68b4-4b97-bc33-867b656275fe" providerId="ADAL" clId="{9CDDE7DC-97F0-4B1D-BACF-FB86B4424661}" dt="2023-11-27T15:01:37.231" v="3397" actId="26606"/>
          <ac:spMkLst>
            <pc:docMk/>
            <pc:sldMk cId="1256703071" sldId="283"/>
            <ac:spMk id="20" creationId="{AAD0DBB9-1A4B-4391-81D4-CB19F9AB918A}"/>
          </ac:spMkLst>
        </pc:spChg>
        <pc:spChg chg="add del">
          <ac:chgData name="Gail Parker" userId="959ee3c1-68b4-4b97-bc33-867b656275fe" providerId="ADAL" clId="{9CDDE7DC-97F0-4B1D-BACF-FB86B4424661}" dt="2023-11-27T15:01:37.231" v="3397" actId="26606"/>
          <ac:spMkLst>
            <pc:docMk/>
            <pc:sldMk cId="1256703071" sldId="283"/>
            <ac:spMk id="22" creationId="{063BBA22-50EA-4C4D-BE05-F1CE4E63AA56}"/>
          </ac:spMkLst>
        </pc:spChg>
        <pc:spChg chg="add del">
          <ac:chgData name="Gail Parker" userId="959ee3c1-68b4-4b97-bc33-867b656275fe" providerId="ADAL" clId="{9CDDE7DC-97F0-4B1D-BACF-FB86B4424661}" dt="2023-11-27T15:01:43.237" v="3399" actId="26606"/>
          <ac:spMkLst>
            <pc:docMk/>
            <pc:sldMk cId="1256703071" sldId="283"/>
            <ac:spMk id="24" creationId="{7DA1F35B-C8F7-4A5A-9339-7DA4D785B300}"/>
          </ac:spMkLst>
        </pc:spChg>
        <pc:spChg chg="add del">
          <ac:chgData name="Gail Parker" userId="959ee3c1-68b4-4b97-bc33-867b656275fe" providerId="ADAL" clId="{9CDDE7DC-97F0-4B1D-BACF-FB86B4424661}" dt="2023-11-27T15:01:43.237" v="3399" actId="26606"/>
          <ac:spMkLst>
            <pc:docMk/>
            <pc:sldMk cId="1256703071" sldId="283"/>
            <ac:spMk id="25" creationId="{B2D4AD41-40DA-4A81-92F5-B6E3BA1ED82A}"/>
          </ac:spMkLst>
        </pc:spChg>
        <pc:spChg chg="add">
          <ac:chgData name="Gail Parker" userId="959ee3c1-68b4-4b97-bc33-867b656275fe" providerId="ADAL" clId="{9CDDE7DC-97F0-4B1D-BACF-FB86B4424661}" dt="2023-11-27T15:01:43.261" v="3400" actId="26606"/>
          <ac:spMkLst>
            <pc:docMk/>
            <pc:sldMk cId="1256703071" sldId="283"/>
            <ac:spMk id="27" creationId="{BACC6370-2D7E-4714-9D71-7542949D7D5D}"/>
          </ac:spMkLst>
        </pc:spChg>
        <pc:spChg chg="add">
          <ac:chgData name="Gail Parker" userId="959ee3c1-68b4-4b97-bc33-867b656275fe" providerId="ADAL" clId="{9CDDE7DC-97F0-4B1D-BACF-FB86B4424661}" dt="2023-11-27T15:01:43.261" v="3400" actId="26606"/>
          <ac:spMkLst>
            <pc:docMk/>
            <pc:sldMk cId="1256703071" sldId="283"/>
            <ac:spMk id="28" creationId="{F68B3F68-107C-434F-AA38-110D5EA91B85}"/>
          </ac:spMkLst>
        </pc:spChg>
        <pc:spChg chg="add">
          <ac:chgData name="Gail Parker" userId="959ee3c1-68b4-4b97-bc33-867b656275fe" providerId="ADAL" clId="{9CDDE7DC-97F0-4B1D-BACF-FB86B4424661}" dt="2023-11-27T15:01:43.261" v="3400" actId="26606"/>
          <ac:spMkLst>
            <pc:docMk/>
            <pc:sldMk cId="1256703071" sldId="283"/>
            <ac:spMk id="29" creationId="{AAD0DBB9-1A4B-4391-81D4-CB19F9AB918A}"/>
          </ac:spMkLst>
        </pc:spChg>
        <pc:spChg chg="add">
          <ac:chgData name="Gail Parker" userId="959ee3c1-68b4-4b97-bc33-867b656275fe" providerId="ADAL" clId="{9CDDE7DC-97F0-4B1D-BACF-FB86B4424661}" dt="2023-11-27T15:01:43.261" v="3400" actId="26606"/>
          <ac:spMkLst>
            <pc:docMk/>
            <pc:sldMk cId="1256703071" sldId="283"/>
            <ac:spMk id="30" creationId="{063BBA22-50EA-4C4D-BE05-F1CE4E63AA56}"/>
          </ac:spMkLst>
        </pc:spChg>
        <pc:graphicFrameChg chg="add del mod modGraphic">
          <ac:chgData name="Gail Parker" userId="959ee3c1-68b4-4b97-bc33-867b656275fe" providerId="ADAL" clId="{9CDDE7DC-97F0-4B1D-BACF-FB86B4424661}" dt="2023-11-30T17:41:40.098" v="11263" actId="478"/>
          <ac:graphicFrameMkLst>
            <pc:docMk/>
            <pc:sldMk cId="1256703071" sldId="283"/>
            <ac:graphicFrameMk id="3" creationId="{1F2CB82C-1B33-AAB9-7016-DE61A1E10CB1}"/>
          </ac:graphicFrameMkLst>
        </pc:graphicFrameChg>
        <pc:graphicFrameChg chg="add del mod modGraphic">
          <ac:chgData name="Gail Parker" userId="959ee3c1-68b4-4b97-bc33-867b656275fe" providerId="ADAL" clId="{9CDDE7DC-97F0-4B1D-BACF-FB86B4424661}" dt="2023-11-07T08:54:55.471" v="1570" actId="478"/>
          <ac:graphicFrameMkLst>
            <pc:docMk/>
            <pc:sldMk cId="1256703071" sldId="283"/>
            <ac:graphicFrameMk id="7" creationId="{224AD56D-918B-D93F-EBB1-A4D41FFDE86D}"/>
          </ac:graphicFrameMkLst>
        </pc:graphicFrameChg>
        <pc:graphicFrameChg chg="add mod modGraphic">
          <ac:chgData name="Gail Parker" userId="959ee3c1-68b4-4b97-bc33-867b656275fe" providerId="ADAL" clId="{9CDDE7DC-97F0-4B1D-BACF-FB86B4424661}" dt="2023-11-30T20:28:03.300" v="12439" actId="207"/>
          <ac:graphicFrameMkLst>
            <pc:docMk/>
            <pc:sldMk cId="1256703071" sldId="283"/>
            <ac:graphicFrameMk id="10" creationId="{22A0470C-F730-D594-0112-569BF82E5748}"/>
          </ac:graphicFrameMkLst>
        </pc:graphicFrameChg>
        <pc:picChg chg="add mod">
          <ac:chgData name="Gail Parker" userId="959ee3c1-68b4-4b97-bc33-867b656275fe" providerId="ADAL" clId="{9CDDE7DC-97F0-4B1D-BACF-FB86B4424661}" dt="2023-11-30T17:44:37.212" v="11276" actId="1076"/>
          <ac:picMkLst>
            <pc:docMk/>
            <pc:sldMk cId="1256703071" sldId="283"/>
            <ac:picMk id="4" creationId="{C1BC1844-8D5C-1986-A7FF-4B717E879EB5}"/>
          </ac:picMkLst>
        </pc:picChg>
        <pc:picChg chg="add mod ord">
          <ac:chgData name="Gail Parker" userId="959ee3c1-68b4-4b97-bc33-867b656275fe" providerId="ADAL" clId="{9CDDE7DC-97F0-4B1D-BACF-FB86B4424661}" dt="2023-11-30T17:59:42.568" v="11768" actId="166"/>
          <ac:picMkLst>
            <pc:docMk/>
            <pc:sldMk cId="1256703071" sldId="283"/>
            <ac:picMk id="5" creationId="{6E3C3DDB-A4CA-E399-A1DE-59E2B86A1FC1}"/>
          </ac:picMkLst>
        </pc:picChg>
        <pc:picChg chg="add del mod">
          <ac:chgData name="Gail Parker" userId="959ee3c1-68b4-4b97-bc33-867b656275fe" providerId="ADAL" clId="{9CDDE7DC-97F0-4B1D-BACF-FB86B4424661}" dt="2023-11-30T17:56:17.235" v="11759" actId="478"/>
          <ac:picMkLst>
            <pc:docMk/>
            <pc:sldMk cId="1256703071" sldId="283"/>
            <ac:picMk id="7" creationId="{DB436BCC-FF81-D0F6-1A75-834D1CA4CD25}"/>
          </ac:picMkLst>
        </pc:picChg>
        <pc:picChg chg="add del mod">
          <ac:chgData name="Gail Parker" userId="959ee3c1-68b4-4b97-bc33-867b656275fe" providerId="ADAL" clId="{9CDDE7DC-97F0-4B1D-BACF-FB86B4424661}" dt="2023-11-30T17:56:07.689" v="11756" actId="478"/>
          <ac:picMkLst>
            <pc:docMk/>
            <pc:sldMk cId="1256703071" sldId="283"/>
            <ac:picMk id="8" creationId="{281E4477-C08C-1208-2CC3-C1A489650011}"/>
          </ac:picMkLst>
        </pc:picChg>
        <pc:picChg chg="add del mod">
          <ac:chgData name="Gail Parker" userId="959ee3c1-68b4-4b97-bc33-867b656275fe" providerId="ADAL" clId="{9CDDE7DC-97F0-4B1D-BACF-FB86B4424661}" dt="2023-11-30T17:59:00.624" v="11762"/>
          <ac:picMkLst>
            <pc:docMk/>
            <pc:sldMk cId="1256703071" sldId="283"/>
            <ac:picMk id="9" creationId="{73FA9020-98C3-0DC8-DC74-13B075895655}"/>
          </ac:picMkLst>
        </pc:picChg>
        <pc:picChg chg="add del mod">
          <ac:chgData name="Gail Parker" userId="959ee3c1-68b4-4b97-bc33-867b656275fe" providerId="ADAL" clId="{9CDDE7DC-97F0-4B1D-BACF-FB86B4424661}" dt="2023-11-30T17:59:10.056" v="11764"/>
          <ac:picMkLst>
            <pc:docMk/>
            <pc:sldMk cId="1256703071" sldId="283"/>
            <ac:picMk id="12" creationId="{CB3A691C-27A1-0263-85EF-F319EB1510D8}"/>
          </ac:picMkLst>
        </pc:picChg>
        <pc:picChg chg="add del mod">
          <ac:chgData name="Gail Parker" userId="959ee3c1-68b4-4b97-bc33-867b656275fe" providerId="ADAL" clId="{9CDDE7DC-97F0-4B1D-BACF-FB86B4424661}" dt="2023-11-30T17:59:18.189" v="11766"/>
          <ac:picMkLst>
            <pc:docMk/>
            <pc:sldMk cId="1256703071" sldId="283"/>
            <ac:picMk id="13" creationId="{0F0F6EE7-5BCE-09FF-88D1-CB53DB4E400E}"/>
          </ac:picMkLst>
        </pc:picChg>
      </pc:sldChg>
      <pc:sldChg chg="addSp delSp modSp new mod">
        <pc:chgData name="Gail Parker" userId="959ee3c1-68b4-4b97-bc33-867b656275fe" providerId="ADAL" clId="{9CDDE7DC-97F0-4B1D-BACF-FB86B4424661}" dt="2023-11-27T11:46:14.080" v="2506" actId="1076"/>
        <pc:sldMkLst>
          <pc:docMk/>
          <pc:sldMk cId="2986674706" sldId="284"/>
        </pc:sldMkLst>
        <pc:spChg chg="mod">
          <ac:chgData name="Gail Parker" userId="959ee3c1-68b4-4b97-bc33-867b656275fe" providerId="ADAL" clId="{9CDDE7DC-97F0-4B1D-BACF-FB86B4424661}" dt="2023-11-27T11:46:14.080" v="2506" actId="1076"/>
          <ac:spMkLst>
            <pc:docMk/>
            <pc:sldMk cId="2986674706" sldId="284"/>
            <ac:spMk id="2" creationId="{9F8CC23C-62AD-8E50-ED6B-E9C757824B68}"/>
          </ac:spMkLst>
        </pc:spChg>
        <pc:spChg chg="del">
          <ac:chgData name="Gail Parker" userId="959ee3c1-68b4-4b97-bc33-867b656275fe" providerId="ADAL" clId="{9CDDE7DC-97F0-4B1D-BACF-FB86B4424661}" dt="2023-11-26T17:44:31.201" v="2052" actId="478"/>
          <ac:spMkLst>
            <pc:docMk/>
            <pc:sldMk cId="2986674706" sldId="284"/>
            <ac:spMk id="3" creationId="{2B220D2A-A542-E110-26E5-A18CDE0E2A78}"/>
          </ac:spMkLst>
        </pc:spChg>
        <pc:picChg chg="add mod">
          <ac:chgData name="Gail Parker" userId="959ee3c1-68b4-4b97-bc33-867b656275fe" providerId="ADAL" clId="{9CDDE7DC-97F0-4B1D-BACF-FB86B4424661}" dt="2023-11-27T11:46:10.805" v="2505" actId="1076"/>
          <ac:picMkLst>
            <pc:docMk/>
            <pc:sldMk cId="2986674706" sldId="284"/>
            <ac:picMk id="4" creationId="{882376C0-F1FC-58E3-1936-E500AE53DBC2}"/>
          </ac:picMkLst>
        </pc:picChg>
      </pc:sldChg>
      <pc:sldChg chg="addSp delSp modSp new mod ord setBg modAnim modNotesTx">
        <pc:chgData name="Gail Parker" userId="959ee3c1-68b4-4b97-bc33-867b656275fe" providerId="ADAL" clId="{9CDDE7DC-97F0-4B1D-BACF-FB86B4424661}" dt="2023-11-30T20:26:34.514" v="12434" actId="207"/>
        <pc:sldMkLst>
          <pc:docMk/>
          <pc:sldMk cId="3233395815" sldId="285"/>
        </pc:sldMkLst>
        <pc:spChg chg="mod">
          <ac:chgData name="Gail Parker" userId="959ee3c1-68b4-4b97-bc33-867b656275fe" providerId="ADAL" clId="{9CDDE7DC-97F0-4B1D-BACF-FB86B4424661}" dt="2023-11-30T16:49:24.809" v="10566" actId="113"/>
          <ac:spMkLst>
            <pc:docMk/>
            <pc:sldMk cId="3233395815" sldId="285"/>
            <ac:spMk id="2" creationId="{58B20C3F-322E-A8D4-501C-45F98562A052}"/>
          </ac:spMkLst>
        </pc:spChg>
        <pc:spChg chg="add del mod">
          <ac:chgData name="Gail Parker" userId="959ee3c1-68b4-4b97-bc33-867b656275fe" providerId="ADAL" clId="{9CDDE7DC-97F0-4B1D-BACF-FB86B4424661}" dt="2023-11-29T12:27:23.201" v="7381" actId="26606"/>
          <ac:spMkLst>
            <pc:docMk/>
            <pc:sldMk cId="3233395815" sldId="285"/>
            <ac:spMk id="3" creationId="{DD5EFBC2-9B5C-7A4B-03F3-8653B5985F94}"/>
          </ac:spMkLst>
        </pc:spChg>
        <pc:spChg chg="del">
          <ac:chgData name="Gail Parker" userId="959ee3c1-68b4-4b97-bc33-867b656275fe" providerId="ADAL" clId="{9CDDE7DC-97F0-4B1D-BACF-FB86B4424661}" dt="2023-11-29T12:22:36.833" v="7326" actId="478"/>
          <ac:spMkLst>
            <pc:docMk/>
            <pc:sldMk cId="3233395815" sldId="285"/>
            <ac:spMk id="4" creationId="{F8B07B09-097B-18F9-C9A6-104154314BAB}"/>
          </ac:spMkLst>
        </pc:spChg>
        <pc:spChg chg="del">
          <ac:chgData name="Gail Parker" userId="959ee3c1-68b4-4b97-bc33-867b656275fe" providerId="ADAL" clId="{9CDDE7DC-97F0-4B1D-BACF-FB86B4424661}" dt="2023-11-29T12:22:34.549" v="7325" actId="478"/>
          <ac:spMkLst>
            <pc:docMk/>
            <pc:sldMk cId="3233395815" sldId="285"/>
            <ac:spMk id="5" creationId="{2F089F32-7740-9717-6BE0-76DC353F8048}"/>
          </ac:spMkLst>
        </pc:spChg>
        <pc:spChg chg="mod">
          <ac:chgData name="Gail Parker" userId="959ee3c1-68b4-4b97-bc33-867b656275fe" providerId="ADAL" clId="{9CDDE7DC-97F0-4B1D-BACF-FB86B4424661}" dt="2023-11-29T12:27:23.185" v="7380" actId="26606"/>
          <ac:spMkLst>
            <pc:docMk/>
            <pc:sldMk cId="3233395815" sldId="285"/>
            <ac:spMk id="6" creationId="{953874E6-4121-5598-0562-C6D7E6C6B930}"/>
          </ac:spMkLst>
        </pc:spChg>
        <pc:spChg chg="add del">
          <ac:chgData name="Gail Parker" userId="959ee3c1-68b4-4b97-bc33-867b656275fe" providerId="ADAL" clId="{9CDDE7DC-97F0-4B1D-BACF-FB86B4424661}" dt="2023-11-29T12:27:23.201" v="7381" actId="26606"/>
          <ac:spMkLst>
            <pc:docMk/>
            <pc:sldMk cId="3233395815" sldId="285"/>
            <ac:spMk id="11" creationId="{09588DA8-065E-4F6F-8EFD-43104AB2E0CF}"/>
          </ac:spMkLst>
        </pc:spChg>
        <pc:spChg chg="add del">
          <ac:chgData name="Gail Parker" userId="959ee3c1-68b4-4b97-bc33-867b656275fe" providerId="ADAL" clId="{9CDDE7DC-97F0-4B1D-BACF-FB86B4424661}" dt="2023-11-29T12:27:23.201" v="7381" actId="26606"/>
          <ac:spMkLst>
            <pc:docMk/>
            <pc:sldMk cId="3233395815" sldId="285"/>
            <ac:spMk id="13" creationId="{C4285719-470E-454C-AF62-8323075F1F5B}"/>
          </ac:spMkLst>
        </pc:spChg>
        <pc:spChg chg="add del">
          <ac:chgData name="Gail Parker" userId="959ee3c1-68b4-4b97-bc33-867b656275fe" providerId="ADAL" clId="{9CDDE7DC-97F0-4B1D-BACF-FB86B4424661}" dt="2023-11-29T12:27:23.201" v="7381" actId="26606"/>
          <ac:spMkLst>
            <pc:docMk/>
            <pc:sldMk cId="3233395815" sldId="285"/>
            <ac:spMk id="15" creationId="{CD9FE4EF-C4D8-49A0-B2FF-81D8DB7D8A24}"/>
          </ac:spMkLst>
        </pc:spChg>
        <pc:spChg chg="add del">
          <ac:chgData name="Gail Parker" userId="959ee3c1-68b4-4b97-bc33-867b656275fe" providerId="ADAL" clId="{9CDDE7DC-97F0-4B1D-BACF-FB86B4424661}" dt="2023-11-29T12:27:23.201" v="7381" actId="26606"/>
          <ac:spMkLst>
            <pc:docMk/>
            <pc:sldMk cId="3233395815" sldId="285"/>
            <ac:spMk id="17" creationId="{4300840D-0A0B-4512-BACA-B439D5B9C57C}"/>
          </ac:spMkLst>
        </pc:spChg>
        <pc:spChg chg="add del">
          <ac:chgData name="Gail Parker" userId="959ee3c1-68b4-4b97-bc33-867b656275fe" providerId="ADAL" clId="{9CDDE7DC-97F0-4B1D-BACF-FB86B4424661}" dt="2023-11-29T12:27:23.201" v="7381" actId="26606"/>
          <ac:spMkLst>
            <pc:docMk/>
            <pc:sldMk cId="3233395815" sldId="285"/>
            <ac:spMk id="19" creationId="{D2B78728-A580-49A7-84F9-6EF6F583ADE0}"/>
          </ac:spMkLst>
        </pc:spChg>
        <pc:spChg chg="add del">
          <ac:chgData name="Gail Parker" userId="959ee3c1-68b4-4b97-bc33-867b656275fe" providerId="ADAL" clId="{9CDDE7DC-97F0-4B1D-BACF-FB86B4424661}" dt="2023-11-29T12:27:23.201" v="7381" actId="26606"/>
          <ac:spMkLst>
            <pc:docMk/>
            <pc:sldMk cId="3233395815" sldId="285"/>
            <ac:spMk id="21" creationId="{38FAA1A1-D861-433F-88FA-1E9D6FD31D11}"/>
          </ac:spMkLst>
        </pc:spChg>
        <pc:spChg chg="add del">
          <ac:chgData name="Gail Parker" userId="959ee3c1-68b4-4b97-bc33-867b656275fe" providerId="ADAL" clId="{9CDDE7DC-97F0-4B1D-BACF-FB86B4424661}" dt="2023-11-29T12:27:23.201" v="7381" actId="26606"/>
          <ac:spMkLst>
            <pc:docMk/>
            <pc:sldMk cId="3233395815" sldId="285"/>
            <ac:spMk id="23" creationId="{8D71EDA1-87BF-4D5D-AB79-F346FD19278A}"/>
          </ac:spMkLst>
        </pc:spChg>
        <pc:spChg chg="add del">
          <ac:chgData name="Gail Parker" userId="959ee3c1-68b4-4b97-bc33-867b656275fe" providerId="ADAL" clId="{9CDDE7DC-97F0-4B1D-BACF-FB86B4424661}" dt="2023-11-29T12:27:00.179" v="7368" actId="26606"/>
          <ac:spMkLst>
            <pc:docMk/>
            <pc:sldMk cId="3233395815" sldId="285"/>
            <ac:spMk id="25" creationId="{979E27D9-03C7-44E2-9FF8-15D0C8506AF7}"/>
          </ac:spMkLst>
        </pc:spChg>
        <pc:spChg chg="add del">
          <ac:chgData name="Gail Parker" userId="959ee3c1-68b4-4b97-bc33-867b656275fe" providerId="ADAL" clId="{9CDDE7DC-97F0-4B1D-BACF-FB86B4424661}" dt="2023-11-29T12:27:00.179" v="7368" actId="26606"/>
          <ac:spMkLst>
            <pc:docMk/>
            <pc:sldMk cId="3233395815" sldId="285"/>
            <ac:spMk id="26" creationId="{EEBF1590-3B36-48EE-A89D-3B6F3CB256AB}"/>
          </ac:spMkLst>
        </pc:spChg>
        <pc:spChg chg="add del">
          <ac:chgData name="Gail Parker" userId="959ee3c1-68b4-4b97-bc33-867b656275fe" providerId="ADAL" clId="{9CDDE7DC-97F0-4B1D-BACF-FB86B4424661}" dt="2023-11-29T12:27:00.179" v="7368" actId="26606"/>
          <ac:spMkLst>
            <pc:docMk/>
            <pc:sldMk cId="3233395815" sldId="285"/>
            <ac:spMk id="27" creationId="{AC8F6C8C-AB5A-4548-942D-E3FD40ACBC49}"/>
          </ac:spMkLst>
        </pc:spChg>
        <pc:spChg chg="add del">
          <ac:chgData name="Gail Parker" userId="959ee3c1-68b4-4b97-bc33-867b656275fe" providerId="ADAL" clId="{9CDDE7DC-97F0-4B1D-BACF-FB86B4424661}" dt="2023-11-29T12:26:25.741" v="7366" actId="26606"/>
          <ac:spMkLst>
            <pc:docMk/>
            <pc:sldMk cId="3233395815" sldId="285"/>
            <ac:spMk id="28" creationId="{1B15ED52-F352-441B-82BF-E0EA34836D08}"/>
          </ac:spMkLst>
        </pc:spChg>
        <pc:spChg chg="add del">
          <ac:chgData name="Gail Parker" userId="959ee3c1-68b4-4b97-bc33-867b656275fe" providerId="ADAL" clId="{9CDDE7DC-97F0-4B1D-BACF-FB86B4424661}" dt="2023-11-29T12:27:06.958" v="7370" actId="26606"/>
          <ac:spMkLst>
            <pc:docMk/>
            <pc:sldMk cId="3233395815" sldId="285"/>
            <ac:spMk id="29" creationId="{09588DA8-065E-4F6F-8EFD-43104AB2E0CF}"/>
          </ac:spMkLst>
        </pc:spChg>
        <pc:spChg chg="add del">
          <ac:chgData name="Gail Parker" userId="959ee3c1-68b4-4b97-bc33-867b656275fe" providerId="ADAL" clId="{9CDDE7DC-97F0-4B1D-BACF-FB86B4424661}" dt="2023-11-29T12:26:25.741" v="7366" actId="26606"/>
          <ac:spMkLst>
            <pc:docMk/>
            <pc:sldMk cId="3233395815" sldId="285"/>
            <ac:spMk id="30" creationId="{3B2E3793-BFE6-45A2-9B7B-E18844431C99}"/>
          </ac:spMkLst>
        </pc:spChg>
        <pc:spChg chg="add del">
          <ac:chgData name="Gail Parker" userId="959ee3c1-68b4-4b97-bc33-867b656275fe" providerId="ADAL" clId="{9CDDE7DC-97F0-4B1D-BACF-FB86B4424661}" dt="2023-11-29T12:27:06.958" v="7370" actId="26606"/>
          <ac:spMkLst>
            <pc:docMk/>
            <pc:sldMk cId="3233395815" sldId="285"/>
            <ac:spMk id="31" creationId="{C4285719-470E-454C-AF62-8323075F1F5B}"/>
          </ac:spMkLst>
        </pc:spChg>
        <pc:spChg chg="add del">
          <ac:chgData name="Gail Parker" userId="959ee3c1-68b4-4b97-bc33-867b656275fe" providerId="ADAL" clId="{9CDDE7DC-97F0-4B1D-BACF-FB86B4424661}" dt="2023-11-29T12:26:25.741" v="7366" actId="26606"/>
          <ac:spMkLst>
            <pc:docMk/>
            <pc:sldMk cId="3233395815" sldId="285"/>
            <ac:spMk id="32" creationId="{BC4C4868-CB8F-4AF9-9CDB-8108F2C19B67}"/>
          </ac:spMkLst>
        </pc:spChg>
        <pc:spChg chg="add del">
          <ac:chgData name="Gail Parker" userId="959ee3c1-68b4-4b97-bc33-867b656275fe" providerId="ADAL" clId="{9CDDE7DC-97F0-4B1D-BACF-FB86B4424661}" dt="2023-11-29T12:27:06.958" v="7370" actId="26606"/>
          <ac:spMkLst>
            <pc:docMk/>
            <pc:sldMk cId="3233395815" sldId="285"/>
            <ac:spMk id="33" creationId="{CD9FE4EF-C4D8-49A0-B2FF-81D8DB7D8A24}"/>
          </ac:spMkLst>
        </pc:spChg>
        <pc:spChg chg="add del">
          <ac:chgData name="Gail Parker" userId="959ee3c1-68b4-4b97-bc33-867b656275fe" providerId="ADAL" clId="{9CDDE7DC-97F0-4B1D-BACF-FB86B4424661}" dt="2023-11-29T12:26:25.741" v="7366" actId="26606"/>
          <ac:spMkLst>
            <pc:docMk/>
            <pc:sldMk cId="3233395815" sldId="285"/>
            <ac:spMk id="34" creationId="{375E0459-6403-40CD-989D-56A4407CA12E}"/>
          </ac:spMkLst>
        </pc:spChg>
        <pc:spChg chg="add del">
          <ac:chgData name="Gail Parker" userId="959ee3c1-68b4-4b97-bc33-867b656275fe" providerId="ADAL" clId="{9CDDE7DC-97F0-4B1D-BACF-FB86B4424661}" dt="2023-11-29T12:27:06.958" v="7370" actId="26606"/>
          <ac:spMkLst>
            <pc:docMk/>
            <pc:sldMk cId="3233395815" sldId="285"/>
            <ac:spMk id="35" creationId="{4300840D-0A0B-4512-BACA-B439D5B9C57C}"/>
          </ac:spMkLst>
        </pc:spChg>
        <pc:spChg chg="add del">
          <ac:chgData name="Gail Parker" userId="959ee3c1-68b4-4b97-bc33-867b656275fe" providerId="ADAL" clId="{9CDDE7DC-97F0-4B1D-BACF-FB86B4424661}" dt="2023-11-29T12:26:25.741" v="7366" actId="26606"/>
          <ac:spMkLst>
            <pc:docMk/>
            <pc:sldMk cId="3233395815" sldId="285"/>
            <ac:spMk id="36" creationId="{53E5B1A8-3AC9-4BD1-9BBC-78CA94F2D1BA}"/>
          </ac:spMkLst>
        </pc:spChg>
        <pc:spChg chg="add del">
          <ac:chgData name="Gail Parker" userId="959ee3c1-68b4-4b97-bc33-867b656275fe" providerId="ADAL" clId="{9CDDE7DC-97F0-4B1D-BACF-FB86B4424661}" dt="2023-11-29T12:27:06.958" v="7370" actId="26606"/>
          <ac:spMkLst>
            <pc:docMk/>
            <pc:sldMk cId="3233395815" sldId="285"/>
            <ac:spMk id="37" creationId="{D2B78728-A580-49A7-84F9-6EF6F583ADE0}"/>
          </ac:spMkLst>
        </pc:spChg>
        <pc:spChg chg="add del">
          <ac:chgData name="Gail Parker" userId="959ee3c1-68b4-4b97-bc33-867b656275fe" providerId="ADAL" clId="{9CDDE7DC-97F0-4B1D-BACF-FB86B4424661}" dt="2023-11-29T12:27:06.958" v="7370" actId="26606"/>
          <ac:spMkLst>
            <pc:docMk/>
            <pc:sldMk cId="3233395815" sldId="285"/>
            <ac:spMk id="38" creationId="{38FAA1A1-D861-433F-88FA-1E9D6FD31D11}"/>
          </ac:spMkLst>
        </pc:spChg>
        <pc:spChg chg="add del">
          <ac:chgData name="Gail Parker" userId="959ee3c1-68b4-4b97-bc33-867b656275fe" providerId="ADAL" clId="{9CDDE7DC-97F0-4B1D-BACF-FB86B4424661}" dt="2023-11-29T12:27:06.958" v="7370" actId="26606"/>
          <ac:spMkLst>
            <pc:docMk/>
            <pc:sldMk cId="3233395815" sldId="285"/>
            <ac:spMk id="39" creationId="{8D71EDA1-87BF-4D5D-AB79-F346FD19278A}"/>
          </ac:spMkLst>
        </pc:spChg>
        <pc:spChg chg="add del">
          <ac:chgData name="Gail Parker" userId="959ee3c1-68b4-4b97-bc33-867b656275fe" providerId="ADAL" clId="{9CDDE7DC-97F0-4B1D-BACF-FB86B4424661}" dt="2023-11-29T12:27:08.784" v="7372" actId="26606"/>
          <ac:spMkLst>
            <pc:docMk/>
            <pc:sldMk cId="3233395815" sldId="285"/>
            <ac:spMk id="42" creationId="{DE61673E-FAAA-4AEE-8D32-5CAC93CD9555}"/>
          </ac:spMkLst>
        </pc:spChg>
        <pc:spChg chg="add del">
          <ac:chgData name="Gail Parker" userId="959ee3c1-68b4-4b97-bc33-867b656275fe" providerId="ADAL" clId="{9CDDE7DC-97F0-4B1D-BACF-FB86B4424661}" dt="2023-11-29T12:27:08.784" v="7372" actId="26606"/>
          <ac:spMkLst>
            <pc:docMk/>
            <pc:sldMk cId="3233395815" sldId="285"/>
            <ac:spMk id="43" creationId="{259279FE-5810-440F-B799-25803A014151}"/>
          </ac:spMkLst>
        </pc:spChg>
        <pc:spChg chg="add del">
          <ac:chgData name="Gail Parker" userId="959ee3c1-68b4-4b97-bc33-867b656275fe" providerId="ADAL" clId="{9CDDE7DC-97F0-4B1D-BACF-FB86B4424661}" dt="2023-11-29T12:27:08.784" v="7372" actId="26606"/>
          <ac:spMkLst>
            <pc:docMk/>
            <pc:sldMk cId="3233395815" sldId="285"/>
            <ac:spMk id="44" creationId="{95ABD4F1-A860-48A4-84CD-EB40E1FC7827}"/>
          </ac:spMkLst>
        </pc:spChg>
        <pc:spChg chg="add del">
          <ac:chgData name="Gail Parker" userId="959ee3c1-68b4-4b97-bc33-867b656275fe" providerId="ADAL" clId="{9CDDE7DC-97F0-4B1D-BACF-FB86B4424661}" dt="2023-11-29T12:27:08.784" v="7372" actId="26606"/>
          <ac:spMkLst>
            <pc:docMk/>
            <pc:sldMk cId="3233395815" sldId="285"/>
            <ac:spMk id="45" creationId="{91D8C0F2-1D8A-4908-857F-3DE6B0823831}"/>
          </ac:spMkLst>
        </pc:spChg>
        <pc:spChg chg="add del">
          <ac:chgData name="Gail Parker" userId="959ee3c1-68b4-4b97-bc33-867b656275fe" providerId="ADAL" clId="{9CDDE7DC-97F0-4B1D-BACF-FB86B4424661}" dt="2023-11-29T12:27:08.784" v="7372" actId="26606"/>
          <ac:spMkLst>
            <pc:docMk/>
            <pc:sldMk cId="3233395815" sldId="285"/>
            <ac:spMk id="46" creationId="{DD5EFBC2-9B5C-7A4B-03F3-8653B5985F94}"/>
          </ac:spMkLst>
        </pc:spChg>
        <pc:spChg chg="add del">
          <ac:chgData name="Gail Parker" userId="959ee3c1-68b4-4b97-bc33-867b656275fe" providerId="ADAL" clId="{9CDDE7DC-97F0-4B1D-BACF-FB86B4424661}" dt="2023-11-29T12:27:08.784" v="7372" actId="26606"/>
          <ac:spMkLst>
            <pc:docMk/>
            <pc:sldMk cId="3233395815" sldId="285"/>
            <ac:spMk id="47" creationId="{1730E5F0-AD6E-4049-8FAB-A4D82343DCD5}"/>
          </ac:spMkLst>
        </pc:spChg>
        <pc:spChg chg="add del">
          <ac:chgData name="Gail Parker" userId="959ee3c1-68b4-4b97-bc33-867b656275fe" providerId="ADAL" clId="{9CDDE7DC-97F0-4B1D-BACF-FB86B4424661}" dt="2023-11-29T12:27:11.407" v="7374" actId="26606"/>
          <ac:spMkLst>
            <pc:docMk/>
            <pc:sldMk cId="3233395815" sldId="285"/>
            <ac:spMk id="49" creationId="{EEBFA4C8-C301-60A7-C96E-E85360F5DFB4}"/>
          </ac:spMkLst>
        </pc:spChg>
        <pc:spChg chg="add del">
          <ac:chgData name="Gail Parker" userId="959ee3c1-68b4-4b97-bc33-867b656275fe" providerId="ADAL" clId="{9CDDE7DC-97F0-4B1D-BACF-FB86B4424661}" dt="2023-11-29T12:27:11.407" v="7374" actId="26606"/>
          <ac:spMkLst>
            <pc:docMk/>
            <pc:sldMk cId="3233395815" sldId="285"/>
            <ac:spMk id="50" creationId="{DD5EFBC2-9B5C-7A4B-03F3-8653B5985F94}"/>
          </ac:spMkLst>
        </pc:spChg>
        <pc:spChg chg="add del">
          <ac:chgData name="Gail Parker" userId="959ee3c1-68b4-4b97-bc33-867b656275fe" providerId="ADAL" clId="{9CDDE7DC-97F0-4B1D-BACF-FB86B4424661}" dt="2023-11-29T12:27:16.869" v="7376" actId="26606"/>
          <ac:spMkLst>
            <pc:docMk/>
            <pc:sldMk cId="3233395815" sldId="285"/>
            <ac:spMk id="52" creationId="{DEE2AD96-B495-4E06-9291-B71706F728CB}"/>
          </ac:spMkLst>
        </pc:spChg>
        <pc:spChg chg="add del">
          <ac:chgData name="Gail Parker" userId="959ee3c1-68b4-4b97-bc33-867b656275fe" providerId="ADAL" clId="{9CDDE7DC-97F0-4B1D-BACF-FB86B4424661}" dt="2023-11-29T12:27:16.869" v="7376" actId="26606"/>
          <ac:spMkLst>
            <pc:docMk/>
            <pc:sldMk cId="3233395815" sldId="285"/>
            <ac:spMk id="53" creationId="{53CF6D67-C5A8-4ADD-9E8E-1E38CA1D3166}"/>
          </ac:spMkLst>
        </pc:spChg>
        <pc:spChg chg="add del">
          <ac:chgData name="Gail Parker" userId="959ee3c1-68b4-4b97-bc33-867b656275fe" providerId="ADAL" clId="{9CDDE7DC-97F0-4B1D-BACF-FB86B4424661}" dt="2023-11-29T12:27:16.869" v="7376" actId="26606"/>
          <ac:spMkLst>
            <pc:docMk/>
            <pc:sldMk cId="3233395815" sldId="285"/>
            <ac:spMk id="54" creationId="{86909FA0-B515-4681-B7A8-FA281D133B94}"/>
          </ac:spMkLst>
        </pc:spChg>
        <pc:spChg chg="add del">
          <ac:chgData name="Gail Parker" userId="959ee3c1-68b4-4b97-bc33-867b656275fe" providerId="ADAL" clId="{9CDDE7DC-97F0-4B1D-BACF-FB86B4424661}" dt="2023-11-29T12:27:16.869" v="7376" actId="26606"/>
          <ac:spMkLst>
            <pc:docMk/>
            <pc:sldMk cId="3233395815" sldId="285"/>
            <ac:spMk id="55" creationId="{21C9FE86-FCC3-4A31-AA1C-C882262B7FE7}"/>
          </ac:spMkLst>
        </pc:spChg>
        <pc:spChg chg="add del">
          <ac:chgData name="Gail Parker" userId="959ee3c1-68b4-4b97-bc33-867b656275fe" providerId="ADAL" clId="{9CDDE7DC-97F0-4B1D-BACF-FB86B4424661}" dt="2023-11-29T12:27:16.869" v="7376" actId="26606"/>
          <ac:spMkLst>
            <pc:docMk/>
            <pc:sldMk cId="3233395815" sldId="285"/>
            <ac:spMk id="56" creationId="{7D96243B-ECED-4B71-8E06-AE9A285EAD20}"/>
          </ac:spMkLst>
        </pc:spChg>
        <pc:spChg chg="add del">
          <ac:chgData name="Gail Parker" userId="959ee3c1-68b4-4b97-bc33-867b656275fe" providerId="ADAL" clId="{9CDDE7DC-97F0-4B1D-BACF-FB86B4424661}" dt="2023-11-29T12:27:16.869" v="7376" actId="26606"/>
          <ac:spMkLst>
            <pc:docMk/>
            <pc:sldMk cId="3233395815" sldId="285"/>
            <ac:spMk id="57" creationId="{A09989E4-EFDC-4A90-A633-E0525FB4139E}"/>
          </ac:spMkLst>
        </pc:spChg>
        <pc:spChg chg="add del">
          <ac:chgData name="Gail Parker" userId="959ee3c1-68b4-4b97-bc33-867b656275fe" providerId="ADAL" clId="{9CDDE7DC-97F0-4B1D-BACF-FB86B4424661}" dt="2023-11-29T12:27:16.869" v="7376" actId="26606"/>
          <ac:spMkLst>
            <pc:docMk/>
            <pc:sldMk cId="3233395815" sldId="285"/>
            <ac:spMk id="58" creationId="{DD5EFBC2-9B5C-7A4B-03F3-8653B5985F94}"/>
          </ac:spMkLst>
        </pc:spChg>
        <pc:spChg chg="add del">
          <ac:chgData name="Gail Parker" userId="959ee3c1-68b4-4b97-bc33-867b656275fe" providerId="ADAL" clId="{9CDDE7DC-97F0-4B1D-BACF-FB86B4424661}" dt="2023-11-29T12:27:19.992" v="7378" actId="26606"/>
          <ac:spMkLst>
            <pc:docMk/>
            <pc:sldMk cId="3233395815" sldId="285"/>
            <ac:spMk id="60" creationId="{70DFC902-7D23-471A-B557-B6B6917D7A0D}"/>
          </ac:spMkLst>
        </pc:spChg>
        <pc:spChg chg="add del">
          <ac:chgData name="Gail Parker" userId="959ee3c1-68b4-4b97-bc33-867b656275fe" providerId="ADAL" clId="{9CDDE7DC-97F0-4B1D-BACF-FB86B4424661}" dt="2023-11-29T12:27:19.992" v="7378" actId="26606"/>
          <ac:spMkLst>
            <pc:docMk/>
            <pc:sldMk cId="3233395815" sldId="285"/>
            <ac:spMk id="61" creationId="{A55D5633-D557-4DCA-982C-FF36EB7A1C00}"/>
          </ac:spMkLst>
        </pc:spChg>
        <pc:spChg chg="add del">
          <ac:chgData name="Gail Parker" userId="959ee3c1-68b4-4b97-bc33-867b656275fe" providerId="ADAL" clId="{9CDDE7DC-97F0-4B1D-BACF-FB86B4424661}" dt="2023-11-29T12:27:19.992" v="7378" actId="26606"/>
          <ac:spMkLst>
            <pc:docMk/>
            <pc:sldMk cId="3233395815" sldId="285"/>
            <ac:spMk id="62" creationId="{450D3AD2-FA80-415F-A9CE-54D884561CD7}"/>
          </ac:spMkLst>
        </pc:spChg>
        <pc:spChg chg="add del">
          <ac:chgData name="Gail Parker" userId="959ee3c1-68b4-4b97-bc33-867b656275fe" providerId="ADAL" clId="{9CDDE7DC-97F0-4B1D-BACF-FB86B4424661}" dt="2023-11-29T12:27:19.992" v="7378" actId="26606"/>
          <ac:spMkLst>
            <pc:docMk/>
            <pc:sldMk cId="3233395815" sldId="285"/>
            <ac:spMk id="63" creationId="{DD5EFBC2-9B5C-7A4B-03F3-8653B5985F94}"/>
          </ac:spMkLst>
        </pc:spChg>
        <pc:spChg chg="add del">
          <ac:chgData name="Gail Parker" userId="959ee3c1-68b4-4b97-bc33-867b656275fe" providerId="ADAL" clId="{9CDDE7DC-97F0-4B1D-BACF-FB86B4424661}" dt="2023-11-29T12:27:23.185" v="7380" actId="26606"/>
          <ac:spMkLst>
            <pc:docMk/>
            <pc:sldMk cId="3233395815" sldId="285"/>
            <ac:spMk id="65" creationId="{979E27D9-03C7-44E2-9FF8-15D0C8506AF7}"/>
          </ac:spMkLst>
        </pc:spChg>
        <pc:spChg chg="add del">
          <ac:chgData name="Gail Parker" userId="959ee3c1-68b4-4b97-bc33-867b656275fe" providerId="ADAL" clId="{9CDDE7DC-97F0-4B1D-BACF-FB86B4424661}" dt="2023-11-29T12:27:23.185" v="7380" actId="26606"/>
          <ac:spMkLst>
            <pc:docMk/>
            <pc:sldMk cId="3233395815" sldId="285"/>
            <ac:spMk id="66" creationId="{DD5EFBC2-9B5C-7A4B-03F3-8653B5985F94}"/>
          </ac:spMkLst>
        </pc:spChg>
        <pc:spChg chg="add del">
          <ac:chgData name="Gail Parker" userId="959ee3c1-68b4-4b97-bc33-867b656275fe" providerId="ADAL" clId="{9CDDE7DC-97F0-4B1D-BACF-FB86B4424661}" dt="2023-11-29T12:27:23.185" v="7380" actId="26606"/>
          <ac:spMkLst>
            <pc:docMk/>
            <pc:sldMk cId="3233395815" sldId="285"/>
            <ac:spMk id="67" creationId="{EEBF1590-3B36-48EE-A89D-3B6F3CB256AB}"/>
          </ac:spMkLst>
        </pc:spChg>
        <pc:spChg chg="add del">
          <ac:chgData name="Gail Parker" userId="959ee3c1-68b4-4b97-bc33-867b656275fe" providerId="ADAL" clId="{9CDDE7DC-97F0-4B1D-BACF-FB86B4424661}" dt="2023-11-29T12:27:23.185" v="7380" actId="26606"/>
          <ac:spMkLst>
            <pc:docMk/>
            <pc:sldMk cId="3233395815" sldId="285"/>
            <ac:spMk id="68" creationId="{AC8F6C8C-AB5A-4548-942D-E3FD40ACBC49}"/>
          </ac:spMkLst>
        </pc:spChg>
        <pc:spChg chg="add">
          <ac:chgData name="Gail Parker" userId="959ee3c1-68b4-4b97-bc33-867b656275fe" providerId="ADAL" clId="{9CDDE7DC-97F0-4B1D-BACF-FB86B4424661}" dt="2023-11-29T12:27:23.201" v="7381" actId="26606"/>
          <ac:spMkLst>
            <pc:docMk/>
            <pc:sldMk cId="3233395815" sldId="285"/>
            <ac:spMk id="70" creationId="{1B15ED52-F352-441B-82BF-E0EA34836D08}"/>
          </ac:spMkLst>
        </pc:spChg>
        <pc:spChg chg="add">
          <ac:chgData name="Gail Parker" userId="959ee3c1-68b4-4b97-bc33-867b656275fe" providerId="ADAL" clId="{9CDDE7DC-97F0-4B1D-BACF-FB86B4424661}" dt="2023-11-29T12:27:23.201" v="7381" actId="26606"/>
          <ac:spMkLst>
            <pc:docMk/>
            <pc:sldMk cId="3233395815" sldId="285"/>
            <ac:spMk id="71" creationId="{3B2E3793-BFE6-45A2-9B7B-E18844431C99}"/>
          </ac:spMkLst>
        </pc:spChg>
        <pc:spChg chg="add">
          <ac:chgData name="Gail Parker" userId="959ee3c1-68b4-4b97-bc33-867b656275fe" providerId="ADAL" clId="{9CDDE7DC-97F0-4B1D-BACF-FB86B4424661}" dt="2023-11-29T12:27:23.201" v="7381" actId="26606"/>
          <ac:spMkLst>
            <pc:docMk/>
            <pc:sldMk cId="3233395815" sldId="285"/>
            <ac:spMk id="72" creationId="{BC4C4868-CB8F-4AF9-9CDB-8108F2C19B67}"/>
          </ac:spMkLst>
        </pc:spChg>
        <pc:spChg chg="add">
          <ac:chgData name="Gail Parker" userId="959ee3c1-68b4-4b97-bc33-867b656275fe" providerId="ADAL" clId="{9CDDE7DC-97F0-4B1D-BACF-FB86B4424661}" dt="2023-11-29T12:27:23.201" v="7381" actId="26606"/>
          <ac:spMkLst>
            <pc:docMk/>
            <pc:sldMk cId="3233395815" sldId="285"/>
            <ac:spMk id="73" creationId="{375E0459-6403-40CD-989D-56A4407CA12E}"/>
          </ac:spMkLst>
        </pc:spChg>
        <pc:spChg chg="add">
          <ac:chgData name="Gail Parker" userId="959ee3c1-68b4-4b97-bc33-867b656275fe" providerId="ADAL" clId="{9CDDE7DC-97F0-4B1D-BACF-FB86B4424661}" dt="2023-11-29T12:27:23.201" v="7381" actId="26606"/>
          <ac:spMkLst>
            <pc:docMk/>
            <pc:sldMk cId="3233395815" sldId="285"/>
            <ac:spMk id="74" creationId="{53E5B1A8-3AC9-4BD1-9BBC-78CA94F2D1BA}"/>
          </ac:spMkLst>
        </pc:spChg>
        <pc:spChg chg="add mod">
          <ac:chgData name="Gail Parker" userId="959ee3c1-68b4-4b97-bc33-867b656275fe" providerId="ADAL" clId="{9CDDE7DC-97F0-4B1D-BACF-FB86B4424661}" dt="2023-11-30T20:26:34.514" v="12434" actId="207"/>
          <ac:spMkLst>
            <pc:docMk/>
            <pc:sldMk cId="3233395815" sldId="285"/>
            <ac:spMk id="75" creationId="{DD5EFBC2-9B5C-7A4B-03F3-8653B5985F94}"/>
          </ac:spMkLst>
        </pc:spChg>
        <pc:graphicFrameChg chg="add del">
          <ac:chgData name="Gail Parker" userId="959ee3c1-68b4-4b97-bc33-867b656275fe" providerId="ADAL" clId="{9CDDE7DC-97F0-4B1D-BACF-FB86B4424661}" dt="2023-11-29T12:27:06.958" v="7370" actId="26606"/>
          <ac:graphicFrameMkLst>
            <pc:docMk/>
            <pc:sldMk cId="3233395815" sldId="285"/>
            <ac:graphicFrameMk id="40" creationId="{E859A599-F249-CF30-FF2A-12F7AF7BA63B}"/>
          </ac:graphicFrameMkLst>
        </pc:graphicFrameChg>
      </pc:sldChg>
      <pc:sldChg chg="addSp delSp modSp new del mod setBg modNotesTx">
        <pc:chgData name="Gail Parker" userId="959ee3c1-68b4-4b97-bc33-867b656275fe" providerId="ADAL" clId="{9CDDE7DC-97F0-4B1D-BACF-FB86B4424661}" dt="2023-11-29T12:35:26.928" v="7458" actId="47"/>
        <pc:sldMkLst>
          <pc:docMk/>
          <pc:sldMk cId="804820889" sldId="286"/>
        </pc:sldMkLst>
        <pc:spChg chg="mod">
          <ac:chgData name="Gail Parker" userId="959ee3c1-68b4-4b97-bc33-867b656275fe" providerId="ADAL" clId="{9CDDE7DC-97F0-4B1D-BACF-FB86B4424661}" dt="2023-11-29T12:34:55.820" v="7438" actId="1076"/>
          <ac:spMkLst>
            <pc:docMk/>
            <pc:sldMk cId="804820889" sldId="286"/>
            <ac:spMk id="2" creationId="{7C358598-4613-365A-0A26-2A4CC6DFAF6A}"/>
          </ac:spMkLst>
        </pc:spChg>
        <pc:spChg chg="mod">
          <ac:chgData name="Gail Parker" userId="959ee3c1-68b4-4b97-bc33-867b656275fe" providerId="ADAL" clId="{9CDDE7DC-97F0-4B1D-BACF-FB86B4424661}" dt="2023-11-29T12:32:53.108" v="7416" actId="1076"/>
          <ac:spMkLst>
            <pc:docMk/>
            <pc:sldMk cId="804820889" sldId="286"/>
            <ac:spMk id="3" creationId="{0DCD028C-1BC0-91F4-7CC1-6CB9250A9EA7}"/>
          </ac:spMkLst>
        </pc:spChg>
        <pc:spChg chg="del mod ord">
          <ac:chgData name="Gail Parker" userId="959ee3c1-68b4-4b97-bc33-867b656275fe" providerId="ADAL" clId="{9CDDE7DC-97F0-4B1D-BACF-FB86B4424661}" dt="2023-11-27T17:54:25.578" v="4731" actId="478"/>
          <ac:spMkLst>
            <pc:docMk/>
            <pc:sldMk cId="804820889" sldId="286"/>
            <ac:spMk id="4" creationId="{47216465-DBCC-4BEA-A8ED-19BBE7A411C9}"/>
          </ac:spMkLst>
        </pc:spChg>
        <pc:spChg chg="del mod">
          <ac:chgData name="Gail Parker" userId="959ee3c1-68b4-4b97-bc33-867b656275fe" providerId="ADAL" clId="{9CDDE7DC-97F0-4B1D-BACF-FB86B4424661}" dt="2023-11-27T17:54:20.362" v="4729" actId="478"/>
          <ac:spMkLst>
            <pc:docMk/>
            <pc:sldMk cId="804820889" sldId="286"/>
            <ac:spMk id="5" creationId="{DCB17495-DC4A-C481-D547-624EF58B5189}"/>
          </ac:spMkLst>
        </pc:spChg>
        <pc:spChg chg="del mod">
          <ac:chgData name="Gail Parker" userId="959ee3c1-68b4-4b97-bc33-867b656275fe" providerId="ADAL" clId="{9CDDE7DC-97F0-4B1D-BACF-FB86B4424661}" dt="2023-11-27T17:54:22.924" v="4730" actId="478"/>
          <ac:spMkLst>
            <pc:docMk/>
            <pc:sldMk cId="804820889" sldId="286"/>
            <ac:spMk id="6" creationId="{3D1759BE-46EE-99A6-A15D-3DD8A3559E77}"/>
          </ac:spMkLst>
        </pc:spChg>
        <pc:spChg chg="add del">
          <ac:chgData name="Gail Parker" userId="959ee3c1-68b4-4b97-bc33-867b656275fe" providerId="ADAL" clId="{9CDDE7DC-97F0-4B1D-BACF-FB86B4424661}" dt="2023-11-27T16:41:25.170" v="3689" actId="26606"/>
          <ac:spMkLst>
            <pc:docMk/>
            <pc:sldMk cId="804820889" sldId="286"/>
            <ac:spMk id="13" creationId="{9203DE33-2CD4-4CA8-9AF3-37C3B65133B0}"/>
          </ac:spMkLst>
        </pc:spChg>
        <pc:spChg chg="add del">
          <ac:chgData name="Gail Parker" userId="959ee3c1-68b4-4b97-bc33-867b656275fe" providerId="ADAL" clId="{9CDDE7DC-97F0-4B1D-BACF-FB86B4424661}" dt="2023-11-27T16:41:25.170" v="3689" actId="26606"/>
          <ac:spMkLst>
            <pc:docMk/>
            <pc:sldMk cId="804820889" sldId="286"/>
            <ac:spMk id="15" creationId="{0AF57B88-1D4C-41FA-A761-EC1DD10C35CB}"/>
          </ac:spMkLst>
        </pc:spChg>
        <pc:spChg chg="add del">
          <ac:chgData name="Gail Parker" userId="959ee3c1-68b4-4b97-bc33-867b656275fe" providerId="ADAL" clId="{9CDDE7DC-97F0-4B1D-BACF-FB86B4424661}" dt="2023-11-27T16:41:25.170" v="3689" actId="26606"/>
          <ac:spMkLst>
            <pc:docMk/>
            <pc:sldMk cId="804820889" sldId="286"/>
            <ac:spMk id="17" creationId="{D2548F45-5164-4ABB-8212-7F293FDED8D4}"/>
          </ac:spMkLst>
        </pc:spChg>
        <pc:spChg chg="add del">
          <ac:chgData name="Gail Parker" userId="959ee3c1-68b4-4b97-bc33-867b656275fe" providerId="ADAL" clId="{9CDDE7DC-97F0-4B1D-BACF-FB86B4424661}" dt="2023-11-27T16:41:25.170" v="3689" actId="26606"/>
          <ac:spMkLst>
            <pc:docMk/>
            <pc:sldMk cId="804820889" sldId="286"/>
            <ac:spMk id="19" creationId="{5E81CCFB-7BEF-4186-86FB-D09450B4D02D}"/>
          </ac:spMkLst>
        </pc:spChg>
        <pc:spChg chg="add del">
          <ac:chgData name="Gail Parker" userId="959ee3c1-68b4-4b97-bc33-867b656275fe" providerId="ADAL" clId="{9CDDE7DC-97F0-4B1D-BACF-FB86B4424661}" dt="2023-11-27T16:41:18.297" v="3686" actId="26606"/>
          <ac:spMkLst>
            <pc:docMk/>
            <pc:sldMk cId="804820889" sldId="286"/>
            <ac:spMk id="24" creationId="{A34066D6-1B59-4642-A86D-39464CEE971B}"/>
          </ac:spMkLst>
        </pc:spChg>
        <pc:spChg chg="add del">
          <ac:chgData name="Gail Parker" userId="959ee3c1-68b4-4b97-bc33-867b656275fe" providerId="ADAL" clId="{9CDDE7DC-97F0-4B1D-BACF-FB86B4424661}" dt="2023-11-27T16:41:18.297" v="3686" actId="26606"/>
          <ac:spMkLst>
            <pc:docMk/>
            <pc:sldMk cId="804820889" sldId="286"/>
            <ac:spMk id="26" creationId="{18E928D9-3091-4385-B979-265D55AD02CE}"/>
          </ac:spMkLst>
        </pc:spChg>
        <pc:spChg chg="add del">
          <ac:chgData name="Gail Parker" userId="959ee3c1-68b4-4b97-bc33-867b656275fe" providerId="ADAL" clId="{9CDDE7DC-97F0-4B1D-BACF-FB86B4424661}" dt="2023-11-27T16:41:18.297" v="3686" actId="26606"/>
          <ac:spMkLst>
            <pc:docMk/>
            <pc:sldMk cId="804820889" sldId="286"/>
            <ac:spMk id="28" creationId="{7D602432-D774-4CF5-94E8-7D52D01059D2}"/>
          </ac:spMkLst>
        </pc:spChg>
        <pc:spChg chg="add del">
          <ac:chgData name="Gail Parker" userId="959ee3c1-68b4-4b97-bc33-867b656275fe" providerId="ADAL" clId="{9CDDE7DC-97F0-4B1D-BACF-FB86B4424661}" dt="2023-11-27T16:41:18.297" v="3686" actId="26606"/>
          <ac:spMkLst>
            <pc:docMk/>
            <pc:sldMk cId="804820889" sldId="286"/>
            <ac:spMk id="30" creationId="{CBF9EBB4-5078-47B2-AAA0-DF4A88D8182A}"/>
          </ac:spMkLst>
        </pc:spChg>
        <pc:spChg chg="add del">
          <ac:chgData name="Gail Parker" userId="959ee3c1-68b4-4b97-bc33-867b656275fe" providerId="ADAL" clId="{9CDDE7DC-97F0-4B1D-BACF-FB86B4424661}" dt="2023-11-27T16:41:25.148" v="3688" actId="26606"/>
          <ac:spMkLst>
            <pc:docMk/>
            <pc:sldMk cId="804820889" sldId="286"/>
            <ac:spMk id="32" creationId="{0DBF1ABE-8590-450D-BB49-BDDCCF3EEA9E}"/>
          </ac:spMkLst>
        </pc:spChg>
        <pc:spChg chg="add del">
          <ac:chgData name="Gail Parker" userId="959ee3c1-68b4-4b97-bc33-867b656275fe" providerId="ADAL" clId="{9CDDE7DC-97F0-4B1D-BACF-FB86B4424661}" dt="2023-11-27T16:41:25.148" v="3688" actId="26606"/>
          <ac:spMkLst>
            <pc:docMk/>
            <pc:sldMk cId="804820889" sldId="286"/>
            <ac:spMk id="33" creationId="{F5A32A34-BDE9-4041-9CA3-2BC707CE7F6F}"/>
          </ac:spMkLst>
        </pc:spChg>
        <pc:spChg chg="add del">
          <ac:chgData name="Gail Parker" userId="959ee3c1-68b4-4b97-bc33-867b656275fe" providerId="ADAL" clId="{9CDDE7DC-97F0-4B1D-BACF-FB86B4424661}" dt="2023-11-27T16:41:25.148" v="3688" actId="26606"/>
          <ac:spMkLst>
            <pc:docMk/>
            <pc:sldMk cId="804820889" sldId="286"/>
            <ac:spMk id="34" creationId="{49DA1874-724A-41CC-8CC9-F9EAD4A86A86}"/>
          </ac:spMkLst>
        </pc:spChg>
        <pc:spChg chg="add del">
          <ac:chgData name="Gail Parker" userId="959ee3c1-68b4-4b97-bc33-867b656275fe" providerId="ADAL" clId="{9CDDE7DC-97F0-4B1D-BACF-FB86B4424661}" dt="2023-11-27T16:41:25.148" v="3688" actId="26606"/>
          <ac:spMkLst>
            <pc:docMk/>
            <pc:sldMk cId="804820889" sldId="286"/>
            <ac:spMk id="35" creationId="{FBA7E51E-7B6A-4A79-8F84-47C845C7A2CC}"/>
          </ac:spMkLst>
        </pc:spChg>
        <pc:spChg chg="add">
          <ac:chgData name="Gail Parker" userId="959ee3c1-68b4-4b97-bc33-867b656275fe" providerId="ADAL" clId="{9CDDE7DC-97F0-4B1D-BACF-FB86B4424661}" dt="2023-11-27T16:41:25.170" v="3689" actId="26606"/>
          <ac:spMkLst>
            <pc:docMk/>
            <pc:sldMk cId="804820889" sldId="286"/>
            <ac:spMk id="37" creationId="{0DBF1ABE-8590-450D-BB49-BDDCCF3EEA9E}"/>
          </ac:spMkLst>
        </pc:spChg>
        <pc:spChg chg="add">
          <ac:chgData name="Gail Parker" userId="959ee3c1-68b4-4b97-bc33-867b656275fe" providerId="ADAL" clId="{9CDDE7DC-97F0-4B1D-BACF-FB86B4424661}" dt="2023-11-27T16:41:25.170" v="3689" actId="26606"/>
          <ac:spMkLst>
            <pc:docMk/>
            <pc:sldMk cId="804820889" sldId="286"/>
            <ac:spMk id="38" creationId="{479F0FB3-8461-462D-84A2-53106FBF4E5B}"/>
          </ac:spMkLst>
        </pc:spChg>
        <pc:spChg chg="add">
          <ac:chgData name="Gail Parker" userId="959ee3c1-68b4-4b97-bc33-867b656275fe" providerId="ADAL" clId="{9CDDE7DC-97F0-4B1D-BACF-FB86B4424661}" dt="2023-11-27T16:41:25.170" v="3689" actId="26606"/>
          <ac:spMkLst>
            <pc:docMk/>
            <pc:sldMk cId="804820889" sldId="286"/>
            <ac:spMk id="39" creationId="{11E3C311-4E8A-45D9-97BF-07F5FD346974}"/>
          </ac:spMkLst>
        </pc:spChg>
        <pc:spChg chg="add">
          <ac:chgData name="Gail Parker" userId="959ee3c1-68b4-4b97-bc33-867b656275fe" providerId="ADAL" clId="{9CDDE7DC-97F0-4B1D-BACF-FB86B4424661}" dt="2023-11-27T16:41:25.170" v="3689" actId="26606"/>
          <ac:spMkLst>
            <pc:docMk/>
            <pc:sldMk cId="804820889" sldId="286"/>
            <ac:spMk id="40" creationId="{AC8C3C31-D2ED-479D-A386-33298BA048D6}"/>
          </ac:spMkLst>
        </pc:spChg>
        <pc:graphicFrameChg chg="add del mod modGraphic">
          <ac:chgData name="Gail Parker" userId="959ee3c1-68b4-4b97-bc33-867b656275fe" providerId="ADAL" clId="{9CDDE7DC-97F0-4B1D-BACF-FB86B4424661}" dt="2023-11-27T17:58:49.345" v="4784" actId="478"/>
          <ac:graphicFrameMkLst>
            <pc:docMk/>
            <pc:sldMk cId="804820889" sldId="286"/>
            <ac:graphicFrameMk id="9" creationId="{DC77BC18-CC9B-70B9-B3BF-129D79DD1197}"/>
          </ac:graphicFrameMkLst>
        </pc:graphicFrameChg>
        <pc:graphicFrameChg chg="add del mod modGraphic">
          <ac:chgData name="Gail Parker" userId="959ee3c1-68b4-4b97-bc33-867b656275fe" providerId="ADAL" clId="{9CDDE7DC-97F0-4B1D-BACF-FB86B4424661}" dt="2023-11-28T09:48:07.766" v="6140" actId="478"/>
          <ac:graphicFrameMkLst>
            <pc:docMk/>
            <pc:sldMk cId="804820889" sldId="286"/>
            <ac:graphicFrameMk id="10" creationId="{BB779FFF-87F6-6E05-E42C-5D4AAA97BFB2}"/>
          </ac:graphicFrameMkLst>
        </pc:graphicFrameChg>
        <pc:graphicFrameChg chg="add del mod modGraphic">
          <ac:chgData name="Gail Parker" userId="959ee3c1-68b4-4b97-bc33-867b656275fe" providerId="ADAL" clId="{9CDDE7DC-97F0-4B1D-BACF-FB86B4424661}" dt="2023-11-28T09:50:24.774" v="6165" actId="478"/>
          <ac:graphicFrameMkLst>
            <pc:docMk/>
            <pc:sldMk cId="804820889" sldId="286"/>
            <ac:graphicFrameMk id="11" creationId="{FA1CF4A2-8AE4-697D-E5BB-CC5D1956998F}"/>
          </ac:graphicFrameMkLst>
        </pc:graphicFrameChg>
        <pc:graphicFrameChg chg="add mod modGraphic">
          <ac:chgData name="Gail Parker" userId="959ee3c1-68b4-4b97-bc33-867b656275fe" providerId="ADAL" clId="{9CDDE7DC-97F0-4B1D-BACF-FB86B4424661}" dt="2023-11-28T13:05:28.851" v="6634" actId="20577"/>
          <ac:graphicFrameMkLst>
            <pc:docMk/>
            <pc:sldMk cId="804820889" sldId="286"/>
            <ac:graphicFrameMk id="12" creationId="{8A1BE21D-75E9-660C-3716-C84A8D40A7EC}"/>
          </ac:graphicFrameMkLst>
        </pc:graphicFrameChg>
        <pc:picChg chg="add del mod ord">
          <ac:chgData name="Gail Parker" userId="959ee3c1-68b4-4b97-bc33-867b656275fe" providerId="ADAL" clId="{9CDDE7DC-97F0-4B1D-BACF-FB86B4424661}" dt="2023-11-29T12:32:50.867" v="7415" actId="478"/>
          <ac:picMkLst>
            <pc:docMk/>
            <pc:sldMk cId="804820889" sldId="286"/>
            <ac:picMk id="8" creationId="{D63A6E00-BDA6-9B6F-4F2F-DDDD0DA3B611}"/>
          </ac:picMkLst>
        </pc:picChg>
      </pc:sldChg>
      <pc:sldChg chg="addSp delSp modSp new mod ord setBg modClrScheme chgLayout modNotesTx">
        <pc:chgData name="Gail Parker" userId="959ee3c1-68b4-4b97-bc33-867b656275fe" providerId="ADAL" clId="{9CDDE7DC-97F0-4B1D-BACF-FB86B4424661}" dt="2023-11-30T20:26:24.787" v="12432" actId="207"/>
        <pc:sldMkLst>
          <pc:docMk/>
          <pc:sldMk cId="3933645849" sldId="287"/>
        </pc:sldMkLst>
        <pc:spChg chg="del">
          <ac:chgData name="Gail Parker" userId="959ee3c1-68b4-4b97-bc33-867b656275fe" providerId="ADAL" clId="{9CDDE7DC-97F0-4B1D-BACF-FB86B4424661}" dt="2023-11-28T14:39:44.455" v="6680" actId="700"/>
          <ac:spMkLst>
            <pc:docMk/>
            <pc:sldMk cId="3933645849" sldId="287"/>
            <ac:spMk id="2" creationId="{6D8C5D27-3498-0CE6-00A2-6D7776ECFC81}"/>
          </ac:spMkLst>
        </pc:spChg>
        <pc:spChg chg="mod ord">
          <ac:chgData name="Gail Parker" userId="959ee3c1-68b4-4b97-bc33-867b656275fe" providerId="ADAL" clId="{9CDDE7DC-97F0-4B1D-BACF-FB86B4424661}" dt="2023-11-30T20:26:24.787" v="12432" actId="207"/>
          <ac:spMkLst>
            <pc:docMk/>
            <pc:sldMk cId="3933645849" sldId="287"/>
            <ac:spMk id="3" creationId="{18B1EFC6-69AF-84F7-E709-DCB9BE337501}"/>
          </ac:spMkLst>
        </pc:spChg>
        <pc:spChg chg="del mod ord">
          <ac:chgData name="Gail Parker" userId="959ee3c1-68b4-4b97-bc33-867b656275fe" providerId="ADAL" clId="{9CDDE7DC-97F0-4B1D-BACF-FB86B4424661}" dt="2023-11-29T09:30:46.546" v="6693" actId="478"/>
          <ac:spMkLst>
            <pc:docMk/>
            <pc:sldMk cId="3933645849" sldId="287"/>
            <ac:spMk id="4" creationId="{AD6661E0-0061-A20D-9991-F67087D61C1C}"/>
          </ac:spMkLst>
        </pc:spChg>
        <pc:spChg chg="del mod ord">
          <ac:chgData name="Gail Parker" userId="959ee3c1-68b4-4b97-bc33-867b656275fe" providerId="ADAL" clId="{9CDDE7DC-97F0-4B1D-BACF-FB86B4424661}" dt="2023-11-29T14:08:45.165" v="8344" actId="478"/>
          <ac:spMkLst>
            <pc:docMk/>
            <pc:sldMk cId="3933645849" sldId="287"/>
            <ac:spMk id="5" creationId="{1E9C735F-377F-2A26-F3C9-5D2A10EE3D3D}"/>
          </ac:spMkLst>
        </pc:spChg>
        <pc:spChg chg="mod ord">
          <ac:chgData name="Gail Parker" userId="959ee3c1-68b4-4b97-bc33-867b656275fe" providerId="ADAL" clId="{9CDDE7DC-97F0-4B1D-BACF-FB86B4424661}" dt="2023-11-30T19:21:41.501" v="12046"/>
          <ac:spMkLst>
            <pc:docMk/>
            <pc:sldMk cId="3933645849" sldId="287"/>
            <ac:spMk id="6" creationId="{33759C87-0663-4D08-CC33-5CC4D285AE23}"/>
          </ac:spMkLst>
        </pc:spChg>
        <pc:spChg chg="add del">
          <ac:chgData name="Gail Parker" userId="959ee3c1-68b4-4b97-bc33-867b656275fe" providerId="ADAL" clId="{9CDDE7DC-97F0-4B1D-BACF-FB86B4424661}" dt="2023-11-29T14:08:58.135" v="8346" actId="22"/>
          <ac:spMkLst>
            <pc:docMk/>
            <pc:sldMk cId="3933645849" sldId="287"/>
            <ac:spMk id="8" creationId="{60B63E8E-3BFC-8E73-9C1F-CA79F4AC1CBF}"/>
          </ac:spMkLst>
        </pc:spChg>
        <pc:spChg chg="add mod">
          <ac:chgData name="Gail Parker" userId="959ee3c1-68b4-4b97-bc33-867b656275fe" providerId="ADAL" clId="{9CDDE7DC-97F0-4B1D-BACF-FB86B4424661}" dt="2023-11-29T14:09:24.889" v="8350" actId="113"/>
          <ac:spMkLst>
            <pc:docMk/>
            <pc:sldMk cId="3933645849" sldId="287"/>
            <ac:spMk id="10" creationId="{56AC3088-2DBC-05AC-CE15-31F148D466AF}"/>
          </ac:spMkLst>
        </pc:spChg>
        <pc:spChg chg="add">
          <ac:chgData name="Gail Parker" userId="959ee3c1-68b4-4b97-bc33-867b656275fe" providerId="ADAL" clId="{9CDDE7DC-97F0-4B1D-BACF-FB86B4424661}" dt="2023-11-28T14:39:52.817" v="6682" actId="26606"/>
          <ac:spMkLst>
            <pc:docMk/>
            <pc:sldMk cId="3933645849" sldId="287"/>
            <ac:spMk id="11" creationId="{1B15ED52-F352-441B-82BF-E0EA34836D08}"/>
          </ac:spMkLst>
        </pc:spChg>
        <pc:spChg chg="add">
          <ac:chgData name="Gail Parker" userId="959ee3c1-68b4-4b97-bc33-867b656275fe" providerId="ADAL" clId="{9CDDE7DC-97F0-4B1D-BACF-FB86B4424661}" dt="2023-11-28T14:39:52.817" v="6682" actId="26606"/>
          <ac:spMkLst>
            <pc:docMk/>
            <pc:sldMk cId="3933645849" sldId="287"/>
            <ac:spMk id="13" creationId="{3B2E3793-BFE6-45A2-9B7B-E18844431C99}"/>
          </ac:spMkLst>
        </pc:spChg>
        <pc:spChg chg="add">
          <ac:chgData name="Gail Parker" userId="959ee3c1-68b4-4b97-bc33-867b656275fe" providerId="ADAL" clId="{9CDDE7DC-97F0-4B1D-BACF-FB86B4424661}" dt="2023-11-28T14:39:52.817" v="6682" actId="26606"/>
          <ac:spMkLst>
            <pc:docMk/>
            <pc:sldMk cId="3933645849" sldId="287"/>
            <ac:spMk id="15" creationId="{BC4C4868-CB8F-4AF9-9CDB-8108F2C19B67}"/>
          </ac:spMkLst>
        </pc:spChg>
        <pc:spChg chg="add">
          <ac:chgData name="Gail Parker" userId="959ee3c1-68b4-4b97-bc33-867b656275fe" providerId="ADAL" clId="{9CDDE7DC-97F0-4B1D-BACF-FB86B4424661}" dt="2023-11-28T14:39:52.817" v="6682" actId="26606"/>
          <ac:spMkLst>
            <pc:docMk/>
            <pc:sldMk cId="3933645849" sldId="287"/>
            <ac:spMk id="17" creationId="{375E0459-6403-40CD-989D-56A4407CA12E}"/>
          </ac:spMkLst>
        </pc:spChg>
        <pc:spChg chg="add">
          <ac:chgData name="Gail Parker" userId="959ee3c1-68b4-4b97-bc33-867b656275fe" providerId="ADAL" clId="{9CDDE7DC-97F0-4B1D-BACF-FB86B4424661}" dt="2023-11-28T14:39:52.817" v="6682" actId="26606"/>
          <ac:spMkLst>
            <pc:docMk/>
            <pc:sldMk cId="3933645849" sldId="287"/>
            <ac:spMk id="19" creationId="{53E5B1A8-3AC9-4BD1-9BBC-78CA94F2D1BA}"/>
          </ac:spMkLst>
        </pc:spChg>
      </pc:sldChg>
      <pc:sldChg chg="addSp delSp modSp new mod setBg">
        <pc:chgData name="Gail Parker" userId="959ee3c1-68b4-4b97-bc33-867b656275fe" providerId="ADAL" clId="{9CDDE7DC-97F0-4B1D-BACF-FB86B4424661}" dt="2023-11-30T20:28:17.673" v="12440" actId="14100"/>
        <pc:sldMkLst>
          <pc:docMk/>
          <pc:sldMk cId="579941083" sldId="288"/>
        </pc:sldMkLst>
        <pc:spChg chg="mod">
          <ac:chgData name="Gail Parker" userId="959ee3c1-68b4-4b97-bc33-867b656275fe" providerId="ADAL" clId="{9CDDE7DC-97F0-4B1D-BACF-FB86B4424661}" dt="2023-11-30T12:37:29.063" v="9826" actId="26606"/>
          <ac:spMkLst>
            <pc:docMk/>
            <pc:sldMk cId="579941083" sldId="288"/>
            <ac:spMk id="2" creationId="{892DF99C-F4CF-FE41-E90F-AB6E4F014330}"/>
          </ac:spMkLst>
        </pc:spChg>
        <pc:spChg chg="del">
          <ac:chgData name="Gail Parker" userId="959ee3c1-68b4-4b97-bc33-867b656275fe" providerId="ADAL" clId="{9CDDE7DC-97F0-4B1D-BACF-FB86B4424661}" dt="2023-11-29T10:07:58.696" v="6803" actId="3680"/>
          <ac:spMkLst>
            <pc:docMk/>
            <pc:sldMk cId="579941083" sldId="288"/>
            <ac:spMk id="3" creationId="{3590A231-6D40-7D4B-F58F-E4155CF2EC6C}"/>
          </ac:spMkLst>
        </pc:spChg>
        <pc:spChg chg="del mod">
          <ac:chgData name="Gail Parker" userId="959ee3c1-68b4-4b97-bc33-867b656275fe" providerId="ADAL" clId="{9CDDE7DC-97F0-4B1D-BACF-FB86B4424661}" dt="2023-11-29T12:21:20.205" v="7320" actId="478"/>
          <ac:spMkLst>
            <pc:docMk/>
            <pc:sldMk cId="579941083" sldId="288"/>
            <ac:spMk id="4" creationId="{C360A41E-B5C5-E57C-16B5-D4F000846312}"/>
          </ac:spMkLst>
        </pc:spChg>
        <pc:spChg chg="del">
          <ac:chgData name="Gail Parker" userId="959ee3c1-68b4-4b97-bc33-867b656275fe" providerId="ADAL" clId="{9CDDE7DC-97F0-4B1D-BACF-FB86B4424661}" dt="2023-11-29T12:21:17.362" v="7318" actId="478"/>
          <ac:spMkLst>
            <pc:docMk/>
            <pc:sldMk cId="579941083" sldId="288"/>
            <ac:spMk id="5" creationId="{C152452B-B861-6E65-109C-309FD1DBCF58}"/>
          </ac:spMkLst>
        </pc:spChg>
        <pc:spChg chg="mod">
          <ac:chgData name="Gail Parker" userId="959ee3c1-68b4-4b97-bc33-867b656275fe" providerId="ADAL" clId="{9CDDE7DC-97F0-4B1D-BACF-FB86B4424661}" dt="2023-11-30T12:37:29.063" v="9826" actId="26606"/>
          <ac:spMkLst>
            <pc:docMk/>
            <pc:sldMk cId="579941083" sldId="288"/>
            <ac:spMk id="6" creationId="{B08B0F67-EDEE-D503-EB60-38D0A3DE018D}"/>
          </ac:spMkLst>
        </pc:spChg>
        <pc:spChg chg="add del">
          <ac:chgData name="Gail Parker" userId="959ee3c1-68b4-4b97-bc33-867b656275fe" providerId="ADAL" clId="{9CDDE7DC-97F0-4B1D-BACF-FB86B4424661}" dt="2023-11-30T12:36:38.550" v="9818" actId="26606"/>
          <ac:spMkLst>
            <pc:docMk/>
            <pc:sldMk cId="579941083" sldId="288"/>
            <ac:spMk id="9" creationId="{A8384FB5-9ADC-4DDC-881B-597D56F5B15D}"/>
          </ac:spMkLst>
        </pc:spChg>
        <pc:spChg chg="add del">
          <ac:chgData name="Gail Parker" userId="959ee3c1-68b4-4b97-bc33-867b656275fe" providerId="ADAL" clId="{9CDDE7DC-97F0-4B1D-BACF-FB86B4424661}" dt="2023-11-30T12:36:38.550" v="9818" actId="26606"/>
          <ac:spMkLst>
            <pc:docMk/>
            <pc:sldMk cId="579941083" sldId="288"/>
            <ac:spMk id="10" creationId="{1199E1B1-A8C0-4FE8-A5A8-1CB41D69F857}"/>
          </ac:spMkLst>
        </pc:spChg>
        <pc:spChg chg="add del">
          <ac:chgData name="Gail Parker" userId="959ee3c1-68b4-4b97-bc33-867b656275fe" providerId="ADAL" clId="{9CDDE7DC-97F0-4B1D-BACF-FB86B4424661}" dt="2023-11-30T12:36:38.550" v="9818" actId="26606"/>
          <ac:spMkLst>
            <pc:docMk/>
            <pc:sldMk cId="579941083" sldId="288"/>
            <ac:spMk id="11" creationId="{84A8DE83-DE75-4B41-9DB4-A7EC0B0DEC0B}"/>
          </ac:spMkLst>
        </pc:spChg>
        <pc:spChg chg="add del">
          <ac:chgData name="Gail Parker" userId="959ee3c1-68b4-4b97-bc33-867b656275fe" providerId="ADAL" clId="{9CDDE7DC-97F0-4B1D-BACF-FB86B4424661}" dt="2023-11-29T12:28:39.844" v="7386" actId="26606"/>
          <ac:spMkLst>
            <pc:docMk/>
            <pc:sldMk cId="579941083" sldId="288"/>
            <ac:spMk id="12" creationId="{A8384FB5-9ADC-4DDC-881B-597D56F5B15D}"/>
          </ac:spMkLst>
        </pc:spChg>
        <pc:spChg chg="add del">
          <ac:chgData name="Gail Parker" userId="959ee3c1-68b4-4b97-bc33-867b656275fe" providerId="ADAL" clId="{9CDDE7DC-97F0-4B1D-BACF-FB86B4424661}" dt="2023-11-30T12:36:38.550" v="9818" actId="26606"/>
          <ac:spMkLst>
            <pc:docMk/>
            <pc:sldMk cId="579941083" sldId="288"/>
            <ac:spMk id="13" creationId="{A7009A0A-BEF5-4EAC-AF15-E4F9F002E239}"/>
          </ac:spMkLst>
        </pc:spChg>
        <pc:spChg chg="add del">
          <ac:chgData name="Gail Parker" userId="959ee3c1-68b4-4b97-bc33-867b656275fe" providerId="ADAL" clId="{9CDDE7DC-97F0-4B1D-BACF-FB86B4424661}" dt="2023-11-29T12:28:39.844" v="7386" actId="26606"/>
          <ac:spMkLst>
            <pc:docMk/>
            <pc:sldMk cId="579941083" sldId="288"/>
            <ac:spMk id="14" creationId="{91E5A9A7-95C6-4F4F-B00E-C82E07FE62EF}"/>
          </ac:spMkLst>
        </pc:spChg>
        <pc:spChg chg="add del">
          <ac:chgData name="Gail Parker" userId="959ee3c1-68b4-4b97-bc33-867b656275fe" providerId="ADAL" clId="{9CDDE7DC-97F0-4B1D-BACF-FB86B4424661}" dt="2023-11-30T12:36:25.305" v="9809" actId="26606"/>
          <ac:spMkLst>
            <pc:docMk/>
            <pc:sldMk cId="579941083" sldId="288"/>
            <ac:spMk id="15" creationId="{53B021B3-DE93-4AB7-8A18-CF5F1CED88B8}"/>
          </ac:spMkLst>
        </pc:spChg>
        <pc:spChg chg="add del">
          <ac:chgData name="Gail Parker" userId="959ee3c1-68b4-4b97-bc33-867b656275fe" providerId="ADAL" clId="{9CDDE7DC-97F0-4B1D-BACF-FB86B4424661}" dt="2023-11-29T12:28:39.844" v="7386" actId="26606"/>
          <ac:spMkLst>
            <pc:docMk/>
            <pc:sldMk cId="579941083" sldId="288"/>
            <ac:spMk id="16" creationId="{D07DD2DE-F619-49DD-B5E7-03A290FF4ED1}"/>
          </ac:spMkLst>
        </pc:spChg>
        <pc:spChg chg="add del">
          <ac:chgData name="Gail Parker" userId="959ee3c1-68b4-4b97-bc33-867b656275fe" providerId="ADAL" clId="{9CDDE7DC-97F0-4B1D-BACF-FB86B4424661}" dt="2023-11-30T12:36:25.305" v="9809" actId="26606"/>
          <ac:spMkLst>
            <pc:docMk/>
            <pc:sldMk cId="579941083" sldId="288"/>
            <ac:spMk id="17" creationId="{52D502E5-F6B4-4D58-B4AE-FC466FF15EE8}"/>
          </ac:spMkLst>
        </pc:spChg>
        <pc:spChg chg="add del">
          <ac:chgData name="Gail Parker" userId="959ee3c1-68b4-4b97-bc33-867b656275fe" providerId="ADAL" clId="{9CDDE7DC-97F0-4B1D-BACF-FB86B4424661}" dt="2023-11-29T12:28:39.844" v="7386" actId="26606"/>
          <ac:spMkLst>
            <pc:docMk/>
            <pc:sldMk cId="579941083" sldId="288"/>
            <ac:spMk id="18" creationId="{85149191-5F60-4A28-AAFF-039F96B0F3EC}"/>
          </ac:spMkLst>
        </pc:spChg>
        <pc:spChg chg="add del">
          <ac:chgData name="Gail Parker" userId="959ee3c1-68b4-4b97-bc33-867b656275fe" providerId="ADAL" clId="{9CDDE7DC-97F0-4B1D-BACF-FB86B4424661}" dt="2023-11-30T12:36:25.305" v="9809" actId="26606"/>
          <ac:spMkLst>
            <pc:docMk/>
            <pc:sldMk cId="579941083" sldId="288"/>
            <ac:spMk id="19" creationId="{9DECDBF4-02B6-4BB4-B65B-B8107AD6A9E8}"/>
          </ac:spMkLst>
        </pc:spChg>
        <pc:spChg chg="add del">
          <ac:chgData name="Gail Parker" userId="959ee3c1-68b4-4b97-bc33-867b656275fe" providerId="ADAL" clId="{9CDDE7DC-97F0-4B1D-BACF-FB86B4424661}" dt="2023-11-29T12:28:39.844" v="7386" actId="26606"/>
          <ac:spMkLst>
            <pc:docMk/>
            <pc:sldMk cId="579941083" sldId="288"/>
            <ac:spMk id="20" creationId="{F8260ED5-17F7-4158-B241-D51DD4CF1B7E}"/>
          </ac:spMkLst>
        </pc:spChg>
        <pc:spChg chg="add del">
          <ac:chgData name="Gail Parker" userId="959ee3c1-68b4-4b97-bc33-867b656275fe" providerId="ADAL" clId="{9CDDE7DC-97F0-4B1D-BACF-FB86B4424661}" dt="2023-11-30T12:37:29.079" v="9827" actId="26606"/>
          <ac:spMkLst>
            <pc:docMk/>
            <pc:sldMk cId="579941083" sldId="288"/>
            <ac:spMk id="21" creationId="{BACC6370-2D7E-4714-9D71-7542949D7D5D}"/>
          </ac:spMkLst>
        </pc:spChg>
        <pc:spChg chg="add del">
          <ac:chgData name="Gail Parker" userId="959ee3c1-68b4-4b97-bc33-867b656275fe" providerId="ADAL" clId="{9CDDE7DC-97F0-4B1D-BACF-FB86B4424661}" dt="2023-11-29T12:28:42.837" v="7388" actId="26606"/>
          <ac:spMkLst>
            <pc:docMk/>
            <pc:sldMk cId="579941083" sldId="288"/>
            <ac:spMk id="22" creationId="{53B021B3-DE93-4AB7-8A18-CF5F1CED88B8}"/>
          </ac:spMkLst>
        </pc:spChg>
        <pc:spChg chg="add del">
          <ac:chgData name="Gail Parker" userId="959ee3c1-68b4-4b97-bc33-867b656275fe" providerId="ADAL" clId="{9CDDE7DC-97F0-4B1D-BACF-FB86B4424661}" dt="2023-11-29T12:28:42.837" v="7388" actId="26606"/>
          <ac:spMkLst>
            <pc:docMk/>
            <pc:sldMk cId="579941083" sldId="288"/>
            <ac:spMk id="23" creationId="{52D502E5-F6B4-4D58-B4AE-FC466FF15EE8}"/>
          </ac:spMkLst>
        </pc:spChg>
        <pc:spChg chg="add del">
          <ac:chgData name="Gail Parker" userId="959ee3c1-68b4-4b97-bc33-867b656275fe" providerId="ADAL" clId="{9CDDE7DC-97F0-4B1D-BACF-FB86B4424661}" dt="2023-11-29T12:28:42.837" v="7388" actId="26606"/>
          <ac:spMkLst>
            <pc:docMk/>
            <pc:sldMk cId="579941083" sldId="288"/>
            <ac:spMk id="24" creationId="{9DECDBF4-02B6-4BB4-B65B-B8107AD6A9E8}"/>
          </ac:spMkLst>
        </pc:spChg>
        <pc:spChg chg="add del">
          <ac:chgData name="Gail Parker" userId="959ee3c1-68b4-4b97-bc33-867b656275fe" providerId="ADAL" clId="{9CDDE7DC-97F0-4B1D-BACF-FB86B4424661}" dt="2023-11-30T12:37:29.079" v="9827" actId="26606"/>
          <ac:spMkLst>
            <pc:docMk/>
            <pc:sldMk cId="579941083" sldId="288"/>
            <ac:spMk id="25" creationId="{F68B3F68-107C-434F-AA38-110D5EA91B85}"/>
          </ac:spMkLst>
        </pc:spChg>
        <pc:spChg chg="add del">
          <ac:chgData name="Gail Parker" userId="959ee3c1-68b4-4b97-bc33-867b656275fe" providerId="ADAL" clId="{9CDDE7DC-97F0-4B1D-BACF-FB86B4424661}" dt="2023-11-29T12:28:45.311" v="7390" actId="26606"/>
          <ac:spMkLst>
            <pc:docMk/>
            <pc:sldMk cId="579941083" sldId="288"/>
            <ac:spMk id="26" creationId="{A4E37431-20F0-4DD6-84A9-ED2B644943A2}"/>
          </ac:spMkLst>
        </pc:spChg>
        <pc:spChg chg="add del">
          <ac:chgData name="Gail Parker" userId="959ee3c1-68b4-4b97-bc33-867b656275fe" providerId="ADAL" clId="{9CDDE7DC-97F0-4B1D-BACF-FB86B4424661}" dt="2023-11-29T12:28:45.311" v="7390" actId="26606"/>
          <ac:spMkLst>
            <pc:docMk/>
            <pc:sldMk cId="579941083" sldId="288"/>
            <ac:spMk id="27" creationId="{0AE98B72-66C6-4AB4-AF0D-BA830DE86393}"/>
          </ac:spMkLst>
        </pc:spChg>
        <pc:spChg chg="add del">
          <ac:chgData name="Gail Parker" userId="959ee3c1-68b4-4b97-bc33-867b656275fe" providerId="ADAL" clId="{9CDDE7DC-97F0-4B1D-BACF-FB86B4424661}" dt="2023-11-29T12:28:45.311" v="7390" actId="26606"/>
          <ac:spMkLst>
            <pc:docMk/>
            <pc:sldMk cId="579941083" sldId="288"/>
            <ac:spMk id="28" creationId="{407EAFC6-733F-403D-BB4D-05A3A28742F1}"/>
          </ac:spMkLst>
        </pc:spChg>
        <pc:spChg chg="add del">
          <ac:chgData name="Gail Parker" userId="959ee3c1-68b4-4b97-bc33-867b656275fe" providerId="ADAL" clId="{9CDDE7DC-97F0-4B1D-BACF-FB86B4424661}" dt="2023-11-29T12:28:45.311" v="7390" actId="26606"/>
          <ac:spMkLst>
            <pc:docMk/>
            <pc:sldMk cId="579941083" sldId="288"/>
            <ac:spMk id="29" creationId="{17A36730-4CB0-4F61-AD11-A44C9765833F}"/>
          </ac:spMkLst>
        </pc:spChg>
        <pc:spChg chg="add del">
          <ac:chgData name="Gail Parker" userId="959ee3c1-68b4-4b97-bc33-867b656275fe" providerId="ADAL" clId="{9CDDE7DC-97F0-4B1D-BACF-FB86B4424661}" dt="2023-11-29T12:28:45.311" v="7390" actId="26606"/>
          <ac:spMkLst>
            <pc:docMk/>
            <pc:sldMk cId="579941083" sldId="288"/>
            <ac:spMk id="30" creationId="{C69C79E1-F916-4929-A4F3-DE763D4BFA57}"/>
          </ac:spMkLst>
        </pc:spChg>
        <pc:spChg chg="add del">
          <ac:chgData name="Gail Parker" userId="959ee3c1-68b4-4b97-bc33-867b656275fe" providerId="ADAL" clId="{9CDDE7DC-97F0-4B1D-BACF-FB86B4424661}" dt="2023-11-29T12:28:45.311" v="7390" actId="26606"/>
          <ac:spMkLst>
            <pc:docMk/>
            <pc:sldMk cId="579941083" sldId="288"/>
            <ac:spMk id="31" creationId="{767334AB-16BD-4EC7-8C6B-4B5171600933}"/>
          </ac:spMkLst>
        </pc:spChg>
        <pc:spChg chg="add del">
          <ac:chgData name="Gail Parker" userId="959ee3c1-68b4-4b97-bc33-867b656275fe" providerId="ADAL" clId="{9CDDE7DC-97F0-4B1D-BACF-FB86B4424661}" dt="2023-11-30T12:37:29.079" v="9827" actId="26606"/>
          <ac:spMkLst>
            <pc:docMk/>
            <pc:sldMk cId="579941083" sldId="288"/>
            <ac:spMk id="32" creationId="{AAD0DBB9-1A4B-4391-81D4-CB19F9AB918A}"/>
          </ac:spMkLst>
        </pc:spChg>
        <pc:spChg chg="add del">
          <ac:chgData name="Gail Parker" userId="959ee3c1-68b4-4b97-bc33-867b656275fe" providerId="ADAL" clId="{9CDDE7DC-97F0-4B1D-BACF-FB86B4424661}" dt="2023-11-29T12:28:54.143" v="7392" actId="26606"/>
          <ac:spMkLst>
            <pc:docMk/>
            <pc:sldMk cId="579941083" sldId="288"/>
            <ac:spMk id="33" creationId="{70DFC902-7D23-471A-B557-B6B6917D7A0D}"/>
          </ac:spMkLst>
        </pc:spChg>
        <pc:spChg chg="add del">
          <ac:chgData name="Gail Parker" userId="959ee3c1-68b4-4b97-bc33-867b656275fe" providerId="ADAL" clId="{9CDDE7DC-97F0-4B1D-BACF-FB86B4424661}" dt="2023-11-29T12:28:54.143" v="7392" actId="26606"/>
          <ac:spMkLst>
            <pc:docMk/>
            <pc:sldMk cId="579941083" sldId="288"/>
            <ac:spMk id="34" creationId="{A55D5633-D557-4DCA-982C-FF36EB7A1C00}"/>
          </ac:spMkLst>
        </pc:spChg>
        <pc:spChg chg="add del">
          <ac:chgData name="Gail Parker" userId="959ee3c1-68b4-4b97-bc33-867b656275fe" providerId="ADAL" clId="{9CDDE7DC-97F0-4B1D-BACF-FB86B4424661}" dt="2023-11-30T12:37:29.079" v="9827" actId="26606"/>
          <ac:spMkLst>
            <pc:docMk/>
            <pc:sldMk cId="579941083" sldId="288"/>
            <ac:spMk id="35" creationId="{063BBA22-50EA-4C4D-BE05-F1CE4E63AA56}"/>
          </ac:spMkLst>
        </pc:spChg>
        <pc:spChg chg="add del">
          <ac:chgData name="Gail Parker" userId="959ee3c1-68b4-4b97-bc33-867b656275fe" providerId="ADAL" clId="{9CDDE7DC-97F0-4B1D-BACF-FB86B4424661}" dt="2023-11-29T12:29:00.208" v="7394" actId="26606"/>
          <ac:spMkLst>
            <pc:docMk/>
            <pc:sldMk cId="579941083" sldId="288"/>
            <ac:spMk id="36" creationId="{6C4028FD-8BAA-4A19-BFDE-594D991B7552}"/>
          </ac:spMkLst>
        </pc:spChg>
        <pc:spChg chg="add del">
          <ac:chgData name="Gail Parker" userId="959ee3c1-68b4-4b97-bc33-867b656275fe" providerId="ADAL" clId="{9CDDE7DC-97F0-4B1D-BACF-FB86B4424661}" dt="2023-11-30T12:37:17.942" v="9822" actId="26606"/>
          <ac:spMkLst>
            <pc:docMk/>
            <pc:sldMk cId="579941083" sldId="288"/>
            <ac:spMk id="40" creationId="{BACC6370-2D7E-4714-9D71-7542949D7D5D}"/>
          </ac:spMkLst>
        </pc:spChg>
        <pc:spChg chg="add del">
          <ac:chgData name="Gail Parker" userId="959ee3c1-68b4-4b97-bc33-867b656275fe" providerId="ADAL" clId="{9CDDE7DC-97F0-4B1D-BACF-FB86B4424661}" dt="2023-11-30T12:37:17.942" v="9822" actId="26606"/>
          <ac:spMkLst>
            <pc:docMk/>
            <pc:sldMk cId="579941083" sldId="288"/>
            <ac:spMk id="42" creationId="{F68B3F68-107C-434F-AA38-110D5EA91B85}"/>
          </ac:spMkLst>
        </pc:spChg>
        <pc:spChg chg="add del">
          <ac:chgData name="Gail Parker" userId="959ee3c1-68b4-4b97-bc33-867b656275fe" providerId="ADAL" clId="{9CDDE7DC-97F0-4B1D-BACF-FB86B4424661}" dt="2023-11-30T12:37:17.942" v="9822" actId="26606"/>
          <ac:spMkLst>
            <pc:docMk/>
            <pc:sldMk cId="579941083" sldId="288"/>
            <ac:spMk id="44" creationId="{AAD0DBB9-1A4B-4391-81D4-CB19F9AB918A}"/>
          </ac:spMkLst>
        </pc:spChg>
        <pc:spChg chg="add del">
          <ac:chgData name="Gail Parker" userId="959ee3c1-68b4-4b97-bc33-867b656275fe" providerId="ADAL" clId="{9CDDE7DC-97F0-4B1D-BACF-FB86B4424661}" dt="2023-11-30T12:37:17.942" v="9822" actId="26606"/>
          <ac:spMkLst>
            <pc:docMk/>
            <pc:sldMk cId="579941083" sldId="288"/>
            <ac:spMk id="46" creationId="{063BBA22-50EA-4C4D-BE05-F1CE4E63AA56}"/>
          </ac:spMkLst>
        </pc:spChg>
        <pc:spChg chg="add del">
          <ac:chgData name="Gail Parker" userId="959ee3c1-68b4-4b97-bc33-867b656275fe" providerId="ADAL" clId="{9CDDE7DC-97F0-4B1D-BACF-FB86B4424661}" dt="2023-11-30T12:37:26.206" v="9824" actId="26606"/>
          <ac:spMkLst>
            <pc:docMk/>
            <pc:sldMk cId="579941083" sldId="288"/>
            <ac:spMk id="48" creationId="{F8260ED5-17F7-4158-B241-D51DD4CF1B7E}"/>
          </ac:spMkLst>
        </pc:spChg>
        <pc:spChg chg="add del">
          <ac:chgData name="Gail Parker" userId="959ee3c1-68b4-4b97-bc33-867b656275fe" providerId="ADAL" clId="{9CDDE7DC-97F0-4B1D-BACF-FB86B4424661}" dt="2023-11-30T12:37:26.206" v="9824" actId="26606"/>
          <ac:spMkLst>
            <pc:docMk/>
            <pc:sldMk cId="579941083" sldId="288"/>
            <ac:spMk id="49" creationId="{A8384FB5-9ADC-4DDC-881B-597D56F5B15D}"/>
          </ac:spMkLst>
        </pc:spChg>
        <pc:spChg chg="add del">
          <ac:chgData name="Gail Parker" userId="959ee3c1-68b4-4b97-bc33-867b656275fe" providerId="ADAL" clId="{9CDDE7DC-97F0-4B1D-BACF-FB86B4424661}" dt="2023-11-30T12:37:26.206" v="9824" actId="26606"/>
          <ac:spMkLst>
            <pc:docMk/>
            <pc:sldMk cId="579941083" sldId="288"/>
            <ac:spMk id="50" creationId="{91E5A9A7-95C6-4F4F-B00E-C82E07FE62EF}"/>
          </ac:spMkLst>
        </pc:spChg>
        <pc:spChg chg="add del">
          <ac:chgData name="Gail Parker" userId="959ee3c1-68b4-4b97-bc33-867b656275fe" providerId="ADAL" clId="{9CDDE7DC-97F0-4B1D-BACF-FB86B4424661}" dt="2023-11-30T12:37:26.206" v="9824" actId="26606"/>
          <ac:spMkLst>
            <pc:docMk/>
            <pc:sldMk cId="579941083" sldId="288"/>
            <ac:spMk id="51" creationId="{D07DD2DE-F619-49DD-B5E7-03A290FF4ED1}"/>
          </ac:spMkLst>
        </pc:spChg>
        <pc:spChg chg="add del">
          <ac:chgData name="Gail Parker" userId="959ee3c1-68b4-4b97-bc33-867b656275fe" providerId="ADAL" clId="{9CDDE7DC-97F0-4B1D-BACF-FB86B4424661}" dt="2023-11-30T12:37:26.206" v="9824" actId="26606"/>
          <ac:spMkLst>
            <pc:docMk/>
            <pc:sldMk cId="579941083" sldId="288"/>
            <ac:spMk id="52" creationId="{85149191-5F60-4A28-AAFF-039F96B0F3EC}"/>
          </ac:spMkLst>
        </pc:spChg>
        <pc:spChg chg="add del">
          <ac:chgData name="Gail Parker" userId="959ee3c1-68b4-4b97-bc33-867b656275fe" providerId="ADAL" clId="{9CDDE7DC-97F0-4B1D-BACF-FB86B4424661}" dt="2023-11-30T12:37:29.063" v="9826" actId="26606"/>
          <ac:spMkLst>
            <pc:docMk/>
            <pc:sldMk cId="579941083" sldId="288"/>
            <ac:spMk id="54" creationId="{A8384FB5-9ADC-4DDC-881B-597D56F5B15D}"/>
          </ac:spMkLst>
        </pc:spChg>
        <pc:spChg chg="add del">
          <ac:chgData name="Gail Parker" userId="959ee3c1-68b4-4b97-bc33-867b656275fe" providerId="ADAL" clId="{9CDDE7DC-97F0-4B1D-BACF-FB86B4424661}" dt="2023-11-30T12:37:29.063" v="9826" actId="26606"/>
          <ac:spMkLst>
            <pc:docMk/>
            <pc:sldMk cId="579941083" sldId="288"/>
            <ac:spMk id="55" creationId="{1199E1B1-A8C0-4FE8-A5A8-1CB41D69F857}"/>
          </ac:spMkLst>
        </pc:spChg>
        <pc:spChg chg="add del">
          <ac:chgData name="Gail Parker" userId="959ee3c1-68b4-4b97-bc33-867b656275fe" providerId="ADAL" clId="{9CDDE7DC-97F0-4B1D-BACF-FB86B4424661}" dt="2023-11-30T12:37:29.063" v="9826" actId="26606"/>
          <ac:spMkLst>
            <pc:docMk/>
            <pc:sldMk cId="579941083" sldId="288"/>
            <ac:spMk id="56" creationId="{84A8DE83-DE75-4B41-9DB4-A7EC0B0DEC0B}"/>
          </ac:spMkLst>
        </pc:spChg>
        <pc:spChg chg="add del">
          <ac:chgData name="Gail Parker" userId="959ee3c1-68b4-4b97-bc33-867b656275fe" providerId="ADAL" clId="{9CDDE7DC-97F0-4B1D-BACF-FB86B4424661}" dt="2023-11-30T12:37:29.063" v="9826" actId="26606"/>
          <ac:spMkLst>
            <pc:docMk/>
            <pc:sldMk cId="579941083" sldId="288"/>
            <ac:spMk id="57" creationId="{A7009A0A-BEF5-4EAC-AF15-E4F9F002E239}"/>
          </ac:spMkLst>
        </pc:spChg>
        <pc:spChg chg="add">
          <ac:chgData name="Gail Parker" userId="959ee3c1-68b4-4b97-bc33-867b656275fe" providerId="ADAL" clId="{9CDDE7DC-97F0-4B1D-BACF-FB86B4424661}" dt="2023-11-30T12:37:29.079" v="9827" actId="26606"/>
          <ac:spMkLst>
            <pc:docMk/>
            <pc:sldMk cId="579941083" sldId="288"/>
            <ac:spMk id="59" creationId="{BACC6370-2D7E-4714-9D71-7542949D7D5D}"/>
          </ac:spMkLst>
        </pc:spChg>
        <pc:spChg chg="add">
          <ac:chgData name="Gail Parker" userId="959ee3c1-68b4-4b97-bc33-867b656275fe" providerId="ADAL" clId="{9CDDE7DC-97F0-4B1D-BACF-FB86B4424661}" dt="2023-11-30T12:37:29.079" v="9827" actId="26606"/>
          <ac:spMkLst>
            <pc:docMk/>
            <pc:sldMk cId="579941083" sldId="288"/>
            <ac:spMk id="60" creationId="{F68B3F68-107C-434F-AA38-110D5EA91B85}"/>
          </ac:spMkLst>
        </pc:spChg>
        <pc:spChg chg="add">
          <ac:chgData name="Gail Parker" userId="959ee3c1-68b4-4b97-bc33-867b656275fe" providerId="ADAL" clId="{9CDDE7DC-97F0-4B1D-BACF-FB86B4424661}" dt="2023-11-30T12:37:29.079" v="9827" actId="26606"/>
          <ac:spMkLst>
            <pc:docMk/>
            <pc:sldMk cId="579941083" sldId="288"/>
            <ac:spMk id="61" creationId="{AAD0DBB9-1A4B-4391-81D4-CB19F9AB918A}"/>
          </ac:spMkLst>
        </pc:spChg>
        <pc:spChg chg="add">
          <ac:chgData name="Gail Parker" userId="959ee3c1-68b4-4b97-bc33-867b656275fe" providerId="ADAL" clId="{9CDDE7DC-97F0-4B1D-BACF-FB86B4424661}" dt="2023-11-30T12:37:29.079" v="9827" actId="26606"/>
          <ac:spMkLst>
            <pc:docMk/>
            <pc:sldMk cId="579941083" sldId="288"/>
            <ac:spMk id="62" creationId="{063BBA22-50EA-4C4D-BE05-F1CE4E63AA56}"/>
          </ac:spMkLst>
        </pc:spChg>
        <pc:graphicFrameChg chg="add mod ord modGraphic">
          <ac:chgData name="Gail Parker" userId="959ee3c1-68b4-4b97-bc33-867b656275fe" providerId="ADAL" clId="{9CDDE7DC-97F0-4B1D-BACF-FB86B4424661}" dt="2023-11-30T20:28:17.673" v="12440" actId="14100"/>
          <ac:graphicFrameMkLst>
            <pc:docMk/>
            <pc:sldMk cId="579941083" sldId="288"/>
            <ac:graphicFrameMk id="7" creationId="{553D33F1-9542-0EE8-1591-0C266E7A9DD4}"/>
          </ac:graphicFrameMkLst>
        </pc:graphicFrameChg>
        <pc:picChg chg="add del">
          <ac:chgData name="Gail Parker" userId="959ee3c1-68b4-4b97-bc33-867b656275fe" providerId="ADAL" clId="{9CDDE7DC-97F0-4B1D-BACF-FB86B4424661}" dt="2023-11-29T12:13:54.414" v="7083" actId="478"/>
          <ac:picMkLst>
            <pc:docMk/>
            <pc:sldMk cId="579941083" sldId="288"/>
            <ac:picMk id="8" creationId="{3A396069-7734-4C73-D8AA-6034D7E2EE4E}"/>
          </ac:picMkLst>
        </pc:picChg>
      </pc:sldChg>
      <pc:sldChg chg="new del">
        <pc:chgData name="Gail Parker" userId="959ee3c1-68b4-4b97-bc33-867b656275fe" providerId="ADAL" clId="{9CDDE7DC-97F0-4B1D-BACF-FB86B4424661}" dt="2023-11-29T12:33:38.020" v="7420" actId="47"/>
        <pc:sldMkLst>
          <pc:docMk/>
          <pc:sldMk cId="2093285312" sldId="289"/>
        </pc:sldMkLst>
      </pc:sldChg>
      <pc:sldChg chg="addSp delSp modSp add mod ord modNotesTx">
        <pc:chgData name="Gail Parker" userId="959ee3c1-68b4-4b97-bc33-867b656275fe" providerId="ADAL" clId="{9CDDE7DC-97F0-4B1D-BACF-FB86B4424661}" dt="2023-11-30T18:12:16.684" v="11945" actId="20577"/>
        <pc:sldMkLst>
          <pc:docMk/>
          <pc:sldMk cId="2493051949" sldId="289"/>
        </pc:sldMkLst>
        <pc:spChg chg="del mod">
          <ac:chgData name="Gail Parker" userId="959ee3c1-68b4-4b97-bc33-867b656275fe" providerId="ADAL" clId="{9CDDE7DC-97F0-4B1D-BACF-FB86B4424661}" dt="2023-11-29T12:33:56.375" v="7426" actId="478"/>
          <ac:spMkLst>
            <pc:docMk/>
            <pc:sldMk cId="2493051949" sldId="289"/>
            <ac:spMk id="2" creationId="{8C543F67-9C70-4748-8C0C-3A7863422F99}"/>
          </ac:spMkLst>
        </pc:spChg>
        <pc:spChg chg="add mod">
          <ac:chgData name="Gail Parker" userId="959ee3c1-68b4-4b97-bc33-867b656275fe" providerId="ADAL" clId="{9CDDE7DC-97F0-4B1D-BACF-FB86B4424661}" dt="2023-11-30T12:15:36.903" v="9732" actId="20577"/>
          <ac:spMkLst>
            <pc:docMk/>
            <pc:sldMk cId="2493051949" sldId="289"/>
            <ac:spMk id="4" creationId="{3551BA99-152C-1CB6-F3E9-C52ED8D7C3FE}"/>
          </ac:spMkLst>
        </pc:spChg>
        <pc:spChg chg="del mod">
          <ac:chgData name="Gail Parker" userId="959ee3c1-68b4-4b97-bc33-867b656275fe" providerId="ADAL" clId="{9CDDE7DC-97F0-4B1D-BACF-FB86B4424661}" dt="2023-11-29T12:33:50.883" v="7424"/>
          <ac:spMkLst>
            <pc:docMk/>
            <pc:sldMk cId="2493051949" sldId="289"/>
            <ac:spMk id="5" creationId="{38E7BF04-1ED4-102A-D9D2-2FC2F43F737D}"/>
          </ac:spMkLst>
        </pc:spChg>
        <pc:spChg chg="del mod">
          <ac:chgData name="Gail Parker" userId="959ee3c1-68b4-4b97-bc33-867b656275fe" providerId="ADAL" clId="{9CDDE7DC-97F0-4B1D-BACF-FB86B4424661}" dt="2023-11-29T12:39:11.505" v="7589" actId="478"/>
          <ac:spMkLst>
            <pc:docMk/>
            <pc:sldMk cId="2493051949" sldId="289"/>
            <ac:spMk id="6" creationId="{134C72D2-EFDF-844A-8472-CB49A59B127B}"/>
          </ac:spMkLst>
        </pc:spChg>
        <pc:spChg chg="add del mod">
          <ac:chgData name="Gail Parker" userId="959ee3c1-68b4-4b97-bc33-867b656275fe" providerId="ADAL" clId="{9CDDE7DC-97F0-4B1D-BACF-FB86B4424661}" dt="2023-11-30T12:15:49.167" v="9734"/>
          <ac:spMkLst>
            <pc:docMk/>
            <pc:sldMk cId="2493051949" sldId="289"/>
            <ac:spMk id="9" creationId="{6D83FD49-F65A-AB7F-F3A7-FC5B499174CA}"/>
          </ac:spMkLst>
        </pc:spChg>
        <pc:spChg chg="add">
          <ac:chgData name="Gail Parker" userId="959ee3c1-68b4-4b97-bc33-867b656275fe" providerId="ADAL" clId="{9CDDE7DC-97F0-4B1D-BACF-FB86B4424661}" dt="2023-11-30T16:48:16.473" v="10564" actId="11529"/>
          <ac:spMkLst>
            <pc:docMk/>
            <pc:sldMk cId="2493051949" sldId="289"/>
            <ac:spMk id="11" creationId="{1493DA8C-5785-822D-979B-CF809F917802}"/>
          </ac:spMkLst>
        </pc:spChg>
        <pc:graphicFrameChg chg="add mod modGraphic">
          <ac:chgData name="Gail Parker" userId="959ee3c1-68b4-4b97-bc33-867b656275fe" providerId="ADAL" clId="{9CDDE7DC-97F0-4B1D-BACF-FB86B4424661}" dt="2023-11-30T18:09:51.006" v="11786" actId="20577"/>
          <ac:graphicFrameMkLst>
            <pc:docMk/>
            <pc:sldMk cId="2493051949" sldId="289"/>
            <ac:graphicFrameMk id="10" creationId="{E7AFF487-13B8-4388-C478-0A08571B827A}"/>
          </ac:graphicFrameMkLst>
        </pc:graphicFrameChg>
        <pc:picChg chg="add del mod">
          <ac:chgData name="Gail Parker" userId="959ee3c1-68b4-4b97-bc33-867b656275fe" providerId="ADAL" clId="{9CDDE7DC-97F0-4B1D-BACF-FB86B4424661}" dt="2023-11-29T12:38:57.003" v="7584" actId="478"/>
          <ac:picMkLst>
            <pc:docMk/>
            <pc:sldMk cId="2493051949" sldId="289"/>
            <ac:picMk id="7" creationId="{E366A6DF-7965-A086-79C9-DEAFE10B3028}"/>
          </ac:picMkLst>
        </pc:picChg>
      </pc:sldChg>
      <pc:sldChg chg="new del">
        <pc:chgData name="Gail Parker" userId="959ee3c1-68b4-4b97-bc33-867b656275fe" providerId="ADAL" clId="{9CDDE7DC-97F0-4B1D-BACF-FB86B4424661}" dt="2023-11-29T12:57:19.526" v="7635" actId="680"/>
        <pc:sldMkLst>
          <pc:docMk/>
          <pc:sldMk cId="1172591432" sldId="290"/>
        </pc:sldMkLst>
      </pc:sldChg>
      <pc:sldChg chg="addSp delSp modSp add del mod ord">
        <pc:chgData name="Gail Parker" userId="959ee3c1-68b4-4b97-bc33-867b656275fe" providerId="ADAL" clId="{9CDDE7DC-97F0-4B1D-BACF-FB86B4424661}" dt="2023-11-30T18:35:43.595" v="12002" actId="47"/>
        <pc:sldMkLst>
          <pc:docMk/>
          <pc:sldMk cId="2739381264" sldId="290"/>
        </pc:sldMkLst>
        <pc:spChg chg="mod">
          <ac:chgData name="Gail Parker" userId="959ee3c1-68b4-4b97-bc33-867b656275fe" providerId="ADAL" clId="{9CDDE7DC-97F0-4B1D-BACF-FB86B4424661}" dt="2023-11-30T12:18:16.631" v="9746" actId="20577"/>
          <ac:spMkLst>
            <pc:docMk/>
            <pc:sldMk cId="2739381264" sldId="290"/>
            <ac:spMk id="2" creationId="{D335986F-4638-A059-013E-B60DCE793594}"/>
          </ac:spMkLst>
        </pc:spChg>
        <pc:spChg chg="add del mod">
          <ac:chgData name="Gail Parker" userId="959ee3c1-68b4-4b97-bc33-867b656275fe" providerId="ADAL" clId="{9CDDE7DC-97F0-4B1D-BACF-FB86B4424661}" dt="2023-11-30T12:19:26.576" v="9757"/>
          <ac:spMkLst>
            <pc:docMk/>
            <pc:sldMk cId="2739381264" sldId="290"/>
            <ac:spMk id="5" creationId="{7AB416B1-1150-9EDC-3605-14D3424B1F71}"/>
          </ac:spMkLst>
        </pc:spChg>
        <pc:spChg chg="add del mod">
          <ac:chgData name="Gail Parker" userId="959ee3c1-68b4-4b97-bc33-867b656275fe" providerId="ADAL" clId="{9CDDE7DC-97F0-4B1D-BACF-FB86B4424661}" dt="2023-11-30T12:21:16.510" v="9765" actId="478"/>
          <ac:spMkLst>
            <pc:docMk/>
            <pc:sldMk cId="2739381264" sldId="290"/>
            <ac:spMk id="6" creationId="{5B609CEE-564D-2D86-1843-2F0CBEA5E658}"/>
          </ac:spMkLst>
        </pc:spChg>
        <pc:spChg chg="add del mod">
          <ac:chgData name="Gail Parker" userId="959ee3c1-68b4-4b97-bc33-867b656275fe" providerId="ADAL" clId="{9CDDE7DC-97F0-4B1D-BACF-FB86B4424661}" dt="2023-11-30T12:21:18.713" v="9767" actId="478"/>
          <ac:spMkLst>
            <pc:docMk/>
            <pc:sldMk cId="2739381264" sldId="290"/>
            <ac:spMk id="9" creationId="{FE2C981A-10BD-B1BA-DFAE-CABB7603662F}"/>
          </ac:spMkLst>
        </pc:spChg>
        <pc:graphicFrameChg chg="mod modGraphic">
          <ac:chgData name="Gail Parker" userId="959ee3c1-68b4-4b97-bc33-867b656275fe" providerId="ADAL" clId="{9CDDE7DC-97F0-4B1D-BACF-FB86B4424661}" dt="2023-11-30T11:54:00.120" v="9471" actId="478"/>
          <ac:graphicFrameMkLst>
            <pc:docMk/>
            <pc:sldMk cId="2739381264" sldId="290"/>
            <ac:graphicFrameMk id="26" creationId="{D0B60545-D0EC-9834-44EB-0F1CDDCE8F52}"/>
          </ac:graphicFrameMkLst>
        </pc:graphicFrameChg>
        <pc:picChg chg="add del mod">
          <ac:chgData name="Gail Parker" userId="959ee3c1-68b4-4b97-bc33-867b656275fe" providerId="ADAL" clId="{9CDDE7DC-97F0-4B1D-BACF-FB86B4424661}" dt="2023-11-30T11:54:21.805" v="9473" actId="22"/>
          <ac:picMkLst>
            <pc:docMk/>
            <pc:sldMk cId="2739381264" sldId="290"/>
            <ac:picMk id="4" creationId="{3F788109-39AC-D1BF-9008-4D92CD7F7848}"/>
          </ac:picMkLst>
        </pc:picChg>
        <pc:picChg chg="add del mod">
          <ac:chgData name="Gail Parker" userId="959ee3c1-68b4-4b97-bc33-867b656275fe" providerId="ADAL" clId="{9CDDE7DC-97F0-4B1D-BACF-FB86B4424661}" dt="2023-11-30T12:21:15.624" v="9764" actId="478"/>
          <ac:picMkLst>
            <pc:docMk/>
            <pc:sldMk cId="2739381264" sldId="290"/>
            <ac:picMk id="7" creationId="{D073AA64-D30F-98B6-508F-DF7DD7D945A4}"/>
          </ac:picMkLst>
        </pc:picChg>
        <pc:picChg chg="add del mod">
          <ac:chgData name="Gail Parker" userId="959ee3c1-68b4-4b97-bc33-867b656275fe" providerId="ADAL" clId="{9CDDE7DC-97F0-4B1D-BACF-FB86B4424661}" dt="2023-11-30T12:21:17.749" v="9766" actId="478"/>
          <ac:picMkLst>
            <pc:docMk/>
            <pc:sldMk cId="2739381264" sldId="290"/>
            <ac:picMk id="8" creationId="{4FABB9A0-7E75-B8CC-EB9C-D9A8A425D2FD}"/>
          </ac:picMkLst>
        </pc:picChg>
      </pc:sldChg>
      <pc:sldChg chg="addSp delSp modSp add mod modNotesTx">
        <pc:chgData name="Gail Parker" userId="959ee3c1-68b4-4b97-bc33-867b656275fe" providerId="ADAL" clId="{9CDDE7DC-97F0-4B1D-BACF-FB86B4424661}" dt="2023-11-30T18:03:24.768" v="11772" actId="207"/>
        <pc:sldMkLst>
          <pc:docMk/>
          <pc:sldMk cId="648395620" sldId="291"/>
        </pc:sldMkLst>
        <pc:spChg chg="mod">
          <ac:chgData name="Gail Parker" userId="959ee3c1-68b4-4b97-bc33-867b656275fe" providerId="ADAL" clId="{9CDDE7DC-97F0-4B1D-BACF-FB86B4424661}" dt="2023-11-30T12:39:56.487" v="9847" actId="20577"/>
          <ac:spMkLst>
            <pc:docMk/>
            <pc:sldMk cId="648395620" sldId="291"/>
            <ac:spMk id="2" creationId="{FC76C302-B5AC-4D84-21AC-76C8F5CE4C0C}"/>
          </ac:spMkLst>
        </pc:spChg>
        <pc:spChg chg="add mod">
          <ac:chgData name="Gail Parker" userId="959ee3c1-68b4-4b97-bc33-867b656275fe" providerId="ADAL" clId="{9CDDE7DC-97F0-4B1D-BACF-FB86B4424661}" dt="2023-11-30T18:03:24.768" v="11772" actId="207"/>
          <ac:spMkLst>
            <pc:docMk/>
            <pc:sldMk cId="648395620" sldId="291"/>
            <ac:spMk id="8" creationId="{44F5CCD2-3143-785A-40DE-1C76AF58669D}"/>
          </ac:spMkLst>
        </pc:spChg>
        <pc:spChg chg="del mod">
          <ac:chgData name="Gail Parker" userId="959ee3c1-68b4-4b97-bc33-867b656275fe" providerId="ADAL" clId="{9CDDE7DC-97F0-4B1D-BACF-FB86B4424661}" dt="2023-11-30T12:38:53.301" v="9835"/>
          <ac:spMkLst>
            <pc:docMk/>
            <pc:sldMk cId="648395620" sldId="291"/>
            <ac:spMk id="11" creationId="{1F38D657-DCDB-3390-74AB-216BFB1F4566}"/>
          </ac:spMkLst>
        </pc:spChg>
        <pc:spChg chg="add mod">
          <ac:chgData name="Gail Parker" userId="959ee3c1-68b4-4b97-bc33-867b656275fe" providerId="ADAL" clId="{9CDDE7DC-97F0-4B1D-BACF-FB86B4424661}" dt="2023-11-30T17:54:54.628" v="11745" actId="20577"/>
          <ac:spMkLst>
            <pc:docMk/>
            <pc:sldMk cId="648395620" sldId="291"/>
            <ac:spMk id="12" creationId="{715F67A2-2A11-3487-572A-53CBAF05237C}"/>
          </ac:spMkLst>
        </pc:spChg>
        <pc:graphicFrameChg chg="del">
          <ac:chgData name="Gail Parker" userId="959ee3c1-68b4-4b97-bc33-867b656275fe" providerId="ADAL" clId="{9CDDE7DC-97F0-4B1D-BACF-FB86B4424661}" dt="2023-11-30T12:38:53.301" v="9833" actId="478"/>
          <ac:graphicFrameMkLst>
            <pc:docMk/>
            <pc:sldMk cId="648395620" sldId="291"/>
            <ac:graphicFrameMk id="10" creationId="{22A0470C-F730-D594-0112-569BF82E5748}"/>
          </ac:graphicFrameMkLst>
        </pc:graphicFrameChg>
        <pc:picChg chg="add del mod">
          <ac:chgData name="Gail Parker" userId="959ee3c1-68b4-4b97-bc33-867b656275fe" providerId="ADAL" clId="{9CDDE7DC-97F0-4B1D-BACF-FB86B4424661}" dt="2023-11-30T17:44:08.189" v="11268" actId="21"/>
          <ac:picMkLst>
            <pc:docMk/>
            <pc:sldMk cId="648395620" sldId="291"/>
            <ac:picMk id="3" creationId="{EC7D898D-1A66-11AD-5358-479618BB6DB0}"/>
          </ac:picMkLst>
        </pc:picChg>
        <pc:picChg chg="add mod">
          <ac:chgData name="Gail Parker" userId="959ee3c1-68b4-4b97-bc33-867b656275fe" providerId="ADAL" clId="{9CDDE7DC-97F0-4B1D-BACF-FB86B4424661}" dt="2023-11-30T12:40:42.746" v="9856" actId="1076"/>
          <ac:picMkLst>
            <pc:docMk/>
            <pc:sldMk cId="648395620" sldId="291"/>
            <ac:picMk id="4" creationId="{0D5E4F0C-D82E-4CE2-B0E4-4F30E015722E}"/>
          </ac:picMkLst>
        </pc:picChg>
        <pc:picChg chg="add del mod">
          <ac:chgData name="Gail Parker" userId="959ee3c1-68b4-4b97-bc33-867b656275fe" providerId="ADAL" clId="{9CDDE7DC-97F0-4B1D-BACF-FB86B4424661}" dt="2023-11-30T17:48:28.104" v="11472" actId="478"/>
          <ac:picMkLst>
            <pc:docMk/>
            <pc:sldMk cId="648395620" sldId="291"/>
            <ac:picMk id="5" creationId="{441D5055-15B7-4EFB-40C2-816503D04124}"/>
          </ac:picMkLst>
        </pc:picChg>
        <pc:picChg chg="add mod">
          <ac:chgData name="Gail Parker" userId="959ee3c1-68b4-4b97-bc33-867b656275fe" providerId="ADAL" clId="{9CDDE7DC-97F0-4B1D-BACF-FB86B4424661}" dt="2023-11-30T12:40:44.632" v="9857" actId="1076"/>
          <ac:picMkLst>
            <pc:docMk/>
            <pc:sldMk cId="648395620" sldId="291"/>
            <ac:picMk id="6" creationId="{5EA45E92-47A9-AFD4-79A5-EB4B25E9A175}"/>
          </ac:picMkLst>
        </pc:picChg>
        <pc:picChg chg="add mod">
          <ac:chgData name="Gail Parker" userId="959ee3c1-68b4-4b97-bc33-867b656275fe" providerId="ADAL" clId="{9CDDE7DC-97F0-4B1D-BACF-FB86B4424661}" dt="2023-11-30T12:40:58.576" v="9859" actId="1076"/>
          <ac:picMkLst>
            <pc:docMk/>
            <pc:sldMk cId="648395620" sldId="291"/>
            <ac:picMk id="7" creationId="{758CB6D5-90CF-90A4-EF4E-1AF986F7809E}"/>
          </ac:picMkLst>
        </pc:picChg>
      </pc:sldChg>
      <pc:sldChg chg="addSp delSp modSp add mod ord modNotesTx">
        <pc:chgData name="Gail Parker" userId="959ee3c1-68b4-4b97-bc33-867b656275fe" providerId="ADAL" clId="{9CDDE7DC-97F0-4B1D-BACF-FB86B4424661}" dt="2023-11-30T17:41:21.835" v="11262" actId="20577"/>
        <pc:sldMkLst>
          <pc:docMk/>
          <pc:sldMk cId="693627185" sldId="292"/>
        </pc:sldMkLst>
        <pc:spChg chg="mod">
          <ac:chgData name="Gail Parker" userId="959ee3c1-68b4-4b97-bc33-867b656275fe" providerId="ADAL" clId="{9CDDE7DC-97F0-4B1D-BACF-FB86B4424661}" dt="2023-11-30T16:31:56.706" v="10487" actId="27636"/>
          <ac:spMkLst>
            <pc:docMk/>
            <pc:sldMk cId="693627185" sldId="292"/>
            <ac:spMk id="2" creationId="{FC76C302-B5AC-4D84-21AC-76C8F5CE4C0C}"/>
          </ac:spMkLst>
        </pc:spChg>
        <pc:spChg chg="add mod">
          <ac:chgData name="Gail Parker" userId="959ee3c1-68b4-4b97-bc33-867b656275fe" providerId="ADAL" clId="{9CDDE7DC-97F0-4B1D-BACF-FB86B4424661}" dt="2023-11-30T16:40:18.155" v="10554" actId="1076"/>
          <ac:spMkLst>
            <pc:docMk/>
            <pc:sldMk cId="693627185" sldId="292"/>
            <ac:spMk id="4" creationId="{9104215E-99EE-EA08-E266-6F682EB955E8}"/>
          </ac:spMkLst>
        </pc:spChg>
        <pc:spChg chg="add mod">
          <ac:chgData name="Gail Parker" userId="959ee3c1-68b4-4b97-bc33-867b656275fe" providerId="ADAL" clId="{9CDDE7DC-97F0-4B1D-BACF-FB86B4424661}" dt="2023-11-30T16:40:08.981" v="10551" actId="1076"/>
          <ac:spMkLst>
            <pc:docMk/>
            <pc:sldMk cId="693627185" sldId="292"/>
            <ac:spMk id="5" creationId="{327B4192-6DBD-A94E-A94E-E73D32039B79}"/>
          </ac:spMkLst>
        </pc:spChg>
        <pc:spChg chg="add mod">
          <ac:chgData name="Gail Parker" userId="959ee3c1-68b4-4b97-bc33-867b656275fe" providerId="ADAL" clId="{9CDDE7DC-97F0-4B1D-BACF-FB86B4424661}" dt="2023-11-30T16:40:14.319" v="10553" actId="1076"/>
          <ac:spMkLst>
            <pc:docMk/>
            <pc:sldMk cId="693627185" sldId="292"/>
            <ac:spMk id="6" creationId="{2BDE2E1B-7C63-1A93-A3DC-801B3E602DBE}"/>
          </ac:spMkLst>
        </pc:spChg>
        <pc:graphicFrameChg chg="add del mod modGraphic">
          <ac:chgData name="Gail Parker" userId="959ee3c1-68b4-4b97-bc33-867b656275fe" providerId="ADAL" clId="{9CDDE7DC-97F0-4B1D-BACF-FB86B4424661}" dt="2023-11-30T16:43:04.739" v="10559" actId="20577"/>
          <ac:graphicFrameMkLst>
            <pc:docMk/>
            <pc:sldMk cId="693627185" sldId="292"/>
            <ac:graphicFrameMk id="3" creationId="{1F2CB82C-1B33-AAB9-7016-DE61A1E10CB1}"/>
          </ac:graphicFrameMkLst>
        </pc:graphicFrameChg>
        <pc:graphicFrameChg chg="del">
          <ac:chgData name="Gail Parker" userId="959ee3c1-68b4-4b97-bc33-867b656275fe" providerId="ADAL" clId="{9CDDE7DC-97F0-4B1D-BACF-FB86B4424661}" dt="2023-11-30T16:18:33.581" v="10415" actId="478"/>
          <ac:graphicFrameMkLst>
            <pc:docMk/>
            <pc:sldMk cId="693627185" sldId="292"/>
            <ac:graphicFrameMk id="10" creationId="{22A0470C-F730-D594-0112-569BF82E5748}"/>
          </ac:graphicFrameMkLst>
        </pc:graphicFrameChg>
      </pc:sldChg>
      <pc:sldChg chg="modSp add mod">
        <pc:chgData name="Gail Parker" userId="959ee3c1-68b4-4b97-bc33-867b656275fe" providerId="ADAL" clId="{9CDDE7DC-97F0-4B1D-BACF-FB86B4424661}" dt="2023-11-30T19:22:39.233" v="12057" actId="1076"/>
        <pc:sldMkLst>
          <pc:docMk/>
          <pc:sldMk cId="821159539" sldId="293"/>
        </pc:sldMkLst>
        <pc:spChg chg="mod">
          <ac:chgData name="Gail Parker" userId="959ee3c1-68b4-4b97-bc33-867b656275fe" providerId="ADAL" clId="{9CDDE7DC-97F0-4B1D-BACF-FB86B4424661}" dt="2023-11-30T19:22:39.233" v="12057" actId="1076"/>
          <ac:spMkLst>
            <pc:docMk/>
            <pc:sldMk cId="821159539" sldId="293"/>
            <ac:spMk id="3" creationId="{18B1EFC6-69AF-84F7-E709-DCB9BE337501}"/>
          </ac:spMkLst>
        </pc:spChg>
      </pc:sldChg>
      <pc:sldChg chg="modSp new del mod">
        <pc:chgData name="Gail Parker" userId="959ee3c1-68b4-4b97-bc33-867b656275fe" providerId="ADAL" clId="{9CDDE7DC-97F0-4B1D-BACF-FB86B4424661}" dt="2023-11-30T19:51:11.674" v="12134" actId="47"/>
        <pc:sldMkLst>
          <pc:docMk/>
          <pc:sldMk cId="3163804348" sldId="294"/>
        </pc:sldMkLst>
        <pc:spChg chg="mod">
          <ac:chgData name="Gail Parker" userId="959ee3c1-68b4-4b97-bc33-867b656275fe" providerId="ADAL" clId="{9CDDE7DC-97F0-4B1D-BACF-FB86B4424661}" dt="2023-11-30T19:34:10.347" v="12071" actId="313"/>
          <ac:spMkLst>
            <pc:docMk/>
            <pc:sldMk cId="3163804348" sldId="294"/>
            <ac:spMk id="3" creationId="{E60BA3B2-C79A-36CF-6E0F-2E1BB64CB0B5}"/>
          </ac:spMkLst>
        </pc:spChg>
      </pc:sldChg>
      <pc:sldChg chg="addSp delSp modSp new del mod ord">
        <pc:chgData name="Gail Parker" userId="959ee3c1-68b4-4b97-bc33-867b656275fe" providerId="ADAL" clId="{9CDDE7DC-97F0-4B1D-BACF-FB86B4424661}" dt="2023-11-30T19:51:08.591" v="12133" actId="47"/>
        <pc:sldMkLst>
          <pc:docMk/>
          <pc:sldMk cId="502172620" sldId="295"/>
        </pc:sldMkLst>
        <pc:spChg chg="del">
          <ac:chgData name="Gail Parker" userId="959ee3c1-68b4-4b97-bc33-867b656275fe" providerId="ADAL" clId="{9CDDE7DC-97F0-4B1D-BACF-FB86B4424661}" dt="2023-11-30T19:47:33.899" v="12075" actId="478"/>
          <ac:spMkLst>
            <pc:docMk/>
            <pc:sldMk cId="502172620" sldId="295"/>
            <ac:spMk id="2" creationId="{68A50C3E-C281-2269-842E-FD769FA0CF48}"/>
          </ac:spMkLst>
        </pc:spChg>
        <pc:spChg chg="del">
          <ac:chgData name="Gail Parker" userId="959ee3c1-68b4-4b97-bc33-867b656275fe" providerId="ADAL" clId="{9CDDE7DC-97F0-4B1D-BACF-FB86B4424661}" dt="2023-11-30T19:47:27.809" v="12074" actId="478"/>
          <ac:spMkLst>
            <pc:docMk/>
            <pc:sldMk cId="502172620" sldId="295"/>
            <ac:spMk id="3" creationId="{2AF0F20F-7C35-D943-DD76-80680452979B}"/>
          </ac:spMkLst>
        </pc:spChg>
        <pc:spChg chg="del">
          <ac:chgData name="Gail Parker" userId="959ee3c1-68b4-4b97-bc33-867b656275fe" providerId="ADAL" clId="{9CDDE7DC-97F0-4B1D-BACF-FB86B4424661}" dt="2023-11-30T19:47:48.851" v="12076" actId="478"/>
          <ac:spMkLst>
            <pc:docMk/>
            <pc:sldMk cId="502172620" sldId="295"/>
            <ac:spMk id="4" creationId="{A1385B02-1C92-39E3-55FF-F2D4AA870B89}"/>
          </ac:spMkLst>
        </pc:spChg>
        <pc:spChg chg="add del mod">
          <ac:chgData name="Gail Parker" userId="959ee3c1-68b4-4b97-bc33-867b656275fe" providerId="ADAL" clId="{9CDDE7DC-97F0-4B1D-BACF-FB86B4424661}" dt="2023-11-30T19:48:04.762" v="12079"/>
          <ac:spMkLst>
            <pc:docMk/>
            <pc:sldMk cId="502172620" sldId="295"/>
            <ac:spMk id="7" creationId="{E84C7CB9-CB7A-B1A0-FAF2-F72D6D9A7473}"/>
          </ac:spMkLst>
        </pc:spChg>
        <pc:spChg chg="add del mod">
          <ac:chgData name="Gail Parker" userId="959ee3c1-68b4-4b97-bc33-867b656275fe" providerId="ADAL" clId="{9CDDE7DC-97F0-4B1D-BACF-FB86B4424661}" dt="2023-11-30T19:50:35.218" v="12123"/>
          <ac:spMkLst>
            <pc:docMk/>
            <pc:sldMk cId="502172620" sldId="295"/>
            <ac:spMk id="8" creationId="{AC82A551-95A8-ECCA-23A8-EA984967D1D0}"/>
          </ac:spMkLst>
        </pc:spChg>
        <pc:picChg chg="add del">
          <ac:chgData name="Gail Parker" userId="959ee3c1-68b4-4b97-bc33-867b656275fe" providerId="ADAL" clId="{9CDDE7DC-97F0-4B1D-BACF-FB86B4424661}" dt="2023-11-30T19:50:20.910" v="12119" actId="21"/>
          <ac:picMkLst>
            <pc:docMk/>
            <pc:sldMk cId="502172620" sldId="295"/>
            <ac:picMk id="6" creationId="{C2A09D4D-0EB7-3E99-45BF-93941D83E6DA}"/>
          </ac:picMkLst>
        </pc:picChg>
      </pc:sldChg>
      <pc:sldChg chg="addSp delSp modSp add mod modNotesTx">
        <pc:chgData name="Gail Parker" userId="959ee3c1-68b4-4b97-bc33-867b656275fe" providerId="ADAL" clId="{9CDDE7DC-97F0-4B1D-BACF-FB86B4424661}" dt="2023-11-30T19:55:17.623" v="12290" actId="20577"/>
        <pc:sldMkLst>
          <pc:docMk/>
          <pc:sldMk cId="1041984893" sldId="296"/>
        </pc:sldMkLst>
        <pc:spChg chg="del mod">
          <ac:chgData name="Gail Parker" userId="959ee3c1-68b4-4b97-bc33-867b656275fe" providerId="ADAL" clId="{9CDDE7DC-97F0-4B1D-BACF-FB86B4424661}" dt="2023-11-30T19:50:25.034" v="12120"/>
          <ac:spMkLst>
            <pc:docMk/>
            <pc:sldMk cId="1041984893" sldId="296"/>
            <ac:spMk id="3" creationId="{18B1EFC6-69AF-84F7-E709-DCB9BE337501}"/>
          </ac:spMkLst>
        </pc:spChg>
        <pc:spChg chg="add mod">
          <ac:chgData name="Gail Parker" userId="959ee3c1-68b4-4b97-bc33-867b656275fe" providerId="ADAL" clId="{9CDDE7DC-97F0-4B1D-BACF-FB86B4424661}" dt="2023-11-30T19:50:53.948" v="12130" actId="1076"/>
          <ac:spMkLst>
            <pc:docMk/>
            <pc:sldMk cId="1041984893" sldId="296"/>
            <ac:spMk id="5" creationId="{E0C6BD6B-A7A3-5E71-45CE-CAA1B6554871}"/>
          </ac:spMkLst>
        </pc:spChg>
        <pc:spChg chg="add mod">
          <ac:chgData name="Gail Parker" userId="959ee3c1-68b4-4b97-bc33-867b656275fe" providerId="ADAL" clId="{9CDDE7DC-97F0-4B1D-BACF-FB86B4424661}" dt="2023-11-30T19:52:12.692" v="12157" actId="113"/>
          <ac:spMkLst>
            <pc:docMk/>
            <pc:sldMk cId="1041984893" sldId="296"/>
            <ac:spMk id="7" creationId="{128820AD-3A65-D287-F23A-8504B6D6E713}"/>
          </ac:spMkLst>
        </pc:spChg>
        <pc:spChg chg="del mod">
          <ac:chgData name="Gail Parker" userId="959ee3c1-68b4-4b97-bc33-867b656275fe" providerId="ADAL" clId="{9CDDE7DC-97F0-4B1D-BACF-FB86B4424661}" dt="2023-11-30T19:50:10.353" v="12116"/>
          <ac:spMkLst>
            <pc:docMk/>
            <pc:sldMk cId="1041984893" sldId="296"/>
            <ac:spMk id="10" creationId="{56AC3088-2DBC-05AC-CE15-31F148D466AF}"/>
          </ac:spMkLst>
        </pc:spChg>
        <pc:picChg chg="add mod">
          <ac:chgData name="Gail Parker" userId="959ee3c1-68b4-4b97-bc33-867b656275fe" providerId="ADAL" clId="{9CDDE7DC-97F0-4B1D-BACF-FB86B4424661}" dt="2023-11-30T19:50:58.004" v="12132" actId="14100"/>
          <ac:picMkLst>
            <pc:docMk/>
            <pc:sldMk cId="1041984893" sldId="296"/>
            <ac:picMk id="2" creationId="{B345B564-6098-1C69-D69E-14D3477BDE70}"/>
          </ac:picMkLst>
        </pc:picChg>
      </pc:sldChg>
      <pc:sldMasterChg chg="modSldLayout">
        <pc:chgData name="Gail Parker" userId="959ee3c1-68b4-4b97-bc33-867b656275fe" providerId="ADAL" clId="{9CDDE7DC-97F0-4B1D-BACF-FB86B4424661}" dt="2023-11-27T10:19:58.646" v="2426"/>
        <pc:sldMasterMkLst>
          <pc:docMk/>
          <pc:sldMasterMk cId="3997252025" sldId="2147483667"/>
        </pc:sldMasterMkLst>
        <pc:sldLayoutChg chg="addSp">
          <pc:chgData name="Gail Parker" userId="959ee3c1-68b4-4b97-bc33-867b656275fe" providerId="ADAL" clId="{9CDDE7DC-97F0-4B1D-BACF-FB86B4424661}" dt="2023-11-27T10:19:58.646" v="2426"/>
          <pc:sldLayoutMkLst>
            <pc:docMk/>
            <pc:sldMasterMk cId="3997252025" sldId="2147483667"/>
            <pc:sldLayoutMk cId="886435231" sldId="2147483668"/>
          </pc:sldLayoutMkLst>
          <pc:spChg chg="add">
            <ac:chgData name="Gail Parker" userId="959ee3c1-68b4-4b97-bc33-867b656275fe" providerId="ADAL" clId="{9CDDE7DC-97F0-4B1D-BACF-FB86B4424661}" dt="2023-11-27T10:19:58.646" v="2426"/>
            <ac:spMkLst>
              <pc:docMk/>
              <pc:sldMasterMk cId="3997252025" sldId="2147483667"/>
              <pc:sldLayoutMk cId="886435231" sldId="2147483668"/>
              <ac:spMk id="8" creationId="{BB4005F4-D25A-FFE6-045B-1569985590AE}"/>
            </ac:spMkLst>
          </pc:spChg>
          <pc:spChg chg="add">
            <ac:chgData name="Gail Parker" userId="959ee3c1-68b4-4b97-bc33-867b656275fe" providerId="ADAL" clId="{9CDDE7DC-97F0-4B1D-BACF-FB86B4424661}" dt="2023-11-27T10:19:58.646" v="2426"/>
            <ac:spMkLst>
              <pc:docMk/>
              <pc:sldMasterMk cId="3997252025" sldId="2147483667"/>
              <pc:sldLayoutMk cId="886435231" sldId="2147483668"/>
              <ac:spMk id="9" creationId="{1D492527-7317-890A-264D-BFA771834F37}"/>
            </ac:spMkLst>
          </pc:spChg>
          <pc:spChg chg="add">
            <ac:chgData name="Gail Parker" userId="959ee3c1-68b4-4b97-bc33-867b656275fe" providerId="ADAL" clId="{9CDDE7DC-97F0-4B1D-BACF-FB86B4424661}" dt="2023-11-27T10:19:58.646" v="2426"/>
            <ac:spMkLst>
              <pc:docMk/>
              <pc:sldMasterMk cId="3997252025" sldId="2147483667"/>
              <pc:sldLayoutMk cId="886435231" sldId="2147483668"/>
              <ac:spMk id="10" creationId="{D7F26B9A-C7F0-2CD0-3956-5AA6CBCD4BCD}"/>
            </ac:spMkLst>
          </pc:spChg>
          <pc:spChg chg="add">
            <ac:chgData name="Gail Parker" userId="959ee3c1-68b4-4b97-bc33-867b656275fe" providerId="ADAL" clId="{9CDDE7DC-97F0-4B1D-BACF-FB86B4424661}" dt="2023-11-27T10:19:58.646" v="2426"/>
            <ac:spMkLst>
              <pc:docMk/>
              <pc:sldMasterMk cId="3997252025" sldId="2147483667"/>
              <pc:sldLayoutMk cId="886435231" sldId="2147483668"/>
              <ac:spMk id="11" creationId="{E78A3E23-8277-BB5F-3FA4-873E131DCB88}"/>
            </ac:spMkLst>
          </pc:spChg>
          <pc:spChg chg="add">
            <ac:chgData name="Gail Parker" userId="959ee3c1-68b4-4b97-bc33-867b656275fe" providerId="ADAL" clId="{9CDDE7DC-97F0-4B1D-BACF-FB86B4424661}" dt="2023-11-27T10:19:58.646" v="2426"/>
            <ac:spMkLst>
              <pc:docMk/>
              <pc:sldMasterMk cId="3997252025" sldId="2147483667"/>
              <pc:sldLayoutMk cId="886435231" sldId="2147483668"/>
              <ac:spMk id="15" creationId="{4814B3D0-2C23-5293-D90E-35CD55A9A3C3}"/>
            </ac:spMkLst>
          </pc:spChg>
          <pc:spChg chg="add">
            <ac:chgData name="Gail Parker" userId="959ee3c1-68b4-4b97-bc33-867b656275fe" providerId="ADAL" clId="{9CDDE7DC-97F0-4B1D-BACF-FB86B4424661}" dt="2023-11-27T10:19:58.646" v="2426"/>
            <ac:spMkLst>
              <pc:docMk/>
              <pc:sldMasterMk cId="3997252025" sldId="2147483667"/>
              <pc:sldLayoutMk cId="886435231" sldId="2147483668"/>
              <ac:spMk id="16" creationId="{6C870541-24F3-D105-2DD1-65888D11608F}"/>
            </ac:spMkLst>
          </pc:spChg>
          <pc:grpChg chg="add">
            <ac:chgData name="Gail Parker" userId="959ee3c1-68b4-4b97-bc33-867b656275fe" providerId="ADAL" clId="{9CDDE7DC-97F0-4B1D-BACF-FB86B4424661}" dt="2023-11-27T10:19:58.646" v="2426"/>
            <ac:grpSpMkLst>
              <pc:docMk/>
              <pc:sldMasterMk cId="3997252025" sldId="2147483667"/>
              <pc:sldLayoutMk cId="886435231" sldId="2147483668"/>
              <ac:grpSpMk id="12" creationId="{3ABB76F6-E200-D9B4-2672-0DD0063CFD60}"/>
            </ac:grpSpMkLst>
          </pc:grpChg>
        </pc:sldLayoutChg>
        <pc:sldLayoutChg chg="addSp">
          <pc:chgData name="Gail Parker" userId="959ee3c1-68b4-4b97-bc33-867b656275fe" providerId="ADAL" clId="{9CDDE7DC-97F0-4B1D-BACF-FB86B4424661}" dt="2023-11-27T10:19:58.646" v="2426"/>
          <pc:sldLayoutMkLst>
            <pc:docMk/>
            <pc:sldMasterMk cId="3997252025" sldId="2147483667"/>
            <pc:sldLayoutMk cId="3676366753" sldId="2147483669"/>
          </pc:sldLayoutMkLst>
          <pc:spChg chg="add">
            <ac:chgData name="Gail Parker" userId="959ee3c1-68b4-4b97-bc33-867b656275fe" providerId="ADAL" clId="{9CDDE7DC-97F0-4B1D-BACF-FB86B4424661}" dt="2023-11-27T10:19:58.646" v="2426"/>
            <ac:spMkLst>
              <pc:docMk/>
              <pc:sldMasterMk cId="3997252025" sldId="2147483667"/>
              <pc:sldLayoutMk cId="3676366753" sldId="2147483669"/>
              <ac:spMk id="7" creationId="{BF7359F4-E8A3-D981-A78F-797F63006803}"/>
            </ac:spMkLst>
          </pc:spChg>
          <pc:spChg chg="add">
            <ac:chgData name="Gail Parker" userId="959ee3c1-68b4-4b97-bc33-867b656275fe" providerId="ADAL" clId="{9CDDE7DC-97F0-4B1D-BACF-FB86B4424661}" dt="2023-11-27T10:19:58.646" v="2426"/>
            <ac:spMkLst>
              <pc:docMk/>
              <pc:sldMasterMk cId="3997252025" sldId="2147483667"/>
              <pc:sldLayoutMk cId="3676366753" sldId="2147483669"/>
              <ac:spMk id="9" creationId="{E16DAA6B-9E6F-46A7-07FF-DEAEB76E153F}"/>
            </ac:spMkLst>
          </pc:spChg>
          <pc:spChg chg="add">
            <ac:chgData name="Gail Parker" userId="959ee3c1-68b4-4b97-bc33-867b656275fe" providerId="ADAL" clId="{9CDDE7DC-97F0-4B1D-BACF-FB86B4424661}" dt="2023-11-27T10:19:58.646" v="2426"/>
            <ac:spMkLst>
              <pc:docMk/>
              <pc:sldMasterMk cId="3997252025" sldId="2147483667"/>
              <pc:sldLayoutMk cId="3676366753" sldId="2147483669"/>
              <ac:spMk id="10" creationId="{AD1461E6-26A4-732D-1BD1-A1EF6C8A6922}"/>
            </ac:spMkLst>
          </pc:spChg>
          <pc:grpChg chg="add">
            <ac:chgData name="Gail Parker" userId="959ee3c1-68b4-4b97-bc33-867b656275fe" providerId="ADAL" clId="{9CDDE7DC-97F0-4B1D-BACF-FB86B4424661}" dt="2023-11-27T10:19:58.646" v="2426"/>
            <ac:grpSpMkLst>
              <pc:docMk/>
              <pc:sldMasterMk cId="3997252025" sldId="2147483667"/>
              <pc:sldLayoutMk cId="3676366753" sldId="2147483669"/>
              <ac:grpSpMk id="11" creationId="{A16BC23B-4CC8-AFCB-F10A-177B61D7DA16}"/>
            </ac:grpSpMkLst>
          </pc:grpChg>
        </pc:sldLayoutChg>
        <pc:sldLayoutChg chg="addSp">
          <pc:chgData name="Gail Parker" userId="959ee3c1-68b4-4b97-bc33-867b656275fe" providerId="ADAL" clId="{9CDDE7DC-97F0-4B1D-BACF-FB86B4424661}" dt="2023-11-27T10:19:58.646" v="2426"/>
          <pc:sldLayoutMkLst>
            <pc:docMk/>
            <pc:sldMasterMk cId="3997252025" sldId="2147483667"/>
            <pc:sldLayoutMk cId="464084271" sldId="2147483670"/>
          </pc:sldLayoutMkLst>
          <pc:spChg chg="add">
            <ac:chgData name="Gail Parker" userId="959ee3c1-68b4-4b97-bc33-867b656275fe" providerId="ADAL" clId="{9CDDE7DC-97F0-4B1D-BACF-FB86B4424661}" dt="2023-11-27T10:19:58.646" v="2426"/>
            <ac:spMkLst>
              <pc:docMk/>
              <pc:sldMasterMk cId="3997252025" sldId="2147483667"/>
              <pc:sldLayoutMk cId="464084271" sldId="2147483670"/>
              <ac:spMk id="7" creationId="{B095CBD4-EA19-3476-C2F9-BA76A7A7CD59}"/>
            </ac:spMkLst>
          </pc:spChg>
          <pc:spChg chg="add">
            <ac:chgData name="Gail Parker" userId="959ee3c1-68b4-4b97-bc33-867b656275fe" providerId="ADAL" clId="{9CDDE7DC-97F0-4B1D-BACF-FB86B4424661}" dt="2023-11-27T10:19:58.646" v="2426"/>
            <ac:spMkLst>
              <pc:docMk/>
              <pc:sldMasterMk cId="3997252025" sldId="2147483667"/>
              <pc:sldLayoutMk cId="464084271" sldId="2147483670"/>
              <ac:spMk id="8" creationId="{D599EFC2-1DD5-174A-1C20-D4062CD7AE17}"/>
            </ac:spMkLst>
          </pc:spChg>
          <pc:spChg chg="add">
            <ac:chgData name="Gail Parker" userId="959ee3c1-68b4-4b97-bc33-867b656275fe" providerId="ADAL" clId="{9CDDE7DC-97F0-4B1D-BACF-FB86B4424661}" dt="2023-11-27T10:19:58.646" v="2426"/>
            <ac:spMkLst>
              <pc:docMk/>
              <pc:sldMasterMk cId="3997252025" sldId="2147483667"/>
              <pc:sldLayoutMk cId="464084271" sldId="2147483670"/>
              <ac:spMk id="10" creationId="{C99442A7-AD84-D591-6704-EFD7AD0313BC}"/>
            </ac:spMkLst>
          </pc:spChg>
          <pc:spChg chg="add">
            <ac:chgData name="Gail Parker" userId="959ee3c1-68b4-4b97-bc33-867b656275fe" providerId="ADAL" clId="{9CDDE7DC-97F0-4B1D-BACF-FB86B4424661}" dt="2023-11-27T10:19:58.646" v="2426"/>
            <ac:spMkLst>
              <pc:docMk/>
              <pc:sldMasterMk cId="3997252025" sldId="2147483667"/>
              <pc:sldLayoutMk cId="464084271" sldId="2147483670"/>
              <ac:spMk id="11" creationId="{CCFE675A-6878-9DA4-984A-FE563FCF46AF}"/>
            </ac:spMkLst>
          </pc:spChg>
        </pc:sldLayoutChg>
      </pc:sldMasterChg>
      <pc:sldMasterChg chg="modSldLayout">
        <pc:chgData name="Gail Parker" userId="959ee3c1-68b4-4b97-bc33-867b656275fe" providerId="ADAL" clId="{9CDDE7DC-97F0-4B1D-BACF-FB86B4424661}" dt="2023-11-27T10:20:17.012" v="2431"/>
        <pc:sldMasterMkLst>
          <pc:docMk/>
          <pc:sldMasterMk cId="182290220" sldId="2147483687"/>
        </pc:sldMasterMkLst>
        <pc:sldLayoutChg chg="addSp">
          <pc:chgData name="Gail Parker" userId="959ee3c1-68b4-4b97-bc33-867b656275fe" providerId="ADAL" clId="{9CDDE7DC-97F0-4B1D-BACF-FB86B4424661}" dt="2023-11-27T10:20:17.012" v="2431"/>
          <pc:sldLayoutMkLst>
            <pc:docMk/>
            <pc:sldMasterMk cId="182290220" sldId="2147483687"/>
            <pc:sldLayoutMk cId="3460699770" sldId="2147483688"/>
          </pc:sldLayoutMkLst>
          <pc:spChg chg="add">
            <ac:chgData name="Gail Parker" userId="959ee3c1-68b4-4b97-bc33-867b656275fe" providerId="ADAL" clId="{9CDDE7DC-97F0-4B1D-BACF-FB86B4424661}" dt="2023-11-27T10:20:17.012" v="2431"/>
            <ac:spMkLst>
              <pc:docMk/>
              <pc:sldMasterMk cId="182290220" sldId="2147483687"/>
              <pc:sldLayoutMk cId="3460699770" sldId="2147483688"/>
              <ac:spMk id="10" creationId="{5137172E-B85D-F847-0CEA-B9B160019692}"/>
            </ac:spMkLst>
          </pc:spChg>
          <pc:spChg chg="add">
            <ac:chgData name="Gail Parker" userId="959ee3c1-68b4-4b97-bc33-867b656275fe" providerId="ADAL" clId="{9CDDE7DC-97F0-4B1D-BACF-FB86B4424661}" dt="2023-11-27T10:20:17.012" v="2431"/>
            <ac:spMkLst>
              <pc:docMk/>
              <pc:sldMasterMk cId="182290220" sldId="2147483687"/>
              <pc:sldLayoutMk cId="3460699770" sldId="2147483688"/>
              <ac:spMk id="11" creationId="{CD629164-183A-86D7-6C71-5EDA52C14D15}"/>
            </ac:spMkLst>
          </pc:spChg>
          <pc:spChg chg="add">
            <ac:chgData name="Gail Parker" userId="959ee3c1-68b4-4b97-bc33-867b656275fe" providerId="ADAL" clId="{9CDDE7DC-97F0-4B1D-BACF-FB86B4424661}" dt="2023-11-27T10:20:17.012" v="2431"/>
            <ac:spMkLst>
              <pc:docMk/>
              <pc:sldMasterMk cId="182290220" sldId="2147483687"/>
              <pc:sldLayoutMk cId="3460699770" sldId="2147483688"/>
              <ac:spMk id="12" creationId="{279C9C43-0797-E964-CBEE-DCA30997B729}"/>
            </ac:spMkLst>
          </pc:spChg>
          <pc:spChg chg="add">
            <ac:chgData name="Gail Parker" userId="959ee3c1-68b4-4b97-bc33-867b656275fe" providerId="ADAL" clId="{9CDDE7DC-97F0-4B1D-BACF-FB86B4424661}" dt="2023-11-27T10:20:17.012" v="2431"/>
            <ac:spMkLst>
              <pc:docMk/>
              <pc:sldMasterMk cId="182290220" sldId="2147483687"/>
              <pc:sldLayoutMk cId="3460699770" sldId="2147483688"/>
              <ac:spMk id="13" creationId="{19082D4B-2013-26FF-D622-E28F6335A409}"/>
            </ac:spMkLst>
          </pc:spChg>
          <pc:spChg chg="add">
            <ac:chgData name="Gail Parker" userId="959ee3c1-68b4-4b97-bc33-867b656275fe" providerId="ADAL" clId="{9CDDE7DC-97F0-4B1D-BACF-FB86B4424661}" dt="2023-11-27T10:20:17.012" v="2431"/>
            <ac:spMkLst>
              <pc:docMk/>
              <pc:sldMasterMk cId="182290220" sldId="2147483687"/>
              <pc:sldLayoutMk cId="3460699770" sldId="2147483688"/>
              <ac:spMk id="17" creationId="{EE28B645-FE3D-3EFE-6888-0CCF1F60D63D}"/>
            </ac:spMkLst>
          </pc:spChg>
          <pc:spChg chg="add">
            <ac:chgData name="Gail Parker" userId="959ee3c1-68b4-4b97-bc33-867b656275fe" providerId="ADAL" clId="{9CDDE7DC-97F0-4B1D-BACF-FB86B4424661}" dt="2023-11-27T10:20:17.012" v="2431"/>
            <ac:spMkLst>
              <pc:docMk/>
              <pc:sldMasterMk cId="182290220" sldId="2147483687"/>
              <pc:sldLayoutMk cId="3460699770" sldId="2147483688"/>
              <ac:spMk id="18" creationId="{52F57F25-2BB6-52C8-F24F-1569DD4375D0}"/>
            </ac:spMkLst>
          </pc:spChg>
          <pc:grpChg chg="add">
            <ac:chgData name="Gail Parker" userId="959ee3c1-68b4-4b97-bc33-867b656275fe" providerId="ADAL" clId="{9CDDE7DC-97F0-4B1D-BACF-FB86B4424661}" dt="2023-11-27T10:20:17.012" v="2431"/>
            <ac:grpSpMkLst>
              <pc:docMk/>
              <pc:sldMasterMk cId="182290220" sldId="2147483687"/>
              <pc:sldLayoutMk cId="3460699770" sldId="2147483688"/>
              <ac:grpSpMk id="14" creationId="{05516324-EE8C-D169-F5A7-91A29F15726C}"/>
            </ac:grpSpMkLst>
          </pc:grpChg>
        </pc:sldLayoutChg>
        <pc:sldLayoutChg chg="addSp">
          <pc:chgData name="Gail Parker" userId="959ee3c1-68b4-4b97-bc33-867b656275fe" providerId="ADAL" clId="{9CDDE7DC-97F0-4B1D-BACF-FB86B4424661}" dt="2023-11-27T10:20:17.012" v="2431"/>
          <pc:sldLayoutMkLst>
            <pc:docMk/>
            <pc:sldMasterMk cId="182290220" sldId="2147483687"/>
            <pc:sldLayoutMk cId="3088944215" sldId="2147483689"/>
          </pc:sldLayoutMkLst>
          <pc:spChg chg="add">
            <ac:chgData name="Gail Parker" userId="959ee3c1-68b4-4b97-bc33-867b656275fe" providerId="ADAL" clId="{9CDDE7DC-97F0-4B1D-BACF-FB86B4424661}" dt="2023-11-27T10:20:17.012" v="2431"/>
            <ac:spMkLst>
              <pc:docMk/>
              <pc:sldMasterMk cId="182290220" sldId="2147483687"/>
              <pc:sldLayoutMk cId="3088944215" sldId="2147483689"/>
              <ac:spMk id="7" creationId="{7C12A4BC-0AE2-E7B5-45A5-CB0FCF75D8CE}"/>
            </ac:spMkLst>
          </pc:spChg>
          <pc:spChg chg="add">
            <ac:chgData name="Gail Parker" userId="959ee3c1-68b4-4b97-bc33-867b656275fe" providerId="ADAL" clId="{9CDDE7DC-97F0-4B1D-BACF-FB86B4424661}" dt="2023-11-27T10:20:17.012" v="2431"/>
            <ac:spMkLst>
              <pc:docMk/>
              <pc:sldMasterMk cId="182290220" sldId="2147483687"/>
              <pc:sldLayoutMk cId="3088944215" sldId="2147483689"/>
              <ac:spMk id="8" creationId="{A21A6557-C360-C624-1ED8-D6D5ECC79DC4}"/>
            </ac:spMkLst>
          </pc:spChg>
          <pc:spChg chg="add">
            <ac:chgData name="Gail Parker" userId="959ee3c1-68b4-4b97-bc33-867b656275fe" providerId="ADAL" clId="{9CDDE7DC-97F0-4B1D-BACF-FB86B4424661}" dt="2023-11-27T10:20:17.012" v="2431"/>
            <ac:spMkLst>
              <pc:docMk/>
              <pc:sldMasterMk cId="182290220" sldId="2147483687"/>
              <pc:sldLayoutMk cId="3088944215" sldId="2147483689"/>
              <ac:spMk id="9" creationId="{B5418CAB-1279-BCB0-CC5D-40970FBA93FE}"/>
            </ac:spMkLst>
          </pc:spChg>
          <pc:grpChg chg="add">
            <ac:chgData name="Gail Parker" userId="959ee3c1-68b4-4b97-bc33-867b656275fe" providerId="ADAL" clId="{9CDDE7DC-97F0-4B1D-BACF-FB86B4424661}" dt="2023-11-27T10:20:17.012" v="2431"/>
            <ac:grpSpMkLst>
              <pc:docMk/>
              <pc:sldMasterMk cId="182290220" sldId="2147483687"/>
              <pc:sldLayoutMk cId="3088944215" sldId="2147483689"/>
              <ac:grpSpMk id="10" creationId="{A9A62F96-173C-DFA1-A1F1-D5308BEF87E8}"/>
            </ac:grpSpMkLst>
          </pc:grpChg>
        </pc:sldLayoutChg>
        <pc:sldLayoutChg chg="addSp">
          <pc:chgData name="Gail Parker" userId="959ee3c1-68b4-4b97-bc33-867b656275fe" providerId="ADAL" clId="{9CDDE7DC-97F0-4B1D-BACF-FB86B4424661}" dt="2023-11-27T10:20:17.012" v="2431"/>
          <pc:sldLayoutMkLst>
            <pc:docMk/>
            <pc:sldMasterMk cId="182290220" sldId="2147483687"/>
            <pc:sldLayoutMk cId="2950411304" sldId="2147483690"/>
          </pc:sldLayoutMkLst>
          <pc:spChg chg="add">
            <ac:chgData name="Gail Parker" userId="959ee3c1-68b4-4b97-bc33-867b656275fe" providerId="ADAL" clId="{9CDDE7DC-97F0-4B1D-BACF-FB86B4424661}" dt="2023-11-27T10:20:17.012" v="2431"/>
            <ac:spMkLst>
              <pc:docMk/>
              <pc:sldMasterMk cId="182290220" sldId="2147483687"/>
              <pc:sldLayoutMk cId="2950411304" sldId="2147483690"/>
              <ac:spMk id="10" creationId="{5A3306A8-D46C-3AD7-0C20-DF0625CE8BB4}"/>
            </ac:spMkLst>
          </pc:spChg>
          <pc:spChg chg="add">
            <ac:chgData name="Gail Parker" userId="959ee3c1-68b4-4b97-bc33-867b656275fe" providerId="ADAL" clId="{9CDDE7DC-97F0-4B1D-BACF-FB86B4424661}" dt="2023-11-27T10:20:17.012" v="2431"/>
            <ac:spMkLst>
              <pc:docMk/>
              <pc:sldMasterMk cId="182290220" sldId="2147483687"/>
              <pc:sldLayoutMk cId="2950411304" sldId="2147483690"/>
              <ac:spMk id="11" creationId="{5CDEC947-E82A-A42E-D53A-B4857D963305}"/>
            </ac:spMkLst>
          </pc:spChg>
          <pc:spChg chg="add">
            <ac:chgData name="Gail Parker" userId="959ee3c1-68b4-4b97-bc33-867b656275fe" providerId="ADAL" clId="{9CDDE7DC-97F0-4B1D-BACF-FB86B4424661}" dt="2023-11-27T10:20:17.012" v="2431"/>
            <ac:spMkLst>
              <pc:docMk/>
              <pc:sldMasterMk cId="182290220" sldId="2147483687"/>
              <pc:sldLayoutMk cId="2950411304" sldId="2147483690"/>
              <ac:spMk id="12" creationId="{A2D61399-150C-7656-AF76-5B16E7D71B3A}"/>
            </ac:spMkLst>
          </pc:spChg>
          <pc:spChg chg="add">
            <ac:chgData name="Gail Parker" userId="959ee3c1-68b4-4b97-bc33-867b656275fe" providerId="ADAL" clId="{9CDDE7DC-97F0-4B1D-BACF-FB86B4424661}" dt="2023-11-27T10:20:17.012" v="2431"/>
            <ac:spMkLst>
              <pc:docMk/>
              <pc:sldMasterMk cId="182290220" sldId="2147483687"/>
              <pc:sldLayoutMk cId="2950411304" sldId="2147483690"/>
              <ac:spMk id="13" creationId="{9D33C57E-8AA6-4230-5818-174C1017B0C5}"/>
            </ac:spMkLst>
          </pc:spChg>
        </pc:sldLayoutChg>
      </pc:sldMasterChg>
      <pc:sldMasterChg chg="modSldLayout">
        <pc:chgData name="Gail Parker" userId="959ee3c1-68b4-4b97-bc33-867b656275fe" providerId="ADAL" clId="{9CDDE7DC-97F0-4B1D-BACF-FB86B4424661}" dt="2023-11-27T10:20:18.561" v="2435"/>
        <pc:sldMasterMkLst>
          <pc:docMk/>
          <pc:sldMasterMk cId="1839281612" sldId="2147483702"/>
        </pc:sldMasterMkLst>
        <pc:sldLayoutChg chg="addSp">
          <pc:chgData name="Gail Parker" userId="959ee3c1-68b4-4b97-bc33-867b656275fe" providerId="ADAL" clId="{9CDDE7DC-97F0-4B1D-BACF-FB86B4424661}" dt="2023-11-27T10:20:18.561" v="2435"/>
          <pc:sldLayoutMkLst>
            <pc:docMk/>
            <pc:sldMasterMk cId="1839281612" sldId="2147483702"/>
            <pc:sldLayoutMk cId="1485978997" sldId="2147483703"/>
          </pc:sldLayoutMkLst>
          <pc:spChg chg="add">
            <ac:chgData name="Gail Parker" userId="959ee3c1-68b4-4b97-bc33-867b656275fe" providerId="ADAL" clId="{9CDDE7DC-97F0-4B1D-BACF-FB86B4424661}" dt="2023-11-27T10:20:18.561" v="2435"/>
            <ac:spMkLst>
              <pc:docMk/>
              <pc:sldMasterMk cId="1839281612" sldId="2147483702"/>
              <pc:sldLayoutMk cId="1485978997" sldId="2147483703"/>
              <ac:spMk id="7" creationId="{BE321028-17CB-A781-9A2F-0EDDC7CB2DA5}"/>
            </ac:spMkLst>
          </pc:spChg>
          <pc:spChg chg="add">
            <ac:chgData name="Gail Parker" userId="959ee3c1-68b4-4b97-bc33-867b656275fe" providerId="ADAL" clId="{9CDDE7DC-97F0-4B1D-BACF-FB86B4424661}" dt="2023-11-27T10:20:18.561" v="2435"/>
            <ac:spMkLst>
              <pc:docMk/>
              <pc:sldMasterMk cId="1839281612" sldId="2147483702"/>
              <pc:sldLayoutMk cId="1485978997" sldId="2147483703"/>
              <ac:spMk id="8" creationId="{63A64C73-EA69-C1B2-4610-52284C385496}"/>
            </ac:spMkLst>
          </pc:spChg>
          <pc:spChg chg="add">
            <ac:chgData name="Gail Parker" userId="959ee3c1-68b4-4b97-bc33-867b656275fe" providerId="ADAL" clId="{9CDDE7DC-97F0-4B1D-BACF-FB86B4424661}" dt="2023-11-27T10:20:18.561" v="2435"/>
            <ac:spMkLst>
              <pc:docMk/>
              <pc:sldMasterMk cId="1839281612" sldId="2147483702"/>
              <pc:sldLayoutMk cId="1485978997" sldId="2147483703"/>
              <ac:spMk id="9" creationId="{B4983401-6AA2-06BE-0B1D-072F2CC3DD64}"/>
            </ac:spMkLst>
          </pc:spChg>
          <pc:spChg chg="add">
            <ac:chgData name="Gail Parker" userId="959ee3c1-68b4-4b97-bc33-867b656275fe" providerId="ADAL" clId="{9CDDE7DC-97F0-4B1D-BACF-FB86B4424661}" dt="2023-11-27T10:20:18.561" v="2435"/>
            <ac:spMkLst>
              <pc:docMk/>
              <pc:sldMasterMk cId="1839281612" sldId="2147483702"/>
              <pc:sldLayoutMk cId="1485978997" sldId="2147483703"/>
              <ac:spMk id="10" creationId="{C2ADA140-BA21-7B94-C078-21F6577A9999}"/>
            </ac:spMkLst>
          </pc:spChg>
          <pc:spChg chg="add">
            <ac:chgData name="Gail Parker" userId="959ee3c1-68b4-4b97-bc33-867b656275fe" providerId="ADAL" clId="{9CDDE7DC-97F0-4B1D-BACF-FB86B4424661}" dt="2023-11-27T10:20:18.561" v="2435"/>
            <ac:spMkLst>
              <pc:docMk/>
              <pc:sldMasterMk cId="1839281612" sldId="2147483702"/>
              <pc:sldLayoutMk cId="1485978997" sldId="2147483703"/>
              <ac:spMk id="14" creationId="{49A8B25C-9E2F-B59B-AB3C-4310FDA1C351}"/>
            </ac:spMkLst>
          </pc:spChg>
          <pc:spChg chg="add">
            <ac:chgData name="Gail Parker" userId="959ee3c1-68b4-4b97-bc33-867b656275fe" providerId="ADAL" clId="{9CDDE7DC-97F0-4B1D-BACF-FB86B4424661}" dt="2023-11-27T10:20:18.561" v="2435"/>
            <ac:spMkLst>
              <pc:docMk/>
              <pc:sldMasterMk cId="1839281612" sldId="2147483702"/>
              <pc:sldLayoutMk cId="1485978997" sldId="2147483703"/>
              <ac:spMk id="15" creationId="{95F64D7F-954A-D171-C738-15170E221DB2}"/>
            </ac:spMkLst>
          </pc:spChg>
          <pc:grpChg chg="add">
            <ac:chgData name="Gail Parker" userId="959ee3c1-68b4-4b97-bc33-867b656275fe" providerId="ADAL" clId="{9CDDE7DC-97F0-4B1D-BACF-FB86B4424661}" dt="2023-11-27T10:20:18.561" v="2435"/>
            <ac:grpSpMkLst>
              <pc:docMk/>
              <pc:sldMasterMk cId="1839281612" sldId="2147483702"/>
              <pc:sldLayoutMk cId="1485978997" sldId="2147483703"/>
              <ac:grpSpMk id="11" creationId="{F6E92E41-4FFF-1A34-D060-07129EB0C2D9}"/>
            </ac:grpSpMkLst>
          </pc:grpChg>
        </pc:sldLayoutChg>
        <pc:sldLayoutChg chg="addSp">
          <pc:chgData name="Gail Parker" userId="959ee3c1-68b4-4b97-bc33-867b656275fe" providerId="ADAL" clId="{9CDDE7DC-97F0-4B1D-BACF-FB86B4424661}" dt="2023-11-27T10:20:18.561" v="2435"/>
          <pc:sldLayoutMkLst>
            <pc:docMk/>
            <pc:sldMasterMk cId="1839281612" sldId="2147483702"/>
            <pc:sldLayoutMk cId="94296354" sldId="2147483704"/>
          </pc:sldLayoutMkLst>
          <pc:spChg chg="add">
            <ac:chgData name="Gail Parker" userId="959ee3c1-68b4-4b97-bc33-867b656275fe" providerId="ADAL" clId="{9CDDE7DC-97F0-4B1D-BACF-FB86B4424661}" dt="2023-11-27T10:20:18.561" v="2435"/>
            <ac:spMkLst>
              <pc:docMk/>
              <pc:sldMasterMk cId="1839281612" sldId="2147483702"/>
              <pc:sldLayoutMk cId="94296354" sldId="2147483704"/>
              <ac:spMk id="7" creationId="{C36A32D2-BCF1-2DB7-6C4E-B065669EAC56}"/>
            </ac:spMkLst>
          </pc:spChg>
          <pc:spChg chg="add">
            <ac:chgData name="Gail Parker" userId="959ee3c1-68b4-4b97-bc33-867b656275fe" providerId="ADAL" clId="{9CDDE7DC-97F0-4B1D-BACF-FB86B4424661}" dt="2023-11-27T10:20:18.561" v="2435"/>
            <ac:spMkLst>
              <pc:docMk/>
              <pc:sldMasterMk cId="1839281612" sldId="2147483702"/>
              <pc:sldLayoutMk cId="94296354" sldId="2147483704"/>
              <ac:spMk id="8" creationId="{2EBF75EC-F9DF-B296-9D37-20D8A50812E5}"/>
            </ac:spMkLst>
          </pc:spChg>
          <pc:spChg chg="add">
            <ac:chgData name="Gail Parker" userId="959ee3c1-68b4-4b97-bc33-867b656275fe" providerId="ADAL" clId="{9CDDE7DC-97F0-4B1D-BACF-FB86B4424661}" dt="2023-11-27T10:20:18.561" v="2435"/>
            <ac:spMkLst>
              <pc:docMk/>
              <pc:sldMasterMk cId="1839281612" sldId="2147483702"/>
              <pc:sldLayoutMk cId="94296354" sldId="2147483704"/>
              <ac:spMk id="9" creationId="{38FBEC8F-88C7-FDEA-B795-C6EC3BD2F865}"/>
            </ac:spMkLst>
          </pc:spChg>
          <pc:grpChg chg="add">
            <ac:chgData name="Gail Parker" userId="959ee3c1-68b4-4b97-bc33-867b656275fe" providerId="ADAL" clId="{9CDDE7DC-97F0-4B1D-BACF-FB86B4424661}" dt="2023-11-27T10:20:18.561" v="2435"/>
            <ac:grpSpMkLst>
              <pc:docMk/>
              <pc:sldMasterMk cId="1839281612" sldId="2147483702"/>
              <pc:sldLayoutMk cId="94296354" sldId="2147483704"/>
              <ac:grpSpMk id="10" creationId="{4ADC8A36-D743-B028-9592-6580FE08386D}"/>
            </ac:grpSpMkLst>
          </pc:grpChg>
        </pc:sldLayoutChg>
        <pc:sldLayoutChg chg="addSp">
          <pc:chgData name="Gail Parker" userId="959ee3c1-68b4-4b97-bc33-867b656275fe" providerId="ADAL" clId="{9CDDE7DC-97F0-4B1D-BACF-FB86B4424661}" dt="2023-11-27T10:20:18.561" v="2435"/>
          <pc:sldLayoutMkLst>
            <pc:docMk/>
            <pc:sldMasterMk cId="1839281612" sldId="2147483702"/>
            <pc:sldLayoutMk cId="1870788001" sldId="2147483705"/>
          </pc:sldLayoutMkLst>
          <pc:spChg chg="add">
            <ac:chgData name="Gail Parker" userId="959ee3c1-68b4-4b97-bc33-867b656275fe" providerId="ADAL" clId="{9CDDE7DC-97F0-4B1D-BACF-FB86B4424661}" dt="2023-11-27T10:20:18.561" v="2435"/>
            <ac:spMkLst>
              <pc:docMk/>
              <pc:sldMasterMk cId="1839281612" sldId="2147483702"/>
              <pc:sldLayoutMk cId="1870788001" sldId="2147483705"/>
              <ac:spMk id="7" creationId="{D0B06D02-CEE7-2438-A3D3-EA60E9C88D65}"/>
            </ac:spMkLst>
          </pc:spChg>
          <pc:spChg chg="add">
            <ac:chgData name="Gail Parker" userId="959ee3c1-68b4-4b97-bc33-867b656275fe" providerId="ADAL" clId="{9CDDE7DC-97F0-4B1D-BACF-FB86B4424661}" dt="2023-11-27T10:20:18.561" v="2435"/>
            <ac:spMkLst>
              <pc:docMk/>
              <pc:sldMasterMk cId="1839281612" sldId="2147483702"/>
              <pc:sldLayoutMk cId="1870788001" sldId="2147483705"/>
              <ac:spMk id="8" creationId="{19D331B0-E013-E5B7-FBD7-807FC4B64809}"/>
            </ac:spMkLst>
          </pc:spChg>
          <pc:spChg chg="add">
            <ac:chgData name="Gail Parker" userId="959ee3c1-68b4-4b97-bc33-867b656275fe" providerId="ADAL" clId="{9CDDE7DC-97F0-4B1D-BACF-FB86B4424661}" dt="2023-11-27T10:20:18.561" v="2435"/>
            <ac:spMkLst>
              <pc:docMk/>
              <pc:sldMasterMk cId="1839281612" sldId="2147483702"/>
              <pc:sldLayoutMk cId="1870788001" sldId="2147483705"/>
              <ac:spMk id="9" creationId="{618B53D0-9E37-EC2E-6735-67FCAFA1D4C4}"/>
            </ac:spMkLst>
          </pc:spChg>
          <pc:spChg chg="add">
            <ac:chgData name="Gail Parker" userId="959ee3c1-68b4-4b97-bc33-867b656275fe" providerId="ADAL" clId="{9CDDE7DC-97F0-4B1D-BACF-FB86B4424661}" dt="2023-11-27T10:20:18.561" v="2435"/>
            <ac:spMkLst>
              <pc:docMk/>
              <pc:sldMasterMk cId="1839281612" sldId="2147483702"/>
              <pc:sldLayoutMk cId="1870788001" sldId="2147483705"/>
              <ac:spMk id="10" creationId="{1E410A6C-FE7E-3266-0B7D-039B4AA68505}"/>
            </ac:spMkLst>
          </pc:spChg>
        </pc:sldLayoutChg>
      </pc:sldMasterChg>
      <pc:sldMasterChg chg="modSldLayout">
        <pc:chgData name="Gail Parker" userId="959ee3c1-68b4-4b97-bc33-867b656275fe" providerId="ADAL" clId="{9CDDE7DC-97F0-4B1D-BACF-FB86B4424661}" dt="2023-11-27T10:20:37.129" v="2440"/>
        <pc:sldMasterMkLst>
          <pc:docMk/>
          <pc:sldMasterMk cId="1316989581" sldId="2147483723"/>
        </pc:sldMasterMkLst>
        <pc:sldLayoutChg chg="addSp">
          <pc:chgData name="Gail Parker" userId="959ee3c1-68b4-4b97-bc33-867b656275fe" providerId="ADAL" clId="{9CDDE7DC-97F0-4B1D-BACF-FB86B4424661}" dt="2023-11-27T10:20:37.129" v="2440"/>
          <pc:sldLayoutMkLst>
            <pc:docMk/>
            <pc:sldMasterMk cId="1316989581" sldId="2147483723"/>
            <pc:sldLayoutMk cId="3400152208" sldId="2147483724"/>
          </pc:sldLayoutMkLst>
          <pc:spChg chg="add">
            <ac:chgData name="Gail Parker" userId="959ee3c1-68b4-4b97-bc33-867b656275fe" providerId="ADAL" clId="{9CDDE7DC-97F0-4B1D-BACF-FB86B4424661}" dt="2023-11-27T10:20:37.129" v="2440"/>
            <ac:spMkLst>
              <pc:docMk/>
              <pc:sldMasterMk cId="1316989581" sldId="2147483723"/>
              <pc:sldLayoutMk cId="3400152208" sldId="2147483724"/>
              <ac:spMk id="7" creationId="{11B6846A-574A-D4BF-5772-B595EE2A9A7F}"/>
            </ac:spMkLst>
          </pc:spChg>
          <pc:spChg chg="add">
            <ac:chgData name="Gail Parker" userId="959ee3c1-68b4-4b97-bc33-867b656275fe" providerId="ADAL" clId="{9CDDE7DC-97F0-4B1D-BACF-FB86B4424661}" dt="2023-11-27T10:20:37.129" v="2440"/>
            <ac:spMkLst>
              <pc:docMk/>
              <pc:sldMasterMk cId="1316989581" sldId="2147483723"/>
              <pc:sldLayoutMk cId="3400152208" sldId="2147483724"/>
              <ac:spMk id="8" creationId="{6228044F-77D1-ED02-9331-2EB98D96E25A}"/>
            </ac:spMkLst>
          </pc:spChg>
          <pc:spChg chg="add">
            <ac:chgData name="Gail Parker" userId="959ee3c1-68b4-4b97-bc33-867b656275fe" providerId="ADAL" clId="{9CDDE7DC-97F0-4B1D-BACF-FB86B4424661}" dt="2023-11-27T10:20:37.129" v="2440"/>
            <ac:spMkLst>
              <pc:docMk/>
              <pc:sldMasterMk cId="1316989581" sldId="2147483723"/>
              <pc:sldLayoutMk cId="3400152208" sldId="2147483724"/>
              <ac:spMk id="9" creationId="{FA04FD63-64CE-D071-6FBA-F7F5B59F4C18}"/>
            </ac:spMkLst>
          </pc:spChg>
          <pc:spChg chg="add">
            <ac:chgData name="Gail Parker" userId="959ee3c1-68b4-4b97-bc33-867b656275fe" providerId="ADAL" clId="{9CDDE7DC-97F0-4B1D-BACF-FB86B4424661}" dt="2023-11-27T10:20:37.129" v="2440"/>
            <ac:spMkLst>
              <pc:docMk/>
              <pc:sldMasterMk cId="1316989581" sldId="2147483723"/>
              <pc:sldLayoutMk cId="3400152208" sldId="2147483724"/>
              <ac:spMk id="10" creationId="{34503945-8505-3EAE-9AD7-1DAD44262050}"/>
            </ac:spMkLst>
          </pc:spChg>
          <pc:spChg chg="add">
            <ac:chgData name="Gail Parker" userId="959ee3c1-68b4-4b97-bc33-867b656275fe" providerId="ADAL" clId="{9CDDE7DC-97F0-4B1D-BACF-FB86B4424661}" dt="2023-11-27T10:20:37.129" v="2440"/>
            <ac:spMkLst>
              <pc:docMk/>
              <pc:sldMasterMk cId="1316989581" sldId="2147483723"/>
              <pc:sldLayoutMk cId="3400152208" sldId="2147483724"/>
              <ac:spMk id="14" creationId="{67E586C4-CD3B-E363-DCF9-6BDA7331C0DB}"/>
            </ac:spMkLst>
          </pc:spChg>
          <pc:spChg chg="add">
            <ac:chgData name="Gail Parker" userId="959ee3c1-68b4-4b97-bc33-867b656275fe" providerId="ADAL" clId="{9CDDE7DC-97F0-4B1D-BACF-FB86B4424661}" dt="2023-11-27T10:20:37.129" v="2440"/>
            <ac:spMkLst>
              <pc:docMk/>
              <pc:sldMasterMk cId="1316989581" sldId="2147483723"/>
              <pc:sldLayoutMk cId="3400152208" sldId="2147483724"/>
              <ac:spMk id="15" creationId="{E6DC8DA2-7847-0B59-1A9C-ED241BA0DC22}"/>
            </ac:spMkLst>
          </pc:spChg>
          <pc:grpChg chg="add">
            <ac:chgData name="Gail Parker" userId="959ee3c1-68b4-4b97-bc33-867b656275fe" providerId="ADAL" clId="{9CDDE7DC-97F0-4B1D-BACF-FB86B4424661}" dt="2023-11-27T10:20:37.129" v="2440"/>
            <ac:grpSpMkLst>
              <pc:docMk/>
              <pc:sldMasterMk cId="1316989581" sldId="2147483723"/>
              <pc:sldLayoutMk cId="3400152208" sldId="2147483724"/>
              <ac:grpSpMk id="11" creationId="{3A40C505-BDED-AFF8-956A-6A0F0D6F7F42}"/>
            </ac:grpSpMkLst>
          </pc:grpChg>
        </pc:sldLayoutChg>
        <pc:sldLayoutChg chg="addSp">
          <pc:chgData name="Gail Parker" userId="959ee3c1-68b4-4b97-bc33-867b656275fe" providerId="ADAL" clId="{9CDDE7DC-97F0-4B1D-BACF-FB86B4424661}" dt="2023-11-27T10:20:37.129" v="2440"/>
          <pc:sldLayoutMkLst>
            <pc:docMk/>
            <pc:sldMasterMk cId="1316989581" sldId="2147483723"/>
            <pc:sldLayoutMk cId="1631517673" sldId="2147483725"/>
          </pc:sldLayoutMkLst>
          <pc:spChg chg="add">
            <ac:chgData name="Gail Parker" userId="959ee3c1-68b4-4b97-bc33-867b656275fe" providerId="ADAL" clId="{9CDDE7DC-97F0-4B1D-BACF-FB86B4424661}" dt="2023-11-27T10:20:37.129" v="2440"/>
            <ac:spMkLst>
              <pc:docMk/>
              <pc:sldMasterMk cId="1316989581" sldId="2147483723"/>
              <pc:sldLayoutMk cId="1631517673" sldId="2147483725"/>
              <ac:spMk id="7" creationId="{270FDFF0-8778-604D-FA0E-9823BBFE9DD3}"/>
            </ac:spMkLst>
          </pc:spChg>
          <pc:spChg chg="add">
            <ac:chgData name="Gail Parker" userId="959ee3c1-68b4-4b97-bc33-867b656275fe" providerId="ADAL" clId="{9CDDE7DC-97F0-4B1D-BACF-FB86B4424661}" dt="2023-11-27T10:20:37.129" v="2440"/>
            <ac:spMkLst>
              <pc:docMk/>
              <pc:sldMasterMk cId="1316989581" sldId="2147483723"/>
              <pc:sldLayoutMk cId="1631517673" sldId="2147483725"/>
              <ac:spMk id="8" creationId="{889B5F41-EDE0-955A-3118-F99342BC214D}"/>
            </ac:spMkLst>
          </pc:spChg>
          <pc:spChg chg="add">
            <ac:chgData name="Gail Parker" userId="959ee3c1-68b4-4b97-bc33-867b656275fe" providerId="ADAL" clId="{9CDDE7DC-97F0-4B1D-BACF-FB86B4424661}" dt="2023-11-27T10:20:37.129" v="2440"/>
            <ac:spMkLst>
              <pc:docMk/>
              <pc:sldMasterMk cId="1316989581" sldId="2147483723"/>
              <pc:sldLayoutMk cId="1631517673" sldId="2147483725"/>
              <ac:spMk id="9" creationId="{D9C02A1C-AA35-6777-6904-D108E3BA3B1C}"/>
            </ac:spMkLst>
          </pc:spChg>
          <pc:grpChg chg="add">
            <ac:chgData name="Gail Parker" userId="959ee3c1-68b4-4b97-bc33-867b656275fe" providerId="ADAL" clId="{9CDDE7DC-97F0-4B1D-BACF-FB86B4424661}" dt="2023-11-27T10:20:37.129" v="2440"/>
            <ac:grpSpMkLst>
              <pc:docMk/>
              <pc:sldMasterMk cId="1316989581" sldId="2147483723"/>
              <pc:sldLayoutMk cId="1631517673" sldId="2147483725"/>
              <ac:grpSpMk id="10" creationId="{E6CCEC61-7D6C-5BC9-A2F7-CAFE2A608F1C}"/>
            </ac:grpSpMkLst>
          </pc:grpChg>
        </pc:sldLayoutChg>
        <pc:sldLayoutChg chg="addSp">
          <pc:chgData name="Gail Parker" userId="959ee3c1-68b4-4b97-bc33-867b656275fe" providerId="ADAL" clId="{9CDDE7DC-97F0-4B1D-BACF-FB86B4424661}" dt="2023-11-27T10:20:37.129" v="2440"/>
          <pc:sldLayoutMkLst>
            <pc:docMk/>
            <pc:sldMasterMk cId="1316989581" sldId="2147483723"/>
            <pc:sldLayoutMk cId="3969150745" sldId="2147483726"/>
          </pc:sldLayoutMkLst>
          <pc:spChg chg="add">
            <ac:chgData name="Gail Parker" userId="959ee3c1-68b4-4b97-bc33-867b656275fe" providerId="ADAL" clId="{9CDDE7DC-97F0-4B1D-BACF-FB86B4424661}" dt="2023-11-27T10:20:37.129" v="2440"/>
            <ac:spMkLst>
              <pc:docMk/>
              <pc:sldMasterMk cId="1316989581" sldId="2147483723"/>
              <pc:sldLayoutMk cId="3969150745" sldId="2147483726"/>
              <ac:spMk id="7" creationId="{17562AF3-29B9-89FA-3813-ABA97E2A9205}"/>
            </ac:spMkLst>
          </pc:spChg>
          <pc:spChg chg="add">
            <ac:chgData name="Gail Parker" userId="959ee3c1-68b4-4b97-bc33-867b656275fe" providerId="ADAL" clId="{9CDDE7DC-97F0-4B1D-BACF-FB86B4424661}" dt="2023-11-27T10:20:37.129" v="2440"/>
            <ac:spMkLst>
              <pc:docMk/>
              <pc:sldMasterMk cId="1316989581" sldId="2147483723"/>
              <pc:sldLayoutMk cId="3969150745" sldId="2147483726"/>
              <ac:spMk id="8" creationId="{C6F05F7E-882D-B21A-391A-39475AA27340}"/>
            </ac:spMkLst>
          </pc:spChg>
          <pc:spChg chg="add">
            <ac:chgData name="Gail Parker" userId="959ee3c1-68b4-4b97-bc33-867b656275fe" providerId="ADAL" clId="{9CDDE7DC-97F0-4B1D-BACF-FB86B4424661}" dt="2023-11-27T10:20:37.129" v="2440"/>
            <ac:spMkLst>
              <pc:docMk/>
              <pc:sldMasterMk cId="1316989581" sldId="2147483723"/>
              <pc:sldLayoutMk cId="3969150745" sldId="2147483726"/>
              <ac:spMk id="9" creationId="{336A207F-D644-E7C5-B3C9-DCC4C37B5893}"/>
            </ac:spMkLst>
          </pc:spChg>
          <pc:spChg chg="add">
            <ac:chgData name="Gail Parker" userId="959ee3c1-68b4-4b97-bc33-867b656275fe" providerId="ADAL" clId="{9CDDE7DC-97F0-4B1D-BACF-FB86B4424661}" dt="2023-11-27T10:20:37.129" v="2440"/>
            <ac:spMkLst>
              <pc:docMk/>
              <pc:sldMasterMk cId="1316989581" sldId="2147483723"/>
              <pc:sldLayoutMk cId="3969150745" sldId="2147483726"/>
              <ac:spMk id="10" creationId="{D14D4B9C-7B52-6F2E-4557-F13A1E16C5BB}"/>
            </ac:spMkLst>
          </pc:spChg>
        </pc:sldLayoutChg>
      </pc:sldMasterChg>
      <pc:sldMasterChg chg="modSldLayout">
        <pc:chgData name="Gail Parker" userId="959ee3c1-68b4-4b97-bc33-867b656275fe" providerId="ADAL" clId="{9CDDE7DC-97F0-4B1D-BACF-FB86B4424661}" dt="2023-11-27T10:20:49.492" v="2444"/>
        <pc:sldMasterMkLst>
          <pc:docMk/>
          <pc:sldMasterMk cId="1021263398" sldId="2147483738"/>
        </pc:sldMasterMkLst>
        <pc:sldLayoutChg chg="addSp">
          <pc:chgData name="Gail Parker" userId="959ee3c1-68b4-4b97-bc33-867b656275fe" providerId="ADAL" clId="{9CDDE7DC-97F0-4B1D-BACF-FB86B4424661}" dt="2023-11-27T10:20:49.492" v="2444"/>
          <pc:sldLayoutMkLst>
            <pc:docMk/>
            <pc:sldMasterMk cId="1021263398" sldId="2147483738"/>
            <pc:sldLayoutMk cId="2859689337" sldId="2147483739"/>
          </pc:sldLayoutMkLst>
          <pc:spChg chg="add">
            <ac:chgData name="Gail Parker" userId="959ee3c1-68b4-4b97-bc33-867b656275fe" providerId="ADAL" clId="{9CDDE7DC-97F0-4B1D-BACF-FB86B4424661}" dt="2023-11-27T10:20:49.492" v="2444"/>
            <ac:spMkLst>
              <pc:docMk/>
              <pc:sldMasterMk cId="1021263398" sldId="2147483738"/>
              <pc:sldLayoutMk cId="2859689337" sldId="2147483739"/>
              <ac:spMk id="8" creationId="{60B3EB90-D3A6-895D-0626-210ADB28AAAC}"/>
            </ac:spMkLst>
          </pc:spChg>
          <pc:spChg chg="add">
            <ac:chgData name="Gail Parker" userId="959ee3c1-68b4-4b97-bc33-867b656275fe" providerId="ADAL" clId="{9CDDE7DC-97F0-4B1D-BACF-FB86B4424661}" dt="2023-11-27T10:20:49.492" v="2444"/>
            <ac:spMkLst>
              <pc:docMk/>
              <pc:sldMasterMk cId="1021263398" sldId="2147483738"/>
              <pc:sldLayoutMk cId="2859689337" sldId="2147483739"/>
              <ac:spMk id="9" creationId="{9BE2DAD9-B29B-85DE-3B61-E888DC4DC7FD}"/>
            </ac:spMkLst>
          </pc:spChg>
          <pc:spChg chg="add">
            <ac:chgData name="Gail Parker" userId="959ee3c1-68b4-4b97-bc33-867b656275fe" providerId="ADAL" clId="{9CDDE7DC-97F0-4B1D-BACF-FB86B4424661}" dt="2023-11-27T10:20:49.492" v="2444"/>
            <ac:spMkLst>
              <pc:docMk/>
              <pc:sldMasterMk cId="1021263398" sldId="2147483738"/>
              <pc:sldLayoutMk cId="2859689337" sldId="2147483739"/>
              <ac:spMk id="10" creationId="{DFA21BCD-3011-8081-4812-9D649F11C053}"/>
            </ac:spMkLst>
          </pc:spChg>
          <pc:spChg chg="add">
            <ac:chgData name="Gail Parker" userId="959ee3c1-68b4-4b97-bc33-867b656275fe" providerId="ADAL" clId="{9CDDE7DC-97F0-4B1D-BACF-FB86B4424661}" dt="2023-11-27T10:20:49.492" v="2444"/>
            <ac:spMkLst>
              <pc:docMk/>
              <pc:sldMasterMk cId="1021263398" sldId="2147483738"/>
              <pc:sldLayoutMk cId="2859689337" sldId="2147483739"/>
              <ac:spMk id="11" creationId="{007188DA-2C79-3B6A-463D-59AB0FFB98A1}"/>
            </ac:spMkLst>
          </pc:spChg>
          <pc:spChg chg="add">
            <ac:chgData name="Gail Parker" userId="959ee3c1-68b4-4b97-bc33-867b656275fe" providerId="ADAL" clId="{9CDDE7DC-97F0-4B1D-BACF-FB86B4424661}" dt="2023-11-27T10:20:49.492" v="2444"/>
            <ac:spMkLst>
              <pc:docMk/>
              <pc:sldMasterMk cId="1021263398" sldId="2147483738"/>
              <pc:sldLayoutMk cId="2859689337" sldId="2147483739"/>
              <ac:spMk id="15" creationId="{DEFE58C6-824C-7706-A8B9-964E8B0988A7}"/>
            </ac:spMkLst>
          </pc:spChg>
          <pc:spChg chg="add">
            <ac:chgData name="Gail Parker" userId="959ee3c1-68b4-4b97-bc33-867b656275fe" providerId="ADAL" clId="{9CDDE7DC-97F0-4B1D-BACF-FB86B4424661}" dt="2023-11-27T10:20:49.492" v="2444"/>
            <ac:spMkLst>
              <pc:docMk/>
              <pc:sldMasterMk cId="1021263398" sldId="2147483738"/>
              <pc:sldLayoutMk cId="2859689337" sldId="2147483739"/>
              <ac:spMk id="16" creationId="{6742D5AC-B858-F016-FD68-6DFE02659ED5}"/>
            </ac:spMkLst>
          </pc:spChg>
          <pc:grpChg chg="add">
            <ac:chgData name="Gail Parker" userId="959ee3c1-68b4-4b97-bc33-867b656275fe" providerId="ADAL" clId="{9CDDE7DC-97F0-4B1D-BACF-FB86B4424661}" dt="2023-11-27T10:20:49.492" v="2444"/>
            <ac:grpSpMkLst>
              <pc:docMk/>
              <pc:sldMasterMk cId="1021263398" sldId="2147483738"/>
              <pc:sldLayoutMk cId="2859689337" sldId="2147483739"/>
              <ac:grpSpMk id="12" creationId="{3EAEC641-A1C8-FFE7-2BA2-B4AC71337CC3}"/>
            </ac:grpSpMkLst>
          </pc:grpChg>
        </pc:sldLayoutChg>
        <pc:sldLayoutChg chg="addSp">
          <pc:chgData name="Gail Parker" userId="959ee3c1-68b4-4b97-bc33-867b656275fe" providerId="ADAL" clId="{9CDDE7DC-97F0-4B1D-BACF-FB86B4424661}" dt="2023-11-27T10:20:49.492" v="2444"/>
          <pc:sldLayoutMkLst>
            <pc:docMk/>
            <pc:sldMasterMk cId="1021263398" sldId="2147483738"/>
            <pc:sldLayoutMk cId="895554375" sldId="2147483740"/>
          </pc:sldLayoutMkLst>
          <pc:spChg chg="add">
            <ac:chgData name="Gail Parker" userId="959ee3c1-68b4-4b97-bc33-867b656275fe" providerId="ADAL" clId="{9CDDE7DC-97F0-4B1D-BACF-FB86B4424661}" dt="2023-11-27T10:20:49.492" v="2444"/>
            <ac:spMkLst>
              <pc:docMk/>
              <pc:sldMasterMk cId="1021263398" sldId="2147483738"/>
              <pc:sldLayoutMk cId="895554375" sldId="2147483740"/>
              <ac:spMk id="7" creationId="{3574F006-2374-8E9E-A475-A75BF056742D}"/>
            </ac:spMkLst>
          </pc:spChg>
          <pc:spChg chg="add">
            <ac:chgData name="Gail Parker" userId="959ee3c1-68b4-4b97-bc33-867b656275fe" providerId="ADAL" clId="{9CDDE7DC-97F0-4B1D-BACF-FB86B4424661}" dt="2023-11-27T10:20:49.492" v="2444"/>
            <ac:spMkLst>
              <pc:docMk/>
              <pc:sldMasterMk cId="1021263398" sldId="2147483738"/>
              <pc:sldLayoutMk cId="895554375" sldId="2147483740"/>
              <ac:spMk id="8" creationId="{06299619-F89E-5B88-B9B2-87A4EAAF143C}"/>
            </ac:spMkLst>
          </pc:spChg>
          <pc:spChg chg="add">
            <ac:chgData name="Gail Parker" userId="959ee3c1-68b4-4b97-bc33-867b656275fe" providerId="ADAL" clId="{9CDDE7DC-97F0-4B1D-BACF-FB86B4424661}" dt="2023-11-27T10:20:49.492" v="2444"/>
            <ac:spMkLst>
              <pc:docMk/>
              <pc:sldMasterMk cId="1021263398" sldId="2147483738"/>
              <pc:sldLayoutMk cId="895554375" sldId="2147483740"/>
              <ac:spMk id="9" creationId="{737615F0-A528-2EE3-4732-96CE22013B5F}"/>
            </ac:spMkLst>
          </pc:spChg>
          <pc:grpChg chg="add">
            <ac:chgData name="Gail Parker" userId="959ee3c1-68b4-4b97-bc33-867b656275fe" providerId="ADAL" clId="{9CDDE7DC-97F0-4B1D-BACF-FB86B4424661}" dt="2023-11-27T10:20:49.492" v="2444"/>
            <ac:grpSpMkLst>
              <pc:docMk/>
              <pc:sldMasterMk cId="1021263398" sldId="2147483738"/>
              <pc:sldLayoutMk cId="895554375" sldId="2147483740"/>
              <ac:grpSpMk id="10" creationId="{2DFCB61A-F5AF-03A9-C536-DDAE301DC6C9}"/>
            </ac:grpSpMkLst>
          </pc:grpChg>
        </pc:sldLayoutChg>
        <pc:sldLayoutChg chg="addSp">
          <pc:chgData name="Gail Parker" userId="959ee3c1-68b4-4b97-bc33-867b656275fe" providerId="ADAL" clId="{9CDDE7DC-97F0-4B1D-BACF-FB86B4424661}" dt="2023-11-27T10:20:49.492" v="2444"/>
          <pc:sldLayoutMkLst>
            <pc:docMk/>
            <pc:sldMasterMk cId="1021263398" sldId="2147483738"/>
            <pc:sldLayoutMk cId="1497589170" sldId="2147483741"/>
          </pc:sldLayoutMkLst>
          <pc:spChg chg="add">
            <ac:chgData name="Gail Parker" userId="959ee3c1-68b4-4b97-bc33-867b656275fe" providerId="ADAL" clId="{9CDDE7DC-97F0-4B1D-BACF-FB86B4424661}" dt="2023-11-27T10:20:49.492" v="2444"/>
            <ac:spMkLst>
              <pc:docMk/>
              <pc:sldMasterMk cId="1021263398" sldId="2147483738"/>
              <pc:sldLayoutMk cId="1497589170" sldId="2147483741"/>
              <ac:spMk id="8" creationId="{F660BC6C-3683-311C-6593-F684FD0CE0AE}"/>
            </ac:spMkLst>
          </pc:spChg>
          <pc:spChg chg="add">
            <ac:chgData name="Gail Parker" userId="959ee3c1-68b4-4b97-bc33-867b656275fe" providerId="ADAL" clId="{9CDDE7DC-97F0-4B1D-BACF-FB86B4424661}" dt="2023-11-27T10:20:49.492" v="2444"/>
            <ac:spMkLst>
              <pc:docMk/>
              <pc:sldMasterMk cId="1021263398" sldId="2147483738"/>
              <pc:sldLayoutMk cId="1497589170" sldId="2147483741"/>
              <ac:spMk id="9" creationId="{8D8E8116-B293-9569-3E1F-16F56B79BAAD}"/>
            </ac:spMkLst>
          </pc:spChg>
          <pc:spChg chg="add">
            <ac:chgData name="Gail Parker" userId="959ee3c1-68b4-4b97-bc33-867b656275fe" providerId="ADAL" clId="{9CDDE7DC-97F0-4B1D-BACF-FB86B4424661}" dt="2023-11-27T10:20:49.492" v="2444"/>
            <ac:spMkLst>
              <pc:docMk/>
              <pc:sldMasterMk cId="1021263398" sldId="2147483738"/>
              <pc:sldLayoutMk cId="1497589170" sldId="2147483741"/>
              <ac:spMk id="10" creationId="{3344ECB3-6B45-7797-2924-931F0F03EF58}"/>
            </ac:spMkLst>
          </pc:spChg>
          <pc:spChg chg="add">
            <ac:chgData name="Gail Parker" userId="959ee3c1-68b4-4b97-bc33-867b656275fe" providerId="ADAL" clId="{9CDDE7DC-97F0-4B1D-BACF-FB86B4424661}" dt="2023-11-27T10:20:49.492" v="2444"/>
            <ac:spMkLst>
              <pc:docMk/>
              <pc:sldMasterMk cId="1021263398" sldId="2147483738"/>
              <pc:sldLayoutMk cId="1497589170" sldId="2147483741"/>
              <ac:spMk id="11" creationId="{7F729281-FEF1-4DE5-5356-E2A4BFEF3C0E}"/>
            </ac:spMkLst>
          </pc:spChg>
        </pc:sldLayoutChg>
      </pc:sldMasterChg>
      <pc:sldMasterChg chg="modSldLayout">
        <pc:chgData name="Gail Parker" userId="959ee3c1-68b4-4b97-bc33-867b656275fe" providerId="ADAL" clId="{9CDDE7DC-97F0-4B1D-BACF-FB86B4424661}" dt="2023-11-27T10:20:57.315" v="2447"/>
        <pc:sldMasterMkLst>
          <pc:docMk/>
          <pc:sldMasterMk cId="2447888320" sldId="2147483753"/>
        </pc:sldMasterMkLst>
        <pc:sldLayoutChg chg="addSp">
          <pc:chgData name="Gail Parker" userId="959ee3c1-68b4-4b97-bc33-867b656275fe" providerId="ADAL" clId="{9CDDE7DC-97F0-4B1D-BACF-FB86B4424661}" dt="2023-11-27T10:20:57.315" v="2447"/>
          <pc:sldLayoutMkLst>
            <pc:docMk/>
            <pc:sldMasterMk cId="2447888320" sldId="2147483753"/>
            <pc:sldLayoutMk cId="1024573239" sldId="2147483754"/>
          </pc:sldLayoutMkLst>
          <pc:spChg chg="add">
            <ac:chgData name="Gail Parker" userId="959ee3c1-68b4-4b97-bc33-867b656275fe" providerId="ADAL" clId="{9CDDE7DC-97F0-4B1D-BACF-FB86B4424661}" dt="2023-11-27T10:20:57.315" v="2447"/>
            <ac:spMkLst>
              <pc:docMk/>
              <pc:sldMasterMk cId="2447888320" sldId="2147483753"/>
              <pc:sldLayoutMk cId="1024573239" sldId="2147483754"/>
              <ac:spMk id="4" creationId="{A5D12A14-B7AE-F068-7CCF-90F8536A29AE}"/>
            </ac:spMkLst>
          </pc:spChg>
          <pc:spChg chg="add">
            <ac:chgData name="Gail Parker" userId="959ee3c1-68b4-4b97-bc33-867b656275fe" providerId="ADAL" clId="{9CDDE7DC-97F0-4B1D-BACF-FB86B4424661}" dt="2023-11-27T10:20:57.315" v="2447"/>
            <ac:spMkLst>
              <pc:docMk/>
              <pc:sldMasterMk cId="2447888320" sldId="2147483753"/>
              <pc:sldLayoutMk cId="1024573239" sldId="2147483754"/>
              <ac:spMk id="5" creationId="{8FFC6DFC-BC6A-B592-E29C-3555AD3FF633}"/>
            </ac:spMkLst>
          </pc:spChg>
          <pc:spChg chg="add">
            <ac:chgData name="Gail Parker" userId="959ee3c1-68b4-4b97-bc33-867b656275fe" providerId="ADAL" clId="{9CDDE7DC-97F0-4B1D-BACF-FB86B4424661}" dt="2023-11-27T10:20:57.315" v="2447"/>
            <ac:spMkLst>
              <pc:docMk/>
              <pc:sldMasterMk cId="2447888320" sldId="2147483753"/>
              <pc:sldLayoutMk cId="1024573239" sldId="2147483754"/>
              <ac:spMk id="6" creationId="{D017F2AA-8F76-9386-0108-50B42C2F12ED}"/>
            </ac:spMkLst>
          </pc:spChg>
          <pc:spChg chg="add">
            <ac:chgData name="Gail Parker" userId="959ee3c1-68b4-4b97-bc33-867b656275fe" providerId="ADAL" clId="{9CDDE7DC-97F0-4B1D-BACF-FB86B4424661}" dt="2023-11-27T10:20:57.315" v="2447"/>
            <ac:spMkLst>
              <pc:docMk/>
              <pc:sldMasterMk cId="2447888320" sldId="2147483753"/>
              <pc:sldLayoutMk cId="1024573239" sldId="2147483754"/>
              <ac:spMk id="10" creationId="{D166622D-ECFD-B11E-3137-A28B0048707E}"/>
            </ac:spMkLst>
          </pc:spChg>
          <pc:spChg chg="add">
            <ac:chgData name="Gail Parker" userId="959ee3c1-68b4-4b97-bc33-867b656275fe" providerId="ADAL" clId="{9CDDE7DC-97F0-4B1D-BACF-FB86B4424661}" dt="2023-11-27T10:20:57.315" v="2447"/>
            <ac:spMkLst>
              <pc:docMk/>
              <pc:sldMasterMk cId="2447888320" sldId="2147483753"/>
              <pc:sldLayoutMk cId="1024573239" sldId="2147483754"/>
              <ac:spMk id="14" creationId="{65971C52-4241-4CDC-A205-8DF320B659D1}"/>
            </ac:spMkLst>
          </pc:spChg>
          <pc:spChg chg="add">
            <ac:chgData name="Gail Parker" userId="959ee3c1-68b4-4b97-bc33-867b656275fe" providerId="ADAL" clId="{9CDDE7DC-97F0-4B1D-BACF-FB86B4424661}" dt="2023-11-27T10:20:57.315" v="2447"/>
            <ac:spMkLst>
              <pc:docMk/>
              <pc:sldMasterMk cId="2447888320" sldId="2147483753"/>
              <pc:sldLayoutMk cId="1024573239" sldId="2147483754"/>
              <ac:spMk id="15" creationId="{55B566D9-79B0-4490-FC40-3469250E04E3}"/>
            </ac:spMkLst>
          </pc:spChg>
          <pc:grpChg chg="add">
            <ac:chgData name="Gail Parker" userId="959ee3c1-68b4-4b97-bc33-867b656275fe" providerId="ADAL" clId="{9CDDE7DC-97F0-4B1D-BACF-FB86B4424661}" dt="2023-11-27T10:20:57.315" v="2447"/>
            <ac:grpSpMkLst>
              <pc:docMk/>
              <pc:sldMasterMk cId="2447888320" sldId="2147483753"/>
              <pc:sldLayoutMk cId="1024573239" sldId="2147483754"/>
              <ac:grpSpMk id="11" creationId="{ADC91F47-45CA-3260-7773-3D6F685A56CC}"/>
            </ac:grpSpMkLst>
          </pc:grpChg>
        </pc:sldLayoutChg>
        <pc:sldLayoutChg chg="addSp">
          <pc:chgData name="Gail Parker" userId="959ee3c1-68b4-4b97-bc33-867b656275fe" providerId="ADAL" clId="{9CDDE7DC-97F0-4B1D-BACF-FB86B4424661}" dt="2023-11-27T10:20:57.315" v="2447"/>
          <pc:sldLayoutMkLst>
            <pc:docMk/>
            <pc:sldMasterMk cId="2447888320" sldId="2147483753"/>
            <pc:sldLayoutMk cId="2790859199" sldId="2147483755"/>
          </pc:sldLayoutMkLst>
          <pc:spChg chg="add">
            <ac:chgData name="Gail Parker" userId="959ee3c1-68b4-4b97-bc33-867b656275fe" providerId="ADAL" clId="{9CDDE7DC-97F0-4B1D-BACF-FB86B4424661}" dt="2023-11-27T10:20:57.315" v="2447"/>
            <ac:spMkLst>
              <pc:docMk/>
              <pc:sldMasterMk cId="2447888320" sldId="2147483753"/>
              <pc:sldLayoutMk cId="2790859199" sldId="2147483755"/>
              <ac:spMk id="4" creationId="{B49376FD-CC4A-0ECD-ABF0-2115C926E1FD}"/>
            </ac:spMkLst>
          </pc:spChg>
          <pc:spChg chg="add">
            <ac:chgData name="Gail Parker" userId="959ee3c1-68b4-4b97-bc33-867b656275fe" providerId="ADAL" clId="{9CDDE7DC-97F0-4B1D-BACF-FB86B4424661}" dt="2023-11-27T10:20:57.315" v="2447"/>
            <ac:spMkLst>
              <pc:docMk/>
              <pc:sldMasterMk cId="2447888320" sldId="2147483753"/>
              <pc:sldLayoutMk cId="2790859199" sldId="2147483755"/>
              <ac:spMk id="5" creationId="{A7FE98E6-6055-0FF2-F382-245D2026D5FE}"/>
            </ac:spMkLst>
          </pc:spChg>
          <pc:spChg chg="add">
            <ac:chgData name="Gail Parker" userId="959ee3c1-68b4-4b97-bc33-867b656275fe" providerId="ADAL" clId="{9CDDE7DC-97F0-4B1D-BACF-FB86B4424661}" dt="2023-11-27T10:20:57.315" v="2447"/>
            <ac:spMkLst>
              <pc:docMk/>
              <pc:sldMasterMk cId="2447888320" sldId="2147483753"/>
              <pc:sldLayoutMk cId="2790859199" sldId="2147483755"/>
              <ac:spMk id="6" creationId="{5357E762-AA43-7C7D-CE1F-B22AE86A0E3F}"/>
            </ac:spMkLst>
          </pc:spChg>
          <pc:grpChg chg="add">
            <ac:chgData name="Gail Parker" userId="959ee3c1-68b4-4b97-bc33-867b656275fe" providerId="ADAL" clId="{9CDDE7DC-97F0-4B1D-BACF-FB86B4424661}" dt="2023-11-27T10:20:57.315" v="2447"/>
            <ac:grpSpMkLst>
              <pc:docMk/>
              <pc:sldMasterMk cId="2447888320" sldId="2147483753"/>
              <pc:sldLayoutMk cId="2790859199" sldId="2147483755"/>
              <ac:grpSpMk id="10" creationId="{C743AB18-057A-1A38-1868-9AD8760F2245}"/>
            </ac:grpSpMkLst>
          </pc:grpChg>
        </pc:sldLayoutChg>
        <pc:sldLayoutChg chg="addSp">
          <pc:chgData name="Gail Parker" userId="959ee3c1-68b4-4b97-bc33-867b656275fe" providerId="ADAL" clId="{9CDDE7DC-97F0-4B1D-BACF-FB86B4424661}" dt="2023-11-27T10:20:57.315" v="2447"/>
          <pc:sldLayoutMkLst>
            <pc:docMk/>
            <pc:sldMasterMk cId="2447888320" sldId="2147483753"/>
            <pc:sldLayoutMk cId="3060032949" sldId="2147483756"/>
          </pc:sldLayoutMkLst>
          <pc:spChg chg="add">
            <ac:chgData name="Gail Parker" userId="959ee3c1-68b4-4b97-bc33-867b656275fe" providerId="ADAL" clId="{9CDDE7DC-97F0-4B1D-BACF-FB86B4424661}" dt="2023-11-27T10:20:57.315" v="2447"/>
            <ac:spMkLst>
              <pc:docMk/>
              <pc:sldMasterMk cId="2447888320" sldId="2147483753"/>
              <pc:sldLayoutMk cId="3060032949" sldId="2147483756"/>
              <ac:spMk id="4" creationId="{B41E1016-E653-C3DA-84D7-B27E3C5A340D}"/>
            </ac:spMkLst>
          </pc:spChg>
          <pc:spChg chg="add">
            <ac:chgData name="Gail Parker" userId="959ee3c1-68b4-4b97-bc33-867b656275fe" providerId="ADAL" clId="{9CDDE7DC-97F0-4B1D-BACF-FB86B4424661}" dt="2023-11-27T10:20:57.315" v="2447"/>
            <ac:spMkLst>
              <pc:docMk/>
              <pc:sldMasterMk cId="2447888320" sldId="2147483753"/>
              <pc:sldLayoutMk cId="3060032949" sldId="2147483756"/>
              <ac:spMk id="5" creationId="{4BDBDA0B-5E8E-B338-EFBF-C2CFD8E2208E}"/>
            </ac:spMkLst>
          </pc:spChg>
          <pc:spChg chg="add">
            <ac:chgData name="Gail Parker" userId="959ee3c1-68b4-4b97-bc33-867b656275fe" providerId="ADAL" clId="{9CDDE7DC-97F0-4B1D-BACF-FB86B4424661}" dt="2023-11-27T10:20:57.315" v="2447"/>
            <ac:spMkLst>
              <pc:docMk/>
              <pc:sldMasterMk cId="2447888320" sldId="2147483753"/>
              <pc:sldLayoutMk cId="3060032949" sldId="2147483756"/>
              <ac:spMk id="6" creationId="{DDC6B431-EE0C-2ADA-4F7C-28F820EEB78C}"/>
            </ac:spMkLst>
          </pc:spChg>
          <pc:spChg chg="add">
            <ac:chgData name="Gail Parker" userId="959ee3c1-68b4-4b97-bc33-867b656275fe" providerId="ADAL" clId="{9CDDE7DC-97F0-4B1D-BACF-FB86B4424661}" dt="2023-11-27T10:20:57.315" v="2447"/>
            <ac:spMkLst>
              <pc:docMk/>
              <pc:sldMasterMk cId="2447888320" sldId="2147483753"/>
              <pc:sldLayoutMk cId="3060032949" sldId="2147483756"/>
              <ac:spMk id="10" creationId="{00E7A485-22A2-05E3-5F98-592B8167805F}"/>
            </ac:spMkLst>
          </pc:spChg>
        </pc:sldLayoutChg>
      </pc:sldMasterChg>
      <pc:sldMasterChg chg="modSldLayout">
        <pc:chgData name="Gail Parker" userId="959ee3c1-68b4-4b97-bc33-867b656275fe" providerId="ADAL" clId="{9CDDE7DC-97F0-4B1D-BACF-FB86B4424661}" dt="2023-11-27T10:21:03.664" v="2450"/>
        <pc:sldMasterMkLst>
          <pc:docMk/>
          <pc:sldMasterMk cId="2528701818" sldId="2147483768"/>
        </pc:sldMasterMkLst>
        <pc:sldLayoutChg chg="addSp">
          <pc:chgData name="Gail Parker" userId="959ee3c1-68b4-4b97-bc33-867b656275fe" providerId="ADAL" clId="{9CDDE7DC-97F0-4B1D-BACF-FB86B4424661}" dt="2023-11-27T10:21:03.664" v="2450"/>
          <pc:sldLayoutMkLst>
            <pc:docMk/>
            <pc:sldMasterMk cId="2528701818" sldId="2147483768"/>
            <pc:sldLayoutMk cId="1470232049" sldId="2147483769"/>
          </pc:sldLayoutMkLst>
          <pc:spChg chg="add">
            <ac:chgData name="Gail Parker" userId="959ee3c1-68b4-4b97-bc33-867b656275fe" providerId="ADAL" clId="{9CDDE7DC-97F0-4B1D-BACF-FB86B4424661}" dt="2023-11-27T10:21:03.664" v="2450"/>
            <ac:spMkLst>
              <pc:docMk/>
              <pc:sldMasterMk cId="2528701818" sldId="2147483768"/>
              <pc:sldLayoutMk cId="1470232049" sldId="2147483769"/>
              <ac:spMk id="8" creationId="{A3B8743E-D26C-7271-4BC1-B28C7581EA9D}"/>
            </ac:spMkLst>
          </pc:spChg>
          <pc:spChg chg="add">
            <ac:chgData name="Gail Parker" userId="959ee3c1-68b4-4b97-bc33-867b656275fe" providerId="ADAL" clId="{9CDDE7DC-97F0-4B1D-BACF-FB86B4424661}" dt="2023-11-27T10:21:03.664" v="2450"/>
            <ac:spMkLst>
              <pc:docMk/>
              <pc:sldMasterMk cId="2528701818" sldId="2147483768"/>
              <pc:sldLayoutMk cId="1470232049" sldId="2147483769"/>
              <ac:spMk id="9" creationId="{2963E261-576D-D9FE-6B35-5CB61F0C2E3A}"/>
            </ac:spMkLst>
          </pc:spChg>
          <pc:spChg chg="add">
            <ac:chgData name="Gail Parker" userId="959ee3c1-68b4-4b97-bc33-867b656275fe" providerId="ADAL" clId="{9CDDE7DC-97F0-4B1D-BACF-FB86B4424661}" dt="2023-11-27T10:21:03.664" v="2450"/>
            <ac:spMkLst>
              <pc:docMk/>
              <pc:sldMasterMk cId="2528701818" sldId="2147483768"/>
              <pc:sldLayoutMk cId="1470232049" sldId="2147483769"/>
              <ac:spMk id="10" creationId="{72DA3975-D500-CD9D-D07B-CE4A0F1EFA14}"/>
            </ac:spMkLst>
          </pc:spChg>
          <pc:spChg chg="add">
            <ac:chgData name="Gail Parker" userId="959ee3c1-68b4-4b97-bc33-867b656275fe" providerId="ADAL" clId="{9CDDE7DC-97F0-4B1D-BACF-FB86B4424661}" dt="2023-11-27T10:21:03.664" v="2450"/>
            <ac:spMkLst>
              <pc:docMk/>
              <pc:sldMasterMk cId="2528701818" sldId="2147483768"/>
              <pc:sldLayoutMk cId="1470232049" sldId="2147483769"/>
              <ac:spMk id="11" creationId="{8CA22E8C-1DBF-742C-5975-B3FBC59940FC}"/>
            </ac:spMkLst>
          </pc:spChg>
          <pc:spChg chg="add">
            <ac:chgData name="Gail Parker" userId="959ee3c1-68b4-4b97-bc33-867b656275fe" providerId="ADAL" clId="{9CDDE7DC-97F0-4B1D-BACF-FB86B4424661}" dt="2023-11-27T10:21:03.664" v="2450"/>
            <ac:spMkLst>
              <pc:docMk/>
              <pc:sldMasterMk cId="2528701818" sldId="2147483768"/>
              <pc:sldLayoutMk cId="1470232049" sldId="2147483769"/>
              <ac:spMk id="15" creationId="{A4D1AED0-6C5E-54DD-13F9-DF7C51F524D5}"/>
            </ac:spMkLst>
          </pc:spChg>
          <pc:spChg chg="add">
            <ac:chgData name="Gail Parker" userId="959ee3c1-68b4-4b97-bc33-867b656275fe" providerId="ADAL" clId="{9CDDE7DC-97F0-4B1D-BACF-FB86B4424661}" dt="2023-11-27T10:21:03.664" v="2450"/>
            <ac:spMkLst>
              <pc:docMk/>
              <pc:sldMasterMk cId="2528701818" sldId="2147483768"/>
              <pc:sldLayoutMk cId="1470232049" sldId="2147483769"/>
              <ac:spMk id="16" creationId="{37DDA10B-6903-89E4-0989-99CB0DBF34FB}"/>
            </ac:spMkLst>
          </pc:spChg>
          <pc:grpChg chg="add">
            <ac:chgData name="Gail Parker" userId="959ee3c1-68b4-4b97-bc33-867b656275fe" providerId="ADAL" clId="{9CDDE7DC-97F0-4B1D-BACF-FB86B4424661}" dt="2023-11-27T10:21:03.664" v="2450"/>
            <ac:grpSpMkLst>
              <pc:docMk/>
              <pc:sldMasterMk cId="2528701818" sldId="2147483768"/>
              <pc:sldLayoutMk cId="1470232049" sldId="2147483769"/>
              <ac:grpSpMk id="12" creationId="{6CD5F99C-5177-1D98-BDC4-495E31B5A35C}"/>
            </ac:grpSpMkLst>
          </pc:grpChg>
        </pc:sldLayoutChg>
        <pc:sldLayoutChg chg="addSp">
          <pc:chgData name="Gail Parker" userId="959ee3c1-68b4-4b97-bc33-867b656275fe" providerId="ADAL" clId="{9CDDE7DC-97F0-4B1D-BACF-FB86B4424661}" dt="2023-11-27T10:21:03.664" v="2450"/>
          <pc:sldLayoutMkLst>
            <pc:docMk/>
            <pc:sldMasterMk cId="2528701818" sldId="2147483768"/>
            <pc:sldLayoutMk cId="1365472590" sldId="2147483770"/>
          </pc:sldLayoutMkLst>
          <pc:spChg chg="add">
            <ac:chgData name="Gail Parker" userId="959ee3c1-68b4-4b97-bc33-867b656275fe" providerId="ADAL" clId="{9CDDE7DC-97F0-4B1D-BACF-FB86B4424661}" dt="2023-11-27T10:21:03.664" v="2450"/>
            <ac:spMkLst>
              <pc:docMk/>
              <pc:sldMasterMk cId="2528701818" sldId="2147483768"/>
              <pc:sldLayoutMk cId="1365472590" sldId="2147483770"/>
              <ac:spMk id="7" creationId="{B872BE0F-E42B-C23F-3110-DBAF0148D347}"/>
            </ac:spMkLst>
          </pc:spChg>
          <pc:spChg chg="add">
            <ac:chgData name="Gail Parker" userId="959ee3c1-68b4-4b97-bc33-867b656275fe" providerId="ADAL" clId="{9CDDE7DC-97F0-4B1D-BACF-FB86B4424661}" dt="2023-11-27T10:21:03.664" v="2450"/>
            <ac:spMkLst>
              <pc:docMk/>
              <pc:sldMasterMk cId="2528701818" sldId="2147483768"/>
              <pc:sldLayoutMk cId="1365472590" sldId="2147483770"/>
              <ac:spMk id="9" creationId="{85E7A322-0B8B-5ADB-F800-CC9DD766FF0D}"/>
            </ac:spMkLst>
          </pc:spChg>
          <pc:spChg chg="add">
            <ac:chgData name="Gail Parker" userId="959ee3c1-68b4-4b97-bc33-867b656275fe" providerId="ADAL" clId="{9CDDE7DC-97F0-4B1D-BACF-FB86B4424661}" dt="2023-11-27T10:21:03.664" v="2450"/>
            <ac:spMkLst>
              <pc:docMk/>
              <pc:sldMasterMk cId="2528701818" sldId="2147483768"/>
              <pc:sldLayoutMk cId="1365472590" sldId="2147483770"/>
              <ac:spMk id="10" creationId="{485DAAD7-4642-994C-727E-23DC28803704}"/>
            </ac:spMkLst>
          </pc:spChg>
          <pc:grpChg chg="add">
            <ac:chgData name="Gail Parker" userId="959ee3c1-68b4-4b97-bc33-867b656275fe" providerId="ADAL" clId="{9CDDE7DC-97F0-4B1D-BACF-FB86B4424661}" dt="2023-11-27T10:21:03.664" v="2450"/>
            <ac:grpSpMkLst>
              <pc:docMk/>
              <pc:sldMasterMk cId="2528701818" sldId="2147483768"/>
              <pc:sldLayoutMk cId="1365472590" sldId="2147483770"/>
              <ac:grpSpMk id="11" creationId="{B3EE3BD0-8E3E-FC43-DC6B-1C044157312F}"/>
            </ac:grpSpMkLst>
          </pc:grpChg>
        </pc:sldLayoutChg>
        <pc:sldLayoutChg chg="addSp">
          <pc:chgData name="Gail Parker" userId="959ee3c1-68b4-4b97-bc33-867b656275fe" providerId="ADAL" clId="{9CDDE7DC-97F0-4B1D-BACF-FB86B4424661}" dt="2023-11-27T10:21:03.664" v="2450"/>
          <pc:sldLayoutMkLst>
            <pc:docMk/>
            <pc:sldMasterMk cId="2528701818" sldId="2147483768"/>
            <pc:sldLayoutMk cId="2219553243" sldId="2147483771"/>
          </pc:sldLayoutMkLst>
          <pc:spChg chg="add">
            <ac:chgData name="Gail Parker" userId="959ee3c1-68b4-4b97-bc33-867b656275fe" providerId="ADAL" clId="{9CDDE7DC-97F0-4B1D-BACF-FB86B4424661}" dt="2023-11-27T10:21:03.664" v="2450"/>
            <ac:spMkLst>
              <pc:docMk/>
              <pc:sldMasterMk cId="2528701818" sldId="2147483768"/>
              <pc:sldLayoutMk cId="2219553243" sldId="2147483771"/>
              <ac:spMk id="7" creationId="{9E689765-31AB-FFCC-68FE-39D0131A773E}"/>
            </ac:spMkLst>
          </pc:spChg>
          <pc:spChg chg="add">
            <ac:chgData name="Gail Parker" userId="959ee3c1-68b4-4b97-bc33-867b656275fe" providerId="ADAL" clId="{9CDDE7DC-97F0-4B1D-BACF-FB86B4424661}" dt="2023-11-27T10:21:03.664" v="2450"/>
            <ac:spMkLst>
              <pc:docMk/>
              <pc:sldMasterMk cId="2528701818" sldId="2147483768"/>
              <pc:sldLayoutMk cId="2219553243" sldId="2147483771"/>
              <ac:spMk id="8" creationId="{4555322F-E78F-1179-8130-24CA549A815A}"/>
            </ac:spMkLst>
          </pc:spChg>
          <pc:spChg chg="add">
            <ac:chgData name="Gail Parker" userId="959ee3c1-68b4-4b97-bc33-867b656275fe" providerId="ADAL" clId="{9CDDE7DC-97F0-4B1D-BACF-FB86B4424661}" dt="2023-11-27T10:21:03.664" v="2450"/>
            <ac:spMkLst>
              <pc:docMk/>
              <pc:sldMasterMk cId="2528701818" sldId="2147483768"/>
              <pc:sldLayoutMk cId="2219553243" sldId="2147483771"/>
              <ac:spMk id="10" creationId="{CFDB00AE-7B58-7C45-348C-641780859000}"/>
            </ac:spMkLst>
          </pc:spChg>
          <pc:spChg chg="add">
            <ac:chgData name="Gail Parker" userId="959ee3c1-68b4-4b97-bc33-867b656275fe" providerId="ADAL" clId="{9CDDE7DC-97F0-4B1D-BACF-FB86B4424661}" dt="2023-11-27T10:21:03.664" v="2450"/>
            <ac:spMkLst>
              <pc:docMk/>
              <pc:sldMasterMk cId="2528701818" sldId="2147483768"/>
              <pc:sldLayoutMk cId="2219553243" sldId="2147483771"/>
              <ac:spMk id="11" creationId="{B070D574-AB3C-B6D5-E511-B4C23E298DBE}"/>
            </ac:spMkLst>
          </pc:spChg>
        </pc:sldLayoutChg>
      </pc:sldMasterChg>
      <pc:sldMasterChg chg="modSldLayout">
        <pc:chgData name="Gail Parker" userId="959ee3c1-68b4-4b97-bc33-867b656275fe" providerId="ADAL" clId="{9CDDE7DC-97F0-4B1D-BACF-FB86B4424661}" dt="2023-11-27T10:21:08.152" v="2453"/>
        <pc:sldMasterMkLst>
          <pc:docMk/>
          <pc:sldMasterMk cId="1206362678" sldId="2147483788"/>
        </pc:sldMasterMkLst>
        <pc:sldLayoutChg chg="addSp">
          <pc:chgData name="Gail Parker" userId="959ee3c1-68b4-4b97-bc33-867b656275fe" providerId="ADAL" clId="{9CDDE7DC-97F0-4B1D-BACF-FB86B4424661}" dt="2023-11-27T10:21:08.152" v="2453"/>
          <pc:sldLayoutMkLst>
            <pc:docMk/>
            <pc:sldMasterMk cId="1206362678" sldId="2147483788"/>
            <pc:sldLayoutMk cId="2879887698" sldId="2147483789"/>
          </pc:sldLayoutMkLst>
          <pc:spChg chg="add">
            <ac:chgData name="Gail Parker" userId="959ee3c1-68b4-4b97-bc33-867b656275fe" providerId="ADAL" clId="{9CDDE7DC-97F0-4B1D-BACF-FB86B4424661}" dt="2023-11-27T10:21:08.152" v="2453"/>
            <ac:spMkLst>
              <pc:docMk/>
              <pc:sldMasterMk cId="1206362678" sldId="2147483788"/>
              <pc:sldLayoutMk cId="2879887698" sldId="2147483789"/>
              <ac:spMk id="8" creationId="{94FEB592-3177-A6B0-9338-8C42E51EC87E}"/>
            </ac:spMkLst>
          </pc:spChg>
          <pc:spChg chg="add">
            <ac:chgData name="Gail Parker" userId="959ee3c1-68b4-4b97-bc33-867b656275fe" providerId="ADAL" clId="{9CDDE7DC-97F0-4B1D-BACF-FB86B4424661}" dt="2023-11-27T10:21:08.152" v="2453"/>
            <ac:spMkLst>
              <pc:docMk/>
              <pc:sldMasterMk cId="1206362678" sldId="2147483788"/>
              <pc:sldLayoutMk cId="2879887698" sldId="2147483789"/>
              <ac:spMk id="9" creationId="{FFEF2A52-728F-30BF-07CB-6AD97A3AD6DC}"/>
            </ac:spMkLst>
          </pc:spChg>
          <pc:spChg chg="add">
            <ac:chgData name="Gail Parker" userId="959ee3c1-68b4-4b97-bc33-867b656275fe" providerId="ADAL" clId="{9CDDE7DC-97F0-4B1D-BACF-FB86B4424661}" dt="2023-11-27T10:21:08.152" v="2453"/>
            <ac:spMkLst>
              <pc:docMk/>
              <pc:sldMasterMk cId="1206362678" sldId="2147483788"/>
              <pc:sldLayoutMk cId="2879887698" sldId="2147483789"/>
              <ac:spMk id="10" creationId="{AA42BB0B-B7BD-285B-8626-EAF40290ACF5}"/>
            </ac:spMkLst>
          </pc:spChg>
          <pc:spChg chg="add">
            <ac:chgData name="Gail Parker" userId="959ee3c1-68b4-4b97-bc33-867b656275fe" providerId="ADAL" clId="{9CDDE7DC-97F0-4B1D-BACF-FB86B4424661}" dt="2023-11-27T10:21:08.152" v="2453"/>
            <ac:spMkLst>
              <pc:docMk/>
              <pc:sldMasterMk cId="1206362678" sldId="2147483788"/>
              <pc:sldLayoutMk cId="2879887698" sldId="2147483789"/>
              <ac:spMk id="11" creationId="{83818850-29EB-070A-47E9-D18E1A85E934}"/>
            </ac:spMkLst>
          </pc:spChg>
          <pc:spChg chg="add">
            <ac:chgData name="Gail Parker" userId="959ee3c1-68b4-4b97-bc33-867b656275fe" providerId="ADAL" clId="{9CDDE7DC-97F0-4B1D-BACF-FB86B4424661}" dt="2023-11-27T10:21:08.152" v="2453"/>
            <ac:spMkLst>
              <pc:docMk/>
              <pc:sldMasterMk cId="1206362678" sldId="2147483788"/>
              <pc:sldLayoutMk cId="2879887698" sldId="2147483789"/>
              <ac:spMk id="15" creationId="{1D1582CC-258A-B582-19CB-0F04493911F1}"/>
            </ac:spMkLst>
          </pc:spChg>
          <pc:spChg chg="add">
            <ac:chgData name="Gail Parker" userId="959ee3c1-68b4-4b97-bc33-867b656275fe" providerId="ADAL" clId="{9CDDE7DC-97F0-4B1D-BACF-FB86B4424661}" dt="2023-11-27T10:21:08.152" v="2453"/>
            <ac:spMkLst>
              <pc:docMk/>
              <pc:sldMasterMk cId="1206362678" sldId="2147483788"/>
              <pc:sldLayoutMk cId="2879887698" sldId="2147483789"/>
              <ac:spMk id="16" creationId="{7A03B3C0-5CEA-04EF-072D-2D474AA99414}"/>
            </ac:spMkLst>
          </pc:spChg>
          <pc:grpChg chg="add">
            <ac:chgData name="Gail Parker" userId="959ee3c1-68b4-4b97-bc33-867b656275fe" providerId="ADAL" clId="{9CDDE7DC-97F0-4B1D-BACF-FB86B4424661}" dt="2023-11-27T10:21:08.152" v="2453"/>
            <ac:grpSpMkLst>
              <pc:docMk/>
              <pc:sldMasterMk cId="1206362678" sldId="2147483788"/>
              <pc:sldLayoutMk cId="2879887698" sldId="2147483789"/>
              <ac:grpSpMk id="12" creationId="{D5454CF6-01AB-5A0A-2EDB-B3ED275A3A81}"/>
            </ac:grpSpMkLst>
          </pc:grpChg>
        </pc:sldLayoutChg>
        <pc:sldLayoutChg chg="addSp">
          <pc:chgData name="Gail Parker" userId="959ee3c1-68b4-4b97-bc33-867b656275fe" providerId="ADAL" clId="{9CDDE7DC-97F0-4B1D-BACF-FB86B4424661}" dt="2023-11-27T10:21:08.152" v="2453"/>
          <pc:sldLayoutMkLst>
            <pc:docMk/>
            <pc:sldMasterMk cId="1206362678" sldId="2147483788"/>
            <pc:sldLayoutMk cId="1750118892" sldId="2147483790"/>
          </pc:sldLayoutMkLst>
          <pc:spChg chg="add">
            <ac:chgData name="Gail Parker" userId="959ee3c1-68b4-4b97-bc33-867b656275fe" providerId="ADAL" clId="{9CDDE7DC-97F0-4B1D-BACF-FB86B4424661}" dt="2023-11-27T10:21:08.152" v="2453"/>
            <ac:spMkLst>
              <pc:docMk/>
              <pc:sldMasterMk cId="1206362678" sldId="2147483788"/>
              <pc:sldLayoutMk cId="1750118892" sldId="2147483790"/>
              <ac:spMk id="7" creationId="{EFABEB86-2341-3133-6DE9-46D33CD38718}"/>
            </ac:spMkLst>
          </pc:spChg>
          <pc:spChg chg="add">
            <ac:chgData name="Gail Parker" userId="959ee3c1-68b4-4b97-bc33-867b656275fe" providerId="ADAL" clId="{9CDDE7DC-97F0-4B1D-BACF-FB86B4424661}" dt="2023-11-27T10:21:08.152" v="2453"/>
            <ac:spMkLst>
              <pc:docMk/>
              <pc:sldMasterMk cId="1206362678" sldId="2147483788"/>
              <pc:sldLayoutMk cId="1750118892" sldId="2147483790"/>
              <ac:spMk id="9" creationId="{2CF0B90A-7567-2BB5-F181-DA7B39DC7ECB}"/>
            </ac:spMkLst>
          </pc:spChg>
          <pc:spChg chg="add">
            <ac:chgData name="Gail Parker" userId="959ee3c1-68b4-4b97-bc33-867b656275fe" providerId="ADAL" clId="{9CDDE7DC-97F0-4B1D-BACF-FB86B4424661}" dt="2023-11-27T10:21:08.152" v="2453"/>
            <ac:spMkLst>
              <pc:docMk/>
              <pc:sldMasterMk cId="1206362678" sldId="2147483788"/>
              <pc:sldLayoutMk cId="1750118892" sldId="2147483790"/>
              <ac:spMk id="10" creationId="{4BFE16BD-B0CC-F62A-8A55-87AF0DB14921}"/>
            </ac:spMkLst>
          </pc:spChg>
          <pc:grpChg chg="add">
            <ac:chgData name="Gail Parker" userId="959ee3c1-68b4-4b97-bc33-867b656275fe" providerId="ADAL" clId="{9CDDE7DC-97F0-4B1D-BACF-FB86B4424661}" dt="2023-11-27T10:21:08.152" v="2453"/>
            <ac:grpSpMkLst>
              <pc:docMk/>
              <pc:sldMasterMk cId="1206362678" sldId="2147483788"/>
              <pc:sldLayoutMk cId="1750118892" sldId="2147483790"/>
              <ac:grpSpMk id="11" creationId="{D691FB65-1A8E-D89B-28D1-50A8BD532765}"/>
            </ac:grpSpMkLst>
          </pc:grpChg>
        </pc:sldLayoutChg>
        <pc:sldLayoutChg chg="addSp">
          <pc:chgData name="Gail Parker" userId="959ee3c1-68b4-4b97-bc33-867b656275fe" providerId="ADAL" clId="{9CDDE7DC-97F0-4B1D-BACF-FB86B4424661}" dt="2023-11-27T10:21:08.152" v="2453"/>
          <pc:sldLayoutMkLst>
            <pc:docMk/>
            <pc:sldMasterMk cId="1206362678" sldId="2147483788"/>
            <pc:sldLayoutMk cId="3148656133" sldId="2147483791"/>
          </pc:sldLayoutMkLst>
          <pc:spChg chg="add">
            <ac:chgData name="Gail Parker" userId="959ee3c1-68b4-4b97-bc33-867b656275fe" providerId="ADAL" clId="{9CDDE7DC-97F0-4B1D-BACF-FB86B4424661}" dt="2023-11-27T10:21:08.152" v="2453"/>
            <ac:spMkLst>
              <pc:docMk/>
              <pc:sldMasterMk cId="1206362678" sldId="2147483788"/>
              <pc:sldLayoutMk cId="3148656133" sldId="2147483791"/>
              <ac:spMk id="7" creationId="{8BB8C67E-C56E-2F2E-D8CD-53C256D57DFA}"/>
            </ac:spMkLst>
          </pc:spChg>
          <pc:spChg chg="add">
            <ac:chgData name="Gail Parker" userId="959ee3c1-68b4-4b97-bc33-867b656275fe" providerId="ADAL" clId="{9CDDE7DC-97F0-4B1D-BACF-FB86B4424661}" dt="2023-11-27T10:21:08.152" v="2453"/>
            <ac:spMkLst>
              <pc:docMk/>
              <pc:sldMasterMk cId="1206362678" sldId="2147483788"/>
              <pc:sldLayoutMk cId="3148656133" sldId="2147483791"/>
              <ac:spMk id="8" creationId="{EE517814-0B1C-2FC1-8348-EFCB629A9FDA}"/>
            </ac:spMkLst>
          </pc:spChg>
          <pc:spChg chg="add">
            <ac:chgData name="Gail Parker" userId="959ee3c1-68b4-4b97-bc33-867b656275fe" providerId="ADAL" clId="{9CDDE7DC-97F0-4B1D-BACF-FB86B4424661}" dt="2023-11-27T10:21:08.152" v="2453"/>
            <ac:spMkLst>
              <pc:docMk/>
              <pc:sldMasterMk cId="1206362678" sldId="2147483788"/>
              <pc:sldLayoutMk cId="3148656133" sldId="2147483791"/>
              <ac:spMk id="10" creationId="{D3433AC2-869D-1E08-9519-9C0C6240D9D6}"/>
            </ac:spMkLst>
          </pc:spChg>
          <pc:spChg chg="add">
            <ac:chgData name="Gail Parker" userId="959ee3c1-68b4-4b97-bc33-867b656275fe" providerId="ADAL" clId="{9CDDE7DC-97F0-4B1D-BACF-FB86B4424661}" dt="2023-11-27T10:21:08.152" v="2453"/>
            <ac:spMkLst>
              <pc:docMk/>
              <pc:sldMasterMk cId="1206362678" sldId="2147483788"/>
              <pc:sldLayoutMk cId="3148656133" sldId="2147483791"/>
              <ac:spMk id="11" creationId="{F9979A46-1435-3D62-DDA0-B8D3B164B10F}"/>
            </ac:spMkLst>
          </pc:spChg>
        </pc:sldLayoutChg>
      </pc:sldMasterChg>
      <pc:sldMasterChg chg="modSldLayout">
        <pc:chgData name="Gail Parker" userId="959ee3c1-68b4-4b97-bc33-867b656275fe" providerId="ADAL" clId="{9CDDE7DC-97F0-4B1D-BACF-FB86B4424661}" dt="2023-11-27T11:02:27.681" v="2454"/>
        <pc:sldMasterMkLst>
          <pc:docMk/>
          <pc:sldMasterMk cId="870350146" sldId="2147483808"/>
        </pc:sldMasterMkLst>
        <pc:sldLayoutChg chg="addSp">
          <pc:chgData name="Gail Parker" userId="959ee3c1-68b4-4b97-bc33-867b656275fe" providerId="ADAL" clId="{9CDDE7DC-97F0-4B1D-BACF-FB86B4424661}" dt="2023-11-27T11:02:27.681" v="2454"/>
          <pc:sldLayoutMkLst>
            <pc:docMk/>
            <pc:sldMasterMk cId="870350146" sldId="2147483808"/>
            <pc:sldLayoutMk cId="3490531720" sldId="2147483809"/>
          </pc:sldLayoutMkLst>
          <pc:spChg chg="add">
            <ac:chgData name="Gail Parker" userId="959ee3c1-68b4-4b97-bc33-867b656275fe" providerId="ADAL" clId="{9CDDE7DC-97F0-4B1D-BACF-FB86B4424661}" dt="2023-11-27T11:02:27.681" v="2454"/>
            <ac:spMkLst>
              <pc:docMk/>
              <pc:sldMasterMk cId="870350146" sldId="2147483808"/>
              <pc:sldLayoutMk cId="3490531720" sldId="2147483809"/>
              <ac:spMk id="10" creationId="{65501204-F90E-83F5-037D-F8A8A3F396F7}"/>
            </ac:spMkLst>
          </pc:spChg>
          <pc:spChg chg="add">
            <ac:chgData name="Gail Parker" userId="959ee3c1-68b4-4b97-bc33-867b656275fe" providerId="ADAL" clId="{9CDDE7DC-97F0-4B1D-BACF-FB86B4424661}" dt="2023-11-27T11:02:27.681" v="2454"/>
            <ac:spMkLst>
              <pc:docMk/>
              <pc:sldMasterMk cId="870350146" sldId="2147483808"/>
              <pc:sldLayoutMk cId="3490531720" sldId="2147483809"/>
              <ac:spMk id="11" creationId="{8D2C3BF7-FB8F-C580-673C-D9EEB688799B}"/>
            </ac:spMkLst>
          </pc:spChg>
          <pc:spChg chg="add">
            <ac:chgData name="Gail Parker" userId="959ee3c1-68b4-4b97-bc33-867b656275fe" providerId="ADAL" clId="{9CDDE7DC-97F0-4B1D-BACF-FB86B4424661}" dt="2023-11-27T11:02:27.681" v="2454"/>
            <ac:spMkLst>
              <pc:docMk/>
              <pc:sldMasterMk cId="870350146" sldId="2147483808"/>
              <pc:sldLayoutMk cId="3490531720" sldId="2147483809"/>
              <ac:spMk id="12" creationId="{3D81B676-3CAE-9CCF-E4EA-23705DE587C9}"/>
            </ac:spMkLst>
          </pc:spChg>
          <pc:spChg chg="add">
            <ac:chgData name="Gail Parker" userId="959ee3c1-68b4-4b97-bc33-867b656275fe" providerId="ADAL" clId="{9CDDE7DC-97F0-4B1D-BACF-FB86B4424661}" dt="2023-11-27T11:02:27.681" v="2454"/>
            <ac:spMkLst>
              <pc:docMk/>
              <pc:sldMasterMk cId="870350146" sldId="2147483808"/>
              <pc:sldLayoutMk cId="3490531720" sldId="2147483809"/>
              <ac:spMk id="13" creationId="{D052543A-CE1C-B45F-E4E7-9BF4F1D25E37}"/>
            </ac:spMkLst>
          </pc:spChg>
          <pc:spChg chg="add">
            <ac:chgData name="Gail Parker" userId="959ee3c1-68b4-4b97-bc33-867b656275fe" providerId="ADAL" clId="{9CDDE7DC-97F0-4B1D-BACF-FB86B4424661}" dt="2023-11-27T11:02:27.681" v="2454"/>
            <ac:spMkLst>
              <pc:docMk/>
              <pc:sldMasterMk cId="870350146" sldId="2147483808"/>
              <pc:sldLayoutMk cId="3490531720" sldId="2147483809"/>
              <ac:spMk id="17" creationId="{D257179D-DAA3-FA73-C3F2-C6454679F5CC}"/>
            </ac:spMkLst>
          </pc:spChg>
          <pc:spChg chg="add">
            <ac:chgData name="Gail Parker" userId="959ee3c1-68b4-4b97-bc33-867b656275fe" providerId="ADAL" clId="{9CDDE7DC-97F0-4B1D-BACF-FB86B4424661}" dt="2023-11-27T11:02:27.681" v="2454"/>
            <ac:spMkLst>
              <pc:docMk/>
              <pc:sldMasterMk cId="870350146" sldId="2147483808"/>
              <pc:sldLayoutMk cId="3490531720" sldId="2147483809"/>
              <ac:spMk id="18" creationId="{E283E73F-1504-3F59-DE68-6BF3CF3A48B6}"/>
            </ac:spMkLst>
          </pc:spChg>
          <pc:grpChg chg="add">
            <ac:chgData name="Gail Parker" userId="959ee3c1-68b4-4b97-bc33-867b656275fe" providerId="ADAL" clId="{9CDDE7DC-97F0-4B1D-BACF-FB86B4424661}" dt="2023-11-27T11:02:27.681" v="2454"/>
            <ac:grpSpMkLst>
              <pc:docMk/>
              <pc:sldMasterMk cId="870350146" sldId="2147483808"/>
              <pc:sldLayoutMk cId="3490531720" sldId="2147483809"/>
              <ac:grpSpMk id="14" creationId="{F4251C77-E873-7DBF-3280-2921FACC6982}"/>
            </ac:grpSpMkLst>
          </pc:grpChg>
        </pc:sldLayoutChg>
        <pc:sldLayoutChg chg="addSp">
          <pc:chgData name="Gail Parker" userId="959ee3c1-68b4-4b97-bc33-867b656275fe" providerId="ADAL" clId="{9CDDE7DC-97F0-4B1D-BACF-FB86B4424661}" dt="2023-11-27T11:02:27.681" v="2454"/>
          <pc:sldLayoutMkLst>
            <pc:docMk/>
            <pc:sldMasterMk cId="870350146" sldId="2147483808"/>
            <pc:sldLayoutMk cId="4091718628" sldId="2147483810"/>
          </pc:sldLayoutMkLst>
          <pc:spChg chg="add">
            <ac:chgData name="Gail Parker" userId="959ee3c1-68b4-4b97-bc33-867b656275fe" providerId="ADAL" clId="{9CDDE7DC-97F0-4B1D-BACF-FB86B4424661}" dt="2023-11-27T11:02:27.681" v="2454"/>
            <ac:spMkLst>
              <pc:docMk/>
              <pc:sldMasterMk cId="870350146" sldId="2147483808"/>
              <pc:sldLayoutMk cId="4091718628" sldId="2147483810"/>
              <ac:spMk id="7" creationId="{DB70E47C-B00E-01B8-981A-B0B48A696E20}"/>
            </ac:spMkLst>
          </pc:spChg>
          <pc:spChg chg="add">
            <ac:chgData name="Gail Parker" userId="959ee3c1-68b4-4b97-bc33-867b656275fe" providerId="ADAL" clId="{9CDDE7DC-97F0-4B1D-BACF-FB86B4424661}" dt="2023-11-27T11:02:27.681" v="2454"/>
            <ac:spMkLst>
              <pc:docMk/>
              <pc:sldMasterMk cId="870350146" sldId="2147483808"/>
              <pc:sldLayoutMk cId="4091718628" sldId="2147483810"/>
              <ac:spMk id="8" creationId="{5A91D44F-D071-102E-F922-DAC7DCA94010}"/>
            </ac:spMkLst>
          </pc:spChg>
          <pc:spChg chg="add">
            <ac:chgData name="Gail Parker" userId="959ee3c1-68b4-4b97-bc33-867b656275fe" providerId="ADAL" clId="{9CDDE7DC-97F0-4B1D-BACF-FB86B4424661}" dt="2023-11-27T11:02:27.681" v="2454"/>
            <ac:spMkLst>
              <pc:docMk/>
              <pc:sldMasterMk cId="870350146" sldId="2147483808"/>
              <pc:sldLayoutMk cId="4091718628" sldId="2147483810"/>
              <ac:spMk id="9" creationId="{033CAB01-1488-4F03-CBB5-AEA4C3013A92}"/>
            </ac:spMkLst>
          </pc:spChg>
          <pc:grpChg chg="add">
            <ac:chgData name="Gail Parker" userId="959ee3c1-68b4-4b97-bc33-867b656275fe" providerId="ADAL" clId="{9CDDE7DC-97F0-4B1D-BACF-FB86B4424661}" dt="2023-11-27T11:02:27.681" v="2454"/>
            <ac:grpSpMkLst>
              <pc:docMk/>
              <pc:sldMasterMk cId="870350146" sldId="2147483808"/>
              <pc:sldLayoutMk cId="4091718628" sldId="2147483810"/>
              <ac:grpSpMk id="10" creationId="{58FECF32-7DED-E381-4F9C-73DF874B4E3B}"/>
            </ac:grpSpMkLst>
          </pc:grpChg>
        </pc:sldLayoutChg>
        <pc:sldLayoutChg chg="addSp">
          <pc:chgData name="Gail Parker" userId="959ee3c1-68b4-4b97-bc33-867b656275fe" providerId="ADAL" clId="{9CDDE7DC-97F0-4B1D-BACF-FB86B4424661}" dt="2023-11-27T11:02:27.681" v="2454"/>
          <pc:sldLayoutMkLst>
            <pc:docMk/>
            <pc:sldMasterMk cId="870350146" sldId="2147483808"/>
            <pc:sldLayoutMk cId="881230743" sldId="2147483811"/>
          </pc:sldLayoutMkLst>
          <pc:spChg chg="add">
            <ac:chgData name="Gail Parker" userId="959ee3c1-68b4-4b97-bc33-867b656275fe" providerId="ADAL" clId="{9CDDE7DC-97F0-4B1D-BACF-FB86B4424661}" dt="2023-11-27T11:02:27.681" v="2454"/>
            <ac:spMkLst>
              <pc:docMk/>
              <pc:sldMasterMk cId="870350146" sldId="2147483808"/>
              <pc:sldLayoutMk cId="881230743" sldId="2147483811"/>
              <ac:spMk id="10" creationId="{CED36910-53A1-3AD6-2217-181CB7B8C61A}"/>
            </ac:spMkLst>
          </pc:spChg>
          <pc:spChg chg="add">
            <ac:chgData name="Gail Parker" userId="959ee3c1-68b4-4b97-bc33-867b656275fe" providerId="ADAL" clId="{9CDDE7DC-97F0-4B1D-BACF-FB86B4424661}" dt="2023-11-27T11:02:27.681" v="2454"/>
            <ac:spMkLst>
              <pc:docMk/>
              <pc:sldMasterMk cId="870350146" sldId="2147483808"/>
              <pc:sldLayoutMk cId="881230743" sldId="2147483811"/>
              <ac:spMk id="11" creationId="{281CF918-BAC1-F3CF-2694-60041B1F1A50}"/>
            </ac:spMkLst>
          </pc:spChg>
          <pc:spChg chg="add">
            <ac:chgData name="Gail Parker" userId="959ee3c1-68b4-4b97-bc33-867b656275fe" providerId="ADAL" clId="{9CDDE7DC-97F0-4B1D-BACF-FB86B4424661}" dt="2023-11-27T11:02:27.681" v="2454"/>
            <ac:spMkLst>
              <pc:docMk/>
              <pc:sldMasterMk cId="870350146" sldId="2147483808"/>
              <pc:sldLayoutMk cId="881230743" sldId="2147483811"/>
              <ac:spMk id="12" creationId="{C5C5CAE9-DEC4-C2F0-269D-643BA6EE8576}"/>
            </ac:spMkLst>
          </pc:spChg>
          <pc:spChg chg="add">
            <ac:chgData name="Gail Parker" userId="959ee3c1-68b4-4b97-bc33-867b656275fe" providerId="ADAL" clId="{9CDDE7DC-97F0-4B1D-BACF-FB86B4424661}" dt="2023-11-27T11:02:27.681" v="2454"/>
            <ac:spMkLst>
              <pc:docMk/>
              <pc:sldMasterMk cId="870350146" sldId="2147483808"/>
              <pc:sldLayoutMk cId="881230743" sldId="2147483811"/>
              <ac:spMk id="13" creationId="{B91FA0D5-577B-566C-EE59-EA75A9095014}"/>
            </ac:spMkLst>
          </pc:spChg>
        </pc:sldLayoutChg>
      </pc:sldMasterChg>
      <pc:sldMasterChg chg="modSldLayout">
        <pc:chgData name="Gail Parker" userId="959ee3c1-68b4-4b97-bc33-867b656275fe" providerId="ADAL" clId="{9CDDE7DC-97F0-4B1D-BACF-FB86B4424661}" dt="2023-11-27T11:02:34.816" v="2458"/>
        <pc:sldMasterMkLst>
          <pc:docMk/>
          <pc:sldMasterMk cId="3168844109" sldId="2147483823"/>
        </pc:sldMasterMkLst>
        <pc:sldLayoutChg chg="addSp">
          <pc:chgData name="Gail Parker" userId="959ee3c1-68b4-4b97-bc33-867b656275fe" providerId="ADAL" clId="{9CDDE7DC-97F0-4B1D-BACF-FB86B4424661}" dt="2023-11-27T11:02:34.816" v="2458"/>
          <pc:sldLayoutMkLst>
            <pc:docMk/>
            <pc:sldMasterMk cId="3168844109" sldId="2147483823"/>
            <pc:sldLayoutMk cId="1290887482" sldId="2147483824"/>
          </pc:sldLayoutMkLst>
          <pc:spChg chg="add">
            <ac:chgData name="Gail Parker" userId="959ee3c1-68b4-4b97-bc33-867b656275fe" providerId="ADAL" clId="{9CDDE7DC-97F0-4B1D-BACF-FB86B4424661}" dt="2023-11-27T11:02:34.816" v="2458"/>
            <ac:spMkLst>
              <pc:docMk/>
              <pc:sldMasterMk cId="3168844109" sldId="2147483823"/>
              <pc:sldLayoutMk cId="1290887482" sldId="2147483824"/>
              <ac:spMk id="7" creationId="{73F9F9B6-A8C1-E488-A546-3B00ED277324}"/>
            </ac:spMkLst>
          </pc:spChg>
          <pc:spChg chg="add">
            <ac:chgData name="Gail Parker" userId="959ee3c1-68b4-4b97-bc33-867b656275fe" providerId="ADAL" clId="{9CDDE7DC-97F0-4B1D-BACF-FB86B4424661}" dt="2023-11-27T11:02:34.816" v="2458"/>
            <ac:spMkLst>
              <pc:docMk/>
              <pc:sldMasterMk cId="3168844109" sldId="2147483823"/>
              <pc:sldLayoutMk cId="1290887482" sldId="2147483824"/>
              <ac:spMk id="8" creationId="{37A1F558-8E1C-41CF-03C7-AEF9D747BAF0}"/>
            </ac:spMkLst>
          </pc:spChg>
          <pc:spChg chg="add">
            <ac:chgData name="Gail Parker" userId="959ee3c1-68b4-4b97-bc33-867b656275fe" providerId="ADAL" clId="{9CDDE7DC-97F0-4B1D-BACF-FB86B4424661}" dt="2023-11-27T11:02:34.816" v="2458"/>
            <ac:spMkLst>
              <pc:docMk/>
              <pc:sldMasterMk cId="3168844109" sldId="2147483823"/>
              <pc:sldLayoutMk cId="1290887482" sldId="2147483824"/>
              <ac:spMk id="9" creationId="{E86AE60F-E00D-A058-D47E-02BBF5B5D84D}"/>
            </ac:spMkLst>
          </pc:spChg>
          <pc:spChg chg="add">
            <ac:chgData name="Gail Parker" userId="959ee3c1-68b4-4b97-bc33-867b656275fe" providerId="ADAL" clId="{9CDDE7DC-97F0-4B1D-BACF-FB86B4424661}" dt="2023-11-27T11:02:34.816" v="2458"/>
            <ac:spMkLst>
              <pc:docMk/>
              <pc:sldMasterMk cId="3168844109" sldId="2147483823"/>
              <pc:sldLayoutMk cId="1290887482" sldId="2147483824"/>
              <ac:spMk id="10" creationId="{CBBCA841-C255-B14B-678D-D911F8C53521}"/>
            </ac:spMkLst>
          </pc:spChg>
          <pc:spChg chg="add">
            <ac:chgData name="Gail Parker" userId="959ee3c1-68b4-4b97-bc33-867b656275fe" providerId="ADAL" clId="{9CDDE7DC-97F0-4B1D-BACF-FB86B4424661}" dt="2023-11-27T11:02:34.816" v="2458"/>
            <ac:spMkLst>
              <pc:docMk/>
              <pc:sldMasterMk cId="3168844109" sldId="2147483823"/>
              <pc:sldLayoutMk cId="1290887482" sldId="2147483824"/>
              <ac:spMk id="14" creationId="{D1C8A45E-0D47-9B37-7EE6-94AF41F6A128}"/>
            </ac:spMkLst>
          </pc:spChg>
          <pc:spChg chg="add">
            <ac:chgData name="Gail Parker" userId="959ee3c1-68b4-4b97-bc33-867b656275fe" providerId="ADAL" clId="{9CDDE7DC-97F0-4B1D-BACF-FB86B4424661}" dt="2023-11-27T11:02:34.816" v="2458"/>
            <ac:spMkLst>
              <pc:docMk/>
              <pc:sldMasterMk cId="3168844109" sldId="2147483823"/>
              <pc:sldLayoutMk cId="1290887482" sldId="2147483824"/>
              <ac:spMk id="15" creationId="{C576B713-A826-C10A-4E9D-475EA69EE5B7}"/>
            </ac:spMkLst>
          </pc:spChg>
          <pc:grpChg chg="add">
            <ac:chgData name="Gail Parker" userId="959ee3c1-68b4-4b97-bc33-867b656275fe" providerId="ADAL" clId="{9CDDE7DC-97F0-4B1D-BACF-FB86B4424661}" dt="2023-11-27T11:02:34.816" v="2458"/>
            <ac:grpSpMkLst>
              <pc:docMk/>
              <pc:sldMasterMk cId="3168844109" sldId="2147483823"/>
              <pc:sldLayoutMk cId="1290887482" sldId="2147483824"/>
              <ac:grpSpMk id="11" creationId="{A90B852C-9967-C717-F76A-AF994219FB99}"/>
            </ac:grpSpMkLst>
          </pc:grpChg>
        </pc:sldLayoutChg>
        <pc:sldLayoutChg chg="addSp">
          <pc:chgData name="Gail Parker" userId="959ee3c1-68b4-4b97-bc33-867b656275fe" providerId="ADAL" clId="{9CDDE7DC-97F0-4B1D-BACF-FB86B4424661}" dt="2023-11-27T11:02:34.816" v="2458"/>
          <pc:sldLayoutMkLst>
            <pc:docMk/>
            <pc:sldMasterMk cId="3168844109" sldId="2147483823"/>
            <pc:sldLayoutMk cId="4175530496" sldId="2147483825"/>
          </pc:sldLayoutMkLst>
          <pc:spChg chg="add">
            <ac:chgData name="Gail Parker" userId="959ee3c1-68b4-4b97-bc33-867b656275fe" providerId="ADAL" clId="{9CDDE7DC-97F0-4B1D-BACF-FB86B4424661}" dt="2023-11-27T11:02:34.816" v="2458"/>
            <ac:spMkLst>
              <pc:docMk/>
              <pc:sldMasterMk cId="3168844109" sldId="2147483823"/>
              <pc:sldLayoutMk cId="4175530496" sldId="2147483825"/>
              <ac:spMk id="7" creationId="{344D7F87-A1F9-034C-D9AA-7F94A83A42A6}"/>
            </ac:spMkLst>
          </pc:spChg>
          <pc:spChg chg="add">
            <ac:chgData name="Gail Parker" userId="959ee3c1-68b4-4b97-bc33-867b656275fe" providerId="ADAL" clId="{9CDDE7DC-97F0-4B1D-BACF-FB86B4424661}" dt="2023-11-27T11:02:34.816" v="2458"/>
            <ac:spMkLst>
              <pc:docMk/>
              <pc:sldMasterMk cId="3168844109" sldId="2147483823"/>
              <pc:sldLayoutMk cId="4175530496" sldId="2147483825"/>
              <ac:spMk id="8" creationId="{B76D0D72-D519-20C9-251B-86157B60F8F0}"/>
            </ac:spMkLst>
          </pc:spChg>
          <pc:spChg chg="add">
            <ac:chgData name="Gail Parker" userId="959ee3c1-68b4-4b97-bc33-867b656275fe" providerId="ADAL" clId="{9CDDE7DC-97F0-4B1D-BACF-FB86B4424661}" dt="2023-11-27T11:02:34.816" v="2458"/>
            <ac:spMkLst>
              <pc:docMk/>
              <pc:sldMasterMk cId="3168844109" sldId="2147483823"/>
              <pc:sldLayoutMk cId="4175530496" sldId="2147483825"/>
              <ac:spMk id="9" creationId="{3F2CCC13-0B59-1DEA-0FE0-B49452860148}"/>
            </ac:spMkLst>
          </pc:spChg>
          <pc:grpChg chg="add">
            <ac:chgData name="Gail Parker" userId="959ee3c1-68b4-4b97-bc33-867b656275fe" providerId="ADAL" clId="{9CDDE7DC-97F0-4B1D-BACF-FB86B4424661}" dt="2023-11-27T11:02:34.816" v="2458"/>
            <ac:grpSpMkLst>
              <pc:docMk/>
              <pc:sldMasterMk cId="3168844109" sldId="2147483823"/>
              <pc:sldLayoutMk cId="4175530496" sldId="2147483825"/>
              <ac:grpSpMk id="10" creationId="{6B9FC316-62A2-B5E1-E1CF-CA46C47F6CBE}"/>
            </ac:grpSpMkLst>
          </pc:grpChg>
        </pc:sldLayoutChg>
        <pc:sldLayoutChg chg="addSp">
          <pc:chgData name="Gail Parker" userId="959ee3c1-68b4-4b97-bc33-867b656275fe" providerId="ADAL" clId="{9CDDE7DC-97F0-4B1D-BACF-FB86B4424661}" dt="2023-11-27T11:02:34.816" v="2458"/>
          <pc:sldLayoutMkLst>
            <pc:docMk/>
            <pc:sldMasterMk cId="3168844109" sldId="2147483823"/>
            <pc:sldLayoutMk cId="4020792236" sldId="2147483826"/>
          </pc:sldLayoutMkLst>
          <pc:spChg chg="add">
            <ac:chgData name="Gail Parker" userId="959ee3c1-68b4-4b97-bc33-867b656275fe" providerId="ADAL" clId="{9CDDE7DC-97F0-4B1D-BACF-FB86B4424661}" dt="2023-11-27T11:02:34.816" v="2458"/>
            <ac:spMkLst>
              <pc:docMk/>
              <pc:sldMasterMk cId="3168844109" sldId="2147483823"/>
              <pc:sldLayoutMk cId="4020792236" sldId="2147483826"/>
              <ac:spMk id="7" creationId="{FF9D6C1D-69B8-301E-F0A7-CA4CA8D2664C}"/>
            </ac:spMkLst>
          </pc:spChg>
          <pc:spChg chg="add">
            <ac:chgData name="Gail Parker" userId="959ee3c1-68b4-4b97-bc33-867b656275fe" providerId="ADAL" clId="{9CDDE7DC-97F0-4B1D-BACF-FB86B4424661}" dt="2023-11-27T11:02:34.816" v="2458"/>
            <ac:spMkLst>
              <pc:docMk/>
              <pc:sldMasterMk cId="3168844109" sldId="2147483823"/>
              <pc:sldLayoutMk cId="4020792236" sldId="2147483826"/>
              <ac:spMk id="8" creationId="{AA22E1C2-4679-78A5-0869-68804BB10797}"/>
            </ac:spMkLst>
          </pc:spChg>
          <pc:spChg chg="add">
            <ac:chgData name="Gail Parker" userId="959ee3c1-68b4-4b97-bc33-867b656275fe" providerId="ADAL" clId="{9CDDE7DC-97F0-4B1D-BACF-FB86B4424661}" dt="2023-11-27T11:02:34.816" v="2458"/>
            <ac:spMkLst>
              <pc:docMk/>
              <pc:sldMasterMk cId="3168844109" sldId="2147483823"/>
              <pc:sldLayoutMk cId="4020792236" sldId="2147483826"/>
              <ac:spMk id="9" creationId="{C12BE55D-4A0A-C089-14DE-3E10B921A15A}"/>
            </ac:spMkLst>
          </pc:spChg>
          <pc:spChg chg="add">
            <ac:chgData name="Gail Parker" userId="959ee3c1-68b4-4b97-bc33-867b656275fe" providerId="ADAL" clId="{9CDDE7DC-97F0-4B1D-BACF-FB86B4424661}" dt="2023-11-27T11:02:34.816" v="2458"/>
            <ac:spMkLst>
              <pc:docMk/>
              <pc:sldMasterMk cId="3168844109" sldId="2147483823"/>
              <pc:sldLayoutMk cId="4020792236" sldId="2147483826"/>
              <ac:spMk id="10" creationId="{5DE9951F-7096-1842-E8E5-A3EE82482901}"/>
            </ac:spMkLst>
          </pc:spChg>
        </pc:sldLayoutChg>
      </pc:sldMasterChg>
      <pc:sldMasterChg chg="modSldLayout">
        <pc:chgData name="Gail Parker" userId="959ee3c1-68b4-4b97-bc33-867b656275fe" providerId="ADAL" clId="{9CDDE7DC-97F0-4B1D-BACF-FB86B4424661}" dt="2023-11-27T11:02:39.825" v="2461"/>
        <pc:sldMasterMkLst>
          <pc:docMk/>
          <pc:sldMasterMk cId="2652845582" sldId="2147483838"/>
        </pc:sldMasterMkLst>
        <pc:sldLayoutChg chg="addSp">
          <pc:chgData name="Gail Parker" userId="959ee3c1-68b4-4b97-bc33-867b656275fe" providerId="ADAL" clId="{9CDDE7DC-97F0-4B1D-BACF-FB86B4424661}" dt="2023-11-27T11:02:39.825" v="2461"/>
          <pc:sldLayoutMkLst>
            <pc:docMk/>
            <pc:sldMasterMk cId="2652845582" sldId="2147483838"/>
            <pc:sldLayoutMk cId="407324353" sldId="2147483839"/>
          </pc:sldLayoutMkLst>
          <pc:spChg chg="add">
            <ac:chgData name="Gail Parker" userId="959ee3c1-68b4-4b97-bc33-867b656275fe" providerId="ADAL" clId="{9CDDE7DC-97F0-4B1D-BACF-FB86B4424661}" dt="2023-11-27T11:02:39.825" v="2461"/>
            <ac:spMkLst>
              <pc:docMk/>
              <pc:sldMasterMk cId="2652845582" sldId="2147483838"/>
              <pc:sldLayoutMk cId="407324353" sldId="2147483839"/>
              <ac:spMk id="7" creationId="{AF3272AC-0FF2-9E34-9B00-979D8B819569}"/>
            </ac:spMkLst>
          </pc:spChg>
          <pc:spChg chg="add">
            <ac:chgData name="Gail Parker" userId="959ee3c1-68b4-4b97-bc33-867b656275fe" providerId="ADAL" clId="{9CDDE7DC-97F0-4B1D-BACF-FB86B4424661}" dt="2023-11-27T11:02:39.825" v="2461"/>
            <ac:spMkLst>
              <pc:docMk/>
              <pc:sldMasterMk cId="2652845582" sldId="2147483838"/>
              <pc:sldLayoutMk cId="407324353" sldId="2147483839"/>
              <ac:spMk id="8" creationId="{C5F7B079-60AD-DE6C-5DE1-4D51DEA397BF}"/>
            </ac:spMkLst>
          </pc:spChg>
          <pc:spChg chg="add">
            <ac:chgData name="Gail Parker" userId="959ee3c1-68b4-4b97-bc33-867b656275fe" providerId="ADAL" clId="{9CDDE7DC-97F0-4B1D-BACF-FB86B4424661}" dt="2023-11-27T11:02:39.825" v="2461"/>
            <ac:spMkLst>
              <pc:docMk/>
              <pc:sldMasterMk cId="2652845582" sldId="2147483838"/>
              <pc:sldLayoutMk cId="407324353" sldId="2147483839"/>
              <ac:spMk id="9" creationId="{C85D2AEB-A540-D733-F2D6-FAA0D040BF3A}"/>
            </ac:spMkLst>
          </pc:spChg>
          <pc:spChg chg="add">
            <ac:chgData name="Gail Parker" userId="959ee3c1-68b4-4b97-bc33-867b656275fe" providerId="ADAL" clId="{9CDDE7DC-97F0-4B1D-BACF-FB86B4424661}" dt="2023-11-27T11:02:39.825" v="2461"/>
            <ac:spMkLst>
              <pc:docMk/>
              <pc:sldMasterMk cId="2652845582" sldId="2147483838"/>
              <pc:sldLayoutMk cId="407324353" sldId="2147483839"/>
              <ac:spMk id="10" creationId="{86536203-2848-2C17-0CD3-C11530A99415}"/>
            </ac:spMkLst>
          </pc:spChg>
          <pc:spChg chg="add">
            <ac:chgData name="Gail Parker" userId="959ee3c1-68b4-4b97-bc33-867b656275fe" providerId="ADAL" clId="{9CDDE7DC-97F0-4B1D-BACF-FB86B4424661}" dt="2023-11-27T11:02:39.825" v="2461"/>
            <ac:spMkLst>
              <pc:docMk/>
              <pc:sldMasterMk cId="2652845582" sldId="2147483838"/>
              <pc:sldLayoutMk cId="407324353" sldId="2147483839"/>
              <ac:spMk id="14" creationId="{6B8873E9-A48B-DB59-5583-D92FF15CD891}"/>
            </ac:spMkLst>
          </pc:spChg>
          <pc:spChg chg="add">
            <ac:chgData name="Gail Parker" userId="959ee3c1-68b4-4b97-bc33-867b656275fe" providerId="ADAL" clId="{9CDDE7DC-97F0-4B1D-BACF-FB86B4424661}" dt="2023-11-27T11:02:39.825" v="2461"/>
            <ac:spMkLst>
              <pc:docMk/>
              <pc:sldMasterMk cId="2652845582" sldId="2147483838"/>
              <pc:sldLayoutMk cId="407324353" sldId="2147483839"/>
              <ac:spMk id="15" creationId="{F311EB4D-A4B8-B9FB-3FE4-76FBABFA78F7}"/>
            </ac:spMkLst>
          </pc:spChg>
          <pc:grpChg chg="add">
            <ac:chgData name="Gail Parker" userId="959ee3c1-68b4-4b97-bc33-867b656275fe" providerId="ADAL" clId="{9CDDE7DC-97F0-4B1D-BACF-FB86B4424661}" dt="2023-11-27T11:02:39.825" v="2461"/>
            <ac:grpSpMkLst>
              <pc:docMk/>
              <pc:sldMasterMk cId="2652845582" sldId="2147483838"/>
              <pc:sldLayoutMk cId="407324353" sldId="2147483839"/>
              <ac:grpSpMk id="11" creationId="{88770BD7-149D-249D-82FE-9E43DBFA9DBB}"/>
            </ac:grpSpMkLst>
          </pc:grpChg>
        </pc:sldLayoutChg>
        <pc:sldLayoutChg chg="addSp">
          <pc:chgData name="Gail Parker" userId="959ee3c1-68b4-4b97-bc33-867b656275fe" providerId="ADAL" clId="{9CDDE7DC-97F0-4B1D-BACF-FB86B4424661}" dt="2023-11-27T11:02:39.825" v="2461"/>
          <pc:sldLayoutMkLst>
            <pc:docMk/>
            <pc:sldMasterMk cId="2652845582" sldId="2147483838"/>
            <pc:sldLayoutMk cId="4291830877" sldId="2147483840"/>
          </pc:sldLayoutMkLst>
          <pc:spChg chg="add">
            <ac:chgData name="Gail Parker" userId="959ee3c1-68b4-4b97-bc33-867b656275fe" providerId="ADAL" clId="{9CDDE7DC-97F0-4B1D-BACF-FB86B4424661}" dt="2023-11-27T11:02:39.825" v="2461"/>
            <ac:spMkLst>
              <pc:docMk/>
              <pc:sldMasterMk cId="2652845582" sldId="2147483838"/>
              <pc:sldLayoutMk cId="4291830877" sldId="2147483840"/>
              <ac:spMk id="7" creationId="{39F22A3C-02BA-BB0E-C571-669EE472379E}"/>
            </ac:spMkLst>
          </pc:spChg>
          <pc:spChg chg="add">
            <ac:chgData name="Gail Parker" userId="959ee3c1-68b4-4b97-bc33-867b656275fe" providerId="ADAL" clId="{9CDDE7DC-97F0-4B1D-BACF-FB86B4424661}" dt="2023-11-27T11:02:39.825" v="2461"/>
            <ac:spMkLst>
              <pc:docMk/>
              <pc:sldMasterMk cId="2652845582" sldId="2147483838"/>
              <pc:sldLayoutMk cId="4291830877" sldId="2147483840"/>
              <ac:spMk id="8" creationId="{FBDFA788-903D-FED5-7D05-2A7D086BAAAA}"/>
            </ac:spMkLst>
          </pc:spChg>
          <pc:spChg chg="add">
            <ac:chgData name="Gail Parker" userId="959ee3c1-68b4-4b97-bc33-867b656275fe" providerId="ADAL" clId="{9CDDE7DC-97F0-4B1D-BACF-FB86B4424661}" dt="2023-11-27T11:02:39.825" v="2461"/>
            <ac:spMkLst>
              <pc:docMk/>
              <pc:sldMasterMk cId="2652845582" sldId="2147483838"/>
              <pc:sldLayoutMk cId="4291830877" sldId="2147483840"/>
              <ac:spMk id="9" creationId="{EE1350D8-252F-4019-4634-F9F0FDF477C9}"/>
            </ac:spMkLst>
          </pc:spChg>
          <pc:grpChg chg="add">
            <ac:chgData name="Gail Parker" userId="959ee3c1-68b4-4b97-bc33-867b656275fe" providerId="ADAL" clId="{9CDDE7DC-97F0-4B1D-BACF-FB86B4424661}" dt="2023-11-27T11:02:39.825" v="2461"/>
            <ac:grpSpMkLst>
              <pc:docMk/>
              <pc:sldMasterMk cId="2652845582" sldId="2147483838"/>
              <pc:sldLayoutMk cId="4291830877" sldId="2147483840"/>
              <ac:grpSpMk id="10" creationId="{DA85E14B-ABED-298E-736C-C8078502323B}"/>
            </ac:grpSpMkLst>
          </pc:grpChg>
        </pc:sldLayoutChg>
        <pc:sldLayoutChg chg="addSp">
          <pc:chgData name="Gail Parker" userId="959ee3c1-68b4-4b97-bc33-867b656275fe" providerId="ADAL" clId="{9CDDE7DC-97F0-4B1D-BACF-FB86B4424661}" dt="2023-11-27T11:02:39.825" v="2461"/>
          <pc:sldLayoutMkLst>
            <pc:docMk/>
            <pc:sldMasterMk cId="2652845582" sldId="2147483838"/>
            <pc:sldLayoutMk cId="1411942352" sldId="2147483841"/>
          </pc:sldLayoutMkLst>
          <pc:spChg chg="add">
            <ac:chgData name="Gail Parker" userId="959ee3c1-68b4-4b97-bc33-867b656275fe" providerId="ADAL" clId="{9CDDE7DC-97F0-4B1D-BACF-FB86B4424661}" dt="2023-11-27T11:02:39.825" v="2461"/>
            <ac:spMkLst>
              <pc:docMk/>
              <pc:sldMasterMk cId="2652845582" sldId="2147483838"/>
              <pc:sldLayoutMk cId="1411942352" sldId="2147483841"/>
              <ac:spMk id="7" creationId="{85E264A9-6BEA-FF0C-9DDA-7F38AEB3652F}"/>
            </ac:spMkLst>
          </pc:spChg>
          <pc:spChg chg="add">
            <ac:chgData name="Gail Parker" userId="959ee3c1-68b4-4b97-bc33-867b656275fe" providerId="ADAL" clId="{9CDDE7DC-97F0-4B1D-BACF-FB86B4424661}" dt="2023-11-27T11:02:39.825" v="2461"/>
            <ac:spMkLst>
              <pc:docMk/>
              <pc:sldMasterMk cId="2652845582" sldId="2147483838"/>
              <pc:sldLayoutMk cId="1411942352" sldId="2147483841"/>
              <ac:spMk id="8" creationId="{558598C8-F5E8-AD46-EAF8-87D1C7ED8713}"/>
            </ac:spMkLst>
          </pc:spChg>
          <pc:spChg chg="add">
            <ac:chgData name="Gail Parker" userId="959ee3c1-68b4-4b97-bc33-867b656275fe" providerId="ADAL" clId="{9CDDE7DC-97F0-4B1D-BACF-FB86B4424661}" dt="2023-11-27T11:02:39.825" v="2461"/>
            <ac:spMkLst>
              <pc:docMk/>
              <pc:sldMasterMk cId="2652845582" sldId="2147483838"/>
              <pc:sldLayoutMk cId="1411942352" sldId="2147483841"/>
              <ac:spMk id="9" creationId="{B5B60A69-7DF0-187A-721C-226BB00A0E48}"/>
            </ac:spMkLst>
          </pc:spChg>
          <pc:spChg chg="add">
            <ac:chgData name="Gail Parker" userId="959ee3c1-68b4-4b97-bc33-867b656275fe" providerId="ADAL" clId="{9CDDE7DC-97F0-4B1D-BACF-FB86B4424661}" dt="2023-11-27T11:02:39.825" v="2461"/>
            <ac:spMkLst>
              <pc:docMk/>
              <pc:sldMasterMk cId="2652845582" sldId="2147483838"/>
              <pc:sldLayoutMk cId="1411942352" sldId="2147483841"/>
              <ac:spMk id="10" creationId="{30961BE8-1917-8599-9315-6C8F218727C2}"/>
            </ac:spMkLst>
          </pc:spChg>
        </pc:sldLayoutChg>
      </pc:sldMasterChg>
      <pc:sldMasterChg chg="setBg addSldLayout delSldLayout modSldLayout">
        <pc:chgData name="Gail Parker" userId="959ee3c1-68b4-4b97-bc33-867b656275fe" providerId="ADAL" clId="{9CDDE7DC-97F0-4B1D-BACF-FB86B4424661}" dt="2023-11-29T12:33:15.256" v="7418"/>
        <pc:sldMasterMkLst>
          <pc:docMk/>
          <pc:sldMasterMk cId="2868324362" sldId="2147483853"/>
        </pc:sldMasterMkLst>
        <pc:sldLayoutChg chg="setBg">
          <pc:chgData name="Gail Parker" userId="959ee3c1-68b4-4b97-bc33-867b656275fe" providerId="ADAL" clId="{9CDDE7DC-97F0-4B1D-BACF-FB86B4424661}" dt="2023-11-29T12:33:15.256" v="7418"/>
          <pc:sldLayoutMkLst>
            <pc:docMk/>
            <pc:sldMasterMk cId="2868324362" sldId="2147483853"/>
            <pc:sldLayoutMk cId="2802635032" sldId="2147483651"/>
          </pc:sldLayoutMkLst>
        </pc:sldLayoutChg>
        <pc:sldLayoutChg chg="setBg">
          <pc:chgData name="Gail Parker" userId="959ee3c1-68b4-4b97-bc33-867b656275fe" providerId="ADAL" clId="{9CDDE7DC-97F0-4B1D-BACF-FB86B4424661}" dt="2023-11-29T12:33:15.256" v="7418"/>
          <pc:sldLayoutMkLst>
            <pc:docMk/>
            <pc:sldMasterMk cId="2868324362" sldId="2147483853"/>
            <pc:sldLayoutMk cId="1476947594" sldId="2147483654"/>
          </pc:sldLayoutMkLst>
        </pc:sldLayoutChg>
        <pc:sldLayoutChg chg="setBg">
          <pc:chgData name="Gail Parker" userId="959ee3c1-68b4-4b97-bc33-867b656275fe" providerId="ADAL" clId="{9CDDE7DC-97F0-4B1D-BACF-FB86B4424661}" dt="2023-11-29T12:33:15.256" v="7418"/>
          <pc:sldLayoutMkLst>
            <pc:docMk/>
            <pc:sldMasterMk cId="2868324362" sldId="2147483853"/>
            <pc:sldLayoutMk cId="2005721973" sldId="2147483662"/>
          </pc:sldLayoutMkLst>
        </pc:sldLayoutChg>
        <pc:sldLayoutChg chg="addSp setBg">
          <pc:chgData name="Gail Parker" userId="959ee3c1-68b4-4b97-bc33-867b656275fe" providerId="ADAL" clId="{9CDDE7DC-97F0-4B1D-BACF-FB86B4424661}" dt="2023-11-29T12:33:15.256" v="7418"/>
          <pc:sldLayoutMkLst>
            <pc:docMk/>
            <pc:sldMasterMk cId="2868324362" sldId="2147483853"/>
            <pc:sldLayoutMk cId="1529497744" sldId="2147483854"/>
          </pc:sldLayoutMkLst>
          <pc:spChg chg="add">
            <ac:chgData name="Gail Parker" userId="959ee3c1-68b4-4b97-bc33-867b656275fe" providerId="ADAL" clId="{9CDDE7DC-97F0-4B1D-BACF-FB86B4424661}" dt="2023-11-27T11:03:12.325" v="2462"/>
            <ac:spMkLst>
              <pc:docMk/>
              <pc:sldMasterMk cId="2868324362" sldId="2147483853"/>
              <pc:sldLayoutMk cId="1529497744" sldId="2147483854"/>
              <ac:spMk id="7" creationId="{05F6FB72-4E98-A50D-2202-8D690458C11C}"/>
            </ac:spMkLst>
          </pc:spChg>
          <pc:spChg chg="add">
            <ac:chgData name="Gail Parker" userId="959ee3c1-68b4-4b97-bc33-867b656275fe" providerId="ADAL" clId="{9CDDE7DC-97F0-4B1D-BACF-FB86B4424661}" dt="2023-11-27T11:03:12.325" v="2462"/>
            <ac:spMkLst>
              <pc:docMk/>
              <pc:sldMasterMk cId="2868324362" sldId="2147483853"/>
              <pc:sldLayoutMk cId="1529497744" sldId="2147483854"/>
              <ac:spMk id="8" creationId="{B05F9E00-C23C-230C-DA99-867AD3B84EE7}"/>
            </ac:spMkLst>
          </pc:spChg>
          <pc:spChg chg="add">
            <ac:chgData name="Gail Parker" userId="959ee3c1-68b4-4b97-bc33-867b656275fe" providerId="ADAL" clId="{9CDDE7DC-97F0-4B1D-BACF-FB86B4424661}" dt="2023-11-27T11:03:12.325" v="2462"/>
            <ac:spMkLst>
              <pc:docMk/>
              <pc:sldMasterMk cId="2868324362" sldId="2147483853"/>
              <pc:sldLayoutMk cId="1529497744" sldId="2147483854"/>
              <ac:spMk id="9" creationId="{962A7EB7-3011-0A3E-3AE4-35BB5BFAF6FE}"/>
            </ac:spMkLst>
          </pc:spChg>
          <pc:spChg chg="add">
            <ac:chgData name="Gail Parker" userId="959ee3c1-68b4-4b97-bc33-867b656275fe" providerId="ADAL" clId="{9CDDE7DC-97F0-4B1D-BACF-FB86B4424661}" dt="2023-11-27T11:03:12.325" v="2462"/>
            <ac:spMkLst>
              <pc:docMk/>
              <pc:sldMasterMk cId="2868324362" sldId="2147483853"/>
              <pc:sldLayoutMk cId="1529497744" sldId="2147483854"/>
              <ac:spMk id="10" creationId="{DFF362F3-88A5-7BC2-DFA8-3C751B9D2DDA}"/>
            </ac:spMkLst>
          </pc:spChg>
          <pc:spChg chg="add">
            <ac:chgData name="Gail Parker" userId="959ee3c1-68b4-4b97-bc33-867b656275fe" providerId="ADAL" clId="{9CDDE7DC-97F0-4B1D-BACF-FB86B4424661}" dt="2023-11-27T11:03:12.325" v="2462"/>
            <ac:spMkLst>
              <pc:docMk/>
              <pc:sldMasterMk cId="2868324362" sldId="2147483853"/>
              <pc:sldLayoutMk cId="1529497744" sldId="2147483854"/>
              <ac:spMk id="14" creationId="{D85B4C94-80F3-A725-8E7A-5363D3EBF20E}"/>
            </ac:spMkLst>
          </pc:spChg>
          <pc:spChg chg="add">
            <ac:chgData name="Gail Parker" userId="959ee3c1-68b4-4b97-bc33-867b656275fe" providerId="ADAL" clId="{9CDDE7DC-97F0-4B1D-BACF-FB86B4424661}" dt="2023-11-27T11:03:12.325" v="2462"/>
            <ac:spMkLst>
              <pc:docMk/>
              <pc:sldMasterMk cId="2868324362" sldId="2147483853"/>
              <pc:sldLayoutMk cId="1529497744" sldId="2147483854"/>
              <ac:spMk id="15" creationId="{B14D1A1A-CC66-465E-43E6-F908B75CFFC2}"/>
            </ac:spMkLst>
          </pc:spChg>
          <pc:grpChg chg="add">
            <ac:chgData name="Gail Parker" userId="959ee3c1-68b4-4b97-bc33-867b656275fe" providerId="ADAL" clId="{9CDDE7DC-97F0-4B1D-BACF-FB86B4424661}" dt="2023-11-27T11:03:12.325" v="2462"/>
            <ac:grpSpMkLst>
              <pc:docMk/>
              <pc:sldMasterMk cId="2868324362" sldId="2147483853"/>
              <pc:sldLayoutMk cId="1529497744" sldId="2147483854"/>
              <ac:grpSpMk id="11" creationId="{A3D1C17A-C2B6-2F63-5DDB-EB75FC6CCDF9}"/>
            </ac:grpSpMkLst>
          </pc:grpChg>
        </pc:sldLayoutChg>
        <pc:sldLayoutChg chg="addSp setBg">
          <pc:chgData name="Gail Parker" userId="959ee3c1-68b4-4b97-bc33-867b656275fe" providerId="ADAL" clId="{9CDDE7DC-97F0-4B1D-BACF-FB86B4424661}" dt="2023-11-29T12:33:15.256" v="7418"/>
          <pc:sldLayoutMkLst>
            <pc:docMk/>
            <pc:sldMasterMk cId="2868324362" sldId="2147483853"/>
            <pc:sldLayoutMk cId="878486522" sldId="2147483855"/>
          </pc:sldLayoutMkLst>
          <pc:spChg chg="add">
            <ac:chgData name="Gail Parker" userId="959ee3c1-68b4-4b97-bc33-867b656275fe" providerId="ADAL" clId="{9CDDE7DC-97F0-4B1D-BACF-FB86B4424661}" dt="2023-11-27T11:03:12.325" v="2462"/>
            <ac:spMkLst>
              <pc:docMk/>
              <pc:sldMasterMk cId="2868324362" sldId="2147483853"/>
              <pc:sldLayoutMk cId="878486522" sldId="2147483855"/>
              <ac:spMk id="7" creationId="{73C8583C-B780-F8CC-25CD-782E34D01075}"/>
            </ac:spMkLst>
          </pc:spChg>
          <pc:spChg chg="add">
            <ac:chgData name="Gail Parker" userId="959ee3c1-68b4-4b97-bc33-867b656275fe" providerId="ADAL" clId="{9CDDE7DC-97F0-4B1D-BACF-FB86B4424661}" dt="2023-11-27T11:03:12.325" v="2462"/>
            <ac:spMkLst>
              <pc:docMk/>
              <pc:sldMasterMk cId="2868324362" sldId="2147483853"/>
              <pc:sldLayoutMk cId="878486522" sldId="2147483855"/>
              <ac:spMk id="8" creationId="{727EA2C2-60C0-95B3-630C-1359FA511F45}"/>
            </ac:spMkLst>
          </pc:spChg>
          <pc:spChg chg="add">
            <ac:chgData name="Gail Parker" userId="959ee3c1-68b4-4b97-bc33-867b656275fe" providerId="ADAL" clId="{9CDDE7DC-97F0-4B1D-BACF-FB86B4424661}" dt="2023-11-27T11:03:12.325" v="2462"/>
            <ac:spMkLst>
              <pc:docMk/>
              <pc:sldMasterMk cId="2868324362" sldId="2147483853"/>
              <pc:sldLayoutMk cId="878486522" sldId="2147483855"/>
              <ac:spMk id="9" creationId="{462D2CAF-D2E3-DE46-15BF-AF38681E8A36}"/>
            </ac:spMkLst>
          </pc:spChg>
          <pc:grpChg chg="add">
            <ac:chgData name="Gail Parker" userId="959ee3c1-68b4-4b97-bc33-867b656275fe" providerId="ADAL" clId="{9CDDE7DC-97F0-4B1D-BACF-FB86B4424661}" dt="2023-11-27T11:03:12.325" v="2462"/>
            <ac:grpSpMkLst>
              <pc:docMk/>
              <pc:sldMasterMk cId="2868324362" sldId="2147483853"/>
              <pc:sldLayoutMk cId="878486522" sldId="2147483855"/>
              <ac:grpSpMk id="10" creationId="{1E07E28E-7070-06D1-1C02-E713EDBDE91C}"/>
            </ac:grpSpMkLst>
          </pc:grpChg>
        </pc:sldLayoutChg>
        <pc:sldLayoutChg chg="addSp setBg">
          <pc:chgData name="Gail Parker" userId="959ee3c1-68b4-4b97-bc33-867b656275fe" providerId="ADAL" clId="{9CDDE7DC-97F0-4B1D-BACF-FB86B4424661}" dt="2023-11-29T12:33:15.256" v="7418"/>
          <pc:sldLayoutMkLst>
            <pc:docMk/>
            <pc:sldMasterMk cId="2868324362" sldId="2147483853"/>
            <pc:sldLayoutMk cId="1108574734" sldId="2147483856"/>
          </pc:sldLayoutMkLst>
          <pc:spChg chg="add">
            <ac:chgData name="Gail Parker" userId="959ee3c1-68b4-4b97-bc33-867b656275fe" providerId="ADAL" clId="{9CDDE7DC-97F0-4B1D-BACF-FB86B4424661}" dt="2023-11-27T11:03:12.325" v="2462"/>
            <ac:spMkLst>
              <pc:docMk/>
              <pc:sldMasterMk cId="2868324362" sldId="2147483853"/>
              <pc:sldLayoutMk cId="1108574734" sldId="2147483856"/>
              <ac:spMk id="7" creationId="{C1636A3D-3120-BFAF-8F1C-A6F38862B59D}"/>
            </ac:spMkLst>
          </pc:spChg>
          <pc:spChg chg="add">
            <ac:chgData name="Gail Parker" userId="959ee3c1-68b4-4b97-bc33-867b656275fe" providerId="ADAL" clId="{9CDDE7DC-97F0-4B1D-BACF-FB86B4424661}" dt="2023-11-27T11:03:12.325" v="2462"/>
            <ac:spMkLst>
              <pc:docMk/>
              <pc:sldMasterMk cId="2868324362" sldId="2147483853"/>
              <pc:sldLayoutMk cId="1108574734" sldId="2147483856"/>
              <ac:spMk id="8" creationId="{5B579666-45B9-0570-FA73-64B8AE93BF5D}"/>
            </ac:spMkLst>
          </pc:spChg>
          <pc:spChg chg="add">
            <ac:chgData name="Gail Parker" userId="959ee3c1-68b4-4b97-bc33-867b656275fe" providerId="ADAL" clId="{9CDDE7DC-97F0-4B1D-BACF-FB86B4424661}" dt="2023-11-27T11:03:12.325" v="2462"/>
            <ac:spMkLst>
              <pc:docMk/>
              <pc:sldMasterMk cId="2868324362" sldId="2147483853"/>
              <pc:sldLayoutMk cId="1108574734" sldId="2147483856"/>
              <ac:spMk id="9" creationId="{197998C2-87E8-C8BE-9DCF-CE2F7E39F2D5}"/>
            </ac:spMkLst>
          </pc:spChg>
          <pc:spChg chg="add">
            <ac:chgData name="Gail Parker" userId="959ee3c1-68b4-4b97-bc33-867b656275fe" providerId="ADAL" clId="{9CDDE7DC-97F0-4B1D-BACF-FB86B4424661}" dt="2023-11-27T11:03:12.325" v="2462"/>
            <ac:spMkLst>
              <pc:docMk/>
              <pc:sldMasterMk cId="2868324362" sldId="2147483853"/>
              <pc:sldLayoutMk cId="1108574734" sldId="2147483856"/>
              <ac:spMk id="10" creationId="{A4C5CAA7-1514-6BF6-334E-D785FCA3FC4E}"/>
            </ac:spMkLst>
          </pc:spChg>
        </pc:sldLayoutChg>
        <pc:sldLayoutChg chg="setBg">
          <pc:chgData name="Gail Parker" userId="959ee3c1-68b4-4b97-bc33-867b656275fe" providerId="ADAL" clId="{9CDDE7DC-97F0-4B1D-BACF-FB86B4424661}" dt="2023-11-29T12:33:15.256" v="7418"/>
          <pc:sldLayoutMkLst>
            <pc:docMk/>
            <pc:sldMasterMk cId="2868324362" sldId="2147483853"/>
            <pc:sldLayoutMk cId="201629577" sldId="2147483857"/>
          </pc:sldLayoutMkLst>
        </pc:sldLayoutChg>
        <pc:sldLayoutChg chg="setBg">
          <pc:chgData name="Gail Parker" userId="959ee3c1-68b4-4b97-bc33-867b656275fe" providerId="ADAL" clId="{9CDDE7DC-97F0-4B1D-BACF-FB86B4424661}" dt="2023-11-29T12:33:15.256" v="7418"/>
          <pc:sldLayoutMkLst>
            <pc:docMk/>
            <pc:sldMasterMk cId="2868324362" sldId="2147483853"/>
            <pc:sldLayoutMk cId="3574462898" sldId="2147483858"/>
          </pc:sldLayoutMkLst>
        </pc:sldLayoutChg>
        <pc:sldLayoutChg chg="setBg">
          <pc:chgData name="Gail Parker" userId="959ee3c1-68b4-4b97-bc33-867b656275fe" providerId="ADAL" clId="{9CDDE7DC-97F0-4B1D-BACF-FB86B4424661}" dt="2023-11-29T12:33:15.256" v="7418"/>
          <pc:sldLayoutMkLst>
            <pc:docMk/>
            <pc:sldMasterMk cId="2868324362" sldId="2147483853"/>
            <pc:sldLayoutMk cId="2079317493" sldId="2147483859"/>
          </pc:sldLayoutMkLst>
        </pc:sldLayoutChg>
        <pc:sldLayoutChg chg="setBg">
          <pc:chgData name="Gail Parker" userId="959ee3c1-68b4-4b97-bc33-867b656275fe" providerId="ADAL" clId="{9CDDE7DC-97F0-4B1D-BACF-FB86B4424661}" dt="2023-11-29T12:33:15.256" v="7418"/>
          <pc:sldLayoutMkLst>
            <pc:docMk/>
            <pc:sldMasterMk cId="2868324362" sldId="2147483853"/>
            <pc:sldLayoutMk cId="1848898640" sldId="2147483860"/>
          </pc:sldLayoutMkLst>
        </pc:sldLayoutChg>
        <pc:sldLayoutChg chg="setBg">
          <pc:chgData name="Gail Parker" userId="959ee3c1-68b4-4b97-bc33-867b656275fe" providerId="ADAL" clId="{9CDDE7DC-97F0-4B1D-BACF-FB86B4424661}" dt="2023-11-29T12:33:15.256" v="7418"/>
          <pc:sldLayoutMkLst>
            <pc:docMk/>
            <pc:sldMasterMk cId="2868324362" sldId="2147483853"/>
            <pc:sldLayoutMk cId="1541662151" sldId="2147483861"/>
          </pc:sldLayoutMkLst>
        </pc:sldLayoutChg>
        <pc:sldLayoutChg chg="setBg">
          <pc:chgData name="Gail Parker" userId="959ee3c1-68b4-4b97-bc33-867b656275fe" providerId="ADAL" clId="{9CDDE7DC-97F0-4B1D-BACF-FB86B4424661}" dt="2023-11-29T12:33:15.256" v="7418"/>
          <pc:sldLayoutMkLst>
            <pc:docMk/>
            <pc:sldMasterMk cId="2868324362" sldId="2147483853"/>
            <pc:sldLayoutMk cId="3957094407" sldId="2147483862"/>
          </pc:sldLayoutMkLst>
        </pc:sldLayoutChg>
        <pc:sldLayoutChg chg="setBg">
          <pc:chgData name="Gail Parker" userId="959ee3c1-68b4-4b97-bc33-867b656275fe" providerId="ADAL" clId="{9CDDE7DC-97F0-4B1D-BACF-FB86B4424661}" dt="2023-11-29T12:33:15.256" v="7418"/>
          <pc:sldLayoutMkLst>
            <pc:docMk/>
            <pc:sldMasterMk cId="2868324362" sldId="2147483853"/>
            <pc:sldLayoutMk cId="1637238708" sldId="2147483863"/>
          </pc:sldLayoutMkLst>
        </pc:sldLayoutChg>
        <pc:sldLayoutChg chg="setBg">
          <pc:chgData name="Gail Parker" userId="959ee3c1-68b4-4b97-bc33-867b656275fe" providerId="ADAL" clId="{9CDDE7DC-97F0-4B1D-BACF-FB86B4424661}" dt="2023-11-29T12:33:15.256" v="7418"/>
          <pc:sldLayoutMkLst>
            <pc:docMk/>
            <pc:sldMasterMk cId="2868324362" sldId="2147483853"/>
            <pc:sldLayoutMk cId="2878525934" sldId="2147483864"/>
          </pc:sldLayoutMkLst>
        </pc:sldLayoutChg>
        <pc:sldLayoutChg chg="del">
          <pc:chgData name="Gail Parker" userId="959ee3c1-68b4-4b97-bc33-867b656275fe" providerId="ADAL" clId="{9CDDE7DC-97F0-4B1D-BACF-FB86B4424661}" dt="2023-11-27T17:16:49.744" v="4131" actId="47"/>
          <pc:sldLayoutMkLst>
            <pc:docMk/>
            <pc:sldMasterMk cId="2868324362" sldId="2147483853"/>
            <pc:sldLayoutMk cId="1937784840" sldId="2147483865"/>
          </pc:sldLayoutMkLst>
        </pc:sldLayoutChg>
        <pc:sldLayoutChg chg="add del">
          <pc:chgData name="Gail Parker" userId="959ee3c1-68b4-4b97-bc33-867b656275fe" providerId="ADAL" clId="{9CDDE7DC-97F0-4B1D-BACF-FB86B4424661}" dt="2023-11-27T20:01:21.065" v="5415" actId="47"/>
          <pc:sldLayoutMkLst>
            <pc:docMk/>
            <pc:sldMasterMk cId="2868324362" sldId="2147483853"/>
            <pc:sldLayoutMk cId="2672835385" sldId="2147483866"/>
          </pc:sldLayoutMkLst>
        </pc:sldLayoutChg>
        <pc:sldLayoutChg chg="add del">
          <pc:chgData name="Gail Parker" userId="959ee3c1-68b4-4b97-bc33-867b656275fe" providerId="ADAL" clId="{9CDDE7DC-97F0-4B1D-BACF-FB86B4424661}" dt="2023-11-27T20:01:24.748" v="5416" actId="47"/>
          <pc:sldLayoutMkLst>
            <pc:docMk/>
            <pc:sldMasterMk cId="2868324362" sldId="2147483853"/>
            <pc:sldLayoutMk cId="67418730" sldId="2147483867"/>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B815CB-9D26-4745-BADF-4F28F1471866}" type="doc">
      <dgm:prSet loTypeId="urn:microsoft.com/office/officeart/2005/8/layout/process1" loCatId="process" qsTypeId="urn:microsoft.com/office/officeart/2005/8/quickstyle/simple1" qsCatId="simple" csTypeId="urn:microsoft.com/office/officeart/2005/8/colors/accent1_2" csCatId="accent1" phldr="1"/>
      <dgm:spPr/>
    </dgm:pt>
    <dgm:pt modelId="{7F69BE11-C019-4ED8-9597-55F91C3869DD}">
      <dgm:prSet phldrT="[Text]" custT="1"/>
      <dgm:spPr/>
      <dgm:t>
        <a:bodyPr/>
        <a:lstStyle/>
        <a:p>
          <a:r>
            <a:rPr lang="en-GB" sz="1800" dirty="0">
              <a:latin typeface="+mn-lt"/>
            </a:rPr>
            <a:t>What </a:t>
          </a:r>
          <a:r>
            <a:rPr lang="en-GB" sz="1800" noProof="0" dirty="0">
              <a:latin typeface="+mn-lt"/>
            </a:rPr>
            <a:t>is the author saying?</a:t>
          </a:r>
          <a:endParaRPr lang="en-GB" sz="1800" dirty="0">
            <a:latin typeface="+mn-lt"/>
          </a:endParaRPr>
        </a:p>
      </dgm:t>
    </dgm:pt>
    <dgm:pt modelId="{3D851E2B-4BBF-4E8B-89C7-24D48516681D}" type="parTrans" cxnId="{46A063FF-2E16-4B89-9147-79B379CA4EA2}">
      <dgm:prSet/>
      <dgm:spPr/>
      <dgm:t>
        <a:bodyPr/>
        <a:lstStyle/>
        <a:p>
          <a:endParaRPr lang="en-GB"/>
        </a:p>
      </dgm:t>
    </dgm:pt>
    <dgm:pt modelId="{B197BDCC-C3B7-424E-B163-E2039FA81492}" type="sibTrans" cxnId="{46A063FF-2E16-4B89-9147-79B379CA4EA2}">
      <dgm:prSet/>
      <dgm:spPr/>
      <dgm:t>
        <a:bodyPr/>
        <a:lstStyle/>
        <a:p>
          <a:endParaRPr lang="en-GB"/>
        </a:p>
      </dgm:t>
    </dgm:pt>
    <dgm:pt modelId="{09A2877B-182A-44F4-A71E-678820F7A759}">
      <dgm:prSet phldrT="[Text]"/>
      <dgm:spPr/>
      <dgm:t>
        <a:bodyPr/>
        <a:lstStyle/>
        <a:p>
          <a:r>
            <a:rPr lang="en-GB" dirty="0">
              <a:latin typeface="+mn-lt"/>
            </a:rPr>
            <a:t>Who </a:t>
          </a:r>
          <a:r>
            <a:rPr lang="en-GB" noProof="0" dirty="0">
              <a:latin typeface="+mn-lt"/>
            </a:rPr>
            <a:t>is the audience?</a:t>
          </a:r>
          <a:endParaRPr lang="en-GB" dirty="0">
            <a:latin typeface="+mn-lt"/>
          </a:endParaRPr>
        </a:p>
      </dgm:t>
    </dgm:pt>
    <dgm:pt modelId="{64E6F33E-B27D-4841-AC30-2EC144EE5CD5}" type="parTrans" cxnId="{9025BCBC-CDF2-4D63-9A27-13A94142AF27}">
      <dgm:prSet/>
      <dgm:spPr/>
      <dgm:t>
        <a:bodyPr/>
        <a:lstStyle/>
        <a:p>
          <a:endParaRPr lang="en-GB"/>
        </a:p>
      </dgm:t>
    </dgm:pt>
    <dgm:pt modelId="{5463B272-F9A2-4A53-8F55-C087BCCE29F2}" type="sibTrans" cxnId="{9025BCBC-CDF2-4D63-9A27-13A94142AF27}">
      <dgm:prSet/>
      <dgm:spPr/>
      <dgm:t>
        <a:bodyPr/>
        <a:lstStyle/>
        <a:p>
          <a:endParaRPr lang="en-GB"/>
        </a:p>
      </dgm:t>
    </dgm:pt>
    <dgm:pt modelId="{29FA5952-A898-4697-8F96-1A22B89E2D4F}">
      <dgm:prSet phldrT="[Text]"/>
      <dgm:spPr/>
      <dgm:t>
        <a:bodyPr/>
        <a:lstStyle/>
        <a:p>
          <a:r>
            <a:rPr lang="en-GB" dirty="0"/>
            <a:t>Why is the author writing this?</a:t>
          </a:r>
        </a:p>
      </dgm:t>
    </dgm:pt>
    <dgm:pt modelId="{C24F5419-494F-4602-AD0C-8E155F0DAD72}" type="parTrans" cxnId="{90829FB1-DCE8-422C-9CE6-AD1534979CD0}">
      <dgm:prSet/>
      <dgm:spPr/>
      <dgm:t>
        <a:bodyPr/>
        <a:lstStyle/>
        <a:p>
          <a:endParaRPr lang="en-GB"/>
        </a:p>
      </dgm:t>
    </dgm:pt>
    <dgm:pt modelId="{C5FF8892-DB51-4F1F-879D-89BAC2B47052}" type="sibTrans" cxnId="{90829FB1-DCE8-422C-9CE6-AD1534979CD0}">
      <dgm:prSet/>
      <dgm:spPr/>
      <dgm:t>
        <a:bodyPr/>
        <a:lstStyle/>
        <a:p>
          <a:endParaRPr lang="en-GB"/>
        </a:p>
      </dgm:t>
    </dgm:pt>
    <dgm:pt modelId="{126AB335-4285-443E-9EB5-04066643F3DA}">
      <dgm:prSet phldrT="[Text]" custT="1"/>
      <dgm:spPr/>
      <dgm:t>
        <a:bodyPr/>
        <a:lstStyle/>
        <a:p>
          <a:r>
            <a:rPr lang="en-GB" sz="1800" noProof="0" dirty="0">
              <a:latin typeface="+mn-lt"/>
            </a:rPr>
            <a:t>What evidence does the author use to support</a:t>
          </a:r>
          <a:endParaRPr lang="en-GB" sz="1800" dirty="0">
            <a:latin typeface="+mn-lt"/>
          </a:endParaRPr>
        </a:p>
      </dgm:t>
    </dgm:pt>
    <dgm:pt modelId="{D423D51B-8BA2-47C9-BF53-48C8D0CE34D3}" type="parTrans" cxnId="{5D903D82-B02C-4C47-BAAE-321DAB0751A1}">
      <dgm:prSet/>
      <dgm:spPr/>
      <dgm:t>
        <a:bodyPr/>
        <a:lstStyle/>
        <a:p>
          <a:endParaRPr lang="en-GB"/>
        </a:p>
      </dgm:t>
    </dgm:pt>
    <dgm:pt modelId="{5DF27D8A-54DD-43D8-9D5B-11B75247226E}" type="sibTrans" cxnId="{5D903D82-B02C-4C47-BAAE-321DAB0751A1}">
      <dgm:prSet/>
      <dgm:spPr/>
      <dgm:t>
        <a:bodyPr/>
        <a:lstStyle/>
        <a:p>
          <a:endParaRPr lang="en-GB"/>
        </a:p>
      </dgm:t>
    </dgm:pt>
    <dgm:pt modelId="{84332240-FC0D-46FA-8541-C3D0C02742A1}">
      <dgm:prSet phldrT="[Text]" custT="1"/>
      <dgm:spPr/>
      <dgm:t>
        <a:bodyPr/>
        <a:lstStyle/>
        <a:p>
          <a:pPr>
            <a:buClrTx/>
            <a:buSzTx/>
            <a:buFontTx/>
            <a:buAutoNum type="arabicPeriod"/>
          </a:pPr>
          <a:r>
            <a:rPr lang="en-GB" sz="1800" noProof="0" dirty="0">
              <a:latin typeface="+mn-lt"/>
            </a:rPr>
            <a:t>Do I accept this, is it useful/relevant/valid?</a:t>
          </a:r>
          <a:endParaRPr lang="en-GB" sz="1800" dirty="0">
            <a:latin typeface="+mn-lt"/>
          </a:endParaRPr>
        </a:p>
      </dgm:t>
    </dgm:pt>
    <dgm:pt modelId="{528E839F-3134-4DB8-99BB-5ABCA7A0DE0A}" type="parTrans" cxnId="{A9236C80-259E-426A-965E-34A121D4983C}">
      <dgm:prSet/>
      <dgm:spPr/>
      <dgm:t>
        <a:bodyPr/>
        <a:lstStyle/>
        <a:p>
          <a:endParaRPr lang="en-GB"/>
        </a:p>
      </dgm:t>
    </dgm:pt>
    <dgm:pt modelId="{F3E0B5AB-052B-4C44-9BE5-3F48A06BC77B}" type="sibTrans" cxnId="{A9236C80-259E-426A-965E-34A121D4983C}">
      <dgm:prSet/>
      <dgm:spPr/>
      <dgm:t>
        <a:bodyPr/>
        <a:lstStyle/>
        <a:p>
          <a:endParaRPr lang="en-GB"/>
        </a:p>
      </dgm:t>
    </dgm:pt>
    <dgm:pt modelId="{FE25027D-8F03-4753-A815-6520184CF019}" type="pres">
      <dgm:prSet presAssocID="{FFB815CB-9D26-4745-BADF-4F28F1471866}" presName="Name0" presStyleCnt="0">
        <dgm:presLayoutVars>
          <dgm:dir/>
          <dgm:resizeHandles val="exact"/>
        </dgm:presLayoutVars>
      </dgm:prSet>
      <dgm:spPr/>
    </dgm:pt>
    <dgm:pt modelId="{55647FFA-62A5-4F57-8C7A-1A0FACDAAA13}" type="pres">
      <dgm:prSet presAssocID="{7F69BE11-C019-4ED8-9597-55F91C3869DD}" presName="node" presStyleLbl="node1" presStyleIdx="0" presStyleCnt="5">
        <dgm:presLayoutVars>
          <dgm:bulletEnabled val="1"/>
        </dgm:presLayoutVars>
      </dgm:prSet>
      <dgm:spPr/>
    </dgm:pt>
    <dgm:pt modelId="{68E7F4D0-5A55-4176-9634-A4E5B3CA8705}" type="pres">
      <dgm:prSet presAssocID="{B197BDCC-C3B7-424E-B163-E2039FA81492}" presName="sibTrans" presStyleLbl="sibTrans2D1" presStyleIdx="0" presStyleCnt="4"/>
      <dgm:spPr/>
    </dgm:pt>
    <dgm:pt modelId="{E1BA4380-5B98-488E-901D-E2BC9832AE52}" type="pres">
      <dgm:prSet presAssocID="{B197BDCC-C3B7-424E-B163-E2039FA81492}" presName="connectorText" presStyleLbl="sibTrans2D1" presStyleIdx="0" presStyleCnt="4"/>
      <dgm:spPr/>
    </dgm:pt>
    <dgm:pt modelId="{343E1775-339A-4E72-B5EB-047290922418}" type="pres">
      <dgm:prSet presAssocID="{09A2877B-182A-44F4-A71E-678820F7A759}" presName="node" presStyleLbl="node1" presStyleIdx="1" presStyleCnt="5">
        <dgm:presLayoutVars>
          <dgm:bulletEnabled val="1"/>
        </dgm:presLayoutVars>
      </dgm:prSet>
      <dgm:spPr/>
    </dgm:pt>
    <dgm:pt modelId="{34B3CB9D-C647-4587-A2C2-0B7E229696C4}" type="pres">
      <dgm:prSet presAssocID="{5463B272-F9A2-4A53-8F55-C087BCCE29F2}" presName="sibTrans" presStyleLbl="sibTrans2D1" presStyleIdx="1" presStyleCnt="4"/>
      <dgm:spPr/>
    </dgm:pt>
    <dgm:pt modelId="{18CF6FFF-0A42-42ED-BC8A-E3922A9CEC95}" type="pres">
      <dgm:prSet presAssocID="{5463B272-F9A2-4A53-8F55-C087BCCE29F2}" presName="connectorText" presStyleLbl="sibTrans2D1" presStyleIdx="1" presStyleCnt="4"/>
      <dgm:spPr/>
    </dgm:pt>
    <dgm:pt modelId="{01DAA6C0-CC1F-481D-A150-B21ECDDA7227}" type="pres">
      <dgm:prSet presAssocID="{29FA5952-A898-4697-8F96-1A22B89E2D4F}" presName="node" presStyleLbl="node1" presStyleIdx="2" presStyleCnt="5">
        <dgm:presLayoutVars>
          <dgm:bulletEnabled val="1"/>
        </dgm:presLayoutVars>
      </dgm:prSet>
      <dgm:spPr/>
    </dgm:pt>
    <dgm:pt modelId="{E2CB452B-1C7B-45C9-BFB0-EFEB4C1C004E}" type="pres">
      <dgm:prSet presAssocID="{C5FF8892-DB51-4F1F-879D-89BAC2B47052}" presName="sibTrans" presStyleLbl="sibTrans2D1" presStyleIdx="2" presStyleCnt="4"/>
      <dgm:spPr/>
    </dgm:pt>
    <dgm:pt modelId="{AA3ADF7D-917E-4822-A0D4-3F02F3F5884E}" type="pres">
      <dgm:prSet presAssocID="{C5FF8892-DB51-4F1F-879D-89BAC2B47052}" presName="connectorText" presStyleLbl="sibTrans2D1" presStyleIdx="2" presStyleCnt="4"/>
      <dgm:spPr/>
    </dgm:pt>
    <dgm:pt modelId="{8C01988B-909B-49FB-83A5-2B485B97A1E3}" type="pres">
      <dgm:prSet presAssocID="{126AB335-4285-443E-9EB5-04066643F3DA}" presName="node" presStyleLbl="node1" presStyleIdx="3" presStyleCnt="5" custLinFactNeighborX="-6989" custLinFactNeighborY="-1456">
        <dgm:presLayoutVars>
          <dgm:bulletEnabled val="1"/>
        </dgm:presLayoutVars>
      </dgm:prSet>
      <dgm:spPr/>
    </dgm:pt>
    <dgm:pt modelId="{E9287D9D-77CA-4758-970A-E1C272ADA94A}" type="pres">
      <dgm:prSet presAssocID="{5DF27D8A-54DD-43D8-9D5B-11B75247226E}" presName="sibTrans" presStyleLbl="sibTrans2D1" presStyleIdx="3" presStyleCnt="4"/>
      <dgm:spPr/>
    </dgm:pt>
    <dgm:pt modelId="{9209929C-0B31-42C1-AF40-4842DE70AF5C}" type="pres">
      <dgm:prSet presAssocID="{5DF27D8A-54DD-43D8-9D5B-11B75247226E}" presName="connectorText" presStyleLbl="sibTrans2D1" presStyleIdx="3" presStyleCnt="4"/>
      <dgm:spPr/>
    </dgm:pt>
    <dgm:pt modelId="{4B5EFD8E-8A14-4D2C-A76B-4A8B07FE8559}" type="pres">
      <dgm:prSet presAssocID="{84332240-FC0D-46FA-8541-C3D0C02742A1}" presName="node" presStyleLbl="node1" presStyleIdx="4" presStyleCnt="5">
        <dgm:presLayoutVars>
          <dgm:bulletEnabled val="1"/>
        </dgm:presLayoutVars>
      </dgm:prSet>
      <dgm:spPr/>
    </dgm:pt>
  </dgm:ptLst>
  <dgm:cxnLst>
    <dgm:cxn modelId="{108D5B09-1449-4E99-91D2-E52760D8BE58}" type="presOf" srcId="{B197BDCC-C3B7-424E-B163-E2039FA81492}" destId="{E1BA4380-5B98-488E-901D-E2BC9832AE52}" srcOrd="1" destOrd="0" presId="urn:microsoft.com/office/officeart/2005/8/layout/process1"/>
    <dgm:cxn modelId="{3CA5711F-6E05-4749-A3B5-3B2C71C9AC56}" type="presOf" srcId="{B197BDCC-C3B7-424E-B163-E2039FA81492}" destId="{68E7F4D0-5A55-4176-9634-A4E5B3CA8705}" srcOrd="0" destOrd="0" presId="urn:microsoft.com/office/officeart/2005/8/layout/process1"/>
    <dgm:cxn modelId="{38AA6820-C5FC-4FAE-9F4A-C29E6FDB2427}" type="presOf" srcId="{5463B272-F9A2-4A53-8F55-C087BCCE29F2}" destId="{18CF6FFF-0A42-42ED-BC8A-E3922A9CEC95}" srcOrd="1" destOrd="0" presId="urn:microsoft.com/office/officeart/2005/8/layout/process1"/>
    <dgm:cxn modelId="{C7B62B37-F48E-4A6A-A2B7-1CD170588819}" type="presOf" srcId="{29FA5952-A898-4697-8F96-1A22B89E2D4F}" destId="{01DAA6C0-CC1F-481D-A150-B21ECDDA7227}" srcOrd="0" destOrd="0" presId="urn:microsoft.com/office/officeart/2005/8/layout/process1"/>
    <dgm:cxn modelId="{C810F043-2AF1-406C-AA42-6E4BD1DAA328}" type="presOf" srcId="{126AB335-4285-443E-9EB5-04066643F3DA}" destId="{8C01988B-909B-49FB-83A5-2B485B97A1E3}" srcOrd="0" destOrd="0" presId="urn:microsoft.com/office/officeart/2005/8/layout/process1"/>
    <dgm:cxn modelId="{B42B0344-E9A9-4280-A47E-8178F1FCB547}" type="presOf" srcId="{C5FF8892-DB51-4F1F-879D-89BAC2B47052}" destId="{E2CB452B-1C7B-45C9-BFB0-EFEB4C1C004E}" srcOrd="0" destOrd="0" presId="urn:microsoft.com/office/officeart/2005/8/layout/process1"/>
    <dgm:cxn modelId="{208C8C51-2EEB-44F4-ACB5-79620204EB62}" type="presOf" srcId="{84332240-FC0D-46FA-8541-C3D0C02742A1}" destId="{4B5EFD8E-8A14-4D2C-A76B-4A8B07FE8559}" srcOrd="0" destOrd="0" presId="urn:microsoft.com/office/officeart/2005/8/layout/process1"/>
    <dgm:cxn modelId="{F59E0276-9BAE-4E8D-9714-CF00C7E90EBD}" type="presOf" srcId="{5DF27D8A-54DD-43D8-9D5B-11B75247226E}" destId="{9209929C-0B31-42C1-AF40-4842DE70AF5C}" srcOrd="1" destOrd="0" presId="urn:microsoft.com/office/officeart/2005/8/layout/process1"/>
    <dgm:cxn modelId="{91302356-AD99-46F6-87EB-81E379820BB0}" type="presOf" srcId="{5DF27D8A-54DD-43D8-9D5B-11B75247226E}" destId="{E9287D9D-77CA-4758-970A-E1C272ADA94A}" srcOrd="0" destOrd="0" presId="urn:microsoft.com/office/officeart/2005/8/layout/process1"/>
    <dgm:cxn modelId="{A9236C80-259E-426A-965E-34A121D4983C}" srcId="{FFB815CB-9D26-4745-BADF-4F28F1471866}" destId="{84332240-FC0D-46FA-8541-C3D0C02742A1}" srcOrd="4" destOrd="0" parTransId="{528E839F-3134-4DB8-99BB-5ABCA7A0DE0A}" sibTransId="{F3E0B5AB-052B-4C44-9BE5-3F48A06BC77B}"/>
    <dgm:cxn modelId="{5D903D82-B02C-4C47-BAAE-321DAB0751A1}" srcId="{FFB815CB-9D26-4745-BADF-4F28F1471866}" destId="{126AB335-4285-443E-9EB5-04066643F3DA}" srcOrd="3" destOrd="0" parTransId="{D423D51B-8BA2-47C9-BF53-48C8D0CE34D3}" sibTransId="{5DF27D8A-54DD-43D8-9D5B-11B75247226E}"/>
    <dgm:cxn modelId="{2B876286-E3F3-4116-B3D3-A1B87FBE9E79}" type="presOf" srcId="{5463B272-F9A2-4A53-8F55-C087BCCE29F2}" destId="{34B3CB9D-C647-4587-A2C2-0B7E229696C4}" srcOrd="0" destOrd="0" presId="urn:microsoft.com/office/officeart/2005/8/layout/process1"/>
    <dgm:cxn modelId="{357339A9-1C6B-460A-AADD-962319D2E7FD}" type="presOf" srcId="{7F69BE11-C019-4ED8-9597-55F91C3869DD}" destId="{55647FFA-62A5-4F57-8C7A-1A0FACDAAA13}" srcOrd="0" destOrd="0" presId="urn:microsoft.com/office/officeart/2005/8/layout/process1"/>
    <dgm:cxn modelId="{C5280CAE-B2CD-4EBE-9761-4EF291CF255D}" type="presOf" srcId="{09A2877B-182A-44F4-A71E-678820F7A759}" destId="{343E1775-339A-4E72-B5EB-047290922418}" srcOrd="0" destOrd="0" presId="urn:microsoft.com/office/officeart/2005/8/layout/process1"/>
    <dgm:cxn modelId="{90829FB1-DCE8-422C-9CE6-AD1534979CD0}" srcId="{FFB815CB-9D26-4745-BADF-4F28F1471866}" destId="{29FA5952-A898-4697-8F96-1A22B89E2D4F}" srcOrd="2" destOrd="0" parTransId="{C24F5419-494F-4602-AD0C-8E155F0DAD72}" sibTransId="{C5FF8892-DB51-4F1F-879D-89BAC2B47052}"/>
    <dgm:cxn modelId="{9025BCBC-CDF2-4D63-9A27-13A94142AF27}" srcId="{FFB815CB-9D26-4745-BADF-4F28F1471866}" destId="{09A2877B-182A-44F4-A71E-678820F7A759}" srcOrd="1" destOrd="0" parTransId="{64E6F33E-B27D-4841-AC30-2EC144EE5CD5}" sibTransId="{5463B272-F9A2-4A53-8F55-C087BCCE29F2}"/>
    <dgm:cxn modelId="{C977EBE1-46D7-47D0-858B-FBDD947A29C4}" type="presOf" srcId="{FFB815CB-9D26-4745-BADF-4F28F1471866}" destId="{FE25027D-8F03-4753-A815-6520184CF019}" srcOrd="0" destOrd="0" presId="urn:microsoft.com/office/officeart/2005/8/layout/process1"/>
    <dgm:cxn modelId="{3AE6A0FC-A8D2-4D54-AE0A-C69872EAC4EC}" type="presOf" srcId="{C5FF8892-DB51-4F1F-879D-89BAC2B47052}" destId="{AA3ADF7D-917E-4822-A0D4-3F02F3F5884E}" srcOrd="1" destOrd="0" presId="urn:microsoft.com/office/officeart/2005/8/layout/process1"/>
    <dgm:cxn modelId="{46A063FF-2E16-4B89-9147-79B379CA4EA2}" srcId="{FFB815CB-9D26-4745-BADF-4F28F1471866}" destId="{7F69BE11-C019-4ED8-9597-55F91C3869DD}" srcOrd="0" destOrd="0" parTransId="{3D851E2B-4BBF-4E8B-89C7-24D48516681D}" sibTransId="{B197BDCC-C3B7-424E-B163-E2039FA81492}"/>
    <dgm:cxn modelId="{86E26A55-2161-4129-8CA7-E5827C367B8A}" type="presParOf" srcId="{FE25027D-8F03-4753-A815-6520184CF019}" destId="{55647FFA-62A5-4F57-8C7A-1A0FACDAAA13}" srcOrd="0" destOrd="0" presId="urn:microsoft.com/office/officeart/2005/8/layout/process1"/>
    <dgm:cxn modelId="{0D2F8B7D-1360-483E-8DFB-6931D154CFD8}" type="presParOf" srcId="{FE25027D-8F03-4753-A815-6520184CF019}" destId="{68E7F4D0-5A55-4176-9634-A4E5B3CA8705}" srcOrd="1" destOrd="0" presId="urn:microsoft.com/office/officeart/2005/8/layout/process1"/>
    <dgm:cxn modelId="{6BCA0203-F84E-4A46-AA03-D12AEB0336B0}" type="presParOf" srcId="{68E7F4D0-5A55-4176-9634-A4E5B3CA8705}" destId="{E1BA4380-5B98-488E-901D-E2BC9832AE52}" srcOrd="0" destOrd="0" presId="urn:microsoft.com/office/officeart/2005/8/layout/process1"/>
    <dgm:cxn modelId="{D1DF7227-1CD5-4453-9CB9-C949A7ECB0D1}" type="presParOf" srcId="{FE25027D-8F03-4753-A815-6520184CF019}" destId="{343E1775-339A-4E72-B5EB-047290922418}" srcOrd="2" destOrd="0" presId="urn:microsoft.com/office/officeart/2005/8/layout/process1"/>
    <dgm:cxn modelId="{95C70CC4-2A02-48E1-BD8D-105DFB8B5C29}" type="presParOf" srcId="{FE25027D-8F03-4753-A815-6520184CF019}" destId="{34B3CB9D-C647-4587-A2C2-0B7E229696C4}" srcOrd="3" destOrd="0" presId="urn:microsoft.com/office/officeart/2005/8/layout/process1"/>
    <dgm:cxn modelId="{265BCCCF-C977-4430-8912-6BA64607D82D}" type="presParOf" srcId="{34B3CB9D-C647-4587-A2C2-0B7E229696C4}" destId="{18CF6FFF-0A42-42ED-BC8A-E3922A9CEC95}" srcOrd="0" destOrd="0" presId="urn:microsoft.com/office/officeart/2005/8/layout/process1"/>
    <dgm:cxn modelId="{14B1027A-D9AF-408B-93D2-53A4F5A0A559}" type="presParOf" srcId="{FE25027D-8F03-4753-A815-6520184CF019}" destId="{01DAA6C0-CC1F-481D-A150-B21ECDDA7227}" srcOrd="4" destOrd="0" presId="urn:microsoft.com/office/officeart/2005/8/layout/process1"/>
    <dgm:cxn modelId="{20477EAC-2B31-4B16-A282-D89E7E4200ED}" type="presParOf" srcId="{FE25027D-8F03-4753-A815-6520184CF019}" destId="{E2CB452B-1C7B-45C9-BFB0-EFEB4C1C004E}" srcOrd="5" destOrd="0" presId="urn:microsoft.com/office/officeart/2005/8/layout/process1"/>
    <dgm:cxn modelId="{BF0D0A8B-AA96-4C7C-AD9C-701EECF9B41D}" type="presParOf" srcId="{E2CB452B-1C7B-45C9-BFB0-EFEB4C1C004E}" destId="{AA3ADF7D-917E-4822-A0D4-3F02F3F5884E}" srcOrd="0" destOrd="0" presId="urn:microsoft.com/office/officeart/2005/8/layout/process1"/>
    <dgm:cxn modelId="{B2365AFE-4027-4588-ACAC-FB168A23AA3E}" type="presParOf" srcId="{FE25027D-8F03-4753-A815-6520184CF019}" destId="{8C01988B-909B-49FB-83A5-2B485B97A1E3}" srcOrd="6" destOrd="0" presId="urn:microsoft.com/office/officeart/2005/8/layout/process1"/>
    <dgm:cxn modelId="{4C922FD9-11D4-4085-9610-68DADE694581}" type="presParOf" srcId="{FE25027D-8F03-4753-A815-6520184CF019}" destId="{E9287D9D-77CA-4758-970A-E1C272ADA94A}" srcOrd="7" destOrd="0" presId="urn:microsoft.com/office/officeart/2005/8/layout/process1"/>
    <dgm:cxn modelId="{DDBA4F87-1486-4F27-9F4A-77E2FB3E3CBA}" type="presParOf" srcId="{E9287D9D-77CA-4758-970A-E1C272ADA94A}" destId="{9209929C-0B31-42C1-AF40-4842DE70AF5C}" srcOrd="0" destOrd="0" presId="urn:microsoft.com/office/officeart/2005/8/layout/process1"/>
    <dgm:cxn modelId="{75106ECC-CED6-4A74-BB4B-7B4137DE211C}" type="presParOf" srcId="{FE25027D-8F03-4753-A815-6520184CF019}" destId="{4B5EFD8E-8A14-4D2C-A76B-4A8B07FE8559}"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EDA9134-5840-4633-900C-02BB8F065FC1}" type="doc">
      <dgm:prSet loTypeId="urn:microsoft.com/office/officeart/2005/8/layout/hProcess10" loCatId="process" qsTypeId="urn:microsoft.com/office/officeart/2005/8/quickstyle/simple1" qsCatId="simple" csTypeId="urn:microsoft.com/office/officeart/2005/8/colors/accent1_2" csCatId="accent1" phldr="1"/>
      <dgm:spPr/>
      <dgm:t>
        <a:bodyPr/>
        <a:lstStyle/>
        <a:p>
          <a:endParaRPr lang="en-GB"/>
        </a:p>
      </dgm:t>
    </dgm:pt>
    <dgm:pt modelId="{46792706-D0EE-43EF-B125-9587EEF9DBDA}">
      <dgm:prSet phldrT="[Text]"/>
      <dgm:spPr/>
      <dgm:t>
        <a:bodyPr/>
        <a:lstStyle/>
        <a:p>
          <a:pPr algn="l"/>
          <a:r>
            <a:rPr lang="en-GB" dirty="0"/>
            <a:t>Estyn</a:t>
          </a:r>
        </a:p>
      </dgm:t>
    </dgm:pt>
    <dgm:pt modelId="{9C62E27C-B0DB-433F-B342-AC4094C4D270}" type="parTrans" cxnId="{E87A2418-4C20-4CA3-ACB7-7E6624742695}">
      <dgm:prSet/>
      <dgm:spPr/>
      <dgm:t>
        <a:bodyPr/>
        <a:lstStyle/>
        <a:p>
          <a:endParaRPr lang="en-GB"/>
        </a:p>
      </dgm:t>
    </dgm:pt>
    <dgm:pt modelId="{C442D780-B516-4DD9-AE40-015186DCCDD4}" type="sibTrans" cxnId="{E87A2418-4C20-4CA3-ACB7-7E6624742695}">
      <dgm:prSet/>
      <dgm:spPr/>
      <dgm:t>
        <a:bodyPr/>
        <a:lstStyle/>
        <a:p>
          <a:endParaRPr lang="en-GB"/>
        </a:p>
      </dgm:t>
    </dgm:pt>
    <dgm:pt modelId="{D89F4029-FE15-4E27-B396-03E172488D25}">
      <dgm:prSet phldrT="[Text]"/>
      <dgm:spPr/>
      <dgm:t>
        <a:bodyPr/>
        <a:lstStyle/>
        <a:p>
          <a:pPr algn="l"/>
          <a:r>
            <a:rPr lang="en-GB" dirty="0"/>
            <a:t>Early Years</a:t>
          </a:r>
        </a:p>
      </dgm:t>
    </dgm:pt>
    <dgm:pt modelId="{075ADEAB-0570-4B8F-B0BF-3595818A3B70}" type="parTrans" cxnId="{9A84F1A8-0159-4C0E-8BCD-9EC41242B9FC}">
      <dgm:prSet/>
      <dgm:spPr/>
      <dgm:t>
        <a:bodyPr/>
        <a:lstStyle/>
        <a:p>
          <a:endParaRPr lang="en-GB"/>
        </a:p>
      </dgm:t>
    </dgm:pt>
    <dgm:pt modelId="{9DEB94C3-533B-429A-9978-F31CA0D711E1}" type="sibTrans" cxnId="{9A84F1A8-0159-4C0E-8BCD-9EC41242B9FC}">
      <dgm:prSet/>
      <dgm:spPr/>
      <dgm:t>
        <a:bodyPr/>
        <a:lstStyle/>
        <a:p>
          <a:endParaRPr lang="en-GB"/>
        </a:p>
      </dgm:t>
    </dgm:pt>
    <dgm:pt modelId="{39EE991C-1716-4FAC-ACA6-9728C3D52482}">
      <dgm:prSet phldrT="[Text]"/>
      <dgm:spPr/>
      <dgm:t>
        <a:bodyPr/>
        <a:lstStyle/>
        <a:p>
          <a:pPr algn="ctr"/>
          <a:r>
            <a:rPr lang="en-GB" dirty="0"/>
            <a:t>Training</a:t>
          </a:r>
        </a:p>
      </dgm:t>
    </dgm:pt>
    <dgm:pt modelId="{AA3D024F-5318-4FCE-9CB9-1E599BC7F1E9}" type="parTrans" cxnId="{5D8A83A7-D246-44C1-87A3-465B059ADC89}">
      <dgm:prSet/>
      <dgm:spPr/>
      <dgm:t>
        <a:bodyPr/>
        <a:lstStyle/>
        <a:p>
          <a:endParaRPr lang="en-GB"/>
        </a:p>
      </dgm:t>
    </dgm:pt>
    <dgm:pt modelId="{B9063CB6-351C-4DA3-89B1-4E2E2EA4BB21}" type="sibTrans" cxnId="{5D8A83A7-D246-44C1-87A3-465B059ADC89}">
      <dgm:prSet/>
      <dgm:spPr/>
      <dgm:t>
        <a:bodyPr/>
        <a:lstStyle/>
        <a:p>
          <a:endParaRPr lang="en-GB"/>
        </a:p>
      </dgm:t>
    </dgm:pt>
    <dgm:pt modelId="{120626D5-AC03-44B0-AF9A-72E353D68F45}">
      <dgm:prSet phldrT="[Text]"/>
      <dgm:spPr/>
      <dgm:t>
        <a:bodyPr/>
        <a:lstStyle/>
        <a:p>
          <a:pPr algn="l"/>
          <a:r>
            <a:rPr lang="en-GB" dirty="0"/>
            <a:t>teachers new and existing</a:t>
          </a:r>
        </a:p>
      </dgm:t>
    </dgm:pt>
    <dgm:pt modelId="{42248C17-5D3C-479D-8054-0DEDE99A2C33}" type="parTrans" cxnId="{4EA14804-1B23-4F82-A108-B5DB40769A00}">
      <dgm:prSet/>
      <dgm:spPr/>
      <dgm:t>
        <a:bodyPr/>
        <a:lstStyle/>
        <a:p>
          <a:endParaRPr lang="en-GB"/>
        </a:p>
      </dgm:t>
    </dgm:pt>
    <dgm:pt modelId="{0BE8FD48-7967-4A62-862A-92392E6B642A}" type="sibTrans" cxnId="{4EA14804-1B23-4F82-A108-B5DB40769A00}">
      <dgm:prSet/>
      <dgm:spPr/>
      <dgm:t>
        <a:bodyPr/>
        <a:lstStyle/>
        <a:p>
          <a:endParaRPr lang="en-GB"/>
        </a:p>
      </dgm:t>
    </dgm:pt>
    <dgm:pt modelId="{D2CA0F6B-5FEB-4C49-8D2E-5D48356A08D7}">
      <dgm:prSet phldrT="[Text]"/>
      <dgm:spPr/>
      <dgm:t>
        <a:bodyPr/>
        <a:lstStyle/>
        <a:p>
          <a:pPr algn="l"/>
          <a:endParaRPr lang="en-GB" dirty="0"/>
        </a:p>
      </dgm:t>
    </dgm:pt>
    <dgm:pt modelId="{F56644F8-C6E6-49AE-9022-F71937997652}" type="parTrans" cxnId="{BC232978-B78F-4A16-9D8C-4F9818C9476D}">
      <dgm:prSet/>
      <dgm:spPr/>
      <dgm:t>
        <a:bodyPr/>
        <a:lstStyle/>
        <a:p>
          <a:endParaRPr lang="en-GB"/>
        </a:p>
      </dgm:t>
    </dgm:pt>
    <dgm:pt modelId="{32A8D28C-6089-4A04-AE1B-E6AB29EFB14D}" type="sibTrans" cxnId="{BC232978-B78F-4A16-9D8C-4F9818C9476D}">
      <dgm:prSet/>
      <dgm:spPr/>
      <dgm:t>
        <a:bodyPr/>
        <a:lstStyle/>
        <a:p>
          <a:endParaRPr lang="en-GB"/>
        </a:p>
      </dgm:t>
    </dgm:pt>
    <dgm:pt modelId="{5C35420C-C805-445E-948B-D014EED91A90}">
      <dgm:prSet phldrT="[Text]"/>
      <dgm:spPr/>
      <dgm:t>
        <a:bodyPr/>
        <a:lstStyle/>
        <a:p>
          <a:pPr algn="ctr"/>
          <a:r>
            <a:rPr lang="en-GB" dirty="0"/>
            <a:t>The researcher</a:t>
          </a:r>
        </a:p>
      </dgm:t>
    </dgm:pt>
    <dgm:pt modelId="{6D0E1C55-9593-48AD-AF3A-58416C21C24A}" type="sibTrans" cxnId="{DE9B4D00-9205-4859-86CB-BCE00D2C5DE3}">
      <dgm:prSet/>
      <dgm:spPr/>
      <dgm:t>
        <a:bodyPr/>
        <a:lstStyle/>
        <a:p>
          <a:endParaRPr lang="en-GB"/>
        </a:p>
      </dgm:t>
    </dgm:pt>
    <dgm:pt modelId="{133F539D-7760-4418-897A-4EFC08E7C13B}" type="parTrans" cxnId="{DE9B4D00-9205-4859-86CB-BCE00D2C5DE3}">
      <dgm:prSet/>
      <dgm:spPr/>
      <dgm:t>
        <a:bodyPr/>
        <a:lstStyle/>
        <a:p>
          <a:endParaRPr lang="en-GB"/>
        </a:p>
      </dgm:t>
    </dgm:pt>
    <dgm:pt modelId="{2877B6CA-DEE3-43D9-8D0E-35CCE9BE3361}">
      <dgm:prSet phldrT="[Text]"/>
      <dgm:spPr/>
      <dgm:t>
        <a:bodyPr/>
        <a:lstStyle/>
        <a:p>
          <a:pPr algn="ctr"/>
          <a:r>
            <a:rPr lang="en-GB" dirty="0"/>
            <a:t>Support in schools</a:t>
          </a:r>
        </a:p>
      </dgm:t>
    </dgm:pt>
    <dgm:pt modelId="{20D00047-CDBC-48C2-A2BC-F801794A520E}" type="sibTrans" cxnId="{541C6DFF-6538-4F9D-89C5-C1A594F4F805}">
      <dgm:prSet/>
      <dgm:spPr/>
      <dgm:t>
        <a:bodyPr/>
        <a:lstStyle/>
        <a:p>
          <a:endParaRPr lang="en-GB"/>
        </a:p>
      </dgm:t>
    </dgm:pt>
    <dgm:pt modelId="{98AEC7A0-48A9-48E4-B5C7-9EDB113114E9}" type="parTrans" cxnId="{541C6DFF-6538-4F9D-89C5-C1A594F4F805}">
      <dgm:prSet/>
      <dgm:spPr/>
      <dgm:t>
        <a:bodyPr/>
        <a:lstStyle/>
        <a:p>
          <a:endParaRPr lang="en-GB"/>
        </a:p>
      </dgm:t>
    </dgm:pt>
    <dgm:pt modelId="{73D239F6-0294-4778-A8DE-9E65D80AF88F}">
      <dgm:prSet phldrT="[Text]"/>
      <dgm:spPr/>
      <dgm:t>
        <a:bodyPr/>
        <a:lstStyle/>
        <a:p>
          <a:pPr algn="l"/>
          <a:r>
            <a:rPr lang="en-GB" dirty="0"/>
            <a:t>universal policy</a:t>
          </a:r>
        </a:p>
      </dgm:t>
    </dgm:pt>
    <dgm:pt modelId="{B0A6FC89-E6A9-4E68-AAF6-B87E2C70F41D}" type="sibTrans" cxnId="{16569B8F-A008-4858-97A0-49C5A7B9979F}">
      <dgm:prSet/>
      <dgm:spPr/>
      <dgm:t>
        <a:bodyPr/>
        <a:lstStyle/>
        <a:p>
          <a:endParaRPr lang="en-GB"/>
        </a:p>
      </dgm:t>
    </dgm:pt>
    <dgm:pt modelId="{B1A76E8F-7F60-40AA-8179-E3950EA26127}" type="parTrans" cxnId="{16569B8F-A008-4858-97A0-49C5A7B9979F}">
      <dgm:prSet/>
      <dgm:spPr/>
      <dgm:t>
        <a:bodyPr/>
        <a:lstStyle/>
        <a:p>
          <a:endParaRPr lang="en-GB"/>
        </a:p>
      </dgm:t>
    </dgm:pt>
    <dgm:pt modelId="{C98D81BF-3939-4ED7-BF01-478DC2CC6B16}">
      <dgm:prSet phldrT="[Text]"/>
      <dgm:spPr/>
      <dgm:t>
        <a:bodyPr/>
        <a:lstStyle/>
        <a:p>
          <a:pPr algn="l"/>
          <a:r>
            <a:rPr lang="en-GB" dirty="0"/>
            <a:t>resources</a:t>
          </a:r>
        </a:p>
      </dgm:t>
    </dgm:pt>
    <dgm:pt modelId="{608FA90F-B85D-4F9A-82F1-3106918B153A}" type="sibTrans" cxnId="{693FACB1-30F5-40FF-A2DB-DF48BEF2C30A}">
      <dgm:prSet/>
      <dgm:spPr/>
      <dgm:t>
        <a:bodyPr/>
        <a:lstStyle/>
        <a:p>
          <a:endParaRPr lang="en-GB"/>
        </a:p>
      </dgm:t>
    </dgm:pt>
    <dgm:pt modelId="{B694281C-1D18-4432-94E2-B9195176C1E2}" type="parTrans" cxnId="{693FACB1-30F5-40FF-A2DB-DF48BEF2C30A}">
      <dgm:prSet/>
      <dgm:spPr/>
      <dgm:t>
        <a:bodyPr/>
        <a:lstStyle/>
        <a:p>
          <a:endParaRPr lang="en-GB"/>
        </a:p>
      </dgm:t>
    </dgm:pt>
    <dgm:pt modelId="{9F044B46-53BE-48F2-BED4-9D6255ECF371}">
      <dgm:prSet phldrT="[Text]"/>
      <dgm:spPr/>
      <dgm:t>
        <a:bodyPr/>
        <a:lstStyle/>
        <a:p>
          <a:pPr algn="l"/>
          <a:r>
            <a:rPr lang="en-GB" dirty="0"/>
            <a:t>ITE</a:t>
          </a:r>
        </a:p>
      </dgm:t>
    </dgm:pt>
    <dgm:pt modelId="{DD3282DD-C291-4263-8941-6610BE9E01A0}" type="parTrans" cxnId="{15FAAF60-0980-4EDC-ACE1-F399BB242BF5}">
      <dgm:prSet/>
      <dgm:spPr/>
      <dgm:t>
        <a:bodyPr/>
        <a:lstStyle/>
        <a:p>
          <a:endParaRPr lang="en-GB"/>
        </a:p>
      </dgm:t>
    </dgm:pt>
    <dgm:pt modelId="{072CE6FA-B648-4E2C-9193-16626AA3B899}" type="sibTrans" cxnId="{15FAAF60-0980-4EDC-ACE1-F399BB242BF5}">
      <dgm:prSet/>
      <dgm:spPr/>
      <dgm:t>
        <a:bodyPr/>
        <a:lstStyle/>
        <a:p>
          <a:endParaRPr lang="en-GB"/>
        </a:p>
      </dgm:t>
    </dgm:pt>
    <dgm:pt modelId="{EDB4363C-04FB-42BD-8B50-8BDE1815D829}">
      <dgm:prSet phldrT="[Text]"/>
      <dgm:spPr/>
      <dgm:t>
        <a:bodyPr/>
        <a:lstStyle/>
        <a:p>
          <a:pPr algn="l"/>
          <a:r>
            <a:rPr lang="en-GB" dirty="0"/>
            <a:t>Wales</a:t>
          </a:r>
        </a:p>
      </dgm:t>
    </dgm:pt>
    <dgm:pt modelId="{0A649899-792E-42FD-9216-F71CEE1E7BF2}" type="parTrans" cxnId="{3CEB72D1-07D3-447B-AA7E-8B0A118026C5}">
      <dgm:prSet/>
      <dgm:spPr/>
      <dgm:t>
        <a:bodyPr/>
        <a:lstStyle/>
        <a:p>
          <a:endParaRPr lang="en-GB"/>
        </a:p>
      </dgm:t>
    </dgm:pt>
    <dgm:pt modelId="{5028F05E-06A8-47E6-AD7D-60A028E1B3EF}" type="sibTrans" cxnId="{3CEB72D1-07D3-447B-AA7E-8B0A118026C5}">
      <dgm:prSet/>
      <dgm:spPr/>
      <dgm:t>
        <a:bodyPr/>
        <a:lstStyle/>
        <a:p>
          <a:endParaRPr lang="en-GB"/>
        </a:p>
      </dgm:t>
    </dgm:pt>
    <dgm:pt modelId="{19D74E0C-5167-418D-85E1-5097111F3F45}">
      <dgm:prSet phldrT="[Text]"/>
      <dgm:spPr/>
      <dgm:t>
        <a:bodyPr/>
        <a:lstStyle/>
        <a:p>
          <a:pPr algn="l"/>
          <a:r>
            <a:rPr lang="en-GB" dirty="0"/>
            <a:t>Welsh Government</a:t>
          </a:r>
        </a:p>
      </dgm:t>
    </dgm:pt>
    <dgm:pt modelId="{65B31A59-1539-4E08-81A4-4134CA258917}" type="parTrans" cxnId="{CAFCA79D-2B80-4CE2-BDC0-3259E78CBF98}">
      <dgm:prSet/>
      <dgm:spPr/>
      <dgm:t>
        <a:bodyPr/>
        <a:lstStyle/>
        <a:p>
          <a:endParaRPr lang="en-GB"/>
        </a:p>
      </dgm:t>
    </dgm:pt>
    <dgm:pt modelId="{A940F205-A6F2-4F9C-AE4C-EAD17B56AADA}" type="sibTrans" cxnId="{CAFCA79D-2B80-4CE2-BDC0-3259E78CBF98}">
      <dgm:prSet/>
      <dgm:spPr/>
      <dgm:t>
        <a:bodyPr/>
        <a:lstStyle/>
        <a:p>
          <a:endParaRPr lang="en-GB"/>
        </a:p>
      </dgm:t>
    </dgm:pt>
    <dgm:pt modelId="{2DBD45C2-4D8A-4D64-AF11-7B46D33BDAB0}" type="pres">
      <dgm:prSet presAssocID="{AEDA9134-5840-4633-900C-02BB8F065FC1}" presName="Name0" presStyleCnt="0">
        <dgm:presLayoutVars>
          <dgm:dir/>
          <dgm:resizeHandles val="exact"/>
        </dgm:presLayoutVars>
      </dgm:prSet>
      <dgm:spPr/>
    </dgm:pt>
    <dgm:pt modelId="{642646B4-8BEE-405F-AEC6-351F0A4905FA}" type="pres">
      <dgm:prSet presAssocID="{5C35420C-C805-445E-948B-D014EED91A90}" presName="composite" presStyleCnt="0"/>
      <dgm:spPr/>
    </dgm:pt>
    <dgm:pt modelId="{FF319DF2-15D1-4ABA-9388-9C2F0FDAB062}" type="pres">
      <dgm:prSet presAssocID="{5C35420C-C805-445E-948B-D014EED91A90}" presName="imagSh" presStyleLbl="bgImgPlac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Winter hat with solid fill"/>
        </a:ext>
      </dgm:extLst>
    </dgm:pt>
    <dgm:pt modelId="{E9B9F7DF-83D6-45D6-8C43-32E752D7BB9C}" type="pres">
      <dgm:prSet presAssocID="{5C35420C-C805-445E-948B-D014EED91A90}" presName="txNode" presStyleLbl="node1" presStyleIdx="0" presStyleCnt="3" custLinFactNeighborX="-9164" custLinFactNeighborY="-60135">
        <dgm:presLayoutVars>
          <dgm:bulletEnabled val="1"/>
        </dgm:presLayoutVars>
      </dgm:prSet>
      <dgm:spPr/>
    </dgm:pt>
    <dgm:pt modelId="{669169E6-4DEF-47DD-BDEE-B3C6A75E1E9C}" type="pres">
      <dgm:prSet presAssocID="{6D0E1C55-9593-48AD-AF3A-58416C21C24A}" presName="sibTrans" presStyleLbl="sibTrans2D1" presStyleIdx="0" presStyleCnt="2" custLinFactY="7690" custLinFactNeighborX="11940" custLinFactNeighborY="100000"/>
      <dgm:spPr/>
    </dgm:pt>
    <dgm:pt modelId="{82724B95-84A9-4680-8340-87828DF9C2C5}" type="pres">
      <dgm:prSet presAssocID="{6D0E1C55-9593-48AD-AF3A-58416C21C24A}" presName="connTx" presStyleLbl="sibTrans2D1" presStyleIdx="0" presStyleCnt="2"/>
      <dgm:spPr/>
    </dgm:pt>
    <dgm:pt modelId="{FDB77E31-7F6E-4A70-AA14-3A53D85C91FF}" type="pres">
      <dgm:prSet presAssocID="{2877B6CA-DEE3-43D9-8D0E-35CCE9BE3361}" presName="composite" presStyleCnt="0"/>
      <dgm:spPr/>
    </dgm:pt>
    <dgm:pt modelId="{AA3BE2DA-922A-4911-A1FF-9A9E195CD1F8}" type="pres">
      <dgm:prSet presAssocID="{2877B6CA-DEE3-43D9-8D0E-35CCE9BE3361}" presName="imagSh" presStyleLbl="bgImgPlac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Schoolhouse with solid fill"/>
        </a:ext>
      </dgm:extLst>
    </dgm:pt>
    <dgm:pt modelId="{7FE6D98A-44AF-4781-BC28-AAAB38ACFE0B}" type="pres">
      <dgm:prSet presAssocID="{2877B6CA-DEE3-43D9-8D0E-35CCE9BE3361}" presName="txNode" presStyleLbl="node1" presStyleIdx="1" presStyleCnt="3" custLinFactNeighborX="-17324" custLinFactNeighborY="-60297">
        <dgm:presLayoutVars>
          <dgm:bulletEnabled val="1"/>
        </dgm:presLayoutVars>
      </dgm:prSet>
      <dgm:spPr/>
    </dgm:pt>
    <dgm:pt modelId="{24497D73-87D9-4640-BF21-994E9FFE3AA8}" type="pres">
      <dgm:prSet presAssocID="{20D00047-CDBC-48C2-A2BC-F801794A520E}" presName="sibTrans" presStyleLbl="sibTrans2D1" presStyleIdx="1" presStyleCnt="2" custLinFactY="17990" custLinFactNeighborX="2151" custLinFactNeighborY="100000"/>
      <dgm:spPr/>
    </dgm:pt>
    <dgm:pt modelId="{8432B656-D231-44B8-9719-85AFAA64E021}" type="pres">
      <dgm:prSet presAssocID="{20D00047-CDBC-48C2-A2BC-F801794A520E}" presName="connTx" presStyleLbl="sibTrans2D1" presStyleIdx="1" presStyleCnt="2"/>
      <dgm:spPr/>
    </dgm:pt>
    <dgm:pt modelId="{DC769ED0-B3B4-4621-983B-1E7F197E0970}" type="pres">
      <dgm:prSet presAssocID="{39EE991C-1716-4FAC-ACA6-9728C3D52482}" presName="composite" presStyleCnt="0"/>
      <dgm:spPr/>
    </dgm:pt>
    <dgm:pt modelId="{00ADADFD-0B0E-4346-A6D7-BCEF39545904}" type="pres">
      <dgm:prSet presAssocID="{39EE991C-1716-4FAC-ACA6-9728C3D52482}" presName="imagSh" presStyleLbl="bgImgPlac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lassroom with solid fill"/>
        </a:ext>
      </dgm:extLst>
    </dgm:pt>
    <dgm:pt modelId="{1C32159D-EC3B-4083-B5E3-ECF7FBEAA4A7}" type="pres">
      <dgm:prSet presAssocID="{39EE991C-1716-4FAC-ACA6-9728C3D52482}" presName="txNode" presStyleLbl="node1" presStyleIdx="2" presStyleCnt="3" custLinFactNeighborX="-15776" custLinFactNeighborY="-60307">
        <dgm:presLayoutVars>
          <dgm:bulletEnabled val="1"/>
        </dgm:presLayoutVars>
      </dgm:prSet>
      <dgm:spPr/>
    </dgm:pt>
  </dgm:ptLst>
  <dgm:cxnLst>
    <dgm:cxn modelId="{8F0F4000-6D1D-4E97-978C-10022A070ABC}" type="presOf" srcId="{20D00047-CDBC-48C2-A2BC-F801794A520E}" destId="{24497D73-87D9-4640-BF21-994E9FFE3AA8}" srcOrd="0" destOrd="0" presId="urn:microsoft.com/office/officeart/2005/8/layout/hProcess10"/>
    <dgm:cxn modelId="{DE9B4D00-9205-4859-86CB-BCE00D2C5DE3}" srcId="{AEDA9134-5840-4633-900C-02BB8F065FC1}" destId="{5C35420C-C805-445E-948B-D014EED91A90}" srcOrd="0" destOrd="0" parTransId="{133F539D-7760-4418-897A-4EFC08E7C13B}" sibTransId="{6D0E1C55-9593-48AD-AF3A-58416C21C24A}"/>
    <dgm:cxn modelId="{4EA14804-1B23-4F82-A108-B5DB40769A00}" srcId="{39EE991C-1716-4FAC-ACA6-9728C3D52482}" destId="{120626D5-AC03-44B0-AF9A-72E353D68F45}" srcOrd="0" destOrd="0" parTransId="{42248C17-5D3C-479D-8054-0DEDE99A2C33}" sibTransId="{0BE8FD48-7967-4A62-862A-92392E6B642A}"/>
    <dgm:cxn modelId="{E87A2418-4C20-4CA3-ACB7-7E6624742695}" srcId="{5C35420C-C805-445E-948B-D014EED91A90}" destId="{46792706-D0EE-43EF-B125-9587EEF9DBDA}" srcOrd="0" destOrd="0" parTransId="{9C62E27C-B0DB-433F-B342-AC4094C4D270}" sibTransId="{C442D780-B516-4DD9-AE40-015186DCCDD4}"/>
    <dgm:cxn modelId="{79A77F22-947A-43FA-AC6B-139AB3FD2741}" type="presOf" srcId="{D2CA0F6B-5FEB-4C49-8D2E-5D48356A08D7}" destId="{1C32159D-EC3B-4083-B5E3-ECF7FBEAA4A7}" srcOrd="0" destOrd="3" presId="urn:microsoft.com/office/officeart/2005/8/layout/hProcess10"/>
    <dgm:cxn modelId="{846DEE27-25BC-48A0-84D9-E3732D14F65E}" type="presOf" srcId="{9F044B46-53BE-48F2-BED4-9D6255ECF371}" destId="{E9B9F7DF-83D6-45D6-8C43-32E752D7BB9C}" srcOrd="0" destOrd="2" presId="urn:microsoft.com/office/officeart/2005/8/layout/hProcess10"/>
    <dgm:cxn modelId="{C059B635-E92B-4AB8-A500-6912491085C2}" type="presOf" srcId="{AEDA9134-5840-4633-900C-02BB8F065FC1}" destId="{2DBD45C2-4D8A-4D64-AF11-7B46D33BDAB0}" srcOrd="0" destOrd="0" presId="urn:microsoft.com/office/officeart/2005/8/layout/hProcess10"/>
    <dgm:cxn modelId="{519F363F-31A0-40E6-8722-1EEE58EEE7CE}" type="presOf" srcId="{73D239F6-0294-4778-A8DE-9E65D80AF88F}" destId="{7FE6D98A-44AF-4781-BC28-AAAB38ACFE0B}" srcOrd="0" destOrd="1" presId="urn:microsoft.com/office/officeart/2005/8/layout/hProcess10"/>
    <dgm:cxn modelId="{15FAAF60-0980-4EDC-ACE1-F399BB242BF5}" srcId="{5C35420C-C805-445E-948B-D014EED91A90}" destId="{9F044B46-53BE-48F2-BED4-9D6255ECF371}" srcOrd="1" destOrd="0" parTransId="{DD3282DD-C291-4263-8941-6610BE9E01A0}" sibTransId="{072CE6FA-B648-4E2C-9193-16626AA3B899}"/>
    <dgm:cxn modelId="{D5C2B042-06DB-4985-A6E1-36CD5F6DCC73}" type="presOf" srcId="{6D0E1C55-9593-48AD-AF3A-58416C21C24A}" destId="{82724B95-84A9-4680-8340-87828DF9C2C5}" srcOrd="1" destOrd="0" presId="urn:microsoft.com/office/officeart/2005/8/layout/hProcess10"/>
    <dgm:cxn modelId="{72AC4A47-3359-4896-93C8-436A4EADB5A0}" type="presOf" srcId="{19D74E0C-5167-418D-85E1-5097111F3F45}" destId="{1C32159D-EC3B-4083-B5E3-ECF7FBEAA4A7}" srcOrd="0" destOrd="2" presId="urn:microsoft.com/office/officeart/2005/8/layout/hProcess10"/>
    <dgm:cxn modelId="{AE485D4B-2428-4AF1-A71B-DE32D5892DD0}" type="presOf" srcId="{2877B6CA-DEE3-43D9-8D0E-35CCE9BE3361}" destId="{7FE6D98A-44AF-4781-BC28-AAAB38ACFE0B}" srcOrd="0" destOrd="0" presId="urn:microsoft.com/office/officeart/2005/8/layout/hProcess10"/>
    <dgm:cxn modelId="{F1E8574F-1C59-4811-8820-071D553A023F}" type="presOf" srcId="{120626D5-AC03-44B0-AF9A-72E353D68F45}" destId="{1C32159D-EC3B-4083-B5E3-ECF7FBEAA4A7}" srcOrd="0" destOrd="1" presId="urn:microsoft.com/office/officeart/2005/8/layout/hProcess10"/>
    <dgm:cxn modelId="{66D72A71-BCB5-48AA-BC25-108E64EBDB6D}" type="presOf" srcId="{20D00047-CDBC-48C2-A2BC-F801794A520E}" destId="{8432B656-D231-44B8-9719-85AFAA64E021}" srcOrd="1" destOrd="0" presId="urn:microsoft.com/office/officeart/2005/8/layout/hProcess10"/>
    <dgm:cxn modelId="{35D74251-B897-489A-AA58-249B8828DDE2}" type="presOf" srcId="{D89F4029-FE15-4E27-B396-03E172488D25}" destId="{E9B9F7DF-83D6-45D6-8C43-32E752D7BB9C}" srcOrd="0" destOrd="3" presId="urn:microsoft.com/office/officeart/2005/8/layout/hProcess10"/>
    <dgm:cxn modelId="{BD773E57-7D02-4650-ADD7-42046FAEB6AB}" type="presOf" srcId="{EDB4363C-04FB-42BD-8B50-8BDE1815D829}" destId="{E9B9F7DF-83D6-45D6-8C43-32E752D7BB9C}" srcOrd="0" destOrd="4" presId="urn:microsoft.com/office/officeart/2005/8/layout/hProcess10"/>
    <dgm:cxn modelId="{BC232978-B78F-4A16-9D8C-4F9818C9476D}" srcId="{39EE991C-1716-4FAC-ACA6-9728C3D52482}" destId="{D2CA0F6B-5FEB-4C49-8D2E-5D48356A08D7}" srcOrd="2" destOrd="0" parTransId="{F56644F8-C6E6-49AE-9022-F71937997652}" sibTransId="{32A8D28C-6089-4A04-AE1B-E6AB29EFB14D}"/>
    <dgm:cxn modelId="{16569B8F-A008-4858-97A0-49C5A7B9979F}" srcId="{2877B6CA-DEE3-43D9-8D0E-35CCE9BE3361}" destId="{73D239F6-0294-4778-A8DE-9E65D80AF88F}" srcOrd="0" destOrd="0" parTransId="{B1A76E8F-7F60-40AA-8179-E3950EA26127}" sibTransId="{B0A6FC89-E6A9-4E68-AAF6-B87E2C70F41D}"/>
    <dgm:cxn modelId="{CAFCA79D-2B80-4CE2-BDC0-3259E78CBF98}" srcId="{39EE991C-1716-4FAC-ACA6-9728C3D52482}" destId="{19D74E0C-5167-418D-85E1-5097111F3F45}" srcOrd="1" destOrd="0" parTransId="{65B31A59-1539-4E08-81A4-4134CA258917}" sibTransId="{A940F205-A6F2-4F9C-AE4C-EAD17B56AADA}"/>
    <dgm:cxn modelId="{BDC49BA6-3947-4ACC-AA8A-A4B61E089E4D}" type="presOf" srcId="{6D0E1C55-9593-48AD-AF3A-58416C21C24A}" destId="{669169E6-4DEF-47DD-BDEE-B3C6A75E1E9C}" srcOrd="0" destOrd="0" presId="urn:microsoft.com/office/officeart/2005/8/layout/hProcess10"/>
    <dgm:cxn modelId="{5D8A83A7-D246-44C1-87A3-465B059ADC89}" srcId="{AEDA9134-5840-4633-900C-02BB8F065FC1}" destId="{39EE991C-1716-4FAC-ACA6-9728C3D52482}" srcOrd="2" destOrd="0" parTransId="{AA3D024F-5318-4FCE-9CB9-1E599BC7F1E9}" sibTransId="{B9063CB6-351C-4DA3-89B1-4E2E2EA4BB21}"/>
    <dgm:cxn modelId="{9A84F1A8-0159-4C0E-8BCD-9EC41242B9FC}" srcId="{5C35420C-C805-445E-948B-D014EED91A90}" destId="{D89F4029-FE15-4E27-B396-03E172488D25}" srcOrd="2" destOrd="0" parTransId="{075ADEAB-0570-4B8F-B0BF-3595818A3B70}" sibTransId="{9DEB94C3-533B-429A-9978-F31CA0D711E1}"/>
    <dgm:cxn modelId="{693FACB1-30F5-40FF-A2DB-DF48BEF2C30A}" srcId="{2877B6CA-DEE3-43D9-8D0E-35CCE9BE3361}" destId="{C98D81BF-3939-4ED7-BF01-478DC2CC6B16}" srcOrd="1" destOrd="0" parTransId="{B694281C-1D18-4432-94E2-B9195176C1E2}" sibTransId="{608FA90F-B85D-4F9A-82F1-3106918B153A}"/>
    <dgm:cxn modelId="{CD0E80BA-235D-46AD-BF1F-1E7870E84B36}" type="presOf" srcId="{46792706-D0EE-43EF-B125-9587EEF9DBDA}" destId="{E9B9F7DF-83D6-45D6-8C43-32E752D7BB9C}" srcOrd="0" destOrd="1" presId="urn:microsoft.com/office/officeart/2005/8/layout/hProcess10"/>
    <dgm:cxn modelId="{599742BE-ABFE-4499-9232-F9B1C25705AB}" type="presOf" srcId="{C98D81BF-3939-4ED7-BF01-478DC2CC6B16}" destId="{7FE6D98A-44AF-4781-BC28-AAAB38ACFE0B}" srcOrd="0" destOrd="2" presId="urn:microsoft.com/office/officeart/2005/8/layout/hProcess10"/>
    <dgm:cxn modelId="{3CEB72D1-07D3-447B-AA7E-8B0A118026C5}" srcId="{5C35420C-C805-445E-948B-D014EED91A90}" destId="{EDB4363C-04FB-42BD-8B50-8BDE1815D829}" srcOrd="3" destOrd="0" parTransId="{0A649899-792E-42FD-9216-F71CEE1E7BF2}" sibTransId="{5028F05E-06A8-47E6-AD7D-60A028E1B3EF}"/>
    <dgm:cxn modelId="{8847ACD9-5E4B-4390-9F80-2350C01A2D82}" type="presOf" srcId="{39EE991C-1716-4FAC-ACA6-9728C3D52482}" destId="{1C32159D-EC3B-4083-B5E3-ECF7FBEAA4A7}" srcOrd="0" destOrd="0" presId="urn:microsoft.com/office/officeart/2005/8/layout/hProcess10"/>
    <dgm:cxn modelId="{F869A7EF-CC77-4195-8F17-96E73047B9E1}" type="presOf" srcId="{5C35420C-C805-445E-948B-D014EED91A90}" destId="{E9B9F7DF-83D6-45D6-8C43-32E752D7BB9C}" srcOrd="0" destOrd="0" presId="urn:microsoft.com/office/officeart/2005/8/layout/hProcess10"/>
    <dgm:cxn modelId="{541C6DFF-6538-4F9D-89C5-C1A594F4F805}" srcId="{AEDA9134-5840-4633-900C-02BB8F065FC1}" destId="{2877B6CA-DEE3-43D9-8D0E-35CCE9BE3361}" srcOrd="1" destOrd="0" parTransId="{98AEC7A0-48A9-48E4-B5C7-9EDB113114E9}" sibTransId="{20D00047-CDBC-48C2-A2BC-F801794A520E}"/>
    <dgm:cxn modelId="{E33435F6-683F-4E56-A056-B8272388C5AF}" type="presParOf" srcId="{2DBD45C2-4D8A-4D64-AF11-7B46D33BDAB0}" destId="{642646B4-8BEE-405F-AEC6-351F0A4905FA}" srcOrd="0" destOrd="0" presId="urn:microsoft.com/office/officeart/2005/8/layout/hProcess10"/>
    <dgm:cxn modelId="{9D8A8A6B-506F-4F3B-A7BF-2F44C4A568E8}" type="presParOf" srcId="{642646B4-8BEE-405F-AEC6-351F0A4905FA}" destId="{FF319DF2-15D1-4ABA-9388-9C2F0FDAB062}" srcOrd="0" destOrd="0" presId="urn:microsoft.com/office/officeart/2005/8/layout/hProcess10"/>
    <dgm:cxn modelId="{3C7B5E9B-9F38-4956-9BF2-1D685F0CE687}" type="presParOf" srcId="{642646B4-8BEE-405F-AEC6-351F0A4905FA}" destId="{E9B9F7DF-83D6-45D6-8C43-32E752D7BB9C}" srcOrd="1" destOrd="0" presId="urn:microsoft.com/office/officeart/2005/8/layout/hProcess10"/>
    <dgm:cxn modelId="{62E2E34F-A189-439C-9395-AB229BFA6A5A}" type="presParOf" srcId="{2DBD45C2-4D8A-4D64-AF11-7B46D33BDAB0}" destId="{669169E6-4DEF-47DD-BDEE-B3C6A75E1E9C}" srcOrd="1" destOrd="0" presId="urn:microsoft.com/office/officeart/2005/8/layout/hProcess10"/>
    <dgm:cxn modelId="{7826ABA9-A82F-4EDC-A407-8F06A2050842}" type="presParOf" srcId="{669169E6-4DEF-47DD-BDEE-B3C6A75E1E9C}" destId="{82724B95-84A9-4680-8340-87828DF9C2C5}" srcOrd="0" destOrd="0" presId="urn:microsoft.com/office/officeart/2005/8/layout/hProcess10"/>
    <dgm:cxn modelId="{EF1C5AA2-F05F-47FC-8F66-AAF4C67DB037}" type="presParOf" srcId="{2DBD45C2-4D8A-4D64-AF11-7B46D33BDAB0}" destId="{FDB77E31-7F6E-4A70-AA14-3A53D85C91FF}" srcOrd="2" destOrd="0" presId="urn:microsoft.com/office/officeart/2005/8/layout/hProcess10"/>
    <dgm:cxn modelId="{F6D6841B-79F7-4961-8B45-0C40D798D444}" type="presParOf" srcId="{FDB77E31-7F6E-4A70-AA14-3A53D85C91FF}" destId="{AA3BE2DA-922A-4911-A1FF-9A9E195CD1F8}" srcOrd="0" destOrd="0" presId="urn:microsoft.com/office/officeart/2005/8/layout/hProcess10"/>
    <dgm:cxn modelId="{A9B9DB99-7A2D-41B1-9E90-D2504900733D}" type="presParOf" srcId="{FDB77E31-7F6E-4A70-AA14-3A53D85C91FF}" destId="{7FE6D98A-44AF-4781-BC28-AAAB38ACFE0B}" srcOrd="1" destOrd="0" presId="urn:microsoft.com/office/officeart/2005/8/layout/hProcess10"/>
    <dgm:cxn modelId="{E4994938-1969-4EDE-8275-5A2EB6D4C70E}" type="presParOf" srcId="{2DBD45C2-4D8A-4D64-AF11-7B46D33BDAB0}" destId="{24497D73-87D9-4640-BF21-994E9FFE3AA8}" srcOrd="3" destOrd="0" presId="urn:microsoft.com/office/officeart/2005/8/layout/hProcess10"/>
    <dgm:cxn modelId="{353F64C9-83BD-474A-A41F-670CF9687CA8}" type="presParOf" srcId="{24497D73-87D9-4640-BF21-994E9FFE3AA8}" destId="{8432B656-D231-44B8-9719-85AFAA64E021}" srcOrd="0" destOrd="0" presId="urn:microsoft.com/office/officeart/2005/8/layout/hProcess10"/>
    <dgm:cxn modelId="{C7D3E1DE-2054-4031-B1C0-D09942A489CB}" type="presParOf" srcId="{2DBD45C2-4D8A-4D64-AF11-7B46D33BDAB0}" destId="{DC769ED0-B3B4-4621-983B-1E7F197E0970}" srcOrd="4" destOrd="0" presId="urn:microsoft.com/office/officeart/2005/8/layout/hProcess10"/>
    <dgm:cxn modelId="{B065E74F-C370-4101-BBD0-2594063CBBEB}" type="presParOf" srcId="{DC769ED0-B3B4-4621-983B-1E7F197E0970}" destId="{00ADADFD-0B0E-4346-A6D7-BCEF39545904}" srcOrd="0" destOrd="0" presId="urn:microsoft.com/office/officeart/2005/8/layout/hProcess10"/>
    <dgm:cxn modelId="{85418F70-BDAF-4E7E-A8C8-F280158F4DAC}" type="presParOf" srcId="{DC769ED0-B3B4-4621-983B-1E7F197E0970}" destId="{1C32159D-EC3B-4083-B5E3-ECF7FBEAA4A7}"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5D9CB7-D0EC-4CAD-8936-6A31AF34A1D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B975F63-44B8-4C52-8644-116D401A2295}">
      <dgm:prSet phldrT="[Text]" custT="1"/>
      <dgm:spPr/>
      <dgm:t>
        <a:bodyPr/>
        <a:lstStyle/>
        <a:p>
          <a:r>
            <a:rPr lang="en-GB" sz="4000" dirty="0"/>
            <a:t>Terminology</a:t>
          </a:r>
        </a:p>
      </dgm:t>
    </dgm:pt>
    <dgm:pt modelId="{0D8CF02E-521D-4E83-AEC0-33E3ED5D01F2}" type="parTrans" cxnId="{4A33583F-CECA-4E95-B1BE-531027679952}">
      <dgm:prSet/>
      <dgm:spPr/>
      <dgm:t>
        <a:bodyPr/>
        <a:lstStyle/>
        <a:p>
          <a:endParaRPr lang="en-GB"/>
        </a:p>
      </dgm:t>
    </dgm:pt>
    <dgm:pt modelId="{3C738CB0-5435-430A-AE45-CB03EC6A507B}" type="sibTrans" cxnId="{4A33583F-CECA-4E95-B1BE-531027679952}">
      <dgm:prSet/>
      <dgm:spPr/>
      <dgm:t>
        <a:bodyPr/>
        <a:lstStyle/>
        <a:p>
          <a:endParaRPr lang="en-GB"/>
        </a:p>
      </dgm:t>
    </dgm:pt>
    <dgm:pt modelId="{08166E88-7242-4D60-BB77-DEDB8BBC1827}">
      <dgm:prSet phldrT="[Text]" custT="1"/>
      <dgm:spPr/>
      <dgm:t>
        <a:bodyPr/>
        <a:lstStyle/>
        <a:p>
          <a:r>
            <a:rPr lang="en-GB" sz="4000" dirty="0"/>
            <a:t>Boundaries</a:t>
          </a:r>
        </a:p>
      </dgm:t>
    </dgm:pt>
    <dgm:pt modelId="{F3B67BBF-132A-4F45-825D-6FC46C89D5A7}" type="parTrans" cxnId="{8F2690F8-C8EE-48B6-A2F4-EB623AE95527}">
      <dgm:prSet/>
      <dgm:spPr/>
      <dgm:t>
        <a:bodyPr/>
        <a:lstStyle/>
        <a:p>
          <a:endParaRPr lang="en-GB"/>
        </a:p>
      </dgm:t>
    </dgm:pt>
    <dgm:pt modelId="{793A1FED-421C-4BD4-A182-DA60E3215324}" type="sibTrans" cxnId="{8F2690F8-C8EE-48B6-A2F4-EB623AE95527}">
      <dgm:prSet/>
      <dgm:spPr/>
      <dgm:t>
        <a:bodyPr/>
        <a:lstStyle/>
        <a:p>
          <a:endParaRPr lang="en-GB"/>
        </a:p>
      </dgm:t>
    </dgm:pt>
    <dgm:pt modelId="{8518BC0A-43F2-479B-8A3E-618DC4D2C1A9}">
      <dgm:prSet phldrT="[Text]" custT="1"/>
      <dgm:spPr/>
      <dgm:t>
        <a:bodyPr/>
        <a:lstStyle/>
        <a:p>
          <a:r>
            <a:rPr lang="en-GB" sz="4000" dirty="0"/>
            <a:t>Sources</a:t>
          </a:r>
        </a:p>
      </dgm:t>
    </dgm:pt>
    <dgm:pt modelId="{C78D5CBC-DB0A-4945-A145-8126BD7B2D3A}" type="parTrans" cxnId="{EE27800D-047A-42D2-A178-FB1AD300C71D}">
      <dgm:prSet/>
      <dgm:spPr/>
      <dgm:t>
        <a:bodyPr/>
        <a:lstStyle/>
        <a:p>
          <a:endParaRPr lang="en-GB"/>
        </a:p>
      </dgm:t>
    </dgm:pt>
    <dgm:pt modelId="{8FC8EC55-55CA-4390-925D-C82B69F86A2C}" type="sibTrans" cxnId="{EE27800D-047A-42D2-A178-FB1AD300C71D}">
      <dgm:prSet/>
      <dgm:spPr/>
      <dgm:t>
        <a:bodyPr/>
        <a:lstStyle/>
        <a:p>
          <a:endParaRPr lang="en-GB"/>
        </a:p>
      </dgm:t>
    </dgm:pt>
    <dgm:pt modelId="{BBBFAA9B-BBD6-49C0-9799-A17933D3839C}">
      <dgm:prSet phldrT="[Text]"/>
      <dgm:spPr/>
      <dgm:t>
        <a:bodyPr/>
        <a:lstStyle/>
        <a:p>
          <a:r>
            <a:rPr lang="en-GB" b="1" dirty="0"/>
            <a:t>time (from 2015), peer reviewed, empirical studies, children 2-7years, UK/Welsh</a:t>
          </a:r>
          <a:endParaRPr lang="en-GB" dirty="0"/>
        </a:p>
      </dgm:t>
    </dgm:pt>
    <dgm:pt modelId="{C9BD9D7D-A015-4EF6-A790-882895CAA796}" type="parTrans" cxnId="{7B015251-19CD-4DE1-A332-9D9ED91566A4}">
      <dgm:prSet/>
      <dgm:spPr/>
      <dgm:t>
        <a:bodyPr/>
        <a:lstStyle/>
        <a:p>
          <a:endParaRPr lang="en-GB"/>
        </a:p>
      </dgm:t>
    </dgm:pt>
    <dgm:pt modelId="{349CF9FD-0FCF-4894-B807-48866B49F94B}" type="sibTrans" cxnId="{7B015251-19CD-4DE1-A332-9D9ED91566A4}">
      <dgm:prSet/>
      <dgm:spPr/>
      <dgm:t>
        <a:bodyPr/>
        <a:lstStyle/>
        <a:p>
          <a:endParaRPr lang="en-GB"/>
        </a:p>
      </dgm:t>
    </dgm:pt>
    <dgm:pt modelId="{EA35B87A-9F7C-4599-AED0-D062E3C3615C}">
      <dgm:prSet phldrT="[Text]"/>
      <dgm:spPr/>
      <dgm:t>
        <a:bodyPr/>
        <a:lstStyle/>
        <a:p>
          <a:r>
            <a:rPr lang="en-GB" b="1" dirty="0"/>
            <a:t>bereavement, child, schools, education, grief, loss, death, attitudes </a:t>
          </a:r>
          <a:endParaRPr lang="en-GB" dirty="0"/>
        </a:p>
      </dgm:t>
    </dgm:pt>
    <dgm:pt modelId="{6CE6202B-3E1B-443A-9BD1-3587C66B47A9}" type="parTrans" cxnId="{CDAF8692-72A6-4E8C-9956-D0B24735ED2A}">
      <dgm:prSet/>
      <dgm:spPr/>
      <dgm:t>
        <a:bodyPr/>
        <a:lstStyle/>
        <a:p>
          <a:endParaRPr lang="en-GB"/>
        </a:p>
      </dgm:t>
    </dgm:pt>
    <dgm:pt modelId="{5640156C-AAD8-47B3-998D-413624CC80E4}" type="sibTrans" cxnId="{CDAF8692-72A6-4E8C-9956-D0B24735ED2A}">
      <dgm:prSet/>
      <dgm:spPr/>
      <dgm:t>
        <a:bodyPr/>
        <a:lstStyle/>
        <a:p>
          <a:endParaRPr lang="en-GB"/>
        </a:p>
      </dgm:t>
    </dgm:pt>
    <dgm:pt modelId="{A13B64D6-C714-4728-B73D-9129939DC75C}">
      <dgm:prSet phldrT="[Text]"/>
      <dgm:spPr/>
      <dgm:t>
        <a:bodyPr/>
        <a:lstStyle/>
        <a:p>
          <a:r>
            <a:rPr lang="en-GB" b="1" dirty="0">
              <a:solidFill>
                <a:schemeClr val="bg1"/>
              </a:solidFill>
              <a:latin typeface="+mn-lt"/>
              <a:ea typeface="+mn-ea"/>
              <a:cs typeface="+mn-cs"/>
            </a:rPr>
            <a:t>UWTSD Library, internet searches, databases (EBSCO host), Dissertations, Google scholar, Government websites, Senedd, BERA, </a:t>
          </a:r>
          <a:r>
            <a:rPr lang="en-GB" b="1" dirty="0">
              <a:solidFill>
                <a:schemeClr val="bg1"/>
              </a:solidFill>
            </a:rPr>
            <a:t>Charities</a:t>
          </a:r>
          <a:endParaRPr lang="en-GB" dirty="0">
            <a:solidFill>
              <a:schemeClr val="bg1"/>
            </a:solidFill>
          </a:endParaRPr>
        </a:p>
      </dgm:t>
    </dgm:pt>
    <dgm:pt modelId="{BBBA3D0F-4652-42AC-888D-6FE7675C62C7}" type="parTrans" cxnId="{78D19A88-986F-43E6-BB35-CC64E6B4A25D}">
      <dgm:prSet/>
      <dgm:spPr/>
      <dgm:t>
        <a:bodyPr/>
        <a:lstStyle/>
        <a:p>
          <a:endParaRPr lang="en-GB"/>
        </a:p>
      </dgm:t>
    </dgm:pt>
    <dgm:pt modelId="{2BD9B3D6-1297-44D6-93F0-511EA53861DC}" type="sibTrans" cxnId="{78D19A88-986F-43E6-BB35-CC64E6B4A25D}">
      <dgm:prSet/>
      <dgm:spPr/>
      <dgm:t>
        <a:bodyPr/>
        <a:lstStyle/>
        <a:p>
          <a:endParaRPr lang="en-GB"/>
        </a:p>
      </dgm:t>
    </dgm:pt>
    <dgm:pt modelId="{FAEF7ACA-52CB-4A12-A51C-43C16146CAE3}" type="pres">
      <dgm:prSet presAssocID="{2D5D9CB7-D0EC-4CAD-8936-6A31AF34A1DC}" presName="diagram" presStyleCnt="0">
        <dgm:presLayoutVars>
          <dgm:dir/>
          <dgm:resizeHandles val="exact"/>
        </dgm:presLayoutVars>
      </dgm:prSet>
      <dgm:spPr/>
    </dgm:pt>
    <dgm:pt modelId="{8641BAC0-B433-408C-90C4-2675DF1C238B}" type="pres">
      <dgm:prSet presAssocID="{DB975F63-44B8-4C52-8644-116D401A2295}" presName="node" presStyleLbl="node1" presStyleIdx="0" presStyleCnt="6" custLinFactNeighborX="1272" custLinFactNeighborY="-129">
        <dgm:presLayoutVars>
          <dgm:bulletEnabled val="1"/>
        </dgm:presLayoutVars>
      </dgm:prSet>
      <dgm:spPr/>
    </dgm:pt>
    <dgm:pt modelId="{EB18506A-BD39-4CEE-9D39-F96547F2C814}" type="pres">
      <dgm:prSet presAssocID="{3C738CB0-5435-430A-AE45-CB03EC6A507B}" presName="sibTrans" presStyleCnt="0"/>
      <dgm:spPr/>
    </dgm:pt>
    <dgm:pt modelId="{FA836D08-1384-4D96-96D4-8E41B981BB00}" type="pres">
      <dgm:prSet presAssocID="{08166E88-7242-4D60-BB77-DEDB8BBC1827}" presName="node" presStyleLbl="node1" presStyleIdx="1" presStyleCnt="6" custLinFactNeighborX="0" custLinFactNeighborY="-155">
        <dgm:presLayoutVars>
          <dgm:bulletEnabled val="1"/>
        </dgm:presLayoutVars>
      </dgm:prSet>
      <dgm:spPr/>
    </dgm:pt>
    <dgm:pt modelId="{37A2F640-22B1-47FD-9DF5-1411A01CB336}" type="pres">
      <dgm:prSet presAssocID="{793A1FED-421C-4BD4-A182-DA60E3215324}" presName="sibTrans" presStyleCnt="0"/>
      <dgm:spPr/>
    </dgm:pt>
    <dgm:pt modelId="{83A99F75-540A-4B90-9503-9E3B7C74FC33}" type="pres">
      <dgm:prSet presAssocID="{8518BC0A-43F2-479B-8A3E-618DC4D2C1A9}" presName="node" presStyleLbl="node1" presStyleIdx="2" presStyleCnt="6" custLinFactNeighborY="-51683">
        <dgm:presLayoutVars>
          <dgm:bulletEnabled val="1"/>
        </dgm:presLayoutVars>
      </dgm:prSet>
      <dgm:spPr/>
    </dgm:pt>
    <dgm:pt modelId="{0069E2BA-6019-4AF9-A227-913E0C9467B9}" type="pres">
      <dgm:prSet presAssocID="{8FC8EC55-55CA-4390-925D-C82B69F86A2C}" presName="sibTrans" presStyleCnt="0"/>
      <dgm:spPr/>
    </dgm:pt>
    <dgm:pt modelId="{05E6C0AF-69DA-4B3D-8186-535208684FB6}" type="pres">
      <dgm:prSet presAssocID="{EA35B87A-9F7C-4599-AED0-D062E3C3615C}" presName="node" presStyleLbl="node1" presStyleIdx="3" presStyleCnt="6" custLinFactNeighborX="-1327" custLinFactNeighborY="737">
        <dgm:presLayoutVars>
          <dgm:bulletEnabled val="1"/>
        </dgm:presLayoutVars>
      </dgm:prSet>
      <dgm:spPr/>
    </dgm:pt>
    <dgm:pt modelId="{43E6E942-669C-4F83-8763-FE993FC42FF4}" type="pres">
      <dgm:prSet presAssocID="{5640156C-AAD8-47B3-998D-413624CC80E4}" presName="sibTrans" presStyleCnt="0"/>
      <dgm:spPr/>
    </dgm:pt>
    <dgm:pt modelId="{7290AED4-AE19-4A54-B8F1-E85A1EF3A002}" type="pres">
      <dgm:prSet presAssocID="{A13B64D6-C714-4728-B73D-9129939DC75C}" presName="node" presStyleLbl="node1" presStyleIdx="4" presStyleCnt="6" custLinFactX="10578" custLinFactNeighborX="100000" custLinFactNeighborY="761">
        <dgm:presLayoutVars>
          <dgm:bulletEnabled val="1"/>
        </dgm:presLayoutVars>
      </dgm:prSet>
      <dgm:spPr/>
    </dgm:pt>
    <dgm:pt modelId="{5DA05A21-67C9-43CC-88FC-CD08660E778D}" type="pres">
      <dgm:prSet presAssocID="{2BD9B3D6-1297-44D6-93F0-511EA53861DC}" presName="sibTrans" presStyleCnt="0"/>
      <dgm:spPr/>
    </dgm:pt>
    <dgm:pt modelId="{583C2DC1-27D1-48C7-B4B2-055C816C2DFD}" type="pres">
      <dgm:prSet presAssocID="{BBBFAA9B-BBD6-49C0-9799-A17933D3839C}" presName="node" presStyleLbl="node1" presStyleIdx="5" presStyleCnt="6" custLinFactX="-9516" custLinFactNeighborX="-100000" custLinFactNeighborY="949">
        <dgm:presLayoutVars>
          <dgm:bulletEnabled val="1"/>
        </dgm:presLayoutVars>
      </dgm:prSet>
      <dgm:spPr/>
    </dgm:pt>
  </dgm:ptLst>
  <dgm:cxnLst>
    <dgm:cxn modelId="{EE27800D-047A-42D2-A178-FB1AD300C71D}" srcId="{2D5D9CB7-D0EC-4CAD-8936-6A31AF34A1DC}" destId="{8518BC0A-43F2-479B-8A3E-618DC4D2C1A9}" srcOrd="2" destOrd="0" parTransId="{C78D5CBC-DB0A-4945-A145-8126BD7B2D3A}" sibTransId="{8FC8EC55-55CA-4390-925D-C82B69F86A2C}"/>
    <dgm:cxn modelId="{9D4E4A1B-3498-4BE1-AF21-645082A48481}" type="presOf" srcId="{EA35B87A-9F7C-4599-AED0-D062E3C3615C}" destId="{05E6C0AF-69DA-4B3D-8186-535208684FB6}" srcOrd="0" destOrd="0" presId="urn:microsoft.com/office/officeart/2005/8/layout/default"/>
    <dgm:cxn modelId="{B6A1B63E-4A2B-4880-8BE9-0E3831ECFFFA}" type="presOf" srcId="{8518BC0A-43F2-479B-8A3E-618DC4D2C1A9}" destId="{83A99F75-540A-4B90-9503-9E3B7C74FC33}" srcOrd="0" destOrd="0" presId="urn:microsoft.com/office/officeart/2005/8/layout/default"/>
    <dgm:cxn modelId="{4A33583F-CECA-4E95-B1BE-531027679952}" srcId="{2D5D9CB7-D0EC-4CAD-8936-6A31AF34A1DC}" destId="{DB975F63-44B8-4C52-8644-116D401A2295}" srcOrd="0" destOrd="0" parTransId="{0D8CF02E-521D-4E83-AEC0-33E3ED5D01F2}" sibTransId="{3C738CB0-5435-430A-AE45-CB03EC6A507B}"/>
    <dgm:cxn modelId="{C972C25C-539C-40D6-A7DC-1E631CBFF43A}" type="presOf" srcId="{A13B64D6-C714-4728-B73D-9129939DC75C}" destId="{7290AED4-AE19-4A54-B8F1-E85A1EF3A002}" srcOrd="0" destOrd="0" presId="urn:microsoft.com/office/officeart/2005/8/layout/default"/>
    <dgm:cxn modelId="{C5EC774C-E1B1-467B-AD4D-4EAB735E82C6}" type="presOf" srcId="{08166E88-7242-4D60-BB77-DEDB8BBC1827}" destId="{FA836D08-1384-4D96-96D4-8E41B981BB00}" srcOrd="0" destOrd="0" presId="urn:microsoft.com/office/officeart/2005/8/layout/default"/>
    <dgm:cxn modelId="{7B015251-19CD-4DE1-A332-9D9ED91566A4}" srcId="{2D5D9CB7-D0EC-4CAD-8936-6A31AF34A1DC}" destId="{BBBFAA9B-BBD6-49C0-9799-A17933D3839C}" srcOrd="5" destOrd="0" parTransId="{C9BD9D7D-A015-4EF6-A790-882895CAA796}" sibTransId="{349CF9FD-0FCF-4894-B807-48866B49F94B}"/>
    <dgm:cxn modelId="{C70CA27C-7157-4D5F-A47E-B74DBD4A6DAA}" type="presOf" srcId="{2D5D9CB7-D0EC-4CAD-8936-6A31AF34A1DC}" destId="{FAEF7ACA-52CB-4A12-A51C-43C16146CAE3}" srcOrd="0" destOrd="0" presId="urn:microsoft.com/office/officeart/2005/8/layout/default"/>
    <dgm:cxn modelId="{78D19A88-986F-43E6-BB35-CC64E6B4A25D}" srcId="{2D5D9CB7-D0EC-4CAD-8936-6A31AF34A1DC}" destId="{A13B64D6-C714-4728-B73D-9129939DC75C}" srcOrd="4" destOrd="0" parTransId="{BBBA3D0F-4652-42AC-888D-6FE7675C62C7}" sibTransId="{2BD9B3D6-1297-44D6-93F0-511EA53861DC}"/>
    <dgm:cxn modelId="{CDAF8692-72A6-4E8C-9956-D0B24735ED2A}" srcId="{2D5D9CB7-D0EC-4CAD-8936-6A31AF34A1DC}" destId="{EA35B87A-9F7C-4599-AED0-D062E3C3615C}" srcOrd="3" destOrd="0" parTransId="{6CE6202B-3E1B-443A-9BD1-3587C66B47A9}" sibTransId="{5640156C-AAD8-47B3-998D-413624CC80E4}"/>
    <dgm:cxn modelId="{D6787AAF-47D3-4667-BEC3-B348B59F7F86}" type="presOf" srcId="{BBBFAA9B-BBD6-49C0-9799-A17933D3839C}" destId="{583C2DC1-27D1-48C7-B4B2-055C816C2DFD}" srcOrd="0" destOrd="0" presId="urn:microsoft.com/office/officeart/2005/8/layout/default"/>
    <dgm:cxn modelId="{214514E3-AF02-4E36-8E99-5C2D52CE77C8}" type="presOf" srcId="{DB975F63-44B8-4C52-8644-116D401A2295}" destId="{8641BAC0-B433-408C-90C4-2675DF1C238B}" srcOrd="0" destOrd="0" presId="urn:microsoft.com/office/officeart/2005/8/layout/default"/>
    <dgm:cxn modelId="{8F2690F8-C8EE-48B6-A2F4-EB623AE95527}" srcId="{2D5D9CB7-D0EC-4CAD-8936-6A31AF34A1DC}" destId="{08166E88-7242-4D60-BB77-DEDB8BBC1827}" srcOrd="1" destOrd="0" parTransId="{F3B67BBF-132A-4F45-825D-6FC46C89D5A7}" sibTransId="{793A1FED-421C-4BD4-A182-DA60E3215324}"/>
    <dgm:cxn modelId="{6DCED031-CDDA-47EC-9A85-2AE67017DD61}" type="presParOf" srcId="{FAEF7ACA-52CB-4A12-A51C-43C16146CAE3}" destId="{8641BAC0-B433-408C-90C4-2675DF1C238B}" srcOrd="0" destOrd="0" presId="urn:microsoft.com/office/officeart/2005/8/layout/default"/>
    <dgm:cxn modelId="{B2B225A3-C716-4ED3-B9BF-BF880B2F789F}" type="presParOf" srcId="{FAEF7ACA-52CB-4A12-A51C-43C16146CAE3}" destId="{EB18506A-BD39-4CEE-9D39-F96547F2C814}" srcOrd="1" destOrd="0" presId="urn:microsoft.com/office/officeart/2005/8/layout/default"/>
    <dgm:cxn modelId="{4B7A75DE-7086-43EE-88C6-8B4778476CF2}" type="presParOf" srcId="{FAEF7ACA-52CB-4A12-A51C-43C16146CAE3}" destId="{FA836D08-1384-4D96-96D4-8E41B981BB00}" srcOrd="2" destOrd="0" presId="urn:microsoft.com/office/officeart/2005/8/layout/default"/>
    <dgm:cxn modelId="{9BC2F1FE-C073-4616-AF27-167B91EBF481}" type="presParOf" srcId="{FAEF7ACA-52CB-4A12-A51C-43C16146CAE3}" destId="{37A2F640-22B1-47FD-9DF5-1411A01CB336}" srcOrd="3" destOrd="0" presId="urn:microsoft.com/office/officeart/2005/8/layout/default"/>
    <dgm:cxn modelId="{EA316654-2ECF-42A9-A690-0FD6AC5DC0B4}" type="presParOf" srcId="{FAEF7ACA-52CB-4A12-A51C-43C16146CAE3}" destId="{83A99F75-540A-4B90-9503-9E3B7C74FC33}" srcOrd="4" destOrd="0" presId="urn:microsoft.com/office/officeart/2005/8/layout/default"/>
    <dgm:cxn modelId="{7F2A496E-B464-4C6B-AC2F-9E5987A55D7D}" type="presParOf" srcId="{FAEF7ACA-52CB-4A12-A51C-43C16146CAE3}" destId="{0069E2BA-6019-4AF9-A227-913E0C9467B9}" srcOrd="5" destOrd="0" presId="urn:microsoft.com/office/officeart/2005/8/layout/default"/>
    <dgm:cxn modelId="{88EFBA04-FACE-4130-B22A-6F9E58AF6CD7}" type="presParOf" srcId="{FAEF7ACA-52CB-4A12-A51C-43C16146CAE3}" destId="{05E6C0AF-69DA-4B3D-8186-535208684FB6}" srcOrd="6" destOrd="0" presId="urn:microsoft.com/office/officeart/2005/8/layout/default"/>
    <dgm:cxn modelId="{05A805FC-1A0F-4A64-82CB-D142624920A4}" type="presParOf" srcId="{FAEF7ACA-52CB-4A12-A51C-43C16146CAE3}" destId="{43E6E942-669C-4F83-8763-FE993FC42FF4}" srcOrd="7" destOrd="0" presId="urn:microsoft.com/office/officeart/2005/8/layout/default"/>
    <dgm:cxn modelId="{FF8923A1-5A96-454D-B9A2-A5392F72654F}" type="presParOf" srcId="{FAEF7ACA-52CB-4A12-A51C-43C16146CAE3}" destId="{7290AED4-AE19-4A54-B8F1-E85A1EF3A002}" srcOrd="8" destOrd="0" presId="urn:microsoft.com/office/officeart/2005/8/layout/default"/>
    <dgm:cxn modelId="{B3C67CC1-AC93-418E-AC96-E95EBC1F94EE}" type="presParOf" srcId="{FAEF7ACA-52CB-4A12-A51C-43C16146CAE3}" destId="{5DA05A21-67C9-43CC-88FC-CD08660E778D}" srcOrd="9" destOrd="0" presId="urn:microsoft.com/office/officeart/2005/8/layout/default"/>
    <dgm:cxn modelId="{E0909FCA-125A-43FE-96A5-8080A1BD44B5}" type="presParOf" srcId="{FAEF7ACA-52CB-4A12-A51C-43C16146CAE3}" destId="{583C2DC1-27D1-48C7-B4B2-055C816C2DF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17E864-6480-4A3E-B109-2232B2313AED}"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GB"/>
        </a:p>
      </dgm:t>
    </dgm:pt>
    <dgm:pt modelId="{25989078-436A-4A55-BD58-7772569BD706}">
      <dgm:prSet phldrT="[Text]" custT="1"/>
      <dgm:spPr/>
      <dgm:t>
        <a:bodyPr/>
        <a:lstStyle/>
        <a:p>
          <a:r>
            <a:rPr lang="en-GB" sz="1800" b="1" dirty="0">
              <a:solidFill>
                <a:schemeClr val="bg2">
                  <a:lumMod val="25000"/>
                </a:schemeClr>
              </a:solidFill>
            </a:rPr>
            <a:t>Bereavement</a:t>
          </a:r>
        </a:p>
      </dgm:t>
    </dgm:pt>
    <dgm:pt modelId="{12B8CCBE-8B2F-49A6-9FFD-C1995804451C}" type="parTrans" cxnId="{21034866-ADAE-4B95-A1A6-6E39BC2AD48D}">
      <dgm:prSet/>
      <dgm:spPr/>
      <dgm:t>
        <a:bodyPr/>
        <a:lstStyle/>
        <a:p>
          <a:endParaRPr lang="en-GB"/>
        </a:p>
      </dgm:t>
    </dgm:pt>
    <dgm:pt modelId="{BE485E79-488E-4EBE-A3EC-C7E1F9713ED8}" type="sibTrans" cxnId="{21034866-ADAE-4B95-A1A6-6E39BC2AD48D}">
      <dgm:prSet/>
      <dgm:spPr/>
      <dgm:t>
        <a:bodyPr/>
        <a:lstStyle/>
        <a:p>
          <a:endParaRPr lang="en-GB"/>
        </a:p>
      </dgm:t>
    </dgm:pt>
    <dgm:pt modelId="{C9854231-8D0D-4AF4-99CE-EB052E97CD1F}">
      <dgm:prSet phldrT="[Text]"/>
      <dgm:spPr/>
      <dgm:t>
        <a:bodyPr/>
        <a:lstStyle/>
        <a:p>
          <a:r>
            <a:rPr lang="en-GB" b="1" dirty="0">
              <a:solidFill>
                <a:schemeClr val="bg2">
                  <a:lumMod val="10000"/>
                </a:schemeClr>
              </a:solidFill>
            </a:rPr>
            <a:t>Australia</a:t>
          </a:r>
        </a:p>
        <a:p>
          <a:r>
            <a:rPr lang="en-GB" dirty="0"/>
            <a:t>(Joy, 2023)</a:t>
          </a:r>
        </a:p>
      </dgm:t>
    </dgm:pt>
    <dgm:pt modelId="{8762C067-7F6B-4C14-86B5-50718F08FE93}" type="parTrans" cxnId="{E374AE6F-0094-42EB-BAA6-04536B7F20A0}">
      <dgm:prSet/>
      <dgm:spPr/>
      <dgm:t>
        <a:bodyPr/>
        <a:lstStyle/>
        <a:p>
          <a:endParaRPr lang="en-GB"/>
        </a:p>
      </dgm:t>
    </dgm:pt>
    <dgm:pt modelId="{18F5FE6F-F9A6-4A4A-B933-40B2BB313BB6}" type="sibTrans" cxnId="{E374AE6F-0094-42EB-BAA6-04536B7F20A0}">
      <dgm:prSet/>
      <dgm:spPr/>
      <dgm:t>
        <a:bodyPr/>
        <a:lstStyle/>
        <a:p>
          <a:endParaRPr lang="en-GB"/>
        </a:p>
      </dgm:t>
    </dgm:pt>
    <dgm:pt modelId="{521F052C-FCC8-437D-8A4B-476ECF563E27}">
      <dgm:prSet phldrT="[Text]"/>
      <dgm:spPr/>
      <dgm:t>
        <a:bodyPr/>
        <a:lstStyle/>
        <a:p>
          <a:r>
            <a:rPr lang="en-GB" b="1" dirty="0">
              <a:solidFill>
                <a:schemeClr val="bg2">
                  <a:lumMod val="10000"/>
                </a:schemeClr>
              </a:solidFill>
            </a:rPr>
            <a:t>Mexico</a:t>
          </a:r>
          <a:r>
            <a:rPr lang="en-GB" dirty="0"/>
            <a:t> (Quinones, 2023)</a:t>
          </a:r>
        </a:p>
      </dgm:t>
    </dgm:pt>
    <dgm:pt modelId="{E7A8123A-A6BA-4D71-BA29-1549943CE104}" type="parTrans" cxnId="{8EC7E170-36C4-4A5B-AFAC-0860A3351478}">
      <dgm:prSet/>
      <dgm:spPr/>
      <dgm:t>
        <a:bodyPr/>
        <a:lstStyle/>
        <a:p>
          <a:endParaRPr lang="en-GB"/>
        </a:p>
      </dgm:t>
    </dgm:pt>
    <dgm:pt modelId="{95FCCD26-6CDB-4F47-B7AA-7A1806E27A34}" type="sibTrans" cxnId="{8EC7E170-36C4-4A5B-AFAC-0860A3351478}">
      <dgm:prSet/>
      <dgm:spPr/>
      <dgm:t>
        <a:bodyPr/>
        <a:lstStyle/>
        <a:p>
          <a:endParaRPr lang="en-GB"/>
        </a:p>
      </dgm:t>
    </dgm:pt>
    <dgm:pt modelId="{538914E1-4157-4188-BF01-4B1F90EB10D8}">
      <dgm:prSet phldrT="[Text]"/>
      <dgm:spPr/>
      <dgm:t>
        <a:bodyPr/>
        <a:lstStyle/>
        <a:p>
          <a:r>
            <a:rPr lang="en-GB" b="1" dirty="0">
              <a:solidFill>
                <a:schemeClr val="bg2">
                  <a:lumMod val="10000"/>
                </a:schemeClr>
              </a:solidFill>
            </a:rPr>
            <a:t>USA </a:t>
          </a:r>
          <a:r>
            <a:rPr lang="en-GB" dirty="0"/>
            <a:t>(Edwards </a:t>
          </a:r>
          <a:r>
            <a:rPr lang="en-GB" i="1" dirty="0"/>
            <a:t>et al.</a:t>
          </a:r>
          <a:r>
            <a:rPr lang="en-GB" dirty="0"/>
            <a:t>, 2023)</a:t>
          </a:r>
        </a:p>
      </dgm:t>
    </dgm:pt>
    <dgm:pt modelId="{41B39327-8663-4984-80D9-F672752BDD57}" type="parTrans" cxnId="{0B5012B7-BBB6-4531-99EB-3869E41A388D}">
      <dgm:prSet/>
      <dgm:spPr/>
      <dgm:t>
        <a:bodyPr/>
        <a:lstStyle/>
        <a:p>
          <a:endParaRPr lang="en-GB"/>
        </a:p>
      </dgm:t>
    </dgm:pt>
    <dgm:pt modelId="{8FA15DF5-AD10-4156-802A-629DC0BC4B42}" type="sibTrans" cxnId="{0B5012B7-BBB6-4531-99EB-3869E41A388D}">
      <dgm:prSet/>
      <dgm:spPr/>
      <dgm:t>
        <a:bodyPr/>
        <a:lstStyle/>
        <a:p>
          <a:endParaRPr lang="en-GB"/>
        </a:p>
      </dgm:t>
    </dgm:pt>
    <dgm:pt modelId="{D6CB531F-52CE-464A-8777-D1EA6C09B051}">
      <dgm:prSet phldrT="[Text]"/>
      <dgm:spPr/>
      <dgm:t>
        <a:bodyPr/>
        <a:lstStyle/>
        <a:p>
          <a:r>
            <a:rPr lang="en-GB" b="1" dirty="0">
              <a:solidFill>
                <a:schemeClr val="bg2">
                  <a:lumMod val="10000"/>
                </a:schemeClr>
              </a:solidFill>
            </a:rPr>
            <a:t>Hong Kong </a:t>
          </a:r>
          <a:r>
            <a:rPr lang="en-GB" dirty="0"/>
            <a:t>(Wu, 2020)</a:t>
          </a:r>
        </a:p>
      </dgm:t>
    </dgm:pt>
    <dgm:pt modelId="{58C38D6E-377A-4C31-B044-548050511504}" type="parTrans" cxnId="{0795A890-3969-4565-A5E5-14ADC5A39CF3}">
      <dgm:prSet/>
      <dgm:spPr/>
      <dgm:t>
        <a:bodyPr/>
        <a:lstStyle/>
        <a:p>
          <a:endParaRPr lang="en-GB"/>
        </a:p>
      </dgm:t>
    </dgm:pt>
    <dgm:pt modelId="{E711B2DA-FE17-45C5-A643-E3CB0EE07B62}" type="sibTrans" cxnId="{0795A890-3969-4565-A5E5-14ADC5A39CF3}">
      <dgm:prSet/>
      <dgm:spPr/>
      <dgm:t>
        <a:bodyPr/>
        <a:lstStyle/>
        <a:p>
          <a:endParaRPr lang="en-GB"/>
        </a:p>
      </dgm:t>
    </dgm:pt>
    <dgm:pt modelId="{9C60042B-F038-4FFE-B1C4-5BA963CC82C2}">
      <dgm:prSet phldrT="[Text]"/>
      <dgm:spPr/>
      <dgm:t>
        <a:bodyPr/>
        <a:lstStyle/>
        <a:p>
          <a:r>
            <a:rPr lang="en-GB" b="1" dirty="0">
              <a:solidFill>
                <a:schemeClr val="bg2">
                  <a:lumMod val="10000"/>
                </a:schemeClr>
              </a:solidFill>
            </a:rPr>
            <a:t>Denmark</a:t>
          </a:r>
        </a:p>
        <a:p>
          <a:r>
            <a:rPr lang="en-GB" dirty="0"/>
            <a:t>(Lytje, 2023)</a:t>
          </a:r>
        </a:p>
      </dgm:t>
    </dgm:pt>
    <dgm:pt modelId="{F829BE5D-F22C-4E48-BD9D-6F3F6C39498C}" type="parTrans" cxnId="{D1548FF7-EEC0-43B5-BCAC-F57C45615DCE}">
      <dgm:prSet/>
      <dgm:spPr/>
      <dgm:t>
        <a:bodyPr/>
        <a:lstStyle/>
        <a:p>
          <a:endParaRPr lang="en-GB"/>
        </a:p>
      </dgm:t>
    </dgm:pt>
    <dgm:pt modelId="{244197B5-521E-4B7E-BB06-3ECBAB5EBE06}" type="sibTrans" cxnId="{D1548FF7-EEC0-43B5-BCAC-F57C45615DCE}">
      <dgm:prSet/>
      <dgm:spPr/>
      <dgm:t>
        <a:bodyPr/>
        <a:lstStyle/>
        <a:p>
          <a:endParaRPr lang="en-GB"/>
        </a:p>
      </dgm:t>
    </dgm:pt>
    <dgm:pt modelId="{1BE910FA-81AC-4CFD-AA80-64D600B9AE38}">
      <dgm:prSet phldrT="[Text]"/>
      <dgm:spPr/>
      <dgm:t>
        <a:bodyPr/>
        <a:lstStyle/>
        <a:p>
          <a:r>
            <a:rPr lang="en-GB" b="1" dirty="0">
              <a:solidFill>
                <a:schemeClr val="bg2">
                  <a:lumMod val="10000"/>
                </a:schemeClr>
              </a:solidFill>
            </a:rPr>
            <a:t>Spain</a:t>
          </a:r>
          <a:r>
            <a:rPr lang="en-GB" dirty="0"/>
            <a:t> (Colomo-Magana </a:t>
          </a:r>
          <a:r>
            <a:rPr lang="en-GB" i="1" dirty="0"/>
            <a:t>et al.,</a:t>
          </a:r>
          <a:r>
            <a:rPr lang="en-GB" dirty="0"/>
            <a:t>2023)</a:t>
          </a:r>
        </a:p>
      </dgm:t>
    </dgm:pt>
    <dgm:pt modelId="{E422DB77-BAC4-4A2B-9171-F79E3395AA98}" type="parTrans" cxnId="{F7B59045-A568-40B1-814B-DF88C354CB93}">
      <dgm:prSet/>
      <dgm:spPr/>
      <dgm:t>
        <a:bodyPr/>
        <a:lstStyle/>
        <a:p>
          <a:endParaRPr lang="en-GB"/>
        </a:p>
      </dgm:t>
    </dgm:pt>
    <dgm:pt modelId="{0A16EF1B-77E7-4B5D-A3DE-C1AA08011315}" type="sibTrans" cxnId="{F7B59045-A568-40B1-814B-DF88C354CB93}">
      <dgm:prSet/>
      <dgm:spPr/>
      <dgm:t>
        <a:bodyPr/>
        <a:lstStyle/>
        <a:p>
          <a:endParaRPr lang="en-GB"/>
        </a:p>
      </dgm:t>
    </dgm:pt>
    <dgm:pt modelId="{4C92F45F-74F5-41C5-A108-F9B4D9CB3180}" type="pres">
      <dgm:prSet presAssocID="{1F17E864-6480-4A3E-B109-2232B2313AED}" presName="Name0" presStyleCnt="0">
        <dgm:presLayoutVars>
          <dgm:chMax val="1"/>
          <dgm:chPref val="1"/>
          <dgm:dir/>
          <dgm:animOne val="branch"/>
          <dgm:animLvl val="lvl"/>
        </dgm:presLayoutVars>
      </dgm:prSet>
      <dgm:spPr/>
    </dgm:pt>
    <dgm:pt modelId="{8A13F4B1-91A0-4245-9DC1-F4E3D7869283}" type="pres">
      <dgm:prSet presAssocID="{25989078-436A-4A55-BD58-7772569BD706}" presName="Parent" presStyleLbl="node0" presStyleIdx="0" presStyleCnt="1">
        <dgm:presLayoutVars>
          <dgm:chMax val="6"/>
          <dgm:chPref val="6"/>
        </dgm:presLayoutVars>
      </dgm:prSet>
      <dgm:spPr/>
    </dgm:pt>
    <dgm:pt modelId="{A8FFF780-AD45-4EC2-9957-14B9D3795461}" type="pres">
      <dgm:prSet presAssocID="{C9854231-8D0D-4AF4-99CE-EB052E97CD1F}" presName="Accent1" presStyleCnt="0"/>
      <dgm:spPr/>
    </dgm:pt>
    <dgm:pt modelId="{FBA96105-1D07-43FF-8D61-2C1B251ADD8A}" type="pres">
      <dgm:prSet presAssocID="{C9854231-8D0D-4AF4-99CE-EB052E97CD1F}" presName="Accent" presStyleLbl="bgShp" presStyleIdx="0" presStyleCnt="6"/>
      <dgm:spPr/>
    </dgm:pt>
    <dgm:pt modelId="{05638CE6-A8EF-4C69-9B5D-CC4E57BA8944}" type="pres">
      <dgm:prSet presAssocID="{C9854231-8D0D-4AF4-99CE-EB052E97CD1F}" presName="Child1" presStyleLbl="node1" presStyleIdx="0" presStyleCnt="6">
        <dgm:presLayoutVars>
          <dgm:chMax val="0"/>
          <dgm:chPref val="0"/>
          <dgm:bulletEnabled val="1"/>
        </dgm:presLayoutVars>
      </dgm:prSet>
      <dgm:spPr/>
    </dgm:pt>
    <dgm:pt modelId="{7202B05F-2302-4819-B557-DF275005F18B}" type="pres">
      <dgm:prSet presAssocID="{521F052C-FCC8-437D-8A4B-476ECF563E27}" presName="Accent2" presStyleCnt="0"/>
      <dgm:spPr/>
    </dgm:pt>
    <dgm:pt modelId="{0791377A-71E0-4DE8-A3D2-7C115A95E1E8}" type="pres">
      <dgm:prSet presAssocID="{521F052C-FCC8-437D-8A4B-476ECF563E27}" presName="Accent" presStyleLbl="bgShp" presStyleIdx="1" presStyleCnt="6"/>
      <dgm:spPr/>
    </dgm:pt>
    <dgm:pt modelId="{BB2CA090-CACD-4240-BFFC-A41162FE3B3E}" type="pres">
      <dgm:prSet presAssocID="{521F052C-FCC8-437D-8A4B-476ECF563E27}" presName="Child2" presStyleLbl="node1" presStyleIdx="1" presStyleCnt="6">
        <dgm:presLayoutVars>
          <dgm:chMax val="0"/>
          <dgm:chPref val="0"/>
          <dgm:bulletEnabled val="1"/>
        </dgm:presLayoutVars>
      </dgm:prSet>
      <dgm:spPr/>
    </dgm:pt>
    <dgm:pt modelId="{C86A6770-BCB0-4FB1-863A-0F6D9E48E2BC}" type="pres">
      <dgm:prSet presAssocID="{538914E1-4157-4188-BF01-4B1F90EB10D8}" presName="Accent3" presStyleCnt="0"/>
      <dgm:spPr/>
    </dgm:pt>
    <dgm:pt modelId="{812174F9-2F44-4968-BFA3-D5DC56C875CB}" type="pres">
      <dgm:prSet presAssocID="{538914E1-4157-4188-BF01-4B1F90EB10D8}" presName="Accent" presStyleLbl="bgShp" presStyleIdx="2" presStyleCnt="6"/>
      <dgm:spPr/>
    </dgm:pt>
    <dgm:pt modelId="{3A05803B-A22C-46CF-8F73-D7F034810976}" type="pres">
      <dgm:prSet presAssocID="{538914E1-4157-4188-BF01-4B1F90EB10D8}" presName="Child3" presStyleLbl="node1" presStyleIdx="2" presStyleCnt="6">
        <dgm:presLayoutVars>
          <dgm:chMax val="0"/>
          <dgm:chPref val="0"/>
          <dgm:bulletEnabled val="1"/>
        </dgm:presLayoutVars>
      </dgm:prSet>
      <dgm:spPr/>
    </dgm:pt>
    <dgm:pt modelId="{141E0EF4-C80E-4009-90FC-91667AA1CAEC}" type="pres">
      <dgm:prSet presAssocID="{D6CB531F-52CE-464A-8777-D1EA6C09B051}" presName="Accent4" presStyleCnt="0"/>
      <dgm:spPr/>
    </dgm:pt>
    <dgm:pt modelId="{E373B52C-9F8A-4EFD-A7E5-C3B869543CB6}" type="pres">
      <dgm:prSet presAssocID="{D6CB531F-52CE-464A-8777-D1EA6C09B051}" presName="Accent" presStyleLbl="bgShp" presStyleIdx="3" presStyleCnt="6"/>
      <dgm:spPr/>
    </dgm:pt>
    <dgm:pt modelId="{F70E825C-6483-4D00-B982-672CE8340B35}" type="pres">
      <dgm:prSet presAssocID="{D6CB531F-52CE-464A-8777-D1EA6C09B051}" presName="Child4" presStyleLbl="node1" presStyleIdx="3" presStyleCnt="6">
        <dgm:presLayoutVars>
          <dgm:chMax val="0"/>
          <dgm:chPref val="0"/>
          <dgm:bulletEnabled val="1"/>
        </dgm:presLayoutVars>
      </dgm:prSet>
      <dgm:spPr/>
    </dgm:pt>
    <dgm:pt modelId="{E1E97915-C153-4A1B-BBEA-D0202DC41E74}" type="pres">
      <dgm:prSet presAssocID="{1BE910FA-81AC-4CFD-AA80-64D600B9AE38}" presName="Accent5" presStyleCnt="0"/>
      <dgm:spPr/>
    </dgm:pt>
    <dgm:pt modelId="{76C02570-2D09-4FD9-B7CF-307181DB8B01}" type="pres">
      <dgm:prSet presAssocID="{1BE910FA-81AC-4CFD-AA80-64D600B9AE38}" presName="Accent" presStyleLbl="bgShp" presStyleIdx="4" presStyleCnt="6"/>
      <dgm:spPr/>
    </dgm:pt>
    <dgm:pt modelId="{EA1BF8C7-A1D4-4300-BEA6-545675597C5C}" type="pres">
      <dgm:prSet presAssocID="{1BE910FA-81AC-4CFD-AA80-64D600B9AE38}" presName="Child5" presStyleLbl="node1" presStyleIdx="4" presStyleCnt="6">
        <dgm:presLayoutVars>
          <dgm:chMax val="0"/>
          <dgm:chPref val="0"/>
          <dgm:bulletEnabled val="1"/>
        </dgm:presLayoutVars>
      </dgm:prSet>
      <dgm:spPr/>
    </dgm:pt>
    <dgm:pt modelId="{01D26BB2-4121-419E-BDD3-E81A4FDF8830}" type="pres">
      <dgm:prSet presAssocID="{9C60042B-F038-4FFE-B1C4-5BA963CC82C2}" presName="Accent6" presStyleCnt="0"/>
      <dgm:spPr/>
    </dgm:pt>
    <dgm:pt modelId="{8235307C-7C0D-4C58-9FE9-365991DC6575}" type="pres">
      <dgm:prSet presAssocID="{9C60042B-F038-4FFE-B1C4-5BA963CC82C2}" presName="Accent" presStyleLbl="bgShp" presStyleIdx="5" presStyleCnt="6"/>
      <dgm:spPr/>
    </dgm:pt>
    <dgm:pt modelId="{BC68B964-6F31-4F2B-944B-3BA4E882B32E}" type="pres">
      <dgm:prSet presAssocID="{9C60042B-F038-4FFE-B1C4-5BA963CC82C2}" presName="Child6" presStyleLbl="node1" presStyleIdx="5" presStyleCnt="6">
        <dgm:presLayoutVars>
          <dgm:chMax val="0"/>
          <dgm:chPref val="0"/>
          <dgm:bulletEnabled val="1"/>
        </dgm:presLayoutVars>
      </dgm:prSet>
      <dgm:spPr/>
    </dgm:pt>
  </dgm:ptLst>
  <dgm:cxnLst>
    <dgm:cxn modelId="{288B5721-44C1-43E3-BEA7-ECD67D69EBF2}" type="presOf" srcId="{25989078-436A-4A55-BD58-7772569BD706}" destId="{8A13F4B1-91A0-4245-9DC1-F4E3D7869283}" srcOrd="0" destOrd="0" presId="urn:microsoft.com/office/officeart/2011/layout/HexagonRadial"/>
    <dgm:cxn modelId="{AEBF653E-C1A7-44B2-97D1-3CBF4D903D8D}" type="presOf" srcId="{1F17E864-6480-4A3E-B109-2232B2313AED}" destId="{4C92F45F-74F5-41C5-A108-F9B4D9CB3180}" srcOrd="0" destOrd="0" presId="urn:microsoft.com/office/officeart/2011/layout/HexagonRadial"/>
    <dgm:cxn modelId="{1053793F-90DB-4B00-B11D-6A922DE73504}" type="presOf" srcId="{521F052C-FCC8-437D-8A4B-476ECF563E27}" destId="{BB2CA090-CACD-4240-BFFC-A41162FE3B3E}" srcOrd="0" destOrd="0" presId="urn:microsoft.com/office/officeart/2011/layout/HexagonRadial"/>
    <dgm:cxn modelId="{F7B59045-A568-40B1-814B-DF88C354CB93}" srcId="{25989078-436A-4A55-BD58-7772569BD706}" destId="{1BE910FA-81AC-4CFD-AA80-64D600B9AE38}" srcOrd="4" destOrd="0" parTransId="{E422DB77-BAC4-4A2B-9171-F79E3395AA98}" sibTransId="{0A16EF1B-77E7-4B5D-A3DE-C1AA08011315}"/>
    <dgm:cxn modelId="{21034866-ADAE-4B95-A1A6-6E39BC2AD48D}" srcId="{1F17E864-6480-4A3E-B109-2232B2313AED}" destId="{25989078-436A-4A55-BD58-7772569BD706}" srcOrd="0" destOrd="0" parTransId="{12B8CCBE-8B2F-49A6-9FFD-C1995804451C}" sibTransId="{BE485E79-488E-4EBE-A3EC-C7E1F9713ED8}"/>
    <dgm:cxn modelId="{E374AE6F-0094-42EB-BAA6-04536B7F20A0}" srcId="{25989078-436A-4A55-BD58-7772569BD706}" destId="{C9854231-8D0D-4AF4-99CE-EB052E97CD1F}" srcOrd="0" destOrd="0" parTransId="{8762C067-7F6B-4C14-86B5-50718F08FE93}" sibTransId="{18F5FE6F-F9A6-4A4A-B933-40B2BB313BB6}"/>
    <dgm:cxn modelId="{8EC7E170-36C4-4A5B-AFAC-0860A3351478}" srcId="{25989078-436A-4A55-BD58-7772569BD706}" destId="{521F052C-FCC8-437D-8A4B-476ECF563E27}" srcOrd="1" destOrd="0" parTransId="{E7A8123A-A6BA-4D71-BA29-1549943CE104}" sibTransId="{95FCCD26-6CDB-4F47-B7AA-7A1806E27A34}"/>
    <dgm:cxn modelId="{C247DA83-B655-434B-AF7E-5FEB4751D3A3}" type="presOf" srcId="{9C60042B-F038-4FFE-B1C4-5BA963CC82C2}" destId="{BC68B964-6F31-4F2B-944B-3BA4E882B32E}" srcOrd="0" destOrd="0" presId="urn:microsoft.com/office/officeart/2011/layout/HexagonRadial"/>
    <dgm:cxn modelId="{9A7A3486-D4E2-4262-89E6-0730F8EB7AB9}" type="presOf" srcId="{D6CB531F-52CE-464A-8777-D1EA6C09B051}" destId="{F70E825C-6483-4D00-B982-672CE8340B35}" srcOrd="0" destOrd="0" presId="urn:microsoft.com/office/officeart/2011/layout/HexagonRadial"/>
    <dgm:cxn modelId="{0795A890-3969-4565-A5E5-14ADC5A39CF3}" srcId="{25989078-436A-4A55-BD58-7772569BD706}" destId="{D6CB531F-52CE-464A-8777-D1EA6C09B051}" srcOrd="3" destOrd="0" parTransId="{58C38D6E-377A-4C31-B044-548050511504}" sibTransId="{E711B2DA-FE17-45C5-A643-E3CB0EE07B62}"/>
    <dgm:cxn modelId="{0B5012B7-BBB6-4531-99EB-3869E41A388D}" srcId="{25989078-436A-4A55-BD58-7772569BD706}" destId="{538914E1-4157-4188-BF01-4B1F90EB10D8}" srcOrd="2" destOrd="0" parTransId="{41B39327-8663-4984-80D9-F672752BDD57}" sibTransId="{8FA15DF5-AD10-4156-802A-629DC0BC4B42}"/>
    <dgm:cxn modelId="{5DCA22C0-66E3-4AFF-BF78-D1E774941B69}" type="presOf" srcId="{C9854231-8D0D-4AF4-99CE-EB052E97CD1F}" destId="{05638CE6-A8EF-4C69-9B5D-CC4E57BA8944}" srcOrd="0" destOrd="0" presId="urn:microsoft.com/office/officeart/2011/layout/HexagonRadial"/>
    <dgm:cxn modelId="{F72586CB-224C-4F85-B0E8-D6D2AE07A374}" type="presOf" srcId="{538914E1-4157-4188-BF01-4B1F90EB10D8}" destId="{3A05803B-A22C-46CF-8F73-D7F034810976}" srcOrd="0" destOrd="0" presId="urn:microsoft.com/office/officeart/2011/layout/HexagonRadial"/>
    <dgm:cxn modelId="{D1548FF7-EEC0-43B5-BCAC-F57C45615DCE}" srcId="{25989078-436A-4A55-BD58-7772569BD706}" destId="{9C60042B-F038-4FFE-B1C4-5BA963CC82C2}" srcOrd="5" destOrd="0" parTransId="{F829BE5D-F22C-4E48-BD9D-6F3F6C39498C}" sibTransId="{244197B5-521E-4B7E-BB06-3ECBAB5EBE06}"/>
    <dgm:cxn modelId="{54BE3CFC-7C47-43D7-825D-FE7B06DA2AEE}" type="presOf" srcId="{1BE910FA-81AC-4CFD-AA80-64D600B9AE38}" destId="{EA1BF8C7-A1D4-4300-BEA6-545675597C5C}" srcOrd="0" destOrd="0" presId="urn:microsoft.com/office/officeart/2011/layout/HexagonRadial"/>
    <dgm:cxn modelId="{FE10B702-708E-42C3-B08A-C0D5C3CD4CE6}" type="presParOf" srcId="{4C92F45F-74F5-41C5-A108-F9B4D9CB3180}" destId="{8A13F4B1-91A0-4245-9DC1-F4E3D7869283}" srcOrd="0" destOrd="0" presId="urn:microsoft.com/office/officeart/2011/layout/HexagonRadial"/>
    <dgm:cxn modelId="{FFA88860-0C84-4EC7-9C41-7A619BA2C124}" type="presParOf" srcId="{4C92F45F-74F5-41C5-A108-F9B4D9CB3180}" destId="{A8FFF780-AD45-4EC2-9957-14B9D3795461}" srcOrd="1" destOrd="0" presId="urn:microsoft.com/office/officeart/2011/layout/HexagonRadial"/>
    <dgm:cxn modelId="{9265B2D5-466A-41B9-B697-29987A7E21D8}" type="presParOf" srcId="{A8FFF780-AD45-4EC2-9957-14B9D3795461}" destId="{FBA96105-1D07-43FF-8D61-2C1B251ADD8A}" srcOrd="0" destOrd="0" presId="urn:microsoft.com/office/officeart/2011/layout/HexagonRadial"/>
    <dgm:cxn modelId="{813E6AD3-80B0-4C59-B608-387EED2D0ACC}" type="presParOf" srcId="{4C92F45F-74F5-41C5-A108-F9B4D9CB3180}" destId="{05638CE6-A8EF-4C69-9B5D-CC4E57BA8944}" srcOrd="2" destOrd="0" presId="urn:microsoft.com/office/officeart/2011/layout/HexagonRadial"/>
    <dgm:cxn modelId="{6E1BB692-8B62-44AD-86E1-33730A0432CF}" type="presParOf" srcId="{4C92F45F-74F5-41C5-A108-F9B4D9CB3180}" destId="{7202B05F-2302-4819-B557-DF275005F18B}" srcOrd="3" destOrd="0" presId="urn:microsoft.com/office/officeart/2011/layout/HexagonRadial"/>
    <dgm:cxn modelId="{CC9B91AB-A4EB-4997-9938-E613D9AA95D0}" type="presParOf" srcId="{7202B05F-2302-4819-B557-DF275005F18B}" destId="{0791377A-71E0-4DE8-A3D2-7C115A95E1E8}" srcOrd="0" destOrd="0" presId="urn:microsoft.com/office/officeart/2011/layout/HexagonRadial"/>
    <dgm:cxn modelId="{6B1C7503-E003-497C-94D6-99965E013918}" type="presParOf" srcId="{4C92F45F-74F5-41C5-A108-F9B4D9CB3180}" destId="{BB2CA090-CACD-4240-BFFC-A41162FE3B3E}" srcOrd="4" destOrd="0" presId="urn:microsoft.com/office/officeart/2011/layout/HexagonRadial"/>
    <dgm:cxn modelId="{BA4BEAF7-8403-4D23-AE02-55FF82BEE6E9}" type="presParOf" srcId="{4C92F45F-74F5-41C5-A108-F9B4D9CB3180}" destId="{C86A6770-BCB0-4FB1-863A-0F6D9E48E2BC}" srcOrd="5" destOrd="0" presId="urn:microsoft.com/office/officeart/2011/layout/HexagonRadial"/>
    <dgm:cxn modelId="{E7C2A012-D879-4CCD-B9D0-756E050E992E}" type="presParOf" srcId="{C86A6770-BCB0-4FB1-863A-0F6D9E48E2BC}" destId="{812174F9-2F44-4968-BFA3-D5DC56C875CB}" srcOrd="0" destOrd="0" presId="urn:microsoft.com/office/officeart/2011/layout/HexagonRadial"/>
    <dgm:cxn modelId="{93BF1022-7454-4163-BE75-6DA0E4BAECDF}" type="presParOf" srcId="{4C92F45F-74F5-41C5-A108-F9B4D9CB3180}" destId="{3A05803B-A22C-46CF-8F73-D7F034810976}" srcOrd="6" destOrd="0" presId="urn:microsoft.com/office/officeart/2011/layout/HexagonRadial"/>
    <dgm:cxn modelId="{AEE3D0D5-6AA2-4957-9C6C-1EFD67B452A9}" type="presParOf" srcId="{4C92F45F-74F5-41C5-A108-F9B4D9CB3180}" destId="{141E0EF4-C80E-4009-90FC-91667AA1CAEC}" srcOrd="7" destOrd="0" presId="urn:microsoft.com/office/officeart/2011/layout/HexagonRadial"/>
    <dgm:cxn modelId="{139770A7-85BD-435E-AC5F-60833B8397B1}" type="presParOf" srcId="{141E0EF4-C80E-4009-90FC-91667AA1CAEC}" destId="{E373B52C-9F8A-4EFD-A7E5-C3B869543CB6}" srcOrd="0" destOrd="0" presId="urn:microsoft.com/office/officeart/2011/layout/HexagonRadial"/>
    <dgm:cxn modelId="{95635106-8DAF-403D-9A04-A44A9E5FD9A4}" type="presParOf" srcId="{4C92F45F-74F5-41C5-A108-F9B4D9CB3180}" destId="{F70E825C-6483-4D00-B982-672CE8340B35}" srcOrd="8" destOrd="0" presId="urn:microsoft.com/office/officeart/2011/layout/HexagonRadial"/>
    <dgm:cxn modelId="{EBFBC805-B097-4E2D-9419-2798966EBE5C}" type="presParOf" srcId="{4C92F45F-74F5-41C5-A108-F9B4D9CB3180}" destId="{E1E97915-C153-4A1B-BBEA-D0202DC41E74}" srcOrd="9" destOrd="0" presId="urn:microsoft.com/office/officeart/2011/layout/HexagonRadial"/>
    <dgm:cxn modelId="{351DD307-376D-4677-BEF1-B2D1E31597B8}" type="presParOf" srcId="{E1E97915-C153-4A1B-BBEA-D0202DC41E74}" destId="{76C02570-2D09-4FD9-B7CF-307181DB8B01}" srcOrd="0" destOrd="0" presId="urn:microsoft.com/office/officeart/2011/layout/HexagonRadial"/>
    <dgm:cxn modelId="{8744BB2B-4782-4C27-B637-2350EB3ACBE4}" type="presParOf" srcId="{4C92F45F-74F5-41C5-A108-F9B4D9CB3180}" destId="{EA1BF8C7-A1D4-4300-BEA6-545675597C5C}" srcOrd="10" destOrd="0" presId="urn:microsoft.com/office/officeart/2011/layout/HexagonRadial"/>
    <dgm:cxn modelId="{0EC8D1E2-642E-451A-A5EC-7BCA5D31616E}" type="presParOf" srcId="{4C92F45F-74F5-41C5-A108-F9B4D9CB3180}" destId="{01D26BB2-4121-419E-BDD3-E81A4FDF8830}" srcOrd="11" destOrd="0" presId="urn:microsoft.com/office/officeart/2011/layout/HexagonRadial"/>
    <dgm:cxn modelId="{61861F17-6BD8-47C8-9D1C-5F8168604ABF}" type="presParOf" srcId="{01D26BB2-4121-419E-BDD3-E81A4FDF8830}" destId="{8235307C-7C0D-4C58-9FE9-365991DC6575}" srcOrd="0" destOrd="0" presId="urn:microsoft.com/office/officeart/2011/layout/HexagonRadial"/>
    <dgm:cxn modelId="{75705287-EB5F-4167-9186-D0DCAD2F63F5}" type="presParOf" srcId="{4C92F45F-74F5-41C5-A108-F9B4D9CB3180}" destId="{BC68B964-6F31-4F2B-944B-3BA4E882B32E}"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B93DA3-9E5A-4A05-ACFC-972DB07AD5F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0AFB16C-D79F-4570-9E80-670C6203AD1D}">
      <dgm:prSet phldrT="[Text]" custT="1"/>
      <dgm:spPr/>
      <dgm:t>
        <a:bodyPr/>
        <a:lstStyle/>
        <a:p>
          <a:endParaRPr lang="en-GB" sz="2100" dirty="0"/>
        </a:p>
        <a:p>
          <a:r>
            <a:rPr lang="en-GB" sz="2100" dirty="0"/>
            <a:t>taboo subject              </a:t>
          </a:r>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a:t>
          </a:r>
          <a:r>
            <a:rPr lang="en-GB" sz="1400" dirty="0" err="1">
              <a:solidFill>
                <a:schemeClr val="tx1"/>
              </a:solidFill>
              <a:effectLst/>
              <a:latin typeface="Calibri" panose="020F0502020204030204" pitchFamily="34" charset="0"/>
              <a:ea typeface="DengXian" panose="02010600030101010101" pitchFamily="2" charset="-122"/>
              <a:cs typeface="Arial" panose="020B0604020202020204" pitchFamily="34" charset="0"/>
            </a:rPr>
            <a:t>Colomo</a:t>
          </a:r>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-Magana </a:t>
          </a:r>
          <a:r>
            <a:rPr lang="en-GB" sz="1400" i="1"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et al.,</a:t>
          </a:r>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2023, p.2; Dimery and Templeton, 2021, p.147)</a:t>
          </a:r>
          <a:endParaRPr lang="en-GB" sz="1400" dirty="0">
            <a:solidFill>
              <a:schemeClr val="tx1"/>
            </a:solidFill>
          </a:endParaRPr>
        </a:p>
        <a:p>
          <a:endParaRPr lang="en-GB" sz="2100" dirty="0"/>
        </a:p>
      </dgm:t>
    </dgm:pt>
    <dgm:pt modelId="{178DD444-690D-4F71-B54B-E997B840C697}" type="parTrans" cxnId="{44175C65-A232-4000-8ED3-82E899A1AEB6}">
      <dgm:prSet/>
      <dgm:spPr/>
      <dgm:t>
        <a:bodyPr/>
        <a:lstStyle/>
        <a:p>
          <a:endParaRPr lang="en-GB"/>
        </a:p>
      </dgm:t>
    </dgm:pt>
    <dgm:pt modelId="{FEDAFD8C-A74D-40A0-8D82-D426C86940DD}" type="sibTrans" cxnId="{44175C65-A232-4000-8ED3-82E899A1AEB6}">
      <dgm:prSet/>
      <dgm:spPr/>
      <dgm:t>
        <a:bodyPr/>
        <a:lstStyle/>
        <a:p>
          <a:endParaRPr lang="en-GB"/>
        </a:p>
      </dgm:t>
    </dgm:pt>
    <dgm:pt modelId="{6FE952C5-A6BA-44E9-9928-093A08F5F2AC}">
      <dgm:prSet phldrT="[Text]" custT="1"/>
      <dgm:spPr/>
      <dgm:t>
        <a:bodyPr/>
        <a:lstStyle/>
        <a:p>
          <a:r>
            <a:rPr lang="en-GB" sz="2100" dirty="0"/>
            <a:t>expected response</a:t>
          </a:r>
        </a:p>
        <a:p>
          <a:r>
            <a:rPr lang="en-GB" sz="1400" dirty="0">
              <a:solidFill>
                <a:schemeClr val="tx1"/>
              </a:solidFill>
            </a:rPr>
            <a:t>(</a:t>
          </a:r>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Edwards </a:t>
          </a:r>
          <a:r>
            <a:rPr lang="en-GB" sz="1400" i="1"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et al.,</a:t>
          </a:r>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2023, p.171)</a:t>
          </a:r>
          <a:endParaRPr lang="en-GB" sz="1400" dirty="0">
            <a:solidFill>
              <a:schemeClr val="tx1"/>
            </a:solidFill>
          </a:endParaRPr>
        </a:p>
      </dgm:t>
    </dgm:pt>
    <dgm:pt modelId="{54A0EE75-33C2-47D2-8CA9-E7FE9CE201A3}" type="parTrans" cxnId="{89F2FE77-3815-49F9-AC19-0CEEE0638A90}">
      <dgm:prSet/>
      <dgm:spPr/>
      <dgm:t>
        <a:bodyPr/>
        <a:lstStyle/>
        <a:p>
          <a:endParaRPr lang="en-GB"/>
        </a:p>
      </dgm:t>
    </dgm:pt>
    <dgm:pt modelId="{3234EAFE-60D9-44E3-97EA-10943D77D4EE}" type="sibTrans" cxnId="{89F2FE77-3815-49F9-AC19-0CEEE0638A90}">
      <dgm:prSet/>
      <dgm:spPr/>
      <dgm:t>
        <a:bodyPr/>
        <a:lstStyle/>
        <a:p>
          <a:endParaRPr lang="en-GB"/>
        </a:p>
      </dgm:t>
    </dgm:pt>
    <dgm:pt modelId="{C6077C1C-C1F0-427B-9C3A-42508E76AC23}">
      <dgm:prSet phldrT="[Text]" custT="1"/>
      <dgm:spPr/>
      <dgm:t>
        <a:bodyPr/>
        <a:lstStyle/>
        <a:p>
          <a:r>
            <a:rPr lang="en-GB" sz="2100" u="none" dirty="0">
              <a:solidFill>
                <a:schemeClr val="bg1"/>
              </a:solidFill>
            </a:rPr>
            <a:t>confusing </a:t>
          </a:r>
        </a:p>
        <a:p>
          <a:r>
            <a:rPr lang="en-GB" sz="1400" u="none" dirty="0">
              <a:solidFill>
                <a:schemeClr val="tx1"/>
              </a:solidFill>
              <a:effectLst/>
              <a:latin typeface="Calibri" panose="020F0502020204030204" pitchFamily="34" charset="0"/>
              <a:ea typeface="DengXian" panose="02010600030101010101" pitchFamily="2" charset="-122"/>
              <a:cs typeface="Arial" panose="020B0604020202020204" pitchFamily="34" charset="0"/>
            </a:rPr>
            <a:t>(Irish Childhood Bereavement Network, 2023)</a:t>
          </a:r>
          <a:endParaRPr lang="en-GB" sz="1400" u="none" dirty="0">
            <a:solidFill>
              <a:schemeClr val="tx1"/>
            </a:solidFill>
          </a:endParaRPr>
        </a:p>
      </dgm:t>
    </dgm:pt>
    <dgm:pt modelId="{899CC1F9-049F-40FD-95BE-A64B3A56241D}" type="parTrans" cxnId="{B951A8D6-9F45-4455-AC97-25115B43CF58}">
      <dgm:prSet/>
      <dgm:spPr/>
      <dgm:t>
        <a:bodyPr/>
        <a:lstStyle/>
        <a:p>
          <a:endParaRPr lang="en-GB"/>
        </a:p>
      </dgm:t>
    </dgm:pt>
    <dgm:pt modelId="{ABB63B09-B11A-41DB-9480-B317E2A1FD2C}" type="sibTrans" cxnId="{B951A8D6-9F45-4455-AC97-25115B43CF58}">
      <dgm:prSet/>
      <dgm:spPr/>
      <dgm:t>
        <a:bodyPr/>
        <a:lstStyle/>
        <a:p>
          <a:endParaRPr lang="en-GB"/>
        </a:p>
      </dgm:t>
    </dgm:pt>
    <dgm:pt modelId="{1D1033E9-D633-403A-B1CC-A83EE1A557E2}">
      <dgm:prSet phldrT="[Text]" custT="1"/>
      <dgm:spPr/>
      <dgm:t>
        <a:bodyPr/>
        <a:lstStyle/>
        <a:p>
          <a:r>
            <a:rPr lang="en-GB" sz="2100" dirty="0"/>
            <a:t>unique process</a:t>
          </a:r>
        </a:p>
        <a:p>
          <a:r>
            <a:rPr lang="en-GB" sz="2100" dirty="0"/>
            <a:t> </a:t>
          </a:r>
          <a:r>
            <a:rPr lang="en-GB" sz="1400" dirty="0">
              <a:solidFill>
                <a:schemeClr val="tx1"/>
              </a:solidFill>
            </a:rPr>
            <a:t>(</a:t>
          </a:r>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Costello </a:t>
          </a:r>
          <a:r>
            <a:rPr lang="en-GB" sz="1400" i="1"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et al.,</a:t>
          </a:r>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2020, p.290)</a:t>
          </a:r>
          <a:endParaRPr lang="en-GB" sz="1400" dirty="0">
            <a:solidFill>
              <a:schemeClr val="tx1"/>
            </a:solidFill>
          </a:endParaRPr>
        </a:p>
      </dgm:t>
    </dgm:pt>
    <dgm:pt modelId="{54E654E5-ED6E-4B9E-94C9-29AC8E98C819}" type="parTrans" cxnId="{29971B3B-21D1-4E5C-B037-DB56B619033D}">
      <dgm:prSet/>
      <dgm:spPr/>
      <dgm:t>
        <a:bodyPr/>
        <a:lstStyle/>
        <a:p>
          <a:endParaRPr lang="en-GB"/>
        </a:p>
      </dgm:t>
    </dgm:pt>
    <dgm:pt modelId="{9C2DB5F2-B67D-4BE3-83A2-2908474EBCC8}" type="sibTrans" cxnId="{29971B3B-21D1-4E5C-B037-DB56B619033D}">
      <dgm:prSet/>
      <dgm:spPr/>
      <dgm:t>
        <a:bodyPr/>
        <a:lstStyle/>
        <a:p>
          <a:endParaRPr lang="en-GB"/>
        </a:p>
      </dgm:t>
    </dgm:pt>
    <dgm:pt modelId="{E9ECE158-8590-4ADC-948C-4DBE9D261967}">
      <dgm:prSet phldrT="[Text]" custT="1"/>
      <dgm:spPr/>
      <dgm:t>
        <a:bodyPr/>
        <a:lstStyle/>
        <a:p>
          <a:r>
            <a:rPr lang="en-GB" sz="2100" dirty="0"/>
            <a:t>universal human experience </a:t>
          </a:r>
        </a:p>
        <a:p>
          <a:r>
            <a:rPr lang="en-GB" sz="1400" dirty="0">
              <a:solidFill>
                <a:schemeClr val="tx1"/>
              </a:solidFill>
            </a:rPr>
            <a:t>(</a:t>
          </a:r>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Dame Sarah Mullaly, UK commission on Bereavement Report 2022, p.2)</a:t>
          </a:r>
          <a:endParaRPr lang="en-GB" sz="1400" dirty="0">
            <a:solidFill>
              <a:schemeClr val="tx1"/>
            </a:solidFill>
          </a:endParaRPr>
        </a:p>
      </dgm:t>
    </dgm:pt>
    <dgm:pt modelId="{2906300A-0C73-417C-AE5E-E7B7028B12F4}" type="parTrans" cxnId="{AAF11E99-F8B8-4F1D-A91B-1B80C74C93AD}">
      <dgm:prSet/>
      <dgm:spPr/>
      <dgm:t>
        <a:bodyPr/>
        <a:lstStyle/>
        <a:p>
          <a:endParaRPr lang="en-GB"/>
        </a:p>
      </dgm:t>
    </dgm:pt>
    <dgm:pt modelId="{651C81D0-B05B-441B-90E3-FBF27B78D9DE}" type="sibTrans" cxnId="{AAF11E99-F8B8-4F1D-A91B-1B80C74C93AD}">
      <dgm:prSet/>
      <dgm:spPr/>
      <dgm:t>
        <a:bodyPr/>
        <a:lstStyle/>
        <a:p>
          <a:endParaRPr lang="en-GB"/>
        </a:p>
      </dgm:t>
    </dgm:pt>
    <dgm:pt modelId="{CD78CAC1-D2F1-4FF7-9370-324CF395B5F7}">
      <dgm:prSet phldrT="[Text]" custT="1"/>
      <dgm:spPr/>
      <dgm:t>
        <a:bodyPr/>
        <a:lstStyle/>
        <a:p>
          <a:r>
            <a:rPr lang="en-GB" sz="2100" dirty="0"/>
            <a:t>bereavement expert </a:t>
          </a:r>
        </a:p>
        <a:p>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(Child Bereavement UK, 2021)</a:t>
          </a:r>
          <a:endParaRPr lang="en-GB" sz="1400" dirty="0">
            <a:solidFill>
              <a:schemeClr val="tx1"/>
            </a:solidFill>
          </a:endParaRPr>
        </a:p>
      </dgm:t>
    </dgm:pt>
    <dgm:pt modelId="{D997D47C-2D93-46D3-9EDD-732A3B7D575A}" type="parTrans" cxnId="{E2D59B74-5B04-4650-B8DA-3B7A294FE958}">
      <dgm:prSet/>
      <dgm:spPr/>
      <dgm:t>
        <a:bodyPr/>
        <a:lstStyle/>
        <a:p>
          <a:endParaRPr lang="en-GB"/>
        </a:p>
      </dgm:t>
    </dgm:pt>
    <dgm:pt modelId="{202833DD-F3D5-4D9D-ABD1-DDE8D891A773}" type="sibTrans" cxnId="{E2D59B74-5B04-4650-B8DA-3B7A294FE958}">
      <dgm:prSet/>
      <dgm:spPr/>
      <dgm:t>
        <a:bodyPr/>
        <a:lstStyle/>
        <a:p>
          <a:endParaRPr lang="en-GB"/>
        </a:p>
      </dgm:t>
    </dgm:pt>
    <dgm:pt modelId="{C886567D-E296-4D47-9368-29F742658385}">
      <dgm:prSet phldrT="[Text]" custT="1"/>
      <dgm:spPr/>
      <dgm:t>
        <a:bodyPr/>
        <a:lstStyle/>
        <a:p>
          <a:r>
            <a:rPr lang="en-GB" sz="2100" dirty="0"/>
            <a:t>significant challenge </a:t>
          </a:r>
        </a:p>
        <a:p>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(Lytje, 2017, p.28)</a:t>
          </a:r>
          <a:endParaRPr lang="en-GB" sz="1400" dirty="0">
            <a:solidFill>
              <a:schemeClr val="tx1"/>
            </a:solidFill>
          </a:endParaRPr>
        </a:p>
      </dgm:t>
    </dgm:pt>
    <dgm:pt modelId="{F328EB6D-02D8-40FB-B396-54157ED373C7}" type="parTrans" cxnId="{E8C47914-D81D-4515-8CFB-F4EC86F1C4B0}">
      <dgm:prSet/>
      <dgm:spPr/>
      <dgm:t>
        <a:bodyPr/>
        <a:lstStyle/>
        <a:p>
          <a:endParaRPr lang="en-GB"/>
        </a:p>
      </dgm:t>
    </dgm:pt>
    <dgm:pt modelId="{11FDCB58-87A7-4FA2-9011-07EB4E3547E9}" type="sibTrans" cxnId="{E8C47914-D81D-4515-8CFB-F4EC86F1C4B0}">
      <dgm:prSet/>
      <dgm:spPr/>
      <dgm:t>
        <a:bodyPr/>
        <a:lstStyle/>
        <a:p>
          <a:endParaRPr lang="en-GB"/>
        </a:p>
      </dgm:t>
    </dgm:pt>
    <dgm:pt modelId="{9CB082D4-7B3D-44F1-A518-707503620650}">
      <dgm:prSet phldrT="[Text]" custT="1"/>
      <dgm:spPr/>
      <dgm:t>
        <a:bodyPr/>
        <a:lstStyle/>
        <a:p>
          <a:r>
            <a:rPr lang="en-GB" sz="2100" dirty="0"/>
            <a:t>long-term adverse effects </a:t>
          </a:r>
        </a:p>
        <a:p>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(Holland and McLennan, 2015, p.117)</a:t>
          </a:r>
          <a:endParaRPr lang="en-GB" sz="1400" dirty="0">
            <a:solidFill>
              <a:schemeClr val="tx1"/>
            </a:solidFill>
          </a:endParaRPr>
        </a:p>
      </dgm:t>
    </dgm:pt>
    <dgm:pt modelId="{3ABB233D-E4E0-49C9-8FB9-C0129ED5A3C7}" type="parTrans" cxnId="{450E7DFE-BD31-4B3A-A48F-B6332E6BF933}">
      <dgm:prSet/>
      <dgm:spPr/>
      <dgm:t>
        <a:bodyPr/>
        <a:lstStyle/>
        <a:p>
          <a:endParaRPr lang="en-GB"/>
        </a:p>
      </dgm:t>
    </dgm:pt>
    <dgm:pt modelId="{CD843272-8CCB-4509-BC37-274847B68446}" type="sibTrans" cxnId="{450E7DFE-BD31-4B3A-A48F-B6332E6BF933}">
      <dgm:prSet/>
      <dgm:spPr/>
      <dgm:t>
        <a:bodyPr/>
        <a:lstStyle/>
        <a:p>
          <a:endParaRPr lang="en-GB"/>
        </a:p>
      </dgm:t>
    </dgm:pt>
    <dgm:pt modelId="{771E8118-4971-4A73-900B-3E62B8839F83}">
      <dgm:prSet phldrT="[Text]" custT="1"/>
      <dgm:spPr/>
      <dgm:t>
        <a:bodyPr/>
        <a:lstStyle/>
        <a:p>
          <a:r>
            <a:rPr lang="en-GB" sz="2100" dirty="0"/>
            <a:t>impacting on physical and mental health </a:t>
          </a:r>
        </a:p>
        <a:p>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(Pearce et al., 2021, p.2)</a:t>
          </a:r>
          <a:endParaRPr lang="en-GB" sz="1400" dirty="0">
            <a:solidFill>
              <a:schemeClr val="tx1"/>
            </a:solidFill>
          </a:endParaRPr>
        </a:p>
      </dgm:t>
    </dgm:pt>
    <dgm:pt modelId="{7005EC5F-4C0B-4B0A-B58C-D82BEE649AC9}" type="parTrans" cxnId="{FF06CFB1-95E4-42A6-944A-4861A45C6FF7}">
      <dgm:prSet/>
      <dgm:spPr/>
      <dgm:t>
        <a:bodyPr/>
        <a:lstStyle/>
        <a:p>
          <a:endParaRPr lang="en-GB"/>
        </a:p>
      </dgm:t>
    </dgm:pt>
    <dgm:pt modelId="{100A7DEC-6B6D-4D1E-A303-9A4CB49FF707}" type="sibTrans" cxnId="{FF06CFB1-95E4-42A6-944A-4861A45C6FF7}">
      <dgm:prSet/>
      <dgm:spPr/>
      <dgm:t>
        <a:bodyPr/>
        <a:lstStyle/>
        <a:p>
          <a:endParaRPr lang="en-GB"/>
        </a:p>
      </dgm:t>
    </dgm:pt>
    <dgm:pt modelId="{935C9268-51F9-42A5-A2C3-5003EAA55515}">
      <dgm:prSet phldrT="[Text]" custT="1"/>
      <dgm:spPr/>
      <dgm:t>
        <a:bodyPr/>
        <a:lstStyle/>
        <a:p>
          <a:r>
            <a:rPr lang="en-GB" sz="2100" dirty="0">
              <a:effectLst/>
              <a:latin typeface="Calibri" panose="020F0502020204030204" pitchFamily="34" charset="0"/>
              <a:ea typeface="DengXian" panose="02010600030101010101" pitchFamily="2" charset="-122"/>
              <a:cs typeface="Arial" panose="020B0604020202020204" pitchFamily="34" charset="0"/>
            </a:rPr>
            <a:t>natural phenomenon</a:t>
          </a:r>
        </a:p>
        <a:p>
          <a:r>
            <a:rPr lang="en-GB" sz="14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(Wu, 2022, p.100) </a:t>
          </a:r>
          <a:endParaRPr lang="en-GB" sz="1400" dirty="0">
            <a:solidFill>
              <a:schemeClr val="tx1"/>
            </a:solidFill>
          </a:endParaRPr>
        </a:p>
      </dgm:t>
    </dgm:pt>
    <dgm:pt modelId="{74B64B31-9397-4131-A20C-08229EF00052}" type="parTrans" cxnId="{FF08DF34-AB96-4001-8208-B199306226D0}">
      <dgm:prSet/>
      <dgm:spPr/>
      <dgm:t>
        <a:bodyPr/>
        <a:lstStyle/>
        <a:p>
          <a:endParaRPr lang="en-GB"/>
        </a:p>
      </dgm:t>
    </dgm:pt>
    <dgm:pt modelId="{E3824D08-9A0C-4394-B580-BB233C8A2FA4}" type="sibTrans" cxnId="{FF08DF34-AB96-4001-8208-B199306226D0}">
      <dgm:prSet/>
      <dgm:spPr/>
      <dgm:t>
        <a:bodyPr/>
        <a:lstStyle/>
        <a:p>
          <a:endParaRPr lang="en-GB"/>
        </a:p>
      </dgm:t>
    </dgm:pt>
    <dgm:pt modelId="{B5D5A951-E4F7-49E7-BFDD-1E63DCD81C71}" type="pres">
      <dgm:prSet presAssocID="{2CB93DA3-9E5A-4A05-ACFC-972DB07AD5F9}" presName="diagram" presStyleCnt="0">
        <dgm:presLayoutVars>
          <dgm:dir/>
          <dgm:resizeHandles val="exact"/>
        </dgm:presLayoutVars>
      </dgm:prSet>
      <dgm:spPr/>
    </dgm:pt>
    <dgm:pt modelId="{7B198C65-4E9A-4A38-85D5-C9AFF1414904}" type="pres">
      <dgm:prSet presAssocID="{F0AFB16C-D79F-4570-9E80-670C6203AD1D}" presName="node" presStyleLbl="node1" presStyleIdx="0" presStyleCnt="10" custLinFactNeighborX="-9101">
        <dgm:presLayoutVars>
          <dgm:bulletEnabled val="1"/>
        </dgm:presLayoutVars>
      </dgm:prSet>
      <dgm:spPr/>
    </dgm:pt>
    <dgm:pt modelId="{19BC2C14-D3B9-4C26-BAF1-F0EC1EE20CFD}" type="pres">
      <dgm:prSet presAssocID="{FEDAFD8C-A74D-40A0-8D82-D426C86940DD}" presName="sibTrans" presStyleCnt="0"/>
      <dgm:spPr/>
    </dgm:pt>
    <dgm:pt modelId="{9ADA4534-2657-44E4-9EB7-FCD7A7D501C5}" type="pres">
      <dgm:prSet presAssocID="{6FE952C5-A6BA-44E9-9928-093A08F5F2AC}" presName="node" presStyleLbl="node1" presStyleIdx="1" presStyleCnt="10">
        <dgm:presLayoutVars>
          <dgm:bulletEnabled val="1"/>
        </dgm:presLayoutVars>
      </dgm:prSet>
      <dgm:spPr/>
    </dgm:pt>
    <dgm:pt modelId="{DC9A7CC9-C3B4-4433-87D4-D306603CE1A2}" type="pres">
      <dgm:prSet presAssocID="{3234EAFE-60D9-44E3-97EA-10943D77D4EE}" presName="sibTrans" presStyleCnt="0"/>
      <dgm:spPr/>
    </dgm:pt>
    <dgm:pt modelId="{01FD5B49-92A7-4D98-8922-EF88E9D72544}" type="pres">
      <dgm:prSet presAssocID="{C6077C1C-C1F0-427B-9C3A-42508E76AC23}" presName="node" presStyleLbl="node1" presStyleIdx="2" presStyleCnt="10">
        <dgm:presLayoutVars>
          <dgm:bulletEnabled val="1"/>
        </dgm:presLayoutVars>
      </dgm:prSet>
      <dgm:spPr/>
    </dgm:pt>
    <dgm:pt modelId="{3A897696-6A7F-4894-99FA-11EB5E21A992}" type="pres">
      <dgm:prSet presAssocID="{ABB63B09-B11A-41DB-9480-B317E2A1FD2C}" presName="sibTrans" presStyleCnt="0"/>
      <dgm:spPr/>
    </dgm:pt>
    <dgm:pt modelId="{F88A7421-B681-40E4-8C12-D1D16E0690A2}" type="pres">
      <dgm:prSet presAssocID="{1D1033E9-D633-403A-B1CC-A83EE1A557E2}" presName="node" presStyleLbl="node1" presStyleIdx="3" presStyleCnt="10">
        <dgm:presLayoutVars>
          <dgm:bulletEnabled val="1"/>
        </dgm:presLayoutVars>
      </dgm:prSet>
      <dgm:spPr/>
    </dgm:pt>
    <dgm:pt modelId="{57F04F28-E588-457F-B35F-C16C93B82FD8}" type="pres">
      <dgm:prSet presAssocID="{9C2DB5F2-B67D-4BE3-83A2-2908474EBCC8}" presName="sibTrans" presStyleCnt="0"/>
      <dgm:spPr/>
    </dgm:pt>
    <dgm:pt modelId="{9255CE36-636C-4F33-BC75-82AEAC7C1EBD}" type="pres">
      <dgm:prSet presAssocID="{E9ECE158-8590-4ADC-948C-4DBE9D261967}" presName="node" presStyleLbl="node1" presStyleIdx="4" presStyleCnt="10">
        <dgm:presLayoutVars>
          <dgm:bulletEnabled val="1"/>
        </dgm:presLayoutVars>
      </dgm:prSet>
      <dgm:spPr/>
    </dgm:pt>
    <dgm:pt modelId="{2B8EF9C2-EBC8-4EBB-99F5-9463F51CD329}" type="pres">
      <dgm:prSet presAssocID="{651C81D0-B05B-441B-90E3-FBF27B78D9DE}" presName="sibTrans" presStyleCnt="0"/>
      <dgm:spPr/>
    </dgm:pt>
    <dgm:pt modelId="{15B1B60A-6DC5-4C28-9EFD-351532B86B5E}" type="pres">
      <dgm:prSet presAssocID="{CD78CAC1-D2F1-4FF7-9370-324CF395B5F7}" presName="node" presStyleLbl="node1" presStyleIdx="5" presStyleCnt="10">
        <dgm:presLayoutVars>
          <dgm:bulletEnabled val="1"/>
        </dgm:presLayoutVars>
      </dgm:prSet>
      <dgm:spPr/>
    </dgm:pt>
    <dgm:pt modelId="{5EB10DC6-4417-4D88-9146-AA1EE417CC0C}" type="pres">
      <dgm:prSet presAssocID="{202833DD-F3D5-4D9D-ABD1-DDE8D891A773}" presName="sibTrans" presStyleCnt="0"/>
      <dgm:spPr/>
    </dgm:pt>
    <dgm:pt modelId="{627A103D-8807-4DA1-9784-6B46B5AE901B}" type="pres">
      <dgm:prSet presAssocID="{C886567D-E296-4D47-9368-29F742658385}" presName="node" presStyleLbl="node1" presStyleIdx="6" presStyleCnt="10">
        <dgm:presLayoutVars>
          <dgm:bulletEnabled val="1"/>
        </dgm:presLayoutVars>
      </dgm:prSet>
      <dgm:spPr/>
    </dgm:pt>
    <dgm:pt modelId="{4BC887E5-A07C-4C2C-B81F-8D0DC24734A9}" type="pres">
      <dgm:prSet presAssocID="{11FDCB58-87A7-4FA2-9011-07EB4E3547E9}" presName="sibTrans" presStyleCnt="0"/>
      <dgm:spPr/>
    </dgm:pt>
    <dgm:pt modelId="{038F140D-ABB6-407D-BEA2-41B85FC9CEA8}" type="pres">
      <dgm:prSet presAssocID="{9CB082D4-7B3D-44F1-A518-707503620650}" presName="node" presStyleLbl="node1" presStyleIdx="7" presStyleCnt="10">
        <dgm:presLayoutVars>
          <dgm:bulletEnabled val="1"/>
        </dgm:presLayoutVars>
      </dgm:prSet>
      <dgm:spPr/>
    </dgm:pt>
    <dgm:pt modelId="{493AB072-A1B4-47FC-8BD5-053CDA57F1D5}" type="pres">
      <dgm:prSet presAssocID="{CD843272-8CCB-4509-BC37-274847B68446}" presName="sibTrans" presStyleCnt="0"/>
      <dgm:spPr/>
    </dgm:pt>
    <dgm:pt modelId="{34639BFB-35CE-455A-B989-76CAA8B2DB66}" type="pres">
      <dgm:prSet presAssocID="{771E8118-4971-4A73-900B-3E62B8839F83}" presName="node" presStyleLbl="node1" presStyleIdx="8" presStyleCnt="10" custLinFactNeighborX="-1241" custLinFactNeighborY="-690">
        <dgm:presLayoutVars>
          <dgm:bulletEnabled val="1"/>
        </dgm:presLayoutVars>
      </dgm:prSet>
      <dgm:spPr/>
    </dgm:pt>
    <dgm:pt modelId="{5ADADD84-0E68-48B0-A1F1-BC85315B8350}" type="pres">
      <dgm:prSet presAssocID="{100A7DEC-6B6D-4D1E-A303-9A4CB49FF707}" presName="sibTrans" presStyleCnt="0"/>
      <dgm:spPr/>
    </dgm:pt>
    <dgm:pt modelId="{FA4B78BC-3026-4190-AA6F-5DA328DBF56F}" type="pres">
      <dgm:prSet presAssocID="{935C9268-51F9-42A5-A2C3-5003EAA55515}" presName="node" presStyleLbl="node1" presStyleIdx="9" presStyleCnt="10">
        <dgm:presLayoutVars>
          <dgm:bulletEnabled val="1"/>
        </dgm:presLayoutVars>
      </dgm:prSet>
      <dgm:spPr/>
    </dgm:pt>
  </dgm:ptLst>
  <dgm:cxnLst>
    <dgm:cxn modelId="{E8C47914-D81D-4515-8CFB-F4EC86F1C4B0}" srcId="{2CB93DA3-9E5A-4A05-ACFC-972DB07AD5F9}" destId="{C886567D-E296-4D47-9368-29F742658385}" srcOrd="6" destOrd="0" parTransId="{F328EB6D-02D8-40FB-B396-54157ED373C7}" sibTransId="{11FDCB58-87A7-4FA2-9011-07EB4E3547E9}"/>
    <dgm:cxn modelId="{B08FC234-6160-451D-A9F3-F1CF07AE4F0A}" type="presOf" srcId="{CD78CAC1-D2F1-4FF7-9370-324CF395B5F7}" destId="{15B1B60A-6DC5-4C28-9EFD-351532B86B5E}" srcOrd="0" destOrd="0" presId="urn:microsoft.com/office/officeart/2005/8/layout/default"/>
    <dgm:cxn modelId="{FF08DF34-AB96-4001-8208-B199306226D0}" srcId="{2CB93DA3-9E5A-4A05-ACFC-972DB07AD5F9}" destId="{935C9268-51F9-42A5-A2C3-5003EAA55515}" srcOrd="9" destOrd="0" parTransId="{74B64B31-9397-4131-A20C-08229EF00052}" sibTransId="{E3824D08-9A0C-4394-B580-BB233C8A2FA4}"/>
    <dgm:cxn modelId="{29971B3B-21D1-4E5C-B037-DB56B619033D}" srcId="{2CB93DA3-9E5A-4A05-ACFC-972DB07AD5F9}" destId="{1D1033E9-D633-403A-B1CC-A83EE1A557E2}" srcOrd="3" destOrd="0" parTransId="{54E654E5-ED6E-4B9E-94C9-29AC8E98C819}" sibTransId="{9C2DB5F2-B67D-4BE3-83A2-2908474EBCC8}"/>
    <dgm:cxn modelId="{44175C65-A232-4000-8ED3-82E899A1AEB6}" srcId="{2CB93DA3-9E5A-4A05-ACFC-972DB07AD5F9}" destId="{F0AFB16C-D79F-4570-9E80-670C6203AD1D}" srcOrd="0" destOrd="0" parTransId="{178DD444-690D-4F71-B54B-E997B840C697}" sibTransId="{FEDAFD8C-A74D-40A0-8D82-D426C86940DD}"/>
    <dgm:cxn modelId="{44F39746-EE17-4991-A657-6A0081388FE2}" type="presOf" srcId="{E9ECE158-8590-4ADC-948C-4DBE9D261967}" destId="{9255CE36-636C-4F33-BC75-82AEAC7C1EBD}" srcOrd="0" destOrd="0" presId="urn:microsoft.com/office/officeart/2005/8/layout/default"/>
    <dgm:cxn modelId="{E2D59B74-5B04-4650-B8DA-3B7A294FE958}" srcId="{2CB93DA3-9E5A-4A05-ACFC-972DB07AD5F9}" destId="{CD78CAC1-D2F1-4FF7-9370-324CF395B5F7}" srcOrd="5" destOrd="0" parTransId="{D997D47C-2D93-46D3-9EDD-732A3B7D575A}" sibTransId="{202833DD-F3D5-4D9D-ABD1-DDE8D891A773}"/>
    <dgm:cxn modelId="{89F2FE77-3815-49F9-AC19-0CEEE0638A90}" srcId="{2CB93DA3-9E5A-4A05-ACFC-972DB07AD5F9}" destId="{6FE952C5-A6BA-44E9-9928-093A08F5F2AC}" srcOrd="1" destOrd="0" parTransId="{54A0EE75-33C2-47D2-8CA9-E7FE9CE201A3}" sibTransId="{3234EAFE-60D9-44E3-97EA-10943D77D4EE}"/>
    <dgm:cxn modelId="{D1DBD985-3CF9-4AD7-85E5-CAB148CE6DDB}" type="presOf" srcId="{C886567D-E296-4D47-9368-29F742658385}" destId="{627A103D-8807-4DA1-9784-6B46B5AE901B}" srcOrd="0" destOrd="0" presId="urn:microsoft.com/office/officeart/2005/8/layout/default"/>
    <dgm:cxn modelId="{13448B8B-3131-4FEA-9A84-9194201B00E3}" type="presOf" srcId="{6FE952C5-A6BA-44E9-9928-093A08F5F2AC}" destId="{9ADA4534-2657-44E4-9EB7-FCD7A7D501C5}" srcOrd="0" destOrd="0" presId="urn:microsoft.com/office/officeart/2005/8/layout/default"/>
    <dgm:cxn modelId="{9AFAB98E-59E5-42C9-B3F1-131C22D6314B}" type="presOf" srcId="{1D1033E9-D633-403A-B1CC-A83EE1A557E2}" destId="{F88A7421-B681-40E4-8C12-D1D16E0690A2}" srcOrd="0" destOrd="0" presId="urn:microsoft.com/office/officeart/2005/8/layout/default"/>
    <dgm:cxn modelId="{E208D093-EEC4-4144-B677-8F0A9DEC5E16}" type="presOf" srcId="{F0AFB16C-D79F-4570-9E80-670C6203AD1D}" destId="{7B198C65-4E9A-4A38-85D5-C9AFF1414904}" srcOrd="0" destOrd="0" presId="urn:microsoft.com/office/officeart/2005/8/layout/default"/>
    <dgm:cxn modelId="{AAF11E99-F8B8-4F1D-A91B-1B80C74C93AD}" srcId="{2CB93DA3-9E5A-4A05-ACFC-972DB07AD5F9}" destId="{E9ECE158-8590-4ADC-948C-4DBE9D261967}" srcOrd="4" destOrd="0" parTransId="{2906300A-0C73-417C-AE5E-E7B7028B12F4}" sibTransId="{651C81D0-B05B-441B-90E3-FBF27B78D9DE}"/>
    <dgm:cxn modelId="{FF06CFB1-95E4-42A6-944A-4861A45C6FF7}" srcId="{2CB93DA3-9E5A-4A05-ACFC-972DB07AD5F9}" destId="{771E8118-4971-4A73-900B-3E62B8839F83}" srcOrd="8" destOrd="0" parTransId="{7005EC5F-4C0B-4B0A-B58C-D82BEE649AC9}" sibTransId="{100A7DEC-6B6D-4D1E-A303-9A4CB49FF707}"/>
    <dgm:cxn modelId="{64ADA3BD-665F-4DE2-9436-EEF02A782138}" type="presOf" srcId="{771E8118-4971-4A73-900B-3E62B8839F83}" destId="{34639BFB-35CE-455A-B989-76CAA8B2DB66}" srcOrd="0" destOrd="0" presId="urn:microsoft.com/office/officeart/2005/8/layout/default"/>
    <dgm:cxn modelId="{055B49C3-C41D-4888-976A-0DA12249A5C5}" type="presOf" srcId="{935C9268-51F9-42A5-A2C3-5003EAA55515}" destId="{FA4B78BC-3026-4190-AA6F-5DA328DBF56F}" srcOrd="0" destOrd="0" presId="urn:microsoft.com/office/officeart/2005/8/layout/default"/>
    <dgm:cxn modelId="{C529FEC7-65C1-42AE-B14C-FCE5DC42C0FF}" type="presOf" srcId="{2CB93DA3-9E5A-4A05-ACFC-972DB07AD5F9}" destId="{B5D5A951-E4F7-49E7-BFDD-1E63DCD81C71}" srcOrd="0" destOrd="0" presId="urn:microsoft.com/office/officeart/2005/8/layout/default"/>
    <dgm:cxn modelId="{B951A8D6-9F45-4455-AC97-25115B43CF58}" srcId="{2CB93DA3-9E5A-4A05-ACFC-972DB07AD5F9}" destId="{C6077C1C-C1F0-427B-9C3A-42508E76AC23}" srcOrd="2" destOrd="0" parTransId="{899CC1F9-049F-40FD-95BE-A64B3A56241D}" sibTransId="{ABB63B09-B11A-41DB-9480-B317E2A1FD2C}"/>
    <dgm:cxn modelId="{75B2FCD6-59C9-4F80-A6B3-A5D41B4DE6A1}" type="presOf" srcId="{C6077C1C-C1F0-427B-9C3A-42508E76AC23}" destId="{01FD5B49-92A7-4D98-8922-EF88E9D72544}" srcOrd="0" destOrd="0" presId="urn:microsoft.com/office/officeart/2005/8/layout/default"/>
    <dgm:cxn modelId="{3A4257DC-D8FD-4E99-9A61-44DC482CB495}" type="presOf" srcId="{9CB082D4-7B3D-44F1-A518-707503620650}" destId="{038F140D-ABB6-407D-BEA2-41B85FC9CEA8}" srcOrd="0" destOrd="0" presId="urn:microsoft.com/office/officeart/2005/8/layout/default"/>
    <dgm:cxn modelId="{450E7DFE-BD31-4B3A-A48F-B6332E6BF933}" srcId="{2CB93DA3-9E5A-4A05-ACFC-972DB07AD5F9}" destId="{9CB082D4-7B3D-44F1-A518-707503620650}" srcOrd="7" destOrd="0" parTransId="{3ABB233D-E4E0-49C9-8FB9-C0129ED5A3C7}" sibTransId="{CD843272-8CCB-4509-BC37-274847B68446}"/>
    <dgm:cxn modelId="{A7BCAE92-09AE-4B1C-B203-14AF45E7957B}" type="presParOf" srcId="{B5D5A951-E4F7-49E7-BFDD-1E63DCD81C71}" destId="{7B198C65-4E9A-4A38-85D5-C9AFF1414904}" srcOrd="0" destOrd="0" presId="urn:microsoft.com/office/officeart/2005/8/layout/default"/>
    <dgm:cxn modelId="{472AE7E2-D407-4756-9ADB-C52D1180599F}" type="presParOf" srcId="{B5D5A951-E4F7-49E7-BFDD-1E63DCD81C71}" destId="{19BC2C14-D3B9-4C26-BAF1-F0EC1EE20CFD}" srcOrd="1" destOrd="0" presId="urn:microsoft.com/office/officeart/2005/8/layout/default"/>
    <dgm:cxn modelId="{50053DA9-0ED9-4F98-AAF9-75279D3F21FF}" type="presParOf" srcId="{B5D5A951-E4F7-49E7-BFDD-1E63DCD81C71}" destId="{9ADA4534-2657-44E4-9EB7-FCD7A7D501C5}" srcOrd="2" destOrd="0" presId="urn:microsoft.com/office/officeart/2005/8/layout/default"/>
    <dgm:cxn modelId="{0F883BF2-E9D7-4CCC-9815-DF0B78F8DA72}" type="presParOf" srcId="{B5D5A951-E4F7-49E7-BFDD-1E63DCD81C71}" destId="{DC9A7CC9-C3B4-4433-87D4-D306603CE1A2}" srcOrd="3" destOrd="0" presId="urn:microsoft.com/office/officeart/2005/8/layout/default"/>
    <dgm:cxn modelId="{2D5E7DA9-03AB-4AC1-852A-BBC5109F7971}" type="presParOf" srcId="{B5D5A951-E4F7-49E7-BFDD-1E63DCD81C71}" destId="{01FD5B49-92A7-4D98-8922-EF88E9D72544}" srcOrd="4" destOrd="0" presId="urn:microsoft.com/office/officeart/2005/8/layout/default"/>
    <dgm:cxn modelId="{C5EAFF53-3957-4EC4-B7F9-EF668A47BCF2}" type="presParOf" srcId="{B5D5A951-E4F7-49E7-BFDD-1E63DCD81C71}" destId="{3A897696-6A7F-4894-99FA-11EB5E21A992}" srcOrd="5" destOrd="0" presId="urn:microsoft.com/office/officeart/2005/8/layout/default"/>
    <dgm:cxn modelId="{D6FB8DF4-B56B-4206-8D20-D7FC1252006F}" type="presParOf" srcId="{B5D5A951-E4F7-49E7-BFDD-1E63DCD81C71}" destId="{F88A7421-B681-40E4-8C12-D1D16E0690A2}" srcOrd="6" destOrd="0" presId="urn:microsoft.com/office/officeart/2005/8/layout/default"/>
    <dgm:cxn modelId="{1BBFCC02-CBF4-42DC-A8EB-622325A030D4}" type="presParOf" srcId="{B5D5A951-E4F7-49E7-BFDD-1E63DCD81C71}" destId="{57F04F28-E588-457F-B35F-C16C93B82FD8}" srcOrd="7" destOrd="0" presId="urn:microsoft.com/office/officeart/2005/8/layout/default"/>
    <dgm:cxn modelId="{30603D3C-4D7D-47FE-90C2-FE93202EEA8E}" type="presParOf" srcId="{B5D5A951-E4F7-49E7-BFDD-1E63DCD81C71}" destId="{9255CE36-636C-4F33-BC75-82AEAC7C1EBD}" srcOrd="8" destOrd="0" presId="urn:microsoft.com/office/officeart/2005/8/layout/default"/>
    <dgm:cxn modelId="{2FDB5103-01EA-40DB-804B-79BED06A3CF7}" type="presParOf" srcId="{B5D5A951-E4F7-49E7-BFDD-1E63DCD81C71}" destId="{2B8EF9C2-EBC8-4EBB-99F5-9463F51CD329}" srcOrd="9" destOrd="0" presId="urn:microsoft.com/office/officeart/2005/8/layout/default"/>
    <dgm:cxn modelId="{6C8B292C-AA3A-405A-A1D8-24A29691D376}" type="presParOf" srcId="{B5D5A951-E4F7-49E7-BFDD-1E63DCD81C71}" destId="{15B1B60A-6DC5-4C28-9EFD-351532B86B5E}" srcOrd="10" destOrd="0" presId="urn:microsoft.com/office/officeart/2005/8/layout/default"/>
    <dgm:cxn modelId="{FD741F21-5AA8-40FE-8318-BD35EA06B240}" type="presParOf" srcId="{B5D5A951-E4F7-49E7-BFDD-1E63DCD81C71}" destId="{5EB10DC6-4417-4D88-9146-AA1EE417CC0C}" srcOrd="11" destOrd="0" presId="urn:microsoft.com/office/officeart/2005/8/layout/default"/>
    <dgm:cxn modelId="{63C9EEA8-FEE6-422F-9EB6-C5CB3C06A941}" type="presParOf" srcId="{B5D5A951-E4F7-49E7-BFDD-1E63DCD81C71}" destId="{627A103D-8807-4DA1-9784-6B46B5AE901B}" srcOrd="12" destOrd="0" presId="urn:microsoft.com/office/officeart/2005/8/layout/default"/>
    <dgm:cxn modelId="{27E40062-F5BC-47B9-9BA7-9E2B298915F8}" type="presParOf" srcId="{B5D5A951-E4F7-49E7-BFDD-1E63DCD81C71}" destId="{4BC887E5-A07C-4C2C-B81F-8D0DC24734A9}" srcOrd="13" destOrd="0" presId="urn:microsoft.com/office/officeart/2005/8/layout/default"/>
    <dgm:cxn modelId="{36F0D491-8012-4A03-8878-E81ACE2DF51B}" type="presParOf" srcId="{B5D5A951-E4F7-49E7-BFDD-1E63DCD81C71}" destId="{038F140D-ABB6-407D-BEA2-41B85FC9CEA8}" srcOrd="14" destOrd="0" presId="urn:microsoft.com/office/officeart/2005/8/layout/default"/>
    <dgm:cxn modelId="{7095EA2B-7D61-493D-86FF-72CC78E9C233}" type="presParOf" srcId="{B5D5A951-E4F7-49E7-BFDD-1E63DCD81C71}" destId="{493AB072-A1B4-47FC-8BD5-053CDA57F1D5}" srcOrd="15" destOrd="0" presId="urn:microsoft.com/office/officeart/2005/8/layout/default"/>
    <dgm:cxn modelId="{97733046-545C-48B2-BF90-F2305D570CBD}" type="presParOf" srcId="{B5D5A951-E4F7-49E7-BFDD-1E63DCD81C71}" destId="{34639BFB-35CE-455A-B989-76CAA8B2DB66}" srcOrd="16" destOrd="0" presId="urn:microsoft.com/office/officeart/2005/8/layout/default"/>
    <dgm:cxn modelId="{C6F29F9E-A051-470E-98B6-5A0DC5103F2F}" type="presParOf" srcId="{B5D5A951-E4F7-49E7-BFDD-1E63DCD81C71}" destId="{5ADADD84-0E68-48B0-A1F1-BC85315B8350}" srcOrd="17" destOrd="0" presId="urn:microsoft.com/office/officeart/2005/8/layout/default"/>
    <dgm:cxn modelId="{73B0823C-B414-4DE0-B152-E98CF474D306}" type="presParOf" srcId="{B5D5A951-E4F7-49E7-BFDD-1E63DCD81C71}" destId="{FA4B78BC-3026-4190-AA6F-5DA328DBF56F}"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E9D368F-8735-4412-A14C-BC0412952301}"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FEAE82FC-16E4-489A-8CBF-A5B5949A1F08}">
      <dgm:prSet phldrT="[Text]" custT="1"/>
      <dgm:spPr/>
      <dgm:t>
        <a:bodyPr/>
        <a:lstStyle/>
        <a:p>
          <a:r>
            <a:rPr lang="en-GB" sz="1400" dirty="0"/>
            <a:t>Introduction</a:t>
          </a:r>
        </a:p>
      </dgm:t>
    </dgm:pt>
    <dgm:pt modelId="{C32B37CF-C095-4E69-B40B-1BE5219339D8}" type="parTrans" cxnId="{E4D066D7-CD41-4707-930B-041C69E658F6}">
      <dgm:prSet/>
      <dgm:spPr/>
      <dgm:t>
        <a:bodyPr/>
        <a:lstStyle/>
        <a:p>
          <a:endParaRPr lang="en-GB"/>
        </a:p>
      </dgm:t>
    </dgm:pt>
    <dgm:pt modelId="{A228CC3A-081B-4939-8C23-B756E46B204C}" type="sibTrans" cxnId="{E4D066D7-CD41-4707-930B-041C69E658F6}">
      <dgm:prSet/>
      <dgm:spPr/>
      <dgm:t>
        <a:bodyPr/>
        <a:lstStyle/>
        <a:p>
          <a:endParaRPr lang="en-GB"/>
        </a:p>
      </dgm:t>
    </dgm:pt>
    <dgm:pt modelId="{FAD0F8D2-F8CE-4EE3-A3B5-EBFCFCF656E5}">
      <dgm:prSet phldrT="[Text]" custT="1"/>
      <dgm:spPr/>
      <dgm:t>
        <a:bodyPr/>
        <a:lstStyle/>
        <a:p>
          <a:r>
            <a:rPr lang="en-GB" sz="1400" dirty="0"/>
            <a:t>Terminology</a:t>
          </a:r>
        </a:p>
      </dgm:t>
    </dgm:pt>
    <dgm:pt modelId="{B8271534-152B-4E62-A52B-FD434C37B609}" type="parTrans" cxnId="{DE5489C0-F712-478B-A855-03A5433931E7}">
      <dgm:prSet/>
      <dgm:spPr/>
      <dgm:t>
        <a:bodyPr/>
        <a:lstStyle/>
        <a:p>
          <a:endParaRPr lang="en-GB"/>
        </a:p>
      </dgm:t>
    </dgm:pt>
    <dgm:pt modelId="{D1A65FB0-2E9E-432C-A3E0-F24C67385025}" type="sibTrans" cxnId="{DE5489C0-F712-478B-A855-03A5433931E7}">
      <dgm:prSet/>
      <dgm:spPr/>
      <dgm:t>
        <a:bodyPr/>
        <a:lstStyle/>
        <a:p>
          <a:endParaRPr lang="en-GB"/>
        </a:p>
      </dgm:t>
    </dgm:pt>
    <dgm:pt modelId="{2C67F632-C51E-4E40-B3D2-724EF242DE25}">
      <dgm:prSet phldrT="[Text]" custT="1"/>
      <dgm:spPr/>
      <dgm:t>
        <a:bodyPr/>
        <a:lstStyle/>
        <a:p>
          <a:r>
            <a:rPr lang="en-GB" sz="1400" dirty="0"/>
            <a:t>Current practices</a:t>
          </a:r>
        </a:p>
      </dgm:t>
    </dgm:pt>
    <dgm:pt modelId="{6F49C802-410D-4F2A-9C13-D127CFC458AF}" type="parTrans" cxnId="{FD23C42E-B94D-4C0D-9945-37C233BA839A}">
      <dgm:prSet/>
      <dgm:spPr/>
      <dgm:t>
        <a:bodyPr/>
        <a:lstStyle/>
        <a:p>
          <a:endParaRPr lang="en-GB"/>
        </a:p>
      </dgm:t>
    </dgm:pt>
    <dgm:pt modelId="{B27BC14B-7B3E-414F-AFE8-05C206A8B46F}" type="sibTrans" cxnId="{FD23C42E-B94D-4C0D-9945-37C233BA839A}">
      <dgm:prSet/>
      <dgm:spPr/>
      <dgm:t>
        <a:bodyPr/>
        <a:lstStyle/>
        <a:p>
          <a:endParaRPr lang="en-GB"/>
        </a:p>
      </dgm:t>
    </dgm:pt>
    <dgm:pt modelId="{1D6583CA-FA0A-4859-97B8-BB78FF033E4F}">
      <dgm:prSet phldrT="[Text]" custT="1"/>
      <dgm:spPr/>
      <dgm:t>
        <a:bodyPr/>
        <a:lstStyle/>
        <a:p>
          <a:r>
            <a:rPr lang="en-GB" sz="1400" dirty="0"/>
            <a:t>Challenges</a:t>
          </a:r>
        </a:p>
      </dgm:t>
    </dgm:pt>
    <dgm:pt modelId="{9D9DBC50-E3DD-4F8D-B75E-D5A1E118F8FC}" type="parTrans" cxnId="{6C309F77-B9FA-4C7E-9E65-FAA1CE6ED749}">
      <dgm:prSet/>
      <dgm:spPr/>
      <dgm:t>
        <a:bodyPr/>
        <a:lstStyle/>
        <a:p>
          <a:endParaRPr lang="en-GB"/>
        </a:p>
      </dgm:t>
    </dgm:pt>
    <dgm:pt modelId="{F420D54A-F861-4242-BA49-283CF31EC6AE}" type="sibTrans" cxnId="{6C309F77-B9FA-4C7E-9E65-FAA1CE6ED749}">
      <dgm:prSet/>
      <dgm:spPr/>
      <dgm:t>
        <a:bodyPr/>
        <a:lstStyle/>
        <a:p>
          <a:endParaRPr lang="en-GB"/>
        </a:p>
      </dgm:t>
    </dgm:pt>
    <dgm:pt modelId="{8B0EB3A1-4269-4E3E-9722-FE09272B4577}">
      <dgm:prSet phldrT="[Text]" custT="1"/>
      <dgm:spPr/>
      <dgm:t>
        <a:bodyPr/>
        <a:lstStyle/>
        <a:p>
          <a:r>
            <a:rPr lang="en-GB" sz="1400" dirty="0"/>
            <a:t>Conclusion, summary and recommendations</a:t>
          </a:r>
        </a:p>
      </dgm:t>
    </dgm:pt>
    <dgm:pt modelId="{582CD611-06E2-48EA-9074-23321F9EE43F}" type="parTrans" cxnId="{7522530A-1CDF-472E-BA39-7AB7F719A49E}">
      <dgm:prSet/>
      <dgm:spPr/>
      <dgm:t>
        <a:bodyPr/>
        <a:lstStyle/>
        <a:p>
          <a:endParaRPr lang="en-GB"/>
        </a:p>
      </dgm:t>
    </dgm:pt>
    <dgm:pt modelId="{F0FC91E5-2F2E-4FD5-A29C-347E728959D4}" type="sibTrans" cxnId="{7522530A-1CDF-472E-BA39-7AB7F719A49E}">
      <dgm:prSet/>
      <dgm:spPr/>
      <dgm:t>
        <a:bodyPr/>
        <a:lstStyle/>
        <a:p>
          <a:endParaRPr lang="en-GB"/>
        </a:p>
      </dgm:t>
    </dgm:pt>
    <dgm:pt modelId="{7130398C-DF34-40F7-A064-D054CCC5A9AB}">
      <dgm:prSet phldrT="[Text]" custT="1"/>
      <dgm:spPr/>
      <dgm:t>
        <a:bodyPr/>
        <a:lstStyle/>
        <a:p>
          <a:r>
            <a:rPr lang="en-GB" sz="1400" dirty="0"/>
            <a:t>References</a:t>
          </a:r>
        </a:p>
      </dgm:t>
    </dgm:pt>
    <dgm:pt modelId="{AC46B219-6506-4D88-8534-1A7A94A599C8}" type="parTrans" cxnId="{ADF7CD9C-28C6-4745-AF58-7F50BDE45255}">
      <dgm:prSet/>
      <dgm:spPr/>
      <dgm:t>
        <a:bodyPr/>
        <a:lstStyle/>
        <a:p>
          <a:endParaRPr lang="en-GB"/>
        </a:p>
      </dgm:t>
    </dgm:pt>
    <dgm:pt modelId="{D395A61D-7AFB-48A5-98A5-02AE5F398B55}" type="sibTrans" cxnId="{ADF7CD9C-28C6-4745-AF58-7F50BDE45255}">
      <dgm:prSet/>
      <dgm:spPr/>
      <dgm:t>
        <a:bodyPr/>
        <a:lstStyle/>
        <a:p>
          <a:endParaRPr lang="en-GB"/>
        </a:p>
      </dgm:t>
    </dgm:pt>
    <dgm:pt modelId="{A2EBB1F1-D02F-4502-B3D6-826CE5E0DF03}">
      <dgm:prSet custT="1"/>
      <dgm:spPr/>
      <dgm:t>
        <a:bodyPr/>
        <a:lstStyle/>
        <a:p>
          <a:r>
            <a:rPr lang="en-GB" sz="1400"/>
            <a:t>Purpose</a:t>
          </a:r>
        </a:p>
      </dgm:t>
    </dgm:pt>
    <dgm:pt modelId="{39699687-F328-462C-9529-65B0EF8BC9E2}" type="parTrans" cxnId="{18B0DCB5-F95B-4396-99AF-E3E8F728EB84}">
      <dgm:prSet/>
      <dgm:spPr/>
      <dgm:t>
        <a:bodyPr/>
        <a:lstStyle/>
        <a:p>
          <a:endParaRPr lang="en-GB"/>
        </a:p>
      </dgm:t>
    </dgm:pt>
    <dgm:pt modelId="{4F294898-9B8B-49E1-9385-DEBA90BF8A53}" type="sibTrans" cxnId="{18B0DCB5-F95B-4396-99AF-E3E8F728EB84}">
      <dgm:prSet/>
      <dgm:spPr/>
      <dgm:t>
        <a:bodyPr/>
        <a:lstStyle/>
        <a:p>
          <a:endParaRPr lang="en-GB"/>
        </a:p>
      </dgm:t>
    </dgm:pt>
    <dgm:pt modelId="{54F221F8-94FE-44F5-86B0-6FC509A82CAA}">
      <dgm:prSet custT="1"/>
      <dgm:spPr/>
      <dgm:t>
        <a:bodyPr/>
        <a:lstStyle/>
        <a:p>
          <a:r>
            <a:rPr lang="en-GB" sz="1400" b="1" dirty="0">
              <a:solidFill>
                <a:schemeClr val="bg2">
                  <a:lumMod val="50000"/>
                </a:schemeClr>
              </a:solidFill>
            </a:rPr>
            <a:t>Definitions / themes</a:t>
          </a:r>
        </a:p>
      </dgm:t>
    </dgm:pt>
    <dgm:pt modelId="{B66DB5CB-3463-43A8-A8FF-BEF22D20C1DF}" type="parTrans" cxnId="{E5342D69-8529-4232-8113-326BC27ACCE2}">
      <dgm:prSet/>
      <dgm:spPr/>
      <dgm:t>
        <a:bodyPr/>
        <a:lstStyle/>
        <a:p>
          <a:endParaRPr lang="en-GB"/>
        </a:p>
      </dgm:t>
    </dgm:pt>
    <dgm:pt modelId="{8339AC50-AEA8-4BFA-BD68-AE4AB60854F3}" type="sibTrans" cxnId="{E5342D69-8529-4232-8113-326BC27ACCE2}">
      <dgm:prSet/>
      <dgm:spPr/>
      <dgm:t>
        <a:bodyPr/>
        <a:lstStyle/>
        <a:p>
          <a:endParaRPr lang="en-GB"/>
        </a:p>
      </dgm:t>
    </dgm:pt>
    <dgm:pt modelId="{A75D31E4-1DD5-425E-BFEE-D7F985C2E074}">
      <dgm:prSet phldrT="[Text]" custT="1"/>
      <dgm:spPr/>
      <dgm:t>
        <a:bodyPr/>
        <a:lstStyle/>
        <a:p>
          <a:r>
            <a:rPr lang="en-GB" sz="1400" dirty="0"/>
            <a:t>Wales</a:t>
          </a:r>
        </a:p>
      </dgm:t>
    </dgm:pt>
    <dgm:pt modelId="{58E032C1-A991-418C-B373-8A330E9855F5}" type="parTrans" cxnId="{429CD00C-052B-4849-918E-D2FDEEDC047C}">
      <dgm:prSet/>
      <dgm:spPr/>
      <dgm:t>
        <a:bodyPr/>
        <a:lstStyle/>
        <a:p>
          <a:endParaRPr lang="en-GB"/>
        </a:p>
      </dgm:t>
    </dgm:pt>
    <dgm:pt modelId="{69369A32-AD67-4AAE-858B-A966D897780F}" type="sibTrans" cxnId="{429CD00C-052B-4849-918E-D2FDEEDC047C}">
      <dgm:prSet/>
      <dgm:spPr/>
      <dgm:t>
        <a:bodyPr/>
        <a:lstStyle/>
        <a:p>
          <a:endParaRPr lang="en-GB"/>
        </a:p>
      </dgm:t>
    </dgm:pt>
    <dgm:pt modelId="{CD0AF113-655A-4333-943F-0C426830BCDA}">
      <dgm:prSet phldrT="[Text]" custT="1"/>
      <dgm:spPr/>
      <dgm:t>
        <a:bodyPr/>
        <a:lstStyle/>
        <a:p>
          <a:r>
            <a:rPr lang="en-GB" sz="1400" dirty="0"/>
            <a:t>UK</a:t>
          </a:r>
        </a:p>
      </dgm:t>
    </dgm:pt>
    <dgm:pt modelId="{05243480-4A8B-4DBD-89EC-3DDE2E5E043D}" type="parTrans" cxnId="{97BAA4F7-99C8-476E-A193-304A23C27684}">
      <dgm:prSet/>
      <dgm:spPr/>
      <dgm:t>
        <a:bodyPr/>
        <a:lstStyle/>
        <a:p>
          <a:endParaRPr lang="en-GB"/>
        </a:p>
      </dgm:t>
    </dgm:pt>
    <dgm:pt modelId="{E6731422-5F70-45EA-9419-6E9D62BE5E51}" type="sibTrans" cxnId="{97BAA4F7-99C8-476E-A193-304A23C27684}">
      <dgm:prSet/>
      <dgm:spPr/>
      <dgm:t>
        <a:bodyPr/>
        <a:lstStyle/>
        <a:p>
          <a:endParaRPr lang="en-GB"/>
        </a:p>
      </dgm:t>
    </dgm:pt>
    <dgm:pt modelId="{024CF6BD-84BC-4EC1-ABC4-4E47C71CA9DE}">
      <dgm:prSet phldrT="[Text]" custT="1"/>
      <dgm:spPr/>
      <dgm:t>
        <a:bodyPr/>
        <a:lstStyle/>
        <a:p>
          <a:r>
            <a:rPr lang="en-GB" sz="1400" dirty="0"/>
            <a:t>International</a:t>
          </a:r>
        </a:p>
      </dgm:t>
    </dgm:pt>
    <dgm:pt modelId="{88C48243-2BED-4656-B3A1-1012379AE7C5}" type="parTrans" cxnId="{8D59E302-6F0E-4018-9CE5-1EB6112B1963}">
      <dgm:prSet/>
      <dgm:spPr/>
      <dgm:t>
        <a:bodyPr/>
        <a:lstStyle/>
        <a:p>
          <a:endParaRPr lang="en-GB"/>
        </a:p>
      </dgm:t>
    </dgm:pt>
    <dgm:pt modelId="{5E5DB6F4-684C-4D54-AF69-B67A76EEB7A0}" type="sibTrans" cxnId="{8D59E302-6F0E-4018-9CE5-1EB6112B1963}">
      <dgm:prSet/>
      <dgm:spPr/>
      <dgm:t>
        <a:bodyPr/>
        <a:lstStyle/>
        <a:p>
          <a:endParaRPr lang="en-GB"/>
        </a:p>
      </dgm:t>
    </dgm:pt>
    <dgm:pt modelId="{49255C1C-18FB-49E2-991C-FE4BDBABB74D}">
      <dgm:prSet custT="1"/>
      <dgm:spPr/>
      <dgm:t>
        <a:bodyPr/>
        <a:lstStyle/>
        <a:p>
          <a:r>
            <a:rPr lang="en-GB" sz="1400" dirty="0"/>
            <a:t> Schools</a:t>
          </a:r>
        </a:p>
      </dgm:t>
    </dgm:pt>
    <dgm:pt modelId="{5600D4BD-0195-4C6C-B898-486B14CBBC6E}" type="parTrans" cxnId="{BFB4C833-F9FA-4FFA-82A6-7A542D75F74C}">
      <dgm:prSet/>
      <dgm:spPr/>
      <dgm:t>
        <a:bodyPr/>
        <a:lstStyle/>
        <a:p>
          <a:endParaRPr lang="en-GB"/>
        </a:p>
      </dgm:t>
    </dgm:pt>
    <dgm:pt modelId="{E783E998-1DDA-4AB6-B34B-C0AD5234FD75}" type="sibTrans" cxnId="{BFB4C833-F9FA-4FFA-82A6-7A542D75F74C}">
      <dgm:prSet/>
      <dgm:spPr/>
      <dgm:t>
        <a:bodyPr/>
        <a:lstStyle/>
        <a:p>
          <a:endParaRPr lang="en-GB"/>
        </a:p>
      </dgm:t>
    </dgm:pt>
    <dgm:pt modelId="{549C791A-1C8E-4B76-BA99-037CB84DEB94}">
      <dgm:prSet custT="1"/>
      <dgm:spPr/>
      <dgm:t>
        <a:bodyPr/>
        <a:lstStyle/>
        <a:p>
          <a:r>
            <a:rPr lang="en-GB" sz="1400" dirty="0"/>
            <a:t> Practitioners</a:t>
          </a:r>
        </a:p>
      </dgm:t>
    </dgm:pt>
    <dgm:pt modelId="{3F71B88F-AA99-49C6-8CB2-45E492EE4792}" type="parTrans" cxnId="{C6546B2D-3F41-4163-99BD-02D843E6F9CD}">
      <dgm:prSet/>
      <dgm:spPr/>
      <dgm:t>
        <a:bodyPr/>
        <a:lstStyle/>
        <a:p>
          <a:endParaRPr lang="en-GB"/>
        </a:p>
      </dgm:t>
    </dgm:pt>
    <dgm:pt modelId="{34D539C7-96D6-4470-B0AA-03A9AEF8C979}" type="sibTrans" cxnId="{C6546B2D-3F41-4163-99BD-02D843E6F9CD}">
      <dgm:prSet/>
      <dgm:spPr/>
      <dgm:t>
        <a:bodyPr/>
        <a:lstStyle/>
        <a:p>
          <a:endParaRPr lang="en-GB"/>
        </a:p>
      </dgm:t>
    </dgm:pt>
    <dgm:pt modelId="{8FB86ECA-8A2A-4092-B0B3-EBFEBBFE6A8B}">
      <dgm:prSet custT="1"/>
      <dgm:spPr/>
      <dgm:t>
        <a:bodyPr/>
        <a:lstStyle/>
        <a:p>
          <a:r>
            <a:rPr lang="en-GB" sz="1400" dirty="0"/>
            <a:t>Parameters</a:t>
          </a:r>
        </a:p>
      </dgm:t>
    </dgm:pt>
    <dgm:pt modelId="{3BB2C10A-F1CE-4CB2-AC4D-E66E38B47C96}" type="parTrans" cxnId="{83D24EFC-699B-4087-B932-DC891A54EB26}">
      <dgm:prSet/>
      <dgm:spPr/>
      <dgm:t>
        <a:bodyPr/>
        <a:lstStyle/>
        <a:p>
          <a:endParaRPr lang="en-GB"/>
        </a:p>
      </dgm:t>
    </dgm:pt>
    <dgm:pt modelId="{CDBA5A27-E706-46A6-BE9B-EFD9CF5D2BD4}" type="sibTrans" cxnId="{83D24EFC-699B-4087-B932-DC891A54EB26}">
      <dgm:prSet/>
      <dgm:spPr/>
      <dgm:t>
        <a:bodyPr/>
        <a:lstStyle/>
        <a:p>
          <a:endParaRPr lang="en-GB"/>
        </a:p>
      </dgm:t>
    </dgm:pt>
    <dgm:pt modelId="{88CBD69E-9CF2-406F-BFC0-0B044685C5E1}">
      <dgm:prSet custT="1"/>
      <dgm:spPr/>
      <dgm:t>
        <a:bodyPr/>
        <a:lstStyle/>
        <a:p>
          <a:r>
            <a:rPr lang="en-GB" sz="1400" dirty="0"/>
            <a:t>Improvements</a:t>
          </a:r>
        </a:p>
      </dgm:t>
    </dgm:pt>
    <dgm:pt modelId="{C5FE1051-4BD0-459A-8D68-1EB8723B890A}" type="parTrans" cxnId="{18CC517D-6F38-4192-A369-18D5BFB3A75F}">
      <dgm:prSet/>
      <dgm:spPr/>
      <dgm:t>
        <a:bodyPr/>
        <a:lstStyle/>
        <a:p>
          <a:endParaRPr lang="en-GB"/>
        </a:p>
      </dgm:t>
    </dgm:pt>
    <dgm:pt modelId="{72F1915A-D619-464E-BD77-6DF04EEDB820}" type="sibTrans" cxnId="{18CC517D-6F38-4192-A369-18D5BFB3A75F}">
      <dgm:prSet/>
      <dgm:spPr/>
      <dgm:t>
        <a:bodyPr/>
        <a:lstStyle/>
        <a:p>
          <a:endParaRPr lang="en-GB"/>
        </a:p>
      </dgm:t>
    </dgm:pt>
    <dgm:pt modelId="{D66F9118-3235-4741-981D-C0DAAD87A5C8}">
      <dgm:prSet custT="1"/>
      <dgm:spPr/>
      <dgm:t>
        <a:bodyPr/>
        <a:lstStyle/>
        <a:p>
          <a:r>
            <a:rPr lang="en-GB" sz="1400" dirty="0"/>
            <a:t>Understanding</a:t>
          </a:r>
        </a:p>
      </dgm:t>
    </dgm:pt>
    <dgm:pt modelId="{EAD56FDB-A9DA-4CBA-AA51-EF3CAE736A0A}" type="parTrans" cxnId="{4167CB18-4DC0-47EF-9E0C-BEC5E2EFE608}">
      <dgm:prSet/>
      <dgm:spPr/>
      <dgm:t>
        <a:bodyPr/>
        <a:lstStyle/>
        <a:p>
          <a:endParaRPr lang="en-GB"/>
        </a:p>
      </dgm:t>
    </dgm:pt>
    <dgm:pt modelId="{04F1BB0E-231B-4241-AB22-9D0EAC678C65}" type="sibTrans" cxnId="{4167CB18-4DC0-47EF-9E0C-BEC5E2EFE608}">
      <dgm:prSet/>
      <dgm:spPr/>
      <dgm:t>
        <a:bodyPr/>
        <a:lstStyle/>
        <a:p>
          <a:endParaRPr lang="en-GB"/>
        </a:p>
      </dgm:t>
    </dgm:pt>
    <dgm:pt modelId="{5C63BB96-D9C6-441A-867F-993A59F6027E}">
      <dgm:prSet custT="1"/>
      <dgm:spPr/>
      <dgm:t>
        <a:bodyPr/>
        <a:lstStyle/>
        <a:p>
          <a:r>
            <a:rPr lang="en-GB" sz="1400" dirty="0"/>
            <a:t>Restrictions</a:t>
          </a:r>
        </a:p>
      </dgm:t>
    </dgm:pt>
    <dgm:pt modelId="{CF35321F-FA16-4B82-901D-5F09C7594FA1}" type="parTrans" cxnId="{B00C5B8E-8FC3-4EF8-9AE3-0E3FC02BE433}">
      <dgm:prSet/>
      <dgm:spPr/>
      <dgm:t>
        <a:bodyPr/>
        <a:lstStyle/>
        <a:p>
          <a:endParaRPr lang="en-GB"/>
        </a:p>
      </dgm:t>
    </dgm:pt>
    <dgm:pt modelId="{DEAAE1AD-49F8-4A0A-950C-77D90AF8734A}" type="sibTrans" cxnId="{B00C5B8E-8FC3-4EF8-9AE3-0E3FC02BE433}">
      <dgm:prSet/>
      <dgm:spPr/>
      <dgm:t>
        <a:bodyPr/>
        <a:lstStyle/>
        <a:p>
          <a:endParaRPr lang="en-GB"/>
        </a:p>
      </dgm:t>
    </dgm:pt>
    <dgm:pt modelId="{7107EA18-849E-481E-BD0A-22CFB24C45AB}">
      <dgm:prSet custT="1"/>
      <dgm:spPr/>
      <dgm:t>
        <a:bodyPr/>
        <a:lstStyle/>
        <a:p>
          <a:r>
            <a:rPr lang="en-GB" sz="1400" dirty="0"/>
            <a:t>Stance</a:t>
          </a:r>
        </a:p>
      </dgm:t>
    </dgm:pt>
    <dgm:pt modelId="{5E139C90-B562-43BD-84E8-3D75661D55DC}" type="parTrans" cxnId="{99408D05-68A8-48E7-93E2-DC8F2A8495E4}">
      <dgm:prSet/>
      <dgm:spPr/>
      <dgm:t>
        <a:bodyPr/>
        <a:lstStyle/>
        <a:p>
          <a:endParaRPr lang="en-GB"/>
        </a:p>
      </dgm:t>
    </dgm:pt>
    <dgm:pt modelId="{4D2367B5-FC07-416D-A1BD-209CBC363199}" type="sibTrans" cxnId="{99408D05-68A8-48E7-93E2-DC8F2A8495E4}">
      <dgm:prSet/>
      <dgm:spPr/>
      <dgm:t>
        <a:bodyPr/>
        <a:lstStyle/>
        <a:p>
          <a:endParaRPr lang="en-GB"/>
        </a:p>
      </dgm:t>
    </dgm:pt>
    <dgm:pt modelId="{A1881B90-7E86-494D-9492-6ADF2C51C181}">
      <dgm:prSet custT="1"/>
      <dgm:spPr/>
      <dgm:t>
        <a:bodyPr/>
        <a:lstStyle/>
        <a:p>
          <a:r>
            <a:rPr lang="en-GB" sz="1400" dirty="0"/>
            <a:t>Government</a:t>
          </a:r>
        </a:p>
      </dgm:t>
    </dgm:pt>
    <dgm:pt modelId="{8B2BD272-C1F9-4277-91A0-CBE14F622DF3}" type="parTrans" cxnId="{320922A9-035C-4177-B819-18C9347A5BD8}">
      <dgm:prSet/>
      <dgm:spPr/>
      <dgm:t>
        <a:bodyPr/>
        <a:lstStyle/>
        <a:p>
          <a:endParaRPr lang="en-GB"/>
        </a:p>
      </dgm:t>
    </dgm:pt>
    <dgm:pt modelId="{CFD33D94-1CF9-4818-9A4D-1BD294647DFE}" type="sibTrans" cxnId="{320922A9-035C-4177-B819-18C9347A5BD8}">
      <dgm:prSet/>
      <dgm:spPr/>
      <dgm:t>
        <a:bodyPr/>
        <a:lstStyle/>
        <a:p>
          <a:endParaRPr lang="en-GB"/>
        </a:p>
      </dgm:t>
    </dgm:pt>
    <dgm:pt modelId="{23B0CE35-56AE-4B95-925D-4A58D709B009}">
      <dgm:prSet custT="1"/>
      <dgm:spPr/>
      <dgm:t>
        <a:bodyPr/>
        <a:lstStyle/>
        <a:p>
          <a:r>
            <a:rPr lang="en-GB" sz="1400" dirty="0"/>
            <a:t> ITE</a:t>
          </a:r>
        </a:p>
      </dgm:t>
    </dgm:pt>
    <dgm:pt modelId="{DA067D36-0A12-42F4-9061-0DED9456910B}" type="parTrans" cxnId="{B070D757-DF64-470B-815D-75D0B8A98723}">
      <dgm:prSet/>
      <dgm:spPr/>
      <dgm:t>
        <a:bodyPr/>
        <a:lstStyle/>
        <a:p>
          <a:endParaRPr lang="en-GB"/>
        </a:p>
      </dgm:t>
    </dgm:pt>
    <dgm:pt modelId="{2F300095-F30A-4BEA-B3B4-CCB5B755CCDD}" type="sibTrans" cxnId="{B070D757-DF64-470B-815D-75D0B8A98723}">
      <dgm:prSet/>
      <dgm:spPr/>
      <dgm:t>
        <a:bodyPr/>
        <a:lstStyle/>
        <a:p>
          <a:endParaRPr lang="en-GB"/>
        </a:p>
      </dgm:t>
    </dgm:pt>
    <dgm:pt modelId="{E11DA23A-AE12-48E7-AAC9-FA962CAA42E4}">
      <dgm:prSet custT="1"/>
      <dgm:spPr/>
      <dgm:t>
        <a:bodyPr/>
        <a:lstStyle/>
        <a:p>
          <a:r>
            <a:rPr lang="en-GB" sz="1400" dirty="0"/>
            <a:t>Concepts</a:t>
          </a:r>
        </a:p>
      </dgm:t>
    </dgm:pt>
    <dgm:pt modelId="{C2DEE437-A7C5-4A74-A463-71E71BA54843}" type="parTrans" cxnId="{38850242-9E13-4ADB-A4A7-68208B659A52}">
      <dgm:prSet/>
      <dgm:spPr/>
      <dgm:t>
        <a:bodyPr/>
        <a:lstStyle/>
        <a:p>
          <a:endParaRPr lang="en-GB"/>
        </a:p>
      </dgm:t>
    </dgm:pt>
    <dgm:pt modelId="{5B53DBE7-42A8-4FB2-8577-E1844908E07A}" type="sibTrans" cxnId="{38850242-9E13-4ADB-A4A7-68208B659A52}">
      <dgm:prSet/>
      <dgm:spPr/>
      <dgm:t>
        <a:bodyPr/>
        <a:lstStyle/>
        <a:p>
          <a:endParaRPr lang="en-GB"/>
        </a:p>
      </dgm:t>
    </dgm:pt>
    <dgm:pt modelId="{8EB7DB28-97F2-494B-A69F-58B169F1748C}" type="pres">
      <dgm:prSet presAssocID="{6E9D368F-8735-4412-A14C-BC0412952301}" presName="Name0" presStyleCnt="0">
        <dgm:presLayoutVars>
          <dgm:dir/>
          <dgm:animLvl val="lvl"/>
          <dgm:resizeHandles val="exact"/>
        </dgm:presLayoutVars>
      </dgm:prSet>
      <dgm:spPr/>
    </dgm:pt>
    <dgm:pt modelId="{B1100AA6-D002-4F29-8CC6-AFB220C42C88}" type="pres">
      <dgm:prSet presAssocID="{7130398C-DF34-40F7-A064-D054CCC5A9AB}" presName="boxAndChildren" presStyleCnt="0"/>
      <dgm:spPr/>
    </dgm:pt>
    <dgm:pt modelId="{CAA8F0E2-EA7B-4179-B6C6-E91AE7DAADE4}" type="pres">
      <dgm:prSet presAssocID="{7130398C-DF34-40F7-A064-D054CCC5A9AB}" presName="parentTextBox" presStyleLbl="node1" presStyleIdx="0" presStyleCnt="6" custScaleY="37221"/>
      <dgm:spPr/>
    </dgm:pt>
    <dgm:pt modelId="{A99D6F32-E027-48BA-BD5F-CE10ABDE3840}" type="pres">
      <dgm:prSet presAssocID="{F0FC91E5-2F2E-4FD5-A29C-347E728959D4}" presName="sp" presStyleCnt="0"/>
      <dgm:spPr/>
    </dgm:pt>
    <dgm:pt modelId="{9B0E735E-CCFC-441D-9E5E-A118A484A7DE}" type="pres">
      <dgm:prSet presAssocID="{8B0EB3A1-4269-4E3E-9722-FE09272B4577}" presName="arrowAndChildren" presStyleCnt="0"/>
      <dgm:spPr/>
    </dgm:pt>
    <dgm:pt modelId="{B87E950B-054C-4365-BFD2-7F79793CCB30}" type="pres">
      <dgm:prSet presAssocID="{8B0EB3A1-4269-4E3E-9722-FE09272B4577}" presName="parentTextArrow" presStyleLbl="node1" presStyleIdx="0" presStyleCnt="6"/>
      <dgm:spPr/>
    </dgm:pt>
    <dgm:pt modelId="{769903EF-1BA3-4105-A17B-630D8E6FF74F}" type="pres">
      <dgm:prSet presAssocID="{8B0EB3A1-4269-4E3E-9722-FE09272B4577}" presName="arrow" presStyleLbl="node1" presStyleIdx="1" presStyleCnt="6" custLinFactNeighborX="0"/>
      <dgm:spPr/>
    </dgm:pt>
    <dgm:pt modelId="{64972C0E-D1FF-4D19-8793-24F5C24F6B84}" type="pres">
      <dgm:prSet presAssocID="{8B0EB3A1-4269-4E3E-9722-FE09272B4577}" presName="descendantArrow" presStyleCnt="0"/>
      <dgm:spPr/>
    </dgm:pt>
    <dgm:pt modelId="{62DD6CF8-36E8-45F2-B960-E9629CE2A91E}" type="pres">
      <dgm:prSet presAssocID="{88CBD69E-9CF2-406F-BFC0-0B044685C5E1}" presName="childTextArrow" presStyleLbl="fgAccFollowNode1" presStyleIdx="0" presStyleCnt="15">
        <dgm:presLayoutVars>
          <dgm:bulletEnabled val="1"/>
        </dgm:presLayoutVars>
      </dgm:prSet>
      <dgm:spPr/>
    </dgm:pt>
    <dgm:pt modelId="{1E33B140-179B-4CF9-983E-D210CE79B59E}" type="pres">
      <dgm:prSet presAssocID="{D66F9118-3235-4741-981D-C0DAAD87A5C8}" presName="childTextArrow" presStyleLbl="fgAccFollowNode1" presStyleIdx="1" presStyleCnt="15">
        <dgm:presLayoutVars>
          <dgm:bulletEnabled val="1"/>
        </dgm:presLayoutVars>
      </dgm:prSet>
      <dgm:spPr/>
    </dgm:pt>
    <dgm:pt modelId="{9518BB22-0E25-43F4-A614-49FE5B6FED3B}" type="pres">
      <dgm:prSet presAssocID="{5C63BB96-D9C6-441A-867F-993A59F6027E}" presName="childTextArrow" presStyleLbl="fgAccFollowNode1" presStyleIdx="2" presStyleCnt="15">
        <dgm:presLayoutVars>
          <dgm:bulletEnabled val="1"/>
        </dgm:presLayoutVars>
      </dgm:prSet>
      <dgm:spPr/>
    </dgm:pt>
    <dgm:pt modelId="{F98E55FE-B01C-4064-B16D-EA3CD366C157}" type="pres">
      <dgm:prSet presAssocID="{F420D54A-F861-4242-BA49-283CF31EC6AE}" presName="sp" presStyleCnt="0"/>
      <dgm:spPr/>
    </dgm:pt>
    <dgm:pt modelId="{6761102D-4FD5-43DF-9F80-4742053C10BD}" type="pres">
      <dgm:prSet presAssocID="{1D6583CA-FA0A-4859-97B8-BB78FF033E4F}" presName="arrowAndChildren" presStyleCnt="0"/>
      <dgm:spPr/>
    </dgm:pt>
    <dgm:pt modelId="{B596519F-8657-4892-9CC7-0F2EC7A43A7F}" type="pres">
      <dgm:prSet presAssocID="{1D6583CA-FA0A-4859-97B8-BB78FF033E4F}" presName="parentTextArrow" presStyleLbl="node1" presStyleIdx="1" presStyleCnt="6"/>
      <dgm:spPr/>
    </dgm:pt>
    <dgm:pt modelId="{C5BAFE09-B4B5-4121-B0FA-8A53620785AA}" type="pres">
      <dgm:prSet presAssocID="{1D6583CA-FA0A-4859-97B8-BB78FF033E4F}" presName="arrow" presStyleLbl="node1" presStyleIdx="2" presStyleCnt="6"/>
      <dgm:spPr/>
    </dgm:pt>
    <dgm:pt modelId="{CBF88BB5-BBDF-44AF-8F83-9E708422AB43}" type="pres">
      <dgm:prSet presAssocID="{1D6583CA-FA0A-4859-97B8-BB78FF033E4F}" presName="descendantArrow" presStyleCnt="0"/>
      <dgm:spPr/>
    </dgm:pt>
    <dgm:pt modelId="{E4F25E70-A2B5-42C2-B077-7A19A8F3C33E}" type="pres">
      <dgm:prSet presAssocID="{49255C1C-18FB-49E2-991C-FE4BDBABB74D}" presName="childTextArrow" presStyleLbl="fgAccFollowNode1" presStyleIdx="3" presStyleCnt="15">
        <dgm:presLayoutVars>
          <dgm:bulletEnabled val="1"/>
        </dgm:presLayoutVars>
      </dgm:prSet>
      <dgm:spPr/>
    </dgm:pt>
    <dgm:pt modelId="{88959D4E-4AD0-433F-B672-A86515399001}" type="pres">
      <dgm:prSet presAssocID="{A1881B90-7E86-494D-9492-6ADF2C51C181}" presName="childTextArrow" presStyleLbl="fgAccFollowNode1" presStyleIdx="4" presStyleCnt="15">
        <dgm:presLayoutVars>
          <dgm:bulletEnabled val="1"/>
        </dgm:presLayoutVars>
      </dgm:prSet>
      <dgm:spPr/>
    </dgm:pt>
    <dgm:pt modelId="{B043DA06-DB14-4CA7-90D5-724D138841F6}" type="pres">
      <dgm:prSet presAssocID="{23B0CE35-56AE-4B95-925D-4A58D709B009}" presName="childTextArrow" presStyleLbl="fgAccFollowNode1" presStyleIdx="5" presStyleCnt="15">
        <dgm:presLayoutVars>
          <dgm:bulletEnabled val="1"/>
        </dgm:presLayoutVars>
      </dgm:prSet>
      <dgm:spPr/>
    </dgm:pt>
    <dgm:pt modelId="{EA40888A-4581-4458-91AE-A3D397DAAA18}" type="pres">
      <dgm:prSet presAssocID="{549C791A-1C8E-4B76-BA99-037CB84DEB94}" presName="childTextArrow" presStyleLbl="fgAccFollowNode1" presStyleIdx="6" presStyleCnt="15">
        <dgm:presLayoutVars>
          <dgm:bulletEnabled val="1"/>
        </dgm:presLayoutVars>
      </dgm:prSet>
      <dgm:spPr/>
    </dgm:pt>
    <dgm:pt modelId="{7BA1CA61-A2C8-40B5-8334-2105BB918538}" type="pres">
      <dgm:prSet presAssocID="{B27BC14B-7B3E-414F-AFE8-05C206A8B46F}" presName="sp" presStyleCnt="0"/>
      <dgm:spPr/>
    </dgm:pt>
    <dgm:pt modelId="{4AD30A8F-C0BA-4F95-BA15-4327C5AAC8E4}" type="pres">
      <dgm:prSet presAssocID="{2C67F632-C51E-4E40-B3D2-724EF242DE25}" presName="arrowAndChildren" presStyleCnt="0"/>
      <dgm:spPr/>
    </dgm:pt>
    <dgm:pt modelId="{4746627E-0E65-4D46-B03A-4063810E063C}" type="pres">
      <dgm:prSet presAssocID="{2C67F632-C51E-4E40-B3D2-724EF242DE25}" presName="parentTextArrow" presStyleLbl="node1" presStyleIdx="2" presStyleCnt="6"/>
      <dgm:spPr/>
    </dgm:pt>
    <dgm:pt modelId="{E7C5D68C-4091-4510-8B01-172490AE9158}" type="pres">
      <dgm:prSet presAssocID="{2C67F632-C51E-4E40-B3D2-724EF242DE25}" presName="arrow" presStyleLbl="node1" presStyleIdx="3" presStyleCnt="6"/>
      <dgm:spPr/>
    </dgm:pt>
    <dgm:pt modelId="{24110C9D-ECA2-4040-868F-9C005E008C91}" type="pres">
      <dgm:prSet presAssocID="{2C67F632-C51E-4E40-B3D2-724EF242DE25}" presName="descendantArrow" presStyleCnt="0"/>
      <dgm:spPr/>
    </dgm:pt>
    <dgm:pt modelId="{647CEC81-3FD1-443F-A4CD-343595426823}" type="pres">
      <dgm:prSet presAssocID="{A75D31E4-1DD5-425E-BFEE-D7F985C2E074}" presName="childTextArrow" presStyleLbl="fgAccFollowNode1" presStyleIdx="7" presStyleCnt="15">
        <dgm:presLayoutVars>
          <dgm:bulletEnabled val="1"/>
        </dgm:presLayoutVars>
      </dgm:prSet>
      <dgm:spPr/>
    </dgm:pt>
    <dgm:pt modelId="{D6E85399-5316-46B3-971D-8F893C4CC030}" type="pres">
      <dgm:prSet presAssocID="{CD0AF113-655A-4333-943F-0C426830BCDA}" presName="childTextArrow" presStyleLbl="fgAccFollowNode1" presStyleIdx="8" presStyleCnt="15">
        <dgm:presLayoutVars>
          <dgm:bulletEnabled val="1"/>
        </dgm:presLayoutVars>
      </dgm:prSet>
      <dgm:spPr/>
    </dgm:pt>
    <dgm:pt modelId="{6FAEB73D-F3F0-4866-B828-BF1F300F9DC5}" type="pres">
      <dgm:prSet presAssocID="{024CF6BD-84BC-4EC1-ABC4-4E47C71CA9DE}" presName="childTextArrow" presStyleLbl="fgAccFollowNode1" presStyleIdx="9" presStyleCnt="15">
        <dgm:presLayoutVars>
          <dgm:bulletEnabled val="1"/>
        </dgm:presLayoutVars>
      </dgm:prSet>
      <dgm:spPr/>
    </dgm:pt>
    <dgm:pt modelId="{960952A7-BF24-4949-B169-7269CB784E1F}" type="pres">
      <dgm:prSet presAssocID="{D1A65FB0-2E9E-432C-A3E0-F24C67385025}" presName="sp" presStyleCnt="0"/>
      <dgm:spPr/>
    </dgm:pt>
    <dgm:pt modelId="{A085DCD5-93D1-4BAA-8C6E-BCFCA3CBDEE1}" type="pres">
      <dgm:prSet presAssocID="{FAD0F8D2-F8CE-4EE3-A3B5-EBFCFCF656E5}" presName="arrowAndChildren" presStyleCnt="0"/>
      <dgm:spPr/>
    </dgm:pt>
    <dgm:pt modelId="{9C401552-E6EC-4FB2-81C9-17E1CF97F84D}" type="pres">
      <dgm:prSet presAssocID="{FAD0F8D2-F8CE-4EE3-A3B5-EBFCFCF656E5}" presName="parentTextArrow" presStyleLbl="node1" presStyleIdx="3" presStyleCnt="6"/>
      <dgm:spPr/>
    </dgm:pt>
    <dgm:pt modelId="{4614CB8E-84C1-4DE1-9314-E3E9183B47DE}" type="pres">
      <dgm:prSet presAssocID="{FAD0F8D2-F8CE-4EE3-A3B5-EBFCFCF656E5}" presName="arrow" presStyleLbl="node1" presStyleIdx="4" presStyleCnt="6"/>
      <dgm:spPr/>
    </dgm:pt>
    <dgm:pt modelId="{86AC164F-5FB4-478B-B494-825F864D23EB}" type="pres">
      <dgm:prSet presAssocID="{FAD0F8D2-F8CE-4EE3-A3B5-EBFCFCF656E5}" presName="descendantArrow" presStyleCnt="0"/>
      <dgm:spPr/>
    </dgm:pt>
    <dgm:pt modelId="{280F5752-FDFC-4E9C-B897-67EE1502CB14}" type="pres">
      <dgm:prSet presAssocID="{54F221F8-94FE-44F5-86B0-6FC509A82CAA}" presName="childTextArrow" presStyleLbl="fgAccFollowNode1" presStyleIdx="10" presStyleCnt="15">
        <dgm:presLayoutVars>
          <dgm:bulletEnabled val="1"/>
        </dgm:presLayoutVars>
      </dgm:prSet>
      <dgm:spPr/>
    </dgm:pt>
    <dgm:pt modelId="{E60DCE7F-7BA1-46DC-874F-CEACA6CD5883}" type="pres">
      <dgm:prSet presAssocID="{8FB86ECA-8A2A-4092-B0B3-EBFEBBFE6A8B}" presName="childTextArrow" presStyleLbl="fgAccFollowNode1" presStyleIdx="11" presStyleCnt="15">
        <dgm:presLayoutVars>
          <dgm:bulletEnabled val="1"/>
        </dgm:presLayoutVars>
      </dgm:prSet>
      <dgm:spPr/>
    </dgm:pt>
    <dgm:pt modelId="{C54268E9-CCE1-44CF-973A-FBA166B7E04D}" type="pres">
      <dgm:prSet presAssocID="{E11DA23A-AE12-48E7-AAC9-FA962CAA42E4}" presName="childTextArrow" presStyleLbl="fgAccFollowNode1" presStyleIdx="12" presStyleCnt="15">
        <dgm:presLayoutVars>
          <dgm:bulletEnabled val="1"/>
        </dgm:presLayoutVars>
      </dgm:prSet>
      <dgm:spPr/>
    </dgm:pt>
    <dgm:pt modelId="{70D8FB34-73C5-4A9A-B67E-3052F378A048}" type="pres">
      <dgm:prSet presAssocID="{A228CC3A-081B-4939-8C23-B756E46B204C}" presName="sp" presStyleCnt="0"/>
      <dgm:spPr/>
    </dgm:pt>
    <dgm:pt modelId="{9C796AB2-B37B-4C8E-B726-90791F274754}" type="pres">
      <dgm:prSet presAssocID="{FEAE82FC-16E4-489A-8CBF-A5B5949A1F08}" presName="arrowAndChildren" presStyleCnt="0"/>
      <dgm:spPr/>
    </dgm:pt>
    <dgm:pt modelId="{F97A1662-8CF6-4E03-8842-42885B13136C}" type="pres">
      <dgm:prSet presAssocID="{FEAE82FC-16E4-489A-8CBF-A5B5949A1F08}" presName="parentTextArrow" presStyleLbl="node1" presStyleIdx="4" presStyleCnt="6"/>
      <dgm:spPr/>
    </dgm:pt>
    <dgm:pt modelId="{CE6AD3F0-6B4A-4CBA-ADF3-5C26076D46A2}" type="pres">
      <dgm:prSet presAssocID="{FEAE82FC-16E4-489A-8CBF-A5B5949A1F08}" presName="arrow" presStyleLbl="node1" presStyleIdx="5" presStyleCnt="6"/>
      <dgm:spPr/>
    </dgm:pt>
    <dgm:pt modelId="{E83F0684-C983-4761-B742-02A0BF701D0A}" type="pres">
      <dgm:prSet presAssocID="{FEAE82FC-16E4-489A-8CBF-A5B5949A1F08}" presName="descendantArrow" presStyleCnt="0"/>
      <dgm:spPr/>
    </dgm:pt>
    <dgm:pt modelId="{D6552D15-D97B-4A17-8177-44B8C5C212CB}" type="pres">
      <dgm:prSet presAssocID="{A2EBB1F1-D02F-4502-B3D6-826CE5E0DF03}" presName="childTextArrow" presStyleLbl="fgAccFollowNode1" presStyleIdx="13" presStyleCnt="15">
        <dgm:presLayoutVars>
          <dgm:bulletEnabled val="1"/>
        </dgm:presLayoutVars>
      </dgm:prSet>
      <dgm:spPr/>
    </dgm:pt>
    <dgm:pt modelId="{7444E4E8-90E2-4132-93B2-7B9DFD2C0D5E}" type="pres">
      <dgm:prSet presAssocID="{7107EA18-849E-481E-BD0A-22CFB24C45AB}" presName="childTextArrow" presStyleLbl="fgAccFollowNode1" presStyleIdx="14" presStyleCnt="15">
        <dgm:presLayoutVars>
          <dgm:bulletEnabled val="1"/>
        </dgm:presLayoutVars>
      </dgm:prSet>
      <dgm:spPr/>
    </dgm:pt>
  </dgm:ptLst>
  <dgm:cxnLst>
    <dgm:cxn modelId="{8D59E302-6F0E-4018-9CE5-1EB6112B1963}" srcId="{2C67F632-C51E-4E40-B3D2-724EF242DE25}" destId="{024CF6BD-84BC-4EC1-ABC4-4E47C71CA9DE}" srcOrd="2" destOrd="0" parTransId="{88C48243-2BED-4656-B3A1-1012379AE7C5}" sibTransId="{5E5DB6F4-684C-4D54-AF69-B67A76EEB7A0}"/>
    <dgm:cxn modelId="{EE0E4404-1860-48B9-B5D6-373BF3BEFD46}" type="presOf" srcId="{2C67F632-C51E-4E40-B3D2-724EF242DE25}" destId="{E7C5D68C-4091-4510-8B01-172490AE9158}" srcOrd="1" destOrd="0" presId="urn:microsoft.com/office/officeart/2005/8/layout/process4"/>
    <dgm:cxn modelId="{99408D05-68A8-48E7-93E2-DC8F2A8495E4}" srcId="{FEAE82FC-16E4-489A-8CBF-A5B5949A1F08}" destId="{7107EA18-849E-481E-BD0A-22CFB24C45AB}" srcOrd="1" destOrd="0" parTransId="{5E139C90-B562-43BD-84E8-3D75661D55DC}" sibTransId="{4D2367B5-FC07-416D-A1BD-209CBC363199}"/>
    <dgm:cxn modelId="{A89AB107-C233-41F3-B8C6-5B9A0253249B}" type="presOf" srcId="{CD0AF113-655A-4333-943F-0C426830BCDA}" destId="{D6E85399-5316-46B3-971D-8F893C4CC030}" srcOrd="0" destOrd="0" presId="urn:microsoft.com/office/officeart/2005/8/layout/process4"/>
    <dgm:cxn modelId="{7522530A-1CDF-472E-BA39-7AB7F719A49E}" srcId="{6E9D368F-8735-4412-A14C-BC0412952301}" destId="{8B0EB3A1-4269-4E3E-9722-FE09272B4577}" srcOrd="4" destOrd="0" parTransId="{582CD611-06E2-48EA-9074-23321F9EE43F}" sibTransId="{F0FC91E5-2F2E-4FD5-A29C-347E728959D4}"/>
    <dgm:cxn modelId="{429CD00C-052B-4849-918E-D2FDEEDC047C}" srcId="{2C67F632-C51E-4E40-B3D2-724EF242DE25}" destId="{A75D31E4-1DD5-425E-BFEE-D7F985C2E074}" srcOrd="0" destOrd="0" parTransId="{58E032C1-A991-418C-B373-8A330E9855F5}" sibTransId="{69369A32-AD67-4AAE-858B-A966D897780F}"/>
    <dgm:cxn modelId="{4167CB18-4DC0-47EF-9E0C-BEC5E2EFE608}" srcId="{8B0EB3A1-4269-4E3E-9722-FE09272B4577}" destId="{D66F9118-3235-4741-981D-C0DAAD87A5C8}" srcOrd="1" destOrd="0" parTransId="{EAD56FDB-A9DA-4CBA-AA51-EF3CAE736A0A}" sibTransId="{04F1BB0E-231B-4241-AB22-9D0EAC678C65}"/>
    <dgm:cxn modelId="{89BDF71A-9672-42CA-956F-88BFEA631F61}" type="presOf" srcId="{23B0CE35-56AE-4B95-925D-4A58D709B009}" destId="{B043DA06-DB14-4CA7-90D5-724D138841F6}" srcOrd="0" destOrd="0" presId="urn:microsoft.com/office/officeart/2005/8/layout/process4"/>
    <dgm:cxn modelId="{BF835B1F-464E-4E54-B5CD-DED848FD7605}" type="presOf" srcId="{E11DA23A-AE12-48E7-AAC9-FA962CAA42E4}" destId="{C54268E9-CCE1-44CF-973A-FBA166B7E04D}" srcOrd="0" destOrd="0" presId="urn:microsoft.com/office/officeart/2005/8/layout/process4"/>
    <dgm:cxn modelId="{0C756327-2FC2-4C63-B421-1CB0CA871087}" type="presOf" srcId="{8B0EB3A1-4269-4E3E-9722-FE09272B4577}" destId="{769903EF-1BA3-4105-A17B-630D8E6FF74F}" srcOrd="1" destOrd="0" presId="urn:microsoft.com/office/officeart/2005/8/layout/process4"/>
    <dgm:cxn modelId="{26117C27-27D9-4BF7-AE5A-426CDB7F3153}" type="presOf" srcId="{FAD0F8D2-F8CE-4EE3-A3B5-EBFCFCF656E5}" destId="{9C401552-E6EC-4FB2-81C9-17E1CF97F84D}" srcOrd="0" destOrd="0" presId="urn:microsoft.com/office/officeart/2005/8/layout/process4"/>
    <dgm:cxn modelId="{E483AF27-BF5C-4D4B-A7D4-B06EFEC7FD30}" type="presOf" srcId="{1D6583CA-FA0A-4859-97B8-BB78FF033E4F}" destId="{C5BAFE09-B4B5-4121-B0FA-8A53620785AA}" srcOrd="1" destOrd="0" presId="urn:microsoft.com/office/officeart/2005/8/layout/process4"/>
    <dgm:cxn modelId="{4CBA4429-969D-4C54-895C-0E1146F85219}" type="presOf" srcId="{FAD0F8D2-F8CE-4EE3-A3B5-EBFCFCF656E5}" destId="{4614CB8E-84C1-4DE1-9314-E3E9183B47DE}" srcOrd="1" destOrd="0" presId="urn:microsoft.com/office/officeart/2005/8/layout/process4"/>
    <dgm:cxn modelId="{C6546B2D-3F41-4163-99BD-02D843E6F9CD}" srcId="{1D6583CA-FA0A-4859-97B8-BB78FF033E4F}" destId="{549C791A-1C8E-4B76-BA99-037CB84DEB94}" srcOrd="3" destOrd="0" parTransId="{3F71B88F-AA99-49C6-8CB2-45E492EE4792}" sibTransId="{34D539C7-96D6-4470-B0AA-03A9AEF8C979}"/>
    <dgm:cxn modelId="{FD23C42E-B94D-4C0D-9945-37C233BA839A}" srcId="{6E9D368F-8735-4412-A14C-BC0412952301}" destId="{2C67F632-C51E-4E40-B3D2-724EF242DE25}" srcOrd="2" destOrd="0" parTransId="{6F49C802-410D-4F2A-9C13-D127CFC458AF}" sibTransId="{B27BC14B-7B3E-414F-AFE8-05C206A8B46F}"/>
    <dgm:cxn modelId="{BFB4C833-F9FA-4FFA-82A6-7A542D75F74C}" srcId="{1D6583CA-FA0A-4859-97B8-BB78FF033E4F}" destId="{49255C1C-18FB-49E2-991C-FE4BDBABB74D}" srcOrd="0" destOrd="0" parTransId="{5600D4BD-0195-4C6C-B898-486B14CBBC6E}" sibTransId="{E783E998-1DDA-4AB6-B34B-C0AD5234FD75}"/>
    <dgm:cxn modelId="{94B1EA61-F0D6-4D1F-AC0D-6EB93DD84CE2}" type="presOf" srcId="{A1881B90-7E86-494D-9492-6ADF2C51C181}" destId="{88959D4E-4AD0-433F-B672-A86515399001}" srcOrd="0" destOrd="0" presId="urn:microsoft.com/office/officeart/2005/8/layout/process4"/>
    <dgm:cxn modelId="{38850242-9E13-4ADB-A4A7-68208B659A52}" srcId="{FAD0F8D2-F8CE-4EE3-A3B5-EBFCFCF656E5}" destId="{E11DA23A-AE12-48E7-AAC9-FA962CAA42E4}" srcOrd="2" destOrd="0" parTransId="{C2DEE437-A7C5-4A74-A463-71E71BA54843}" sibTransId="{5B53DBE7-42A8-4FB2-8577-E1844908E07A}"/>
    <dgm:cxn modelId="{E5342D69-8529-4232-8113-326BC27ACCE2}" srcId="{FAD0F8D2-F8CE-4EE3-A3B5-EBFCFCF656E5}" destId="{54F221F8-94FE-44F5-86B0-6FC509A82CAA}" srcOrd="0" destOrd="0" parTransId="{B66DB5CB-3463-43A8-A8FF-BEF22D20C1DF}" sibTransId="{8339AC50-AEA8-4BFA-BD68-AE4AB60854F3}"/>
    <dgm:cxn modelId="{B643AE76-5A9B-46FA-A7BE-049CF95D0661}" type="presOf" srcId="{2C67F632-C51E-4E40-B3D2-724EF242DE25}" destId="{4746627E-0E65-4D46-B03A-4063810E063C}" srcOrd="0" destOrd="0" presId="urn:microsoft.com/office/officeart/2005/8/layout/process4"/>
    <dgm:cxn modelId="{6C309F77-B9FA-4C7E-9E65-FAA1CE6ED749}" srcId="{6E9D368F-8735-4412-A14C-BC0412952301}" destId="{1D6583CA-FA0A-4859-97B8-BB78FF033E4F}" srcOrd="3" destOrd="0" parTransId="{9D9DBC50-E3DD-4F8D-B75E-D5A1E118F8FC}" sibTransId="{F420D54A-F861-4242-BA49-283CF31EC6AE}"/>
    <dgm:cxn modelId="{B070D757-DF64-470B-815D-75D0B8A98723}" srcId="{1D6583CA-FA0A-4859-97B8-BB78FF033E4F}" destId="{23B0CE35-56AE-4B95-925D-4A58D709B009}" srcOrd="2" destOrd="0" parTransId="{DA067D36-0A12-42F4-9061-0DED9456910B}" sibTransId="{2F300095-F30A-4BEA-B3B4-CCB5B755CCDD}"/>
    <dgm:cxn modelId="{18CC517D-6F38-4192-A369-18D5BFB3A75F}" srcId="{8B0EB3A1-4269-4E3E-9722-FE09272B4577}" destId="{88CBD69E-9CF2-406F-BFC0-0B044685C5E1}" srcOrd="0" destOrd="0" parTransId="{C5FE1051-4BD0-459A-8D68-1EB8723B890A}" sibTransId="{72F1915A-D619-464E-BD77-6DF04EEDB820}"/>
    <dgm:cxn modelId="{B00C5B8E-8FC3-4EF8-9AE3-0E3FC02BE433}" srcId="{8B0EB3A1-4269-4E3E-9722-FE09272B4577}" destId="{5C63BB96-D9C6-441A-867F-993A59F6027E}" srcOrd="2" destOrd="0" parTransId="{CF35321F-FA16-4B82-901D-5F09C7594FA1}" sibTransId="{DEAAE1AD-49F8-4A0A-950C-77D90AF8734A}"/>
    <dgm:cxn modelId="{36E31293-7C1F-4AF6-926C-8FCBA2D578DA}" type="presOf" srcId="{D66F9118-3235-4741-981D-C0DAAD87A5C8}" destId="{1E33B140-179B-4CF9-983E-D210CE79B59E}" srcOrd="0" destOrd="0" presId="urn:microsoft.com/office/officeart/2005/8/layout/process4"/>
    <dgm:cxn modelId="{ADF7CD9C-28C6-4745-AF58-7F50BDE45255}" srcId="{6E9D368F-8735-4412-A14C-BC0412952301}" destId="{7130398C-DF34-40F7-A064-D054CCC5A9AB}" srcOrd="5" destOrd="0" parTransId="{AC46B219-6506-4D88-8534-1A7A94A599C8}" sibTransId="{D395A61D-7AFB-48A5-98A5-02AE5F398B55}"/>
    <dgm:cxn modelId="{320922A9-035C-4177-B819-18C9347A5BD8}" srcId="{1D6583CA-FA0A-4859-97B8-BB78FF033E4F}" destId="{A1881B90-7E86-494D-9492-6ADF2C51C181}" srcOrd="1" destOrd="0" parTransId="{8B2BD272-C1F9-4277-91A0-CBE14F622DF3}" sibTransId="{CFD33D94-1CF9-4818-9A4D-1BD294647DFE}"/>
    <dgm:cxn modelId="{8C1970AD-517A-4625-9FB3-C69F4D8CD6F0}" type="presOf" srcId="{7130398C-DF34-40F7-A064-D054CCC5A9AB}" destId="{CAA8F0E2-EA7B-4179-B6C6-E91AE7DAADE4}" srcOrd="0" destOrd="0" presId="urn:microsoft.com/office/officeart/2005/8/layout/process4"/>
    <dgm:cxn modelId="{AA4D5BB0-E8F2-46AC-89CC-3E9123178572}" type="presOf" srcId="{A2EBB1F1-D02F-4502-B3D6-826CE5E0DF03}" destId="{D6552D15-D97B-4A17-8177-44B8C5C212CB}" srcOrd="0" destOrd="0" presId="urn:microsoft.com/office/officeart/2005/8/layout/process4"/>
    <dgm:cxn modelId="{18B0DCB5-F95B-4396-99AF-E3E8F728EB84}" srcId="{FEAE82FC-16E4-489A-8CBF-A5B5949A1F08}" destId="{A2EBB1F1-D02F-4502-B3D6-826CE5E0DF03}" srcOrd="0" destOrd="0" parTransId="{39699687-F328-462C-9529-65B0EF8BC9E2}" sibTransId="{4F294898-9B8B-49E1-9385-DEBA90BF8A53}"/>
    <dgm:cxn modelId="{2E4347B7-EC5D-4C10-B845-E6CE7CABF071}" type="presOf" srcId="{54F221F8-94FE-44F5-86B0-6FC509A82CAA}" destId="{280F5752-FDFC-4E9C-B897-67EE1502CB14}" srcOrd="0" destOrd="0" presId="urn:microsoft.com/office/officeart/2005/8/layout/process4"/>
    <dgm:cxn modelId="{366CE8B7-16EF-4B7A-BF2F-8F39E9233914}" type="presOf" srcId="{FEAE82FC-16E4-489A-8CBF-A5B5949A1F08}" destId="{F97A1662-8CF6-4E03-8842-42885B13136C}" srcOrd="0" destOrd="0" presId="urn:microsoft.com/office/officeart/2005/8/layout/process4"/>
    <dgm:cxn modelId="{DE5489C0-F712-478B-A855-03A5433931E7}" srcId="{6E9D368F-8735-4412-A14C-BC0412952301}" destId="{FAD0F8D2-F8CE-4EE3-A3B5-EBFCFCF656E5}" srcOrd="1" destOrd="0" parTransId="{B8271534-152B-4E62-A52B-FD434C37B609}" sibTransId="{D1A65FB0-2E9E-432C-A3E0-F24C67385025}"/>
    <dgm:cxn modelId="{C37891C7-42D5-4121-B3A2-632FC2F47699}" type="presOf" srcId="{FEAE82FC-16E4-489A-8CBF-A5B5949A1F08}" destId="{CE6AD3F0-6B4A-4CBA-ADF3-5C26076D46A2}" srcOrd="1" destOrd="0" presId="urn:microsoft.com/office/officeart/2005/8/layout/process4"/>
    <dgm:cxn modelId="{E4D066D7-CD41-4707-930B-041C69E658F6}" srcId="{6E9D368F-8735-4412-A14C-BC0412952301}" destId="{FEAE82FC-16E4-489A-8CBF-A5B5949A1F08}" srcOrd="0" destOrd="0" parTransId="{C32B37CF-C095-4E69-B40B-1BE5219339D8}" sibTransId="{A228CC3A-081B-4939-8C23-B756E46B204C}"/>
    <dgm:cxn modelId="{BFE42FDA-6CEA-49C5-AA45-0910A32BB9A2}" type="presOf" srcId="{5C63BB96-D9C6-441A-867F-993A59F6027E}" destId="{9518BB22-0E25-43F4-A614-49FE5B6FED3B}" srcOrd="0" destOrd="0" presId="urn:microsoft.com/office/officeart/2005/8/layout/process4"/>
    <dgm:cxn modelId="{C0C1B4DA-2C89-48B1-AF90-927F943E26C7}" type="presOf" srcId="{8FB86ECA-8A2A-4092-B0B3-EBFEBBFE6A8B}" destId="{E60DCE7F-7BA1-46DC-874F-CEACA6CD5883}" srcOrd="0" destOrd="0" presId="urn:microsoft.com/office/officeart/2005/8/layout/process4"/>
    <dgm:cxn modelId="{36B381DB-4504-4FA2-B90E-E903DA9C690C}" type="presOf" srcId="{88CBD69E-9CF2-406F-BFC0-0B044685C5E1}" destId="{62DD6CF8-36E8-45F2-B960-E9629CE2A91E}" srcOrd="0" destOrd="0" presId="urn:microsoft.com/office/officeart/2005/8/layout/process4"/>
    <dgm:cxn modelId="{96CB62E5-EA75-4ED9-ACB8-B3A92DB6793E}" type="presOf" srcId="{A75D31E4-1DD5-425E-BFEE-D7F985C2E074}" destId="{647CEC81-3FD1-443F-A4CD-343595426823}" srcOrd="0" destOrd="0" presId="urn:microsoft.com/office/officeart/2005/8/layout/process4"/>
    <dgm:cxn modelId="{C8D20EE7-BA30-44BB-AB9F-4D81B27F233B}" type="presOf" srcId="{7107EA18-849E-481E-BD0A-22CFB24C45AB}" destId="{7444E4E8-90E2-4132-93B2-7B9DFD2C0D5E}" srcOrd="0" destOrd="0" presId="urn:microsoft.com/office/officeart/2005/8/layout/process4"/>
    <dgm:cxn modelId="{010BA9EA-4B63-4513-A06A-45185B7A5511}" type="presOf" srcId="{6E9D368F-8735-4412-A14C-BC0412952301}" destId="{8EB7DB28-97F2-494B-A69F-58B169F1748C}" srcOrd="0" destOrd="0" presId="urn:microsoft.com/office/officeart/2005/8/layout/process4"/>
    <dgm:cxn modelId="{E65C30EF-0783-47E0-8012-C3D37C284EC8}" type="presOf" srcId="{024CF6BD-84BC-4EC1-ABC4-4E47C71CA9DE}" destId="{6FAEB73D-F3F0-4866-B828-BF1F300F9DC5}" srcOrd="0" destOrd="0" presId="urn:microsoft.com/office/officeart/2005/8/layout/process4"/>
    <dgm:cxn modelId="{3948FDF0-67F3-4199-B872-18179833750A}" type="presOf" srcId="{8B0EB3A1-4269-4E3E-9722-FE09272B4577}" destId="{B87E950B-054C-4365-BFD2-7F79793CCB30}" srcOrd="0" destOrd="0" presId="urn:microsoft.com/office/officeart/2005/8/layout/process4"/>
    <dgm:cxn modelId="{1B8EF4F3-D3F2-4DDC-9FDC-F34354876D55}" type="presOf" srcId="{549C791A-1C8E-4B76-BA99-037CB84DEB94}" destId="{EA40888A-4581-4458-91AE-A3D397DAAA18}" srcOrd="0" destOrd="0" presId="urn:microsoft.com/office/officeart/2005/8/layout/process4"/>
    <dgm:cxn modelId="{19D635F4-8E8F-4545-9548-BD3A4E530A2F}" type="presOf" srcId="{1D6583CA-FA0A-4859-97B8-BB78FF033E4F}" destId="{B596519F-8657-4892-9CC7-0F2EC7A43A7F}" srcOrd="0" destOrd="0" presId="urn:microsoft.com/office/officeart/2005/8/layout/process4"/>
    <dgm:cxn modelId="{97BAA4F7-99C8-476E-A193-304A23C27684}" srcId="{2C67F632-C51E-4E40-B3D2-724EF242DE25}" destId="{CD0AF113-655A-4333-943F-0C426830BCDA}" srcOrd="1" destOrd="0" parTransId="{05243480-4A8B-4DBD-89EC-3DDE2E5E043D}" sibTransId="{E6731422-5F70-45EA-9419-6E9D62BE5E51}"/>
    <dgm:cxn modelId="{794E9DF8-F48F-4C8E-BC95-9F304934CFF1}" type="presOf" srcId="{49255C1C-18FB-49E2-991C-FE4BDBABB74D}" destId="{E4F25E70-A2B5-42C2-B077-7A19A8F3C33E}" srcOrd="0" destOrd="0" presId="urn:microsoft.com/office/officeart/2005/8/layout/process4"/>
    <dgm:cxn modelId="{83D24EFC-699B-4087-B932-DC891A54EB26}" srcId="{FAD0F8D2-F8CE-4EE3-A3B5-EBFCFCF656E5}" destId="{8FB86ECA-8A2A-4092-B0B3-EBFEBBFE6A8B}" srcOrd="1" destOrd="0" parTransId="{3BB2C10A-F1CE-4CB2-AC4D-E66E38B47C96}" sibTransId="{CDBA5A27-E706-46A6-BE9B-EFD9CF5D2BD4}"/>
    <dgm:cxn modelId="{9A8333B1-4B15-4D77-A418-A65013B6F630}" type="presParOf" srcId="{8EB7DB28-97F2-494B-A69F-58B169F1748C}" destId="{B1100AA6-D002-4F29-8CC6-AFB220C42C88}" srcOrd="0" destOrd="0" presId="urn:microsoft.com/office/officeart/2005/8/layout/process4"/>
    <dgm:cxn modelId="{1969130B-D61A-4FC8-B0B7-121D21B8DE98}" type="presParOf" srcId="{B1100AA6-D002-4F29-8CC6-AFB220C42C88}" destId="{CAA8F0E2-EA7B-4179-B6C6-E91AE7DAADE4}" srcOrd="0" destOrd="0" presId="urn:microsoft.com/office/officeart/2005/8/layout/process4"/>
    <dgm:cxn modelId="{5006CAF8-6B5F-4A06-8F9A-0FA63768A0FF}" type="presParOf" srcId="{8EB7DB28-97F2-494B-A69F-58B169F1748C}" destId="{A99D6F32-E027-48BA-BD5F-CE10ABDE3840}" srcOrd="1" destOrd="0" presId="urn:microsoft.com/office/officeart/2005/8/layout/process4"/>
    <dgm:cxn modelId="{765E2865-3C17-4BA6-A7C7-CA2394B213BB}" type="presParOf" srcId="{8EB7DB28-97F2-494B-A69F-58B169F1748C}" destId="{9B0E735E-CCFC-441D-9E5E-A118A484A7DE}" srcOrd="2" destOrd="0" presId="urn:microsoft.com/office/officeart/2005/8/layout/process4"/>
    <dgm:cxn modelId="{FD8EE5DF-6ADE-422A-9987-AA01E284AD7E}" type="presParOf" srcId="{9B0E735E-CCFC-441D-9E5E-A118A484A7DE}" destId="{B87E950B-054C-4365-BFD2-7F79793CCB30}" srcOrd="0" destOrd="0" presId="urn:microsoft.com/office/officeart/2005/8/layout/process4"/>
    <dgm:cxn modelId="{DF7F5173-7470-4C9C-B4C0-9ECE4BEB006B}" type="presParOf" srcId="{9B0E735E-CCFC-441D-9E5E-A118A484A7DE}" destId="{769903EF-1BA3-4105-A17B-630D8E6FF74F}" srcOrd="1" destOrd="0" presId="urn:microsoft.com/office/officeart/2005/8/layout/process4"/>
    <dgm:cxn modelId="{BC7BD280-1CDE-4A42-AEAE-61F003EFEF2B}" type="presParOf" srcId="{9B0E735E-CCFC-441D-9E5E-A118A484A7DE}" destId="{64972C0E-D1FF-4D19-8793-24F5C24F6B84}" srcOrd="2" destOrd="0" presId="urn:microsoft.com/office/officeart/2005/8/layout/process4"/>
    <dgm:cxn modelId="{43645162-CDB7-4D18-9CB6-E63B376C6139}" type="presParOf" srcId="{64972C0E-D1FF-4D19-8793-24F5C24F6B84}" destId="{62DD6CF8-36E8-45F2-B960-E9629CE2A91E}" srcOrd="0" destOrd="0" presId="urn:microsoft.com/office/officeart/2005/8/layout/process4"/>
    <dgm:cxn modelId="{057A28DB-8688-4F09-A0E1-B38F2AA60941}" type="presParOf" srcId="{64972C0E-D1FF-4D19-8793-24F5C24F6B84}" destId="{1E33B140-179B-4CF9-983E-D210CE79B59E}" srcOrd="1" destOrd="0" presId="urn:microsoft.com/office/officeart/2005/8/layout/process4"/>
    <dgm:cxn modelId="{9AF12599-094A-4CD7-B42C-52BC7398EA08}" type="presParOf" srcId="{64972C0E-D1FF-4D19-8793-24F5C24F6B84}" destId="{9518BB22-0E25-43F4-A614-49FE5B6FED3B}" srcOrd="2" destOrd="0" presId="urn:microsoft.com/office/officeart/2005/8/layout/process4"/>
    <dgm:cxn modelId="{2873AD36-5EC0-41C7-9ED2-8FDF40717F54}" type="presParOf" srcId="{8EB7DB28-97F2-494B-A69F-58B169F1748C}" destId="{F98E55FE-B01C-4064-B16D-EA3CD366C157}" srcOrd="3" destOrd="0" presId="urn:microsoft.com/office/officeart/2005/8/layout/process4"/>
    <dgm:cxn modelId="{19B6C199-FF8F-4DB9-BB51-532E4086669A}" type="presParOf" srcId="{8EB7DB28-97F2-494B-A69F-58B169F1748C}" destId="{6761102D-4FD5-43DF-9F80-4742053C10BD}" srcOrd="4" destOrd="0" presId="urn:microsoft.com/office/officeart/2005/8/layout/process4"/>
    <dgm:cxn modelId="{94422483-FA65-48BE-974A-54D14F3FA36C}" type="presParOf" srcId="{6761102D-4FD5-43DF-9F80-4742053C10BD}" destId="{B596519F-8657-4892-9CC7-0F2EC7A43A7F}" srcOrd="0" destOrd="0" presId="urn:microsoft.com/office/officeart/2005/8/layout/process4"/>
    <dgm:cxn modelId="{EC33CF95-73EC-4B0F-80CB-41F49EDC0B54}" type="presParOf" srcId="{6761102D-4FD5-43DF-9F80-4742053C10BD}" destId="{C5BAFE09-B4B5-4121-B0FA-8A53620785AA}" srcOrd="1" destOrd="0" presId="urn:microsoft.com/office/officeart/2005/8/layout/process4"/>
    <dgm:cxn modelId="{59677B4D-63B6-455F-AFF6-4A23FBB35C98}" type="presParOf" srcId="{6761102D-4FD5-43DF-9F80-4742053C10BD}" destId="{CBF88BB5-BBDF-44AF-8F83-9E708422AB43}" srcOrd="2" destOrd="0" presId="urn:microsoft.com/office/officeart/2005/8/layout/process4"/>
    <dgm:cxn modelId="{87251FE4-BC91-4EDF-ABB0-318CC48BE49F}" type="presParOf" srcId="{CBF88BB5-BBDF-44AF-8F83-9E708422AB43}" destId="{E4F25E70-A2B5-42C2-B077-7A19A8F3C33E}" srcOrd="0" destOrd="0" presId="urn:microsoft.com/office/officeart/2005/8/layout/process4"/>
    <dgm:cxn modelId="{C7F6F5D3-8428-40B6-BBAD-B40CE8A6C684}" type="presParOf" srcId="{CBF88BB5-BBDF-44AF-8F83-9E708422AB43}" destId="{88959D4E-4AD0-433F-B672-A86515399001}" srcOrd="1" destOrd="0" presId="urn:microsoft.com/office/officeart/2005/8/layout/process4"/>
    <dgm:cxn modelId="{E27F53CC-F464-4344-96B2-BE517C00A8C4}" type="presParOf" srcId="{CBF88BB5-BBDF-44AF-8F83-9E708422AB43}" destId="{B043DA06-DB14-4CA7-90D5-724D138841F6}" srcOrd="2" destOrd="0" presId="urn:microsoft.com/office/officeart/2005/8/layout/process4"/>
    <dgm:cxn modelId="{C064F2EC-DDC6-4D79-85BC-F0E20F8E1103}" type="presParOf" srcId="{CBF88BB5-BBDF-44AF-8F83-9E708422AB43}" destId="{EA40888A-4581-4458-91AE-A3D397DAAA18}" srcOrd="3" destOrd="0" presId="urn:microsoft.com/office/officeart/2005/8/layout/process4"/>
    <dgm:cxn modelId="{DD7C7A98-FEFA-4166-9C4D-1A1DDB9BA614}" type="presParOf" srcId="{8EB7DB28-97F2-494B-A69F-58B169F1748C}" destId="{7BA1CA61-A2C8-40B5-8334-2105BB918538}" srcOrd="5" destOrd="0" presId="urn:microsoft.com/office/officeart/2005/8/layout/process4"/>
    <dgm:cxn modelId="{FF45354B-276D-423B-B13D-F509E2936028}" type="presParOf" srcId="{8EB7DB28-97F2-494B-A69F-58B169F1748C}" destId="{4AD30A8F-C0BA-4F95-BA15-4327C5AAC8E4}" srcOrd="6" destOrd="0" presId="urn:microsoft.com/office/officeart/2005/8/layout/process4"/>
    <dgm:cxn modelId="{797F730F-D995-4DC2-A230-00F2F27CF0BF}" type="presParOf" srcId="{4AD30A8F-C0BA-4F95-BA15-4327C5AAC8E4}" destId="{4746627E-0E65-4D46-B03A-4063810E063C}" srcOrd="0" destOrd="0" presId="urn:microsoft.com/office/officeart/2005/8/layout/process4"/>
    <dgm:cxn modelId="{B9A3C7CA-63EC-48E8-8C77-B6632FBC6311}" type="presParOf" srcId="{4AD30A8F-C0BA-4F95-BA15-4327C5AAC8E4}" destId="{E7C5D68C-4091-4510-8B01-172490AE9158}" srcOrd="1" destOrd="0" presId="urn:microsoft.com/office/officeart/2005/8/layout/process4"/>
    <dgm:cxn modelId="{B5BCAA8C-37AA-4393-ACD0-595B832CD8A0}" type="presParOf" srcId="{4AD30A8F-C0BA-4F95-BA15-4327C5AAC8E4}" destId="{24110C9D-ECA2-4040-868F-9C005E008C91}" srcOrd="2" destOrd="0" presId="urn:microsoft.com/office/officeart/2005/8/layout/process4"/>
    <dgm:cxn modelId="{8E9ACA2B-7A5D-441A-9857-4245B9A84CD0}" type="presParOf" srcId="{24110C9D-ECA2-4040-868F-9C005E008C91}" destId="{647CEC81-3FD1-443F-A4CD-343595426823}" srcOrd="0" destOrd="0" presId="urn:microsoft.com/office/officeart/2005/8/layout/process4"/>
    <dgm:cxn modelId="{261C036A-2BC9-4737-B377-80CFBEE3B5E8}" type="presParOf" srcId="{24110C9D-ECA2-4040-868F-9C005E008C91}" destId="{D6E85399-5316-46B3-971D-8F893C4CC030}" srcOrd="1" destOrd="0" presId="urn:microsoft.com/office/officeart/2005/8/layout/process4"/>
    <dgm:cxn modelId="{DA7C015B-46ED-47D1-9370-CFDB14EF9010}" type="presParOf" srcId="{24110C9D-ECA2-4040-868F-9C005E008C91}" destId="{6FAEB73D-F3F0-4866-B828-BF1F300F9DC5}" srcOrd="2" destOrd="0" presId="urn:microsoft.com/office/officeart/2005/8/layout/process4"/>
    <dgm:cxn modelId="{0C7D1180-E321-4748-B108-17E223369045}" type="presParOf" srcId="{8EB7DB28-97F2-494B-A69F-58B169F1748C}" destId="{960952A7-BF24-4949-B169-7269CB784E1F}" srcOrd="7" destOrd="0" presId="urn:microsoft.com/office/officeart/2005/8/layout/process4"/>
    <dgm:cxn modelId="{1E6747E7-C229-494A-A65F-65E63964B3B5}" type="presParOf" srcId="{8EB7DB28-97F2-494B-A69F-58B169F1748C}" destId="{A085DCD5-93D1-4BAA-8C6E-BCFCA3CBDEE1}" srcOrd="8" destOrd="0" presId="urn:microsoft.com/office/officeart/2005/8/layout/process4"/>
    <dgm:cxn modelId="{AB0AEC89-AF5A-4BE0-B0AF-4E8DB145340F}" type="presParOf" srcId="{A085DCD5-93D1-4BAA-8C6E-BCFCA3CBDEE1}" destId="{9C401552-E6EC-4FB2-81C9-17E1CF97F84D}" srcOrd="0" destOrd="0" presId="urn:microsoft.com/office/officeart/2005/8/layout/process4"/>
    <dgm:cxn modelId="{2E06CF19-54D0-48DF-ADFA-4695A903F360}" type="presParOf" srcId="{A085DCD5-93D1-4BAA-8C6E-BCFCA3CBDEE1}" destId="{4614CB8E-84C1-4DE1-9314-E3E9183B47DE}" srcOrd="1" destOrd="0" presId="urn:microsoft.com/office/officeart/2005/8/layout/process4"/>
    <dgm:cxn modelId="{B8D11C7D-B8D2-405E-999C-B7835DCC3975}" type="presParOf" srcId="{A085DCD5-93D1-4BAA-8C6E-BCFCA3CBDEE1}" destId="{86AC164F-5FB4-478B-B494-825F864D23EB}" srcOrd="2" destOrd="0" presId="urn:microsoft.com/office/officeart/2005/8/layout/process4"/>
    <dgm:cxn modelId="{363F139C-3B6B-4478-A0EA-C0D81506218E}" type="presParOf" srcId="{86AC164F-5FB4-478B-B494-825F864D23EB}" destId="{280F5752-FDFC-4E9C-B897-67EE1502CB14}" srcOrd="0" destOrd="0" presId="urn:microsoft.com/office/officeart/2005/8/layout/process4"/>
    <dgm:cxn modelId="{4453DFDC-D99E-4B5A-ADEA-8AE5B2CF94B3}" type="presParOf" srcId="{86AC164F-5FB4-478B-B494-825F864D23EB}" destId="{E60DCE7F-7BA1-46DC-874F-CEACA6CD5883}" srcOrd="1" destOrd="0" presId="urn:microsoft.com/office/officeart/2005/8/layout/process4"/>
    <dgm:cxn modelId="{76F569ED-DF62-4EA3-994F-042079E1B402}" type="presParOf" srcId="{86AC164F-5FB4-478B-B494-825F864D23EB}" destId="{C54268E9-CCE1-44CF-973A-FBA166B7E04D}" srcOrd="2" destOrd="0" presId="urn:microsoft.com/office/officeart/2005/8/layout/process4"/>
    <dgm:cxn modelId="{AA09AC3F-73B1-44BA-AC23-A63C5CA12414}" type="presParOf" srcId="{8EB7DB28-97F2-494B-A69F-58B169F1748C}" destId="{70D8FB34-73C5-4A9A-B67E-3052F378A048}" srcOrd="9" destOrd="0" presId="urn:microsoft.com/office/officeart/2005/8/layout/process4"/>
    <dgm:cxn modelId="{CF1DB908-E847-4B73-9DBC-47CA09373B21}" type="presParOf" srcId="{8EB7DB28-97F2-494B-A69F-58B169F1748C}" destId="{9C796AB2-B37B-4C8E-B726-90791F274754}" srcOrd="10" destOrd="0" presId="urn:microsoft.com/office/officeart/2005/8/layout/process4"/>
    <dgm:cxn modelId="{9E80CF90-6A06-4E66-A03F-EE7473FA4967}" type="presParOf" srcId="{9C796AB2-B37B-4C8E-B726-90791F274754}" destId="{F97A1662-8CF6-4E03-8842-42885B13136C}" srcOrd="0" destOrd="0" presId="urn:microsoft.com/office/officeart/2005/8/layout/process4"/>
    <dgm:cxn modelId="{06137C2D-4483-4E00-8E7C-6AC08507DFA9}" type="presParOf" srcId="{9C796AB2-B37B-4C8E-B726-90791F274754}" destId="{CE6AD3F0-6B4A-4CBA-ADF3-5C26076D46A2}" srcOrd="1" destOrd="0" presId="urn:microsoft.com/office/officeart/2005/8/layout/process4"/>
    <dgm:cxn modelId="{500E4446-2951-4E54-8377-E1EF8483CA4C}" type="presParOf" srcId="{9C796AB2-B37B-4C8E-B726-90791F274754}" destId="{E83F0684-C983-4761-B742-02A0BF701D0A}" srcOrd="2" destOrd="0" presId="urn:microsoft.com/office/officeart/2005/8/layout/process4"/>
    <dgm:cxn modelId="{740F266F-A258-427F-920D-8022D9797F5C}" type="presParOf" srcId="{E83F0684-C983-4761-B742-02A0BF701D0A}" destId="{D6552D15-D97B-4A17-8177-44B8C5C212CB}" srcOrd="0" destOrd="0" presId="urn:microsoft.com/office/officeart/2005/8/layout/process4"/>
    <dgm:cxn modelId="{36FC07EB-063C-4C37-B352-3BF0A06AC2B9}" type="presParOf" srcId="{E83F0684-C983-4761-B742-02A0BF701D0A}" destId="{7444E4E8-90E2-4132-93B2-7B9DFD2C0D5E}"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47FFA-62A5-4F57-8C7A-1A0FACDAAA13}">
      <dsp:nvSpPr>
        <dsp:cNvPr id="0" name=""/>
        <dsp:cNvSpPr/>
      </dsp:nvSpPr>
      <dsp:spPr>
        <a:xfrm>
          <a:off x="11250" y="1306339"/>
          <a:ext cx="1742974" cy="12418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mn-lt"/>
            </a:rPr>
            <a:t>What </a:t>
          </a:r>
          <a:r>
            <a:rPr lang="en-GB" sz="1800" kern="1200" noProof="0" dirty="0">
              <a:latin typeface="+mn-lt"/>
            </a:rPr>
            <a:t>is the author saying?</a:t>
          </a:r>
          <a:endParaRPr lang="en-GB" sz="1800" kern="1200" dirty="0">
            <a:latin typeface="+mn-lt"/>
          </a:endParaRPr>
        </a:p>
      </dsp:txBody>
      <dsp:txXfrm>
        <a:off x="47623" y="1342712"/>
        <a:ext cx="1670228" cy="1169123"/>
      </dsp:txXfrm>
    </dsp:sp>
    <dsp:sp modelId="{68E7F4D0-5A55-4176-9634-A4E5B3CA8705}">
      <dsp:nvSpPr>
        <dsp:cNvPr id="0" name=""/>
        <dsp:cNvSpPr/>
      </dsp:nvSpPr>
      <dsp:spPr>
        <a:xfrm>
          <a:off x="1928521" y="1711145"/>
          <a:ext cx="369510" cy="4322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1928521" y="1797596"/>
        <a:ext cx="258657" cy="259355"/>
      </dsp:txXfrm>
    </dsp:sp>
    <dsp:sp modelId="{343E1775-339A-4E72-B5EB-047290922418}">
      <dsp:nvSpPr>
        <dsp:cNvPr id="0" name=""/>
        <dsp:cNvSpPr/>
      </dsp:nvSpPr>
      <dsp:spPr>
        <a:xfrm>
          <a:off x="2451414" y="1306339"/>
          <a:ext cx="1742974" cy="12418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mn-lt"/>
            </a:rPr>
            <a:t>Who </a:t>
          </a:r>
          <a:r>
            <a:rPr lang="en-GB" sz="1900" kern="1200" noProof="0" dirty="0">
              <a:latin typeface="+mn-lt"/>
            </a:rPr>
            <a:t>is the audience?</a:t>
          </a:r>
          <a:endParaRPr lang="en-GB" sz="1900" kern="1200" dirty="0">
            <a:latin typeface="+mn-lt"/>
          </a:endParaRPr>
        </a:p>
      </dsp:txBody>
      <dsp:txXfrm>
        <a:off x="2487787" y="1342712"/>
        <a:ext cx="1670228" cy="1169123"/>
      </dsp:txXfrm>
    </dsp:sp>
    <dsp:sp modelId="{34B3CB9D-C647-4587-A2C2-0B7E229696C4}">
      <dsp:nvSpPr>
        <dsp:cNvPr id="0" name=""/>
        <dsp:cNvSpPr/>
      </dsp:nvSpPr>
      <dsp:spPr>
        <a:xfrm>
          <a:off x="4368685" y="1711145"/>
          <a:ext cx="369510" cy="4322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368685" y="1797596"/>
        <a:ext cx="258657" cy="259355"/>
      </dsp:txXfrm>
    </dsp:sp>
    <dsp:sp modelId="{01DAA6C0-CC1F-481D-A150-B21ECDDA7227}">
      <dsp:nvSpPr>
        <dsp:cNvPr id="0" name=""/>
        <dsp:cNvSpPr/>
      </dsp:nvSpPr>
      <dsp:spPr>
        <a:xfrm>
          <a:off x="4891577" y="1306339"/>
          <a:ext cx="1742974" cy="12418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Why is the author writing this?</a:t>
          </a:r>
        </a:p>
      </dsp:txBody>
      <dsp:txXfrm>
        <a:off x="4927950" y="1342712"/>
        <a:ext cx="1670228" cy="1169123"/>
      </dsp:txXfrm>
    </dsp:sp>
    <dsp:sp modelId="{E2CB452B-1C7B-45C9-BFB0-EFEB4C1C004E}">
      <dsp:nvSpPr>
        <dsp:cNvPr id="0" name=""/>
        <dsp:cNvSpPr/>
      </dsp:nvSpPr>
      <dsp:spPr>
        <a:xfrm rot="21574008">
          <a:off x="6796662" y="1702030"/>
          <a:ext cx="343695" cy="4322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796663" y="1788871"/>
        <a:ext cx="240587" cy="259355"/>
      </dsp:txXfrm>
    </dsp:sp>
    <dsp:sp modelId="{8C01988B-909B-49FB-83A5-2B485B97A1E3}">
      <dsp:nvSpPr>
        <dsp:cNvPr id="0" name=""/>
        <dsp:cNvSpPr/>
      </dsp:nvSpPr>
      <dsp:spPr>
        <a:xfrm>
          <a:off x="7283015" y="1288257"/>
          <a:ext cx="1742974" cy="12418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mn-lt"/>
            </a:rPr>
            <a:t>What evidence does the author use to support</a:t>
          </a:r>
          <a:endParaRPr lang="en-GB" sz="1800" kern="1200" dirty="0">
            <a:latin typeface="+mn-lt"/>
          </a:endParaRPr>
        </a:p>
      </dsp:txBody>
      <dsp:txXfrm>
        <a:off x="7319388" y="1324630"/>
        <a:ext cx="1670228" cy="1169123"/>
      </dsp:txXfrm>
    </dsp:sp>
    <dsp:sp modelId="{E9287D9D-77CA-4758-970A-E1C272ADA94A}">
      <dsp:nvSpPr>
        <dsp:cNvPr id="0" name=""/>
        <dsp:cNvSpPr/>
      </dsp:nvSpPr>
      <dsp:spPr>
        <a:xfrm rot="24975">
          <a:off x="9212463" y="1702185"/>
          <a:ext cx="395346" cy="4322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9212465" y="1788205"/>
        <a:ext cx="276742" cy="259355"/>
      </dsp:txXfrm>
    </dsp:sp>
    <dsp:sp modelId="{4B5EFD8E-8A14-4D2C-A76B-4A8B07FE8559}">
      <dsp:nvSpPr>
        <dsp:cNvPr id="0" name=""/>
        <dsp:cNvSpPr/>
      </dsp:nvSpPr>
      <dsp:spPr>
        <a:xfrm>
          <a:off x="9771905" y="1306339"/>
          <a:ext cx="1742974" cy="12418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ClrTx/>
            <a:buSzTx/>
            <a:buFontTx/>
            <a:buNone/>
          </a:pPr>
          <a:r>
            <a:rPr lang="en-GB" sz="1800" kern="1200" noProof="0" dirty="0">
              <a:latin typeface="+mn-lt"/>
            </a:rPr>
            <a:t>Do I accept this, is it useful/relevant/valid?</a:t>
          </a:r>
          <a:endParaRPr lang="en-GB" sz="1800" kern="1200" dirty="0">
            <a:latin typeface="+mn-lt"/>
          </a:endParaRPr>
        </a:p>
      </dsp:txBody>
      <dsp:txXfrm>
        <a:off x="9808278" y="1342712"/>
        <a:ext cx="1670228" cy="11691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19DF2-15D1-4ABA-9388-9C2F0FDAB062}">
      <dsp:nvSpPr>
        <dsp:cNvPr id="0" name=""/>
        <dsp:cNvSpPr/>
      </dsp:nvSpPr>
      <dsp:spPr>
        <a:xfrm>
          <a:off x="4460" y="0"/>
          <a:ext cx="2101600" cy="1884670"/>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B9F7DF-83D6-45D6-8C43-32E752D7BB9C}">
      <dsp:nvSpPr>
        <dsp:cNvPr id="0" name=""/>
        <dsp:cNvSpPr/>
      </dsp:nvSpPr>
      <dsp:spPr>
        <a:xfrm>
          <a:off x="153991" y="0"/>
          <a:ext cx="2101600" cy="18846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ctr" defTabSz="933450">
            <a:lnSpc>
              <a:spcPct val="90000"/>
            </a:lnSpc>
            <a:spcBef>
              <a:spcPct val="0"/>
            </a:spcBef>
            <a:spcAft>
              <a:spcPct val="35000"/>
            </a:spcAft>
            <a:buNone/>
          </a:pPr>
          <a:r>
            <a:rPr lang="en-GB" sz="2100" kern="1200" dirty="0"/>
            <a:t>The researcher</a:t>
          </a:r>
        </a:p>
        <a:p>
          <a:pPr marL="171450" lvl="1" indent="-171450" algn="l" defTabSz="711200">
            <a:lnSpc>
              <a:spcPct val="90000"/>
            </a:lnSpc>
            <a:spcBef>
              <a:spcPct val="0"/>
            </a:spcBef>
            <a:spcAft>
              <a:spcPct val="15000"/>
            </a:spcAft>
            <a:buChar char="•"/>
          </a:pPr>
          <a:r>
            <a:rPr lang="en-GB" sz="1600" kern="1200" dirty="0"/>
            <a:t>Estyn</a:t>
          </a:r>
        </a:p>
        <a:p>
          <a:pPr marL="171450" lvl="1" indent="-171450" algn="l" defTabSz="711200">
            <a:lnSpc>
              <a:spcPct val="90000"/>
            </a:lnSpc>
            <a:spcBef>
              <a:spcPct val="0"/>
            </a:spcBef>
            <a:spcAft>
              <a:spcPct val="15000"/>
            </a:spcAft>
            <a:buChar char="•"/>
          </a:pPr>
          <a:r>
            <a:rPr lang="en-GB" sz="1600" kern="1200" dirty="0"/>
            <a:t>ITE</a:t>
          </a:r>
        </a:p>
        <a:p>
          <a:pPr marL="171450" lvl="1" indent="-171450" algn="l" defTabSz="711200">
            <a:lnSpc>
              <a:spcPct val="90000"/>
            </a:lnSpc>
            <a:spcBef>
              <a:spcPct val="0"/>
            </a:spcBef>
            <a:spcAft>
              <a:spcPct val="15000"/>
            </a:spcAft>
            <a:buChar char="•"/>
          </a:pPr>
          <a:r>
            <a:rPr lang="en-GB" sz="1600" kern="1200" dirty="0"/>
            <a:t>Early Years</a:t>
          </a:r>
        </a:p>
        <a:p>
          <a:pPr marL="171450" lvl="1" indent="-171450" algn="l" defTabSz="711200">
            <a:lnSpc>
              <a:spcPct val="90000"/>
            </a:lnSpc>
            <a:spcBef>
              <a:spcPct val="0"/>
            </a:spcBef>
            <a:spcAft>
              <a:spcPct val="15000"/>
            </a:spcAft>
            <a:buChar char="•"/>
          </a:pPr>
          <a:r>
            <a:rPr lang="en-GB" sz="1600" kern="1200" dirty="0"/>
            <a:t>Wales</a:t>
          </a:r>
        </a:p>
      </dsp:txBody>
      <dsp:txXfrm>
        <a:off x="209191" y="55200"/>
        <a:ext cx="1991200" cy="1774270"/>
      </dsp:txXfrm>
    </dsp:sp>
    <dsp:sp modelId="{669169E6-4DEF-47DD-BDEE-B3C6A75E1E9C}">
      <dsp:nvSpPr>
        <dsp:cNvPr id="0" name=""/>
        <dsp:cNvSpPr/>
      </dsp:nvSpPr>
      <dsp:spPr>
        <a:xfrm>
          <a:off x="2559210" y="1233661"/>
          <a:ext cx="404814" cy="5049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559210" y="1334658"/>
        <a:ext cx="283370" cy="302991"/>
      </dsp:txXfrm>
    </dsp:sp>
    <dsp:sp modelId="{AA3BE2DA-922A-4911-A1FF-9A9E195CD1F8}">
      <dsp:nvSpPr>
        <dsp:cNvPr id="0" name=""/>
        <dsp:cNvSpPr/>
      </dsp:nvSpPr>
      <dsp:spPr>
        <a:xfrm>
          <a:off x="3262674" y="0"/>
          <a:ext cx="2101600" cy="1884670"/>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E6D98A-44AF-4781-BC28-AAAB38ACFE0B}">
      <dsp:nvSpPr>
        <dsp:cNvPr id="0" name=""/>
        <dsp:cNvSpPr/>
      </dsp:nvSpPr>
      <dsp:spPr>
        <a:xfrm>
          <a:off x="3240714" y="0"/>
          <a:ext cx="2101600" cy="18846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ctr" defTabSz="933450">
            <a:lnSpc>
              <a:spcPct val="90000"/>
            </a:lnSpc>
            <a:spcBef>
              <a:spcPct val="0"/>
            </a:spcBef>
            <a:spcAft>
              <a:spcPct val="35000"/>
            </a:spcAft>
            <a:buNone/>
          </a:pPr>
          <a:r>
            <a:rPr lang="en-GB" sz="2100" kern="1200" dirty="0"/>
            <a:t>Support in schools</a:t>
          </a:r>
        </a:p>
        <a:p>
          <a:pPr marL="171450" lvl="1" indent="-171450" algn="l" defTabSz="711200">
            <a:lnSpc>
              <a:spcPct val="90000"/>
            </a:lnSpc>
            <a:spcBef>
              <a:spcPct val="0"/>
            </a:spcBef>
            <a:spcAft>
              <a:spcPct val="15000"/>
            </a:spcAft>
            <a:buChar char="•"/>
          </a:pPr>
          <a:r>
            <a:rPr lang="en-GB" sz="1600" kern="1200" dirty="0"/>
            <a:t>universal policy</a:t>
          </a:r>
        </a:p>
        <a:p>
          <a:pPr marL="171450" lvl="1" indent="-171450" algn="l" defTabSz="711200">
            <a:lnSpc>
              <a:spcPct val="90000"/>
            </a:lnSpc>
            <a:spcBef>
              <a:spcPct val="0"/>
            </a:spcBef>
            <a:spcAft>
              <a:spcPct val="15000"/>
            </a:spcAft>
            <a:buChar char="•"/>
          </a:pPr>
          <a:r>
            <a:rPr lang="en-GB" sz="1600" kern="1200" dirty="0"/>
            <a:t>resources</a:t>
          </a:r>
        </a:p>
      </dsp:txBody>
      <dsp:txXfrm>
        <a:off x="3295914" y="55200"/>
        <a:ext cx="1991200" cy="1774270"/>
      </dsp:txXfrm>
    </dsp:sp>
    <dsp:sp modelId="{24497D73-87D9-4640-BF21-994E9FFE3AA8}">
      <dsp:nvSpPr>
        <dsp:cNvPr id="0" name=""/>
        <dsp:cNvSpPr/>
      </dsp:nvSpPr>
      <dsp:spPr>
        <a:xfrm>
          <a:off x="5777796" y="1285674"/>
          <a:ext cx="404814" cy="5049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5777796" y="1386671"/>
        <a:ext cx="283370" cy="302991"/>
      </dsp:txXfrm>
    </dsp:sp>
    <dsp:sp modelId="{00ADADFD-0B0E-4346-A6D7-BCEF39545904}">
      <dsp:nvSpPr>
        <dsp:cNvPr id="0" name=""/>
        <dsp:cNvSpPr/>
      </dsp:nvSpPr>
      <dsp:spPr>
        <a:xfrm>
          <a:off x="6520887" y="0"/>
          <a:ext cx="2101600" cy="1884670"/>
        </a:xfrm>
        <a:prstGeom prst="roundRect">
          <a:avLst>
            <a:gd name="adj" fmla="val 1000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32159D-EC3B-4083-B5E3-ECF7FBEAA4A7}">
      <dsp:nvSpPr>
        <dsp:cNvPr id="0" name=""/>
        <dsp:cNvSpPr/>
      </dsp:nvSpPr>
      <dsp:spPr>
        <a:xfrm>
          <a:off x="6531460" y="0"/>
          <a:ext cx="2101600" cy="18846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ctr" defTabSz="933450">
            <a:lnSpc>
              <a:spcPct val="90000"/>
            </a:lnSpc>
            <a:spcBef>
              <a:spcPct val="0"/>
            </a:spcBef>
            <a:spcAft>
              <a:spcPct val="35000"/>
            </a:spcAft>
            <a:buNone/>
          </a:pPr>
          <a:r>
            <a:rPr lang="en-GB" sz="2100" kern="1200" dirty="0"/>
            <a:t>Training</a:t>
          </a:r>
        </a:p>
        <a:p>
          <a:pPr marL="171450" lvl="1" indent="-171450" algn="l" defTabSz="711200">
            <a:lnSpc>
              <a:spcPct val="90000"/>
            </a:lnSpc>
            <a:spcBef>
              <a:spcPct val="0"/>
            </a:spcBef>
            <a:spcAft>
              <a:spcPct val="15000"/>
            </a:spcAft>
            <a:buChar char="•"/>
          </a:pPr>
          <a:r>
            <a:rPr lang="en-GB" sz="1600" kern="1200" dirty="0"/>
            <a:t>teachers new and existing</a:t>
          </a:r>
        </a:p>
        <a:p>
          <a:pPr marL="171450" lvl="1" indent="-171450" algn="l" defTabSz="711200">
            <a:lnSpc>
              <a:spcPct val="90000"/>
            </a:lnSpc>
            <a:spcBef>
              <a:spcPct val="0"/>
            </a:spcBef>
            <a:spcAft>
              <a:spcPct val="15000"/>
            </a:spcAft>
            <a:buChar char="•"/>
          </a:pPr>
          <a:r>
            <a:rPr lang="en-GB" sz="1600" kern="1200" dirty="0"/>
            <a:t>Welsh Government</a:t>
          </a:r>
        </a:p>
        <a:p>
          <a:pPr marL="171450" lvl="1" indent="-171450" algn="l" defTabSz="711200">
            <a:lnSpc>
              <a:spcPct val="90000"/>
            </a:lnSpc>
            <a:spcBef>
              <a:spcPct val="0"/>
            </a:spcBef>
            <a:spcAft>
              <a:spcPct val="15000"/>
            </a:spcAft>
            <a:buChar char="•"/>
          </a:pPr>
          <a:endParaRPr lang="en-GB" sz="1600" kern="1200" dirty="0"/>
        </a:p>
      </dsp:txBody>
      <dsp:txXfrm>
        <a:off x="6586660" y="55200"/>
        <a:ext cx="1991200" cy="17742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1BAC0-B433-408C-90C4-2675DF1C238B}">
      <dsp:nvSpPr>
        <dsp:cNvPr id="0" name=""/>
        <dsp:cNvSpPr/>
      </dsp:nvSpPr>
      <dsp:spPr>
        <a:xfrm>
          <a:off x="379597" y="0"/>
          <a:ext cx="3179564" cy="19077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Terminology</a:t>
          </a:r>
        </a:p>
      </dsp:txBody>
      <dsp:txXfrm>
        <a:off x="379597" y="0"/>
        <a:ext cx="3179564" cy="1907738"/>
      </dsp:txXfrm>
    </dsp:sp>
    <dsp:sp modelId="{FA836D08-1384-4D96-96D4-8E41B981BB00}">
      <dsp:nvSpPr>
        <dsp:cNvPr id="0" name=""/>
        <dsp:cNvSpPr/>
      </dsp:nvSpPr>
      <dsp:spPr>
        <a:xfrm>
          <a:off x="3836673" y="0"/>
          <a:ext cx="3179564" cy="19077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Boundaries</a:t>
          </a:r>
        </a:p>
      </dsp:txBody>
      <dsp:txXfrm>
        <a:off x="3836673" y="0"/>
        <a:ext cx="3179564" cy="1907738"/>
      </dsp:txXfrm>
    </dsp:sp>
    <dsp:sp modelId="{83A99F75-540A-4B90-9503-9E3B7C74FC33}">
      <dsp:nvSpPr>
        <dsp:cNvPr id="0" name=""/>
        <dsp:cNvSpPr/>
      </dsp:nvSpPr>
      <dsp:spPr>
        <a:xfrm>
          <a:off x="7334194" y="0"/>
          <a:ext cx="3179564" cy="19077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Sources</a:t>
          </a:r>
        </a:p>
      </dsp:txBody>
      <dsp:txXfrm>
        <a:off x="7334194" y="0"/>
        <a:ext cx="3179564" cy="1907738"/>
      </dsp:txXfrm>
    </dsp:sp>
    <dsp:sp modelId="{05E6C0AF-69DA-4B3D-8186-535208684FB6}">
      <dsp:nvSpPr>
        <dsp:cNvPr id="0" name=""/>
        <dsp:cNvSpPr/>
      </dsp:nvSpPr>
      <dsp:spPr>
        <a:xfrm>
          <a:off x="296960" y="2230616"/>
          <a:ext cx="3179564" cy="19077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bereavement, child, schools, education, grief, loss, death, attitudes </a:t>
          </a:r>
          <a:endParaRPr lang="en-GB" sz="1900" kern="1200" dirty="0"/>
        </a:p>
      </dsp:txBody>
      <dsp:txXfrm>
        <a:off x="296960" y="2230616"/>
        <a:ext cx="3179564" cy="1907738"/>
      </dsp:txXfrm>
    </dsp:sp>
    <dsp:sp modelId="{7290AED4-AE19-4A54-B8F1-E85A1EF3A002}">
      <dsp:nvSpPr>
        <dsp:cNvPr id="0" name=""/>
        <dsp:cNvSpPr/>
      </dsp:nvSpPr>
      <dsp:spPr>
        <a:xfrm>
          <a:off x="7352572" y="2230616"/>
          <a:ext cx="3179564" cy="19077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bg1"/>
              </a:solidFill>
              <a:latin typeface="+mn-lt"/>
              <a:ea typeface="+mn-ea"/>
              <a:cs typeface="+mn-cs"/>
            </a:rPr>
            <a:t>UWTSD Library, internet searches, databases (EBSCO host), Dissertations, Google scholar, Government websites, Senedd, BERA, </a:t>
          </a:r>
          <a:r>
            <a:rPr lang="en-GB" sz="1900" b="1" kern="1200" dirty="0">
              <a:solidFill>
                <a:schemeClr val="bg1"/>
              </a:solidFill>
            </a:rPr>
            <a:t>Charities</a:t>
          </a:r>
          <a:endParaRPr lang="en-GB" sz="1900" kern="1200" dirty="0">
            <a:solidFill>
              <a:schemeClr val="bg1"/>
            </a:solidFill>
          </a:endParaRPr>
        </a:p>
      </dsp:txBody>
      <dsp:txXfrm>
        <a:off x="7352572" y="2230616"/>
        <a:ext cx="3179564" cy="1907738"/>
      </dsp:txXfrm>
    </dsp:sp>
    <dsp:sp modelId="{583C2DC1-27D1-48C7-B4B2-055C816C2DFD}">
      <dsp:nvSpPr>
        <dsp:cNvPr id="0" name=""/>
        <dsp:cNvSpPr/>
      </dsp:nvSpPr>
      <dsp:spPr>
        <a:xfrm>
          <a:off x="3852063" y="2230616"/>
          <a:ext cx="3179564" cy="190773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time (from 2015), peer reviewed, empirical studies, children 2-7years, UK/Welsh</a:t>
          </a:r>
          <a:endParaRPr lang="en-GB" sz="1900" kern="1200" dirty="0"/>
        </a:p>
      </dsp:txBody>
      <dsp:txXfrm>
        <a:off x="3852063" y="2230616"/>
        <a:ext cx="3179564" cy="19077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13F4B1-91A0-4245-9DC1-F4E3D7869283}">
      <dsp:nvSpPr>
        <dsp:cNvPr id="0" name=""/>
        <dsp:cNvSpPr/>
      </dsp:nvSpPr>
      <dsp:spPr>
        <a:xfrm>
          <a:off x="3380285" y="1671875"/>
          <a:ext cx="2125026" cy="1838233"/>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2">
                  <a:lumMod val="25000"/>
                </a:schemeClr>
              </a:solidFill>
            </a:rPr>
            <a:t>Bereavement</a:t>
          </a:r>
        </a:p>
      </dsp:txBody>
      <dsp:txXfrm>
        <a:off x="3732432" y="1976496"/>
        <a:ext cx="1420732" cy="1228991"/>
      </dsp:txXfrm>
    </dsp:sp>
    <dsp:sp modelId="{0791377A-71E0-4DE8-A3D2-7C115A95E1E8}">
      <dsp:nvSpPr>
        <dsp:cNvPr id="0" name=""/>
        <dsp:cNvSpPr/>
      </dsp:nvSpPr>
      <dsp:spPr>
        <a:xfrm>
          <a:off x="4710960" y="792404"/>
          <a:ext cx="801766" cy="690827"/>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638CE6-A8EF-4C69-9B5D-CC4E57BA8944}">
      <dsp:nvSpPr>
        <dsp:cNvPr id="0" name=""/>
        <dsp:cNvSpPr/>
      </dsp:nvSpPr>
      <dsp:spPr>
        <a:xfrm>
          <a:off x="3576031" y="0"/>
          <a:ext cx="1741444" cy="1506553"/>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bg2">
                  <a:lumMod val="10000"/>
                </a:schemeClr>
              </a:solidFill>
            </a:rPr>
            <a:t>Australia</a:t>
          </a:r>
        </a:p>
        <a:p>
          <a:pPr marL="0" lvl="0" indent="0" algn="ctr" defTabSz="755650">
            <a:lnSpc>
              <a:spcPct val="90000"/>
            </a:lnSpc>
            <a:spcBef>
              <a:spcPct val="0"/>
            </a:spcBef>
            <a:spcAft>
              <a:spcPct val="35000"/>
            </a:spcAft>
            <a:buNone/>
          </a:pPr>
          <a:r>
            <a:rPr lang="en-GB" sz="1700" kern="1200" dirty="0"/>
            <a:t>(Joy, 2023)</a:t>
          </a:r>
        </a:p>
      </dsp:txBody>
      <dsp:txXfrm>
        <a:off x="3864625" y="249668"/>
        <a:ext cx="1164256" cy="1007217"/>
      </dsp:txXfrm>
    </dsp:sp>
    <dsp:sp modelId="{812174F9-2F44-4968-BFA3-D5DC56C875CB}">
      <dsp:nvSpPr>
        <dsp:cNvPr id="0" name=""/>
        <dsp:cNvSpPr/>
      </dsp:nvSpPr>
      <dsp:spPr>
        <a:xfrm>
          <a:off x="5646683" y="2083884"/>
          <a:ext cx="801766" cy="690827"/>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CA090-CACD-4240-BFFC-A41162FE3B3E}">
      <dsp:nvSpPr>
        <dsp:cNvPr id="0" name=""/>
        <dsp:cNvSpPr/>
      </dsp:nvSpPr>
      <dsp:spPr>
        <a:xfrm>
          <a:off x="5173137" y="926631"/>
          <a:ext cx="1741444" cy="1506553"/>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bg2">
                  <a:lumMod val="10000"/>
                </a:schemeClr>
              </a:solidFill>
            </a:rPr>
            <a:t>Mexico</a:t>
          </a:r>
          <a:r>
            <a:rPr lang="en-GB" sz="1700" kern="1200" dirty="0"/>
            <a:t> (Quinones, 2023)</a:t>
          </a:r>
        </a:p>
      </dsp:txBody>
      <dsp:txXfrm>
        <a:off x="5461731" y="1176299"/>
        <a:ext cx="1164256" cy="1007217"/>
      </dsp:txXfrm>
    </dsp:sp>
    <dsp:sp modelId="{E373B52C-9F8A-4EFD-A7E5-C3B869543CB6}">
      <dsp:nvSpPr>
        <dsp:cNvPr id="0" name=""/>
        <dsp:cNvSpPr/>
      </dsp:nvSpPr>
      <dsp:spPr>
        <a:xfrm>
          <a:off x="4996669" y="3541722"/>
          <a:ext cx="801766" cy="690827"/>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05803B-A22C-46CF-8F73-D7F034810976}">
      <dsp:nvSpPr>
        <dsp:cNvPr id="0" name=""/>
        <dsp:cNvSpPr/>
      </dsp:nvSpPr>
      <dsp:spPr>
        <a:xfrm>
          <a:off x="5173137" y="2748281"/>
          <a:ext cx="1741444" cy="1506553"/>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bg2">
                  <a:lumMod val="10000"/>
                </a:schemeClr>
              </a:solidFill>
            </a:rPr>
            <a:t>USA </a:t>
          </a:r>
          <a:r>
            <a:rPr lang="en-GB" sz="1700" kern="1200" dirty="0"/>
            <a:t>(Edwards </a:t>
          </a:r>
          <a:r>
            <a:rPr lang="en-GB" sz="1700" i="1" kern="1200" dirty="0"/>
            <a:t>et al.</a:t>
          </a:r>
          <a:r>
            <a:rPr lang="en-GB" sz="1700" kern="1200" dirty="0"/>
            <a:t>, 2023)</a:t>
          </a:r>
        </a:p>
      </dsp:txBody>
      <dsp:txXfrm>
        <a:off x="5461731" y="2997949"/>
        <a:ext cx="1164256" cy="1007217"/>
      </dsp:txXfrm>
    </dsp:sp>
    <dsp:sp modelId="{76C02570-2D09-4FD9-B7CF-307181DB8B01}">
      <dsp:nvSpPr>
        <dsp:cNvPr id="0" name=""/>
        <dsp:cNvSpPr/>
      </dsp:nvSpPr>
      <dsp:spPr>
        <a:xfrm>
          <a:off x="3384240" y="3693051"/>
          <a:ext cx="801766" cy="690827"/>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0E825C-6483-4D00-B982-672CE8340B35}">
      <dsp:nvSpPr>
        <dsp:cNvPr id="0" name=""/>
        <dsp:cNvSpPr/>
      </dsp:nvSpPr>
      <dsp:spPr>
        <a:xfrm>
          <a:off x="3576031" y="3675949"/>
          <a:ext cx="1741444" cy="1506553"/>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bg2">
                  <a:lumMod val="10000"/>
                </a:schemeClr>
              </a:solidFill>
            </a:rPr>
            <a:t>Hong Kong </a:t>
          </a:r>
          <a:r>
            <a:rPr lang="en-GB" sz="1700" kern="1200" dirty="0"/>
            <a:t>(Wu, 2020)</a:t>
          </a:r>
        </a:p>
      </dsp:txBody>
      <dsp:txXfrm>
        <a:off x="3864625" y="3925617"/>
        <a:ext cx="1164256" cy="1007217"/>
      </dsp:txXfrm>
    </dsp:sp>
    <dsp:sp modelId="{8235307C-7C0D-4C58-9FE9-365991DC6575}">
      <dsp:nvSpPr>
        <dsp:cNvPr id="0" name=""/>
        <dsp:cNvSpPr/>
      </dsp:nvSpPr>
      <dsp:spPr>
        <a:xfrm>
          <a:off x="2433193" y="2402090"/>
          <a:ext cx="801766" cy="690827"/>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1BF8C7-A1D4-4300-BEA6-545675597C5C}">
      <dsp:nvSpPr>
        <dsp:cNvPr id="0" name=""/>
        <dsp:cNvSpPr/>
      </dsp:nvSpPr>
      <dsp:spPr>
        <a:xfrm>
          <a:off x="1971510" y="2749317"/>
          <a:ext cx="1741444" cy="1506553"/>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bg2">
                  <a:lumMod val="10000"/>
                </a:schemeClr>
              </a:solidFill>
            </a:rPr>
            <a:t>Spain</a:t>
          </a:r>
          <a:r>
            <a:rPr lang="en-GB" sz="1700" kern="1200" dirty="0"/>
            <a:t> (Colomo-Magana </a:t>
          </a:r>
          <a:r>
            <a:rPr lang="en-GB" sz="1700" i="1" kern="1200" dirty="0"/>
            <a:t>et al.,</a:t>
          </a:r>
          <a:r>
            <a:rPr lang="en-GB" sz="1700" kern="1200" dirty="0"/>
            <a:t>2023)</a:t>
          </a:r>
        </a:p>
      </dsp:txBody>
      <dsp:txXfrm>
        <a:off x="2260104" y="2998985"/>
        <a:ext cx="1164256" cy="1007217"/>
      </dsp:txXfrm>
    </dsp:sp>
    <dsp:sp modelId="{BC68B964-6F31-4F2B-944B-3BA4E882B32E}">
      <dsp:nvSpPr>
        <dsp:cNvPr id="0" name=""/>
        <dsp:cNvSpPr/>
      </dsp:nvSpPr>
      <dsp:spPr>
        <a:xfrm>
          <a:off x="1971510" y="924558"/>
          <a:ext cx="1741444" cy="1506553"/>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chemeClr val="bg2">
                  <a:lumMod val="10000"/>
                </a:schemeClr>
              </a:solidFill>
            </a:rPr>
            <a:t>Denmark</a:t>
          </a:r>
        </a:p>
        <a:p>
          <a:pPr marL="0" lvl="0" indent="0" algn="ctr" defTabSz="755650">
            <a:lnSpc>
              <a:spcPct val="90000"/>
            </a:lnSpc>
            <a:spcBef>
              <a:spcPct val="0"/>
            </a:spcBef>
            <a:spcAft>
              <a:spcPct val="35000"/>
            </a:spcAft>
            <a:buNone/>
          </a:pPr>
          <a:r>
            <a:rPr lang="en-GB" sz="1700" kern="1200" dirty="0"/>
            <a:t>(Lytje, 2023)</a:t>
          </a:r>
        </a:p>
      </dsp:txBody>
      <dsp:txXfrm>
        <a:off x="2260104" y="1174226"/>
        <a:ext cx="1164256" cy="10072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98C65-4E9A-4A38-85D5-C9AFF1414904}">
      <dsp:nvSpPr>
        <dsp:cNvPr id="0" name=""/>
        <dsp:cNvSpPr/>
      </dsp:nvSpPr>
      <dsp:spPr>
        <a:xfrm>
          <a:off x="0" y="424640"/>
          <a:ext cx="2359589" cy="1415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endParaRPr lang="en-GB" sz="2100" kern="1200" dirty="0"/>
        </a:p>
        <a:p>
          <a:pPr marL="0" lvl="0" indent="0" algn="ctr" defTabSz="933450">
            <a:lnSpc>
              <a:spcPct val="90000"/>
            </a:lnSpc>
            <a:spcBef>
              <a:spcPct val="0"/>
            </a:spcBef>
            <a:spcAft>
              <a:spcPct val="35000"/>
            </a:spcAft>
            <a:buNone/>
          </a:pPr>
          <a:r>
            <a:rPr lang="en-GB" sz="2100" kern="1200" dirty="0"/>
            <a:t>taboo subject              </a:t>
          </a: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a:t>
          </a:r>
          <a:r>
            <a:rPr lang="en-GB" sz="1400" kern="1200" dirty="0" err="1">
              <a:solidFill>
                <a:schemeClr val="tx1"/>
              </a:solidFill>
              <a:effectLst/>
              <a:latin typeface="Calibri" panose="020F0502020204030204" pitchFamily="34" charset="0"/>
              <a:ea typeface="DengXian" panose="02010600030101010101" pitchFamily="2" charset="-122"/>
              <a:cs typeface="Arial" panose="020B0604020202020204" pitchFamily="34" charset="0"/>
            </a:rPr>
            <a:t>Colomo</a:t>
          </a: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-Magana </a:t>
          </a:r>
          <a:r>
            <a:rPr lang="en-GB" sz="1400" i="1"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et al.,</a:t>
          </a: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2023, p.2; Dimery and Templeton, 2021, p.147)</a:t>
          </a:r>
          <a:endParaRPr lang="en-GB" sz="1400" kern="1200" dirty="0">
            <a:solidFill>
              <a:schemeClr val="tx1"/>
            </a:solidFill>
          </a:endParaRPr>
        </a:p>
        <a:p>
          <a:pPr marL="0" lvl="0" indent="0" algn="ctr" defTabSz="933450">
            <a:lnSpc>
              <a:spcPct val="90000"/>
            </a:lnSpc>
            <a:spcBef>
              <a:spcPct val="0"/>
            </a:spcBef>
            <a:spcAft>
              <a:spcPct val="35000"/>
            </a:spcAft>
            <a:buNone/>
          </a:pPr>
          <a:endParaRPr lang="en-GB" sz="2100" kern="1200" dirty="0"/>
        </a:p>
      </dsp:txBody>
      <dsp:txXfrm>
        <a:off x="0" y="424640"/>
        <a:ext cx="2359589" cy="1415753"/>
      </dsp:txXfrm>
    </dsp:sp>
    <dsp:sp modelId="{9ADA4534-2657-44E4-9EB7-FCD7A7D501C5}">
      <dsp:nvSpPr>
        <dsp:cNvPr id="0" name=""/>
        <dsp:cNvSpPr/>
      </dsp:nvSpPr>
      <dsp:spPr>
        <a:xfrm>
          <a:off x="2598523" y="424640"/>
          <a:ext cx="2359589" cy="1415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expected response</a:t>
          </a:r>
        </a:p>
        <a:p>
          <a:pPr marL="0" lvl="0" indent="0" algn="ctr" defTabSz="933450">
            <a:lnSpc>
              <a:spcPct val="90000"/>
            </a:lnSpc>
            <a:spcBef>
              <a:spcPct val="0"/>
            </a:spcBef>
            <a:spcAft>
              <a:spcPct val="35000"/>
            </a:spcAft>
            <a:buNone/>
          </a:pPr>
          <a:r>
            <a:rPr lang="en-GB" sz="1400" kern="1200" dirty="0">
              <a:solidFill>
                <a:schemeClr val="tx1"/>
              </a:solidFill>
            </a:rPr>
            <a:t>(</a:t>
          </a: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Edwards </a:t>
          </a:r>
          <a:r>
            <a:rPr lang="en-GB" sz="1400" i="1"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et al.,</a:t>
          </a: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2023, p.171)</a:t>
          </a:r>
          <a:endParaRPr lang="en-GB" sz="1400" kern="1200" dirty="0">
            <a:solidFill>
              <a:schemeClr val="tx1"/>
            </a:solidFill>
          </a:endParaRPr>
        </a:p>
      </dsp:txBody>
      <dsp:txXfrm>
        <a:off x="2598523" y="424640"/>
        <a:ext cx="2359589" cy="1415753"/>
      </dsp:txXfrm>
    </dsp:sp>
    <dsp:sp modelId="{01FD5B49-92A7-4D98-8922-EF88E9D72544}">
      <dsp:nvSpPr>
        <dsp:cNvPr id="0" name=""/>
        <dsp:cNvSpPr/>
      </dsp:nvSpPr>
      <dsp:spPr>
        <a:xfrm>
          <a:off x="5194071" y="424640"/>
          <a:ext cx="2359589" cy="1415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u="none" kern="1200" dirty="0">
              <a:solidFill>
                <a:schemeClr val="bg1"/>
              </a:solidFill>
            </a:rPr>
            <a:t>confusing </a:t>
          </a:r>
        </a:p>
        <a:p>
          <a:pPr marL="0" lvl="0" indent="0" algn="ctr" defTabSz="933450">
            <a:lnSpc>
              <a:spcPct val="90000"/>
            </a:lnSpc>
            <a:spcBef>
              <a:spcPct val="0"/>
            </a:spcBef>
            <a:spcAft>
              <a:spcPct val="35000"/>
            </a:spcAft>
            <a:buNone/>
          </a:pPr>
          <a:r>
            <a:rPr lang="en-GB" sz="1400" u="none"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(Irish Childhood Bereavement Network, 2023)</a:t>
          </a:r>
          <a:endParaRPr lang="en-GB" sz="1400" u="none" kern="1200" dirty="0">
            <a:solidFill>
              <a:schemeClr val="tx1"/>
            </a:solidFill>
          </a:endParaRPr>
        </a:p>
      </dsp:txBody>
      <dsp:txXfrm>
        <a:off x="5194071" y="424640"/>
        <a:ext cx="2359589" cy="1415753"/>
      </dsp:txXfrm>
    </dsp:sp>
    <dsp:sp modelId="{F88A7421-B681-40E4-8C12-D1D16E0690A2}">
      <dsp:nvSpPr>
        <dsp:cNvPr id="0" name=""/>
        <dsp:cNvSpPr/>
      </dsp:nvSpPr>
      <dsp:spPr>
        <a:xfrm>
          <a:off x="7789620" y="424640"/>
          <a:ext cx="2359589" cy="1415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unique process</a:t>
          </a:r>
        </a:p>
        <a:p>
          <a:pPr marL="0" lvl="0" indent="0" algn="ctr" defTabSz="933450">
            <a:lnSpc>
              <a:spcPct val="90000"/>
            </a:lnSpc>
            <a:spcBef>
              <a:spcPct val="0"/>
            </a:spcBef>
            <a:spcAft>
              <a:spcPct val="35000"/>
            </a:spcAft>
            <a:buNone/>
          </a:pPr>
          <a:r>
            <a:rPr lang="en-GB" sz="2100" kern="1200" dirty="0"/>
            <a:t> </a:t>
          </a:r>
          <a:r>
            <a:rPr lang="en-GB" sz="1400" kern="1200" dirty="0">
              <a:solidFill>
                <a:schemeClr val="tx1"/>
              </a:solidFill>
            </a:rPr>
            <a:t>(</a:t>
          </a: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Costello </a:t>
          </a:r>
          <a:r>
            <a:rPr lang="en-GB" sz="1400" i="1"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et al.,</a:t>
          </a: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2020, p.290)</a:t>
          </a:r>
          <a:endParaRPr lang="en-GB" sz="1400" kern="1200" dirty="0">
            <a:solidFill>
              <a:schemeClr val="tx1"/>
            </a:solidFill>
          </a:endParaRPr>
        </a:p>
      </dsp:txBody>
      <dsp:txXfrm>
        <a:off x="7789620" y="424640"/>
        <a:ext cx="2359589" cy="1415753"/>
      </dsp:txXfrm>
    </dsp:sp>
    <dsp:sp modelId="{9255CE36-636C-4F33-BC75-82AEAC7C1EBD}">
      <dsp:nvSpPr>
        <dsp:cNvPr id="0" name=""/>
        <dsp:cNvSpPr/>
      </dsp:nvSpPr>
      <dsp:spPr>
        <a:xfrm>
          <a:off x="2974" y="2076353"/>
          <a:ext cx="2359589" cy="1415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universal human experience </a:t>
          </a:r>
        </a:p>
        <a:p>
          <a:pPr marL="0" lvl="0" indent="0" algn="ctr" defTabSz="933450">
            <a:lnSpc>
              <a:spcPct val="90000"/>
            </a:lnSpc>
            <a:spcBef>
              <a:spcPct val="0"/>
            </a:spcBef>
            <a:spcAft>
              <a:spcPct val="35000"/>
            </a:spcAft>
            <a:buNone/>
          </a:pPr>
          <a:r>
            <a:rPr lang="en-GB" sz="1400" kern="1200" dirty="0">
              <a:solidFill>
                <a:schemeClr val="tx1"/>
              </a:solidFill>
            </a:rPr>
            <a:t>(</a:t>
          </a: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Dame Sarah Mullaly, UK commission on Bereavement Report 2022, p.2)</a:t>
          </a:r>
          <a:endParaRPr lang="en-GB" sz="1400" kern="1200" dirty="0">
            <a:solidFill>
              <a:schemeClr val="tx1"/>
            </a:solidFill>
          </a:endParaRPr>
        </a:p>
      </dsp:txBody>
      <dsp:txXfrm>
        <a:off x="2974" y="2076353"/>
        <a:ext cx="2359589" cy="1415753"/>
      </dsp:txXfrm>
    </dsp:sp>
    <dsp:sp modelId="{15B1B60A-6DC5-4C28-9EFD-351532B86B5E}">
      <dsp:nvSpPr>
        <dsp:cNvPr id="0" name=""/>
        <dsp:cNvSpPr/>
      </dsp:nvSpPr>
      <dsp:spPr>
        <a:xfrm>
          <a:off x="2598523" y="2076353"/>
          <a:ext cx="2359589" cy="1415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bereavement expert </a:t>
          </a:r>
        </a:p>
        <a:p>
          <a:pPr marL="0" lvl="0" indent="0" algn="ctr" defTabSz="933450">
            <a:lnSpc>
              <a:spcPct val="90000"/>
            </a:lnSpc>
            <a:spcBef>
              <a:spcPct val="0"/>
            </a:spcBef>
            <a:spcAft>
              <a:spcPct val="35000"/>
            </a:spcAft>
            <a:buNone/>
          </a:pP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(Child Bereavement UK, 2021)</a:t>
          </a:r>
          <a:endParaRPr lang="en-GB" sz="1400" kern="1200" dirty="0">
            <a:solidFill>
              <a:schemeClr val="tx1"/>
            </a:solidFill>
          </a:endParaRPr>
        </a:p>
      </dsp:txBody>
      <dsp:txXfrm>
        <a:off x="2598523" y="2076353"/>
        <a:ext cx="2359589" cy="1415753"/>
      </dsp:txXfrm>
    </dsp:sp>
    <dsp:sp modelId="{627A103D-8807-4DA1-9784-6B46B5AE901B}">
      <dsp:nvSpPr>
        <dsp:cNvPr id="0" name=""/>
        <dsp:cNvSpPr/>
      </dsp:nvSpPr>
      <dsp:spPr>
        <a:xfrm>
          <a:off x="5194071" y="2076353"/>
          <a:ext cx="2359589" cy="1415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significant challenge </a:t>
          </a:r>
        </a:p>
        <a:p>
          <a:pPr marL="0" lvl="0" indent="0" algn="ctr" defTabSz="933450">
            <a:lnSpc>
              <a:spcPct val="90000"/>
            </a:lnSpc>
            <a:spcBef>
              <a:spcPct val="0"/>
            </a:spcBef>
            <a:spcAft>
              <a:spcPct val="35000"/>
            </a:spcAft>
            <a:buNone/>
          </a:pP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(Lytje, 2017, p.28)</a:t>
          </a:r>
          <a:endParaRPr lang="en-GB" sz="1400" kern="1200" dirty="0">
            <a:solidFill>
              <a:schemeClr val="tx1"/>
            </a:solidFill>
          </a:endParaRPr>
        </a:p>
      </dsp:txBody>
      <dsp:txXfrm>
        <a:off x="5194071" y="2076353"/>
        <a:ext cx="2359589" cy="1415753"/>
      </dsp:txXfrm>
    </dsp:sp>
    <dsp:sp modelId="{038F140D-ABB6-407D-BEA2-41B85FC9CEA8}">
      <dsp:nvSpPr>
        <dsp:cNvPr id="0" name=""/>
        <dsp:cNvSpPr/>
      </dsp:nvSpPr>
      <dsp:spPr>
        <a:xfrm>
          <a:off x="7789620" y="2076353"/>
          <a:ext cx="2359589" cy="1415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long-term adverse effects </a:t>
          </a:r>
        </a:p>
        <a:p>
          <a:pPr marL="0" lvl="0" indent="0" algn="ctr" defTabSz="933450">
            <a:lnSpc>
              <a:spcPct val="90000"/>
            </a:lnSpc>
            <a:spcBef>
              <a:spcPct val="0"/>
            </a:spcBef>
            <a:spcAft>
              <a:spcPct val="35000"/>
            </a:spcAft>
            <a:buNone/>
          </a:pP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(Holland and McLennan, 2015, p.117)</a:t>
          </a:r>
          <a:endParaRPr lang="en-GB" sz="1400" kern="1200" dirty="0">
            <a:solidFill>
              <a:schemeClr val="tx1"/>
            </a:solidFill>
          </a:endParaRPr>
        </a:p>
      </dsp:txBody>
      <dsp:txXfrm>
        <a:off x="7789620" y="2076353"/>
        <a:ext cx="2359589" cy="1415753"/>
      </dsp:txXfrm>
    </dsp:sp>
    <dsp:sp modelId="{34639BFB-35CE-455A-B989-76CAA8B2DB66}">
      <dsp:nvSpPr>
        <dsp:cNvPr id="0" name=""/>
        <dsp:cNvSpPr/>
      </dsp:nvSpPr>
      <dsp:spPr>
        <a:xfrm>
          <a:off x="2569240" y="3718297"/>
          <a:ext cx="2359589" cy="1415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impacting on physical and mental health </a:t>
          </a:r>
        </a:p>
        <a:p>
          <a:pPr marL="0" lvl="0" indent="0" algn="ctr" defTabSz="933450">
            <a:lnSpc>
              <a:spcPct val="90000"/>
            </a:lnSpc>
            <a:spcBef>
              <a:spcPct val="0"/>
            </a:spcBef>
            <a:spcAft>
              <a:spcPct val="35000"/>
            </a:spcAft>
            <a:buNone/>
          </a:pP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(Pearce et al., 2021, p.2)</a:t>
          </a:r>
          <a:endParaRPr lang="en-GB" sz="1400" kern="1200" dirty="0">
            <a:solidFill>
              <a:schemeClr val="tx1"/>
            </a:solidFill>
          </a:endParaRPr>
        </a:p>
      </dsp:txBody>
      <dsp:txXfrm>
        <a:off x="2569240" y="3718297"/>
        <a:ext cx="2359589" cy="1415753"/>
      </dsp:txXfrm>
    </dsp:sp>
    <dsp:sp modelId="{FA4B78BC-3026-4190-AA6F-5DA328DBF56F}">
      <dsp:nvSpPr>
        <dsp:cNvPr id="0" name=""/>
        <dsp:cNvSpPr/>
      </dsp:nvSpPr>
      <dsp:spPr>
        <a:xfrm>
          <a:off x="5194071" y="3728066"/>
          <a:ext cx="2359589" cy="141575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natural phenomenon</a:t>
          </a:r>
        </a:p>
        <a:p>
          <a:pPr marL="0" lvl="0" indent="0" algn="ctr" defTabSz="933450">
            <a:lnSpc>
              <a:spcPct val="90000"/>
            </a:lnSpc>
            <a:spcBef>
              <a:spcPct val="0"/>
            </a:spcBef>
            <a:spcAft>
              <a:spcPct val="35000"/>
            </a:spcAft>
            <a:buNone/>
          </a:pPr>
          <a:r>
            <a:rPr lang="en-GB" sz="1400" kern="12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(Wu, 2022, p.100) </a:t>
          </a:r>
          <a:endParaRPr lang="en-GB" sz="1400" kern="1200" dirty="0">
            <a:solidFill>
              <a:schemeClr val="tx1"/>
            </a:solidFill>
          </a:endParaRPr>
        </a:p>
      </dsp:txBody>
      <dsp:txXfrm>
        <a:off x="5194071" y="3728066"/>
        <a:ext cx="2359589" cy="14157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8F0E2-EA7B-4179-B6C6-E91AE7DAADE4}">
      <dsp:nvSpPr>
        <dsp:cNvPr id="0" name=""/>
        <dsp:cNvSpPr/>
      </dsp:nvSpPr>
      <dsp:spPr>
        <a:xfrm>
          <a:off x="0" y="4558014"/>
          <a:ext cx="11753346" cy="2226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References</a:t>
          </a:r>
        </a:p>
      </dsp:txBody>
      <dsp:txXfrm>
        <a:off x="0" y="4558014"/>
        <a:ext cx="11753346" cy="222602"/>
      </dsp:txXfrm>
    </dsp:sp>
    <dsp:sp modelId="{769903EF-1BA3-4105-A17B-630D8E6FF74F}">
      <dsp:nvSpPr>
        <dsp:cNvPr id="0" name=""/>
        <dsp:cNvSpPr/>
      </dsp:nvSpPr>
      <dsp:spPr>
        <a:xfrm rot="10800000">
          <a:off x="0" y="3647176"/>
          <a:ext cx="11753346" cy="919808"/>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Conclusion, summary and recommendations</a:t>
          </a:r>
        </a:p>
      </dsp:txBody>
      <dsp:txXfrm rot="-10800000">
        <a:off x="0" y="3647176"/>
        <a:ext cx="11753346" cy="322852"/>
      </dsp:txXfrm>
    </dsp:sp>
    <dsp:sp modelId="{62DD6CF8-36E8-45F2-B960-E9629CE2A91E}">
      <dsp:nvSpPr>
        <dsp:cNvPr id="0" name=""/>
        <dsp:cNvSpPr/>
      </dsp:nvSpPr>
      <dsp:spPr>
        <a:xfrm>
          <a:off x="5738" y="3970029"/>
          <a:ext cx="391395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Improvements</a:t>
          </a:r>
        </a:p>
      </dsp:txBody>
      <dsp:txXfrm>
        <a:off x="5738" y="3970029"/>
        <a:ext cx="3913956" cy="275022"/>
      </dsp:txXfrm>
    </dsp:sp>
    <dsp:sp modelId="{1E33B140-179B-4CF9-983E-D210CE79B59E}">
      <dsp:nvSpPr>
        <dsp:cNvPr id="0" name=""/>
        <dsp:cNvSpPr/>
      </dsp:nvSpPr>
      <dsp:spPr>
        <a:xfrm>
          <a:off x="3919694" y="3970029"/>
          <a:ext cx="391395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Understanding</a:t>
          </a:r>
        </a:p>
      </dsp:txBody>
      <dsp:txXfrm>
        <a:off x="3919694" y="3970029"/>
        <a:ext cx="3913956" cy="275022"/>
      </dsp:txXfrm>
    </dsp:sp>
    <dsp:sp modelId="{9518BB22-0E25-43F4-A614-49FE5B6FED3B}">
      <dsp:nvSpPr>
        <dsp:cNvPr id="0" name=""/>
        <dsp:cNvSpPr/>
      </dsp:nvSpPr>
      <dsp:spPr>
        <a:xfrm>
          <a:off x="7833651" y="3970029"/>
          <a:ext cx="391395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Restrictions</a:t>
          </a:r>
        </a:p>
      </dsp:txBody>
      <dsp:txXfrm>
        <a:off x="7833651" y="3970029"/>
        <a:ext cx="3913956" cy="275022"/>
      </dsp:txXfrm>
    </dsp:sp>
    <dsp:sp modelId="{C5BAFE09-B4B5-4121-B0FA-8A53620785AA}">
      <dsp:nvSpPr>
        <dsp:cNvPr id="0" name=""/>
        <dsp:cNvSpPr/>
      </dsp:nvSpPr>
      <dsp:spPr>
        <a:xfrm rot="10800000">
          <a:off x="0" y="2736338"/>
          <a:ext cx="11753346" cy="919808"/>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Challenges</a:t>
          </a:r>
        </a:p>
      </dsp:txBody>
      <dsp:txXfrm rot="-10800000">
        <a:off x="0" y="2736338"/>
        <a:ext cx="11753346" cy="322852"/>
      </dsp:txXfrm>
    </dsp:sp>
    <dsp:sp modelId="{E4F25E70-A2B5-42C2-B077-7A19A8F3C33E}">
      <dsp:nvSpPr>
        <dsp:cNvPr id="0" name=""/>
        <dsp:cNvSpPr/>
      </dsp:nvSpPr>
      <dsp:spPr>
        <a:xfrm>
          <a:off x="0" y="3059191"/>
          <a:ext cx="293833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 Schools</a:t>
          </a:r>
        </a:p>
      </dsp:txBody>
      <dsp:txXfrm>
        <a:off x="0" y="3059191"/>
        <a:ext cx="2938336" cy="275022"/>
      </dsp:txXfrm>
    </dsp:sp>
    <dsp:sp modelId="{88959D4E-4AD0-433F-B672-A86515399001}">
      <dsp:nvSpPr>
        <dsp:cNvPr id="0" name=""/>
        <dsp:cNvSpPr/>
      </dsp:nvSpPr>
      <dsp:spPr>
        <a:xfrm>
          <a:off x="2938336" y="3059191"/>
          <a:ext cx="293833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Government</a:t>
          </a:r>
        </a:p>
      </dsp:txBody>
      <dsp:txXfrm>
        <a:off x="2938336" y="3059191"/>
        <a:ext cx="2938336" cy="275022"/>
      </dsp:txXfrm>
    </dsp:sp>
    <dsp:sp modelId="{B043DA06-DB14-4CA7-90D5-724D138841F6}">
      <dsp:nvSpPr>
        <dsp:cNvPr id="0" name=""/>
        <dsp:cNvSpPr/>
      </dsp:nvSpPr>
      <dsp:spPr>
        <a:xfrm>
          <a:off x="5876673" y="3059191"/>
          <a:ext cx="293833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 ITE</a:t>
          </a:r>
        </a:p>
      </dsp:txBody>
      <dsp:txXfrm>
        <a:off x="5876673" y="3059191"/>
        <a:ext cx="2938336" cy="275022"/>
      </dsp:txXfrm>
    </dsp:sp>
    <dsp:sp modelId="{EA40888A-4581-4458-91AE-A3D397DAAA18}">
      <dsp:nvSpPr>
        <dsp:cNvPr id="0" name=""/>
        <dsp:cNvSpPr/>
      </dsp:nvSpPr>
      <dsp:spPr>
        <a:xfrm>
          <a:off x="8815009" y="3059191"/>
          <a:ext cx="293833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 Practitioners</a:t>
          </a:r>
        </a:p>
      </dsp:txBody>
      <dsp:txXfrm>
        <a:off x="8815009" y="3059191"/>
        <a:ext cx="2938336" cy="275022"/>
      </dsp:txXfrm>
    </dsp:sp>
    <dsp:sp modelId="{E7C5D68C-4091-4510-8B01-172490AE9158}">
      <dsp:nvSpPr>
        <dsp:cNvPr id="0" name=""/>
        <dsp:cNvSpPr/>
      </dsp:nvSpPr>
      <dsp:spPr>
        <a:xfrm rot="10800000">
          <a:off x="0" y="1825500"/>
          <a:ext cx="11753346" cy="919808"/>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Current practices</a:t>
          </a:r>
        </a:p>
      </dsp:txBody>
      <dsp:txXfrm rot="-10800000">
        <a:off x="0" y="1825500"/>
        <a:ext cx="11753346" cy="322852"/>
      </dsp:txXfrm>
    </dsp:sp>
    <dsp:sp modelId="{647CEC81-3FD1-443F-A4CD-343595426823}">
      <dsp:nvSpPr>
        <dsp:cNvPr id="0" name=""/>
        <dsp:cNvSpPr/>
      </dsp:nvSpPr>
      <dsp:spPr>
        <a:xfrm>
          <a:off x="5738" y="2148353"/>
          <a:ext cx="391395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Wales</a:t>
          </a:r>
        </a:p>
      </dsp:txBody>
      <dsp:txXfrm>
        <a:off x="5738" y="2148353"/>
        <a:ext cx="3913956" cy="275022"/>
      </dsp:txXfrm>
    </dsp:sp>
    <dsp:sp modelId="{D6E85399-5316-46B3-971D-8F893C4CC030}">
      <dsp:nvSpPr>
        <dsp:cNvPr id="0" name=""/>
        <dsp:cNvSpPr/>
      </dsp:nvSpPr>
      <dsp:spPr>
        <a:xfrm>
          <a:off x="3919694" y="2148353"/>
          <a:ext cx="391395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UK</a:t>
          </a:r>
        </a:p>
      </dsp:txBody>
      <dsp:txXfrm>
        <a:off x="3919694" y="2148353"/>
        <a:ext cx="3913956" cy="275022"/>
      </dsp:txXfrm>
    </dsp:sp>
    <dsp:sp modelId="{6FAEB73D-F3F0-4866-B828-BF1F300F9DC5}">
      <dsp:nvSpPr>
        <dsp:cNvPr id="0" name=""/>
        <dsp:cNvSpPr/>
      </dsp:nvSpPr>
      <dsp:spPr>
        <a:xfrm>
          <a:off x="7833651" y="2148353"/>
          <a:ext cx="391395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International</a:t>
          </a:r>
        </a:p>
      </dsp:txBody>
      <dsp:txXfrm>
        <a:off x="7833651" y="2148353"/>
        <a:ext cx="3913956" cy="275022"/>
      </dsp:txXfrm>
    </dsp:sp>
    <dsp:sp modelId="{4614CB8E-84C1-4DE1-9314-E3E9183B47DE}">
      <dsp:nvSpPr>
        <dsp:cNvPr id="0" name=""/>
        <dsp:cNvSpPr/>
      </dsp:nvSpPr>
      <dsp:spPr>
        <a:xfrm rot="10800000">
          <a:off x="0" y="914662"/>
          <a:ext cx="11753346" cy="919808"/>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Terminology</a:t>
          </a:r>
        </a:p>
      </dsp:txBody>
      <dsp:txXfrm rot="-10800000">
        <a:off x="0" y="914662"/>
        <a:ext cx="11753346" cy="322852"/>
      </dsp:txXfrm>
    </dsp:sp>
    <dsp:sp modelId="{280F5752-FDFC-4E9C-B897-67EE1502CB14}">
      <dsp:nvSpPr>
        <dsp:cNvPr id="0" name=""/>
        <dsp:cNvSpPr/>
      </dsp:nvSpPr>
      <dsp:spPr>
        <a:xfrm>
          <a:off x="5738" y="1237515"/>
          <a:ext cx="391395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2">
                  <a:lumMod val="50000"/>
                </a:schemeClr>
              </a:solidFill>
            </a:rPr>
            <a:t>Definitions / themes</a:t>
          </a:r>
        </a:p>
      </dsp:txBody>
      <dsp:txXfrm>
        <a:off x="5738" y="1237515"/>
        <a:ext cx="3913956" cy="275022"/>
      </dsp:txXfrm>
    </dsp:sp>
    <dsp:sp modelId="{E60DCE7F-7BA1-46DC-874F-CEACA6CD5883}">
      <dsp:nvSpPr>
        <dsp:cNvPr id="0" name=""/>
        <dsp:cNvSpPr/>
      </dsp:nvSpPr>
      <dsp:spPr>
        <a:xfrm>
          <a:off x="3919694" y="1237515"/>
          <a:ext cx="391395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Parameters</a:t>
          </a:r>
        </a:p>
      </dsp:txBody>
      <dsp:txXfrm>
        <a:off x="3919694" y="1237515"/>
        <a:ext cx="3913956" cy="275022"/>
      </dsp:txXfrm>
    </dsp:sp>
    <dsp:sp modelId="{C54268E9-CCE1-44CF-973A-FBA166B7E04D}">
      <dsp:nvSpPr>
        <dsp:cNvPr id="0" name=""/>
        <dsp:cNvSpPr/>
      </dsp:nvSpPr>
      <dsp:spPr>
        <a:xfrm>
          <a:off x="7833651" y="1237515"/>
          <a:ext cx="3913956"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Concepts</a:t>
          </a:r>
        </a:p>
      </dsp:txBody>
      <dsp:txXfrm>
        <a:off x="7833651" y="1237515"/>
        <a:ext cx="3913956" cy="275022"/>
      </dsp:txXfrm>
    </dsp:sp>
    <dsp:sp modelId="{CE6AD3F0-6B4A-4CBA-ADF3-5C26076D46A2}">
      <dsp:nvSpPr>
        <dsp:cNvPr id="0" name=""/>
        <dsp:cNvSpPr/>
      </dsp:nvSpPr>
      <dsp:spPr>
        <a:xfrm rot="10800000">
          <a:off x="0" y="3824"/>
          <a:ext cx="11753346" cy="919808"/>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Introduction</a:t>
          </a:r>
        </a:p>
      </dsp:txBody>
      <dsp:txXfrm rot="-10800000">
        <a:off x="0" y="3824"/>
        <a:ext cx="11753346" cy="322852"/>
      </dsp:txXfrm>
    </dsp:sp>
    <dsp:sp modelId="{D6552D15-D97B-4A17-8177-44B8C5C212CB}">
      <dsp:nvSpPr>
        <dsp:cNvPr id="0" name=""/>
        <dsp:cNvSpPr/>
      </dsp:nvSpPr>
      <dsp:spPr>
        <a:xfrm>
          <a:off x="0" y="326677"/>
          <a:ext cx="5876673"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Purpose</a:t>
          </a:r>
        </a:p>
      </dsp:txBody>
      <dsp:txXfrm>
        <a:off x="0" y="326677"/>
        <a:ext cx="5876673" cy="275022"/>
      </dsp:txXfrm>
    </dsp:sp>
    <dsp:sp modelId="{7444E4E8-90E2-4132-93B2-7B9DFD2C0D5E}">
      <dsp:nvSpPr>
        <dsp:cNvPr id="0" name=""/>
        <dsp:cNvSpPr/>
      </dsp:nvSpPr>
      <dsp:spPr>
        <a:xfrm>
          <a:off x="5876673" y="326677"/>
          <a:ext cx="5876673" cy="2750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t>Stance</a:t>
          </a:r>
        </a:p>
      </dsp:txBody>
      <dsp:txXfrm>
        <a:off x="5876673" y="326677"/>
        <a:ext cx="5876673" cy="27502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27/11/2023</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27/11/2023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hildhoodbereavement.ie/about/information-resource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doi.org/10.1080/15700763.2022.2063749"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0" dirty="0"/>
              <a:t>Bore da, </a:t>
            </a:r>
            <a:r>
              <a:rPr lang="en-GB" noProof="0" dirty="0" err="1"/>
              <a:t>Croeso</a:t>
            </a:r>
            <a:endParaRPr lang="en-GB" noProof="0" dirty="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0" dirty="0"/>
              <a:t>Provide a gentle warning, in line with BERA (2018) recommendations – audience members may find some of the content distressing – support numbers visible here and at the end of the presentation.</a:t>
            </a:r>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2</a:t>
            </a:fld>
            <a:endParaRPr lang="en-GB"/>
          </a:p>
        </p:txBody>
      </p:sp>
    </p:spTree>
    <p:extLst>
      <p:ext uri="{BB962C8B-B14F-4D97-AF65-F5344CB8AC3E}">
        <p14:creationId xmlns:p14="http://schemas.microsoft.com/office/powerpoint/2010/main" val="2844993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Brief references to consider when undertaking a literature review</a:t>
            </a:r>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2137579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rPr>
              <a:t>‘sets the scene through analysis of subject content and academic knowledge’ (Roberts-Holmes, 2018)</a:t>
            </a:r>
            <a:endParaRPr lang="en-GB" sz="1200" noProof="0" dirty="0">
              <a:latin typeface="Tenorite" pitchFamily="2"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200" noProof="0" dirty="0">
              <a:latin typeface="Tenorite"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noProof="0" dirty="0">
                <a:latin typeface="Tenorite" pitchFamily="2" charset="0"/>
              </a:rPr>
              <a:t>Additionally, </a:t>
            </a:r>
            <a:r>
              <a:rPr lang="en-GB" sz="1200" kern="1200" dirty="0">
                <a:solidFill>
                  <a:schemeClr val="tx1"/>
                </a:solidFill>
                <a:latin typeface="+mn-lt"/>
                <a:ea typeface="+mn-ea"/>
                <a:cs typeface="+mn-cs"/>
              </a:rPr>
              <a:t>Mukherji and Albon , (2010) and Cohen et al., (2018) and Thomas, (2017) point out that when reading, one must consider:</a:t>
            </a:r>
            <a:endParaRPr lang="en-GB" sz="1200" noProof="0" dirty="0">
              <a:latin typeface="Tenorite" pitchFamily="2"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noProof="0" dirty="0">
                <a:latin typeface="Tenorite" pitchFamily="2" charset="0"/>
              </a:rPr>
              <a:t>What is the author saying?</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noProof="0" dirty="0">
                <a:latin typeface="Tenorite" pitchFamily="2" charset="0"/>
              </a:rPr>
              <a:t> Who is the audience?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noProof="0" dirty="0">
                <a:latin typeface="Tenorite" pitchFamily="2" charset="0"/>
              </a:rPr>
              <a:t>What is the author trying to achieve?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noProof="0" dirty="0">
                <a:latin typeface="Tenorite" pitchFamily="2" charset="0"/>
              </a:rPr>
              <a:t>What evidence does the author use to support</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sz="1200" noProof="0" dirty="0">
                <a:latin typeface="Tenorite" pitchFamily="2" charset="0"/>
              </a:rPr>
              <a:t>Do I accept this, is it useful/relevant/valid?</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200" noProof="0" dirty="0">
              <a:latin typeface="Tenorite" pitchFamily="2" charset="0"/>
            </a:endParaRPr>
          </a:p>
          <a:p>
            <a:r>
              <a:rPr lang="en-GB" noProof="0" dirty="0"/>
              <a:t>Also, to expand on this acceptance, or rejection will  be influenced by others’ work</a:t>
            </a:r>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4029904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kern="100" dirty="0">
                <a:effectLst/>
                <a:latin typeface="Calibri" panose="020F0502020204030204" pitchFamily="34" charset="0"/>
                <a:ea typeface="DengXian" panose="02010600030101010101" pitchFamily="2" charset="-122"/>
                <a:cs typeface="Arial" panose="020B0604020202020204" pitchFamily="34" charset="0"/>
              </a:rPr>
              <a:t>For the purpose of this research …bereavement is ‘the objective situation of having lost someone significant through death’ and grief is defined as the ‘primary reaction to the loss of a loved one through death’ (Stroebe </a:t>
            </a:r>
            <a:r>
              <a:rPr lang="en-US" sz="1800" i="1" kern="100" dirty="0">
                <a:effectLst/>
                <a:latin typeface="Calibri" panose="020F0502020204030204" pitchFamily="34" charset="0"/>
                <a:ea typeface="DengXian" panose="02010600030101010101" pitchFamily="2" charset="-122"/>
                <a:cs typeface="Arial" panose="020B0604020202020204" pitchFamily="34" charset="0"/>
              </a:rPr>
              <a:t>et al., </a:t>
            </a:r>
            <a:r>
              <a:rPr lang="en-US" sz="1800" kern="100" dirty="0">
                <a:effectLst/>
                <a:latin typeface="Calibri" panose="020F0502020204030204" pitchFamily="34" charset="0"/>
                <a:ea typeface="DengXian" panose="02010600030101010101" pitchFamily="2" charset="-122"/>
                <a:cs typeface="Arial" panose="020B0604020202020204" pitchFamily="34" charset="0"/>
              </a:rPr>
              <a:t>2008, p.5)  </a:t>
            </a:r>
            <a:r>
              <a:rPr lang="en-GB" sz="1800" kern="100" dirty="0">
                <a:effectLst/>
                <a:latin typeface="Calibri" panose="020F0502020204030204" pitchFamily="34" charset="0"/>
                <a:ea typeface="DengXian" panose="02010600030101010101" pitchFamily="2" charset="-122"/>
                <a:cs typeface="Arial" panose="020B0604020202020204" pitchFamily="34" charset="0"/>
              </a:rPr>
              <a:t>‘the death of someone important in the life of a child or young person’ (National Childhood Bereavement Project, 2022)</a:t>
            </a:r>
          </a:p>
          <a:p>
            <a:pPr>
              <a:lnSpc>
                <a:spcPct val="107000"/>
              </a:lnSpc>
              <a:spcAft>
                <a:spcPts val="800"/>
              </a:spcAft>
            </a:pPr>
            <a:r>
              <a:rPr lang="en-GB" sz="1800" kern="0" dirty="0">
                <a:solidFill>
                  <a:srgbClr val="3B3B3B"/>
                </a:solidFill>
                <a:effectLst/>
                <a:latin typeface="Merriweather" panose="00000500000000000000" pitchFamily="2" charset="0"/>
                <a:ea typeface="Times New Roman" panose="02020603050405020304" pitchFamily="18" charset="0"/>
                <a:cs typeface="Open Sans" panose="020B0606030504020204" pitchFamily="34" charset="0"/>
              </a:rPr>
              <a:t>Prof. Margaret Stroebe works at Utrecht University, and University of Groningen, The Netherlands She has specialised in the field of bereavement research for more than 20 years.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1800" b="0" kern="100" dirty="0">
                <a:effectLst/>
                <a:latin typeface="Calibri" panose="020F0502020204030204" pitchFamily="34" charset="0"/>
                <a:ea typeface="DengXian" panose="02010600030101010101" pitchFamily="2" charset="-122"/>
                <a:cs typeface="Arial" panose="020B0604020202020204" pitchFamily="34" charset="0"/>
              </a:rPr>
              <a:t>According to Winston’s Wish, a UK based bereavement charity and research by Cambridge University more than a hundred children are bereaved of a parent every day in the UK, around 41,000 annually, yet there is a lack of research on child bereavement in schools (Winston’s Wish, 2023; McLaughlin </a:t>
            </a:r>
            <a:r>
              <a:rPr lang="en-GB" sz="1800" b="0" i="1" kern="100" dirty="0">
                <a:effectLst/>
                <a:latin typeface="Calibri" panose="020F0502020204030204" pitchFamily="34" charset="0"/>
                <a:ea typeface="DengXian" panose="02010600030101010101" pitchFamily="2" charset="-122"/>
                <a:cs typeface="Arial" panose="020B0604020202020204" pitchFamily="34" charset="0"/>
              </a:rPr>
              <a:t>et al.,</a:t>
            </a:r>
            <a:r>
              <a:rPr lang="en-GB" sz="1800" b="0" kern="100" dirty="0">
                <a:effectLst/>
                <a:latin typeface="Calibri" panose="020F0502020204030204" pitchFamily="34" charset="0"/>
                <a:ea typeface="DengXian" panose="02010600030101010101" pitchFamily="2" charset="-122"/>
                <a:cs typeface="Arial" panose="020B0604020202020204" pitchFamily="34" charset="0"/>
              </a:rPr>
              <a:t> 2019). </a:t>
            </a:r>
          </a:p>
          <a:p>
            <a:pPr marL="342900" lvl="0" indent="-342900">
              <a:lnSpc>
                <a:spcPct val="107000"/>
              </a:lnSpc>
              <a:spcAft>
                <a:spcPts val="800"/>
              </a:spcAft>
              <a:buFont typeface="Arial" panose="020B0604020202020204" pitchFamily="34" charset="0"/>
              <a:buChar char="•"/>
              <a:tabLst>
                <a:tab pos="457200" algn="l"/>
              </a:tabLst>
            </a:pPr>
            <a:r>
              <a:rPr lang="en-GB" sz="1800" b="0" kern="100" dirty="0">
                <a:effectLst/>
                <a:latin typeface="Calibri" panose="020F0502020204030204" pitchFamily="34" charset="0"/>
                <a:ea typeface="DengXian" panose="02010600030101010101" pitchFamily="2" charset="-122"/>
                <a:cs typeface="Times New Roman" panose="02020603050405020304" pitchFamily="18" charset="0"/>
              </a:rPr>
              <a:t>A parent of children under 18 dies every 22 minutes in the UK; around 23,600 a year. This equates to around 111 children being bereaved of a parent every day.</a:t>
            </a:r>
          </a:p>
          <a:p>
            <a:pPr marL="342900" lvl="0" indent="-342900">
              <a:lnSpc>
                <a:spcPct val="107000"/>
              </a:lnSpc>
              <a:spcAft>
                <a:spcPts val="800"/>
              </a:spcAft>
              <a:buFont typeface="Arial" panose="020B0604020202020204" pitchFamily="34" charset="0"/>
              <a:buChar char="•"/>
              <a:tabLst>
                <a:tab pos="457200" algn="l"/>
              </a:tabLst>
            </a:pPr>
            <a:r>
              <a:rPr lang="en-GB" sz="1800" b="0" kern="100" dirty="0">
                <a:effectLst/>
                <a:latin typeface="Calibri" panose="020F0502020204030204" pitchFamily="34" charset="0"/>
                <a:ea typeface="DengXian" panose="02010600030101010101" pitchFamily="2" charset="-122"/>
                <a:cs typeface="Times New Roman" panose="02020603050405020304" pitchFamily="18" charset="0"/>
              </a:rPr>
              <a:t>1 in 29 5-16 year olds has been bereaved of a parent or sibling - that's a child in every average class. Child Bereavement UK (2023)</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Estyn</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ITE</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EY</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Wales</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Schools – policy and resources</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 </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Training – through ITE, WG Policy</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 </a:t>
            </a:r>
          </a:p>
          <a:p>
            <a:endParaRPr lang="en-GB" noProof="0" dirty="0"/>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379476">
              <a:spcAft>
                <a:spcPts val="600"/>
              </a:spcAft>
            </a:pPr>
            <a:r>
              <a:rPr lang="en-GB" sz="1200" b="1" u="sng" dirty="0"/>
              <a:t>Terminology</a:t>
            </a:r>
            <a:r>
              <a:rPr lang="en-GB" sz="1200" b="1" dirty="0"/>
              <a:t>: bereavement, child, schools, education, grief, loss, death, attitudes – narrow/expand as necessary</a:t>
            </a:r>
          </a:p>
          <a:p>
            <a:pPr defTabSz="379476">
              <a:spcAft>
                <a:spcPts val="600"/>
              </a:spcAft>
            </a:pPr>
            <a:r>
              <a:rPr lang="en-GB" sz="1200" b="1" u="sng" dirty="0"/>
              <a:t>Boundaries</a:t>
            </a:r>
            <a:r>
              <a:rPr lang="en-GB" sz="1200" b="1" dirty="0"/>
              <a:t> – time (from 2015), peer reviewed, empirical studies, children 2-7years, UK/Welsh</a:t>
            </a:r>
          </a:p>
          <a:p>
            <a:pPr marL="0" marR="0" lvl="0" indent="0" algn="l" defTabSz="379476" rtl="0" eaLnBrk="1" fontAlgn="auto" latinLnBrk="0" hangingPunct="1">
              <a:lnSpc>
                <a:spcPct val="100000"/>
              </a:lnSpc>
              <a:spcBef>
                <a:spcPts val="0"/>
              </a:spcBef>
              <a:spcAft>
                <a:spcPts val="600"/>
              </a:spcAft>
              <a:buClrTx/>
              <a:buSzTx/>
              <a:buFontTx/>
              <a:buNone/>
              <a:tabLst/>
              <a:defRPr/>
            </a:pPr>
            <a:r>
              <a:rPr lang="en-GB" sz="1200" b="1" u="sng" kern="1200" dirty="0">
                <a:solidFill>
                  <a:schemeClr val="tx1"/>
                </a:solidFill>
                <a:latin typeface="+mn-lt"/>
                <a:ea typeface="+mn-ea"/>
                <a:cs typeface="+mn-cs"/>
              </a:rPr>
              <a:t>Sources: </a:t>
            </a:r>
            <a:r>
              <a:rPr lang="en-GB" sz="1200" b="1" kern="1200" dirty="0">
                <a:solidFill>
                  <a:schemeClr val="tx1"/>
                </a:solidFill>
                <a:latin typeface="+mn-lt"/>
                <a:ea typeface="+mn-ea"/>
                <a:cs typeface="+mn-cs"/>
              </a:rPr>
              <a:t>UWTSD Library, internet searches, databases (EBSCO host), Dissertations, Google Scholar, Government websites, Senedd, BERA, </a:t>
            </a:r>
            <a:r>
              <a:rPr lang="en-GB" sz="1200" b="1" dirty="0"/>
              <a:t>Charities</a:t>
            </a:r>
          </a:p>
          <a:p>
            <a:pPr defTabSz="379476">
              <a:spcAft>
                <a:spcPts val="600"/>
              </a:spcAft>
            </a:pPr>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6</a:t>
            </a:fld>
            <a:endParaRPr lang="en-GB" noProof="0"/>
          </a:p>
        </p:txBody>
      </p:sp>
    </p:spTree>
    <p:extLst>
      <p:ext uri="{BB962C8B-B14F-4D97-AF65-F5344CB8AC3E}">
        <p14:creationId xmlns:p14="http://schemas.microsoft.com/office/powerpoint/2010/main" val="2310284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Counties (as on slide) UK – focus in…</a:t>
            </a:r>
          </a:p>
          <a:p>
            <a:pPr>
              <a:lnSpc>
                <a:spcPct val="107000"/>
              </a:lnSpc>
              <a:spcAft>
                <a:spcPts val="800"/>
              </a:spcAft>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defTabSz="379476">
              <a:spcAft>
                <a:spcPts val="600"/>
              </a:spcAft>
            </a:pPr>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7</a:t>
            </a:fld>
            <a:endParaRPr lang="en-GB" noProof="0"/>
          </a:p>
        </p:txBody>
      </p:sp>
    </p:spTree>
    <p:extLst>
      <p:ext uri="{BB962C8B-B14F-4D97-AF65-F5344CB8AC3E}">
        <p14:creationId xmlns:p14="http://schemas.microsoft.com/office/powerpoint/2010/main" val="1990045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been recognised that limited studies have been completed around the subject of bereavement and loss within Primary schools, furthermore bereavement support is currently inadequate (McLaughlin et al., 2019; Lawrence, 2019). </a:t>
            </a:r>
          </a:p>
          <a:p>
            <a:endParaRPr lang="en-GB" dirty="0"/>
          </a:p>
          <a:p>
            <a:r>
              <a:rPr lang="en-GB" dirty="0"/>
              <a:t>My research stance is that of an interpretivist researcher (Crotty, 1998; Saracho, 2015). Existing under a constructivist ontology, interpretivism does not see the direct knowledge as possible; it is the accounts and observations of the world that provide indirect indications of phenomena, and thus knowledge is developed through the process of interpretation (Coe et al., 2021). My positionality sits within the interpretivist paradigm; I can investigate the participants’ views, experiences, thoughts, and perceptions; I want to find out what the participants think, how they feel and what perceptions they hold. </a:t>
            </a:r>
          </a:p>
          <a:p>
            <a:r>
              <a:rPr lang="en-GB" dirty="0"/>
              <a:t>As an educator, I advocate the view of interpretivism; I am interested in people’s behaviours, actions and responses and how they see the world (Thomas, 2017). </a:t>
            </a:r>
          </a:p>
          <a:p>
            <a:r>
              <a:rPr lang="en-GB" dirty="0"/>
              <a:t>Crotty (1998) The interpretive paradigm accepts principles and ideas and aims to understand experiences from another individual’s perspective.</a:t>
            </a:r>
          </a:p>
          <a:p>
            <a:r>
              <a:rPr lang="en-GB" dirty="0"/>
              <a:t>This research will be the application of the combined qualitative and quantitative methods which should allow “both inductive and deductive reasoning to investigate the multiple, plural views of the problem and research question” (Cohen, Manion et al., 2018, p.34). </a:t>
            </a: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8</a:t>
            </a:fld>
            <a:endParaRPr lang="en-GB" noProof="0"/>
          </a:p>
        </p:txBody>
      </p:sp>
    </p:spTree>
    <p:extLst>
      <p:ext uri="{BB962C8B-B14F-4D97-AF65-F5344CB8AC3E}">
        <p14:creationId xmlns:p14="http://schemas.microsoft.com/office/powerpoint/2010/main" val="3266479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Grief is an </a:t>
            </a:r>
            <a:r>
              <a:rPr lang="en-GB" sz="1800"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expected response</a:t>
            </a:r>
            <a:r>
              <a:rPr lang="en-GB" sz="1800" kern="100" dirty="0">
                <a:effectLst/>
                <a:latin typeface="Calibri" panose="020F0502020204030204" pitchFamily="34" charset="0"/>
                <a:ea typeface="DengXian" panose="02010600030101010101" pitchFamily="2" charset="-122"/>
                <a:cs typeface="Arial" panose="020B0604020202020204" pitchFamily="34" charset="0"/>
              </a:rPr>
              <a:t> to an internalized sense of loss, regardless of age (Edwards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et al.,</a:t>
            </a:r>
            <a:r>
              <a:rPr lang="en-GB" sz="1800" kern="100" dirty="0">
                <a:effectLst/>
                <a:latin typeface="Calibri" panose="020F0502020204030204" pitchFamily="34" charset="0"/>
                <a:ea typeface="DengXian" panose="02010600030101010101" pitchFamily="2" charset="-122"/>
                <a:cs typeface="Arial" panose="020B0604020202020204" pitchFamily="34" charset="0"/>
              </a:rPr>
              <a:t> 2023)</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A </a:t>
            </a:r>
            <a:r>
              <a:rPr lang="en-GB" sz="1800"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unique process</a:t>
            </a:r>
            <a:r>
              <a:rPr lang="en-GB" sz="1800" kern="100" dirty="0">
                <a:effectLst/>
                <a:latin typeface="Calibri" panose="020F0502020204030204" pitchFamily="34" charset="0"/>
                <a:ea typeface="DengXian" panose="02010600030101010101" pitchFamily="2" charset="-122"/>
                <a:cs typeface="Arial" panose="020B0604020202020204" pitchFamily="34" charset="0"/>
              </a:rPr>
              <a:t>, characterised by internal, external and intermittent behaviours (Costello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et al.,</a:t>
            </a:r>
            <a:r>
              <a:rPr lang="en-GB" sz="1800" kern="100" dirty="0">
                <a:effectLst/>
                <a:latin typeface="Calibri" panose="020F0502020204030204" pitchFamily="34" charset="0"/>
                <a:ea typeface="DengXian" panose="02010600030101010101" pitchFamily="2" charset="-122"/>
                <a:cs typeface="Arial" panose="020B0604020202020204" pitchFamily="34" charset="0"/>
              </a:rPr>
              <a:t> 2020</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The experiences a child has while they are developing significantly impacts the adult they become (Dimery and Templeton, 2021)</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A </a:t>
            </a:r>
            <a:r>
              <a:rPr lang="en-GB" sz="1800"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natural phenomenon</a:t>
            </a:r>
            <a:r>
              <a:rPr lang="en-GB" sz="1800" kern="100" dirty="0">
                <a:effectLst/>
                <a:latin typeface="Calibri" panose="020F0502020204030204" pitchFamily="34" charset="0"/>
                <a:ea typeface="DengXian" panose="02010600030101010101" pitchFamily="2" charset="-122"/>
                <a:cs typeface="Arial" panose="020B0604020202020204" pitchFamily="34" charset="0"/>
              </a:rPr>
              <a:t> that treats us all equally (Wu, 2022)</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Childhood bereavement not only affects children, it also presents a </a:t>
            </a:r>
            <a:r>
              <a:rPr lang="en-GB" sz="1800"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significant challenge</a:t>
            </a:r>
            <a:r>
              <a:rPr lang="en-GB" sz="1800" kern="100" dirty="0">
                <a:effectLst/>
                <a:latin typeface="Calibri" panose="020F0502020204030204" pitchFamily="34" charset="0"/>
                <a:ea typeface="DengXian" panose="02010600030101010101" pitchFamily="2" charset="-122"/>
                <a:cs typeface="Arial" panose="020B0604020202020204" pitchFamily="34" charset="0"/>
              </a:rPr>
              <a:t> for teachers (Lytje, 2017)</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 Bereavement is a </a:t>
            </a:r>
            <a:r>
              <a:rPr lang="en-GB" sz="1800"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taboo subject</a:t>
            </a:r>
            <a:r>
              <a:rPr lang="en-GB" sz="1800" kern="100" dirty="0">
                <a:effectLst/>
                <a:latin typeface="Calibri" panose="020F0502020204030204" pitchFamily="34" charset="0"/>
                <a:ea typeface="DengXian" panose="02010600030101010101" pitchFamily="2" charset="-122"/>
                <a:cs typeface="Arial" panose="020B0604020202020204" pitchFamily="34" charset="0"/>
              </a:rPr>
              <a:t> in many contexts, especially in the educational one ( Ernesto, </a:t>
            </a:r>
            <a:r>
              <a:rPr lang="en-GB" sz="1800" i="1" kern="100" dirty="0">
                <a:effectLst/>
                <a:latin typeface="Calibri" panose="020F0502020204030204" pitchFamily="34" charset="0"/>
                <a:ea typeface="DengXian" panose="02010600030101010101" pitchFamily="2" charset="-122"/>
                <a:cs typeface="Arial" panose="020B0604020202020204" pitchFamily="34" charset="0"/>
              </a:rPr>
              <a:t>et al.,</a:t>
            </a:r>
            <a:r>
              <a:rPr lang="en-GB" sz="1800" kern="100" dirty="0">
                <a:effectLst/>
                <a:latin typeface="Calibri" panose="020F0502020204030204" pitchFamily="34" charset="0"/>
                <a:ea typeface="DengXian" panose="02010600030101010101" pitchFamily="2" charset="-122"/>
                <a:cs typeface="Arial" panose="020B0604020202020204" pitchFamily="34" charset="0"/>
              </a:rPr>
              <a:t> 2023)</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Bereavement can lead to </a:t>
            </a:r>
            <a:r>
              <a:rPr lang="en-GB" sz="1800"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prolonged and complicated grief responses impacting on physical and mental health</a:t>
            </a:r>
            <a:r>
              <a:rPr lang="en-GB" sz="1800" kern="100" dirty="0">
                <a:effectLst/>
                <a:latin typeface="Calibri" panose="020F0502020204030204" pitchFamily="34" charset="0"/>
                <a:ea typeface="DengXian" panose="02010600030101010101" pitchFamily="2" charset="-122"/>
                <a:cs typeface="Arial" panose="020B0604020202020204" pitchFamily="34" charset="0"/>
              </a:rPr>
              <a:t> (Pearce et al., 2021)</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Most grieving pupils do not need a </a:t>
            </a:r>
            <a:r>
              <a:rPr lang="en-GB" sz="1800"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‘bereavement expert’</a:t>
            </a:r>
            <a:r>
              <a:rPr lang="en-GB" sz="1800" kern="100" dirty="0">
                <a:effectLst/>
                <a:latin typeface="Calibri" panose="020F0502020204030204" pitchFamily="34" charset="0"/>
                <a:ea typeface="DengXian" panose="02010600030101010101" pitchFamily="2" charset="-122"/>
                <a:cs typeface="Arial" panose="020B0604020202020204" pitchFamily="34" charset="0"/>
              </a:rPr>
              <a:t> they need people who care. Schools, just by carrying on with their usual day-to-day activities, can do a huge amount to support a grieving child. By gently introducing death and grief into the classroom, the fear is removed, and children will develop coping skills should someone they know die now or in the future (Child Bereavement UK, 2021)</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The implications for the potential </a:t>
            </a:r>
            <a:r>
              <a:rPr lang="en-GB" sz="1800"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long-term adverse effects</a:t>
            </a:r>
            <a:r>
              <a:rPr lang="en-GB" sz="1800" kern="100" dirty="0">
                <a:effectLst/>
                <a:latin typeface="Calibri" panose="020F0502020204030204" pitchFamily="34" charset="0"/>
                <a:ea typeface="DengXian" panose="02010600030101010101" pitchFamily="2" charset="-122"/>
                <a:cs typeface="Arial" panose="020B0604020202020204" pitchFamily="34" charset="0"/>
              </a:rPr>
              <a:t> of unresolved grief are wide ranging. Children may leave home early, have early sexual and partnering experiences and teenage pregnancies. Some became involved in anti-social behaviour and were vulnerable to issues such as depression and loss of self-esteem (Holland and McLennan, 2015)</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All of us will experience grief through the course of our lives. It is a truly </a:t>
            </a:r>
            <a:r>
              <a:rPr lang="en-GB" sz="1800"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universal human experience</a:t>
            </a:r>
            <a:r>
              <a:rPr lang="en-GB" sz="1800" kern="100" dirty="0">
                <a:effectLst/>
                <a:latin typeface="Calibri" panose="020F0502020204030204" pitchFamily="34" charset="0"/>
                <a:ea typeface="DengXian" panose="02010600030101010101" pitchFamily="2" charset="-122"/>
                <a:cs typeface="Arial" panose="020B0604020202020204" pitchFamily="34" charset="0"/>
              </a:rPr>
              <a:t> - part and parcel of being mortal. And as with every aspect of life, we all experience it differently (Dame Sarah </a:t>
            </a:r>
            <a:r>
              <a:rPr lang="en-GB" sz="1800" kern="100" dirty="0" err="1">
                <a:effectLst/>
                <a:latin typeface="Calibri" panose="020F0502020204030204" pitchFamily="34" charset="0"/>
                <a:ea typeface="DengXian" panose="02010600030101010101" pitchFamily="2" charset="-122"/>
                <a:cs typeface="Arial" panose="020B0604020202020204" pitchFamily="34" charset="0"/>
              </a:rPr>
              <a:t>Mullally</a:t>
            </a:r>
            <a:r>
              <a:rPr lang="en-GB" sz="1800" kern="100" dirty="0">
                <a:effectLst/>
                <a:latin typeface="Calibri" panose="020F0502020204030204" pitchFamily="34" charset="0"/>
                <a:ea typeface="DengXian" panose="02010600030101010101" pitchFamily="2" charset="-122"/>
                <a:cs typeface="Arial" panose="020B0604020202020204" pitchFamily="34" charset="0"/>
              </a:rPr>
              <a:t>, UK commission on Bereavement Report 2022).</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Arial" panose="020B0604020202020204" pitchFamily="34" charset="0"/>
              </a:rPr>
              <a:t>Grief is </a:t>
            </a:r>
            <a:r>
              <a:rPr lang="en-GB" sz="1800" kern="100" dirty="0">
                <a:effectLst/>
                <a:highlight>
                  <a:srgbClr val="FFFF00"/>
                </a:highlight>
                <a:latin typeface="Calibri" panose="020F0502020204030204" pitchFamily="34" charset="0"/>
                <a:ea typeface="DengXian" panose="02010600030101010101" pitchFamily="2" charset="-122"/>
                <a:cs typeface="Arial" panose="020B0604020202020204" pitchFamily="34" charset="0"/>
              </a:rPr>
              <a:t>confusing</a:t>
            </a:r>
            <a:r>
              <a:rPr lang="en-GB" sz="1800" kern="100" dirty="0">
                <a:effectLst/>
                <a:latin typeface="Calibri" panose="020F0502020204030204" pitchFamily="34" charset="0"/>
                <a:ea typeface="DengXian" panose="02010600030101010101" pitchFamily="2" charset="-122"/>
                <a:cs typeface="Arial" panose="020B0604020202020204" pitchFamily="34" charset="0"/>
              </a:rPr>
              <a:t>. And while it’s completely natural for parents to worry about their children and want to protect them, the best thing is to give them honest, age-appropriate information about a death </a:t>
            </a:r>
            <a:r>
              <a:rPr lang="en-GB" sz="1800" u="sng" kern="100" dirty="0">
                <a:solidFill>
                  <a:srgbClr val="0000FF"/>
                </a:solidFill>
                <a:effectLst/>
                <a:latin typeface="Calibri" panose="020F0502020204030204" pitchFamily="34" charset="0"/>
                <a:ea typeface="DengXian" panose="02010600030101010101" pitchFamily="2" charset="-122"/>
                <a:cs typeface="Arial" panose="020B0604020202020204" pitchFamily="34" charset="0"/>
                <a:hlinkClick r:id="rId3"/>
              </a:rPr>
              <a:t>Information Resources - Irish Childhood Bereavement Network</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9</a:t>
            </a:fld>
            <a:endParaRPr lang="en-GB" noProof="0"/>
          </a:p>
        </p:txBody>
      </p:sp>
    </p:spTree>
    <p:extLst>
      <p:ext uri="{BB962C8B-B14F-4D97-AF65-F5344CB8AC3E}">
        <p14:creationId xmlns:p14="http://schemas.microsoft.com/office/powerpoint/2010/main" val="2223545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10</a:t>
            </a:fld>
            <a:endParaRPr lang="en-GB" noProof="0"/>
          </a:p>
        </p:txBody>
      </p:sp>
    </p:spTree>
    <p:extLst>
      <p:ext uri="{BB962C8B-B14F-4D97-AF65-F5344CB8AC3E}">
        <p14:creationId xmlns:p14="http://schemas.microsoft.com/office/powerpoint/2010/main" val="508592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0" lang="en-GB" sz="1800" b="0" i="0" u="none" strike="noStrike" kern="1200" cap="none" spc="0" normalizeH="0" baseline="0" noProof="0" dirty="0">
                <a:ln>
                  <a:noFill/>
                </a:ln>
                <a:solidFill>
                  <a:schemeClr val="bg1"/>
                </a:solidFill>
                <a:effectLst/>
                <a:uLnTx/>
                <a:uFillTx/>
                <a:latin typeface="Corbel" panose="020B0503020204020204"/>
                <a:ea typeface="+mn-ea"/>
                <a:cs typeface="+mn-cs"/>
              </a:rPr>
              <a:t>Thomas, (2017) A story rather than a list.</a:t>
            </a:r>
          </a:p>
          <a:p>
            <a:r>
              <a:rPr kumimoji="0" lang="en-GB" sz="1800" b="0" i="0" u="none" strike="noStrike" kern="1200" cap="none" spc="0" normalizeH="0" baseline="0" noProof="0" dirty="0">
                <a:ln>
                  <a:noFill/>
                </a:ln>
                <a:solidFill>
                  <a:schemeClr val="bg1"/>
                </a:solidFill>
                <a:effectLst/>
                <a:uLnTx/>
                <a:uFillTx/>
                <a:latin typeface="Corbel" panose="020B0503020204020204"/>
                <a:ea typeface="+mn-ea"/>
                <a:cs typeface="+mn-cs"/>
              </a:rPr>
              <a:t>Efrat Efron (2020) no single formular for writing a literature review and it will evolve as I research the literature in line with my focus.</a:t>
            </a:r>
            <a:br>
              <a:rPr kumimoji="0" lang="en-GB" sz="1800" b="0" i="0" u="none" strike="noStrike" kern="1200" cap="none" spc="0" normalizeH="0" baseline="0" noProof="0" dirty="0">
                <a:ln>
                  <a:noFill/>
                </a:ln>
                <a:solidFill>
                  <a:schemeClr val="bg1"/>
                </a:solidFill>
                <a:effectLst/>
                <a:uLnTx/>
                <a:uFillTx/>
                <a:latin typeface="Corbel" panose="020B0503020204020204"/>
                <a:ea typeface="+mn-ea"/>
                <a:cs typeface="+mn-cs"/>
              </a:rPr>
            </a:br>
            <a:r>
              <a:rPr kumimoji="0" lang="en-GB" sz="1800" b="0" i="0" u="none" strike="noStrike" kern="1200" cap="none" spc="0" normalizeH="0" baseline="0" noProof="0" dirty="0">
                <a:ln>
                  <a:noFill/>
                </a:ln>
                <a:solidFill>
                  <a:schemeClr val="bg1"/>
                </a:solidFill>
                <a:effectLst/>
                <a:uLnTx/>
                <a:uFillTx/>
                <a:latin typeface="Corbel" panose="020B0503020204020204"/>
                <a:ea typeface="+mn-ea"/>
                <a:cs typeface="+mn-cs"/>
              </a:rPr>
              <a:t>A narrative that helps to advance our understanding and that is “original, perceptive and analytical”</a:t>
            </a:r>
            <a:r>
              <a:rPr lang="en-GB" sz="1800" b="0" dirty="0">
                <a:solidFill>
                  <a:schemeClr val="bg1"/>
                </a:solidFill>
                <a:latin typeface="Corbel" panose="020B0503020204020204"/>
                <a:ea typeface="+mn-ea"/>
                <a:cs typeface="+mn-cs"/>
              </a:rPr>
              <a:t> </a:t>
            </a:r>
            <a:r>
              <a:rPr kumimoji="0" lang="en-GB" sz="1800" b="0" i="0" u="none" strike="noStrike" kern="1200" cap="none" spc="0" normalizeH="0" baseline="0" noProof="0" dirty="0">
                <a:ln>
                  <a:noFill/>
                </a:ln>
                <a:solidFill>
                  <a:schemeClr val="bg1"/>
                </a:solidFill>
                <a:effectLst/>
                <a:uLnTx/>
                <a:uFillTx/>
                <a:latin typeface="Corbel" panose="020B0503020204020204"/>
                <a:ea typeface="+mn-ea"/>
                <a:cs typeface="+mn-cs"/>
              </a:rPr>
              <a:t>(Jesson and Lacey, 2006, p.142).</a:t>
            </a:r>
            <a:endParaRPr lang="en-GB" sz="1800" b="0" dirty="0">
              <a:solidFill>
                <a:srgbClr val="000000"/>
              </a:solidFill>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rtl="0"/>
            <a:fld id="{F97DC217-DF71-1A49-B3EA-559F1F43B0FF}" type="slidenum">
              <a:rPr lang="en-GB" smtClean="0"/>
              <a:t>11</a:t>
            </a:fld>
            <a:endParaRPr lang="en-GB"/>
          </a:p>
        </p:txBody>
      </p:sp>
    </p:spTree>
    <p:extLst>
      <p:ext uri="{BB962C8B-B14F-4D97-AF65-F5344CB8AC3E}">
        <p14:creationId xmlns:p14="http://schemas.microsoft.com/office/powerpoint/2010/main" val="2939553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sz="1200" b="0" i="0" dirty="0">
              <a:solidFill>
                <a:srgbClr val="3A3A3A"/>
              </a:solidFill>
              <a:effectLst/>
            </a:endParaRPr>
          </a:p>
          <a:p>
            <a:pPr marL="342900" lvl="0" indent="-342900" rtl="0">
              <a:lnSpc>
                <a:spcPct val="107000"/>
              </a:lnSpc>
              <a:spcAft>
                <a:spcPts val="800"/>
              </a:spcAft>
              <a:buFont typeface="Arial" panose="020B0604020202020204" pitchFamily="34" charset="0"/>
              <a:buChar char="•"/>
              <a:tabLst>
                <a:tab pos="457200" algn="l"/>
              </a:tabLst>
            </a:pPr>
            <a:r>
              <a:rPr lang="en-GB" sz="1800" b="0" kern="100" dirty="0">
                <a:effectLst/>
                <a:latin typeface="Corbel" panose="020B0503020204020204" pitchFamily="34" charset="0"/>
                <a:ea typeface="DengXian" panose="02010600030101010101" pitchFamily="2" charset="-122"/>
                <a:cs typeface="Times New Roman" panose="02020603050405020304" pitchFamily="18" charset="0"/>
              </a:rPr>
              <a:t>Abraham-Steele, M and Edmonds, C (2021) </a:t>
            </a:r>
            <a:r>
              <a:rPr lang="en-GB" sz="1800" b="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UK based, lack of empathy, understanding, time, funding, training UK</a:t>
            </a:r>
            <a:endParaRPr lang="en-GB" sz="1800" b="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b="0" kern="100" dirty="0">
                <a:effectLst/>
                <a:latin typeface="Corbel" panose="020B0503020204020204" pitchFamily="34" charset="0"/>
                <a:ea typeface="DengXian" panose="02010600030101010101" pitchFamily="2" charset="-122"/>
                <a:cs typeface="Times New Roman" panose="02020603050405020304" pitchFamily="18" charset="0"/>
              </a:rPr>
              <a:t>Colomo-</a:t>
            </a:r>
            <a:r>
              <a:rPr lang="en-GB" sz="1800" b="0" kern="100" dirty="0" err="1">
                <a:effectLst/>
                <a:latin typeface="Corbel" panose="020B0503020204020204" pitchFamily="34" charset="0"/>
                <a:ea typeface="DengXian" panose="02010600030101010101" pitchFamily="2" charset="-122"/>
                <a:cs typeface="Times New Roman" panose="02020603050405020304" pitchFamily="18" charset="0"/>
              </a:rPr>
              <a:t>Magaña</a:t>
            </a:r>
            <a:r>
              <a:rPr lang="en-GB" sz="1800" b="0" kern="100" dirty="0">
                <a:effectLst/>
                <a:latin typeface="Corbel" panose="020B0503020204020204" pitchFamily="34" charset="0"/>
                <a:ea typeface="DengXian" panose="02010600030101010101" pitchFamily="2" charset="-122"/>
                <a:cs typeface="Times New Roman" panose="02020603050405020304" pitchFamily="18" charset="0"/>
              </a:rPr>
              <a:t>, E. (2023) ‘The Influence of Cultural Snapshots on Pre-service Teachers’ Attitudes Towards Death Education’</a:t>
            </a:r>
            <a:r>
              <a:rPr lang="en-GB" sz="1800" b="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161, quantitative longitudinal panel design with pre and post-test measures (didactic resource)</a:t>
            </a:r>
            <a:endParaRPr lang="en-GB" sz="1800" b="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b="0" kern="100" dirty="0">
                <a:effectLst/>
                <a:latin typeface="Corbel" panose="020B0503020204020204" pitchFamily="34" charset="0"/>
                <a:ea typeface="DengXian" panose="02010600030101010101" pitchFamily="2" charset="-122"/>
                <a:cs typeface="Times New Roman" panose="02020603050405020304" pitchFamily="18" charset="0"/>
              </a:rPr>
              <a:t>Costelloe, A., Mintz, J. and Lee, F. (2020) </a:t>
            </a:r>
            <a:r>
              <a:rPr lang="en-GB" sz="1800" b="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UK  </a:t>
            </a:r>
            <a:r>
              <a:rPr lang="en-GB" sz="180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A key finding is that providing emotional </a:t>
            </a:r>
            <a:r>
              <a:rPr lang="en-GB" sz="1800" kern="100"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support to a bereaved child has a negative impact on the emotional well-being of staff. This study discusses how educational psychologists are well placed to provide whole school and targeted bereavement support to children and school staff.</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orbel" panose="020B0503020204020204" pitchFamily="34" charset="0"/>
                <a:ea typeface="DengXian" panose="02010600030101010101" pitchFamily="2" charset="-122"/>
                <a:cs typeface="Times New Roman" panose="02020603050405020304" pitchFamily="18" charset="0"/>
              </a:rPr>
              <a:t>Dimery, E. and Templeton, S. (2021):</a:t>
            </a:r>
            <a:r>
              <a:rPr lang="en-GB" sz="1800" kern="100" dirty="0">
                <a:solidFill>
                  <a:srgbClr val="333333"/>
                </a:solidFill>
                <a:effectLst/>
                <a:latin typeface="Corbel" panose="020B0503020204020204" pitchFamily="34" charset="0"/>
                <a:ea typeface="DengXian" panose="02010600030101010101" pitchFamily="2" charset="-122"/>
                <a:cs typeface="Open Sans" panose="020B0606030504020204" pitchFamily="34" charset="0"/>
              </a:rPr>
              <a:t> </a:t>
            </a:r>
            <a:r>
              <a:rPr lang="en-GB" sz="1800" kern="100" dirty="0">
                <a:solidFill>
                  <a:srgbClr val="FF0000"/>
                </a:solidFill>
                <a:effectLst/>
                <a:latin typeface="Corbel" panose="020B0503020204020204" pitchFamily="34" charset="0"/>
                <a:ea typeface="DengXian" panose="02010600030101010101" pitchFamily="2" charset="-122"/>
                <a:cs typeface="Open Sans" panose="020B0606030504020204" pitchFamily="34" charset="0"/>
              </a:rPr>
              <a:t>Responses from bereaved individuals, guidance on how school staff might offer support and understanding. Suggests teachers have a significant role in the child’s management of their grief. Despite a lack of initial teacher training in the area of loss, often their small, dynamic forms of support, such as listening and taking a genuine interest in the child, along with supportive proactive school approaches, are what makes a difference to the child effectively managing their grief.</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orbel" panose="020B0503020204020204" pitchFamily="34" charset="0"/>
                <a:ea typeface="DengXian" panose="02010600030101010101" pitchFamily="2" charset="-122"/>
                <a:cs typeface="Times New Roman" panose="02020603050405020304" pitchFamily="18" charset="0"/>
              </a:rPr>
              <a:t>DeMuth, M. </a:t>
            </a:r>
            <a:r>
              <a:rPr lang="en-US" sz="1800" i="1" kern="100" dirty="0">
                <a:effectLst/>
                <a:latin typeface="Corbel" panose="020B0503020204020204" pitchFamily="34" charset="0"/>
                <a:ea typeface="DengXian" panose="02010600030101010101" pitchFamily="2" charset="-122"/>
                <a:cs typeface="Times New Roman" panose="02020603050405020304" pitchFamily="18" charset="0"/>
              </a:rPr>
              <a:t>et al.</a:t>
            </a:r>
            <a:r>
              <a:rPr lang="en-US" sz="1800" kern="100" dirty="0">
                <a:effectLst/>
                <a:latin typeface="Corbel" panose="020B0503020204020204" pitchFamily="34" charset="0"/>
                <a:ea typeface="DengXian" panose="02010600030101010101" pitchFamily="2" charset="-122"/>
                <a:cs typeface="Times New Roman" panose="02020603050405020304" pitchFamily="18" charset="0"/>
              </a:rPr>
              <a:t> (2020) </a:t>
            </a:r>
            <a:r>
              <a:rPr lang="en-US" sz="180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US </a:t>
            </a:r>
            <a:r>
              <a:rPr lang="en-GB" sz="1800" kern="100" dirty="0">
                <a:solidFill>
                  <a:srgbClr val="FF0000"/>
                </a:solidFill>
                <a:effectLst/>
                <a:latin typeface="Corbel" panose="020B0503020204020204" pitchFamily="34" charset="0"/>
                <a:ea typeface="DengXian" panose="02010600030101010101" pitchFamily="2" charset="-122"/>
                <a:cs typeface="Open Sans" panose="020B0606030504020204" pitchFamily="34" charset="0"/>
              </a:rPr>
              <a:t>Teachers encountering grieving students would welcome a templated bereavement plan to help meet students' needs.</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US" sz="1800" kern="100" dirty="0">
                <a:effectLst/>
                <a:latin typeface="Corbel" panose="020B0503020204020204" pitchFamily="34" charset="0"/>
                <a:ea typeface="DengXian" panose="02010600030101010101" pitchFamily="2" charset="-122"/>
                <a:cs typeface="Times New Roman" panose="02020603050405020304" pitchFamily="18" charset="0"/>
              </a:rPr>
              <a:t>Greiner, C.M., Park, J. and Goldstein, S.E. (2022) </a:t>
            </a:r>
            <a:r>
              <a:rPr lang="en-US" sz="180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US peer reviewed, small scale, but student teachers</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orbel" panose="020B0503020204020204" pitchFamily="34" charset="0"/>
                <a:ea typeface="DengXian" panose="02010600030101010101" pitchFamily="2" charset="-122"/>
                <a:cs typeface="Times New Roman" panose="02020603050405020304" pitchFamily="18" charset="0"/>
              </a:rPr>
              <a:t>Holland J., and McLennan, D.  (2015) </a:t>
            </a:r>
            <a:r>
              <a:rPr lang="en-GB" sz="180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UK (Yorkshire) Useful recommendations (pre Covid)</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orbel" panose="020B0503020204020204" pitchFamily="34" charset="0"/>
                <a:ea typeface="DengXian" panose="02010600030101010101" pitchFamily="2" charset="-122"/>
                <a:cs typeface="Times New Roman" panose="02020603050405020304" pitchFamily="18" charset="0"/>
              </a:rPr>
              <a:t>Joy et al. (2023) </a:t>
            </a:r>
            <a:r>
              <a:rPr lang="en-GB" sz="180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Aus, consideration of not just what children need to know but also what they want to know</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fr-FR" sz="1800" kern="100" dirty="0">
                <a:effectLst/>
                <a:latin typeface="Corbel" panose="020B0503020204020204" pitchFamily="34" charset="0"/>
                <a:ea typeface="DengXian" panose="02010600030101010101" pitchFamily="2" charset="-122"/>
                <a:cs typeface="Times New Roman" panose="02020603050405020304" pitchFamily="18" charset="0"/>
              </a:rPr>
              <a:t>Lawrence, S.T. (2019) </a:t>
            </a:r>
            <a:r>
              <a:rPr lang="fr-FR" sz="1800" b="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US case studies, psychological perspective &amp; personal experience</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orbel" panose="020B0503020204020204" pitchFamily="34" charset="0"/>
                <a:ea typeface="DengXian" panose="02010600030101010101" pitchFamily="2" charset="-122"/>
                <a:cs typeface="Times New Roman" panose="02020603050405020304" pitchFamily="18" charset="0"/>
              </a:rPr>
              <a:t>Lytje, M. and Dyregrov, A. (2023) </a:t>
            </a:r>
            <a:r>
              <a:rPr lang="en-GB" sz="180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support to parents necessary in supporting the child, challenging, guidance needed. Scandanavia  education performance , ch’s views</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orbel" panose="020B0503020204020204" pitchFamily="34" charset="0"/>
                <a:ea typeface="DengXian" panose="02010600030101010101" pitchFamily="2" charset="-122"/>
                <a:cs typeface="Times New Roman" panose="02020603050405020304" pitchFamily="18" charset="0"/>
              </a:rPr>
              <a:t>The UK Commission on Bereavement (2022</a:t>
            </a:r>
            <a:r>
              <a:rPr lang="en-GB" sz="1800" b="1" kern="100" dirty="0">
                <a:effectLst/>
                <a:latin typeface="Corbel" panose="020B0503020204020204" pitchFamily="34" charset="0"/>
                <a:ea typeface="DengXian" panose="02010600030101010101" pitchFamily="2" charset="-122"/>
                <a:cs typeface="Times New Roman" panose="02020603050405020304" pitchFamily="18" charset="0"/>
              </a:rPr>
              <a:t>) </a:t>
            </a:r>
            <a:r>
              <a:rPr lang="en-GB" sz="1800" b="0" kern="100" dirty="0">
                <a:effectLst/>
                <a:latin typeface="Corbel" panose="020B0503020204020204" pitchFamily="34" charset="0"/>
                <a:ea typeface="DengXian" panose="02010600030101010101" pitchFamily="2" charset="-122"/>
                <a:cs typeface="Times New Roman" panose="02020603050405020304" pitchFamily="18" charset="0"/>
              </a:rPr>
              <a:t>Bereavement is everyone’s business, 2022 Report: </a:t>
            </a:r>
            <a:r>
              <a:rPr lang="en-GB" sz="1800" kern="100" dirty="0">
                <a:solidFill>
                  <a:srgbClr val="FF0000"/>
                </a:solidFill>
                <a:effectLst/>
                <a:latin typeface="Corbel" panose="020B0503020204020204" pitchFamily="34" charset="0"/>
                <a:ea typeface="DengXian" panose="02010600030101010101" pitchFamily="2" charset="-122"/>
                <a:cs typeface="Times New Roman" panose="02020603050405020304" pitchFamily="18" charset="0"/>
              </a:rPr>
              <a:t>education settings in the UK, key recommendations for bereavement policies and staff training  in schools, including early years settings (thematic analysis methodology)</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orbel" panose="020B0503020204020204" pitchFamily="34" charset="0"/>
                <a:ea typeface="DengXian" panose="02010600030101010101" pitchFamily="2" charset="-122"/>
                <a:cs typeface="Times New Roman" panose="02020603050405020304" pitchFamily="18" charset="0"/>
              </a:rPr>
              <a:t>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12</a:t>
            </a:fld>
            <a:endParaRPr lang="en-GB" noProof="0"/>
          </a:p>
        </p:txBody>
      </p:sp>
    </p:spTree>
    <p:extLst>
      <p:ext uri="{BB962C8B-B14F-4D97-AF65-F5344CB8AC3E}">
        <p14:creationId xmlns:p14="http://schemas.microsoft.com/office/powerpoint/2010/main" val="9171556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13</a:t>
            </a:fld>
            <a:endParaRPr lang="en-GB"/>
          </a:p>
        </p:txBody>
      </p:sp>
    </p:spTree>
    <p:extLst>
      <p:ext uri="{BB962C8B-B14F-4D97-AF65-F5344CB8AC3E}">
        <p14:creationId xmlns:p14="http://schemas.microsoft.com/office/powerpoint/2010/main" val="1700717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a:p>
            <a:r>
              <a:rPr lang="en-GB" dirty="0" err="1"/>
              <a:t>Irsich</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cap="none" spc="0" normalizeH="0" baseline="0" noProof="0" dirty="0">
                <a:ln>
                  <a:noFill/>
                </a:ln>
                <a:effectLst/>
                <a:uLnTx/>
                <a:uFillTx/>
              </a:rPr>
              <a:t>Rodríguez Herrero, P., de la </a:t>
            </a:r>
            <a:r>
              <a:rPr kumimoji="0" lang="en-US" sz="1200" b="0" i="0" u="none" strike="noStrike" cap="none" spc="0" normalizeH="0" baseline="0" noProof="0" dirty="0" err="1">
                <a:ln>
                  <a:noFill/>
                </a:ln>
                <a:effectLst/>
                <a:uLnTx/>
                <a:uFillTx/>
              </a:rPr>
              <a:t>Herrán</a:t>
            </a:r>
            <a:r>
              <a:rPr kumimoji="0" lang="en-US" sz="1200" b="0" i="0" u="none" strike="noStrike" cap="none" spc="0" normalizeH="0" baseline="0" noProof="0" dirty="0">
                <a:ln>
                  <a:noFill/>
                </a:ln>
                <a:effectLst/>
                <a:uLnTx/>
                <a:uFillTx/>
              </a:rPr>
              <a:t> Gascón, A. and Poveda García-</a:t>
            </a:r>
            <a:r>
              <a:rPr kumimoji="0" lang="en-US" sz="1200" b="0" i="0" u="none" strike="noStrike" cap="none" spc="0" normalizeH="0" baseline="0" noProof="0" dirty="0" err="1">
                <a:ln>
                  <a:noFill/>
                </a:ln>
                <a:effectLst/>
                <a:uLnTx/>
                <a:uFillTx/>
              </a:rPr>
              <a:t>Noblejas</a:t>
            </a:r>
            <a:r>
              <a:rPr kumimoji="0" lang="en-US" sz="1200" b="0" i="0" u="none" strike="noStrike" cap="none" spc="0" normalizeH="0" baseline="0" noProof="0" dirty="0">
                <a:ln>
                  <a:noFill/>
                </a:ln>
                <a:effectLst/>
                <a:uLnTx/>
                <a:uFillTx/>
              </a:rPr>
              <a:t>, B. (2022) ‘How Do School Principals Perceive Education that Includes Death? A Phenomenological Study’, </a:t>
            </a:r>
            <a:r>
              <a:rPr kumimoji="0" lang="en-US" sz="1200" b="0" i="1" u="none" strike="noStrike" cap="none" spc="0" normalizeH="0" baseline="0" noProof="0" dirty="0">
                <a:ln>
                  <a:noFill/>
                </a:ln>
                <a:effectLst/>
                <a:uLnTx/>
                <a:uFillTx/>
              </a:rPr>
              <a:t>Leadership and policy in schools</a:t>
            </a:r>
            <a:r>
              <a:rPr kumimoji="0" lang="en-US" sz="1200" b="0" i="0" u="none" strike="noStrike" cap="none" spc="0" normalizeH="0" baseline="0" noProof="0" dirty="0">
                <a:ln>
                  <a:noFill/>
                </a:ln>
                <a:effectLst/>
                <a:uLnTx/>
                <a:uFillTx/>
              </a:rPr>
              <a:t>, ahead-of-print(ahead-of-print), pp. 1–14. Available at: </a:t>
            </a:r>
            <a:r>
              <a:rPr kumimoji="0" lang="en-US" sz="1200" b="0" i="0" u="none" strike="noStrike" cap="none" spc="0" normalizeH="0" baseline="0" noProof="0" dirty="0">
                <a:ln>
                  <a:noFill/>
                </a:ln>
                <a:effectLst/>
                <a:uLnTx/>
                <a:uFillTx/>
                <a:hlinkClick r:id="rId3">
                  <a:extLst>
                    <a:ext uri="{A12FA001-AC4F-418D-AE19-62706E023703}">
                      <ahyp:hlinkClr xmlns:ahyp="http://schemas.microsoft.com/office/drawing/2018/hyperlinkcolor" val="tx"/>
                    </a:ext>
                  </a:extLst>
                </a:hlinkClick>
              </a:rPr>
              <a:t>https://doi.org/10.1080/15700763.2022.2063749</a:t>
            </a:r>
            <a:r>
              <a:rPr kumimoji="0" lang="en-US" sz="1200" b="0" i="0" u="none" strike="noStrike" cap="none" spc="0" normalizeH="0" baseline="0" noProof="0" dirty="0">
                <a:ln>
                  <a:noFill/>
                </a:ln>
                <a:effectLst/>
                <a:uLnTx/>
                <a:uFillTx/>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cap="none" spc="0" normalizeH="0" baseline="0" noProof="0" dirty="0">
              <a:ln>
                <a:noFill/>
              </a:ln>
              <a:effectLst/>
              <a:uLnTx/>
              <a:uFillTx/>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cap="none" spc="0" normalizeH="0" baseline="0" noProof="0" dirty="0">
                <a:ln>
                  <a:noFill/>
                </a:ln>
                <a:effectLst/>
                <a:uLnTx/>
                <a:uFillTx/>
              </a:rPr>
              <a:t>National </a:t>
            </a:r>
            <a:r>
              <a:rPr kumimoji="0" lang="en-US" sz="1200" b="0" i="0" u="none" strike="noStrike" cap="none" spc="0" normalizeH="0" baseline="0" noProof="0" dirty="0" err="1">
                <a:ln>
                  <a:noFill/>
                </a:ln>
                <a:effectLst/>
                <a:uLnTx/>
                <a:uFillTx/>
              </a:rPr>
              <a:t>ch</a:t>
            </a:r>
            <a:r>
              <a:rPr kumimoji="0" lang="en-US" sz="1200" b="0" i="0" u="none" strike="noStrike" cap="none" spc="0" normalizeH="0" baseline="0" noProof="0" dirty="0">
                <a:ln>
                  <a:noFill/>
                </a:ln>
                <a:effectLst/>
                <a:uLnTx/>
                <a:uFillTx/>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cap="none" spc="0" normalizeH="0" baseline="0" noProof="0" dirty="0">
              <a:ln>
                <a:noFill/>
              </a:ln>
              <a:effectLst/>
              <a:uLnTx/>
              <a:uFillTx/>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cap="none" spc="0" normalizeH="0" baseline="0" noProof="0" dirty="0">
                <a:ln>
                  <a:noFill/>
                </a:ln>
                <a:effectLst/>
                <a:uLnTx/>
                <a:uFillTx/>
              </a:rPr>
              <a:t>UK </a:t>
            </a:r>
            <a:r>
              <a:rPr kumimoji="0" lang="en-US" sz="1200" b="0" i="0" u="none" strike="noStrike" cap="none" spc="0" normalizeH="0" baseline="0" noProof="0" dirty="0" err="1">
                <a:ln>
                  <a:noFill/>
                </a:ln>
                <a:effectLst/>
                <a:uLnTx/>
                <a:uFillTx/>
              </a:rPr>
              <a:t>conmmission</a:t>
            </a:r>
            <a:endParaRPr kumimoji="0" lang="en-US" sz="1200" b="0" i="0" u="none" strike="noStrike" cap="none" spc="0" normalizeH="0" baseline="0" noProof="0" dirty="0">
              <a:ln>
                <a:noFill/>
              </a:ln>
              <a:effectLst/>
              <a:uLnTx/>
              <a:uFillTx/>
            </a:endParaRPr>
          </a:p>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14</a:t>
            </a:fld>
            <a:endParaRPr lang="en-GB" noProof="0"/>
          </a:p>
        </p:txBody>
      </p:sp>
    </p:spTree>
    <p:extLst>
      <p:ext uri="{BB962C8B-B14F-4D97-AF65-F5344CB8AC3E}">
        <p14:creationId xmlns:p14="http://schemas.microsoft.com/office/powerpoint/2010/main" val="38718473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15</a:t>
            </a:fld>
            <a:endParaRPr lang="en-GB" noProof="0"/>
          </a:p>
        </p:txBody>
      </p:sp>
    </p:spTree>
    <p:extLst>
      <p:ext uri="{BB962C8B-B14F-4D97-AF65-F5344CB8AC3E}">
        <p14:creationId xmlns:p14="http://schemas.microsoft.com/office/powerpoint/2010/main" val="33249255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Children want to understand death, and they may blame themselves – highlighting the need for support and guidance </a:t>
            </a:r>
          </a:p>
          <a:p>
            <a:r>
              <a:rPr lang="en-GB" dirty="0"/>
              <a:t>(Joy et al., 2023, p.5).</a:t>
            </a:r>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17</a:t>
            </a:fld>
            <a:endParaRPr lang="en-GB" noProof="0"/>
          </a:p>
        </p:txBody>
      </p:sp>
    </p:spTree>
    <p:extLst>
      <p:ext uri="{BB962C8B-B14F-4D97-AF65-F5344CB8AC3E}">
        <p14:creationId xmlns:p14="http://schemas.microsoft.com/office/powerpoint/2010/main" val="14336486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18</a:t>
            </a:fld>
            <a:endParaRPr lang="en-GB" noProof="0"/>
          </a:p>
        </p:txBody>
      </p:sp>
    </p:spTree>
    <p:extLst>
      <p:ext uri="{BB962C8B-B14F-4D97-AF65-F5344CB8AC3E}">
        <p14:creationId xmlns:p14="http://schemas.microsoft.com/office/powerpoint/2010/main" val="276765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a:extLst>
              <a:ext uri="{FF2B5EF4-FFF2-40B4-BE49-F238E27FC236}">
                <a16:creationId xmlns:a16="http://schemas.microsoft.com/office/drawing/2014/main" id="{05F6FB72-4E98-A50D-2202-8D690458C11C}"/>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Oval 7">
            <a:extLst>
              <a:ext uri="{FF2B5EF4-FFF2-40B4-BE49-F238E27FC236}">
                <a16:creationId xmlns:a16="http://schemas.microsoft.com/office/drawing/2014/main" id="{B05F9E00-C23C-230C-DA99-867AD3B84EE7}"/>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Freeform 10">
            <a:extLst>
              <a:ext uri="{FF2B5EF4-FFF2-40B4-BE49-F238E27FC236}">
                <a16:creationId xmlns:a16="http://schemas.microsoft.com/office/drawing/2014/main" id="{962A7EB7-3011-0A3E-3AE4-35BB5BFAF6FE}"/>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Freeform 8">
            <a:extLst>
              <a:ext uri="{FF2B5EF4-FFF2-40B4-BE49-F238E27FC236}">
                <a16:creationId xmlns:a16="http://schemas.microsoft.com/office/drawing/2014/main" id="{DFF362F3-88A5-7BC2-DFA8-3C751B9D2DDA}"/>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11" name="Group 10">
            <a:extLst>
              <a:ext uri="{FF2B5EF4-FFF2-40B4-BE49-F238E27FC236}">
                <a16:creationId xmlns:a16="http://schemas.microsoft.com/office/drawing/2014/main" id="{A3D1C17A-C2B6-2F63-5DDB-EB75FC6CCDF9}"/>
              </a:ext>
            </a:extLst>
          </p:cNvPr>
          <p:cNvGrpSpPr/>
          <p:nvPr userDrawn="1"/>
        </p:nvGrpSpPr>
        <p:grpSpPr>
          <a:xfrm>
            <a:off x="8264427" y="-3419"/>
            <a:ext cx="3927573" cy="3165022"/>
            <a:chOff x="9857014" y="13834"/>
            <a:chExt cx="2334986" cy="1881641"/>
          </a:xfrm>
        </p:grpSpPr>
        <p:sp>
          <p:nvSpPr>
            <p:cNvPr id="12" name="Freeform 14">
              <a:extLst>
                <a:ext uri="{FF2B5EF4-FFF2-40B4-BE49-F238E27FC236}">
                  <a16:creationId xmlns:a16="http://schemas.microsoft.com/office/drawing/2014/main" id="{B85150AF-0BF5-1B76-C003-3EF450603B6A}"/>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Freeform 15">
              <a:extLst>
                <a:ext uri="{FF2B5EF4-FFF2-40B4-BE49-F238E27FC236}">
                  <a16:creationId xmlns:a16="http://schemas.microsoft.com/office/drawing/2014/main" id="{B28236C5-449A-195C-66A2-8C1E132DFF50}"/>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4" name="Freeform 21">
            <a:extLst>
              <a:ext uri="{FF2B5EF4-FFF2-40B4-BE49-F238E27FC236}">
                <a16:creationId xmlns:a16="http://schemas.microsoft.com/office/drawing/2014/main" id="{D85B4C94-80F3-A725-8E7A-5363D3EBF20E}"/>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27">
            <a:extLst>
              <a:ext uri="{FF2B5EF4-FFF2-40B4-BE49-F238E27FC236}">
                <a16:creationId xmlns:a16="http://schemas.microsoft.com/office/drawing/2014/main" id="{B14D1A1A-CC66-465E-43E6-F908B75CFFC2}"/>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1529497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10/9/2021</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
        <p:nvSpPr>
          <p:cNvPr id="7" name="Freeform 3">
            <a:extLst>
              <a:ext uri="{FF2B5EF4-FFF2-40B4-BE49-F238E27FC236}">
                <a16:creationId xmlns:a16="http://schemas.microsoft.com/office/drawing/2014/main" id="{73C8583C-B780-F8CC-25CD-782E34D01075}"/>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8" name="Freeform 4">
            <a:extLst>
              <a:ext uri="{FF2B5EF4-FFF2-40B4-BE49-F238E27FC236}">
                <a16:creationId xmlns:a16="http://schemas.microsoft.com/office/drawing/2014/main" id="{727EA2C2-60C0-95B3-630C-1359FA511F4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9" name="Freeform 5">
            <a:extLst>
              <a:ext uri="{FF2B5EF4-FFF2-40B4-BE49-F238E27FC236}">
                <a16:creationId xmlns:a16="http://schemas.microsoft.com/office/drawing/2014/main" id="{462D2CAF-D2E3-DE46-15BF-AF38681E8A36}"/>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10" name="Group 9">
            <a:extLst>
              <a:ext uri="{FF2B5EF4-FFF2-40B4-BE49-F238E27FC236}">
                <a16:creationId xmlns:a16="http://schemas.microsoft.com/office/drawing/2014/main" id="{1E07E28E-7070-06D1-1C02-E713EDBDE91C}"/>
              </a:ext>
            </a:extLst>
          </p:cNvPr>
          <p:cNvGrpSpPr/>
          <p:nvPr userDrawn="1"/>
        </p:nvGrpSpPr>
        <p:grpSpPr>
          <a:xfrm>
            <a:off x="8082092" y="5590903"/>
            <a:ext cx="1572380" cy="1267097"/>
            <a:chOff x="7413403" y="4976359"/>
            <a:chExt cx="2334986" cy="1881641"/>
          </a:xfrm>
        </p:grpSpPr>
        <p:sp>
          <p:nvSpPr>
            <p:cNvPr id="11" name="Freeform 6">
              <a:extLst>
                <a:ext uri="{FF2B5EF4-FFF2-40B4-BE49-F238E27FC236}">
                  <a16:creationId xmlns:a16="http://schemas.microsoft.com/office/drawing/2014/main" id="{9149DE44-646A-EF26-6C0A-1EA4E4C11C09}"/>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12" name="Freeform 7">
              <a:extLst>
                <a:ext uri="{FF2B5EF4-FFF2-40B4-BE49-F238E27FC236}">
                  <a16:creationId xmlns:a16="http://schemas.microsoft.com/office/drawing/2014/main" id="{16D26E1C-7522-44CF-78BE-C37FAFA09C0D}"/>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Tree>
    <p:extLst>
      <p:ext uri="{BB962C8B-B14F-4D97-AF65-F5344CB8AC3E}">
        <p14:creationId xmlns:p14="http://schemas.microsoft.com/office/powerpoint/2010/main" val="878486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noProof="0"/>
              <a:t>10/9/2021</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
        <p:nvSpPr>
          <p:cNvPr id="7" name="Rectangle 6">
            <a:extLst>
              <a:ext uri="{FF2B5EF4-FFF2-40B4-BE49-F238E27FC236}">
                <a16:creationId xmlns:a16="http://schemas.microsoft.com/office/drawing/2014/main" id="{C1636A3D-3120-BFAF-8F1C-A6F38862B5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Freeform 11">
            <a:extLst>
              <a:ext uri="{FF2B5EF4-FFF2-40B4-BE49-F238E27FC236}">
                <a16:creationId xmlns:a16="http://schemas.microsoft.com/office/drawing/2014/main" id="{5B579666-45B9-0570-FA73-64B8AE93BF5D}"/>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13">
            <a:extLst>
              <a:ext uri="{FF2B5EF4-FFF2-40B4-BE49-F238E27FC236}">
                <a16:creationId xmlns:a16="http://schemas.microsoft.com/office/drawing/2014/main" id="{197998C2-87E8-C8BE-9DCF-CE2F7E39F2D5}"/>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Freeform 14">
            <a:extLst>
              <a:ext uri="{FF2B5EF4-FFF2-40B4-BE49-F238E27FC236}">
                <a16:creationId xmlns:a16="http://schemas.microsoft.com/office/drawing/2014/main" id="{A4C5CAA7-1514-6BF6-334E-D785FCA3FC4E}"/>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1108574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noProof="0"/>
              <a:t>10/9/2021</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1629577"/>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noProof="0"/>
              <a:t>10/9/2021</a:t>
            </a:r>
          </a:p>
        </p:txBody>
      </p:sp>
      <p:sp>
        <p:nvSpPr>
          <p:cNvPr id="8" name="Footer Placeholder 7"/>
          <p:cNvSpPr>
            <a:spLocks noGrp="1"/>
          </p:cNvSpPr>
          <p:nvPr>
            <p:ph type="ftr" sz="quarter" idx="11"/>
          </p:nvPr>
        </p:nvSpPr>
        <p:spPr/>
        <p:txBody>
          <a:bodyPr/>
          <a:lstStyle/>
          <a:p>
            <a:pPr rtl="0"/>
            <a:r>
              <a:rPr lang="en-GB" noProof="0"/>
              <a:t>PRESENTATION TITLE</a:t>
            </a:r>
          </a:p>
        </p:txBody>
      </p:sp>
      <p:sp>
        <p:nvSpPr>
          <p:cNvPr id="9" name="Slide Number Placeholder 8"/>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574462898"/>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10/9/2021</a:t>
            </a:r>
          </a:p>
        </p:txBody>
      </p:sp>
      <p:sp>
        <p:nvSpPr>
          <p:cNvPr id="4" name="Footer Placeholder 3"/>
          <p:cNvSpPr>
            <a:spLocks noGrp="1"/>
          </p:cNvSpPr>
          <p:nvPr>
            <p:ph type="ftr" sz="quarter" idx="11"/>
          </p:nvPr>
        </p:nvSpPr>
        <p:spPr/>
        <p:txBody>
          <a:bodyPr/>
          <a:lstStyle/>
          <a:p>
            <a:pPr rtl="0"/>
            <a:r>
              <a:rPr lang="en-GB" noProof="0"/>
              <a:t>PRESENTATION TITLE</a:t>
            </a:r>
          </a:p>
        </p:txBody>
      </p:sp>
      <p:sp>
        <p:nvSpPr>
          <p:cNvPr id="5" name="Slide Number Placeholder 4"/>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79317493"/>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10/9/2021</a:t>
            </a:r>
          </a:p>
        </p:txBody>
      </p:sp>
      <p:sp>
        <p:nvSpPr>
          <p:cNvPr id="3" name="Footer Placeholder 2"/>
          <p:cNvSpPr>
            <a:spLocks noGrp="1"/>
          </p:cNvSpPr>
          <p:nvPr>
            <p:ph type="ftr" sz="quarter" idx="11"/>
          </p:nvPr>
        </p:nvSpPr>
        <p:spPr/>
        <p:txBody>
          <a:bodyPr/>
          <a:lstStyle/>
          <a:p>
            <a:pPr rtl="0"/>
            <a:r>
              <a:rPr lang="en-GB" noProof="0"/>
              <a:t>PRESENTATION TITLE</a:t>
            </a:r>
          </a:p>
        </p:txBody>
      </p:sp>
      <p:sp>
        <p:nvSpPr>
          <p:cNvPr id="4" name="Slide Number Placeholder 3"/>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848898640"/>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10/9/2021</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541662151"/>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noProof="0"/>
              <a:t>10/9/2021</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957094407"/>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10/9/2021</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637238708"/>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noProof="0"/>
              <a:t>10/9/2021</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78525934"/>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US"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Whole team">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r>
              <a:rPr lang="en-GB" noProof="0"/>
              <a:t>10/9/2021</a:t>
            </a: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PRESENTATION TITLE</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68324362"/>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 id="2147483651" r:id="rId12"/>
    <p:sldLayoutId id="2147483654" r:id="rId13"/>
    <p:sldLayoutId id="2147483662" r:id="rId14"/>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3F138222-D274-4866-96E7-C3B1D6DA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3" name="Arc 62">
            <a:extLst>
              <a:ext uri="{FF2B5EF4-FFF2-40B4-BE49-F238E27FC236}">
                <a16:creationId xmlns:a16="http://schemas.microsoft.com/office/drawing/2014/main" id="{5888E255-D20B-4F26-B9DA-3DF036797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841512" y="1122363"/>
            <a:ext cx="5087631" cy="2387600"/>
          </a:xfrm>
        </p:spPr>
        <p:txBody>
          <a:bodyPr rtlCol="0">
            <a:noAutofit/>
          </a:bodyPr>
          <a:lstStyle/>
          <a:p>
            <a:pPr rtl="0"/>
            <a:r>
              <a:rPr lang="en-GB" sz="6600" b="1" dirty="0"/>
              <a:t>The Literature Review</a:t>
            </a:r>
          </a:p>
        </p:txBody>
      </p:sp>
      <p:sp>
        <p:nvSpPr>
          <p:cNvPr id="64" name="Oval 63">
            <a:extLst>
              <a:ext uri="{FF2B5EF4-FFF2-40B4-BE49-F238E27FC236}">
                <a16:creationId xmlns:a16="http://schemas.microsoft.com/office/drawing/2014/main" id="{02AD46D6-02D6-45B3-921C-F4033826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2790" y="5367348"/>
            <a:ext cx="616353" cy="59963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841512" y="3602037"/>
            <a:ext cx="5172426" cy="2645274"/>
          </a:xfrm>
        </p:spPr>
        <p:txBody>
          <a:bodyPr rtlCol="0">
            <a:normAutofit/>
          </a:bodyPr>
          <a:lstStyle/>
          <a:p>
            <a:pPr rtl="0"/>
            <a:r>
              <a:rPr lang="en-GB" sz="2800" dirty="0"/>
              <a:t>Gail Parker </a:t>
            </a:r>
          </a:p>
          <a:p>
            <a:pPr rtl="0"/>
            <a:r>
              <a:rPr lang="en-GB" sz="2200" dirty="0"/>
              <a:t>0101679</a:t>
            </a:r>
          </a:p>
          <a:p>
            <a:r>
              <a:rPr lang="en-GB" sz="2200" dirty="0"/>
              <a:t>ECDE7016</a:t>
            </a:r>
          </a:p>
          <a:p>
            <a:pPr rtl="0"/>
            <a:r>
              <a:rPr lang="en-GB" sz="2200" dirty="0"/>
              <a:t>Assessment component 1    </a:t>
            </a:r>
          </a:p>
          <a:p>
            <a:pPr rtl="0"/>
            <a:r>
              <a:rPr lang="en-GB" sz="2200" dirty="0"/>
              <a:t>2.12.23</a:t>
            </a:r>
          </a:p>
          <a:p>
            <a:pPr rtl="0"/>
            <a:endParaRPr lang="en-GB" sz="2200" dirty="0">
              <a:solidFill>
                <a:srgbClr val="FFFFFF"/>
              </a:solidFill>
            </a:endParaRPr>
          </a:p>
        </p:txBody>
      </p:sp>
      <p:pic>
        <p:nvPicPr>
          <p:cNvPr id="5" name="Video 4" descr="Floating Numbers And Letters On Top Of A Book">
            <a:extLst>
              <a:ext uri="{FF2B5EF4-FFF2-40B4-BE49-F238E27FC236}">
                <a16:creationId xmlns:a16="http://schemas.microsoft.com/office/drawing/2014/main" id="{B0477BCB-8733-133E-CE1E-395B331A6CA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r="-1" b="283"/>
          <a:stretch/>
        </p:blipFill>
        <p:spPr>
          <a:xfrm>
            <a:off x="6422339" y="2012307"/>
            <a:ext cx="5051479" cy="2833386"/>
          </a:xfrm>
          <a:custGeom>
            <a:avLst/>
            <a:gdLst/>
            <a:ahLst/>
            <a:cxnLst/>
            <a:rect l="l" t="t" r="r" b="b"/>
            <a:pathLst>
              <a:path w="5051479" h="5503900">
                <a:moveTo>
                  <a:pt x="151948" y="0"/>
                </a:moveTo>
                <a:lnTo>
                  <a:pt x="4899531" y="0"/>
                </a:lnTo>
                <a:cubicBezTo>
                  <a:pt x="4983450" y="0"/>
                  <a:pt x="5051479" y="68029"/>
                  <a:pt x="5051479" y="151948"/>
                </a:cubicBezTo>
                <a:lnTo>
                  <a:pt x="5051479" y="5351952"/>
                </a:lnTo>
                <a:cubicBezTo>
                  <a:pt x="5051479" y="5435871"/>
                  <a:pt x="4983450" y="5503900"/>
                  <a:pt x="4899531" y="5503900"/>
                </a:cubicBezTo>
                <a:lnTo>
                  <a:pt x="151948" y="5503900"/>
                </a:lnTo>
                <a:cubicBezTo>
                  <a:pt x="68029" y="5503900"/>
                  <a:pt x="0" y="5435871"/>
                  <a:pt x="0" y="5351952"/>
                </a:cubicBezTo>
                <a:lnTo>
                  <a:pt x="0" y="151948"/>
                </a:lnTo>
                <a:cubicBezTo>
                  <a:pt x="0" y="68029"/>
                  <a:pt x="68029" y="0"/>
                  <a:pt x="151948" y="0"/>
                </a:cubicBezTo>
                <a:close/>
              </a:path>
            </a:pathLst>
          </a:custGeom>
          <a:ln w="63500">
            <a:solidFill>
              <a:schemeClr val="tx2"/>
            </a:solidFill>
          </a:ln>
        </p:spPr>
      </p:pic>
    </p:spTree>
    <p:extLst>
      <p:ext uri="{BB962C8B-B14F-4D97-AF65-F5344CB8AC3E}">
        <p14:creationId xmlns:p14="http://schemas.microsoft.com/office/powerpoint/2010/main" val="225930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rot="20920198">
            <a:off x="1668243" y="1483306"/>
            <a:ext cx="5864071" cy="1943203"/>
          </a:xfrm>
          <a:ln w="152400">
            <a:solidFill>
              <a:srgbClr val="FF0000">
                <a:alpha val="92000"/>
              </a:srgbClr>
            </a:solidFill>
          </a:ln>
        </p:spPr>
        <p:txBody>
          <a:bodyPr rtlCol="0">
            <a:normAutofit/>
          </a:bodyPr>
          <a:lstStyle/>
          <a:p>
            <a:pPr rtl="0"/>
            <a:r>
              <a:rPr lang="en-GB" sz="12000" dirty="0">
                <a:solidFill>
                  <a:srgbClr val="FF0000"/>
                </a:solidFill>
              </a:rPr>
              <a:t>Warning</a:t>
            </a:r>
            <a:br>
              <a:rPr lang="en-GB" sz="8000" dirty="0">
                <a:solidFill>
                  <a:srgbClr val="FF0000"/>
                </a:solidFill>
              </a:rPr>
            </a:br>
            <a:endParaRPr lang="en-GB" sz="1100" dirty="0"/>
          </a:p>
        </p:txBody>
      </p:sp>
      <p:pic>
        <p:nvPicPr>
          <p:cNvPr id="6" name="Picture 5">
            <a:extLst>
              <a:ext uri="{FF2B5EF4-FFF2-40B4-BE49-F238E27FC236}">
                <a16:creationId xmlns:a16="http://schemas.microsoft.com/office/drawing/2014/main" id="{E76E3980-60CC-8B73-673F-19CE302584E2}"/>
              </a:ext>
            </a:extLst>
          </p:cNvPr>
          <p:cNvPicPr>
            <a:picLocks noChangeAspect="1"/>
          </p:cNvPicPr>
          <p:nvPr/>
        </p:nvPicPr>
        <p:blipFill>
          <a:blip r:embed="rId3"/>
          <a:stretch>
            <a:fillRect/>
          </a:stretch>
        </p:blipFill>
        <p:spPr>
          <a:xfrm>
            <a:off x="3266580" y="4597369"/>
            <a:ext cx="9144001" cy="2490197"/>
          </a:xfrm>
          <a:prstGeom prst="rect">
            <a:avLst/>
          </a:prstGeom>
        </p:spPr>
      </p:pic>
    </p:spTree>
    <p:extLst>
      <p:ext uri="{BB962C8B-B14F-4D97-AF65-F5344CB8AC3E}">
        <p14:creationId xmlns:p14="http://schemas.microsoft.com/office/powerpoint/2010/main" val="3248064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rtlCol="0"/>
          <a:lstStyle/>
          <a:p>
            <a:pPr rtl="0"/>
            <a:r>
              <a:rPr lang="en-GB" b="1" dirty="0">
                <a:solidFill>
                  <a:schemeClr val="bg2">
                    <a:lumMod val="50000"/>
                  </a:schemeClr>
                </a:solidFill>
              </a:rPr>
              <a:t>The Literature Review</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297869" y="1466711"/>
            <a:ext cx="11354463" cy="5879272"/>
          </a:xfrm>
        </p:spPr>
        <p:txBody>
          <a:bodyPr vert="horz" lIns="91440" tIns="45720" rIns="91440" bIns="45720" rtlCol="0" anchor="t">
            <a:normAutofit/>
          </a:bodyPr>
          <a:lstStyle/>
          <a:p>
            <a:pPr marL="0" indent="0" rtl="0">
              <a:buNone/>
            </a:pPr>
            <a:r>
              <a:rPr lang="en-GB" dirty="0"/>
              <a:t>“thorough, critical examination” </a:t>
            </a:r>
            <a:r>
              <a:rPr lang="en-GB" sz="1400" b="1" dirty="0">
                <a:solidFill>
                  <a:schemeClr val="tx1">
                    <a:lumMod val="50000"/>
                    <a:lumOff val="50000"/>
                  </a:schemeClr>
                </a:solidFill>
              </a:rPr>
              <a:t>(</a:t>
            </a:r>
            <a:r>
              <a:rPr lang="en-GB" sz="1400" b="1" dirty="0" err="1">
                <a:solidFill>
                  <a:schemeClr val="tx1">
                    <a:lumMod val="50000"/>
                    <a:lumOff val="50000"/>
                  </a:schemeClr>
                </a:solidFill>
              </a:rPr>
              <a:t>Boote</a:t>
            </a:r>
            <a:r>
              <a:rPr lang="en-GB" sz="1400" b="1" dirty="0">
                <a:solidFill>
                  <a:schemeClr val="tx1">
                    <a:lumMod val="50000"/>
                    <a:lumOff val="50000"/>
                  </a:schemeClr>
                </a:solidFill>
              </a:rPr>
              <a:t> and </a:t>
            </a:r>
            <a:r>
              <a:rPr lang="en-GB" sz="1400" b="1" dirty="0" err="1">
                <a:solidFill>
                  <a:schemeClr val="tx1">
                    <a:lumMod val="50000"/>
                    <a:lumOff val="50000"/>
                  </a:schemeClr>
                </a:solidFill>
              </a:rPr>
              <a:t>Beile</a:t>
            </a:r>
            <a:r>
              <a:rPr lang="en-GB" sz="1400" b="1" dirty="0">
                <a:solidFill>
                  <a:schemeClr val="tx1">
                    <a:lumMod val="50000"/>
                    <a:lumOff val="50000"/>
                  </a:schemeClr>
                </a:solidFill>
              </a:rPr>
              <a:t>, 2005, p.9)</a:t>
            </a:r>
          </a:p>
          <a:p>
            <a:pPr marL="0" indent="0" rtl="0">
              <a:buNone/>
            </a:pPr>
            <a:r>
              <a:rPr lang="en-GB" dirty="0"/>
              <a:t>“intelligent appraisal of a range of sources that in some way extracts key messages” </a:t>
            </a:r>
            <a:r>
              <a:rPr lang="en-GB" sz="1400" b="1" dirty="0">
                <a:solidFill>
                  <a:schemeClr val="tx1">
                    <a:lumMod val="50000"/>
                    <a:lumOff val="50000"/>
                  </a:schemeClr>
                </a:solidFill>
              </a:rPr>
              <a:t>(Thomas, 2017, p.63)</a:t>
            </a:r>
          </a:p>
          <a:p>
            <a:pPr marL="0" indent="0" rtl="0">
              <a:buNone/>
            </a:pPr>
            <a:r>
              <a:rPr lang="en-GB" dirty="0"/>
              <a:t>“summary and synthesis”</a:t>
            </a:r>
            <a:r>
              <a:rPr lang="en-GB" sz="1400" b="1" dirty="0"/>
              <a:t> </a:t>
            </a:r>
            <a:r>
              <a:rPr lang="en-GB" sz="1400" b="1" dirty="0">
                <a:solidFill>
                  <a:schemeClr val="tx1">
                    <a:lumMod val="50000"/>
                    <a:lumOff val="50000"/>
                  </a:schemeClr>
                </a:solidFill>
              </a:rPr>
              <a:t>(Efrat Efron and Ravid, 2020, p.20)</a:t>
            </a:r>
          </a:p>
          <a:p>
            <a:pPr marL="0" indent="0" rtl="0">
              <a:buNone/>
            </a:pPr>
            <a:r>
              <a:rPr lang="en-GB" dirty="0"/>
              <a:t>“A high-level conceptualisation task that is recursive, rather than linear” </a:t>
            </a:r>
            <a:r>
              <a:rPr lang="en-GB" sz="1400" b="1" dirty="0">
                <a:solidFill>
                  <a:schemeClr val="tx1">
                    <a:lumMod val="50000"/>
                    <a:lumOff val="50000"/>
                  </a:schemeClr>
                </a:solidFill>
              </a:rPr>
              <a:t>(Saracho, 2015, p.761)</a:t>
            </a:r>
          </a:p>
          <a:p>
            <a:pPr marL="0" indent="0" rtl="0">
              <a:buNone/>
            </a:pPr>
            <a:r>
              <a:rPr lang="en-GB" dirty="0"/>
              <a:t>“uncovers areas where research is needed” </a:t>
            </a:r>
            <a:r>
              <a:rPr lang="en-GB" sz="1400" b="1" dirty="0">
                <a:solidFill>
                  <a:schemeClr val="tx1">
                    <a:lumMod val="50000"/>
                    <a:lumOff val="50000"/>
                  </a:schemeClr>
                </a:solidFill>
              </a:rPr>
              <a:t>Webster and Watson (2002, cited in Saracho, 2015, p.753)</a:t>
            </a:r>
          </a:p>
          <a:p>
            <a:pPr marL="0" indent="0" rtl="0">
              <a:buNone/>
            </a:pPr>
            <a:r>
              <a:rPr lang="en-GB" dirty="0"/>
              <a:t>“fill in the gaps” or “take things further” or “do a better job than has been done so far” </a:t>
            </a:r>
            <a:r>
              <a:rPr lang="en-GB" sz="1400" b="1" dirty="0">
                <a:solidFill>
                  <a:schemeClr val="tx1">
                    <a:lumMod val="50000"/>
                    <a:lumOff val="50000"/>
                  </a:schemeClr>
                </a:solidFill>
              </a:rPr>
              <a:t>(Denscombe,2010, p.29)</a:t>
            </a:r>
          </a:p>
        </p:txBody>
      </p:sp>
    </p:spTree>
    <p:extLst>
      <p:ext uri="{BB962C8B-B14F-4D97-AF65-F5344CB8AC3E}">
        <p14:creationId xmlns:p14="http://schemas.microsoft.com/office/powerpoint/2010/main" val="2312171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1383564" y="348865"/>
            <a:ext cx="9718111" cy="1576446"/>
          </a:xfrm>
        </p:spPr>
        <p:txBody>
          <a:bodyPr rtlCol="0" anchor="ctr">
            <a:normAutofit/>
          </a:bodyPr>
          <a:lstStyle/>
          <a:p>
            <a:pPr rtl="0"/>
            <a:r>
              <a:rPr lang="en-GB" sz="2500" b="1" dirty="0">
                <a:solidFill>
                  <a:srgbClr val="FFFFFF"/>
                </a:solidFill>
              </a:rPr>
              <a:t>The Literature Review</a:t>
            </a:r>
            <a:br>
              <a:rPr lang="en-GB" sz="2500" dirty="0">
                <a:solidFill>
                  <a:srgbClr val="FFFFFF"/>
                </a:solidFill>
              </a:rPr>
            </a:br>
            <a:br>
              <a:rPr lang="en-GB" sz="2500" dirty="0">
                <a:solidFill>
                  <a:srgbClr val="FFFFFF"/>
                </a:solidFill>
              </a:rPr>
            </a:br>
            <a:r>
              <a:rPr lang="en-GB" sz="2500" dirty="0">
                <a:solidFill>
                  <a:srgbClr val="FFFFFF"/>
                </a:solidFill>
              </a:rPr>
              <a:t>‘sets the scene through analysis of subject content and academic knowledge’ (Roberts-Holmes, 2018)</a:t>
            </a:r>
          </a:p>
        </p:txBody>
      </p:sp>
      <p:graphicFrame>
        <p:nvGraphicFramePr>
          <p:cNvPr id="3" name="Diagram 2">
            <a:extLst>
              <a:ext uri="{FF2B5EF4-FFF2-40B4-BE49-F238E27FC236}">
                <a16:creationId xmlns:a16="http://schemas.microsoft.com/office/drawing/2014/main" id="{7908440C-1150-F38A-2020-B9CE182A9E54}"/>
              </a:ext>
            </a:extLst>
          </p:cNvPr>
          <p:cNvGraphicFramePr/>
          <p:nvPr>
            <p:extLst>
              <p:ext uri="{D42A27DB-BD31-4B8C-83A1-F6EECF244321}">
                <p14:modId xmlns:p14="http://schemas.microsoft.com/office/powerpoint/2010/main" val="3462075791"/>
              </p:ext>
            </p:extLst>
          </p:nvPr>
        </p:nvGraphicFramePr>
        <p:xfrm>
          <a:off x="332935" y="2096086"/>
          <a:ext cx="11526130" cy="3854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FA673013-4BBF-9C52-068A-DCBF0575BB8A}"/>
              </a:ext>
            </a:extLst>
          </p:cNvPr>
          <p:cNvSpPr txBox="1"/>
          <p:nvPr/>
        </p:nvSpPr>
        <p:spPr>
          <a:xfrm>
            <a:off x="7606951" y="6361851"/>
            <a:ext cx="4710086" cy="294568"/>
          </a:xfrm>
          <a:prstGeom prst="rect">
            <a:avLst/>
          </a:prstGeom>
          <a:noFill/>
        </p:spPr>
        <p:txBody>
          <a:bodyPr wrap="square" rtlCol="0">
            <a:spAutoFit/>
          </a:bodyPr>
          <a:lstStyle/>
          <a:p>
            <a:pPr defTabSz="333756">
              <a:spcAft>
                <a:spcPts val="600"/>
              </a:spcAft>
            </a:pPr>
            <a:r>
              <a:rPr lang="en-GB" sz="1314" kern="1200" dirty="0">
                <a:solidFill>
                  <a:schemeClr val="tx1"/>
                </a:solidFill>
                <a:latin typeface="+mn-lt"/>
                <a:ea typeface="+mn-ea"/>
                <a:cs typeface="+mn-cs"/>
              </a:rPr>
              <a:t>(Mukherji and Albon, 2010;Cohen </a:t>
            </a:r>
            <a:r>
              <a:rPr lang="en-GB" sz="1314" i="1" kern="1200" dirty="0">
                <a:solidFill>
                  <a:schemeClr val="tx1"/>
                </a:solidFill>
                <a:latin typeface="+mn-lt"/>
                <a:ea typeface="+mn-ea"/>
                <a:cs typeface="+mn-cs"/>
              </a:rPr>
              <a:t>et al., </a:t>
            </a:r>
            <a:r>
              <a:rPr lang="en-GB" sz="1314" kern="1200" dirty="0">
                <a:solidFill>
                  <a:schemeClr val="tx1"/>
                </a:solidFill>
                <a:latin typeface="+mn-lt"/>
                <a:ea typeface="+mn-ea"/>
                <a:cs typeface="+mn-cs"/>
              </a:rPr>
              <a:t>2018; Thomas,  2017)</a:t>
            </a:r>
            <a:endParaRPr lang="en-GB" dirty="0"/>
          </a:p>
        </p:txBody>
      </p:sp>
      <p:cxnSp>
        <p:nvCxnSpPr>
          <p:cNvPr id="14" name="Straight Arrow Connector 13">
            <a:extLst>
              <a:ext uri="{FF2B5EF4-FFF2-40B4-BE49-F238E27FC236}">
                <a16:creationId xmlns:a16="http://schemas.microsoft.com/office/drawing/2014/main" id="{A087A6F0-DF98-DAEE-DDFE-784731C04D49}"/>
              </a:ext>
            </a:extLst>
          </p:cNvPr>
          <p:cNvCxnSpPr>
            <a:cxnSpLocks/>
          </p:cNvCxnSpPr>
          <p:nvPr/>
        </p:nvCxnSpPr>
        <p:spPr>
          <a:xfrm flipH="1">
            <a:off x="6898906" y="4686689"/>
            <a:ext cx="3474721" cy="1055077"/>
          </a:xfrm>
          <a:prstGeom prst="straightConnector1">
            <a:avLst/>
          </a:prstGeom>
          <a:ln>
            <a:tailEnd type="arrow" w="lg" len="lg"/>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6BDD9A65-7D57-77DE-D7C1-5D7A9660AF5D}"/>
              </a:ext>
            </a:extLst>
          </p:cNvPr>
          <p:cNvSpPr/>
          <p:nvPr/>
        </p:nvSpPr>
        <p:spPr>
          <a:xfrm>
            <a:off x="4670474" y="5148776"/>
            <a:ext cx="2228431" cy="136036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This acceptance/ rejection will be reliant and influenced by others</a:t>
            </a:r>
          </a:p>
        </p:txBody>
      </p:sp>
    </p:spTree>
    <p:extLst>
      <p:ext uri="{BB962C8B-B14F-4D97-AF65-F5344CB8AC3E}">
        <p14:creationId xmlns:p14="http://schemas.microsoft.com/office/powerpoint/2010/main" val="700209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500" fill="hold"/>
                                        <p:tgtEl>
                                          <p:spTgt spid="20"/>
                                        </p:tgtEl>
                                        <p:attrNameLst>
                                          <p:attrName>ppt_x</p:attrName>
                                        </p:attrNameLst>
                                      </p:cBhvr>
                                      <p:tavLst>
                                        <p:tav tm="0">
                                          <p:val>
                                            <p:strVal val="#ppt_x"/>
                                          </p:val>
                                        </p:tav>
                                        <p:tav tm="100000">
                                          <p:val>
                                            <p:strVal val="#ppt_x"/>
                                          </p:val>
                                        </p:tav>
                                      </p:tavLst>
                                    </p:anim>
                                    <p:anim calcmode="lin" valueType="num">
                                      <p:cBhvr additive="base">
                                        <p:cTn id="1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P spid="2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p:txBody>
          <a:bodyPr rtlCol="0"/>
          <a:lstStyle/>
          <a:p>
            <a:pPr rtl="0"/>
            <a:r>
              <a:rPr lang="en-GB" b="1" dirty="0">
                <a:solidFill>
                  <a:srgbClr val="0070C0"/>
                </a:solidFill>
              </a:rPr>
              <a:t>Research area: Bereavement </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0" y="5287107"/>
            <a:ext cx="8969071" cy="1205767"/>
          </a:xfrm>
        </p:spPr>
        <p:txBody>
          <a:bodyPr vert="horz" lIns="91440" tIns="45720" rIns="91440" bIns="45720" rtlCol="0" anchor="t">
            <a:normAutofit/>
          </a:bodyPr>
          <a:lstStyle/>
          <a:p>
            <a:pPr rtl="0"/>
            <a:endParaRPr lang="en-GB" dirty="0"/>
          </a:p>
          <a:p>
            <a:pPr rtl="0"/>
            <a:endParaRPr lang="en-GB" dirty="0"/>
          </a:p>
        </p:txBody>
      </p:sp>
      <p:sp>
        <p:nvSpPr>
          <p:cNvPr id="7" name="TextBox 6">
            <a:extLst>
              <a:ext uri="{FF2B5EF4-FFF2-40B4-BE49-F238E27FC236}">
                <a16:creationId xmlns:a16="http://schemas.microsoft.com/office/drawing/2014/main" id="{D980A272-3C60-E18D-DDCD-8F3D796A0015}"/>
              </a:ext>
            </a:extLst>
          </p:cNvPr>
          <p:cNvSpPr txBox="1"/>
          <p:nvPr/>
        </p:nvSpPr>
        <p:spPr>
          <a:xfrm>
            <a:off x="838200" y="1107371"/>
            <a:ext cx="9475968" cy="1754326"/>
          </a:xfrm>
          <a:prstGeom prst="rect">
            <a:avLst/>
          </a:prstGeom>
          <a:noFill/>
        </p:spPr>
        <p:txBody>
          <a:bodyPr wrap="square" rtlCol="0">
            <a:spAutoFit/>
          </a:bodyPr>
          <a:lstStyle/>
          <a:p>
            <a:endParaRPr lang="en-US" b="1" i="1" dirty="0">
              <a:solidFill>
                <a:srgbClr val="000000"/>
              </a:solidFill>
              <a:latin typeface="Calibri" panose="020F0502020204030204" pitchFamily="34" charset="0"/>
            </a:endParaRPr>
          </a:p>
          <a:p>
            <a:endParaRPr lang="en-US" b="1" i="1" dirty="0">
              <a:solidFill>
                <a:srgbClr val="000000"/>
              </a:solidFill>
              <a:latin typeface="Calibri" panose="020F0502020204030204" pitchFamily="34" charset="0"/>
            </a:endParaRPr>
          </a:p>
          <a:p>
            <a:r>
              <a:rPr lang="en-US" b="1" dirty="0">
                <a:solidFill>
                  <a:schemeClr val="bg2">
                    <a:lumMod val="25000"/>
                  </a:schemeClr>
                </a:solidFill>
              </a:rPr>
              <a:t>For this research …bereavement is ‘the objective situation of having lost someone significant through death’ and grief is defined as the ‘primary reaction to the loss of a loved one through death’ (Stroebe </a:t>
            </a:r>
            <a:r>
              <a:rPr lang="en-US" b="1" i="1" dirty="0">
                <a:solidFill>
                  <a:schemeClr val="bg2">
                    <a:lumMod val="25000"/>
                  </a:schemeClr>
                </a:solidFill>
              </a:rPr>
              <a:t>et al., </a:t>
            </a:r>
            <a:r>
              <a:rPr lang="en-US" b="1" dirty="0">
                <a:solidFill>
                  <a:schemeClr val="bg2">
                    <a:lumMod val="25000"/>
                  </a:schemeClr>
                </a:solidFill>
              </a:rPr>
              <a:t>2008, p.5)  </a:t>
            </a:r>
            <a:r>
              <a:rPr lang="en-GB" b="1" dirty="0">
                <a:solidFill>
                  <a:schemeClr val="bg2">
                    <a:lumMod val="25000"/>
                  </a:schemeClr>
                </a:solidFill>
              </a:rPr>
              <a:t>‘the death of someone important in the life of a child or young person’ (National Childhood Bereavement Project, 2022)</a:t>
            </a:r>
            <a:endParaRPr lang="en-US" b="1" dirty="0">
              <a:solidFill>
                <a:schemeClr val="bg2">
                  <a:lumMod val="25000"/>
                </a:schemeClr>
              </a:solidFill>
            </a:endParaRPr>
          </a:p>
        </p:txBody>
      </p:sp>
      <p:graphicFrame>
        <p:nvGraphicFramePr>
          <p:cNvPr id="4" name="Diagram 3">
            <a:extLst>
              <a:ext uri="{FF2B5EF4-FFF2-40B4-BE49-F238E27FC236}">
                <a16:creationId xmlns:a16="http://schemas.microsoft.com/office/drawing/2014/main" id="{C6AE9E49-A668-8FA5-C21D-6A2A11440ED4}"/>
              </a:ext>
            </a:extLst>
          </p:cNvPr>
          <p:cNvGraphicFramePr/>
          <p:nvPr>
            <p:extLst>
              <p:ext uri="{D42A27DB-BD31-4B8C-83A1-F6EECF244321}">
                <p14:modId xmlns:p14="http://schemas.microsoft.com/office/powerpoint/2010/main" val="956887347"/>
              </p:ext>
            </p:extLst>
          </p:nvPr>
        </p:nvGraphicFramePr>
        <p:xfrm>
          <a:off x="1402056" y="3599641"/>
          <a:ext cx="8969070" cy="30154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B5A839BB-E786-35E1-0EF1-E1BA388C43B8}"/>
              </a:ext>
            </a:extLst>
          </p:cNvPr>
          <p:cNvPicPr>
            <a:picLocks noChangeAspect="1"/>
          </p:cNvPicPr>
          <p:nvPr/>
        </p:nvPicPr>
        <p:blipFill>
          <a:blip r:embed="rId8"/>
          <a:stretch>
            <a:fillRect/>
          </a:stretch>
        </p:blipFill>
        <p:spPr>
          <a:xfrm rot="10800000">
            <a:off x="7142832" y="4106384"/>
            <a:ext cx="359695" cy="451143"/>
          </a:xfrm>
          <a:prstGeom prst="rect">
            <a:avLst/>
          </a:prstGeom>
        </p:spPr>
      </p:pic>
      <p:pic>
        <p:nvPicPr>
          <p:cNvPr id="10" name="Picture 9">
            <a:extLst>
              <a:ext uri="{FF2B5EF4-FFF2-40B4-BE49-F238E27FC236}">
                <a16:creationId xmlns:a16="http://schemas.microsoft.com/office/drawing/2014/main" id="{E3563306-E688-6413-5E7C-06387106202D}"/>
              </a:ext>
            </a:extLst>
          </p:cNvPr>
          <p:cNvPicPr>
            <a:picLocks noChangeAspect="1"/>
          </p:cNvPicPr>
          <p:nvPr/>
        </p:nvPicPr>
        <p:blipFill>
          <a:blip r:embed="rId9"/>
          <a:stretch>
            <a:fillRect/>
          </a:stretch>
        </p:blipFill>
        <p:spPr>
          <a:xfrm>
            <a:off x="3914538" y="3992231"/>
            <a:ext cx="359695" cy="451143"/>
          </a:xfrm>
          <a:prstGeom prst="rect">
            <a:avLst/>
          </a:prstGeom>
        </p:spPr>
      </p:pic>
    </p:spTree>
    <p:extLst>
      <p:ext uri="{BB962C8B-B14F-4D97-AF65-F5344CB8AC3E}">
        <p14:creationId xmlns:p14="http://schemas.microsoft.com/office/powerpoint/2010/main" val="1325608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76C302-B5AC-4D84-21AC-76C8F5CE4C0C}"/>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Re</a:t>
            </a:r>
            <a:r>
              <a:rPr lang="en-GB" sz="4000" dirty="0">
                <a:solidFill>
                  <a:schemeClr val="bg2">
                    <a:lumMod val="75000"/>
                  </a:schemeClr>
                </a:solidFill>
              </a:rPr>
              <a:t>search</a:t>
            </a:r>
            <a:r>
              <a:rPr lang="en-GB" sz="4000" dirty="0">
                <a:solidFill>
                  <a:srgbClr val="FFFFFF"/>
                </a:solidFill>
              </a:rPr>
              <a:t> </a:t>
            </a:r>
            <a:r>
              <a:rPr lang="en-GB" sz="4000" dirty="0">
                <a:solidFill>
                  <a:schemeClr val="bg2">
                    <a:lumMod val="75000"/>
                  </a:schemeClr>
                </a:solidFill>
              </a:rPr>
              <a:t>reality  </a:t>
            </a:r>
            <a:r>
              <a:rPr lang="en-GB" sz="1600" dirty="0">
                <a:solidFill>
                  <a:schemeClr val="bg2">
                    <a:lumMod val="75000"/>
                  </a:schemeClr>
                </a:solidFill>
              </a:rPr>
              <a:t>“purposeful and thorough” (</a:t>
            </a:r>
            <a:r>
              <a:rPr lang="en-GB" sz="1600" dirty="0" err="1">
                <a:solidFill>
                  <a:schemeClr val="bg2">
                    <a:lumMod val="75000"/>
                  </a:schemeClr>
                </a:solidFill>
              </a:rPr>
              <a:t>Boote</a:t>
            </a:r>
            <a:r>
              <a:rPr lang="en-GB" sz="1600" dirty="0">
                <a:solidFill>
                  <a:schemeClr val="bg2">
                    <a:lumMod val="75000"/>
                  </a:schemeClr>
                </a:solidFill>
              </a:rPr>
              <a:t> and </a:t>
            </a:r>
            <a:r>
              <a:rPr lang="en-GB" sz="1600" dirty="0" err="1">
                <a:solidFill>
                  <a:schemeClr val="bg2">
                    <a:lumMod val="75000"/>
                  </a:schemeClr>
                </a:solidFill>
              </a:rPr>
              <a:t>Beile</a:t>
            </a:r>
            <a:r>
              <a:rPr lang="en-GB" sz="1600" dirty="0">
                <a:solidFill>
                  <a:schemeClr val="bg2">
                    <a:lumMod val="75000"/>
                  </a:schemeClr>
                </a:solidFill>
              </a:rPr>
              <a:t>, 2005, p.7).</a:t>
            </a:r>
          </a:p>
        </p:txBody>
      </p:sp>
      <p:graphicFrame>
        <p:nvGraphicFramePr>
          <p:cNvPr id="3" name="Diagram 2">
            <a:extLst>
              <a:ext uri="{FF2B5EF4-FFF2-40B4-BE49-F238E27FC236}">
                <a16:creationId xmlns:a16="http://schemas.microsoft.com/office/drawing/2014/main" id="{1F2CB82C-1B33-AAB9-7016-DE61A1E10CB1}"/>
              </a:ext>
            </a:extLst>
          </p:cNvPr>
          <p:cNvGraphicFramePr/>
          <p:nvPr>
            <p:extLst>
              <p:ext uri="{D42A27DB-BD31-4B8C-83A1-F6EECF244321}">
                <p14:modId xmlns:p14="http://schemas.microsoft.com/office/powerpoint/2010/main" val="1311563510"/>
              </p:ext>
            </p:extLst>
          </p:nvPr>
        </p:nvGraphicFramePr>
        <p:xfrm>
          <a:off x="562708" y="1924820"/>
          <a:ext cx="10852912" cy="4138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Arrow: Down 3">
            <a:extLst>
              <a:ext uri="{FF2B5EF4-FFF2-40B4-BE49-F238E27FC236}">
                <a16:creationId xmlns:a16="http://schemas.microsoft.com/office/drawing/2014/main" id="{9104215E-99EE-EA08-E266-6F682EB955E8}"/>
              </a:ext>
            </a:extLst>
          </p:cNvPr>
          <p:cNvSpPr/>
          <p:nvPr/>
        </p:nvSpPr>
        <p:spPr>
          <a:xfrm>
            <a:off x="2321169" y="3288262"/>
            <a:ext cx="365760" cy="92846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327B4192-6DBD-A94E-A94E-E73D32039B79}"/>
              </a:ext>
            </a:extLst>
          </p:cNvPr>
          <p:cNvSpPr/>
          <p:nvPr/>
        </p:nvSpPr>
        <p:spPr>
          <a:xfrm>
            <a:off x="5730240" y="3288264"/>
            <a:ext cx="365760" cy="92846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2BDE2E1B-7C63-1A93-A3DC-801B3E602DBE}"/>
              </a:ext>
            </a:extLst>
          </p:cNvPr>
          <p:cNvSpPr/>
          <p:nvPr/>
        </p:nvSpPr>
        <p:spPr>
          <a:xfrm>
            <a:off x="9322191" y="3288263"/>
            <a:ext cx="365760" cy="92846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93627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76C302-B5AC-4D84-21AC-76C8F5CE4C0C}"/>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Re</a:t>
            </a:r>
            <a:r>
              <a:rPr lang="en-GB" sz="4000" dirty="0">
                <a:solidFill>
                  <a:schemeClr val="bg2">
                    <a:lumMod val="75000"/>
                  </a:schemeClr>
                </a:solidFill>
              </a:rPr>
              <a:t>search</a:t>
            </a:r>
            <a:r>
              <a:rPr lang="en-GB" sz="4000" dirty="0">
                <a:solidFill>
                  <a:srgbClr val="FFFFFF"/>
                </a:solidFill>
              </a:rPr>
              <a:t> </a:t>
            </a:r>
            <a:r>
              <a:rPr lang="en-GB" sz="4000" dirty="0">
                <a:solidFill>
                  <a:schemeClr val="bg2">
                    <a:lumMod val="75000"/>
                  </a:schemeClr>
                </a:solidFill>
              </a:rPr>
              <a:t>reality</a:t>
            </a:r>
          </a:p>
        </p:txBody>
      </p:sp>
      <p:graphicFrame>
        <p:nvGraphicFramePr>
          <p:cNvPr id="10" name="Content Placeholder 9">
            <a:extLst>
              <a:ext uri="{FF2B5EF4-FFF2-40B4-BE49-F238E27FC236}">
                <a16:creationId xmlns:a16="http://schemas.microsoft.com/office/drawing/2014/main" id="{22A0470C-F730-D594-0112-569BF82E5748}"/>
              </a:ext>
            </a:extLst>
          </p:cNvPr>
          <p:cNvGraphicFramePr>
            <a:graphicFrameLocks/>
          </p:cNvGraphicFramePr>
          <p:nvPr>
            <p:extLst>
              <p:ext uri="{D42A27DB-BD31-4B8C-83A1-F6EECF244321}">
                <p14:modId xmlns:p14="http://schemas.microsoft.com/office/powerpoint/2010/main" val="1541983937"/>
              </p:ext>
            </p:extLst>
          </p:nvPr>
        </p:nvGraphicFramePr>
        <p:xfrm>
          <a:off x="-1468542" y="1575459"/>
          <a:ext cx="8886092" cy="51825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C1BC1844-8D5C-1986-A7FF-4B717E879EB5}"/>
              </a:ext>
            </a:extLst>
          </p:cNvPr>
          <p:cNvPicPr>
            <a:picLocks noChangeAspect="1"/>
          </p:cNvPicPr>
          <p:nvPr/>
        </p:nvPicPr>
        <p:blipFill>
          <a:blip r:embed="rId8"/>
          <a:stretch>
            <a:fillRect/>
          </a:stretch>
        </p:blipFill>
        <p:spPr>
          <a:xfrm>
            <a:off x="8594174" y="4049590"/>
            <a:ext cx="2597121" cy="2249619"/>
          </a:xfrm>
          <a:prstGeom prst="rect">
            <a:avLst/>
          </a:prstGeom>
        </p:spPr>
      </p:pic>
      <p:pic>
        <p:nvPicPr>
          <p:cNvPr id="5" name="Picture 4">
            <a:extLst>
              <a:ext uri="{FF2B5EF4-FFF2-40B4-BE49-F238E27FC236}">
                <a16:creationId xmlns:a16="http://schemas.microsoft.com/office/drawing/2014/main" id="{6E3C3DDB-A4CA-E399-A1DE-59E2B86A1FC1}"/>
              </a:ext>
            </a:extLst>
          </p:cNvPr>
          <p:cNvPicPr>
            <a:picLocks noChangeAspect="1"/>
          </p:cNvPicPr>
          <p:nvPr/>
        </p:nvPicPr>
        <p:blipFill>
          <a:blip r:embed="rId9"/>
          <a:stretch>
            <a:fillRect/>
          </a:stretch>
        </p:blipFill>
        <p:spPr>
          <a:xfrm>
            <a:off x="6644639" y="3195110"/>
            <a:ext cx="5379275" cy="2255663"/>
          </a:xfrm>
          <a:prstGeom prst="rect">
            <a:avLst/>
          </a:prstGeom>
        </p:spPr>
      </p:pic>
    </p:spTree>
    <p:extLst>
      <p:ext uri="{BB962C8B-B14F-4D97-AF65-F5344CB8AC3E}">
        <p14:creationId xmlns:p14="http://schemas.microsoft.com/office/powerpoint/2010/main" val="1256703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76C302-B5AC-4D84-21AC-76C8F5CE4C0C}"/>
              </a:ext>
            </a:extLst>
          </p:cNvPr>
          <p:cNvSpPr>
            <a:spLocks noGrp="1"/>
          </p:cNvSpPr>
          <p:nvPr>
            <p:ph type="title"/>
          </p:nvPr>
        </p:nvSpPr>
        <p:spPr>
          <a:xfrm>
            <a:off x="1371597" y="348865"/>
            <a:ext cx="10044023" cy="877729"/>
          </a:xfrm>
        </p:spPr>
        <p:txBody>
          <a:bodyPr anchor="ctr">
            <a:normAutofit/>
          </a:bodyPr>
          <a:lstStyle/>
          <a:p>
            <a:r>
              <a:rPr lang="en-GB" sz="4000" dirty="0">
                <a:solidFill>
                  <a:schemeClr val="bg2">
                    <a:lumMod val="75000"/>
                  </a:schemeClr>
                </a:solidFill>
              </a:rPr>
              <a:t>Mid the gap</a:t>
            </a:r>
          </a:p>
        </p:txBody>
      </p:sp>
      <p:pic>
        <p:nvPicPr>
          <p:cNvPr id="4" name="Picture 3">
            <a:extLst>
              <a:ext uri="{FF2B5EF4-FFF2-40B4-BE49-F238E27FC236}">
                <a16:creationId xmlns:a16="http://schemas.microsoft.com/office/drawing/2014/main" id="{0D5E4F0C-D82E-4CE2-B0E4-4F30E015722E}"/>
              </a:ext>
            </a:extLst>
          </p:cNvPr>
          <p:cNvPicPr>
            <a:picLocks noChangeAspect="1"/>
          </p:cNvPicPr>
          <p:nvPr/>
        </p:nvPicPr>
        <p:blipFill>
          <a:blip r:embed="rId3"/>
          <a:stretch>
            <a:fillRect/>
          </a:stretch>
        </p:blipFill>
        <p:spPr>
          <a:xfrm>
            <a:off x="7353784" y="1845978"/>
            <a:ext cx="2597121" cy="2249619"/>
          </a:xfrm>
          <a:prstGeom prst="rect">
            <a:avLst/>
          </a:prstGeom>
        </p:spPr>
      </p:pic>
      <p:pic>
        <p:nvPicPr>
          <p:cNvPr id="6" name="Picture 5">
            <a:extLst>
              <a:ext uri="{FF2B5EF4-FFF2-40B4-BE49-F238E27FC236}">
                <a16:creationId xmlns:a16="http://schemas.microsoft.com/office/drawing/2014/main" id="{5EA45E92-47A9-AFD4-79A5-EB4B25E9A175}"/>
              </a:ext>
            </a:extLst>
          </p:cNvPr>
          <p:cNvPicPr>
            <a:picLocks noChangeAspect="1"/>
          </p:cNvPicPr>
          <p:nvPr/>
        </p:nvPicPr>
        <p:blipFill>
          <a:blip r:embed="rId4"/>
          <a:stretch>
            <a:fillRect/>
          </a:stretch>
        </p:blipFill>
        <p:spPr>
          <a:xfrm>
            <a:off x="9299457" y="4095597"/>
            <a:ext cx="2322777" cy="2011854"/>
          </a:xfrm>
          <a:prstGeom prst="rect">
            <a:avLst/>
          </a:prstGeom>
        </p:spPr>
      </p:pic>
      <p:pic>
        <p:nvPicPr>
          <p:cNvPr id="7" name="Picture 6">
            <a:extLst>
              <a:ext uri="{FF2B5EF4-FFF2-40B4-BE49-F238E27FC236}">
                <a16:creationId xmlns:a16="http://schemas.microsoft.com/office/drawing/2014/main" id="{758CB6D5-90CF-90A4-EF4E-1AF986F7809E}"/>
              </a:ext>
            </a:extLst>
          </p:cNvPr>
          <p:cNvPicPr>
            <a:picLocks noChangeAspect="1"/>
          </p:cNvPicPr>
          <p:nvPr/>
        </p:nvPicPr>
        <p:blipFill>
          <a:blip r:embed="rId5"/>
          <a:stretch>
            <a:fillRect/>
          </a:stretch>
        </p:blipFill>
        <p:spPr>
          <a:xfrm>
            <a:off x="9622315" y="4671718"/>
            <a:ext cx="1713124" cy="859611"/>
          </a:xfrm>
          <a:prstGeom prst="rect">
            <a:avLst/>
          </a:prstGeom>
        </p:spPr>
      </p:pic>
      <p:sp>
        <p:nvSpPr>
          <p:cNvPr id="8" name="TextBox 7">
            <a:extLst>
              <a:ext uri="{FF2B5EF4-FFF2-40B4-BE49-F238E27FC236}">
                <a16:creationId xmlns:a16="http://schemas.microsoft.com/office/drawing/2014/main" id="{44F5CCD2-3143-785A-40DE-1C76AF58669D}"/>
              </a:ext>
            </a:extLst>
          </p:cNvPr>
          <p:cNvSpPr txBox="1"/>
          <p:nvPr/>
        </p:nvSpPr>
        <p:spPr>
          <a:xfrm>
            <a:off x="569766" y="2124221"/>
            <a:ext cx="7058362" cy="4154984"/>
          </a:xfrm>
          <a:prstGeom prst="rect">
            <a:avLst/>
          </a:prstGeom>
          <a:noFill/>
        </p:spPr>
        <p:txBody>
          <a:bodyPr wrap="square" rtlCol="0">
            <a:spAutoFit/>
          </a:bodyPr>
          <a:lstStyle/>
          <a:p>
            <a:r>
              <a:rPr lang="en-GB" sz="2400" b="1" dirty="0">
                <a:solidFill>
                  <a:schemeClr val="bg2">
                    <a:lumMod val="25000"/>
                  </a:schemeClr>
                </a:solidFill>
              </a:rPr>
              <a:t>Interpretivism (Crotty, 1998; Saracho, 2015) </a:t>
            </a:r>
          </a:p>
          <a:p>
            <a:r>
              <a:rPr lang="en-GB" sz="2400" b="1" dirty="0">
                <a:solidFill>
                  <a:schemeClr val="bg2">
                    <a:lumMod val="25000"/>
                  </a:schemeClr>
                </a:solidFill>
              </a:rPr>
              <a:t>Participants’ views, experiences, thoughts and perceptions as well as behaviours, actions and responses (Coe </a:t>
            </a:r>
            <a:r>
              <a:rPr lang="en-GB" sz="2400" b="1" i="1" dirty="0">
                <a:solidFill>
                  <a:schemeClr val="bg2">
                    <a:lumMod val="25000"/>
                  </a:schemeClr>
                </a:solidFill>
              </a:rPr>
              <a:t>et al.,</a:t>
            </a:r>
            <a:r>
              <a:rPr lang="en-GB" sz="2400" b="1" dirty="0">
                <a:solidFill>
                  <a:schemeClr val="bg2">
                    <a:lumMod val="25000"/>
                  </a:schemeClr>
                </a:solidFill>
              </a:rPr>
              <a:t> 2021; Thomas, 2017).</a:t>
            </a:r>
          </a:p>
          <a:p>
            <a:endParaRPr lang="en-GB" sz="2400" b="1" dirty="0"/>
          </a:p>
          <a:p>
            <a:endParaRPr lang="en-GB" sz="2400" b="1" dirty="0"/>
          </a:p>
          <a:p>
            <a:r>
              <a:rPr lang="en-GB" sz="2400" b="1" dirty="0">
                <a:solidFill>
                  <a:schemeClr val="bg2">
                    <a:lumMod val="25000"/>
                  </a:schemeClr>
                </a:solidFill>
              </a:rPr>
              <a:t>RQ1: How are bereavement practices in Primary schools perceived by practitioners?</a:t>
            </a:r>
          </a:p>
          <a:p>
            <a:endParaRPr lang="en-GB" sz="2400" b="1" dirty="0">
              <a:solidFill>
                <a:schemeClr val="bg2">
                  <a:lumMod val="25000"/>
                </a:schemeClr>
              </a:solidFill>
            </a:endParaRPr>
          </a:p>
          <a:p>
            <a:r>
              <a:rPr lang="en-GB" sz="2400" b="1" dirty="0">
                <a:solidFill>
                  <a:schemeClr val="bg2">
                    <a:lumMod val="25000"/>
                  </a:schemeClr>
                </a:solidFill>
              </a:rPr>
              <a:t>RQ2.What factors influence bereavement procedures used in Primary schools in Wales?</a:t>
            </a:r>
          </a:p>
        </p:txBody>
      </p:sp>
      <p:sp>
        <p:nvSpPr>
          <p:cNvPr id="12" name="TextBox 11">
            <a:extLst>
              <a:ext uri="{FF2B5EF4-FFF2-40B4-BE49-F238E27FC236}">
                <a16:creationId xmlns:a16="http://schemas.microsoft.com/office/drawing/2014/main" id="{715F67A2-2A11-3487-572A-53CBAF05237C}"/>
              </a:ext>
            </a:extLst>
          </p:cNvPr>
          <p:cNvSpPr txBox="1"/>
          <p:nvPr/>
        </p:nvSpPr>
        <p:spPr>
          <a:xfrm>
            <a:off x="7775917" y="6298059"/>
            <a:ext cx="6098344" cy="369332"/>
          </a:xfrm>
          <a:prstGeom prst="rect">
            <a:avLst/>
          </a:prstGeom>
          <a:noFill/>
        </p:spPr>
        <p:txBody>
          <a:bodyPr wrap="square">
            <a:spAutoFit/>
          </a:bodyPr>
          <a:lstStyle/>
          <a:p>
            <a:r>
              <a:rPr lang="en-GB" dirty="0"/>
              <a:t>(McLaughlin et al., 2019; Lawrence, 2019)</a:t>
            </a:r>
          </a:p>
        </p:txBody>
      </p:sp>
    </p:spTree>
    <p:extLst>
      <p:ext uri="{BB962C8B-B14F-4D97-AF65-F5344CB8AC3E}">
        <p14:creationId xmlns:p14="http://schemas.microsoft.com/office/powerpoint/2010/main" val="648395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5986F-4638-A059-013E-B60DCE793594}"/>
              </a:ext>
            </a:extLst>
          </p:cNvPr>
          <p:cNvSpPr>
            <a:spLocks noGrp="1"/>
          </p:cNvSpPr>
          <p:nvPr>
            <p:ph type="title"/>
          </p:nvPr>
        </p:nvSpPr>
        <p:spPr>
          <a:xfrm>
            <a:off x="3854548" y="-265217"/>
            <a:ext cx="9522502" cy="1325563"/>
          </a:xfrm>
        </p:spPr>
        <p:txBody>
          <a:bodyPr anchor="b">
            <a:normAutofit/>
          </a:bodyPr>
          <a:lstStyle/>
          <a:p>
            <a:r>
              <a:rPr lang="en-GB" sz="4800" b="1" dirty="0"/>
              <a:t>Terminology</a:t>
            </a:r>
          </a:p>
        </p:txBody>
      </p:sp>
      <p:graphicFrame>
        <p:nvGraphicFramePr>
          <p:cNvPr id="26" name="Diagram 25">
            <a:extLst>
              <a:ext uri="{FF2B5EF4-FFF2-40B4-BE49-F238E27FC236}">
                <a16:creationId xmlns:a16="http://schemas.microsoft.com/office/drawing/2014/main" id="{D0B60545-D0EC-9834-44EB-0F1CDDCE8F52}"/>
              </a:ext>
            </a:extLst>
          </p:cNvPr>
          <p:cNvGraphicFramePr/>
          <p:nvPr>
            <p:extLst>
              <p:ext uri="{D42A27DB-BD31-4B8C-83A1-F6EECF244321}">
                <p14:modId xmlns:p14="http://schemas.microsoft.com/office/powerpoint/2010/main" val="3078292944"/>
              </p:ext>
            </p:extLst>
          </p:nvPr>
        </p:nvGraphicFramePr>
        <p:xfrm>
          <a:off x="410306" y="1174652"/>
          <a:ext cx="10152185" cy="5568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2825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2DF99C-F4CF-FE41-E90F-AB6E4F014330}"/>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b="1" kern="1200">
                <a:solidFill>
                  <a:srgbClr val="FFFFFF"/>
                </a:solidFill>
                <a:latin typeface="+mj-lt"/>
                <a:ea typeface="+mj-ea"/>
                <a:cs typeface="+mj-cs"/>
              </a:rPr>
              <a:t>Themes</a:t>
            </a:r>
          </a:p>
        </p:txBody>
      </p:sp>
      <p:sp>
        <p:nvSpPr>
          <p:cNvPr id="6" name="Slide Number Placeholder 5">
            <a:extLst>
              <a:ext uri="{FF2B5EF4-FFF2-40B4-BE49-F238E27FC236}">
                <a16:creationId xmlns:a16="http://schemas.microsoft.com/office/drawing/2014/main" id="{B08B0F67-EDEE-D503-EB60-38D0A3DE018D}"/>
              </a:ext>
            </a:extLst>
          </p:cNvPr>
          <p:cNvSpPr>
            <a:spLocks noGrp="1"/>
          </p:cNvSpPr>
          <p:nvPr>
            <p:ph type="sldNum" sz="quarter" idx="12"/>
          </p:nvPr>
        </p:nvSpPr>
        <p:spPr>
          <a:xfrm>
            <a:off x="11704319" y="6455664"/>
            <a:ext cx="448056" cy="365125"/>
          </a:xfrm>
        </p:spPr>
        <p:txBody>
          <a:bodyPr vert="horz" lIns="91440" tIns="45720" rIns="91440" bIns="45720" rtlCol="0">
            <a:normAutofit/>
          </a:bodyPr>
          <a:lstStyle/>
          <a:p>
            <a:pPr defTabSz="914400">
              <a:spcAft>
                <a:spcPts val="600"/>
              </a:spcAft>
            </a:pPr>
            <a:fld id="{294A09A9-5501-47C1-A89A-A340965A2BE2}" type="slidenum">
              <a:rPr lang="en-US" sz="1100" noProof="0" smtClean="0">
                <a:solidFill>
                  <a:schemeClr val="tx1">
                    <a:lumMod val="50000"/>
                    <a:lumOff val="50000"/>
                  </a:schemeClr>
                </a:solidFill>
              </a:rPr>
              <a:pPr defTabSz="914400">
                <a:spcAft>
                  <a:spcPts val="600"/>
                </a:spcAft>
              </a:pPr>
              <a:t>10</a:t>
            </a:fld>
            <a:endParaRPr lang="en-US" sz="1100" noProof="0">
              <a:solidFill>
                <a:schemeClr val="tx1">
                  <a:lumMod val="50000"/>
                  <a:lumOff val="50000"/>
                </a:schemeClr>
              </a:solidFill>
            </a:endParaRPr>
          </a:p>
        </p:txBody>
      </p:sp>
      <p:graphicFrame>
        <p:nvGraphicFramePr>
          <p:cNvPr id="7" name="Content Placeholder 6">
            <a:extLst>
              <a:ext uri="{FF2B5EF4-FFF2-40B4-BE49-F238E27FC236}">
                <a16:creationId xmlns:a16="http://schemas.microsoft.com/office/drawing/2014/main" id="{553D33F1-9542-0EE8-1591-0C266E7A9DD4}"/>
              </a:ext>
            </a:extLst>
          </p:cNvPr>
          <p:cNvGraphicFramePr>
            <a:graphicFrameLocks noGrp="1"/>
          </p:cNvGraphicFramePr>
          <p:nvPr>
            <p:ph idx="1"/>
            <p:extLst>
              <p:ext uri="{D42A27DB-BD31-4B8C-83A1-F6EECF244321}">
                <p14:modId xmlns:p14="http://schemas.microsoft.com/office/powerpoint/2010/main" val="1673794962"/>
              </p:ext>
            </p:extLst>
          </p:nvPr>
        </p:nvGraphicFramePr>
        <p:xfrm>
          <a:off x="-1" y="1575459"/>
          <a:ext cx="12192001" cy="5282541"/>
        </p:xfrm>
        <a:graphic>
          <a:graphicData uri="http://schemas.openxmlformats.org/drawingml/2006/table">
            <a:tbl>
              <a:tblPr firstRow="1" bandRow="1">
                <a:solidFill>
                  <a:schemeClr val="accent1">
                    <a:lumMod val="20000"/>
                    <a:lumOff val="80000"/>
                  </a:schemeClr>
                </a:solidFill>
                <a:tableStyleId>{5C22544A-7EE6-4342-B048-85BDC9FD1C3A}</a:tableStyleId>
              </a:tblPr>
              <a:tblGrid>
                <a:gridCol w="3116223">
                  <a:extLst>
                    <a:ext uri="{9D8B030D-6E8A-4147-A177-3AD203B41FA5}">
                      <a16:colId xmlns:a16="http://schemas.microsoft.com/office/drawing/2014/main" val="2513538723"/>
                    </a:ext>
                  </a:extLst>
                </a:gridCol>
                <a:gridCol w="2968526">
                  <a:extLst>
                    <a:ext uri="{9D8B030D-6E8A-4147-A177-3AD203B41FA5}">
                      <a16:colId xmlns:a16="http://schemas.microsoft.com/office/drawing/2014/main" val="2299473822"/>
                    </a:ext>
                  </a:extLst>
                </a:gridCol>
                <a:gridCol w="3022668">
                  <a:extLst>
                    <a:ext uri="{9D8B030D-6E8A-4147-A177-3AD203B41FA5}">
                      <a16:colId xmlns:a16="http://schemas.microsoft.com/office/drawing/2014/main" val="205451317"/>
                    </a:ext>
                  </a:extLst>
                </a:gridCol>
                <a:gridCol w="3084584">
                  <a:extLst>
                    <a:ext uri="{9D8B030D-6E8A-4147-A177-3AD203B41FA5}">
                      <a16:colId xmlns:a16="http://schemas.microsoft.com/office/drawing/2014/main" val="1054723675"/>
                    </a:ext>
                  </a:extLst>
                </a:gridCol>
              </a:tblGrid>
              <a:tr h="1303728">
                <a:tc>
                  <a:txBody>
                    <a:bodyPr/>
                    <a:lstStyle/>
                    <a:p>
                      <a:pPr algn="ctr"/>
                      <a:r>
                        <a:rPr lang="en-GB" sz="1900" b="1" cap="all" spc="60">
                          <a:solidFill>
                            <a:schemeClr val="bg2">
                              <a:lumMod val="10000"/>
                            </a:schemeClr>
                          </a:solidFill>
                        </a:rPr>
                        <a:t>Concepts of bereavement</a:t>
                      </a:r>
                    </a:p>
                  </a:txBody>
                  <a:tcPr marL="192848" marR="192848" marT="192848" marB="192848">
                    <a:lnL w="12700" cmpd="sng">
                      <a:noFill/>
                    </a:lnL>
                    <a:lnR w="12700" cmpd="sng">
                      <a:noFill/>
                    </a:lnR>
                    <a:lnT w="12700" cmpd="sng">
                      <a:noFill/>
                    </a:lnT>
                    <a:lnB w="38100" cmpd="sng">
                      <a:noFill/>
                    </a:lnB>
                    <a:solidFill>
                      <a:schemeClr val="bg2">
                        <a:lumMod val="50000"/>
                      </a:schemeClr>
                    </a:solidFill>
                  </a:tcPr>
                </a:tc>
                <a:tc>
                  <a:txBody>
                    <a:bodyPr/>
                    <a:lstStyle/>
                    <a:p>
                      <a:pPr algn="ctr"/>
                      <a:r>
                        <a:rPr lang="en-GB" sz="1900" b="1" cap="all" spc="60" dirty="0">
                          <a:solidFill>
                            <a:schemeClr val="bg2">
                              <a:lumMod val="10000"/>
                            </a:schemeClr>
                          </a:solidFill>
                        </a:rPr>
                        <a:t>POLICY</a:t>
                      </a:r>
                    </a:p>
                  </a:txBody>
                  <a:tcPr marL="192848" marR="192848" marT="192848" marB="192848">
                    <a:lnL w="12700" cmpd="sng">
                      <a:noFill/>
                    </a:lnL>
                    <a:lnR w="12700" cmpd="sng">
                      <a:noFill/>
                    </a:lnR>
                    <a:lnT w="12700" cmpd="sng">
                      <a:noFill/>
                    </a:lnT>
                    <a:lnB w="12700" cap="flat" cmpd="sng" algn="ctr">
                      <a:noFill/>
                      <a:prstDash val="solid"/>
                      <a:round/>
                      <a:headEnd type="none" w="med" len="med"/>
                      <a:tailEnd type="none" w="med" len="med"/>
                    </a:lnB>
                    <a:solidFill>
                      <a:schemeClr val="bg2">
                        <a:lumMod val="75000"/>
                      </a:schemeClr>
                    </a:solidFill>
                  </a:tcPr>
                </a:tc>
                <a:tc>
                  <a:txBody>
                    <a:bodyPr/>
                    <a:lstStyle/>
                    <a:p>
                      <a:pPr algn="ctr"/>
                      <a:r>
                        <a:rPr lang="en-GB" sz="1900" b="1" cap="all" spc="60">
                          <a:solidFill>
                            <a:schemeClr val="bg2">
                              <a:lumMod val="10000"/>
                            </a:schemeClr>
                          </a:solidFill>
                        </a:rPr>
                        <a:t>Impact</a:t>
                      </a:r>
                    </a:p>
                  </a:txBody>
                  <a:tcPr marL="192848" marR="192848" marT="192848" marB="192848">
                    <a:lnL w="12700" cmpd="sng">
                      <a:noFill/>
                    </a:lnL>
                    <a:lnR w="12700" cmpd="sng">
                      <a:noFill/>
                    </a:lnR>
                    <a:lnT w="12700" cmpd="sng">
                      <a:noFill/>
                    </a:lnT>
                    <a:lnB w="38100" cmpd="sng">
                      <a:noFill/>
                    </a:lnB>
                    <a:solidFill>
                      <a:schemeClr val="bg2">
                        <a:lumMod val="9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900" b="1" cap="all" spc="60" dirty="0">
                          <a:solidFill>
                            <a:schemeClr val="bg2">
                              <a:lumMod val="10000"/>
                            </a:schemeClr>
                          </a:solidFill>
                        </a:rPr>
                        <a:t>Role of the educator</a:t>
                      </a:r>
                    </a:p>
                    <a:p>
                      <a:pPr algn="ctr"/>
                      <a:endParaRPr lang="en-GB" sz="1900" b="1" cap="all" spc="60" dirty="0">
                        <a:solidFill>
                          <a:schemeClr val="bg2">
                            <a:lumMod val="10000"/>
                          </a:schemeClr>
                        </a:solidFill>
                      </a:endParaRPr>
                    </a:p>
                  </a:txBody>
                  <a:tcPr marL="192848" marR="192848" marT="192848" marB="192848">
                    <a:lnL w="12700" cmpd="sng">
                      <a:noFill/>
                    </a:lnL>
                    <a:lnR w="12700" cmpd="sng">
                      <a:noFill/>
                    </a:lnR>
                    <a:lnT w="12700" cmpd="sng">
                      <a:noFill/>
                    </a:lnT>
                    <a:lnB w="38100" cmpd="sng">
                      <a:noFill/>
                    </a:lnB>
                    <a:solidFill>
                      <a:schemeClr val="bg2"/>
                    </a:solidFill>
                  </a:tcPr>
                </a:tc>
                <a:extLst>
                  <a:ext uri="{0D108BD9-81ED-4DB2-BD59-A6C34878D82A}">
                    <a16:rowId xmlns:a16="http://schemas.microsoft.com/office/drawing/2014/main" val="3886751697"/>
                  </a:ext>
                </a:extLst>
              </a:tr>
              <a:tr h="39788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cap="none" spc="0" dirty="0">
                          <a:solidFill>
                            <a:schemeClr val="bg1"/>
                          </a:solidFill>
                        </a:rPr>
                        <a:t>Taboo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(Colomo-Magana </a:t>
                      </a:r>
                      <a:r>
                        <a:rPr lang="en-GB" sz="1000" i="1"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et al.,</a:t>
                      </a: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2023, p.2; Dimery and Templeton, 2021, p.147)</a:t>
                      </a:r>
                      <a:endParaRPr lang="en-GB" sz="1000" dirty="0">
                        <a:solidFill>
                          <a:schemeClr val="tx1"/>
                        </a:solidFill>
                      </a:endParaRPr>
                    </a:p>
                    <a:p>
                      <a:endParaRPr lang="en-GB" sz="2200" b="0" cap="none" spc="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cap="none" spc="0" dirty="0">
                          <a:solidFill>
                            <a:schemeClr val="bg1"/>
                          </a:solidFill>
                        </a:rPr>
                        <a:t>Confusing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cap="none" spc="0" dirty="0">
                          <a:solidFill>
                            <a:schemeClr val="bg1"/>
                          </a:solidFill>
                        </a:rPr>
                        <a:t> </a:t>
                      </a:r>
                      <a:r>
                        <a:rPr lang="en-GB" sz="1000" u="none" dirty="0">
                          <a:solidFill>
                            <a:schemeClr val="tx1"/>
                          </a:solidFill>
                          <a:effectLst/>
                          <a:latin typeface="Calibri" panose="020F0502020204030204" pitchFamily="34" charset="0"/>
                          <a:ea typeface="DengXian" panose="02010600030101010101" pitchFamily="2" charset="-122"/>
                          <a:cs typeface="Arial" panose="020B0604020202020204" pitchFamily="34" charset="0"/>
                        </a:rPr>
                        <a:t>(Irish Childhood Bereavement Network, 2023)</a:t>
                      </a:r>
                      <a:endParaRPr lang="en-GB" sz="1000" u="none" dirty="0">
                        <a:solidFill>
                          <a:schemeClr val="tx1"/>
                        </a:solidFill>
                      </a:endParaRPr>
                    </a:p>
                    <a:p>
                      <a:endParaRPr lang="en-GB" sz="2200" b="0" cap="none" spc="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cap="none" spc="0" dirty="0">
                          <a:solidFill>
                            <a:schemeClr val="bg1"/>
                          </a:solidFill>
                        </a:rPr>
                        <a:t>Natural phenomenon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(Wu, 2022, p.100) </a:t>
                      </a:r>
                      <a:endParaRPr lang="en-GB" sz="1000" dirty="0">
                        <a:solidFill>
                          <a:schemeClr val="tx1"/>
                        </a:solidFill>
                      </a:endParaRPr>
                    </a:p>
                    <a:p>
                      <a:endParaRPr lang="en-GB" sz="2200" b="0" cap="none" spc="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cap="none" spc="0" dirty="0">
                          <a:solidFill>
                            <a:schemeClr val="bg1"/>
                          </a:solidFill>
                        </a:rPr>
                        <a:t>Unique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solidFill>
                            <a:schemeClr val="tx1"/>
                          </a:solidFill>
                        </a:rPr>
                        <a:t>(</a:t>
                      </a: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Costello </a:t>
                      </a:r>
                      <a:r>
                        <a:rPr lang="en-GB" sz="1000" i="1"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et al.,</a:t>
                      </a: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2020, p.290)</a:t>
                      </a:r>
                      <a:endParaRPr lang="en-GB" sz="1000" dirty="0"/>
                    </a:p>
                  </a:txBody>
                  <a:tcPr marL="141920" marR="141920" marT="70960" marB="128566">
                    <a:lnL w="12700" cmpd="sng">
                      <a:noFill/>
                      <a:prstDash val="solid"/>
                    </a:lnL>
                    <a:lnR w="12700" cap="flat" cmpd="sng" algn="ctr">
                      <a:noFill/>
                      <a:prstDash val="solid"/>
                      <a:round/>
                      <a:headEnd type="none" w="med" len="med"/>
                      <a:tailEnd type="none" w="med" len="med"/>
                    </a:lnR>
                    <a:lnT w="38100" cmpd="sng">
                      <a:noFill/>
                    </a:lnT>
                    <a:lnB w="12700" cmpd="sng">
                      <a:noFill/>
                      <a:prstDash val="solid"/>
                    </a:lnB>
                    <a:solidFill>
                      <a:schemeClr val="bg2">
                        <a:lumMod val="5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300" dirty="0">
                          <a:solidFill>
                            <a:schemeClr val="bg1"/>
                          </a:solidFill>
                        </a:rPr>
                        <a:t>Expected response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solidFill>
                            <a:schemeClr val="tx1"/>
                          </a:solidFill>
                        </a:rPr>
                        <a:t>(</a:t>
                      </a: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Edwards </a:t>
                      </a:r>
                      <a:r>
                        <a:rPr lang="en-GB" sz="1000" i="1"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et al.,</a:t>
                      </a: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2023, p.171)</a:t>
                      </a:r>
                      <a:endParaRPr lang="en-GB" sz="1000" dirty="0">
                        <a:solidFill>
                          <a:schemeClr val="tx1"/>
                        </a:solidFill>
                      </a:endParaRPr>
                    </a:p>
                    <a:p>
                      <a:endParaRPr lang="en-GB" sz="2200" b="0" cap="none" spc="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cap="none" spc="0" dirty="0">
                          <a:solidFill>
                            <a:schemeClr val="bg1"/>
                          </a:solidFill>
                        </a:rPr>
                        <a:t>Universal human experience </a:t>
                      </a:r>
                      <a:r>
                        <a:rPr lang="en-GB" sz="1000" b="0" cap="none" spc="0" dirty="0">
                          <a:solidFill>
                            <a:schemeClr val="tx1"/>
                          </a:solidFill>
                        </a:rPr>
                        <a:t>(</a:t>
                      </a: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Dame Sarah Mullaly, UK commission on Bereavement Report 2022, p.2)</a:t>
                      </a:r>
                      <a:endParaRPr lang="en-GB" sz="10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200" b="0" cap="none" spc="0" dirty="0">
                        <a:solidFill>
                          <a:schemeClr val="bg1"/>
                        </a:solidFill>
                      </a:endParaRPr>
                    </a:p>
                    <a:p>
                      <a:endParaRPr lang="en-GB" sz="2200" b="0" cap="none" spc="0" dirty="0">
                        <a:solidFill>
                          <a:schemeClr val="bg1"/>
                        </a:solidFill>
                      </a:endParaRPr>
                    </a:p>
                  </a:txBody>
                  <a:tcPr marL="141920" marR="141920" marT="70960" marB="128566">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bg2">
                        <a:lumMod val="75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cap="none" spc="0" dirty="0">
                          <a:solidFill>
                            <a:schemeClr val="bg1"/>
                          </a:solidFill>
                        </a:rPr>
                        <a:t>Long-term adverse effects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(Holland and McLennan, 2015, p.117)</a:t>
                      </a:r>
                      <a:endParaRPr lang="en-GB" sz="1000" dirty="0">
                        <a:solidFill>
                          <a:schemeClr val="tx1"/>
                        </a:solidFill>
                      </a:endParaRPr>
                    </a:p>
                    <a:p>
                      <a:endParaRPr lang="en-GB" sz="2200" b="0" cap="none" spc="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cap="none" spc="0" dirty="0">
                          <a:solidFill>
                            <a:schemeClr val="bg1"/>
                          </a:solidFill>
                        </a:rPr>
                        <a:t>Impacting on physical and mental health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(Pearce et al., 2021, p.2)</a:t>
                      </a:r>
                      <a:endParaRPr lang="en-GB" sz="10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200" b="0" cap="none" spc="0" dirty="0">
                        <a:solidFill>
                          <a:schemeClr val="bg1"/>
                        </a:solidFill>
                      </a:endParaRPr>
                    </a:p>
                    <a:p>
                      <a:endParaRPr lang="en-GB" sz="2200" b="0" cap="none" spc="0" dirty="0">
                        <a:solidFill>
                          <a:schemeClr val="bg1"/>
                        </a:solidFill>
                      </a:endParaRPr>
                    </a:p>
                  </a:txBody>
                  <a:tcPr marL="141920" marR="141920" marT="70960" marB="128566">
                    <a:lnL w="12700" cap="flat" cmpd="sng" algn="ctr">
                      <a:noFill/>
                      <a:prstDash val="solid"/>
                      <a:round/>
                      <a:headEnd type="none" w="med" len="med"/>
                      <a:tailEnd type="none" w="med" len="med"/>
                    </a:lnL>
                    <a:lnR w="12700" cmpd="sng">
                      <a:noFill/>
                      <a:prstDash val="solid"/>
                    </a:lnR>
                    <a:lnT w="38100" cmpd="sng">
                      <a:noFill/>
                    </a:lnT>
                    <a:lnB w="12700" cmpd="sng">
                      <a:noFill/>
                      <a:prstDash val="solid"/>
                    </a:lnB>
                    <a:solidFill>
                      <a:schemeClr val="bg2">
                        <a:lumMod val="9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300" dirty="0">
                          <a:solidFill>
                            <a:schemeClr val="bg1"/>
                          </a:solidFill>
                        </a:rPr>
                        <a:t>Expert </a:t>
                      </a:r>
                      <a:r>
                        <a:rPr lang="en-GB" sz="1000" dirty="0">
                          <a:solidFill>
                            <a:schemeClr val="tx1"/>
                          </a:solidFill>
                        </a:rPr>
                        <a:t>(</a:t>
                      </a: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Child Bereavement UK, 2021)</a:t>
                      </a:r>
                      <a:endParaRPr lang="en-GB" sz="10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30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300" dirty="0">
                          <a:solidFill>
                            <a:schemeClr val="bg1"/>
                          </a:solidFill>
                        </a:rPr>
                        <a:t>Expected response </a:t>
                      </a:r>
                      <a:r>
                        <a:rPr lang="en-GB" sz="1000" dirty="0">
                          <a:solidFill>
                            <a:schemeClr val="tx1"/>
                          </a:solidFill>
                        </a:rPr>
                        <a:t>(</a:t>
                      </a: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Edwards </a:t>
                      </a:r>
                      <a:r>
                        <a:rPr lang="en-GB" sz="1000" i="1" dirty="0">
                          <a:solidFill>
                            <a:schemeClr val="tx1"/>
                          </a:solidFill>
                          <a:effectLst/>
                          <a:latin typeface="Calibri" panose="020F0502020204030204" pitchFamily="34" charset="0"/>
                          <a:ea typeface="DengXian" panose="02010600030101010101" pitchFamily="2" charset="-122"/>
                          <a:cs typeface="Arial" panose="020B0604020202020204" pitchFamily="34" charset="0"/>
                        </a:rPr>
                        <a:t>et al.,</a:t>
                      </a:r>
                      <a:r>
                        <a:rPr lang="en-GB" sz="1000" dirty="0">
                          <a:solidFill>
                            <a:schemeClr val="tx1"/>
                          </a:solidFill>
                          <a:effectLst/>
                          <a:latin typeface="Calibri" panose="020F0502020204030204" pitchFamily="34" charset="0"/>
                          <a:ea typeface="DengXian" panose="02010600030101010101" pitchFamily="2" charset="-122"/>
                          <a:cs typeface="Arial" panose="020B0604020202020204" pitchFamily="34" charset="0"/>
                        </a:rPr>
                        <a:t> 2023, p.171)</a:t>
                      </a:r>
                      <a:endParaRPr lang="en-GB" sz="1000"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300" dirty="0">
                        <a:solidFill>
                          <a:schemeClr val="bg1"/>
                        </a:solidFill>
                      </a:endParaRPr>
                    </a:p>
                    <a:p>
                      <a:endParaRPr lang="en-GB" sz="2200" b="0" cap="none" spc="0" dirty="0">
                        <a:solidFill>
                          <a:schemeClr val="bg1"/>
                        </a:solidFill>
                      </a:endParaRPr>
                    </a:p>
                    <a:p>
                      <a:endParaRPr lang="en-GB" sz="2200" b="0" cap="none" spc="0" dirty="0">
                        <a:solidFill>
                          <a:schemeClr val="bg1"/>
                        </a:solidFill>
                      </a:endParaRPr>
                    </a:p>
                    <a:p>
                      <a:endParaRPr lang="en-GB" sz="2200" b="0" cap="none" spc="0" dirty="0">
                        <a:solidFill>
                          <a:schemeClr val="bg1"/>
                        </a:solidFill>
                      </a:endParaRPr>
                    </a:p>
                  </a:txBody>
                  <a:tcPr marL="141920" marR="141920" marT="70960" marB="128566">
                    <a:lnL w="12700" cmpd="sng">
                      <a:noFill/>
                      <a:prstDash val="solid"/>
                    </a:lnL>
                    <a:lnR w="12700" cmpd="sng">
                      <a:noFill/>
                      <a:prstDash val="solid"/>
                    </a:lnR>
                    <a:lnT w="38100" cmpd="sng">
                      <a:noFill/>
                    </a:lnT>
                    <a:lnB w="12700" cmpd="sng">
                      <a:noFill/>
                      <a:prstDash val="solid"/>
                    </a:lnB>
                    <a:solidFill>
                      <a:schemeClr val="bg2"/>
                    </a:solidFill>
                  </a:tcPr>
                </a:tc>
                <a:extLst>
                  <a:ext uri="{0D108BD9-81ED-4DB2-BD59-A6C34878D82A}">
                    <a16:rowId xmlns:a16="http://schemas.microsoft.com/office/drawing/2014/main" val="3950279106"/>
                  </a:ext>
                </a:extLst>
              </a:tr>
            </a:tbl>
          </a:graphicData>
        </a:graphic>
      </p:graphicFrame>
    </p:spTree>
    <p:extLst>
      <p:ext uri="{BB962C8B-B14F-4D97-AF65-F5344CB8AC3E}">
        <p14:creationId xmlns:p14="http://schemas.microsoft.com/office/powerpoint/2010/main" val="579941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3551BA99-152C-1CB6-F3E9-C52ED8D7C3FE}"/>
              </a:ext>
            </a:extLst>
          </p:cNvPr>
          <p:cNvSpPr>
            <a:spLocks noGrp="1"/>
          </p:cNvSpPr>
          <p:nvPr>
            <p:ph type="title"/>
          </p:nvPr>
        </p:nvSpPr>
        <p:spPr>
          <a:xfrm>
            <a:off x="396484" y="195149"/>
            <a:ext cx="11420378" cy="1212926"/>
          </a:xfrm>
        </p:spPr>
        <p:txBody>
          <a:bodyPr>
            <a:normAutofit fontScale="90000"/>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chemeClr val="bg1"/>
                </a:solidFill>
              </a:rPr>
              <a:t>Possible Structure       </a:t>
            </a:r>
            <a:r>
              <a:rPr kumimoji="0" lang="en-GB" sz="1800" b="1" i="0" u="none" strike="noStrike" kern="1200" cap="none" spc="0" normalizeH="0" baseline="0" noProof="0" dirty="0">
                <a:ln>
                  <a:noFill/>
                </a:ln>
                <a:solidFill>
                  <a:schemeClr val="bg1"/>
                </a:solidFill>
                <a:effectLst/>
                <a:uLnTx/>
                <a:uFillTx/>
                <a:latin typeface="Corbel" panose="020B0503020204020204"/>
                <a:ea typeface="+mn-ea"/>
                <a:cs typeface="+mn-cs"/>
              </a:rPr>
              <a:t>Thomas, (2017) A story rather than a list.</a:t>
            </a:r>
            <a:br>
              <a:rPr kumimoji="0" lang="en-GB" sz="1800" b="1" i="0" u="none" strike="noStrike" kern="1200" cap="none" spc="0" normalizeH="0" baseline="0" noProof="0" dirty="0">
                <a:ln>
                  <a:noFill/>
                </a:ln>
                <a:solidFill>
                  <a:schemeClr val="bg1"/>
                </a:solidFill>
                <a:effectLst/>
                <a:uLnTx/>
                <a:uFillTx/>
                <a:latin typeface="Corbel" panose="020B0503020204020204"/>
                <a:ea typeface="+mn-ea"/>
                <a:cs typeface="+mn-cs"/>
              </a:rPr>
            </a:br>
            <a:r>
              <a:rPr kumimoji="0" lang="en-GB" sz="1800" b="1" i="0" u="none" strike="noStrike" kern="1200" cap="none" spc="0" normalizeH="0" baseline="0" noProof="0" dirty="0">
                <a:ln>
                  <a:noFill/>
                </a:ln>
                <a:solidFill>
                  <a:schemeClr val="bg1"/>
                </a:solidFill>
                <a:effectLst/>
                <a:uLnTx/>
                <a:uFillTx/>
                <a:latin typeface="Corbel" panose="020B0503020204020204"/>
                <a:ea typeface="+mn-ea"/>
                <a:cs typeface="+mn-cs"/>
              </a:rPr>
              <a:t>A narrative that helps to advance our understanding and that is “original, perceptive and analytical”</a:t>
            </a:r>
            <a:r>
              <a:rPr lang="en-GB" sz="1800" b="1" dirty="0">
                <a:solidFill>
                  <a:schemeClr val="bg1"/>
                </a:solidFill>
                <a:latin typeface="Corbel" panose="020B0503020204020204"/>
                <a:ea typeface="+mn-ea"/>
                <a:cs typeface="+mn-cs"/>
              </a:rPr>
              <a:t> </a:t>
            </a:r>
            <a:r>
              <a:rPr kumimoji="0" lang="en-GB" sz="1800" b="1" i="0" u="none" strike="noStrike" kern="1200" cap="none" spc="0" normalizeH="0" baseline="0" noProof="0" dirty="0">
                <a:ln>
                  <a:noFill/>
                </a:ln>
                <a:solidFill>
                  <a:schemeClr val="bg1"/>
                </a:solidFill>
                <a:effectLst/>
                <a:uLnTx/>
                <a:uFillTx/>
                <a:latin typeface="Corbel" panose="020B0503020204020204"/>
                <a:ea typeface="+mn-ea"/>
                <a:cs typeface="+mn-cs"/>
              </a:rPr>
              <a:t>(Jesson and Lacey, 2006, p.142).</a:t>
            </a:r>
            <a:endParaRPr lang="en-GB" dirty="0">
              <a:solidFill>
                <a:schemeClr val="bg1"/>
              </a:solidFill>
            </a:endParaRPr>
          </a:p>
        </p:txBody>
      </p:sp>
      <p:graphicFrame>
        <p:nvGraphicFramePr>
          <p:cNvPr id="10" name="Diagram 9">
            <a:extLst>
              <a:ext uri="{FF2B5EF4-FFF2-40B4-BE49-F238E27FC236}">
                <a16:creationId xmlns:a16="http://schemas.microsoft.com/office/drawing/2014/main" id="{E7AFF487-13B8-4388-C478-0A08571B827A}"/>
              </a:ext>
            </a:extLst>
          </p:cNvPr>
          <p:cNvGraphicFramePr/>
          <p:nvPr>
            <p:extLst>
              <p:ext uri="{D42A27DB-BD31-4B8C-83A1-F6EECF244321}">
                <p14:modId xmlns:p14="http://schemas.microsoft.com/office/powerpoint/2010/main" val="1542425402"/>
              </p:ext>
            </p:extLst>
          </p:nvPr>
        </p:nvGraphicFramePr>
        <p:xfrm>
          <a:off x="267287" y="1771104"/>
          <a:ext cx="11753346" cy="47844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Star: 5 Points 10">
            <a:extLst>
              <a:ext uri="{FF2B5EF4-FFF2-40B4-BE49-F238E27FC236}">
                <a16:creationId xmlns:a16="http://schemas.microsoft.com/office/drawing/2014/main" id="{1493DA8C-5785-822D-979B-CF809F917802}"/>
              </a:ext>
            </a:extLst>
          </p:cNvPr>
          <p:cNvSpPr/>
          <p:nvPr/>
        </p:nvSpPr>
        <p:spPr>
          <a:xfrm>
            <a:off x="3193366" y="2954215"/>
            <a:ext cx="295422" cy="281354"/>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3051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20C3F-322E-A8D4-501C-45F98562A052}"/>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rPr>
              <a:t>Key Reading</a:t>
            </a:r>
          </a:p>
        </p:txBody>
      </p:sp>
      <p:sp>
        <p:nvSpPr>
          <p:cNvPr id="75" name="Content Placeholder 2">
            <a:extLst>
              <a:ext uri="{FF2B5EF4-FFF2-40B4-BE49-F238E27FC236}">
                <a16:creationId xmlns:a16="http://schemas.microsoft.com/office/drawing/2014/main" id="{DD5EFBC2-9B5C-7A4B-03F3-8653B5985F94}"/>
              </a:ext>
            </a:extLst>
          </p:cNvPr>
          <p:cNvSpPr>
            <a:spLocks noGrp="1"/>
          </p:cNvSpPr>
          <p:nvPr>
            <p:ph idx="1"/>
          </p:nvPr>
        </p:nvSpPr>
        <p:spPr>
          <a:xfrm>
            <a:off x="39624" y="1584457"/>
            <a:ext cx="12152376" cy="5421254"/>
          </a:xfrm>
        </p:spPr>
        <p:txBody>
          <a:bodyPr anchor="ctr">
            <a:normAutofit/>
          </a:bodyPr>
          <a:lstStyle/>
          <a:p>
            <a:pPr marL="0" indent="0">
              <a:buNone/>
            </a:pPr>
            <a:r>
              <a:rPr lang="en-GB" sz="1600" b="0" i="0" dirty="0">
                <a:effectLst/>
              </a:rPr>
              <a:t> </a:t>
            </a:r>
            <a:r>
              <a:rPr lang="en-GB" sz="1600" dirty="0">
                <a:solidFill>
                  <a:schemeClr val="bg2">
                    <a:lumMod val="50000"/>
                  </a:schemeClr>
                </a:solidFill>
              </a:rPr>
              <a:t>Abraham-Steele, M and Edmonds, C (2021) </a:t>
            </a:r>
            <a:r>
              <a:rPr lang="en-GB" sz="1600" b="1" dirty="0">
                <a:solidFill>
                  <a:schemeClr val="bg2">
                    <a:lumMod val="50000"/>
                  </a:schemeClr>
                </a:solidFill>
              </a:rPr>
              <a:t>‘A thematic analysis of teachers' perspectives on supporting victims of childhood bereavement in British primary schools’ </a:t>
            </a:r>
            <a:endParaRPr lang="en-GB" sz="1600" b="1" i="0" dirty="0">
              <a:solidFill>
                <a:schemeClr val="bg2">
                  <a:lumMod val="50000"/>
                </a:schemeClr>
              </a:solidFill>
              <a:effectLst/>
            </a:endParaRPr>
          </a:p>
          <a:p>
            <a:pPr marL="0" indent="0">
              <a:buNone/>
            </a:pPr>
            <a:r>
              <a:rPr lang="en-GB" sz="1600" b="0" i="0" dirty="0">
                <a:solidFill>
                  <a:schemeClr val="bg2">
                    <a:lumMod val="50000"/>
                  </a:schemeClr>
                </a:solidFill>
                <a:effectLst/>
              </a:rPr>
              <a:t>Colomo-</a:t>
            </a:r>
            <a:r>
              <a:rPr lang="en-GB" sz="1600" b="0" i="0" dirty="0" err="1">
                <a:solidFill>
                  <a:schemeClr val="bg2">
                    <a:lumMod val="50000"/>
                  </a:schemeClr>
                </a:solidFill>
                <a:effectLst/>
              </a:rPr>
              <a:t>Magaña</a:t>
            </a:r>
            <a:r>
              <a:rPr lang="en-GB" sz="1600" b="0" i="0" dirty="0">
                <a:solidFill>
                  <a:schemeClr val="bg2">
                    <a:lumMod val="50000"/>
                  </a:schemeClr>
                </a:solidFill>
                <a:effectLst/>
              </a:rPr>
              <a:t>, E. (2023) ‘</a:t>
            </a:r>
            <a:r>
              <a:rPr lang="en-GB" sz="1600" b="1" i="0" dirty="0">
                <a:solidFill>
                  <a:schemeClr val="bg2">
                    <a:lumMod val="50000"/>
                  </a:schemeClr>
                </a:solidFill>
                <a:effectLst/>
              </a:rPr>
              <a:t>The Influence of Cultural Snapshots on Pre-service Teachers’ Attitudes Towards Death Education</a:t>
            </a:r>
            <a:r>
              <a:rPr lang="en-GB" sz="1600" b="0" i="0" dirty="0">
                <a:solidFill>
                  <a:schemeClr val="bg2">
                    <a:lumMod val="50000"/>
                  </a:schemeClr>
                </a:solidFill>
                <a:effectLst/>
              </a:rPr>
              <a:t>’</a:t>
            </a:r>
          </a:p>
          <a:p>
            <a:pPr marL="0" indent="0">
              <a:buNone/>
            </a:pPr>
            <a:r>
              <a:rPr lang="en-GB" sz="1600" b="0" i="0" dirty="0">
                <a:solidFill>
                  <a:schemeClr val="bg2">
                    <a:lumMod val="50000"/>
                  </a:schemeClr>
                </a:solidFill>
                <a:effectLst/>
              </a:rPr>
              <a:t>Costelloe, A., Mintz, J. and Lee, F. (2020) ‘</a:t>
            </a:r>
            <a:r>
              <a:rPr lang="en-GB" sz="1600" b="1" i="0" dirty="0">
                <a:solidFill>
                  <a:schemeClr val="bg2">
                    <a:lumMod val="50000"/>
                  </a:schemeClr>
                </a:solidFill>
                <a:effectLst/>
              </a:rPr>
              <a:t>Bereavement support provision in primary schools: an exploratory study’</a:t>
            </a:r>
          </a:p>
          <a:p>
            <a:pPr marL="0" indent="0">
              <a:buNone/>
            </a:pPr>
            <a:r>
              <a:rPr lang="en-GB" sz="1600" b="0" i="0" dirty="0">
                <a:solidFill>
                  <a:schemeClr val="bg2">
                    <a:lumMod val="50000"/>
                  </a:schemeClr>
                </a:solidFill>
                <a:effectLst/>
              </a:rPr>
              <a:t>Dimery, E. and Templeton, S. (2021) ‘</a:t>
            </a:r>
            <a:r>
              <a:rPr lang="en-GB" sz="1600" b="1" i="0" dirty="0">
                <a:solidFill>
                  <a:schemeClr val="bg2">
                    <a:lumMod val="50000"/>
                  </a:schemeClr>
                </a:solidFill>
                <a:effectLst/>
              </a:rPr>
              <a:t>Death, bereavement and grief: the role of the teacher in supporting a child experiencing the death of a parent</a:t>
            </a:r>
            <a:r>
              <a:rPr lang="en-GB" sz="1600" b="0" i="0" dirty="0">
                <a:solidFill>
                  <a:schemeClr val="bg2">
                    <a:lumMod val="50000"/>
                  </a:schemeClr>
                </a:solidFill>
                <a:effectLst/>
              </a:rPr>
              <a:t>’ </a:t>
            </a:r>
          </a:p>
          <a:p>
            <a:pPr marL="0" indent="0">
              <a:buNone/>
            </a:pPr>
            <a:r>
              <a:rPr lang="en-US" sz="1600" i="0" dirty="0">
                <a:solidFill>
                  <a:schemeClr val="bg2">
                    <a:lumMod val="50000"/>
                  </a:schemeClr>
                </a:solidFill>
                <a:effectLst/>
              </a:rPr>
              <a:t>DeMuth, M. </a:t>
            </a:r>
            <a:r>
              <a:rPr lang="en-US" sz="1600" i="1" dirty="0">
                <a:solidFill>
                  <a:schemeClr val="bg2">
                    <a:lumMod val="50000"/>
                  </a:schemeClr>
                </a:solidFill>
                <a:effectLst/>
              </a:rPr>
              <a:t>et al.</a:t>
            </a:r>
            <a:r>
              <a:rPr lang="en-US" sz="1600" i="0" dirty="0">
                <a:solidFill>
                  <a:schemeClr val="bg2">
                    <a:lumMod val="50000"/>
                  </a:schemeClr>
                </a:solidFill>
                <a:effectLst/>
              </a:rPr>
              <a:t> (2020) ‘</a:t>
            </a:r>
            <a:r>
              <a:rPr lang="en-US" sz="1600" b="1" i="0" dirty="0">
                <a:solidFill>
                  <a:schemeClr val="bg2">
                    <a:lumMod val="50000"/>
                  </a:schemeClr>
                </a:solidFill>
                <a:effectLst/>
              </a:rPr>
              <a:t>Bereavement Accommodations in the Classroom: Experiences and Opinions of School Staff</a:t>
            </a:r>
            <a:r>
              <a:rPr lang="en-US" sz="1600" i="0" dirty="0">
                <a:solidFill>
                  <a:schemeClr val="bg2">
                    <a:lumMod val="50000"/>
                  </a:schemeClr>
                </a:solidFill>
                <a:effectLst/>
              </a:rPr>
              <a:t>’</a:t>
            </a:r>
          </a:p>
          <a:p>
            <a:pPr marL="0" indent="0">
              <a:buNone/>
            </a:pPr>
            <a:r>
              <a:rPr kumimoji="0" lang="en-US" sz="1600" b="0" i="0" u="none" cap="none" spc="0" normalizeH="0" baseline="0" noProof="0" dirty="0">
                <a:ln>
                  <a:noFill/>
                </a:ln>
                <a:solidFill>
                  <a:schemeClr val="bg2">
                    <a:lumMod val="50000"/>
                  </a:schemeClr>
                </a:solidFill>
                <a:effectLst/>
                <a:uLnTx/>
                <a:uFillTx/>
              </a:rPr>
              <a:t>Greiner, C.M., Park, J. and Goldstein, S.E. (2022) ‘</a:t>
            </a:r>
            <a:r>
              <a:rPr kumimoji="0" lang="en-US" sz="1600" b="1" i="0" u="none" cap="none" spc="0" normalizeH="0" baseline="0" noProof="0" dirty="0">
                <a:ln>
                  <a:noFill/>
                </a:ln>
                <a:solidFill>
                  <a:schemeClr val="bg2">
                    <a:lumMod val="50000"/>
                  </a:schemeClr>
                </a:solidFill>
                <a:effectLst/>
                <a:uLnTx/>
                <a:uFillTx/>
              </a:rPr>
              <a:t>Teacher trainees’ experiences with and beliefs about responding to students’ challenging life events’</a:t>
            </a:r>
          </a:p>
          <a:p>
            <a:pPr marL="0" indent="0">
              <a:buNone/>
            </a:pPr>
            <a:r>
              <a:rPr lang="en-GB" sz="1600" dirty="0">
                <a:solidFill>
                  <a:schemeClr val="bg2">
                    <a:lumMod val="50000"/>
                  </a:schemeClr>
                </a:solidFill>
              </a:rPr>
              <a:t>Holland J., and McLennan, D.  (2015) </a:t>
            </a:r>
            <a:r>
              <a:rPr lang="en-GB" sz="1600" b="1" dirty="0">
                <a:solidFill>
                  <a:schemeClr val="bg2">
                    <a:lumMod val="50000"/>
                  </a:schemeClr>
                </a:solidFill>
              </a:rPr>
              <a:t>‘North Yorkshire schools’ responses to pupil bereavement</a:t>
            </a:r>
          </a:p>
          <a:p>
            <a:pPr marL="0" indent="0">
              <a:buNone/>
            </a:pPr>
            <a:r>
              <a:rPr lang="en-GB" sz="1600" dirty="0">
                <a:solidFill>
                  <a:schemeClr val="bg2">
                    <a:lumMod val="50000"/>
                  </a:schemeClr>
                </a:solidFill>
              </a:rPr>
              <a:t>Joy et al. (2023) </a:t>
            </a:r>
            <a:r>
              <a:rPr lang="en-GB" sz="1600" b="1" dirty="0">
                <a:solidFill>
                  <a:schemeClr val="bg2">
                    <a:lumMod val="50000"/>
                  </a:schemeClr>
                </a:solidFill>
              </a:rPr>
              <a:t>‘What Bereaved children want to know about death and grief’ </a:t>
            </a:r>
          </a:p>
          <a:p>
            <a:pPr marL="0" indent="0">
              <a:buNone/>
            </a:pPr>
            <a:r>
              <a:rPr kumimoji="0" lang="en-US" sz="1600" b="0" i="0" u="none" strike="noStrike" cap="none" spc="0" normalizeH="0" baseline="0" noProof="0" dirty="0">
                <a:ln>
                  <a:noFill/>
                </a:ln>
                <a:solidFill>
                  <a:schemeClr val="bg2">
                    <a:lumMod val="50000"/>
                  </a:schemeClr>
                </a:solidFill>
                <a:effectLst/>
                <a:uLnTx/>
                <a:uFillTx/>
              </a:rPr>
              <a:t>Lawrence, S.T. (2019) </a:t>
            </a:r>
            <a:r>
              <a:rPr kumimoji="0" lang="en-US" sz="1600" b="1" i="0" u="none" strike="noStrike" cap="none" spc="0" normalizeH="0" baseline="0" noProof="0" dirty="0">
                <a:ln>
                  <a:noFill/>
                </a:ln>
                <a:solidFill>
                  <a:schemeClr val="bg2">
                    <a:lumMod val="50000"/>
                  </a:schemeClr>
                </a:solidFill>
                <a:effectLst/>
                <a:uLnTx/>
                <a:uFillTx/>
              </a:rPr>
              <a:t>The Grieving Child in the Classroom</a:t>
            </a:r>
            <a:r>
              <a:rPr kumimoji="0" lang="en-US" sz="1600" b="0" i="0" u="none" strike="noStrike" cap="none" spc="0" normalizeH="0" baseline="0" noProof="0" dirty="0">
                <a:ln>
                  <a:noFill/>
                </a:ln>
                <a:solidFill>
                  <a:schemeClr val="bg2">
                    <a:lumMod val="50000"/>
                  </a:schemeClr>
                </a:solidFill>
                <a:effectLst/>
                <a:uLnTx/>
                <a:uFillTx/>
              </a:rPr>
              <a:t>.</a:t>
            </a:r>
          </a:p>
          <a:p>
            <a:pPr marL="0" indent="0">
              <a:buNone/>
            </a:pPr>
            <a:r>
              <a:rPr lang="en-GB" sz="1600" b="0" i="0" dirty="0">
                <a:solidFill>
                  <a:schemeClr val="bg2">
                    <a:lumMod val="50000"/>
                  </a:schemeClr>
                </a:solidFill>
                <a:effectLst/>
              </a:rPr>
              <a:t>Lytje, M. and Dyregrov, A. (2023) ‘</a:t>
            </a:r>
            <a:r>
              <a:rPr lang="en-GB" sz="1600" b="1" i="0" dirty="0">
                <a:solidFill>
                  <a:schemeClr val="bg2">
                    <a:lumMod val="50000"/>
                  </a:schemeClr>
                </a:solidFill>
                <a:effectLst/>
              </a:rPr>
              <a:t>When Young Children Grieve: Perspectives from Day Care Staff on Supporting Parents and Children through Illness and Loss</a:t>
            </a:r>
            <a:r>
              <a:rPr lang="en-GB" sz="1600" b="0" i="0" dirty="0">
                <a:solidFill>
                  <a:schemeClr val="bg2">
                    <a:lumMod val="50000"/>
                  </a:schemeClr>
                </a:solidFill>
                <a:effectLst/>
              </a:rPr>
              <a:t>’ </a:t>
            </a:r>
            <a:endParaRPr lang="en-GB" sz="1600" b="1" i="0" dirty="0">
              <a:solidFill>
                <a:schemeClr val="bg2">
                  <a:lumMod val="50000"/>
                </a:schemeClr>
              </a:solidFill>
              <a:effectLst/>
            </a:endParaRPr>
          </a:p>
          <a:p>
            <a:pPr marL="0" indent="0">
              <a:buNone/>
            </a:pPr>
            <a:r>
              <a:rPr lang="en-GB" sz="1600" dirty="0">
                <a:solidFill>
                  <a:schemeClr val="bg2">
                    <a:lumMod val="50000"/>
                  </a:schemeClr>
                </a:solidFill>
              </a:rPr>
              <a:t>The UK Commission on Bereavement (2022</a:t>
            </a:r>
            <a:r>
              <a:rPr lang="en-GB" sz="1600" b="1" dirty="0">
                <a:solidFill>
                  <a:schemeClr val="bg2">
                    <a:lumMod val="50000"/>
                  </a:schemeClr>
                </a:solidFill>
              </a:rPr>
              <a:t>) Bereavement is everyone’s business, 2022 Report</a:t>
            </a:r>
          </a:p>
          <a:p>
            <a:endParaRPr lang="en-GB" sz="1400" b="1" dirty="0"/>
          </a:p>
        </p:txBody>
      </p:sp>
      <p:sp>
        <p:nvSpPr>
          <p:cNvPr id="6" name="Slide Number Placeholder 5">
            <a:extLst>
              <a:ext uri="{FF2B5EF4-FFF2-40B4-BE49-F238E27FC236}">
                <a16:creationId xmlns:a16="http://schemas.microsoft.com/office/drawing/2014/main" id="{953874E6-4121-5598-0562-C6D7E6C6B930}"/>
              </a:ext>
            </a:extLst>
          </p:cNvPr>
          <p:cNvSpPr>
            <a:spLocks noGrp="1"/>
          </p:cNvSpPr>
          <p:nvPr>
            <p:ph type="sldNum" sz="quarter" idx="12"/>
          </p:nvPr>
        </p:nvSpPr>
        <p:spPr>
          <a:xfrm>
            <a:off x="11704320" y="6455664"/>
            <a:ext cx="448056" cy="365125"/>
          </a:xfrm>
        </p:spPr>
        <p:txBody>
          <a:bodyPr>
            <a:normAutofit/>
          </a:bodyPr>
          <a:lstStyle/>
          <a:p>
            <a:pPr rtl="0">
              <a:spcAft>
                <a:spcPts val="600"/>
              </a:spcAft>
            </a:pPr>
            <a:fld id="{294A09A9-5501-47C1-A89A-A340965A2BE2}" type="slidenum">
              <a:rPr lang="en-GB" sz="1100" noProof="0" smtClean="0">
                <a:solidFill>
                  <a:schemeClr val="tx1">
                    <a:lumMod val="50000"/>
                    <a:lumOff val="50000"/>
                  </a:schemeClr>
                </a:solidFill>
              </a:rPr>
              <a:pPr rtl="0">
                <a:spcAft>
                  <a:spcPts val="600"/>
                </a:spcAft>
              </a:pPr>
              <a:t>12</a:t>
            </a:fld>
            <a:endParaRPr lang="en-GB" sz="1100" noProof="0">
              <a:solidFill>
                <a:schemeClr val="tx1">
                  <a:lumMod val="50000"/>
                  <a:lumOff val="50000"/>
                </a:schemeClr>
              </a:solidFill>
            </a:endParaRPr>
          </a:p>
        </p:txBody>
      </p:sp>
    </p:spTree>
    <p:extLst>
      <p:ext uri="{BB962C8B-B14F-4D97-AF65-F5344CB8AC3E}">
        <p14:creationId xmlns:p14="http://schemas.microsoft.com/office/powerpoint/2010/main" val="3233395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fade">
                                      <p:cBhvr>
                                        <p:cTn id="7" dur="1000"/>
                                        <p:tgtEl>
                                          <p:spTgt spid="75">
                                            <p:txEl>
                                              <p:pRg st="0" end="0"/>
                                            </p:txEl>
                                          </p:spTgt>
                                        </p:tgtEl>
                                      </p:cBhvr>
                                    </p:animEffect>
                                    <p:anim calcmode="lin" valueType="num">
                                      <p:cBhvr>
                                        <p:cTn id="8" dur="1000" fill="hold"/>
                                        <p:tgtEl>
                                          <p:spTgt spid="7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5">
                                            <p:txEl>
                                              <p:pRg st="1" end="1"/>
                                            </p:txEl>
                                          </p:spTgt>
                                        </p:tgtEl>
                                        <p:attrNameLst>
                                          <p:attrName>style.visibility</p:attrName>
                                        </p:attrNameLst>
                                      </p:cBhvr>
                                      <p:to>
                                        <p:strVal val="visible"/>
                                      </p:to>
                                    </p:set>
                                    <p:animEffect transition="in" filter="fade">
                                      <p:cBhvr>
                                        <p:cTn id="14" dur="1000"/>
                                        <p:tgtEl>
                                          <p:spTgt spid="75">
                                            <p:txEl>
                                              <p:pRg st="1" end="1"/>
                                            </p:txEl>
                                          </p:spTgt>
                                        </p:tgtEl>
                                      </p:cBhvr>
                                    </p:animEffect>
                                    <p:anim calcmode="lin" valueType="num">
                                      <p:cBhvr>
                                        <p:cTn id="15" dur="1000" fill="hold"/>
                                        <p:tgtEl>
                                          <p:spTgt spid="7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5">
                                            <p:txEl>
                                              <p:pRg st="2" end="2"/>
                                            </p:txEl>
                                          </p:spTgt>
                                        </p:tgtEl>
                                        <p:attrNameLst>
                                          <p:attrName>style.visibility</p:attrName>
                                        </p:attrNameLst>
                                      </p:cBhvr>
                                      <p:to>
                                        <p:strVal val="visible"/>
                                      </p:to>
                                    </p:set>
                                    <p:animEffect transition="in" filter="fade">
                                      <p:cBhvr>
                                        <p:cTn id="21" dur="1000"/>
                                        <p:tgtEl>
                                          <p:spTgt spid="75">
                                            <p:txEl>
                                              <p:pRg st="2" end="2"/>
                                            </p:txEl>
                                          </p:spTgt>
                                        </p:tgtEl>
                                      </p:cBhvr>
                                    </p:animEffect>
                                    <p:anim calcmode="lin" valueType="num">
                                      <p:cBhvr>
                                        <p:cTn id="22" dur="1000" fill="hold"/>
                                        <p:tgtEl>
                                          <p:spTgt spid="7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5">
                                            <p:txEl>
                                              <p:pRg st="3" end="3"/>
                                            </p:txEl>
                                          </p:spTgt>
                                        </p:tgtEl>
                                        <p:attrNameLst>
                                          <p:attrName>style.visibility</p:attrName>
                                        </p:attrNameLst>
                                      </p:cBhvr>
                                      <p:to>
                                        <p:strVal val="visible"/>
                                      </p:to>
                                    </p:set>
                                    <p:animEffect transition="in" filter="fade">
                                      <p:cBhvr>
                                        <p:cTn id="28" dur="1000"/>
                                        <p:tgtEl>
                                          <p:spTgt spid="75">
                                            <p:txEl>
                                              <p:pRg st="3" end="3"/>
                                            </p:txEl>
                                          </p:spTgt>
                                        </p:tgtEl>
                                      </p:cBhvr>
                                    </p:animEffect>
                                    <p:anim calcmode="lin" valueType="num">
                                      <p:cBhvr>
                                        <p:cTn id="29" dur="1000" fill="hold"/>
                                        <p:tgtEl>
                                          <p:spTgt spid="7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5">
                                            <p:txEl>
                                              <p:pRg st="4" end="4"/>
                                            </p:txEl>
                                          </p:spTgt>
                                        </p:tgtEl>
                                        <p:attrNameLst>
                                          <p:attrName>style.visibility</p:attrName>
                                        </p:attrNameLst>
                                      </p:cBhvr>
                                      <p:to>
                                        <p:strVal val="visible"/>
                                      </p:to>
                                    </p:set>
                                    <p:animEffect transition="in" filter="fade">
                                      <p:cBhvr>
                                        <p:cTn id="35" dur="1000"/>
                                        <p:tgtEl>
                                          <p:spTgt spid="75">
                                            <p:txEl>
                                              <p:pRg st="4" end="4"/>
                                            </p:txEl>
                                          </p:spTgt>
                                        </p:tgtEl>
                                      </p:cBhvr>
                                    </p:animEffect>
                                    <p:anim calcmode="lin" valueType="num">
                                      <p:cBhvr>
                                        <p:cTn id="36" dur="1000" fill="hold"/>
                                        <p:tgtEl>
                                          <p:spTgt spid="7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5">
                                            <p:txEl>
                                              <p:pRg st="5" end="5"/>
                                            </p:txEl>
                                          </p:spTgt>
                                        </p:tgtEl>
                                        <p:attrNameLst>
                                          <p:attrName>style.visibility</p:attrName>
                                        </p:attrNameLst>
                                      </p:cBhvr>
                                      <p:to>
                                        <p:strVal val="visible"/>
                                      </p:to>
                                    </p:set>
                                    <p:animEffect transition="in" filter="fade">
                                      <p:cBhvr>
                                        <p:cTn id="42" dur="1000"/>
                                        <p:tgtEl>
                                          <p:spTgt spid="75">
                                            <p:txEl>
                                              <p:pRg st="5" end="5"/>
                                            </p:txEl>
                                          </p:spTgt>
                                        </p:tgtEl>
                                      </p:cBhvr>
                                    </p:animEffect>
                                    <p:anim calcmode="lin" valueType="num">
                                      <p:cBhvr>
                                        <p:cTn id="43" dur="1000" fill="hold"/>
                                        <p:tgtEl>
                                          <p:spTgt spid="7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5">
                                            <p:txEl>
                                              <p:pRg st="6" end="6"/>
                                            </p:txEl>
                                          </p:spTgt>
                                        </p:tgtEl>
                                        <p:attrNameLst>
                                          <p:attrName>style.visibility</p:attrName>
                                        </p:attrNameLst>
                                      </p:cBhvr>
                                      <p:to>
                                        <p:strVal val="visible"/>
                                      </p:to>
                                    </p:set>
                                    <p:animEffect transition="in" filter="fade">
                                      <p:cBhvr>
                                        <p:cTn id="49" dur="1000"/>
                                        <p:tgtEl>
                                          <p:spTgt spid="75">
                                            <p:txEl>
                                              <p:pRg st="6" end="6"/>
                                            </p:txEl>
                                          </p:spTgt>
                                        </p:tgtEl>
                                      </p:cBhvr>
                                    </p:animEffect>
                                    <p:anim calcmode="lin" valueType="num">
                                      <p:cBhvr>
                                        <p:cTn id="50" dur="1000" fill="hold"/>
                                        <p:tgtEl>
                                          <p:spTgt spid="75">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5">
                                            <p:txEl>
                                              <p:pRg st="7" end="7"/>
                                            </p:txEl>
                                          </p:spTgt>
                                        </p:tgtEl>
                                        <p:attrNameLst>
                                          <p:attrName>style.visibility</p:attrName>
                                        </p:attrNameLst>
                                      </p:cBhvr>
                                      <p:to>
                                        <p:strVal val="visible"/>
                                      </p:to>
                                    </p:set>
                                    <p:animEffect transition="in" filter="fade">
                                      <p:cBhvr>
                                        <p:cTn id="56" dur="1000"/>
                                        <p:tgtEl>
                                          <p:spTgt spid="75">
                                            <p:txEl>
                                              <p:pRg st="7" end="7"/>
                                            </p:txEl>
                                          </p:spTgt>
                                        </p:tgtEl>
                                      </p:cBhvr>
                                    </p:animEffect>
                                    <p:anim calcmode="lin" valueType="num">
                                      <p:cBhvr>
                                        <p:cTn id="57" dur="1000" fill="hold"/>
                                        <p:tgtEl>
                                          <p:spTgt spid="75">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5">
                                            <p:txEl>
                                              <p:pRg st="8" end="8"/>
                                            </p:txEl>
                                          </p:spTgt>
                                        </p:tgtEl>
                                        <p:attrNameLst>
                                          <p:attrName>style.visibility</p:attrName>
                                        </p:attrNameLst>
                                      </p:cBhvr>
                                      <p:to>
                                        <p:strVal val="visible"/>
                                      </p:to>
                                    </p:set>
                                    <p:animEffect transition="in" filter="fade">
                                      <p:cBhvr>
                                        <p:cTn id="63" dur="1000"/>
                                        <p:tgtEl>
                                          <p:spTgt spid="75">
                                            <p:txEl>
                                              <p:pRg st="8" end="8"/>
                                            </p:txEl>
                                          </p:spTgt>
                                        </p:tgtEl>
                                      </p:cBhvr>
                                    </p:animEffect>
                                    <p:anim calcmode="lin" valueType="num">
                                      <p:cBhvr>
                                        <p:cTn id="64" dur="1000" fill="hold"/>
                                        <p:tgtEl>
                                          <p:spTgt spid="75">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5">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75">
                                            <p:txEl>
                                              <p:pRg st="9" end="9"/>
                                            </p:txEl>
                                          </p:spTgt>
                                        </p:tgtEl>
                                        <p:attrNameLst>
                                          <p:attrName>style.visibility</p:attrName>
                                        </p:attrNameLst>
                                      </p:cBhvr>
                                      <p:to>
                                        <p:strVal val="visible"/>
                                      </p:to>
                                    </p:set>
                                    <p:animEffect transition="in" filter="fade">
                                      <p:cBhvr>
                                        <p:cTn id="70" dur="1000"/>
                                        <p:tgtEl>
                                          <p:spTgt spid="75">
                                            <p:txEl>
                                              <p:pRg st="9" end="9"/>
                                            </p:txEl>
                                          </p:spTgt>
                                        </p:tgtEl>
                                      </p:cBhvr>
                                    </p:animEffect>
                                    <p:anim calcmode="lin" valueType="num">
                                      <p:cBhvr>
                                        <p:cTn id="71" dur="1000" fill="hold"/>
                                        <p:tgtEl>
                                          <p:spTgt spid="75">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75">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75">
                                            <p:txEl>
                                              <p:pRg st="10" end="10"/>
                                            </p:txEl>
                                          </p:spTgt>
                                        </p:tgtEl>
                                        <p:attrNameLst>
                                          <p:attrName>style.visibility</p:attrName>
                                        </p:attrNameLst>
                                      </p:cBhvr>
                                      <p:to>
                                        <p:strVal val="visible"/>
                                      </p:to>
                                    </p:set>
                                    <p:animEffect transition="in" filter="fade">
                                      <p:cBhvr>
                                        <p:cTn id="77" dur="1000"/>
                                        <p:tgtEl>
                                          <p:spTgt spid="75">
                                            <p:txEl>
                                              <p:pRg st="10" end="10"/>
                                            </p:txEl>
                                          </p:spTgt>
                                        </p:tgtEl>
                                      </p:cBhvr>
                                    </p:animEffect>
                                    <p:anim calcmode="lin" valueType="num">
                                      <p:cBhvr>
                                        <p:cTn id="78" dur="1000" fill="hold"/>
                                        <p:tgtEl>
                                          <p:spTgt spid="75">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75">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AE308-3076-43DB-B834-DA0B0AE19AF9}"/>
              </a:ext>
            </a:extLst>
          </p:cNvPr>
          <p:cNvSpPr>
            <a:spLocks noGrp="1"/>
          </p:cNvSpPr>
          <p:nvPr>
            <p:ph type="ctrTitle" idx="4294967295"/>
          </p:nvPr>
        </p:nvSpPr>
        <p:spPr>
          <a:xfrm>
            <a:off x="1371599" y="294538"/>
            <a:ext cx="9895951" cy="1033669"/>
          </a:xfrm>
        </p:spPr>
        <p:txBody>
          <a:bodyPr vert="horz" lIns="91440" tIns="45720" rIns="91440" bIns="45720" rtlCol="0" anchor="ctr">
            <a:normAutofit/>
          </a:bodyPr>
          <a:lstStyle/>
          <a:p>
            <a:r>
              <a:rPr lang="en-US" sz="4000" b="1" kern="1200" dirty="0">
                <a:solidFill>
                  <a:srgbClr val="FFFFFF"/>
                </a:solidFill>
                <a:latin typeface="+mj-lt"/>
                <a:ea typeface="+mj-ea"/>
                <a:cs typeface="+mj-cs"/>
              </a:rPr>
              <a:t>References</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4294967295"/>
          </p:nvPr>
        </p:nvSpPr>
        <p:spPr>
          <a:xfrm>
            <a:off x="351692" y="892108"/>
            <a:ext cx="11840308" cy="5671354"/>
          </a:xfrm>
        </p:spPr>
        <p:txBody>
          <a:bodyPr vert="horz" lIns="91440" tIns="45720" rIns="91440" bIns="45720" rtlCol="0" anchor="ctr">
            <a:normAutofit fontScale="92500" lnSpcReduction="20000"/>
          </a:bodyPr>
          <a:lstStyle/>
          <a:p>
            <a:endParaRPr lang="en-US" sz="800" b="0" i="0" dirty="0">
              <a:effectLst/>
            </a:endParaRPr>
          </a:p>
          <a:p>
            <a:endParaRPr lang="en-US" sz="800" dirty="0"/>
          </a:p>
          <a:p>
            <a:endParaRPr lang="en-US" sz="800" dirty="0">
              <a:effectLst/>
            </a:endParaRPr>
          </a:p>
          <a:p>
            <a:endParaRPr lang="en-US" sz="1400" dirty="0">
              <a:effectLst/>
            </a:endParaRPr>
          </a:p>
          <a:p>
            <a:pPr marL="0" indent="0">
              <a:buNone/>
            </a:pPr>
            <a:r>
              <a:rPr lang="en-GB" sz="1600" dirty="0"/>
              <a:t>Abraham-Steele, M and Edmonds, C (2021) ‘A thematic analysis of teachers' perspectives on supporting victims of childhood bereavement in British primary schools’ </a:t>
            </a:r>
          </a:p>
          <a:p>
            <a:pPr marL="0" indent="0">
              <a:buNone/>
            </a:pPr>
            <a:r>
              <a:rPr lang="en-US" sz="1600" dirty="0">
                <a:effectLst/>
              </a:rPr>
              <a:t>British Educational Research Association (2018) BERA Ethical Guidelines for Educational Research. BERA. Available at: https://www.bera.ac.uk/publication/ethical-guidelines-for-educational-research-2018 [Accessed 31 October 2023].</a:t>
            </a:r>
          </a:p>
          <a:p>
            <a:pPr marL="0" indent="0">
              <a:buNone/>
            </a:pPr>
            <a:r>
              <a:rPr lang="en-US" sz="1600" dirty="0" err="1">
                <a:effectLst/>
              </a:rPr>
              <a:t>Biggam</a:t>
            </a:r>
            <a:r>
              <a:rPr lang="en-US" sz="1600" dirty="0">
                <a:effectLst/>
              </a:rPr>
              <a:t>, J. (2008). </a:t>
            </a:r>
            <a:r>
              <a:rPr lang="en-US" sz="1600" i="1" dirty="0">
                <a:effectLst/>
              </a:rPr>
              <a:t>Succeeding with Your Master’s Dissertation: A practical step-by-step Handbook.</a:t>
            </a:r>
            <a:r>
              <a:rPr lang="en-US" sz="1600" dirty="0">
                <a:effectLst/>
              </a:rPr>
              <a:t> London: Open University Press.</a:t>
            </a:r>
          </a:p>
          <a:p>
            <a:pPr marL="0" indent="0">
              <a:buNone/>
            </a:pPr>
            <a:r>
              <a:rPr lang="en-US" sz="1600" dirty="0" err="1">
                <a:effectLst/>
              </a:rPr>
              <a:t>Boote</a:t>
            </a:r>
            <a:r>
              <a:rPr lang="en-US" sz="1600" dirty="0">
                <a:effectLst/>
              </a:rPr>
              <a:t>, D., &amp; </a:t>
            </a:r>
            <a:r>
              <a:rPr lang="en-US" sz="1600" dirty="0" err="1">
                <a:effectLst/>
              </a:rPr>
              <a:t>Beile</a:t>
            </a:r>
            <a:r>
              <a:rPr lang="en-US" sz="1600" dirty="0">
                <a:effectLst/>
              </a:rPr>
              <a:t>, P. (2005). Scholars before researchers: On the centrality of the dissertation literature review in research preparation’,</a:t>
            </a:r>
            <a:r>
              <a:rPr lang="en-US" sz="1600" i="1" dirty="0">
                <a:effectLst/>
              </a:rPr>
              <a:t> Educational Researcher,</a:t>
            </a:r>
            <a:r>
              <a:rPr lang="en-US" sz="1600" dirty="0">
                <a:effectLst/>
              </a:rPr>
              <a:t> 34(6), pp. 3-15. </a:t>
            </a:r>
          </a:p>
          <a:p>
            <a:pPr marL="0" indent="0">
              <a:buNone/>
            </a:pPr>
            <a:r>
              <a:rPr lang="en-GB" sz="1600" dirty="0">
                <a:solidFill>
                  <a:srgbClr val="000000"/>
                </a:solidFill>
                <a:effectLst/>
                <a:ea typeface="Times New Roman" panose="02020603050405020304" pitchFamily="18" charset="0"/>
                <a:cs typeface="Arial" panose="020B0604020202020204" pitchFamily="34" charset="0"/>
              </a:rPr>
              <a:t>Child Bereavement Network. (2023) Available at: https://childhoodbereavementnetwork.org.uk/about-1/what-we-do/our-priorities/lifematters-taskforce [Accessed 24 October 2023].</a:t>
            </a:r>
          </a:p>
          <a:p>
            <a:pPr marL="0" indent="0">
              <a:buNone/>
            </a:pPr>
            <a:r>
              <a:rPr lang="en-GB" sz="1600" dirty="0"/>
              <a:t>Child Bereavement UK (2023) UK Death Statistics Available at: https://www.childbereavementuk.org/death-bereavement-statistics [Accessed 29 November 2023].</a:t>
            </a:r>
          </a:p>
          <a:p>
            <a:pPr marL="0" indent="0">
              <a:buNone/>
            </a:pPr>
            <a:r>
              <a:rPr lang="en-US" sz="1600" dirty="0">
                <a:effectLst/>
              </a:rPr>
              <a:t>Cohen, L., Manion, L. and Morrison, Keith, R.B. (2018) </a:t>
            </a:r>
            <a:r>
              <a:rPr lang="en-US" sz="1600" i="1" dirty="0">
                <a:effectLst/>
              </a:rPr>
              <a:t>Research methods in education. </a:t>
            </a:r>
            <a:r>
              <a:rPr lang="en-US" sz="1600" dirty="0">
                <a:effectLst/>
              </a:rPr>
              <a:t>8 edn. London: Routledge.</a:t>
            </a:r>
          </a:p>
          <a:p>
            <a:pPr marL="0" indent="0">
              <a:buNone/>
            </a:pPr>
            <a:r>
              <a:rPr lang="en-US" sz="1600" dirty="0" err="1"/>
              <a:t>Colomo-Magaña</a:t>
            </a:r>
            <a:r>
              <a:rPr lang="en-US" sz="1600" dirty="0"/>
              <a:t>, E. et al. (2023) ‘The Influence of Cultural Snapshots on Pre-service Teachers’ Attitudes Towards Death Education’, pp. 1-20 Available at: https://doi.org/10.1177/00302228231187013 [Accessed 19 October 2023].</a:t>
            </a:r>
          </a:p>
          <a:p>
            <a:pPr marL="0" indent="0">
              <a:buNone/>
            </a:pPr>
            <a:r>
              <a:rPr lang="en-US" sz="1600" b="0" i="0" dirty="0">
                <a:effectLst/>
              </a:rPr>
              <a:t>Costelloe, A., Mintz, J. and </a:t>
            </a:r>
            <a:r>
              <a:rPr lang="en-US" sz="1600" b="0" i="0" dirty="0" err="1">
                <a:effectLst/>
              </a:rPr>
              <a:t>L</a:t>
            </a:r>
            <a:r>
              <a:rPr lang="en-US" sz="1600" dirty="0" err="1"/>
              <a:t>Omega</a:t>
            </a:r>
            <a:r>
              <a:rPr lang="en-US" sz="1600" dirty="0"/>
              <a:t>: Journal of Death and </a:t>
            </a:r>
            <a:r>
              <a:rPr lang="en-US" sz="1600" dirty="0" err="1"/>
              <a:t>Dying</a:t>
            </a:r>
            <a:r>
              <a:rPr lang="en-US" sz="1600" b="0" i="0" dirty="0" err="1">
                <a:effectLst/>
              </a:rPr>
              <a:t>ee</a:t>
            </a:r>
            <a:r>
              <a:rPr lang="en-US" sz="1600" b="0" i="0" dirty="0">
                <a:effectLst/>
              </a:rPr>
              <a:t>, F. (2020) ‘Bereavement support provision in primary schools: an exploratory study’, </a:t>
            </a:r>
            <a:r>
              <a:rPr lang="en-US" sz="1600" b="0" i="1" dirty="0">
                <a:effectLst/>
              </a:rPr>
              <a:t>Educational psychology in practice</a:t>
            </a:r>
            <a:r>
              <a:rPr lang="en-US" sz="1600" b="0" i="0" dirty="0">
                <a:effectLst/>
              </a:rPr>
              <a:t>, 36(3), pp. 281–296. Available at: https://doi.org/10.1080/02667363.2020.1767040 [Accessed 19 October2023].</a:t>
            </a:r>
            <a:endParaRPr lang="en-US" sz="1600" dirty="0">
              <a:effectLst/>
            </a:endParaRPr>
          </a:p>
          <a:p>
            <a:pPr marL="0" indent="0">
              <a:buNone/>
            </a:pPr>
            <a:r>
              <a:rPr lang="en-US" sz="1600" dirty="0">
                <a:effectLst/>
              </a:rPr>
              <a:t>Crotty, M. (1998) </a:t>
            </a:r>
            <a:r>
              <a:rPr lang="en-US" sz="1600" i="1" dirty="0">
                <a:effectLst/>
              </a:rPr>
              <a:t>The foundations of social research : meaning and perspective in the research process. </a:t>
            </a:r>
            <a:r>
              <a:rPr lang="en-US" sz="1600" dirty="0">
                <a:effectLst/>
              </a:rPr>
              <a:t>London: Sage.</a:t>
            </a:r>
          </a:p>
          <a:p>
            <a:pPr marL="0" indent="0">
              <a:buNone/>
            </a:pPr>
            <a:r>
              <a:rPr lang="en-US" sz="1600" b="0" i="0" dirty="0">
                <a:effectLst/>
              </a:rPr>
              <a:t>Dimery, E. and Templeton, S. (2021) ‘Death, bereavement and grief: the role of the teacher in supporting a child experiencing the death of a parent’, </a:t>
            </a:r>
            <a:r>
              <a:rPr lang="en-US" sz="1600" b="0" i="1" dirty="0">
                <a:effectLst/>
              </a:rPr>
              <a:t>Practice (Abingdon, England)</a:t>
            </a:r>
            <a:r>
              <a:rPr lang="en-US" sz="1600" b="0" i="0" dirty="0">
                <a:effectLst/>
              </a:rPr>
              <a:t>, 3(2), pp. 146–165. Available at: https://doi.org/10.1080/25783858.2021.1882263 [Accessed 20 Ocober2023</a:t>
            </a:r>
            <a:r>
              <a:rPr lang="en-US" sz="1500" b="0" i="0" dirty="0">
                <a:effectLst/>
              </a:rPr>
              <a:t>].</a:t>
            </a:r>
            <a:endParaRPr lang="en-US" sz="1500" dirty="0">
              <a:effectLst/>
            </a:endParaRPr>
          </a:p>
          <a:p>
            <a:endParaRPr lang="en-US" sz="800" dirty="0"/>
          </a:p>
        </p:txBody>
      </p:sp>
    </p:spTree>
    <p:extLst>
      <p:ext uri="{BB962C8B-B14F-4D97-AF65-F5344CB8AC3E}">
        <p14:creationId xmlns:p14="http://schemas.microsoft.com/office/powerpoint/2010/main" val="926184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DA495B-54D2-7ED4-2F9B-CB9FBFE6886D}"/>
              </a:ext>
            </a:extLst>
          </p:cNvPr>
          <p:cNvSpPr>
            <a:spLocks noGrp="1"/>
          </p:cNvSpPr>
          <p:nvPr>
            <p:ph type="ctrTitle" idx="4294967295"/>
          </p:nvPr>
        </p:nvSpPr>
        <p:spPr>
          <a:xfrm>
            <a:off x="1371599" y="294538"/>
            <a:ext cx="9895951" cy="1033669"/>
          </a:xfrm>
        </p:spPr>
        <p:txBody>
          <a:bodyPr vert="horz" lIns="91440" tIns="45720" rIns="91440" bIns="45720" rtlCol="0" anchor="ctr">
            <a:normAutofit/>
          </a:bodyPr>
          <a:lstStyle/>
          <a:p>
            <a:r>
              <a:rPr lang="en-US" sz="4000" b="1" kern="1200" dirty="0">
                <a:solidFill>
                  <a:srgbClr val="FFFFFF"/>
                </a:solidFill>
                <a:latin typeface="+mj-lt"/>
                <a:ea typeface="+mj-ea"/>
                <a:cs typeface="+mj-cs"/>
              </a:rPr>
              <a:t>References</a:t>
            </a:r>
            <a:r>
              <a:rPr lang="en-US" sz="4000" kern="1200" dirty="0">
                <a:solidFill>
                  <a:srgbClr val="FFFFFF"/>
                </a:solidFill>
                <a:latin typeface="+mj-lt"/>
                <a:ea typeface="+mj-ea"/>
                <a:cs typeface="+mj-cs"/>
              </a:rPr>
              <a:t> </a:t>
            </a:r>
          </a:p>
        </p:txBody>
      </p:sp>
      <p:sp>
        <p:nvSpPr>
          <p:cNvPr id="3" name="Subtitle 2">
            <a:extLst>
              <a:ext uri="{FF2B5EF4-FFF2-40B4-BE49-F238E27FC236}">
                <a16:creationId xmlns:a16="http://schemas.microsoft.com/office/drawing/2014/main" id="{2B41332B-2C9E-C34C-590C-B0A811A83182}"/>
              </a:ext>
            </a:extLst>
          </p:cNvPr>
          <p:cNvSpPr>
            <a:spLocks noGrp="1"/>
          </p:cNvSpPr>
          <p:nvPr>
            <p:ph type="subTitle" idx="4294967295"/>
          </p:nvPr>
        </p:nvSpPr>
        <p:spPr>
          <a:xfrm>
            <a:off x="459346" y="1153552"/>
            <a:ext cx="11419717" cy="6203851"/>
          </a:xfrm>
        </p:spPr>
        <p:txBody>
          <a:bodyPr vert="horz" lIns="91440" tIns="45720" rIns="91440" bIns="45720" rtlCol="0" anchor="ctr">
            <a:normAutofit/>
          </a:bodyPr>
          <a:lstStyle/>
          <a:p>
            <a:pPr marL="0" indent="0">
              <a:buNone/>
              <a:defRPr/>
            </a:pPr>
            <a:endParaRPr lang="en-GB" sz="1400" dirty="0">
              <a:effectLst/>
              <a:ea typeface="DengXian" panose="02010600030101010101" pitchFamily="2" charset="-122"/>
              <a:cs typeface="Arial" panose="020B0604020202020204" pitchFamily="34" charset="0"/>
            </a:endParaRPr>
          </a:p>
          <a:p>
            <a:pPr marL="0" indent="0">
              <a:buNone/>
              <a:defRPr/>
            </a:pPr>
            <a:r>
              <a:rPr lang="en-US" sz="1500" i="0" dirty="0">
                <a:effectLst/>
              </a:rPr>
              <a:t>DeMuth, M. </a:t>
            </a:r>
            <a:r>
              <a:rPr lang="en-US" sz="1500" i="1" dirty="0">
                <a:effectLst/>
              </a:rPr>
              <a:t>et al.</a:t>
            </a:r>
            <a:r>
              <a:rPr lang="en-US" sz="1500" i="0" dirty="0">
                <a:effectLst/>
              </a:rPr>
              <a:t> (2020) ‘Bereavement Accommodations in the Classroom: Experiences and Opinions of School Staff’, </a:t>
            </a:r>
            <a:r>
              <a:rPr lang="en-US" sz="1500" i="1" dirty="0">
                <a:effectLst/>
              </a:rPr>
              <a:t>The Journal of school health</a:t>
            </a:r>
            <a:r>
              <a:rPr lang="en-US" sz="1500" i="0" dirty="0">
                <a:effectLst/>
              </a:rPr>
              <a:t>, 90(3), pp. 165–171. Available at: https://doi.org/10.1111/josh.12870.</a:t>
            </a:r>
          </a:p>
          <a:p>
            <a:pPr marL="0" indent="0">
              <a:buNone/>
              <a:defRPr/>
            </a:pPr>
            <a:r>
              <a:rPr lang="en-GB" sz="1500" dirty="0">
                <a:effectLst/>
                <a:ea typeface="DengXian" panose="02010600030101010101" pitchFamily="2" charset="-122"/>
                <a:cs typeface="Arial" panose="020B0604020202020204" pitchFamily="34" charset="0"/>
              </a:rPr>
              <a:t>Denscombe, M. (2021) The good research guide: research methods for small-scale social research projects. London: Open University Press.</a:t>
            </a:r>
            <a:endParaRPr lang="en-GB" sz="1500" dirty="0">
              <a:ea typeface="DengXian" panose="02010600030101010101" pitchFamily="2" charset="-122"/>
              <a:cs typeface="Arial" panose="020B0604020202020204" pitchFamily="34" charset="0"/>
            </a:endParaRPr>
          </a:p>
          <a:p>
            <a:pPr marL="0" indent="0">
              <a:buNone/>
              <a:defRPr/>
            </a:pPr>
            <a:r>
              <a:rPr kumimoji="0" lang="en-US" sz="1500" b="0" i="0" u="none" strike="noStrike" cap="none" spc="0" normalizeH="0" baseline="0" noProof="0" dirty="0">
                <a:ln>
                  <a:noFill/>
                </a:ln>
                <a:effectLst/>
                <a:uLnTx/>
                <a:uFillTx/>
              </a:rPr>
              <a:t>Edwards, J. et al. (2023) ‘Grief in School-Aged Youth’, NASN school nurse, 38(4), pp. 171–175. Available at: https://doi.org/10.1177/1942602X231161332 [Accessed 19 October 2023].</a:t>
            </a:r>
          </a:p>
          <a:p>
            <a:pPr marL="0" indent="0">
              <a:buNone/>
              <a:defRPr/>
            </a:pPr>
            <a:r>
              <a:rPr lang="en-GB" sz="1500" dirty="0">
                <a:solidFill>
                  <a:srgbClr val="000000"/>
                </a:solidFill>
                <a:effectLst/>
                <a:ea typeface="DengXian" panose="02010600030101010101" pitchFamily="2" charset="-122"/>
                <a:cs typeface="Arial" panose="020B0604020202020204" pitchFamily="34" charset="0"/>
              </a:rPr>
              <a:t>Efrat Efron, S., and Ravid, R. (2020) </a:t>
            </a:r>
            <a:r>
              <a:rPr lang="en-GB" sz="1500" i="1" dirty="0">
                <a:solidFill>
                  <a:srgbClr val="000000"/>
                </a:solidFill>
                <a:effectLst/>
                <a:ea typeface="DengXian" panose="02010600030101010101" pitchFamily="2" charset="-122"/>
                <a:cs typeface="Arial" panose="020B0604020202020204" pitchFamily="34" charset="0"/>
              </a:rPr>
              <a:t>Action Research in Education a Practical Guide</a:t>
            </a:r>
            <a:r>
              <a:rPr lang="en-GB" sz="1500" dirty="0">
                <a:solidFill>
                  <a:srgbClr val="000000"/>
                </a:solidFill>
                <a:effectLst/>
                <a:ea typeface="DengXian" panose="02010600030101010101" pitchFamily="2" charset="-122"/>
                <a:cs typeface="Arial" panose="020B0604020202020204" pitchFamily="34" charset="0"/>
              </a:rPr>
              <a:t> 2</a:t>
            </a:r>
            <a:r>
              <a:rPr lang="en-GB" sz="1500" baseline="30000" dirty="0">
                <a:solidFill>
                  <a:srgbClr val="000000"/>
                </a:solidFill>
                <a:effectLst/>
                <a:ea typeface="DengXian" panose="02010600030101010101" pitchFamily="2" charset="-122"/>
                <a:cs typeface="Arial" panose="020B0604020202020204" pitchFamily="34" charset="0"/>
              </a:rPr>
              <a:t>nd</a:t>
            </a:r>
            <a:r>
              <a:rPr lang="en-GB" sz="1500" dirty="0">
                <a:solidFill>
                  <a:srgbClr val="000000"/>
                </a:solidFill>
                <a:effectLst/>
                <a:ea typeface="DengXian" panose="02010600030101010101" pitchFamily="2" charset="-122"/>
                <a:cs typeface="Arial" panose="020B0604020202020204" pitchFamily="34" charset="0"/>
              </a:rPr>
              <a:t> edn. London: The Guildford Press.</a:t>
            </a:r>
            <a:endParaRPr kumimoji="0" lang="en-US" sz="1500" b="0" i="0" u="none" strike="noStrike" cap="none" spc="0" normalizeH="0" baseline="0" noProof="0" dirty="0">
              <a:ln>
                <a:noFill/>
              </a:ln>
              <a:effectLst/>
              <a:uLnTx/>
              <a:uFillTx/>
            </a:endParaRPr>
          </a:p>
          <a:p>
            <a:pPr marL="0" marR="0" lvl="0" indent="0" fontAlgn="auto">
              <a:spcBef>
                <a:spcPts val="1000"/>
              </a:spcBef>
              <a:spcAft>
                <a:spcPts val="0"/>
              </a:spcAft>
              <a:buClrTx/>
              <a:buSzTx/>
              <a:buNone/>
              <a:tabLst/>
              <a:defRPr/>
            </a:pPr>
            <a:r>
              <a:rPr kumimoji="0" lang="en-US" sz="1500" b="0" i="0" u="none" cap="none" spc="0" normalizeH="0" baseline="0" noProof="0" dirty="0">
                <a:ln>
                  <a:noFill/>
                </a:ln>
                <a:effectLst/>
                <a:uLnTx/>
                <a:uFillTx/>
              </a:rPr>
              <a:t>Greiner, C.M., Park, J. and Goldstein, S.E. (2022) ‘Teacher trainees’ experiences with and beliefs about responding to students’ challenging life events’, </a:t>
            </a:r>
            <a:r>
              <a:rPr kumimoji="0" lang="en-US" sz="1500" b="0" i="1" u="none" cap="none" spc="0" normalizeH="0" baseline="0" noProof="0" dirty="0">
                <a:ln>
                  <a:noFill/>
                </a:ln>
                <a:effectLst/>
                <a:uLnTx/>
                <a:uFillTx/>
              </a:rPr>
              <a:t>Teaching and teacher education</a:t>
            </a:r>
            <a:r>
              <a:rPr kumimoji="0" lang="en-US" sz="1500" b="0" i="0" u="none" cap="none" spc="0" normalizeH="0" baseline="0" noProof="0" dirty="0">
                <a:ln>
                  <a:noFill/>
                </a:ln>
                <a:effectLst/>
                <a:uLnTx/>
                <a:uFillTx/>
              </a:rPr>
              <a:t>, 111, p. 103603–. Available at: https://doi.org/10.1016/j.tate.2021.103603 [Accessed 19 October 2023].</a:t>
            </a:r>
            <a:endParaRPr kumimoji="0" lang="en-US" altLang="en-US" sz="1500" b="0" i="0" u="none" strike="noStrike" cap="none" normalizeH="0" baseline="0" dirty="0">
              <a:ln>
                <a:noFill/>
              </a:ln>
              <a:effectLst/>
            </a:endParaRPr>
          </a:p>
          <a:p>
            <a:pPr marL="0" indent="0">
              <a:buNone/>
              <a:defRPr/>
            </a:pPr>
            <a:r>
              <a:rPr kumimoji="0" lang="en-US" sz="1500" b="0" i="0" u="none" strike="noStrike" cap="none" spc="0" normalizeH="0" baseline="0" noProof="0" dirty="0">
                <a:ln>
                  <a:noFill/>
                </a:ln>
                <a:effectLst/>
                <a:uLnTx/>
                <a:uFillTx/>
              </a:rPr>
              <a:t>Herrero, P.R., de la </a:t>
            </a:r>
            <a:r>
              <a:rPr kumimoji="0" lang="en-US" sz="1500" b="0" i="0" u="none" strike="noStrike" cap="none" spc="0" normalizeH="0" baseline="0" noProof="0" dirty="0" err="1">
                <a:ln>
                  <a:noFill/>
                </a:ln>
                <a:effectLst/>
                <a:uLnTx/>
                <a:uFillTx/>
              </a:rPr>
              <a:t>Herrán</a:t>
            </a:r>
            <a:r>
              <a:rPr kumimoji="0" lang="en-US" sz="1500" b="0" i="0" u="none" strike="noStrike" cap="none" spc="0" normalizeH="0" baseline="0" noProof="0" dirty="0">
                <a:ln>
                  <a:noFill/>
                </a:ln>
                <a:effectLst/>
                <a:uLnTx/>
                <a:uFillTx/>
              </a:rPr>
              <a:t> Gascón, A. and Poveda García-</a:t>
            </a:r>
            <a:r>
              <a:rPr kumimoji="0" lang="en-US" sz="1500" b="0" i="0" u="none" strike="noStrike" cap="none" spc="0" normalizeH="0" baseline="0" noProof="0" dirty="0" err="1">
                <a:ln>
                  <a:noFill/>
                </a:ln>
                <a:effectLst/>
                <a:uLnTx/>
                <a:uFillTx/>
              </a:rPr>
              <a:t>Noblejas</a:t>
            </a:r>
            <a:r>
              <a:rPr kumimoji="0" lang="en-US" sz="1500" b="0" i="0" u="none" strike="noStrike" cap="none" spc="0" normalizeH="0" baseline="0" noProof="0" dirty="0">
                <a:ln>
                  <a:noFill/>
                </a:ln>
                <a:effectLst/>
                <a:uLnTx/>
                <a:uFillTx/>
              </a:rPr>
              <a:t>, B. (2022) ‘How Do School Principals Perceive Education that Includes Death? A Phenomenological Study’, </a:t>
            </a:r>
            <a:r>
              <a:rPr kumimoji="0" lang="en-US" sz="1500" b="0" i="1" u="none" strike="noStrike" cap="none" spc="0" normalizeH="0" baseline="0" noProof="0" dirty="0">
                <a:ln>
                  <a:noFill/>
                </a:ln>
                <a:effectLst/>
                <a:uLnTx/>
                <a:uFillTx/>
              </a:rPr>
              <a:t>Leadership and policy in schools</a:t>
            </a:r>
            <a:r>
              <a:rPr kumimoji="0" lang="en-US" sz="1500" b="0" i="0" u="none" strike="noStrike" cap="none" spc="0" normalizeH="0" baseline="0" noProof="0" dirty="0">
                <a:ln>
                  <a:noFill/>
                </a:ln>
                <a:effectLst/>
                <a:uLnTx/>
                <a:uFillTx/>
              </a:rPr>
              <a:t>, pp. 1–14. Available at: https://doi.org/10.1080/15700763.2022.2063749 [Accessed 29 October2023].</a:t>
            </a:r>
            <a:endParaRPr kumimoji="0" lang="en-US" sz="1500" b="0" i="0" strike="noStrike" cap="none" spc="0" normalizeH="0" baseline="0" noProof="0" dirty="0">
              <a:ln>
                <a:noFill/>
              </a:ln>
              <a:effectLst/>
              <a:uLnTx/>
              <a:uFillTx/>
            </a:endParaRPr>
          </a:p>
          <a:p>
            <a:pPr marL="0" marR="0" lvl="0" indent="0" fontAlgn="auto">
              <a:spcBef>
                <a:spcPts val="1000"/>
              </a:spcBef>
              <a:spcAft>
                <a:spcPts val="0"/>
              </a:spcAft>
              <a:buClrTx/>
              <a:buSzTx/>
              <a:buNone/>
              <a:tabLst/>
              <a:defRPr/>
            </a:pPr>
            <a:r>
              <a:rPr kumimoji="0" lang="en-US" altLang="en-US" sz="1500" b="0" i="0" u="none" strike="noStrike" cap="none" normalizeH="0" baseline="0" dirty="0">
                <a:ln>
                  <a:noFill/>
                </a:ln>
                <a:effectLst/>
              </a:rPr>
              <a:t>Holland, J. and McLennan, D. (2015) ‘North Yorkshire schools’ responses to pupil bereavement’, </a:t>
            </a:r>
            <a:r>
              <a:rPr kumimoji="0" lang="en-US" altLang="en-US" sz="1500" b="0" i="1" u="none" strike="noStrike" cap="none" normalizeH="0" baseline="0" dirty="0">
                <a:ln>
                  <a:noFill/>
                </a:ln>
                <a:effectLst/>
              </a:rPr>
              <a:t>Pastoral care in education</a:t>
            </a:r>
            <a:r>
              <a:rPr kumimoji="0" lang="en-US" altLang="en-US" sz="1500" b="0" i="0" u="none" strike="noStrike" cap="none" normalizeH="0" baseline="0" dirty="0">
                <a:ln>
                  <a:noFill/>
                </a:ln>
                <a:effectLst/>
              </a:rPr>
              <a:t>, 33(2), pp. 116–128. Available at: https://doi.org/10.1080/02643944.2015.1047400 [Accessed 14 November 2023].</a:t>
            </a:r>
          </a:p>
          <a:p>
            <a:pPr marL="0" marR="0" lvl="0" indent="0" fontAlgn="auto">
              <a:spcBef>
                <a:spcPts val="1000"/>
              </a:spcBef>
              <a:spcAft>
                <a:spcPts val="0"/>
              </a:spcAft>
              <a:buClrTx/>
              <a:buSzTx/>
              <a:buNone/>
              <a:tabLst/>
              <a:defRPr/>
            </a:pPr>
            <a:r>
              <a:rPr lang="en-US" sz="1500" b="0" i="0" dirty="0">
                <a:effectLst/>
              </a:rPr>
              <a:t>Jesson, J. and Lacey, F. (2006) ‘How to do (or not to do) a critical literature review’, </a:t>
            </a:r>
            <a:r>
              <a:rPr lang="en-US" sz="1500" b="0" i="1" dirty="0">
                <a:effectLst/>
              </a:rPr>
              <a:t>Pharmacy education : an international journal for pharmaceutical education</a:t>
            </a:r>
            <a:r>
              <a:rPr lang="en-US" sz="1500" b="0" i="0" dirty="0">
                <a:effectLst/>
              </a:rPr>
              <a:t>, 6(2), pp. 139–148. Available at: https://doi.org/10.1080/15602210600616218 [Accessed 7 November 2023].</a:t>
            </a:r>
          </a:p>
          <a:p>
            <a:pPr marL="0" indent="0">
              <a:buNone/>
              <a:defRPr/>
            </a:pPr>
            <a:r>
              <a:rPr lang="en-GB" sz="1500" dirty="0"/>
              <a:t>Joy, C. </a:t>
            </a:r>
            <a:r>
              <a:rPr lang="en-GB" sz="1500" i="1" dirty="0"/>
              <a:t>et al.</a:t>
            </a:r>
            <a:r>
              <a:rPr lang="en-GB" sz="1500" dirty="0"/>
              <a:t> (2023) ‘What Bereaved Children Want to Know About Death and Grief’, </a:t>
            </a:r>
            <a:r>
              <a:rPr lang="en-GB" sz="1500" i="1" dirty="0"/>
              <a:t>Journal of child and family studies</a:t>
            </a:r>
            <a:r>
              <a:rPr lang="en-GB" sz="1500" dirty="0"/>
              <a:t> [Preprint]. Available at: https://doi.org/10.1007/s10826-023-02694-x [Accessed 28 October 2023].</a:t>
            </a:r>
            <a:endParaRPr kumimoji="0" lang="en-US" altLang="en-US" sz="1500" b="0" i="0" u="none" strike="noStrike" cap="none" normalizeH="0" baseline="0" dirty="0">
              <a:ln>
                <a:noFill/>
              </a:ln>
              <a:effectLst/>
            </a:endParaRPr>
          </a:p>
          <a:p>
            <a:pPr marL="0" marR="0" lvl="0" indent="0" fontAlgn="auto">
              <a:spcBef>
                <a:spcPts val="1000"/>
              </a:spcBef>
              <a:spcAft>
                <a:spcPts val="0"/>
              </a:spcAft>
              <a:buClrTx/>
              <a:buSzTx/>
              <a:buNone/>
              <a:tabLst/>
              <a:defRPr/>
            </a:pPr>
            <a:endParaRPr kumimoji="0" lang="en-US" sz="1400" b="0" i="0" u="none" strike="noStrike" cap="none" spc="0" normalizeH="0" baseline="0" noProof="0" dirty="0">
              <a:ln>
                <a:noFill/>
              </a:ln>
              <a:effectLst/>
              <a:uLnTx/>
              <a:uFillTx/>
            </a:endParaRPr>
          </a:p>
          <a:p>
            <a:endParaRPr lang="en-US" sz="1400" dirty="0"/>
          </a:p>
        </p:txBody>
      </p:sp>
    </p:spTree>
    <p:extLst>
      <p:ext uri="{BB962C8B-B14F-4D97-AF65-F5344CB8AC3E}">
        <p14:creationId xmlns:p14="http://schemas.microsoft.com/office/powerpoint/2010/main" val="3872491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B1EFC6-69AF-84F7-E709-DCB9BE337501}"/>
              </a:ext>
            </a:extLst>
          </p:cNvPr>
          <p:cNvSpPr>
            <a:spLocks noGrp="1"/>
          </p:cNvSpPr>
          <p:nvPr>
            <p:ph idx="4294967295"/>
          </p:nvPr>
        </p:nvSpPr>
        <p:spPr>
          <a:xfrm>
            <a:off x="229675" y="629474"/>
            <a:ext cx="11732645" cy="5765248"/>
          </a:xfrm>
        </p:spPr>
        <p:txBody>
          <a:bodyPr vert="horz" lIns="91440" tIns="45720" rIns="91440" bIns="45720" rtlCol="0" anchor="ctr">
            <a:normAutofit lnSpcReduction="10000"/>
          </a:bodyPr>
          <a:lstStyle/>
          <a:p>
            <a:pPr marL="0" marR="0" lvl="0" indent="0" fontAlgn="auto">
              <a:spcBef>
                <a:spcPts val="1000"/>
              </a:spcBef>
              <a:spcAft>
                <a:spcPts val="0"/>
              </a:spcAft>
              <a:buClrTx/>
              <a:buSzTx/>
              <a:buNone/>
              <a:tabLst/>
              <a:defRPr/>
            </a:pPr>
            <a:endParaRPr lang="en-GB" sz="1400" b="0" i="0" dirty="0">
              <a:effectLst/>
            </a:endParaRPr>
          </a:p>
          <a:p>
            <a:pPr marL="0" marR="0" lvl="0" indent="0" fontAlgn="auto">
              <a:spcBef>
                <a:spcPts val="1000"/>
              </a:spcBef>
              <a:spcAft>
                <a:spcPts val="0"/>
              </a:spcAft>
              <a:buClrTx/>
              <a:buSzTx/>
              <a:buNone/>
              <a:tabLst/>
              <a:defRPr/>
            </a:pPr>
            <a:endParaRPr kumimoji="0" lang="en-US" sz="1500" b="0" i="0" strike="noStrike" cap="none" spc="0" normalizeH="0" baseline="0" noProof="0" dirty="0">
              <a:ln>
                <a:noFill/>
              </a:ln>
              <a:effectLst/>
              <a:uLnTx/>
              <a:uFillTx/>
            </a:endParaRPr>
          </a:p>
          <a:p>
            <a:pPr marL="0" marR="0" lvl="0" indent="0" fontAlgn="auto">
              <a:spcBef>
                <a:spcPts val="1000"/>
              </a:spcBef>
              <a:spcAft>
                <a:spcPts val="0"/>
              </a:spcAft>
              <a:buClrTx/>
              <a:buSzTx/>
              <a:buNone/>
              <a:tabLst/>
              <a:defRPr/>
            </a:pPr>
            <a:endParaRPr lang="en-US" sz="1500" dirty="0"/>
          </a:p>
          <a:p>
            <a:pPr marL="0" marR="0" lvl="0" indent="0" fontAlgn="auto">
              <a:spcBef>
                <a:spcPts val="1000"/>
              </a:spcBef>
              <a:spcAft>
                <a:spcPts val="0"/>
              </a:spcAft>
              <a:buClrTx/>
              <a:buSzTx/>
              <a:buNone/>
              <a:tabLst/>
              <a:defRPr/>
            </a:pPr>
            <a:endParaRPr lang="en-US" sz="1500" dirty="0"/>
          </a:p>
          <a:p>
            <a:pPr marL="0" marR="0" lvl="0" indent="0" fontAlgn="auto">
              <a:spcBef>
                <a:spcPts val="1000"/>
              </a:spcBef>
              <a:spcAft>
                <a:spcPts val="0"/>
              </a:spcAft>
              <a:buClrTx/>
              <a:buSzTx/>
              <a:buNone/>
              <a:tabLst/>
              <a:defRPr/>
            </a:pPr>
            <a:r>
              <a:rPr kumimoji="0" lang="en-US" sz="1500" b="0" i="0" u="none" strike="noStrike" cap="none" spc="0" normalizeH="0" baseline="0" noProof="0" dirty="0">
                <a:ln>
                  <a:noFill/>
                </a:ln>
                <a:effectLst/>
                <a:uLnTx/>
                <a:uFillTx/>
              </a:rPr>
              <a:t>Lawrence, S.T. (2019) The Grieving Child in the Classroom: A Guide for School-Based Professionals. Milton Keynes: Routledge.</a:t>
            </a:r>
          </a:p>
          <a:p>
            <a:pPr marL="0" marR="0" lvl="0" indent="0" fontAlgn="auto">
              <a:spcBef>
                <a:spcPts val="1000"/>
              </a:spcBef>
              <a:spcAft>
                <a:spcPts val="0"/>
              </a:spcAft>
              <a:buClrTx/>
              <a:buSzTx/>
              <a:buNone/>
              <a:tabLst/>
              <a:defRPr/>
            </a:pPr>
            <a:r>
              <a:rPr lang="en-US" sz="1500" b="0" i="0" dirty="0">
                <a:effectLst/>
              </a:rPr>
              <a:t>Lytje, M. and </a:t>
            </a:r>
            <a:r>
              <a:rPr lang="en-US" sz="1500" b="0" i="0" dirty="0" err="1">
                <a:effectLst/>
              </a:rPr>
              <a:t>Dyregrov</a:t>
            </a:r>
            <a:r>
              <a:rPr lang="en-US" sz="1500" b="0" i="0" dirty="0">
                <a:effectLst/>
              </a:rPr>
              <a:t>, A. (2023) ‘When Young Children Grieve: Perspectives from Day Care Staff on Supporting Parents and Children through Illness and Loss’, </a:t>
            </a:r>
            <a:r>
              <a:rPr lang="en-US" sz="1500" b="0" i="1" dirty="0">
                <a:effectLst/>
              </a:rPr>
              <a:t>Omega: Journal of Death and Dying</a:t>
            </a:r>
            <a:r>
              <a:rPr lang="en-US" sz="1500" b="0" i="0" dirty="0">
                <a:effectLst/>
              </a:rPr>
              <a:t>, pp. 302228231166803–302228231166803. Available at: https://doi.org/10.1177/00302228231166803</a:t>
            </a:r>
            <a:r>
              <a:rPr lang="en-US" sz="1500" dirty="0"/>
              <a:t> [Accessed 6 November 2023].</a:t>
            </a:r>
            <a:endParaRPr kumimoji="0" lang="en-US" sz="1500" b="0" i="0" strike="noStrike" cap="none" spc="0" normalizeH="0" baseline="0" noProof="0" dirty="0">
              <a:ln>
                <a:noFill/>
              </a:ln>
              <a:effectLst/>
              <a:uLnTx/>
              <a:uFillTx/>
            </a:endParaRPr>
          </a:p>
          <a:p>
            <a:pPr marL="0" marR="0" lvl="0" indent="0" fontAlgn="auto">
              <a:spcBef>
                <a:spcPts val="1000"/>
              </a:spcBef>
              <a:spcAft>
                <a:spcPts val="0"/>
              </a:spcAft>
              <a:buClrTx/>
              <a:buSzTx/>
              <a:buNone/>
              <a:tabLst/>
              <a:defRPr/>
            </a:pPr>
            <a:r>
              <a:rPr kumimoji="0" lang="en-US" sz="1500" b="0" i="0" strike="noStrike" cap="none" spc="0" normalizeH="0" baseline="0" noProof="0" dirty="0">
                <a:ln>
                  <a:noFill/>
                </a:ln>
                <a:effectLst/>
                <a:uLnTx/>
                <a:uFillTx/>
              </a:rPr>
              <a:t>McLaughlin, C., Lytje, M. and Holliday, C. (2019) Consequences of childhood bereavement in the context of the British school system. </a:t>
            </a:r>
            <a:r>
              <a:rPr kumimoji="0" lang="en-US" sz="1500" b="0" i="1" strike="noStrike" cap="none" spc="0" normalizeH="0" baseline="0" noProof="0" dirty="0">
                <a:ln>
                  <a:noFill/>
                </a:ln>
                <a:effectLst/>
                <a:uLnTx/>
                <a:uFillTx/>
              </a:rPr>
              <a:t>Cambridge: University of Cambridge, Faculty of Education.</a:t>
            </a:r>
            <a:r>
              <a:rPr kumimoji="0" lang="en-US" sz="1500" b="0" i="0" strike="noStrike" cap="none" spc="0" normalizeH="0" baseline="0" noProof="0" dirty="0">
                <a:ln>
                  <a:noFill/>
                </a:ln>
                <a:effectLst/>
                <a:uLnTx/>
                <a:uFillTx/>
              </a:rPr>
              <a:t> Available at: https://www.researchgate.net/profile/Martin-Lytje/publication/333866897 [Accessed 28 October 2023].</a:t>
            </a:r>
          </a:p>
          <a:p>
            <a:pPr marL="0" indent="0">
              <a:buNone/>
              <a:defRPr/>
            </a:pPr>
            <a:r>
              <a:rPr lang="en-GB" sz="1500" dirty="0">
                <a:effectLst/>
                <a:ea typeface="DengXian" panose="02010600030101010101" pitchFamily="2" charset="-122"/>
                <a:cs typeface="Arial" panose="020B0604020202020204" pitchFamily="34" charset="0"/>
              </a:rPr>
              <a:t>Mukherji, P. and Albon, D. (2018) Research methods in early childhood : an introductory guide. 3rd edition. London: Sage.</a:t>
            </a:r>
            <a:endParaRPr kumimoji="0" lang="en-US" sz="1500" b="0" i="0" strike="noStrike" cap="none" spc="0" normalizeH="0" baseline="0" noProof="0" dirty="0">
              <a:ln>
                <a:noFill/>
              </a:ln>
              <a:effectLst/>
              <a:uLnTx/>
              <a:uFillTx/>
            </a:endParaRPr>
          </a:p>
          <a:p>
            <a:pPr marL="0" marR="0" lvl="0" indent="0" fontAlgn="auto">
              <a:spcBef>
                <a:spcPts val="1000"/>
              </a:spcBef>
              <a:spcAft>
                <a:spcPts val="0"/>
              </a:spcAft>
              <a:buClrTx/>
              <a:buSzTx/>
              <a:buNone/>
              <a:tabLst/>
              <a:defRPr/>
            </a:pPr>
            <a:r>
              <a:rPr kumimoji="0" lang="en-US" sz="1500" b="0" i="0" strike="noStrike" cap="none" spc="0" normalizeH="0" baseline="0" noProof="0" dirty="0">
                <a:ln>
                  <a:noFill/>
                </a:ln>
                <a:effectLst/>
                <a:uLnTx/>
                <a:uFillTx/>
              </a:rPr>
              <a:t>Pearce, C. </a:t>
            </a:r>
            <a:r>
              <a:rPr kumimoji="0" lang="en-US" sz="1500" b="0" i="1" strike="noStrike" cap="none" spc="0" normalizeH="0" baseline="0" noProof="0" dirty="0">
                <a:ln>
                  <a:noFill/>
                </a:ln>
                <a:effectLst/>
                <a:uLnTx/>
                <a:uFillTx/>
              </a:rPr>
              <a:t>et al.</a:t>
            </a:r>
            <a:r>
              <a:rPr kumimoji="0" lang="en-US" sz="1500" b="0" i="0" strike="noStrike" cap="none" spc="0" normalizeH="0" baseline="0" noProof="0" dirty="0">
                <a:ln>
                  <a:noFill/>
                </a:ln>
                <a:effectLst/>
                <a:uLnTx/>
                <a:uFillTx/>
              </a:rPr>
              <a:t> (2021) ‘Supporting bereavement and complicated grief in primary care: a realist review’, </a:t>
            </a:r>
            <a:r>
              <a:rPr kumimoji="0" lang="en-US" sz="1500" b="0" i="1" strike="noStrike" cap="none" spc="0" normalizeH="0" baseline="0" noProof="0" dirty="0">
                <a:ln>
                  <a:noFill/>
                </a:ln>
                <a:effectLst/>
                <a:uLnTx/>
                <a:uFillTx/>
              </a:rPr>
              <a:t>BJGP open</a:t>
            </a:r>
            <a:r>
              <a:rPr kumimoji="0" lang="en-US" sz="1500" b="0" i="0" strike="noStrike" cap="none" spc="0" normalizeH="0" baseline="0" noProof="0" dirty="0">
                <a:ln>
                  <a:noFill/>
                </a:ln>
                <a:effectLst/>
                <a:uLnTx/>
                <a:uFillTx/>
              </a:rPr>
              <a:t>, 5(3). Available at: https://doi.org/10.3399/BJGPO.2021.0008 [Accessed 17 October 2023].</a:t>
            </a:r>
          </a:p>
          <a:p>
            <a:pPr marL="0" indent="0">
              <a:buNone/>
              <a:defRPr/>
            </a:pPr>
            <a:r>
              <a:rPr lang="en-GB" sz="1500" dirty="0" err="1"/>
              <a:t>Quiñones</a:t>
            </a:r>
            <a:r>
              <a:rPr lang="en-GB" sz="1500" dirty="0"/>
              <a:t>, G. (2022) ‘Children’s everyday manifestations of grief and grieving in early childhood education and care’, </a:t>
            </a:r>
            <a:r>
              <a:rPr lang="en-GB" sz="1500" i="1" dirty="0"/>
              <a:t>Early child development and care.</a:t>
            </a:r>
            <a:r>
              <a:rPr lang="en-GB" sz="1500" dirty="0"/>
              <a:t>, 192(11), pp. 1786–1799.</a:t>
            </a:r>
          </a:p>
          <a:p>
            <a:pPr marL="0" marR="0" lvl="0" indent="0" fontAlgn="auto">
              <a:spcBef>
                <a:spcPts val="1000"/>
              </a:spcBef>
              <a:spcAft>
                <a:spcPts val="0"/>
              </a:spcAft>
              <a:buClrTx/>
              <a:buSzTx/>
              <a:buNone/>
              <a:tabLst/>
              <a:defRPr/>
            </a:pPr>
            <a:r>
              <a:rPr lang="en-GB" sz="1500" b="0" i="0" dirty="0">
                <a:effectLst/>
              </a:rPr>
              <a:t>Roberts-Holmes, G. (2018) </a:t>
            </a:r>
            <a:r>
              <a:rPr lang="en-GB" sz="1500" b="0" i="1" dirty="0">
                <a:effectLst/>
              </a:rPr>
              <a:t>Doing your early years research project : a step-by-step guide</a:t>
            </a:r>
            <a:r>
              <a:rPr lang="en-GB" sz="1500" b="0" i="0" dirty="0">
                <a:effectLst/>
              </a:rPr>
              <a:t>. 4th edition. Thousand Oaks, CA: SAGE Publications.</a:t>
            </a:r>
          </a:p>
          <a:p>
            <a:pPr marL="0" marR="0" lvl="0" indent="0" fontAlgn="auto">
              <a:spcBef>
                <a:spcPts val="1000"/>
              </a:spcBef>
              <a:spcAft>
                <a:spcPts val="0"/>
              </a:spcAft>
              <a:buClrTx/>
              <a:buSzTx/>
              <a:buNone/>
              <a:tabLst/>
              <a:defRPr/>
            </a:pPr>
            <a:r>
              <a:rPr kumimoji="0" lang="en-US" sz="1500" b="0" i="0" strike="noStrike" cap="none" spc="0" normalizeH="0" baseline="0" noProof="0" dirty="0">
                <a:ln>
                  <a:noFill/>
                </a:ln>
                <a:effectLst/>
                <a:uLnTx/>
                <a:uFillTx/>
              </a:rPr>
              <a:t>Saracho, O.N. (2015) Handbook of research methods in early childhood education v.1. Review of research methodologies. Charlotte, NC: Information Age Publishing, Inc.</a:t>
            </a:r>
          </a:p>
          <a:p>
            <a:pPr marL="0" marR="0" lvl="0" indent="0" fontAlgn="auto">
              <a:spcBef>
                <a:spcPts val="1000"/>
              </a:spcBef>
              <a:spcAft>
                <a:spcPts val="0"/>
              </a:spcAft>
              <a:buClrTx/>
              <a:buSzTx/>
              <a:buNone/>
              <a:tabLst/>
              <a:defRPr/>
            </a:pPr>
            <a:r>
              <a:rPr kumimoji="0" lang="en-US" sz="1500" b="0" i="0" strike="noStrike" cap="none" spc="0" normalizeH="0" baseline="0" noProof="0" dirty="0">
                <a:ln>
                  <a:noFill/>
                </a:ln>
                <a:effectLst/>
                <a:uLnTx/>
                <a:uFillTx/>
              </a:rPr>
              <a:t>Stroebe, M. S., </a:t>
            </a:r>
            <a:r>
              <a:rPr kumimoji="0" lang="en-US" sz="1500" b="0" i="0" strike="noStrike" cap="none" spc="0" normalizeH="0" baseline="0" noProof="0" dirty="0" err="1">
                <a:ln>
                  <a:noFill/>
                </a:ln>
                <a:effectLst/>
                <a:uLnTx/>
                <a:uFillTx/>
              </a:rPr>
              <a:t>Schut</a:t>
            </a:r>
            <a:r>
              <a:rPr kumimoji="0" lang="en-US" sz="1500" b="0" i="0" strike="noStrike" cap="none" spc="0" normalizeH="0" baseline="0" noProof="0" dirty="0">
                <a:ln>
                  <a:noFill/>
                </a:ln>
                <a:effectLst/>
                <a:uLnTx/>
                <a:uFillTx/>
              </a:rPr>
              <a:t>, H. &amp; Stroebe, W. (2008). Handbook of bereavement research and practice: Advances in theory and intervention</a:t>
            </a:r>
            <a:r>
              <a:rPr kumimoji="0" lang="en-US" sz="1500" b="0" i="1" strike="noStrike" cap="none" spc="0" normalizeH="0" baseline="0" noProof="0" dirty="0">
                <a:ln>
                  <a:noFill/>
                </a:ln>
                <a:effectLst/>
                <a:uLnTx/>
                <a:uFillTx/>
              </a:rPr>
              <a:t> Language Teaching</a:t>
            </a:r>
            <a:r>
              <a:rPr kumimoji="0" lang="en-US" sz="1500" b="0" i="0" strike="noStrike" cap="none" spc="0" normalizeH="0" baseline="0" noProof="0" dirty="0">
                <a:ln>
                  <a:noFill/>
                </a:ln>
                <a:effectLst/>
                <a:uLnTx/>
                <a:uFillTx/>
              </a:rPr>
              <a:t> Vol 1, No.9 pp.9-16.</a:t>
            </a:r>
          </a:p>
          <a:p>
            <a:pPr marL="0" indent="0">
              <a:buNone/>
              <a:defRPr/>
            </a:pPr>
            <a:r>
              <a:rPr lang="en-GB" sz="1500" dirty="0">
                <a:solidFill>
                  <a:schemeClr val="bg2">
                    <a:lumMod val="10000"/>
                  </a:schemeClr>
                </a:solidFill>
                <a:effectLst/>
                <a:ea typeface="DengXian" panose="02010600030101010101" pitchFamily="2" charset="-122"/>
                <a:cs typeface="Arial" panose="020B0604020202020204" pitchFamily="34" charset="0"/>
              </a:rPr>
              <a:t>Thomas, G. (2017) How to do your research project: a guide for students 3rd edn. London: Sage. </a:t>
            </a:r>
          </a:p>
        </p:txBody>
      </p:sp>
      <p:sp>
        <p:nvSpPr>
          <p:cNvPr id="6" name="Slide Number Placeholder 5">
            <a:extLst>
              <a:ext uri="{FF2B5EF4-FFF2-40B4-BE49-F238E27FC236}">
                <a16:creationId xmlns:a16="http://schemas.microsoft.com/office/drawing/2014/main" id="{33759C87-0663-4D08-CC33-5CC4D285AE23}"/>
              </a:ext>
            </a:extLst>
          </p:cNvPr>
          <p:cNvSpPr>
            <a:spLocks noGrp="1"/>
          </p:cNvSpPr>
          <p:nvPr>
            <p:ph type="sldNum" sz="quarter" idx="12"/>
          </p:nvPr>
        </p:nvSpPr>
        <p:spPr>
          <a:xfrm>
            <a:off x="11704320" y="6455431"/>
            <a:ext cx="445913" cy="365125"/>
          </a:xfrm>
        </p:spPr>
        <p:txBody>
          <a:bodyPr vert="horz" lIns="91440" tIns="45720" rIns="91440" bIns="45720" rtlCol="0" anchor="ctr">
            <a:normAutofit/>
          </a:bodyPr>
          <a:lstStyle/>
          <a:p>
            <a:pPr defTabSz="914400">
              <a:spcAft>
                <a:spcPts val="600"/>
              </a:spcAft>
            </a:pPr>
            <a:fld id="{294A09A9-5501-47C1-A89A-A340965A2BE2}" type="slidenum">
              <a:rPr lang="en-US" sz="1100" noProof="0" smtClean="0">
                <a:solidFill>
                  <a:schemeClr val="tx1">
                    <a:lumMod val="50000"/>
                    <a:lumOff val="50000"/>
                  </a:schemeClr>
                </a:solidFill>
              </a:rPr>
              <a:pPr defTabSz="914400">
                <a:spcAft>
                  <a:spcPts val="600"/>
                </a:spcAft>
              </a:pPr>
              <a:t>15</a:t>
            </a:fld>
            <a:endParaRPr lang="en-US" sz="1100" noProof="0" dirty="0">
              <a:solidFill>
                <a:schemeClr val="tx1">
                  <a:lumMod val="50000"/>
                  <a:lumOff val="50000"/>
                </a:schemeClr>
              </a:solidFill>
            </a:endParaRPr>
          </a:p>
        </p:txBody>
      </p:sp>
      <p:sp>
        <p:nvSpPr>
          <p:cNvPr id="10" name="TextBox 9">
            <a:extLst>
              <a:ext uri="{FF2B5EF4-FFF2-40B4-BE49-F238E27FC236}">
                <a16:creationId xmlns:a16="http://schemas.microsoft.com/office/drawing/2014/main" id="{56AC3088-2DBC-05AC-CE15-31F148D466AF}"/>
              </a:ext>
            </a:extLst>
          </p:cNvPr>
          <p:cNvSpPr txBox="1"/>
          <p:nvPr/>
        </p:nvSpPr>
        <p:spPr>
          <a:xfrm>
            <a:off x="1586132" y="629474"/>
            <a:ext cx="6098344" cy="707886"/>
          </a:xfrm>
          <a:prstGeom prst="rect">
            <a:avLst/>
          </a:prstGeom>
          <a:noFill/>
        </p:spPr>
        <p:txBody>
          <a:bodyPr wrap="square">
            <a:spAutoFit/>
          </a:bodyPr>
          <a:lstStyle/>
          <a:p>
            <a:r>
              <a:rPr lang="en-US" sz="4000" b="1" kern="1200" dirty="0">
                <a:solidFill>
                  <a:srgbClr val="FFFFFF"/>
                </a:solidFill>
                <a:latin typeface="+mj-lt"/>
                <a:ea typeface="+mj-ea"/>
                <a:cs typeface="+mj-cs"/>
              </a:rPr>
              <a:t>References</a:t>
            </a:r>
            <a:endParaRPr lang="en-GB" sz="4000" b="1" dirty="0"/>
          </a:p>
        </p:txBody>
      </p:sp>
    </p:spTree>
    <p:extLst>
      <p:ext uri="{BB962C8B-B14F-4D97-AF65-F5344CB8AC3E}">
        <p14:creationId xmlns:p14="http://schemas.microsoft.com/office/powerpoint/2010/main" val="3933645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B1EFC6-69AF-84F7-E709-DCB9BE337501}"/>
              </a:ext>
            </a:extLst>
          </p:cNvPr>
          <p:cNvSpPr>
            <a:spLocks noGrp="1"/>
          </p:cNvSpPr>
          <p:nvPr>
            <p:ph idx="4294967295"/>
          </p:nvPr>
        </p:nvSpPr>
        <p:spPr>
          <a:xfrm>
            <a:off x="346788" y="1337360"/>
            <a:ext cx="11357532" cy="2136714"/>
          </a:xfrm>
        </p:spPr>
        <p:txBody>
          <a:bodyPr vert="horz" lIns="91440" tIns="45720" rIns="91440" bIns="45720" rtlCol="0" anchor="ctr">
            <a:normAutofit/>
          </a:bodyPr>
          <a:lstStyle/>
          <a:p>
            <a:pPr marL="0" indent="0">
              <a:buNone/>
              <a:defRPr/>
            </a:pPr>
            <a:r>
              <a:rPr lang="en-GB" sz="1500" dirty="0">
                <a:solidFill>
                  <a:schemeClr val="bg2">
                    <a:lumMod val="10000"/>
                  </a:schemeClr>
                </a:solidFill>
              </a:rPr>
              <a:t>Utrecht University Available at: Margaret Stroebe - Clinical </a:t>
            </a:r>
            <a:r>
              <a:rPr lang="en-GB" sz="1500" dirty="0" err="1">
                <a:solidFill>
                  <a:schemeClr val="bg2">
                    <a:lumMod val="10000"/>
                  </a:schemeClr>
                </a:solidFill>
              </a:rPr>
              <a:t>PsychoPathology</a:t>
            </a:r>
            <a:r>
              <a:rPr lang="en-GB" sz="1500" dirty="0">
                <a:solidFill>
                  <a:schemeClr val="bg2">
                    <a:lumMod val="10000"/>
                  </a:schemeClr>
                </a:solidFill>
              </a:rPr>
              <a:t> Lab - Utrecht University (uu.nl) [</a:t>
            </a:r>
            <a:r>
              <a:rPr lang="en-GB" sz="1500" dirty="0"/>
              <a:t>Accessed 29 November 2023].</a:t>
            </a:r>
            <a:endParaRPr lang="en-GB" sz="1500" dirty="0">
              <a:effectLst/>
              <a:ea typeface="DengXian" panose="02010600030101010101" pitchFamily="2" charset="-122"/>
              <a:cs typeface="Arial" panose="020B0604020202020204" pitchFamily="34" charset="0"/>
            </a:endParaRPr>
          </a:p>
          <a:p>
            <a:pPr marL="0" indent="0">
              <a:buNone/>
              <a:defRPr/>
            </a:pPr>
            <a:r>
              <a:rPr lang="en-GB" sz="1500" dirty="0">
                <a:effectLst/>
                <a:ea typeface="DengXian" panose="02010600030101010101" pitchFamily="2" charset="-122"/>
                <a:cs typeface="Arial" panose="020B0604020202020204" pitchFamily="34" charset="0"/>
              </a:rPr>
              <a:t>Winston's Wish. (2023) Available at: https://www.winstonswish.org/about-us/ [Accessed 20 November 2023]. </a:t>
            </a:r>
            <a:endParaRPr kumimoji="0" lang="en-US" sz="1500" b="0" i="0" strike="noStrike" cap="none" spc="0" normalizeH="0" baseline="0" noProof="0" dirty="0">
              <a:ln>
                <a:noFill/>
              </a:ln>
              <a:effectLst/>
              <a:uLnTx/>
              <a:uFillTx/>
            </a:endParaRPr>
          </a:p>
          <a:p>
            <a:pPr marL="0" marR="0" lvl="0" indent="0" fontAlgn="auto">
              <a:spcBef>
                <a:spcPts val="1000"/>
              </a:spcBef>
              <a:spcAft>
                <a:spcPts val="0"/>
              </a:spcAft>
              <a:buClrTx/>
              <a:buSzTx/>
              <a:buNone/>
              <a:tabLst/>
              <a:defRPr/>
            </a:pPr>
            <a:r>
              <a:rPr kumimoji="0" lang="en-US" sz="1500" b="0" i="0" strike="noStrike" cap="none" spc="0" normalizeH="0" baseline="0" noProof="0" dirty="0">
                <a:ln>
                  <a:noFill/>
                </a:ln>
                <a:effectLst/>
                <a:uLnTx/>
                <a:uFillTx/>
              </a:rPr>
              <a:t>Wu, M.M. (2022) ‘Death education from a Hegelian perspective’, </a:t>
            </a:r>
            <a:r>
              <a:rPr kumimoji="0" lang="en-US" sz="1500" b="0" i="1" strike="noStrike" cap="none" spc="0" normalizeH="0" baseline="0" noProof="0" dirty="0">
                <a:ln>
                  <a:noFill/>
                </a:ln>
                <a:effectLst/>
                <a:uLnTx/>
                <a:uFillTx/>
              </a:rPr>
              <a:t>Death studies</a:t>
            </a:r>
            <a:r>
              <a:rPr kumimoji="0" lang="en-US" sz="1500" b="0" i="0" strike="noStrike" cap="none" spc="0" normalizeH="0" baseline="0" noProof="0" dirty="0">
                <a:ln>
                  <a:noFill/>
                </a:ln>
                <a:effectLst/>
                <a:uLnTx/>
                <a:uFillTx/>
              </a:rPr>
              <a:t>, 46(1), pp. 100–110. Available </a:t>
            </a:r>
            <a:r>
              <a:rPr kumimoji="0" lang="en-US" sz="1500" b="0" i="0" u="none" strike="noStrike" cap="none" spc="0" normalizeH="0" baseline="0" noProof="0" dirty="0">
                <a:ln>
                  <a:noFill/>
                </a:ln>
                <a:effectLst/>
                <a:uLnTx/>
                <a:uFillTx/>
              </a:rPr>
              <a:t>at: https://doi.org/10.1080/07481187.2020.1716885 [Accessed 22 November 2023].</a:t>
            </a:r>
          </a:p>
          <a:p>
            <a:endParaRPr lang="en-US" sz="1100" dirty="0"/>
          </a:p>
        </p:txBody>
      </p:sp>
      <p:sp>
        <p:nvSpPr>
          <p:cNvPr id="6" name="Slide Number Placeholder 5">
            <a:extLst>
              <a:ext uri="{FF2B5EF4-FFF2-40B4-BE49-F238E27FC236}">
                <a16:creationId xmlns:a16="http://schemas.microsoft.com/office/drawing/2014/main" id="{33759C87-0663-4D08-CC33-5CC4D285AE23}"/>
              </a:ext>
            </a:extLst>
          </p:cNvPr>
          <p:cNvSpPr>
            <a:spLocks noGrp="1"/>
          </p:cNvSpPr>
          <p:nvPr>
            <p:ph type="sldNum" sz="quarter" idx="12"/>
          </p:nvPr>
        </p:nvSpPr>
        <p:spPr>
          <a:xfrm>
            <a:off x="11704320" y="6455431"/>
            <a:ext cx="445913" cy="365125"/>
          </a:xfrm>
        </p:spPr>
        <p:txBody>
          <a:bodyPr vert="horz" lIns="91440" tIns="45720" rIns="91440" bIns="45720" rtlCol="0" anchor="ctr">
            <a:normAutofit/>
          </a:bodyPr>
          <a:lstStyle/>
          <a:p>
            <a:pPr defTabSz="914400">
              <a:spcAft>
                <a:spcPts val="600"/>
              </a:spcAft>
            </a:pPr>
            <a:fld id="{294A09A9-5501-47C1-A89A-A340965A2BE2}" type="slidenum">
              <a:rPr lang="en-US" sz="1100" noProof="0">
                <a:solidFill>
                  <a:schemeClr val="tx1">
                    <a:lumMod val="50000"/>
                    <a:lumOff val="50000"/>
                  </a:schemeClr>
                </a:solidFill>
              </a:rPr>
              <a:pPr defTabSz="914400">
                <a:spcAft>
                  <a:spcPts val="600"/>
                </a:spcAft>
              </a:pPr>
              <a:t>16</a:t>
            </a:fld>
            <a:endParaRPr lang="en-US" sz="1100" noProof="0">
              <a:solidFill>
                <a:schemeClr val="tx1">
                  <a:lumMod val="50000"/>
                  <a:lumOff val="50000"/>
                </a:schemeClr>
              </a:solidFill>
            </a:endParaRPr>
          </a:p>
        </p:txBody>
      </p:sp>
      <p:sp>
        <p:nvSpPr>
          <p:cNvPr id="10" name="TextBox 9">
            <a:extLst>
              <a:ext uri="{FF2B5EF4-FFF2-40B4-BE49-F238E27FC236}">
                <a16:creationId xmlns:a16="http://schemas.microsoft.com/office/drawing/2014/main" id="{56AC3088-2DBC-05AC-CE15-31F148D466AF}"/>
              </a:ext>
            </a:extLst>
          </p:cNvPr>
          <p:cNvSpPr txBox="1"/>
          <p:nvPr/>
        </p:nvSpPr>
        <p:spPr>
          <a:xfrm>
            <a:off x="1586132" y="629474"/>
            <a:ext cx="6098344" cy="707886"/>
          </a:xfrm>
          <a:prstGeom prst="rect">
            <a:avLst/>
          </a:prstGeom>
          <a:noFill/>
        </p:spPr>
        <p:txBody>
          <a:bodyPr wrap="square">
            <a:spAutoFit/>
          </a:bodyPr>
          <a:lstStyle/>
          <a:p>
            <a:r>
              <a:rPr lang="en-US" sz="4000" b="1" kern="1200" dirty="0">
                <a:solidFill>
                  <a:srgbClr val="FFFFFF"/>
                </a:solidFill>
                <a:latin typeface="+mj-lt"/>
                <a:ea typeface="+mj-ea"/>
                <a:cs typeface="+mj-cs"/>
              </a:rPr>
              <a:t>References</a:t>
            </a:r>
            <a:endParaRPr lang="en-GB" sz="4000" b="1" dirty="0"/>
          </a:p>
        </p:txBody>
      </p:sp>
    </p:spTree>
    <p:extLst>
      <p:ext uri="{BB962C8B-B14F-4D97-AF65-F5344CB8AC3E}">
        <p14:creationId xmlns:p14="http://schemas.microsoft.com/office/powerpoint/2010/main" val="821159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33759C87-0663-4D08-CC33-5CC4D285AE23}"/>
              </a:ext>
            </a:extLst>
          </p:cNvPr>
          <p:cNvSpPr>
            <a:spLocks noGrp="1"/>
          </p:cNvSpPr>
          <p:nvPr>
            <p:ph type="sldNum" sz="quarter" idx="12"/>
          </p:nvPr>
        </p:nvSpPr>
        <p:spPr>
          <a:xfrm>
            <a:off x="11704320" y="6455431"/>
            <a:ext cx="445913" cy="365125"/>
          </a:xfrm>
        </p:spPr>
        <p:txBody>
          <a:bodyPr vert="horz" lIns="91440" tIns="45720" rIns="91440" bIns="45720" rtlCol="0" anchor="ctr">
            <a:normAutofit/>
          </a:bodyPr>
          <a:lstStyle/>
          <a:p>
            <a:pPr defTabSz="914400">
              <a:spcAft>
                <a:spcPts val="600"/>
              </a:spcAft>
            </a:pPr>
            <a:fld id="{294A09A9-5501-47C1-A89A-A340965A2BE2}" type="slidenum">
              <a:rPr lang="en-US" sz="1100" noProof="0">
                <a:solidFill>
                  <a:schemeClr val="tx1">
                    <a:lumMod val="50000"/>
                    <a:lumOff val="50000"/>
                  </a:schemeClr>
                </a:solidFill>
              </a:rPr>
              <a:pPr defTabSz="914400">
                <a:spcAft>
                  <a:spcPts val="600"/>
                </a:spcAft>
              </a:pPr>
              <a:t>17</a:t>
            </a:fld>
            <a:endParaRPr lang="en-US" sz="1100" noProof="0">
              <a:solidFill>
                <a:schemeClr val="tx1">
                  <a:lumMod val="50000"/>
                  <a:lumOff val="50000"/>
                </a:schemeClr>
              </a:solidFill>
            </a:endParaRPr>
          </a:p>
        </p:txBody>
      </p:sp>
      <p:pic>
        <p:nvPicPr>
          <p:cNvPr id="2" name="Content Placeholder 1">
            <a:extLst>
              <a:ext uri="{FF2B5EF4-FFF2-40B4-BE49-F238E27FC236}">
                <a16:creationId xmlns:a16="http://schemas.microsoft.com/office/drawing/2014/main" id="{B345B564-6098-1C69-D69E-14D3477BDE70}"/>
              </a:ext>
            </a:extLst>
          </p:cNvPr>
          <p:cNvPicPr>
            <a:picLocks noGrp="1" noChangeAspect="1"/>
          </p:cNvPicPr>
          <p:nvPr>
            <p:ph idx="4294967295"/>
          </p:nvPr>
        </p:nvPicPr>
        <p:blipFill>
          <a:blip r:embed="rId3"/>
          <a:stretch>
            <a:fillRect/>
          </a:stretch>
        </p:blipFill>
        <p:spPr>
          <a:xfrm>
            <a:off x="3981157" y="2103566"/>
            <a:ext cx="3682191" cy="2886656"/>
          </a:xfrm>
          <a:prstGeom prst="rect">
            <a:avLst/>
          </a:prstGeom>
        </p:spPr>
      </p:pic>
      <p:sp>
        <p:nvSpPr>
          <p:cNvPr id="5" name="TextBox 4">
            <a:extLst>
              <a:ext uri="{FF2B5EF4-FFF2-40B4-BE49-F238E27FC236}">
                <a16:creationId xmlns:a16="http://schemas.microsoft.com/office/drawing/2014/main" id="{E0C6BD6B-A7A3-5E71-45CE-CAA1B6554871}"/>
              </a:ext>
            </a:extLst>
          </p:cNvPr>
          <p:cNvSpPr txBox="1"/>
          <p:nvPr/>
        </p:nvSpPr>
        <p:spPr>
          <a:xfrm>
            <a:off x="5722034" y="5095021"/>
            <a:ext cx="6098344" cy="369332"/>
          </a:xfrm>
          <a:prstGeom prst="rect">
            <a:avLst/>
          </a:prstGeom>
          <a:noFill/>
        </p:spPr>
        <p:txBody>
          <a:bodyPr wrap="square">
            <a:spAutoFit/>
          </a:bodyPr>
          <a:lstStyle/>
          <a:p>
            <a:r>
              <a:rPr lang="en-GB" dirty="0"/>
              <a:t>(Joy et al., 2023, p.5)</a:t>
            </a:r>
          </a:p>
        </p:txBody>
      </p:sp>
      <p:sp>
        <p:nvSpPr>
          <p:cNvPr id="7" name="TextBox 6">
            <a:extLst>
              <a:ext uri="{FF2B5EF4-FFF2-40B4-BE49-F238E27FC236}">
                <a16:creationId xmlns:a16="http://schemas.microsoft.com/office/drawing/2014/main" id="{128820AD-3A65-D287-F23A-8504B6D6E713}"/>
              </a:ext>
            </a:extLst>
          </p:cNvPr>
          <p:cNvSpPr txBox="1"/>
          <p:nvPr/>
        </p:nvSpPr>
        <p:spPr>
          <a:xfrm>
            <a:off x="459346" y="340587"/>
            <a:ext cx="9298745" cy="707886"/>
          </a:xfrm>
          <a:prstGeom prst="rect">
            <a:avLst/>
          </a:prstGeom>
          <a:noFill/>
        </p:spPr>
        <p:txBody>
          <a:bodyPr wrap="square" rtlCol="0">
            <a:spAutoFit/>
          </a:bodyPr>
          <a:lstStyle/>
          <a:p>
            <a:r>
              <a:rPr lang="en-GB" sz="4000" b="1" dirty="0">
                <a:solidFill>
                  <a:schemeClr val="bg2">
                    <a:lumMod val="90000"/>
                  </a:schemeClr>
                </a:solidFill>
              </a:rPr>
              <a:t>And finally </a:t>
            </a:r>
          </a:p>
        </p:txBody>
      </p:sp>
    </p:spTree>
    <p:extLst>
      <p:ext uri="{BB962C8B-B14F-4D97-AF65-F5344CB8AC3E}">
        <p14:creationId xmlns:p14="http://schemas.microsoft.com/office/powerpoint/2010/main" val="1041984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82376C0-F1FC-58E3-1936-E500AE53DBC2}"/>
              </a:ext>
            </a:extLst>
          </p:cNvPr>
          <p:cNvPicPr>
            <a:picLocks noChangeAspect="1"/>
          </p:cNvPicPr>
          <p:nvPr/>
        </p:nvPicPr>
        <p:blipFill>
          <a:blip r:embed="rId3"/>
          <a:stretch>
            <a:fillRect/>
          </a:stretch>
        </p:blipFill>
        <p:spPr>
          <a:xfrm>
            <a:off x="384636" y="1590382"/>
            <a:ext cx="11123270" cy="3029214"/>
          </a:xfrm>
          <a:prstGeom prst="rect">
            <a:avLst/>
          </a:prstGeom>
        </p:spPr>
      </p:pic>
      <p:sp>
        <p:nvSpPr>
          <p:cNvPr id="2" name="Title 1">
            <a:extLst>
              <a:ext uri="{FF2B5EF4-FFF2-40B4-BE49-F238E27FC236}">
                <a16:creationId xmlns:a16="http://schemas.microsoft.com/office/drawing/2014/main" id="{9F8CC23C-62AD-8E50-ED6B-E9C757824B68}"/>
              </a:ext>
            </a:extLst>
          </p:cNvPr>
          <p:cNvSpPr>
            <a:spLocks noGrp="1"/>
          </p:cNvSpPr>
          <p:nvPr>
            <p:ph type="ctrTitle"/>
          </p:nvPr>
        </p:nvSpPr>
        <p:spPr>
          <a:xfrm>
            <a:off x="1260388" y="-994395"/>
            <a:ext cx="6220278" cy="2387600"/>
          </a:xfrm>
        </p:spPr>
        <p:txBody>
          <a:bodyPr/>
          <a:lstStyle/>
          <a:p>
            <a:r>
              <a:rPr lang="en-GB" dirty="0"/>
              <a:t>Support</a:t>
            </a:r>
          </a:p>
        </p:txBody>
      </p:sp>
    </p:spTree>
    <p:extLst>
      <p:ext uri="{BB962C8B-B14F-4D97-AF65-F5344CB8AC3E}">
        <p14:creationId xmlns:p14="http://schemas.microsoft.com/office/powerpoint/2010/main" val="2986674706"/>
      </p:ext>
    </p:extLst>
  </p:cSld>
  <p:clrMapOvr>
    <a:masterClrMapping/>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orbel">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3.xml><?xml version="1.0" encoding="utf-8"?>
<ds:datastoreItem xmlns:ds="http://schemas.openxmlformats.org/officeDocument/2006/customXml" ds:itemID="{4D5BAB77-79E1-4739-AA51-10C9079186D6}">
  <ds:schemaRefs>
    <ds:schemaRef ds:uri="http://purl.org/dc/terms/"/>
    <ds:schemaRef ds:uri="http://purl.org/dc/dcmitype/"/>
    <ds:schemaRef ds:uri="http://www.w3.org/XML/1998/namespace"/>
    <ds:schemaRef ds:uri="http://schemas.microsoft.com/office/2006/metadata/properties"/>
    <ds:schemaRef ds:uri="http://purl.org/dc/elements/1.1/"/>
    <ds:schemaRef ds:uri="http://schemas.microsoft.com/office/2006/documentManagement/types"/>
    <ds:schemaRef ds:uri="http://schemas.openxmlformats.org/package/2006/metadata/core-properties"/>
    <ds:schemaRef ds:uri="http://schemas.microsoft.com/office/infopath/2007/PartnerControls"/>
    <ds:schemaRef ds:uri="230e9df3-be65-4c73-a93b-d1236ebd677e"/>
    <ds:schemaRef ds:uri="16c05727-aa75-4e4a-9b5f-8a80a1165891"/>
    <ds:schemaRef ds:uri="71af3243-3dd4-4a8d-8c0d-dd76da1f02a5"/>
    <ds:schemaRef ds:uri="http://schemas.microsoft.com/sharepoint/v3"/>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Office 2013 - 2022 Theme</Template>
  <TotalTime>0</TotalTime>
  <Words>4245</Words>
  <Application>Microsoft Office PowerPoint</Application>
  <PresentationFormat>Widescreen</PresentationFormat>
  <Paragraphs>295</Paragraphs>
  <Slides>18</Slides>
  <Notes>17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Corbel</vt:lpstr>
      <vt:lpstr>Merriweather</vt:lpstr>
      <vt:lpstr>Tenorite</vt:lpstr>
      <vt:lpstr>Office Theme</vt:lpstr>
      <vt:lpstr>The Literature Review</vt:lpstr>
      <vt:lpstr>Warning </vt:lpstr>
      <vt:lpstr>The Literature Review</vt:lpstr>
      <vt:lpstr>The Literature Review  ‘sets the scene through analysis of subject content and academic knowledge’ (Roberts-Holmes, 2018)</vt:lpstr>
      <vt:lpstr>Research area: Bereavement </vt:lpstr>
      <vt:lpstr>Research reality  “purposeful and thorough” (Boote and Beile, 2005, p.7).</vt:lpstr>
      <vt:lpstr>Research reality</vt:lpstr>
      <vt:lpstr>Mid the gap</vt:lpstr>
      <vt:lpstr>Terminology</vt:lpstr>
      <vt:lpstr>Themes</vt:lpstr>
      <vt:lpstr>Possible Structure       Thomas, (2017) A story rather than a list. A narrative that helps to advance our understanding and that is “original, perceptive and analytical” (Jesson and Lacey, 2006, p.142).</vt:lpstr>
      <vt:lpstr>Key Reading</vt:lpstr>
      <vt:lpstr>References</vt:lpstr>
      <vt:lpstr>References </vt:lpstr>
      <vt:lpstr>PowerPoint Presentation</vt:lpstr>
      <vt:lpstr>PowerPoint Presentation</vt:lpstr>
      <vt:lpstr>PowerPoint Presentation</vt:lpstr>
      <vt:lpstr>Support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Gail Parker</dc:creator>
  <cp:lastModifiedBy>Gail Parker</cp:lastModifiedBy>
  <cp:revision>1</cp:revision>
  <dcterms:created xsi:type="dcterms:W3CDTF">2023-10-31T11:48:49Z</dcterms:created>
  <dcterms:modified xsi:type="dcterms:W3CDTF">2023-11-30T20:28:53Z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