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60" r:id="rId5"/>
    <p:sldId id="286" r:id="rId6"/>
    <p:sldId id="259" r:id="rId7"/>
    <p:sldId id="285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85" autoAdjust="0"/>
    <p:restoredTop sz="94660"/>
  </p:normalViewPr>
  <p:slideViewPr>
    <p:cSldViewPr snapToGrid="0">
      <p:cViewPr varScale="1">
        <p:scale>
          <a:sx n="99" d="100"/>
          <a:sy n="99" d="100"/>
        </p:scale>
        <p:origin x="780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9" d="100"/>
          <a:sy n="79" d="100"/>
        </p:scale>
        <p:origin x="3942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4A0FFF0-041C-4876-B46F-424E95C8C4A8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A9B4A42-AA77-4EA5-8330-2DE88ECD1994}">
      <dgm:prSet phldrT="[Text]"/>
      <dgm:spPr/>
      <dgm:t>
        <a:bodyPr/>
        <a:lstStyle/>
        <a:p>
          <a:r>
            <a:rPr lang="en-GB" dirty="0"/>
            <a:t>Transparent</a:t>
          </a:r>
        </a:p>
      </dgm:t>
    </dgm:pt>
    <dgm:pt modelId="{D0AB0DB9-7942-46A6-9305-B935F9E17C0C}" type="parTrans" cxnId="{3C6CE63D-784E-42E0-BE2C-444495BB5912}">
      <dgm:prSet/>
      <dgm:spPr/>
      <dgm:t>
        <a:bodyPr/>
        <a:lstStyle/>
        <a:p>
          <a:endParaRPr lang="en-GB"/>
        </a:p>
      </dgm:t>
    </dgm:pt>
    <dgm:pt modelId="{FF2C7191-4CFD-4498-BB57-036FBFADB6EB}" type="sibTrans" cxnId="{3C6CE63D-784E-42E0-BE2C-444495BB5912}">
      <dgm:prSet/>
      <dgm:spPr/>
      <dgm:t>
        <a:bodyPr/>
        <a:lstStyle/>
        <a:p>
          <a:endParaRPr lang="en-GB"/>
        </a:p>
      </dgm:t>
    </dgm:pt>
    <dgm:pt modelId="{6D90BC79-D089-4CEF-93DD-F06E88259FFD}">
      <dgm:prSet phldrT="[Text]"/>
      <dgm:spPr/>
      <dgm:t>
        <a:bodyPr/>
        <a:lstStyle/>
        <a:p>
          <a:r>
            <a:rPr lang="en-GB" dirty="0"/>
            <a:t>Confidential</a:t>
          </a:r>
        </a:p>
      </dgm:t>
    </dgm:pt>
    <dgm:pt modelId="{23C80098-EBEB-4212-B27E-536DB3A5616B}" type="parTrans" cxnId="{925D376C-7BB5-4084-BD1E-F95EADFE450B}">
      <dgm:prSet/>
      <dgm:spPr/>
      <dgm:t>
        <a:bodyPr/>
        <a:lstStyle/>
        <a:p>
          <a:endParaRPr lang="en-GB"/>
        </a:p>
      </dgm:t>
    </dgm:pt>
    <dgm:pt modelId="{A5F54427-2106-4701-8174-D20D98478EBC}" type="sibTrans" cxnId="{925D376C-7BB5-4084-BD1E-F95EADFE450B}">
      <dgm:prSet/>
      <dgm:spPr/>
      <dgm:t>
        <a:bodyPr/>
        <a:lstStyle/>
        <a:p>
          <a:endParaRPr lang="en-GB"/>
        </a:p>
      </dgm:t>
    </dgm:pt>
    <dgm:pt modelId="{BBE90E7C-7EB8-40B5-8F8C-A3FBE2EBEB6B}">
      <dgm:prSet phldrT="[Text]"/>
      <dgm:spPr/>
      <dgm:t>
        <a:bodyPr/>
        <a:lstStyle/>
        <a:p>
          <a:r>
            <a:rPr lang="en-GB" dirty="0"/>
            <a:t>Voluntary</a:t>
          </a:r>
        </a:p>
      </dgm:t>
    </dgm:pt>
    <dgm:pt modelId="{3CBFFA86-8D89-4B3D-8567-2C6EA5C5EE7B}" type="parTrans" cxnId="{5E3957AF-CF7E-4DFB-B09A-AA07B494DAE9}">
      <dgm:prSet/>
      <dgm:spPr/>
      <dgm:t>
        <a:bodyPr/>
        <a:lstStyle/>
        <a:p>
          <a:endParaRPr lang="en-GB"/>
        </a:p>
      </dgm:t>
    </dgm:pt>
    <dgm:pt modelId="{D41DB424-3793-4FC5-961B-10D07F64CD0D}" type="sibTrans" cxnId="{5E3957AF-CF7E-4DFB-B09A-AA07B494DAE9}">
      <dgm:prSet/>
      <dgm:spPr/>
      <dgm:t>
        <a:bodyPr/>
        <a:lstStyle/>
        <a:p>
          <a:endParaRPr lang="en-GB"/>
        </a:p>
      </dgm:t>
    </dgm:pt>
    <dgm:pt modelId="{61F769A1-29B7-4A89-B5BE-7DB123B3F28F}">
      <dgm:prSet phldrT="[Text]"/>
      <dgm:spPr/>
      <dgm:t>
        <a:bodyPr/>
        <a:lstStyle/>
        <a:p>
          <a:r>
            <a:rPr lang="en-GB" dirty="0"/>
            <a:t>Do no harm</a:t>
          </a:r>
        </a:p>
      </dgm:t>
    </dgm:pt>
    <dgm:pt modelId="{A0711661-B5DA-4405-8F29-99580668D5E6}" type="parTrans" cxnId="{4842F924-B846-452E-B912-2AD431B48F18}">
      <dgm:prSet/>
      <dgm:spPr/>
      <dgm:t>
        <a:bodyPr/>
        <a:lstStyle/>
        <a:p>
          <a:endParaRPr lang="en-GB"/>
        </a:p>
      </dgm:t>
    </dgm:pt>
    <dgm:pt modelId="{BD6212AA-75E1-4FFF-84F4-4A249ACF0025}" type="sibTrans" cxnId="{4842F924-B846-452E-B912-2AD431B48F18}">
      <dgm:prSet/>
      <dgm:spPr/>
      <dgm:t>
        <a:bodyPr/>
        <a:lstStyle/>
        <a:p>
          <a:endParaRPr lang="en-GB"/>
        </a:p>
      </dgm:t>
    </dgm:pt>
    <dgm:pt modelId="{425019D7-4834-4B7E-AACE-2FF595ADB51B}">
      <dgm:prSet phldrT="[Text]"/>
      <dgm:spPr/>
      <dgm:t>
        <a:bodyPr/>
        <a:lstStyle/>
        <a:p>
          <a:r>
            <a:rPr lang="en-GB" dirty="0"/>
            <a:t>Values</a:t>
          </a:r>
        </a:p>
      </dgm:t>
    </dgm:pt>
    <dgm:pt modelId="{A12CEA82-81D6-41F1-A760-02F37C541F90}" type="parTrans" cxnId="{C0A11D56-C83B-42E1-9FBD-1558E71B0D40}">
      <dgm:prSet/>
      <dgm:spPr/>
      <dgm:t>
        <a:bodyPr/>
        <a:lstStyle/>
        <a:p>
          <a:endParaRPr lang="en-GB"/>
        </a:p>
      </dgm:t>
    </dgm:pt>
    <dgm:pt modelId="{B5057E78-B064-418E-B7F6-0BE1E603547D}" type="sibTrans" cxnId="{C0A11D56-C83B-42E1-9FBD-1558E71B0D40}">
      <dgm:prSet/>
      <dgm:spPr/>
      <dgm:t>
        <a:bodyPr/>
        <a:lstStyle/>
        <a:p>
          <a:endParaRPr lang="en-GB"/>
        </a:p>
      </dgm:t>
    </dgm:pt>
    <dgm:pt modelId="{9F082F2E-D2C4-4BD6-8247-AA3F558A80D4}" type="pres">
      <dgm:prSet presAssocID="{34A0FFF0-041C-4876-B46F-424E95C8C4A8}" presName="cycle" presStyleCnt="0">
        <dgm:presLayoutVars>
          <dgm:dir/>
          <dgm:resizeHandles val="exact"/>
        </dgm:presLayoutVars>
      </dgm:prSet>
      <dgm:spPr/>
    </dgm:pt>
    <dgm:pt modelId="{1245F60E-3A9F-4780-A33F-EEBD51C85C08}" type="pres">
      <dgm:prSet presAssocID="{7A9B4A42-AA77-4EA5-8330-2DE88ECD1994}" presName="node" presStyleLbl="node1" presStyleIdx="0" presStyleCnt="5">
        <dgm:presLayoutVars>
          <dgm:bulletEnabled val="1"/>
        </dgm:presLayoutVars>
      </dgm:prSet>
      <dgm:spPr/>
    </dgm:pt>
    <dgm:pt modelId="{6349CA2D-7DD7-42BE-BB6F-2741EE03A440}" type="pres">
      <dgm:prSet presAssocID="{FF2C7191-4CFD-4498-BB57-036FBFADB6EB}" presName="sibTrans" presStyleLbl="sibTrans2D1" presStyleIdx="0" presStyleCnt="5"/>
      <dgm:spPr/>
    </dgm:pt>
    <dgm:pt modelId="{50024B48-7B8B-4F9D-A18C-99F93D6FCAF4}" type="pres">
      <dgm:prSet presAssocID="{FF2C7191-4CFD-4498-BB57-036FBFADB6EB}" presName="connectorText" presStyleLbl="sibTrans2D1" presStyleIdx="0" presStyleCnt="5"/>
      <dgm:spPr/>
    </dgm:pt>
    <dgm:pt modelId="{A1BCECCF-E368-4E85-997B-2E7AB0EDEFE5}" type="pres">
      <dgm:prSet presAssocID="{6D90BC79-D089-4CEF-93DD-F06E88259FFD}" presName="node" presStyleLbl="node1" presStyleIdx="1" presStyleCnt="5">
        <dgm:presLayoutVars>
          <dgm:bulletEnabled val="1"/>
        </dgm:presLayoutVars>
      </dgm:prSet>
      <dgm:spPr/>
    </dgm:pt>
    <dgm:pt modelId="{A8029E7C-7D57-47C4-9DA4-FC2B18734E47}" type="pres">
      <dgm:prSet presAssocID="{A5F54427-2106-4701-8174-D20D98478EBC}" presName="sibTrans" presStyleLbl="sibTrans2D1" presStyleIdx="1" presStyleCnt="5"/>
      <dgm:spPr/>
    </dgm:pt>
    <dgm:pt modelId="{8C6F401E-D5B4-4B42-B071-BF6E11B3BA1C}" type="pres">
      <dgm:prSet presAssocID="{A5F54427-2106-4701-8174-D20D98478EBC}" presName="connectorText" presStyleLbl="sibTrans2D1" presStyleIdx="1" presStyleCnt="5"/>
      <dgm:spPr/>
    </dgm:pt>
    <dgm:pt modelId="{020F8949-B5B8-47A6-A974-AA0D1B860C1D}" type="pres">
      <dgm:prSet presAssocID="{BBE90E7C-7EB8-40B5-8F8C-A3FBE2EBEB6B}" presName="node" presStyleLbl="node1" presStyleIdx="2" presStyleCnt="5">
        <dgm:presLayoutVars>
          <dgm:bulletEnabled val="1"/>
        </dgm:presLayoutVars>
      </dgm:prSet>
      <dgm:spPr/>
    </dgm:pt>
    <dgm:pt modelId="{7888914B-4883-4C3B-9FD3-EB5CAC72621C}" type="pres">
      <dgm:prSet presAssocID="{D41DB424-3793-4FC5-961B-10D07F64CD0D}" presName="sibTrans" presStyleLbl="sibTrans2D1" presStyleIdx="2" presStyleCnt="5"/>
      <dgm:spPr/>
    </dgm:pt>
    <dgm:pt modelId="{10FA0DD3-BBB9-4643-B77C-90F21B2CC2CF}" type="pres">
      <dgm:prSet presAssocID="{D41DB424-3793-4FC5-961B-10D07F64CD0D}" presName="connectorText" presStyleLbl="sibTrans2D1" presStyleIdx="2" presStyleCnt="5"/>
      <dgm:spPr/>
    </dgm:pt>
    <dgm:pt modelId="{70B91D74-9D68-4554-A652-FB64093E2A01}" type="pres">
      <dgm:prSet presAssocID="{61F769A1-29B7-4A89-B5BE-7DB123B3F28F}" presName="node" presStyleLbl="node1" presStyleIdx="3" presStyleCnt="5">
        <dgm:presLayoutVars>
          <dgm:bulletEnabled val="1"/>
        </dgm:presLayoutVars>
      </dgm:prSet>
      <dgm:spPr/>
    </dgm:pt>
    <dgm:pt modelId="{B6889EE2-A345-4DB3-B895-F751C263E6F8}" type="pres">
      <dgm:prSet presAssocID="{BD6212AA-75E1-4FFF-84F4-4A249ACF0025}" presName="sibTrans" presStyleLbl="sibTrans2D1" presStyleIdx="3" presStyleCnt="5"/>
      <dgm:spPr/>
    </dgm:pt>
    <dgm:pt modelId="{0A6AA56D-00FF-485D-9C35-DC4B19606669}" type="pres">
      <dgm:prSet presAssocID="{BD6212AA-75E1-4FFF-84F4-4A249ACF0025}" presName="connectorText" presStyleLbl="sibTrans2D1" presStyleIdx="3" presStyleCnt="5"/>
      <dgm:spPr/>
    </dgm:pt>
    <dgm:pt modelId="{C493D5E8-8A00-487B-BDA6-F9802D1BD4C3}" type="pres">
      <dgm:prSet presAssocID="{425019D7-4834-4B7E-AACE-2FF595ADB51B}" presName="node" presStyleLbl="node1" presStyleIdx="4" presStyleCnt="5">
        <dgm:presLayoutVars>
          <dgm:bulletEnabled val="1"/>
        </dgm:presLayoutVars>
      </dgm:prSet>
      <dgm:spPr/>
    </dgm:pt>
    <dgm:pt modelId="{8EBA5B9B-4DD5-4F54-9FE4-B9139ABE402E}" type="pres">
      <dgm:prSet presAssocID="{B5057E78-B064-418E-B7F6-0BE1E603547D}" presName="sibTrans" presStyleLbl="sibTrans2D1" presStyleIdx="4" presStyleCnt="5"/>
      <dgm:spPr/>
    </dgm:pt>
    <dgm:pt modelId="{A87A1B03-B4F3-4D84-8B0B-BDB7B0B102C1}" type="pres">
      <dgm:prSet presAssocID="{B5057E78-B064-418E-B7F6-0BE1E603547D}" presName="connectorText" presStyleLbl="sibTrans2D1" presStyleIdx="4" presStyleCnt="5"/>
      <dgm:spPr/>
    </dgm:pt>
  </dgm:ptLst>
  <dgm:cxnLst>
    <dgm:cxn modelId="{29599A15-706A-48F0-A79F-5BAD73DE1C59}" type="presOf" srcId="{7A9B4A42-AA77-4EA5-8330-2DE88ECD1994}" destId="{1245F60E-3A9F-4780-A33F-EEBD51C85C08}" srcOrd="0" destOrd="0" presId="urn:microsoft.com/office/officeart/2005/8/layout/cycle2"/>
    <dgm:cxn modelId="{4842F924-B846-452E-B912-2AD431B48F18}" srcId="{34A0FFF0-041C-4876-B46F-424E95C8C4A8}" destId="{61F769A1-29B7-4A89-B5BE-7DB123B3F28F}" srcOrd="3" destOrd="0" parTransId="{A0711661-B5DA-4405-8F29-99580668D5E6}" sibTransId="{BD6212AA-75E1-4FFF-84F4-4A249ACF0025}"/>
    <dgm:cxn modelId="{D428D73A-046C-4806-AA40-A627ED70AF8D}" type="presOf" srcId="{425019D7-4834-4B7E-AACE-2FF595ADB51B}" destId="{C493D5E8-8A00-487B-BDA6-F9802D1BD4C3}" srcOrd="0" destOrd="0" presId="urn:microsoft.com/office/officeart/2005/8/layout/cycle2"/>
    <dgm:cxn modelId="{3C6CE63D-784E-42E0-BE2C-444495BB5912}" srcId="{34A0FFF0-041C-4876-B46F-424E95C8C4A8}" destId="{7A9B4A42-AA77-4EA5-8330-2DE88ECD1994}" srcOrd="0" destOrd="0" parTransId="{D0AB0DB9-7942-46A6-9305-B935F9E17C0C}" sibTransId="{FF2C7191-4CFD-4498-BB57-036FBFADB6EB}"/>
    <dgm:cxn modelId="{E3FE9640-BC77-40B1-8962-60770C85A4AD}" type="presOf" srcId="{34A0FFF0-041C-4876-B46F-424E95C8C4A8}" destId="{9F082F2E-D2C4-4BD6-8247-AA3F558A80D4}" srcOrd="0" destOrd="0" presId="urn:microsoft.com/office/officeart/2005/8/layout/cycle2"/>
    <dgm:cxn modelId="{580EC061-5DBD-422D-A847-3816B8971549}" type="presOf" srcId="{BBE90E7C-7EB8-40B5-8F8C-A3FBE2EBEB6B}" destId="{020F8949-B5B8-47A6-A974-AA0D1B860C1D}" srcOrd="0" destOrd="0" presId="urn:microsoft.com/office/officeart/2005/8/layout/cycle2"/>
    <dgm:cxn modelId="{925D376C-7BB5-4084-BD1E-F95EADFE450B}" srcId="{34A0FFF0-041C-4876-B46F-424E95C8C4A8}" destId="{6D90BC79-D089-4CEF-93DD-F06E88259FFD}" srcOrd="1" destOrd="0" parTransId="{23C80098-EBEB-4212-B27E-536DB3A5616B}" sibTransId="{A5F54427-2106-4701-8174-D20D98478EBC}"/>
    <dgm:cxn modelId="{DF9EA14E-2ECC-405B-8075-2BFB85D62F6C}" type="presOf" srcId="{B5057E78-B064-418E-B7F6-0BE1E603547D}" destId="{8EBA5B9B-4DD5-4F54-9FE4-B9139ABE402E}" srcOrd="0" destOrd="0" presId="urn:microsoft.com/office/officeart/2005/8/layout/cycle2"/>
    <dgm:cxn modelId="{84822673-D7C5-4704-9C26-61A801896213}" type="presOf" srcId="{D41DB424-3793-4FC5-961B-10D07F64CD0D}" destId="{7888914B-4883-4C3B-9FD3-EB5CAC72621C}" srcOrd="0" destOrd="0" presId="urn:microsoft.com/office/officeart/2005/8/layout/cycle2"/>
    <dgm:cxn modelId="{C0A11D56-C83B-42E1-9FBD-1558E71B0D40}" srcId="{34A0FFF0-041C-4876-B46F-424E95C8C4A8}" destId="{425019D7-4834-4B7E-AACE-2FF595ADB51B}" srcOrd="4" destOrd="0" parTransId="{A12CEA82-81D6-41F1-A760-02F37C541F90}" sibTransId="{B5057E78-B064-418E-B7F6-0BE1E603547D}"/>
    <dgm:cxn modelId="{E8BB0E80-C916-4ECE-ADD2-E45622CE25AF}" type="presOf" srcId="{61F769A1-29B7-4A89-B5BE-7DB123B3F28F}" destId="{70B91D74-9D68-4554-A652-FB64093E2A01}" srcOrd="0" destOrd="0" presId="urn:microsoft.com/office/officeart/2005/8/layout/cycle2"/>
    <dgm:cxn modelId="{4E3D729A-5378-423D-AEB9-EECFE6D27FFB}" type="presOf" srcId="{D41DB424-3793-4FC5-961B-10D07F64CD0D}" destId="{10FA0DD3-BBB9-4643-B77C-90F21B2CC2CF}" srcOrd="1" destOrd="0" presId="urn:microsoft.com/office/officeart/2005/8/layout/cycle2"/>
    <dgm:cxn modelId="{292524AD-9E4C-40A5-A493-050836D5CB59}" type="presOf" srcId="{FF2C7191-4CFD-4498-BB57-036FBFADB6EB}" destId="{6349CA2D-7DD7-42BE-BB6F-2741EE03A440}" srcOrd="0" destOrd="0" presId="urn:microsoft.com/office/officeart/2005/8/layout/cycle2"/>
    <dgm:cxn modelId="{5E3957AF-CF7E-4DFB-B09A-AA07B494DAE9}" srcId="{34A0FFF0-041C-4876-B46F-424E95C8C4A8}" destId="{BBE90E7C-7EB8-40B5-8F8C-A3FBE2EBEB6B}" srcOrd="2" destOrd="0" parTransId="{3CBFFA86-8D89-4B3D-8567-2C6EA5C5EE7B}" sibTransId="{D41DB424-3793-4FC5-961B-10D07F64CD0D}"/>
    <dgm:cxn modelId="{AF052FB6-5D71-4EA8-B9B9-464CA5A96E1F}" type="presOf" srcId="{FF2C7191-4CFD-4498-BB57-036FBFADB6EB}" destId="{50024B48-7B8B-4F9D-A18C-99F93D6FCAF4}" srcOrd="1" destOrd="0" presId="urn:microsoft.com/office/officeart/2005/8/layout/cycle2"/>
    <dgm:cxn modelId="{369E1CBA-55A8-42DF-BAAB-4E772425ADE6}" type="presOf" srcId="{BD6212AA-75E1-4FFF-84F4-4A249ACF0025}" destId="{0A6AA56D-00FF-485D-9C35-DC4B19606669}" srcOrd="1" destOrd="0" presId="urn:microsoft.com/office/officeart/2005/8/layout/cycle2"/>
    <dgm:cxn modelId="{EA86F4BD-F6A5-40C1-9E78-E600B06DD77A}" type="presOf" srcId="{B5057E78-B064-418E-B7F6-0BE1E603547D}" destId="{A87A1B03-B4F3-4D84-8B0B-BDB7B0B102C1}" srcOrd="1" destOrd="0" presId="urn:microsoft.com/office/officeart/2005/8/layout/cycle2"/>
    <dgm:cxn modelId="{2DBFF8BD-3BBE-4DD5-981F-2E2653E8322E}" type="presOf" srcId="{A5F54427-2106-4701-8174-D20D98478EBC}" destId="{A8029E7C-7D57-47C4-9DA4-FC2B18734E47}" srcOrd="0" destOrd="0" presId="urn:microsoft.com/office/officeart/2005/8/layout/cycle2"/>
    <dgm:cxn modelId="{45130DFE-EF1B-4C2C-A10E-F39F0023E6BA}" type="presOf" srcId="{A5F54427-2106-4701-8174-D20D98478EBC}" destId="{8C6F401E-D5B4-4B42-B071-BF6E11B3BA1C}" srcOrd="1" destOrd="0" presId="urn:microsoft.com/office/officeart/2005/8/layout/cycle2"/>
    <dgm:cxn modelId="{BADDDEFF-7F3D-4827-B929-92B2776DCE24}" type="presOf" srcId="{6D90BC79-D089-4CEF-93DD-F06E88259FFD}" destId="{A1BCECCF-E368-4E85-997B-2E7AB0EDEFE5}" srcOrd="0" destOrd="0" presId="urn:microsoft.com/office/officeart/2005/8/layout/cycle2"/>
    <dgm:cxn modelId="{90B1E1FF-215D-4AFA-B1AB-4C0C350A3B44}" type="presOf" srcId="{BD6212AA-75E1-4FFF-84F4-4A249ACF0025}" destId="{B6889EE2-A345-4DB3-B895-F751C263E6F8}" srcOrd="0" destOrd="0" presId="urn:microsoft.com/office/officeart/2005/8/layout/cycle2"/>
    <dgm:cxn modelId="{64111B7E-1306-4834-A09A-D3B8942CB3A1}" type="presParOf" srcId="{9F082F2E-D2C4-4BD6-8247-AA3F558A80D4}" destId="{1245F60E-3A9F-4780-A33F-EEBD51C85C08}" srcOrd="0" destOrd="0" presId="urn:microsoft.com/office/officeart/2005/8/layout/cycle2"/>
    <dgm:cxn modelId="{E86AABD1-29A9-41D3-A08D-C8C99D1DEEEA}" type="presParOf" srcId="{9F082F2E-D2C4-4BD6-8247-AA3F558A80D4}" destId="{6349CA2D-7DD7-42BE-BB6F-2741EE03A440}" srcOrd="1" destOrd="0" presId="urn:microsoft.com/office/officeart/2005/8/layout/cycle2"/>
    <dgm:cxn modelId="{7CB5D937-BFA9-4EB9-B0C8-D0CA13C8A24D}" type="presParOf" srcId="{6349CA2D-7DD7-42BE-BB6F-2741EE03A440}" destId="{50024B48-7B8B-4F9D-A18C-99F93D6FCAF4}" srcOrd="0" destOrd="0" presId="urn:microsoft.com/office/officeart/2005/8/layout/cycle2"/>
    <dgm:cxn modelId="{24C41BF4-768D-4E3D-8F7F-A899D4C65510}" type="presParOf" srcId="{9F082F2E-D2C4-4BD6-8247-AA3F558A80D4}" destId="{A1BCECCF-E368-4E85-997B-2E7AB0EDEFE5}" srcOrd="2" destOrd="0" presId="urn:microsoft.com/office/officeart/2005/8/layout/cycle2"/>
    <dgm:cxn modelId="{6332AC15-E1BD-44A1-9A46-FB74B5017CF8}" type="presParOf" srcId="{9F082F2E-D2C4-4BD6-8247-AA3F558A80D4}" destId="{A8029E7C-7D57-47C4-9DA4-FC2B18734E47}" srcOrd="3" destOrd="0" presId="urn:microsoft.com/office/officeart/2005/8/layout/cycle2"/>
    <dgm:cxn modelId="{9124CC1A-7B4A-4201-9687-68C83796BD81}" type="presParOf" srcId="{A8029E7C-7D57-47C4-9DA4-FC2B18734E47}" destId="{8C6F401E-D5B4-4B42-B071-BF6E11B3BA1C}" srcOrd="0" destOrd="0" presId="urn:microsoft.com/office/officeart/2005/8/layout/cycle2"/>
    <dgm:cxn modelId="{1729823A-8B56-4039-9040-F2525A86C6F4}" type="presParOf" srcId="{9F082F2E-D2C4-4BD6-8247-AA3F558A80D4}" destId="{020F8949-B5B8-47A6-A974-AA0D1B860C1D}" srcOrd="4" destOrd="0" presId="urn:microsoft.com/office/officeart/2005/8/layout/cycle2"/>
    <dgm:cxn modelId="{0D577D8E-9E4D-4752-9FD1-8A826D7E7129}" type="presParOf" srcId="{9F082F2E-D2C4-4BD6-8247-AA3F558A80D4}" destId="{7888914B-4883-4C3B-9FD3-EB5CAC72621C}" srcOrd="5" destOrd="0" presId="urn:microsoft.com/office/officeart/2005/8/layout/cycle2"/>
    <dgm:cxn modelId="{36113B2A-F96C-49F2-97CF-F8A7C6BF1C3A}" type="presParOf" srcId="{7888914B-4883-4C3B-9FD3-EB5CAC72621C}" destId="{10FA0DD3-BBB9-4643-B77C-90F21B2CC2CF}" srcOrd="0" destOrd="0" presId="urn:microsoft.com/office/officeart/2005/8/layout/cycle2"/>
    <dgm:cxn modelId="{9D4413F6-474B-4563-85EB-08F3DB0B2A11}" type="presParOf" srcId="{9F082F2E-D2C4-4BD6-8247-AA3F558A80D4}" destId="{70B91D74-9D68-4554-A652-FB64093E2A01}" srcOrd="6" destOrd="0" presId="urn:microsoft.com/office/officeart/2005/8/layout/cycle2"/>
    <dgm:cxn modelId="{5E498E06-6458-411D-A779-D34D476754F9}" type="presParOf" srcId="{9F082F2E-D2C4-4BD6-8247-AA3F558A80D4}" destId="{B6889EE2-A345-4DB3-B895-F751C263E6F8}" srcOrd="7" destOrd="0" presId="urn:microsoft.com/office/officeart/2005/8/layout/cycle2"/>
    <dgm:cxn modelId="{F803D905-5451-44EC-95C6-09BAD6686955}" type="presParOf" srcId="{B6889EE2-A345-4DB3-B895-F751C263E6F8}" destId="{0A6AA56D-00FF-485D-9C35-DC4B19606669}" srcOrd="0" destOrd="0" presId="urn:microsoft.com/office/officeart/2005/8/layout/cycle2"/>
    <dgm:cxn modelId="{41A80379-EA90-4516-B838-96012562C8BC}" type="presParOf" srcId="{9F082F2E-D2C4-4BD6-8247-AA3F558A80D4}" destId="{C493D5E8-8A00-487B-BDA6-F9802D1BD4C3}" srcOrd="8" destOrd="0" presId="urn:microsoft.com/office/officeart/2005/8/layout/cycle2"/>
    <dgm:cxn modelId="{D8D65529-D89B-44B6-827B-BB39F91179F3}" type="presParOf" srcId="{9F082F2E-D2C4-4BD6-8247-AA3F558A80D4}" destId="{8EBA5B9B-4DD5-4F54-9FE4-B9139ABE402E}" srcOrd="9" destOrd="0" presId="urn:microsoft.com/office/officeart/2005/8/layout/cycle2"/>
    <dgm:cxn modelId="{DF19BD11-F14A-4982-8E3C-7E53E1FDCD30}" type="presParOf" srcId="{8EBA5B9B-4DD5-4F54-9FE4-B9139ABE402E}" destId="{A87A1B03-B4F3-4D84-8B0B-BDB7B0B102C1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45F60E-3A9F-4780-A33F-EEBD51C85C08}">
      <dsp:nvSpPr>
        <dsp:cNvPr id="0" name=""/>
        <dsp:cNvSpPr/>
      </dsp:nvSpPr>
      <dsp:spPr>
        <a:xfrm>
          <a:off x="5059416" y="371"/>
          <a:ext cx="1622452" cy="162245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Transparent</a:t>
          </a:r>
        </a:p>
      </dsp:txBody>
      <dsp:txXfrm>
        <a:off x="5297019" y="237974"/>
        <a:ext cx="1147246" cy="1147246"/>
      </dsp:txXfrm>
    </dsp:sp>
    <dsp:sp modelId="{6349CA2D-7DD7-42BE-BB6F-2741EE03A440}">
      <dsp:nvSpPr>
        <dsp:cNvPr id="0" name=""/>
        <dsp:cNvSpPr/>
      </dsp:nvSpPr>
      <dsp:spPr>
        <a:xfrm rot="2160000">
          <a:off x="6630849" y="1247199"/>
          <a:ext cx="432371" cy="54757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>
        <a:off x="6643235" y="1318593"/>
        <a:ext cx="302660" cy="328547"/>
      </dsp:txXfrm>
    </dsp:sp>
    <dsp:sp modelId="{A1BCECCF-E368-4E85-997B-2E7AB0EDEFE5}">
      <dsp:nvSpPr>
        <dsp:cNvPr id="0" name=""/>
        <dsp:cNvSpPr/>
      </dsp:nvSpPr>
      <dsp:spPr>
        <a:xfrm>
          <a:off x="7032000" y="1433538"/>
          <a:ext cx="1622452" cy="162245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Confidential</a:t>
          </a:r>
        </a:p>
      </dsp:txBody>
      <dsp:txXfrm>
        <a:off x="7269603" y="1671141"/>
        <a:ext cx="1147246" cy="1147246"/>
      </dsp:txXfrm>
    </dsp:sp>
    <dsp:sp modelId="{A8029E7C-7D57-47C4-9DA4-FC2B18734E47}">
      <dsp:nvSpPr>
        <dsp:cNvPr id="0" name=""/>
        <dsp:cNvSpPr/>
      </dsp:nvSpPr>
      <dsp:spPr>
        <a:xfrm rot="6480000">
          <a:off x="7254092" y="3118793"/>
          <a:ext cx="432371" cy="54757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 rot="10800000">
        <a:off x="7338989" y="3166627"/>
        <a:ext cx="302660" cy="328547"/>
      </dsp:txXfrm>
    </dsp:sp>
    <dsp:sp modelId="{020F8949-B5B8-47A6-A974-AA0D1B860C1D}">
      <dsp:nvSpPr>
        <dsp:cNvPr id="0" name=""/>
        <dsp:cNvSpPr/>
      </dsp:nvSpPr>
      <dsp:spPr>
        <a:xfrm>
          <a:off x="6278540" y="3752450"/>
          <a:ext cx="1622452" cy="162245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Voluntary</a:t>
          </a:r>
        </a:p>
      </dsp:txBody>
      <dsp:txXfrm>
        <a:off x="6516143" y="3990053"/>
        <a:ext cx="1147246" cy="1147246"/>
      </dsp:txXfrm>
    </dsp:sp>
    <dsp:sp modelId="{7888914B-4883-4C3B-9FD3-EB5CAC72621C}">
      <dsp:nvSpPr>
        <dsp:cNvPr id="0" name=""/>
        <dsp:cNvSpPr/>
      </dsp:nvSpPr>
      <dsp:spPr>
        <a:xfrm rot="10800000">
          <a:off x="5666693" y="4289888"/>
          <a:ext cx="432371" cy="54757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 rot="10800000">
        <a:off x="5796404" y="4399403"/>
        <a:ext cx="302660" cy="328547"/>
      </dsp:txXfrm>
    </dsp:sp>
    <dsp:sp modelId="{70B91D74-9D68-4554-A652-FB64093E2A01}">
      <dsp:nvSpPr>
        <dsp:cNvPr id="0" name=""/>
        <dsp:cNvSpPr/>
      </dsp:nvSpPr>
      <dsp:spPr>
        <a:xfrm>
          <a:off x="3840291" y="3752450"/>
          <a:ext cx="1622452" cy="162245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Do no harm</a:t>
          </a:r>
        </a:p>
      </dsp:txBody>
      <dsp:txXfrm>
        <a:off x="4077894" y="3990053"/>
        <a:ext cx="1147246" cy="1147246"/>
      </dsp:txXfrm>
    </dsp:sp>
    <dsp:sp modelId="{B6889EE2-A345-4DB3-B895-F751C263E6F8}">
      <dsp:nvSpPr>
        <dsp:cNvPr id="0" name=""/>
        <dsp:cNvSpPr/>
      </dsp:nvSpPr>
      <dsp:spPr>
        <a:xfrm rot="15120000">
          <a:off x="4062383" y="3142069"/>
          <a:ext cx="432371" cy="54757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 rot="10800000">
        <a:off x="4147280" y="3313265"/>
        <a:ext cx="302660" cy="328547"/>
      </dsp:txXfrm>
    </dsp:sp>
    <dsp:sp modelId="{C493D5E8-8A00-487B-BDA6-F9802D1BD4C3}">
      <dsp:nvSpPr>
        <dsp:cNvPr id="0" name=""/>
        <dsp:cNvSpPr/>
      </dsp:nvSpPr>
      <dsp:spPr>
        <a:xfrm>
          <a:off x="3086831" y="1433538"/>
          <a:ext cx="1622452" cy="162245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Values</a:t>
          </a:r>
        </a:p>
      </dsp:txBody>
      <dsp:txXfrm>
        <a:off x="3324434" y="1671141"/>
        <a:ext cx="1147246" cy="1147246"/>
      </dsp:txXfrm>
    </dsp:sp>
    <dsp:sp modelId="{8EBA5B9B-4DD5-4F54-9FE4-B9139ABE402E}">
      <dsp:nvSpPr>
        <dsp:cNvPr id="0" name=""/>
        <dsp:cNvSpPr/>
      </dsp:nvSpPr>
      <dsp:spPr>
        <a:xfrm rot="19440000">
          <a:off x="4658264" y="1261585"/>
          <a:ext cx="432371" cy="54757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>
        <a:off x="4670650" y="1409221"/>
        <a:ext cx="302660" cy="32854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1C1544-7148-491D-8233-9D3DDC369D34}" type="datetimeFigureOut">
              <a:rPr lang="en-GB" smtClean="0"/>
              <a:t>12/11/2022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69DF87-4452-4CD1-B82C-279587BCB7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65900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69DF87-4452-4CD1-B82C-279587BCB7D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32071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880872" y="4926680"/>
            <a:ext cx="5486400" cy="3600450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69DF87-4452-4CD1-B82C-279587BCB7D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3660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69DF87-4452-4CD1-B82C-279587BCB7D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7394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69DF87-4452-4CD1-B82C-279587BCB7D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325571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69DF87-4452-4CD1-B82C-279587BCB7D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25895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69DF87-4452-4CD1-B82C-279587BCB7D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394488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69DF87-4452-4CD1-B82C-279587BCB7D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57807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Freeform 11"/>
          <p:cNvSpPr/>
          <p:nvPr/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3"/>
          <p:cNvSpPr/>
          <p:nvPr/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Freeform 25"/>
          <p:cNvSpPr/>
          <p:nvPr/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14"/>
          <p:cNvSpPr/>
          <p:nvPr/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891201" y="662656"/>
            <a:ext cx="9755187" cy="2766528"/>
          </a:xfrm>
        </p:spPr>
        <p:txBody>
          <a:bodyPr anchor="b">
            <a:normAutofit/>
          </a:bodyPr>
          <a:lstStyle>
            <a:lvl1pPr algn="r"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983062" y="3505209"/>
            <a:ext cx="9755187" cy="550333"/>
          </a:xfrm>
        </p:spPr>
        <p:txBody>
          <a:bodyPr anchor="t">
            <a:noAutofit/>
          </a:bodyPr>
          <a:lstStyle>
            <a:lvl1pPr marL="0" indent="0" algn="r">
              <a:buNone/>
              <a:defRPr sz="28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4948541" y="4578463"/>
            <a:ext cx="6143653" cy="1163112"/>
          </a:xfrm>
        </p:spPr>
        <p:txBody>
          <a:bodyPr/>
          <a:lstStyle>
            <a:lvl1pPr algn="ctr">
              <a:defRPr sz="54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F7AFFB9B-9FB8-469E-96F9-4D32314110B6}" type="datetimeFigureOut">
              <a:rPr lang="en-US" dirty="0"/>
              <a:t>11/12/2022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-5560" y="4883024"/>
            <a:ext cx="4047239" cy="1195538"/>
          </a:xfrm>
        </p:spPr>
        <p:txBody>
          <a:bodyPr vert="horz" lIns="91440" tIns="45720" rIns="91440" bIns="45720" rtlCol="0" anchor="ctr"/>
          <a:lstStyle>
            <a:lvl1pPr algn="r">
              <a:defRPr lang="en-US" sz="5400" dirty="0"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9851758" y="3832648"/>
            <a:ext cx="907186" cy="498470"/>
          </a:xfrm>
        </p:spPr>
        <p:txBody>
          <a:bodyPr/>
          <a:lstStyle>
            <a:lvl1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5" name="5-Point Star 24"/>
          <p:cNvSpPr/>
          <p:nvPr/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3111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BDC27-E420-4878-9EE6-7B9656D6442A}" type="datetimeFigureOut">
              <a:rPr lang="en-US" dirty="0"/>
              <a:t>11/12/2022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319348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3742267"/>
            <a:ext cx="10394707" cy="163961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F47CF-67C9-420C-80A5-E2069FF0C2DF}" type="datetimeFigureOut">
              <a:rPr lang="en-US" dirty="0"/>
              <a:t>11/12/2022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5088714" cy="3311189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5993971" y="2063396"/>
            <a:ext cx="5086538" cy="3311189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2DC73-F065-42F5-A9F2-D90B2E42A0B3}" type="datetimeFigureOut">
              <a:rPr lang="en-US" dirty="0"/>
              <a:t>11/12/2022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8356" y="2063396"/>
            <a:ext cx="4856158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802" y="2861733"/>
            <a:ext cx="5088712" cy="2512852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8191" y="2063396"/>
            <a:ext cx="4864491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5993969" y="2861733"/>
            <a:ext cx="5088713" cy="2512852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EA702-9B29-41CC-9BCC-3DF8A0D379FE}" type="datetimeFigureOut">
              <a:rPr lang="en-US" dirty="0"/>
              <a:t>11/12/2022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649AC-CB8F-4FF1-9A34-5861C74DD0A7}" type="datetimeFigureOut">
              <a:rPr lang="en-US" dirty="0"/>
              <a:t>11/12/2022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5CECA-2D3A-4680-9B49-752200DE467C}" type="datetimeFigureOut">
              <a:rPr lang="en-US" dirty="0"/>
              <a:t>11/12/2022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643" y="685800"/>
            <a:ext cx="4126860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46132" y="685800"/>
            <a:ext cx="6034375" cy="46887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642" y="2709052"/>
            <a:ext cx="4126861" cy="2665533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3BFE2-83B7-4B0A-B9D3-AB28331082B3}" type="datetimeFigureOut">
              <a:rPr lang="en-US" dirty="0"/>
              <a:t>11/12/2022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85800"/>
            <a:ext cx="6345302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82362" y="0"/>
            <a:ext cx="3598146" cy="507153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2709052"/>
            <a:ext cx="6345301" cy="2362481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F78E3-FDA3-4D28-AAA2-0B81F349A39D}" type="datetimeFigureOut">
              <a:rPr lang="en-US" dirty="0"/>
              <a:t>11/12/2022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106333"/>
            <a:ext cx="10394708" cy="58884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801" y="685799"/>
            <a:ext cx="10392513" cy="319490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80" y="4702923"/>
            <a:ext cx="10394728" cy="682472"/>
          </a:xfrm>
        </p:spPr>
        <p:txBody>
          <a:bodyPr anchor="t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D2AC3-6A0B-4169-B1EA-E3AE8B351BDD}" type="datetimeFigureOut">
              <a:rPr lang="en-US" dirty="0"/>
              <a:t>11/12/2022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902" cy="3194903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79" y="4106333"/>
            <a:ext cx="10394729" cy="127360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4B9363-8B87-41B7-9F8E-64519CBB8F34}" type="datetimeFigureOut">
              <a:rPr lang="en-US" dirty="0"/>
              <a:t>11/12/2022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1732" y="685800"/>
            <a:ext cx="9525020" cy="2916704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550264" y="3610032"/>
            <a:ext cx="8667956" cy="377768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4106334"/>
            <a:ext cx="10396882" cy="126825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F5746-5284-4951-9F37-7AE924EDBCB7}" type="datetimeFigureOut">
              <a:rPr lang="en-US" dirty="0"/>
              <a:t>11/12/2022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685801" y="89262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473083" y="292282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723854"/>
            <a:ext cx="10394707" cy="2511835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4247468"/>
            <a:ext cx="10394707" cy="114064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98B29-7265-4A65-A2A4-6703C057B7C1}" type="datetimeFigureOut">
              <a:rPr lang="en-US" dirty="0"/>
              <a:t>11/12/2022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802" y="685800"/>
            <a:ext cx="10394706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802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462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234621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70380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770380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BA082-94DF-4C4B-A041-6624924AB0A8}" type="datetimeFigureOut">
              <a:rPr lang="en-US" dirty="0"/>
              <a:t>11/12/2022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9184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780" y="2063395"/>
            <a:ext cx="3310128" cy="1536725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91840" y="4389287"/>
            <a:ext cx="3310128" cy="98529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741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235999" y="2063395"/>
            <a:ext cx="3310128" cy="1535237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235999" y="4389286"/>
            <a:ext cx="3310128" cy="98530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68944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768819" y="2063394"/>
            <a:ext cx="3310128" cy="1537196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768819" y="4389284"/>
            <a:ext cx="3310128" cy="98530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686C4-3AB5-4E0C-86CA-FB108C350AA9}" type="datetimeFigureOut">
              <a:rPr lang="en-US" dirty="0"/>
              <a:t>11/12/2022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2063396"/>
            <a:ext cx="10394707" cy="331119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F1211-4E0C-4AB3-B04F-585959BDAFE8}" type="datetimeFigureOut">
              <a:rPr lang="en-US" dirty="0"/>
              <a:t>11/12/2022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15862" y="685800"/>
            <a:ext cx="2264646" cy="468878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685800"/>
            <a:ext cx="7904431" cy="4688785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DECAF-D3BE-4069-9C78-642ECCD01477}" type="datetimeFigureOut">
              <a:rPr lang="en-US" dirty="0"/>
              <a:t>11/12/2022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11/12/2022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66627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jp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63396"/>
            <a:ext cx="10396883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98083" y="5757334"/>
            <a:ext cx="378460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C35BB1C6-BF8F-4481-8AB2-603A1C8A906A}" type="datetimeFigureOut">
              <a:rPr lang="en-US" dirty="0"/>
              <a:t>11/12/2022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1" y="5757334"/>
            <a:ext cx="5499719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121" y="5757334"/>
            <a:ext cx="907186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  <p:sldLayoutId id="2147483669" r:id="rId18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7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4.png"/><Relationship Id="rId4" Type="http://schemas.openxmlformats.org/officeDocument/2006/relationships/notesSlide" Target="../notesSlides/notesSlide4.xml"/><Relationship Id="rId9" Type="http://schemas.microsoft.com/office/2007/relationships/diagramDrawing" Target="../diagrams/drawing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watch?v=KG9QPGEKChs" TargetMode="External"/><Relationship Id="rId3" Type="http://schemas.openxmlformats.org/officeDocument/2006/relationships/video" Target="https://www.youtube.com/embed/KG9QPGEKChs?feature=oembed" TargetMode="External"/><Relationship Id="rId7" Type="http://schemas.openxmlformats.org/officeDocument/2006/relationships/image" Target="../media/image5.jpe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4.png"/><Relationship Id="rId5" Type="http://schemas.openxmlformats.org/officeDocument/2006/relationships/notesSlide" Target="../notesSlides/notesSlide5.xml"/><Relationship Id="rId4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4.png"/><Relationship Id="rId5" Type="http://schemas.openxmlformats.org/officeDocument/2006/relationships/image" Target="../media/image6.jpg"/><Relationship Id="rId4" Type="http://schemas.openxmlformats.org/officeDocument/2006/relationships/notesSlide" Target="../notesSlides/notesSlide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69506A-2EE4-4ADB-B6A4-F915988F19A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Research ethics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26565C8-D7D8-4B2C-8CA0-D317DCC0361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Dr Beverly </a:t>
            </a:r>
            <a:r>
              <a:rPr lang="en-GB" dirty="0" err="1"/>
              <a:t>cole</a:t>
            </a:r>
            <a:endParaRPr lang="en-GB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3FF1303A-8EC4-4217-9EA6-1C1BEE9B382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84191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205"/>
    </mc:Choice>
    <mc:Fallback xmlns="">
      <p:transition spd="slow" advTm="72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BE4633-B4FB-4AD6-80F7-457DAEF906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5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Just what do we mean by </a:t>
            </a:r>
            <a:r>
              <a:rPr lang="en-GB" sz="5400" b="1" i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ethics?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C966FF-2447-4EE6-B5D0-7DC34BFBD4C3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GB" sz="32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Morals </a:t>
            </a:r>
          </a:p>
          <a:p>
            <a:r>
              <a:rPr lang="en-GB" sz="32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Rules of life, living and behaviour. </a:t>
            </a:r>
          </a:p>
          <a:p>
            <a:r>
              <a:rPr lang="en-GB" sz="32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Ideas about what is acceptable, good and desirable in human behaviour and a civilised society</a:t>
            </a:r>
          </a:p>
          <a:p>
            <a:r>
              <a:rPr lang="en-GB" sz="3200" cap="none" dirty="0">
                <a:latin typeface="Arial" panose="020B0604020202020204" pitchFamily="34" charset="0"/>
                <a:ea typeface="Times New Roman" panose="02020603050405020304" pitchFamily="18" charset="0"/>
              </a:rPr>
              <a:t>Research</a:t>
            </a:r>
            <a:r>
              <a:rPr lang="en-GB" sz="32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ethics</a:t>
            </a:r>
            <a:r>
              <a:rPr lang="en-GB" sz="3200" cap="none" dirty="0">
                <a:latin typeface="Arial" panose="020B0604020202020204" pitchFamily="34" charset="0"/>
                <a:ea typeface="Times New Roman" panose="02020603050405020304" pitchFamily="18" charset="0"/>
              </a:rPr>
              <a:t> = </a:t>
            </a:r>
            <a:r>
              <a:rPr lang="en-GB" sz="32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 moral framework 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7D97A445-F865-43F0-A091-80D00B23EF7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40643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8607"/>
    </mc:Choice>
    <mc:Fallback xmlns="">
      <p:transition spd="slow" advTm="686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493BCC-C98E-4881-A6A5-71D761D5EE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Research ethics and your ma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3158A1-6610-41C2-8B5F-2CDB0043EDE1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sz="28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Always – Your first port of call when considering a study</a:t>
            </a:r>
          </a:p>
          <a:p>
            <a:r>
              <a:rPr lang="en-GB" sz="2800" cap="none" dirty="0">
                <a:latin typeface="Arial" panose="020B0604020202020204" pitchFamily="34" charset="0"/>
                <a:ea typeface="Times New Roman" panose="02020603050405020304" pitchFamily="18" charset="0"/>
              </a:rPr>
              <a:t>University ethical guidelines</a:t>
            </a:r>
          </a:p>
          <a:p>
            <a:r>
              <a:rPr lang="en-GB" sz="28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BACP ethical framework </a:t>
            </a:r>
            <a:endParaRPr lang="en-GB" sz="2800" cap="none" dirty="0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7300522D-9565-47D0-B1BC-59B53369AF0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59090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136"/>
    </mc:Choice>
    <mc:Fallback xmlns="">
      <p:transition spd="slow" advTm="281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9B648C0B-89CD-4DC1-90C1-62F1E78BF4AE}"/>
              </a:ext>
            </a:extLst>
          </p:cNvPr>
          <p:cNvGraphicFramePr>
            <a:graphicFrameLocks noGrp="1"/>
          </p:cNvGraphicFramePr>
          <p:nvPr>
            <p:ph sz="quarter" idx="4294967295"/>
          </p:nvPr>
        </p:nvGraphicFramePr>
        <p:xfrm>
          <a:off x="-1" y="0"/>
          <a:ext cx="11741285" cy="53752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5510845D-7596-4BC6-AF28-C7665889849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40902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925"/>
    </mc:Choice>
    <mc:Fallback xmlns="">
      <p:transition spd="slow" advTm="79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49F82F-138C-43B8-8998-69A32FFFA0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Here is a quick video to end this lesson on ethics: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50FFD090-AB5D-4B7A-8902-34A79A17098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pic>
        <p:nvPicPr>
          <p:cNvPr id="7" name="Online Media 6" title="Research Ethics">
            <a:hlinkClick r:id="" action="ppaction://media"/>
            <a:extLst>
              <a:ext uri="{FF2B5EF4-FFF2-40B4-BE49-F238E27FC236}">
                <a16:creationId xmlns:a16="http://schemas.microsoft.com/office/drawing/2014/main" id="{E5642A32-F725-45DC-A617-53F4DCA3EFD6}"/>
              </a:ext>
            </a:extLst>
          </p:cNvPr>
          <p:cNvPicPr>
            <a:picLocks noGrp="1" noRot="1" noChangeAspect="1"/>
          </p:cNvPicPr>
          <p:nvPr>
            <p:ph sz="quarter" idx="13"/>
            <a:videoFile r:link="rId3"/>
          </p:nvPr>
        </p:nvPicPr>
        <p:blipFill>
          <a:blip r:embed="rId7"/>
          <a:stretch>
            <a:fillRect/>
          </a:stretch>
        </p:blipFill>
        <p:spPr>
          <a:xfrm>
            <a:off x="2940050" y="2063750"/>
            <a:ext cx="5886450" cy="226441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896C4B8-A137-433E-A0F7-12F71A99F26A}"/>
              </a:ext>
            </a:extLst>
          </p:cNvPr>
          <p:cNvSpPr txBox="1"/>
          <p:nvPr/>
        </p:nvSpPr>
        <p:spPr>
          <a:xfrm>
            <a:off x="1056640" y="4650904"/>
            <a:ext cx="613664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8"/>
              </a:rPr>
              <a:t>https://www.youtube.com/watch?v=KG9QPGEKChs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7779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556"/>
    </mc:Choice>
    <mc:Fallback xmlns="">
      <p:transition spd="slow" advTm="75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7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C1BF2-8AC2-40CB-B103-B43F137F4B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 sum up … …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6760B3-7C85-4009-BD88-99352931E007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What do we mean when we talk about ethics in research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77C425C1-81FB-44AC-B119-A20F51BDA72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86424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678"/>
    </mc:Choice>
    <mc:Fallback xmlns="">
      <p:transition spd="slow" advTm="196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And that should be it…..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4400" dirty="0"/>
              <a:t>Any questions?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83590" y="1117974"/>
            <a:ext cx="3541409" cy="3982824"/>
          </a:xfrm>
          <a:prstGeom prst="rect">
            <a:avLst/>
          </a:prstGeom>
        </p:spPr>
      </p:pic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B6F78651-DE85-4346-B086-FB3369E220A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35752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306"/>
    </mc:Choice>
    <mc:Fallback xmlns="">
      <p:transition spd="slow" advTm="133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in Event">
  <a:themeElements>
    <a:clrScheme name="Main Event">
      <a:dk1>
        <a:sysClr val="windowText" lastClr="000000"/>
      </a:dk1>
      <a:lt1>
        <a:sysClr val="window" lastClr="FFFFFF"/>
      </a:lt1>
      <a:dk2>
        <a:srgbClr val="424242"/>
      </a:dk2>
      <a:lt2>
        <a:srgbClr val="C8C8C8"/>
      </a:lt2>
      <a:accent1>
        <a:srgbClr val="B80E0F"/>
      </a:accent1>
      <a:accent2>
        <a:srgbClr val="A6987D"/>
      </a:accent2>
      <a:accent3>
        <a:srgbClr val="7F9A71"/>
      </a:accent3>
      <a:accent4>
        <a:srgbClr val="64969F"/>
      </a:accent4>
      <a:accent5>
        <a:srgbClr val="9B75B2"/>
      </a:accent5>
      <a:accent6>
        <a:srgbClr val="80737A"/>
      </a:accent6>
      <a:hlink>
        <a:srgbClr val="F21213"/>
      </a:hlink>
      <a:folHlink>
        <a:srgbClr val="B6A394"/>
      </a:folHlink>
    </a:clrScheme>
    <a:fontScheme name="Main Event">
      <a:maj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in Even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F1EFBDE3-1A95-4E3D-81AD-1F53D65BEA0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TM04033927[[fn=Main Event]]</Template>
  <TotalTime>329</TotalTime>
  <Words>138</Words>
  <Application>Microsoft Office PowerPoint</Application>
  <PresentationFormat>Widescreen</PresentationFormat>
  <Paragraphs>38</Paragraphs>
  <Slides>7</Slides>
  <Notes>7</Notes>
  <HiddenSlides>0</HiddenSlides>
  <MMClips>8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Impact</vt:lpstr>
      <vt:lpstr>Times New Roman</vt:lpstr>
      <vt:lpstr>Main Event</vt:lpstr>
      <vt:lpstr>Research ethics</vt:lpstr>
      <vt:lpstr>Just what do we mean by ethics?</vt:lpstr>
      <vt:lpstr>Research ethics and your ma research</vt:lpstr>
      <vt:lpstr>PowerPoint Presentation</vt:lpstr>
      <vt:lpstr>Here is a quick video to end this lesson on ethics:</vt:lpstr>
      <vt:lpstr>To sum up … … …</vt:lpstr>
      <vt:lpstr>And that should be it…..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ethics</dc:title>
  <dc:creator>Beverly Cole</dc:creator>
  <cp:lastModifiedBy>Beverly Cole</cp:lastModifiedBy>
  <cp:revision>17</cp:revision>
  <dcterms:created xsi:type="dcterms:W3CDTF">2020-09-03T07:05:55Z</dcterms:created>
  <dcterms:modified xsi:type="dcterms:W3CDTF">2022-11-12T09:15:51Z</dcterms:modified>
</cp:coreProperties>
</file>