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025"/>
    <p:restoredTop sz="93317"/>
  </p:normalViewPr>
  <p:slideViewPr>
    <p:cSldViewPr snapToGrid="0" snapToObjects="1">
      <p:cViewPr varScale="1">
        <p:scale>
          <a:sx n="84" d="100"/>
          <a:sy n="84" d="100"/>
        </p:scale>
        <p:origin x="200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50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186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57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00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123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169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28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455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121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838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317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19519-C787-8246-AAFB-E8BD831442D0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9B09D-4F49-6745-8767-5E2379036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53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GWsaB9dJBEs" TargetMode="External"/><Relationship Id="rId4" Type="http://schemas.openxmlformats.org/officeDocument/2006/relationships/image" Target="../media/image2.png"/><Relationship Id="rId5" Type="http://schemas.openxmlformats.org/officeDocument/2006/relationships/hyperlink" Target="https://youtu.be/XFOuO5ZMHJY" TargetMode="External"/><Relationship Id="rId6" Type="http://schemas.openxmlformats.org/officeDocument/2006/relationships/image" Target="../media/image3.png"/><Relationship Id="rId7" Type="http://schemas.openxmlformats.org/officeDocument/2006/relationships/hyperlink" Target="https://youtu.be/YOCZBLXR2qk" TargetMode="External"/><Relationship Id="rId8" Type="http://schemas.openxmlformats.org/officeDocument/2006/relationships/image" Target="../media/image4.png"/><Relationship Id="rId9" Type="http://schemas.openxmlformats.org/officeDocument/2006/relationships/hyperlink" Target="https://youtu.be/uV9iBk1q-Ig" TargetMode="External"/><Relationship Id="rId10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ChangeArrowheads="1"/>
          </p:cNvSpPr>
          <p:nvPr/>
        </p:nvSpPr>
        <p:spPr bwMode="auto">
          <a:xfrm>
            <a:off x="1778000" y="1834495"/>
            <a:ext cx="3657600" cy="4401205"/>
          </a:xfrm>
          <a:prstGeom prst="rect">
            <a:avLst/>
          </a:prstGeom>
          <a:solidFill>
            <a:schemeClr val="bg1">
              <a:alpha val="7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GB" altLang="x-none" sz="2800" dirty="0" err="1" smtClean="0"/>
              <a:t>Newid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gosodiadau</a:t>
            </a:r>
            <a:endParaRPr lang="en-GB" altLang="x-none" sz="2800" dirty="0" smtClean="0"/>
          </a:p>
          <a:p>
            <a:pPr eaLnBrk="1" hangingPunct="1"/>
            <a:endParaRPr lang="en-GB" altLang="x-none" sz="2800" dirty="0"/>
          </a:p>
          <a:p>
            <a:pPr eaLnBrk="1" hangingPunct="1"/>
            <a:r>
              <a:rPr lang="en-GB" altLang="x-none" sz="2800" dirty="0" err="1" smtClean="0"/>
              <a:t>Llwytho</a:t>
            </a:r>
            <a:r>
              <a:rPr lang="en-GB" altLang="x-none" sz="2800" dirty="0" smtClean="0"/>
              <a:t> </a:t>
            </a:r>
            <a:r>
              <a:rPr lang="en-GB" altLang="x-none" sz="2800" dirty="0" err="1"/>
              <a:t>fideo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i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fyny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ar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Youtube</a:t>
            </a:r>
            <a:endParaRPr lang="en-GB" altLang="x-none" sz="2800" dirty="0"/>
          </a:p>
          <a:p>
            <a:pPr eaLnBrk="1" hangingPunct="1"/>
            <a:endParaRPr lang="en-GB" altLang="x-none" sz="2800" dirty="0"/>
          </a:p>
          <a:p>
            <a:pPr eaLnBrk="1" hangingPunct="1"/>
            <a:r>
              <a:rPr lang="en-GB" altLang="x-none" sz="2800" dirty="0" err="1"/>
              <a:t>Golygu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Fideo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ar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Youtube</a:t>
            </a:r>
            <a:endParaRPr lang="en-GB" altLang="x-none" sz="2800" dirty="0"/>
          </a:p>
          <a:p>
            <a:pPr eaLnBrk="1" hangingPunct="1"/>
            <a:endParaRPr lang="en-GB" altLang="x-none" sz="2800" dirty="0"/>
          </a:p>
          <a:p>
            <a:pPr eaLnBrk="1" hangingPunct="1"/>
            <a:r>
              <a:rPr lang="en-GB" altLang="x-none" sz="2800" dirty="0" err="1"/>
              <a:t>Golygu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clipiau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yn</a:t>
            </a:r>
            <a:r>
              <a:rPr lang="en-GB" altLang="x-none" sz="2800" dirty="0"/>
              <a:t> un o </a:t>
            </a:r>
            <a:r>
              <a:rPr lang="en-GB" altLang="x-none" sz="2800" dirty="0" err="1"/>
              <a:t>fewn</a:t>
            </a:r>
            <a:r>
              <a:rPr lang="en-GB" altLang="x-none" sz="2800" dirty="0"/>
              <a:t> </a:t>
            </a:r>
            <a:r>
              <a:rPr lang="en-GB" altLang="x-none" sz="2800" dirty="0" err="1"/>
              <a:t>Youtube</a:t>
            </a:r>
            <a:endParaRPr lang="en-GB" altLang="x-none" sz="2800" dirty="0"/>
          </a:p>
        </p:txBody>
      </p:sp>
      <p:sp>
        <p:nvSpPr>
          <p:cNvPr id="14339" name="Rectangle 4"/>
          <p:cNvSpPr>
            <a:spLocks noChangeArrowheads="1"/>
          </p:cNvSpPr>
          <p:nvPr/>
        </p:nvSpPr>
        <p:spPr bwMode="auto">
          <a:xfrm>
            <a:off x="7101840" y="1834495"/>
            <a:ext cx="4023360" cy="4401205"/>
          </a:xfrm>
          <a:prstGeom prst="rect">
            <a:avLst/>
          </a:prstGeom>
          <a:solidFill>
            <a:schemeClr val="bg1">
              <a:alpha val="7097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GB" altLang="x-none" sz="2800" dirty="0" smtClean="0"/>
              <a:t>Change default settings</a:t>
            </a:r>
          </a:p>
          <a:p>
            <a:pPr eaLnBrk="1" hangingPunct="1"/>
            <a:endParaRPr lang="en-GB" altLang="x-none" sz="2800" dirty="0" smtClean="0"/>
          </a:p>
          <a:p>
            <a:pPr eaLnBrk="1" hangingPunct="1"/>
            <a:r>
              <a:rPr lang="en-GB" altLang="x-none" sz="2800" dirty="0" smtClean="0"/>
              <a:t>Upload </a:t>
            </a:r>
            <a:r>
              <a:rPr lang="en-GB" altLang="x-none" sz="2800" dirty="0"/>
              <a:t>video to </a:t>
            </a:r>
            <a:r>
              <a:rPr lang="en-GB" altLang="x-none" sz="2800" dirty="0" err="1"/>
              <a:t>Youtube</a:t>
            </a:r>
            <a:endParaRPr lang="en-GB" altLang="x-none" sz="2800" dirty="0"/>
          </a:p>
          <a:p>
            <a:pPr eaLnBrk="1" hangingPunct="1"/>
            <a:endParaRPr lang="en-GB" altLang="x-none" sz="2800" dirty="0"/>
          </a:p>
          <a:p>
            <a:pPr eaLnBrk="1" hangingPunct="1"/>
            <a:r>
              <a:rPr lang="en-GB" altLang="x-none" sz="2800" dirty="0"/>
              <a:t>Edit video on </a:t>
            </a:r>
            <a:r>
              <a:rPr lang="en-GB" altLang="x-none" sz="2800" dirty="0" err="1"/>
              <a:t>Youtube</a:t>
            </a:r>
            <a:endParaRPr lang="en-GB" altLang="x-none" sz="2800" dirty="0"/>
          </a:p>
          <a:p>
            <a:pPr eaLnBrk="1" hangingPunct="1"/>
            <a:endParaRPr lang="en-GB" altLang="x-none" sz="2800" dirty="0" smtClean="0"/>
          </a:p>
          <a:p>
            <a:pPr eaLnBrk="1" hangingPunct="1"/>
            <a:endParaRPr lang="en-GB" altLang="x-none" sz="2800" dirty="0"/>
          </a:p>
          <a:p>
            <a:pPr eaLnBrk="1" hangingPunct="1"/>
            <a:r>
              <a:rPr lang="en-GB" altLang="x-none" sz="2800" dirty="0"/>
              <a:t>Edit video clips together on </a:t>
            </a:r>
            <a:r>
              <a:rPr lang="en-GB" altLang="x-none" sz="2800" dirty="0" err="1"/>
              <a:t>Youtube</a:t>
            </a:r>
            <a:endParaRPr lang="en-GB" altLang="x-none" sz="2800" dirty="0"/>
          </a:p>
        </p:txBody>
      </p:sp>
      <p:pic>
        <p:nvPicPr>
          <p:cNvPr id="14340" name="Picture 4" descr="YouTube-logo-full_color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71" b="23099"/>
          <a:stretch/>
        </p:blipFill>
        <p:spPr bwMode="auto">
          <a:xfrm>
            <a:off x="3505279" y="0"/>
            <a:ext cx="5018882" cy="1615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5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900" y="2987040"/>
            <a:ext cx="6858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400" y="4262119"/>
            <a:ext cx="81280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8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200" y="5547360"/>
            <a:ext cx="889000" cy="88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hlinkClick r:id="rId9"/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5652770" y="1748790"/>
            <a:ext cx="911860" cy="91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84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36</Words>
  <Application>Microsoft Macintosh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Calibri Light</vt:lpstr>
      <vt:lpstr>ＭＳ Ｐゴシック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Alun Thomas</dc:creator>
  <cp:lastModifiedBy>Alun Thomas</cp:lastModifiedBy>
  <cp:revision>4</cp:revision>
  <dcterms:created xsi:type="dcterms:W3CDTF">2017-02-28T09:42:36Z</dcterms:created>
  <dcterms:modified xsi:type="dcterms:W3CDTF">2017-02-28T11:54:08Z</dcterms:modified>
</cp:coreProperties>
</file>