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7" r:id="rId2"/>
    <p:sldId id="271" r:id="rId3"/>
    <p:sldId id="258" r:id="rId4"/>
    <p:sldId id="260" r:id="rId5"/>
    <p:sldId id="261" r:id="rId6"/>
    <p:sldId id="264" r:id="rId7"/>
    <p:sldId id="259" r:id="rId8"/>
    <p:sldId id="265" r:id="rId9"/>
    <p:sldId id="268" r:id="rId10"/>
    <p:sldId id="266" r:id="rId11"/>
    <p:sldId id="267" r:id="rId1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DF2E691A-AB06-4C67-848B-EFBE76CD5B7A}">
          <p14:sldIdLst>
            <p14:sldId id="257"/>
            <p14:sldId id="271"/>
          </p14:sldIdLst>
        </p14:section>
        <p14:section name="Untitled Section" id="{D81E3C97-F2D5-4DCB-B764-DFE8B46C966B}">
          <p14:sldIdLst>
            <p14:sldId id="258"/>
            <p14:sldId id="260"/>
            <p14:sldId id="261"/>
            <p14:sldId id="264"/>
            <p14:sldId id="259"/>
            <p14:sldId id="265"/>
            <p14:sldId id="268"/>
            <p14:sldId id="266"/>
            <p14:sldId id="267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F6956EE-6372-188A-D588-C3A932BC881D}" v="78" dt="2026-03-15T11:27:29.030"/>
    <p1510:client id="{51F6BBF0-142F-9315-62D7-AB02E5BE1474}" v="3" dt="2026-03-15T17:12:10.834"/>
    <p1510:client id="{82965A75-1F60-0B7A-FA4C-DE4392F01B5C}" v="37" dt="2026-03-15T18:08:12.839"/>
    <p1510:client id="{9C15BCDB-7E36-5F4C-97EE-0303CDA613A2}" v="3" dt="2026-03-15T11:31:02.291"/>
    <p1510:client id="{A4843518-4072-9A2C-B552-770DF32B3D1F}" v="7" dt="2026-03-15T21:03:38.923"/>
    <p1510:client id="{CC3D0D06-D7D4-4599-8576-A0D6CF235D5E}" v="63" dt="2026-03-15T21:48:37.091"/>
    <p1510:client id="{CF2D6951-066E-0A39-5948-49461D9414FD}" v="15" dt="2026-03-15T18:20:14.395"/>
    <p1510:client id="{D3162325-DB59-B17A-158F-8758F6681D48}" v="4" dt="2026-03-15T21:44:22.201"/>
    <p1510:client id="{DAC34797-4716-72B9-DD9C-9D1FC1A07613}" v="1" dt="2026-03-15T17:06:09.259"/>
    <p1510:client id="{F6912A7D-54A8-AB89-C24D-4F9F860E7482}" v="3" dt="2026-03-15T18:13:01.23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96" d="100"/>
          <a:sy n="96" d="100"/>
        </p:scale>
        <p:origin x="96" y="3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aliya De Silva" userId="9520ab3c-7e29-4580-954b-113f7d87b6b4" providerId="ADAL" clId="{FE27B551-DB8F-4221-B5AA-5ADAF89AA7C8}"/>
    <pc:docChg chg="modSld">
      <pc:chgData name="Jaliya De Silva" userId="9520ab3c-7e29-4580-954b-113f7d87b6b4" providerId="ADAL" clId="{FE27B551-DB8F-4221-B5AA-5ADAF89AA7C8}" dt="2026-03-16T00:08:44.909" v="5" actId="1076"/>
      <pc:docMkLst>
        <pc:docMk/>
      </pc:docMkLst>
      <pc:sldChg chg="modSp mod">
        <pc:chgData name="Jaliya De Silva" userId="9520ab3c-7e29-4580-954b-113f7d87b6b4" providerId="ADAL" clId="{FE27B551-DB8F-4221-B5AA-5ADAF89AA7C8}" dt="2026-03-16T00:08:44.909" v="5" actId="1076"/>
        <pc:sldMkLst>
          <pc:docMk/>
          <pc:sldMk cId="2928366024" sldId="257"/>
        </pc:sldMkLst>
        <pc:picChg chg="mod">
          <ac:chgData name="Jaliya De Silva" userId="9520ab3c-7e29-4580-954b-113f7d87b6b4" providerId="ADAL" clId="{FE27B551-DB8F-4221-B5AA-5ADAF89AA7C8}" dt="2026-03-16T00:08:44.909" v="5" actId="1076"/>
          <ac:picMkLst>
            <pc:docMk/>
            <pc:sldMk cId="2928366024" sldId="257"/>
            <ac:picMk id="10" creationId="{E483CC27-FF62-B19F-1558-5F2AA7FF9AE3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5923F103-BC34-4FE4-A40E-EDDEECFDA5D0}" type="datetimeFigureOut">
              <a:rPr lang="en-US" dirty="0"/>
              <a:pPr/>
              <a:t>3/16/2026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067978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9CA7B-DFD4-44B5-8C60-D14B8CD1FB59}" type="datetimeFigureOut">
              <a:rPr lang="en-US" dirty="0"/>
              <a:t>3/16/2026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065916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4E6425-0181-43F2-84FC-787E803FD2F8}" type="datetimeFigureOut">
              <a:rPr lang="en-US" dirty="0"/>
              <a:t>3/16/2026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077306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DB8791-F1B0-41E7-B7FD-A781E65C4266}" type="datetimeFigureOut">
              <a:rPr lang="en-US" dirty="0"/>
              <a:t>3/16/2026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358604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DD63B2-E120-4ED8-B27B-C685F510A5FE}" type="datetimeFigureOut">
              <a:rPr lang="en-US" dirty="0"/>
              <a:t>3/16/2026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083060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18ACC-A947-437B-A130-35BD54FDF1E9}" type="datetimeFigureOut">
              <a:rPr lang="en-US" dirty="0"/>
              <a:t>3/16/2026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911860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8D7E02-BCB8-4D50-A234-369438C08659}" type="datetimeFigureOut">
              <a:rPr lang="en-US" dirty="0"/>
              <a:t>3/16/2026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425074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E86A4C-8E40-4F87-A4F0-01A0687C5742}" type="datetimeFigureOut">
              <a:rPr lang="en-US" dirty="0"/>
              <a:t>3/16/2026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780855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72C73-2D91-4E12-BA25-F0AA0C03599B}" type="datetimeFigureOut">
              <a:rPr lang="en-US" dirty="0"/>
              <a:t>3/16/2026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904447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A1CC3-2375-41D4-9E03-427CAF2A4C1A}" type="datetimeFigureOut">
              <a:rPr lang="en-US" dirty="0"/>
              <a:t>3/16/2026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981490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16868-8199-4C2C-A5B1-63AEE139F88E}" type="datetimeFigureOut">
              <a:rPr lang="en-US" dirty="0"/>
              <a:t>3/16/2026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4083886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9FF7F-6988-44CC-821B-644E70CD2F73}" type="datetimeFigureOut">
              <a:rPr lang="en-US" dirty="0"/>
              <a:t>3/16/2026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322499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12C299-16B2-4475-990D-751901EACC14}" type="datetimeFigureOut">
              <a:rPr lang="en-US" dirty="0"/>
              <a:t>3/16/2026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63403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E86839-B9D8-4651-8783-F325ECE74E65}" type="datetimeFigureOut">
              <a:rPr lang="en-US" dirty="0"/>
              <a:t>3/16/2026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0018963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484F64-32F6-45C5-931F-ADC1662401D0}" type="datetimeFigureOut">
              <a:rPr lang="en-US" dirty="0"/>
              <a:t>3/16/2026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9238651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53086D93-FCAC-47E0-A2EE-787E62CA814C}" type="datetimeFigureOut">
              <a:rPr lang="en-US" dirty="0"/>
              <a:t>3/16/2026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0034098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CDA879A6-0FD0-4734-A311-86BFCA472E6E}" type="datetimeFigureOut">
              <a:rPr lang="en-US" dirty="0"/>
              <a:t>3/16/2026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635977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2BE451C3-0FF4-47C4-B829-773ADF60F88C}" type="datetimeFigureOut">
              <a:rPr lang="en-US" dirty="0"/>
              <a:t>3/16/2026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141779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  <p:sldLayoutId id="2147483708" r:id="rId12"/>
    <p:sldLayoutId id="2147483709" r:id="rId13"/>
    <p:sldLayoutId id="2147483710" r:id="rId14"/>
    <p:sldLayoutId id="2147483711" r:id="rId15"/>
    <p:sldLayoutId id="2147483712" r:id="rId16"/>
    <p:sldLayoutId id="2147483713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Content Placeholder 9" descr="A screenshot of a web page&#10;&#10;AI-generated content may be incorrect.">
            <a:extLst>
              <a:ext uri="{FF2B5EF4-FFF2-40B4-BE49-F238E27FC236}">
                <a16:creationId xmlns:a16="http://schemas.microsoft.com/office/drawing/2014/main" id="{E483CC27-FF62-B19F-1558-5F2AA7FF9AE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b="2616"/>
          <a:stretch>
            <a:fillRect/>
          </a:stretch>
        </p:blipFill>
        <p:spPr>
          <a:xfrm>
            <a:off x="720586" y="891259"/>
            <a:ext cx="10202518" cy="57378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83660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50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B3A594D-EFE4-D88F-5C2A-E4A8144C823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A hands reaching out to the side&#10;&#10;AI-generated content may be incorrect.">
            <a:extLst>
              <a:ext uri="{FF2B5EF4-FFF2-40B4-BE49-F238E27FC236}">
                <a16:creationId xmlns:a16="http://schemas.microsoft.com/office/drawing/2014/main" id="{1928CDBC-F5F7-AB9E-94BC-891C27F9E32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r="1" b="7701"/>
          <a:stretch>
            <a:fillRect/>
          </a:stretch>
        </p:blipFill>
        <p:spPr>
          <a:xfrm>
            <a:off x="676667" y="450469"/>
            <a:ext cx="11090274" cy="5757925"/>
          </a:xfrm>
          <a:prstGeom prst="rect">
            <a:avLst/>
          </a:prstGeom>
          <a:effectLst>
            <a:outerShdw blurRad="508000" dist="101600" dir="5400000" algn="tl" rotWithShape="0">
              <a:prstClr val="black">
                <a:alpha val="1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41123677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A brochure of a child care center&#10;&#10;AI-generated content may be incorrect.">
            <a:extLst>
              <a:ext uri="{FF2B5EF4-FFF2-40B4-BE49-F238E27FC236}">
                <a16:creationId xmlns:a16="http://schemas.microsoft.com/office/drawing/2014/main" id="{3977AA72-0A66-2317-ED2E-FD3077318F7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t="19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pic>
        <p:nvPicPr>
          <p:cNvPr id="5" name="Picture 4" descr="A blue and green rectangular box with white text&#10;&#10;AI-generated content may be incorrect.">
            <a:extLst>
              <a:ext uri="{FF2B5EF4-FFF2-40B4-BE49-F238E27FC236}">
                <a16:creationId xmlns:a16="http://schemas.microsoft.com/office/drawing/2014/main" id="{00AE9571-0937-66C3-390B-A19658EF92E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3142177" y="-373811"/>
            <a:ext cx="952035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1997572"/>
      </p:ext>
    </p:extLst>
  </p:cSld>
  <p:clrMapOvr>
    <a:masterClrMapping/>
  </p:clrMapOvr>
  <p:transition spd="slow">
    <p:randomBar dir="vert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030A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A blue and green rectangular box with white text&#10;&#10;AI-generated content may be incorrect.">
            <a:extLst>
              <a:ext uri="{FF2B5EF4-FFF2-40B4-BE49-F238E27FC236}">
                <a16:creationId xmlns:a16="http://schemas.microsoft.com/office/drawing/2014/main" id="{C9E88799-129C-404C-6BD7-8EAD722C9ED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227204" y="643467"/>
            <a:ext cx="7737591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828239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prestige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764A22-EB98-7D9E-A20B-B83E7437F1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 descr="A close-up of a chart&#10;&#10;AI-generated content may be incorrect.">
            <a:extLst>
              <a:ext uri="{FF2B5EF4-FFF2-40B4-BE49-F238E27FC236}">
                <a16:creationId xmlns:a16="http://schemas.microsoft.com/office/drawing/2014/main" id="{119AA887-65AE-5B37-FF36-71215F1092C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50039" y="2950"/>
            <a:ext cx="11891923" cy="68752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93078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A screenshot of a computer&#10;&#10;AI-generated content may be incorrect.">
            <a:extLst>
              <a:ext uri="{FF2B5EF4-FFF2-40B4-BE49-F238E27FC236}">
                <a16:creationId xmlns:a16="http://schemas.microsoft.com/office/drawing/2014/main" id="{AFBC03F1-B389-AF38-3EB3-8EBA271911B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b="19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15298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green and blue text on a green background&#10;&#10;AI-generated content may be incorrect.">
            <a:extLst>
              <a:ext uri="{FF2B5EF4-FFF2-40B4-BE49-F238E27FC236}">
                <a16:creationId xmlns:a16="http://schemas.microsoft.com/office/drawing/2014/main" id="{65A3CAA0-BEF7-EE45-7DEE-02099EAF51F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54535" y="643467"/>
            <a:ext cx="7710817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16342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person taking a selfie&#10;&#10;AI-generated content may be incorrect.">
            <a:extLst>
              <a:ext uri="{FF2B5EF4-FFF2-40B4-BE49-F238E27FC236}">
                <a16:creationId xmlns:a16="http://schemas.microsoft.com/office/drawing/2014/main" id="{E7F3677F-1E81-B253-8734-76104D6BE8C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5081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6302877"/>
      </p:ext>
    </p:extLst>
  </p:cSld>
  <p:clrMapOvr>
    <a:masterClrMapping/>
  </p:clrMapOvr>
  <p:transition spd="slow">
    <p:wipe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green and blue background with black text&#10;&#10;AI-generated content may be incorrect.">
            <a:extLst>
              <a:ext uri="{FF2B5EF4-FFF2-40B4-BE49-F238E27FC236}">
                <a16:creationId xmlns:a16="http://schemas.microsoft.com/office/drawing/2014/main" id="{F9F5A715-251B-2E3D-D442-143C7D6E070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712"/>
          <a:stretch>
            <a:fillRect/>
          </a:stretch>
        </p:blipFill>
        <p:spPr>
          <a:xfrm>
            <a:off x="307775" y="261437"/>
            <a:ext cx="11576450" cy="63351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9428013"/>
      </p:ext>
    </p:extLst>
  </p:cSld>
  <p:clrMapOvr>
    <a:masterClrMapping/>
  </p:clrMapOvr>
  <p:transition spd="slow">
    <p:wipe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blue and green gradient background with white text&#10;&#10;AI-generated content may be incorrect.">
            <a:extLst>
              <a:ext uri="{FF2B5EF4-FFF2-40B4-BE49-F238E27FC236}">
                <a16:creationId xmlns:a16="http://schemas.microsoft.com/office/drawing/2014/main" id="{2500E65E-1E01-4FF8-84D1-951A6029946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6306"/>
          <a:stretch>
            <a:fillRect/>
          </a:stretch>
        </p:blipFill>
        <p:spPr>
          <a:xfrm>
            <a:off x="457200" y="457200"/>
            <a:ext cx="11277600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0713591"/>
      </p:ext>
    </p:extLst>
  </p:cSld>
  <p:clrMapOvr>
    <a:masterClrMapping/>
  </p:clrMapOvr>
  <p:transition spd="slow">
    <p:wipe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screen shot of a computer&#10;&#10;AI-generated content may be incorrect.">
            <a:extLst>
              <a:ext uri="{FF2B5EF4-FFF2-40B4-BE49-F238E27FC236}">
                <a16:creationId xmlns:a16="http://schemas.microsoft.com/office/drawing/2014/main" id="{103C373A-1EE4-5CA7-71F9-2418AF9346A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5081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973546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crush"/>
      </p:transition>
    </mc:Choice>
    <mc:Fallback xmlns="">
      <p:transition spd="slow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Century Gothic</vt:lpstr>
      <vt:lpstr>Wingdings 3</vt:lpstr>
      <vt:lpstr>Ion Boardroom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Jaliya De Silva</dc:creator>
  <cp:lastModifiedBy>Jaliya De Silva</cp:lastModifiedBy>
  <cp:revision>18</cp:revision>
  <dcterms:created xsi:type="dcterms:W3CDTF">2026-03-15T10:46:27Z</dcterms:created>
  <dcterms:modified xsi:type="dcterms:W3CDTF">2026-03-16T00:08:45Z</dcterms:modified>
</cp:coreProperties>
</file>