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9" r:id="rId2"/>
    <p:sldId id="273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EB779C-7616-4A1C-B3D9-6B4099E61292}" v="1" dt="2024-06-28T11:03:54.2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3FF7BE6E-691E-4503-ACBC-A09C47CE9D3A}"/>
    <pc:docChg chg="modSld">
      <pc:chgData name="Piyumika Kithulgoda Gamage" userId="8130ac14-9727-4963-a006-512f362f8357" providerId="ADAL" clId="{3FF7BE6E-691E-4503-ACBC-A09C47CE9D3A}" dt="2024-06-17T18:32:24.031" v="3" actId="1076"/>
      <pc:docMkLst>
        <pc:docMk/>
      </pc:docMkLst>
      <pc:sldChg chg="modSp mod">
        <pc:chgData name="Piyumika Kithulgoda Gamage" userId="8130ac14-9727-4963-a006-512f362f8357" providerId="ADAL" clId="{3FF7BE6E-691E-4503-ACBC-A09C47CE9D3A}" dt="2024-06-17T18:32:24.031" v="3" actId="1076"/>
        <pc:sldMkLst>
          <pc:docMk/>
          <pc:sldMk cId="1274501921" sldId="315"/>
        </pc:sldMkLst>
        <pc:spChg chg="mod">
          <ac:chgData name="Piyumika Kithulgoda Gamage" userId="8130ac14-9727-4963-a006-512f362f8357" providerId="ADAL" clId="{3FF7BE6E-691E-4503-ACBC-A09C47CE9D3A}" dt="2024-06-17T18:32:21.066" v="2" actId="122"/>
          <ac:spMkLst>
            <pc:docMk/>
            <pc:sldMk cId="1274501921" sldId="315"/>
            <ac:spMk id="3" creationId="{3BCF131B-BD56-80BA-FD71-FDF8F3709D55}"/>
          </ac:spMkLst>
        </pc:spChg>
        <pc:spChg chg="mod">
          <ac:chgData name="Piyumika Kithulgoda Gamage" userId="8130ac14-9727-4963-a006-512f362f8357" providerId="ADAL" clId="{3FF7BE6E-691E-4503-ACBC-A09C47CE9D3A}" dt="2024-06-17T18:32:24.031" v="3" actId="1076"/>
          <ac:spMkLst>
            <pc:docMk/>
            <pc:sldMk cId="1274501921" sldId="315"/>
            <ac:spMk id="7" creationId="{A18E4D21-F6EC-D4AA-B05F-E8C22AA2DD88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F2AAC8B7-8C2C-475F-950B-54E84D9989BF}"/>
    <pc:docChg chg="addSld delSld modSld">
      <pc:chgData name="Piyumika Kithulgoda Gamage" userId="8130ac14-9727-4963-a006-512f362f8357" providerId="ADAL" clId="{F2AAC8B7-8C2C-475F-950B-54E84D9989BF}" dt="2024-06-21T18:14:57.454" v="3" actId="47"/>
      <pc:docMkLst>
        <pc:docMk/>
      </pc:docMkLst>
      <pc:sldChg chg="del">
        <pc:chgData name="Piyumika Kithulgoda Gamage" userId="8130ac14-9727-4963-a006-512f362f8357" providerId="ADAL" clId="{F2AAC8B7-8C2C-475F-950B-54E84D9989BF}" dt="2024-06-21T18:14:57.454" v="3" actId="47"/>
        <pc:sldMkLst>
          <pc:docMk/>
          <pc:sldMk cId="4136455196" sldId="301"/>
        </pc:sldMkLst>
      </pc:sldChg>
      <pc:sldChg chg="add">
        <pc:chgData name="Piyumika Kithulgoda Gamage" userId="8130ac14-9727-4963-a006-512f362f8357" providerId="ADAL" clId="{F2AAC8B7-8C2C-475F-950B-54E84D9989BF}" dt="2024-06-21T18:14:55.701" v="2"/>
        <pc:sldMkLst>
          <pc:docMk/>
          <pc:sldMk cId="3914206931" sldId="357"/>
        </pc:sldMkLst>
      </pc:sldChg>
      <pc:sldChg chg="modSp mod">
        <pc:chgData name="Piyumika Kithulgoda Gamage" userId="8130ac14-9727-4963-a006-512f362f8357" providerId="ADAL" clId="{F2AAC8B7-8C2C-475F-950B-54E84D9989BF}" dt="2024-06-21T18:14:52.321" v="1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F2AAC8B7-8C2C-475F-950B-54E84D9989BF}" dt="2024-06-21T18:14:52.321" v="1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7E0F78FE-DD97-4121-A421-604667D114E0}"/>
    <pc:docChg chg="addSld delSld modSld">
      <pc:chgData name="Piyumika Kithulgoda Gamage" userId="8130ac14-9727-4963-a006-512f362f8357" providerId="ADAL" clId="{7E0F78FE-DD97-4121-A421-604667D114E0}" dt="2024-06-28T10:14:14.674" v="3" actId="20577"/>
      <pc:docMkLst>
        <pc:docMk/>
      </pc:docMkLst>
      <pc:sldChg chg="del">
        <pc:chgData name="Piyumika Kithulgoda Gamage" userId="8130ac14-9727-4963-a006-512f362f8357" providerId="ADAL" clId="{7E0F78FE-DD97-4121-A421-604667D114E0}" dt="2024-06-28T10:14:09.093" v="0" actId="47"/>
        <pc:sldMkLst>
          <pc:docMk/>
          <pc:sldMk cId="3914206931" sldId="357"/>
        </pc:sldMkLst>
      </pc:sldChg>
      <pc:sldChg chg="add">
        <pc:chgData name="Piyumika Kithulgoda Gamage" userId="8130ac14-9727-4963-a006-512f362f8357" providerId="ADAL" clId="{7E0F78FE-DD97-4121-A421-604667D114E0}" dt="2024-06-28T10:14:11.062" v="1"/>
        <pc:sldMkLst>
          <pc:docMk/>
          <pc:sldMk cId="729319504" sldId="358"/>
        </pc:sldMkLst>
      </pc:sldChg>
      <pc:sldChg chg="modSp mod">
        <pc:chgData name="Piyumika Kithulgoda Gamage" userId="8130ac14-9727-4963-a006-512f362f8357" providerId="ADAL" clId="{7E0F78FE-DD97-4121-A421-604667D114E0}" dt="2024-06-28T10:14:14.674" v="3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7E0F78FE-DD97-4121-A421-604667D114E0}" dt="2024-06-28T10:14:14.674" v="3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43EB779C-7616-4A1C-B3D9-6B4099E61292}"/>
    <pc:docChg chg="undo custSel addSld delSld modSld">
      <pc:chgData name="Piyumika Kithulgoda Gamage" userId="8130ac14-9727-4963-a006-512f362f8357" providerId="ADAL" clId="{43EB779C-7616-4A1C-B3D9-6B4099E61292}" dt="2024-07-12T19:10:39.450" v="13" actId="20577"/>
      <pc:docMkLst>
        <pc:docMk/>
      </pc:docMkLst>
      <pc:sldChg chg="modSp add del mod">
        <pc:chgData name="Piyumika Kithulgoda Gamage" userId="8130ac14-9727-4963-a006-512f362f8357" providerId="ADAL" clId="{43EB779C-7616-4A1C-B3D9-6B4099E61292}" dt="2024-07-12T19:09:35.087" v="7" actId="20577"/>
        <pc:sldMkLst>
          <pc:docMk/>
          <pc:sldMk cId="2741149048" sldId="273"/>
        </pc:sldMkLst>
        <pc:spChg chg="mod">
          <ac:chgData name="Piyumika Kithulgoda Gamage" userId="8130ac14-9727-4963-a006-512f362f8357" providerId="ADAL" clId="{43EB779C-7616-4A1C-B3D9-6B4099E61292}" dt="2024-07-12T19:09:35.087" v="7" actId="20577"/>
          <ac:spMkLst>
            <pc:docMk/>
            <pc:sldMk cId="2741149048" sldId="273"/>
            <ac:spMk id="4" creationId="{EC73E4B0-3A3B-9F40-F0CA-42F63518076D}"/>
          </ac:spMkLst>
        </pc:spChg>
      </pc:sldChg>
      <pc:sldChg chg="del">
        <pc:chgData name="Piyumika Kithulgoda Gamage" userId="8130ac14-9727-4963-a006-512f362f8357" providerId="ADAL" clId="{43EB779C-7616-4A1C-B3D9-6B4099E61292}" dt="2024-06-28T11:03:52.044" v="0" actId="47"/>
        <pc:sldMkLst>
          <pc:docMk/>
          <pc:sldMk cId="729319504" sldId="358"/>
        </pc:sldMkLst>
      </pc:sldChg>
      <pc:sldChg chg="modSp mod">
        <pc:chgData name="Piyumika Kithulgoda Gamage" userId="8130ac14-9727-4963-a006-512f362f8357" providerId="ADAL" clId="{43EB779C-7616-4A1C-B3D9-6B4099E61292}" dt="2024-07-12T19:10:39.450" v="13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43EB779C-7616-4A1C-B3D9-6B4099E61292}" dt="2024-07-12T19:10:39.450" v="13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684A71EC-EACA-4C0C-B3B0-48FA179F81D4}"/>
    <pc:docChg chg="addSld delSld modSld">
      <pc:chgData name="Piyumika Kithulgoda Gamage" userId="8130ac14-9727-4963-a006-512f362f8357" providerId="ADAL" clId="{684A71EC-EACA-4C0C-B3B0-48FA179F81D4}" dt="2024-06-20T17:02:03.567" v="11" actId="47"/>
      <pc:docMkLst>
        <pc:docMk/>
      </pc:docMkLst>
      <pc:sldChg chg="del">
        <pc:chgData name="Piyumika Kithulgoda Gamage" userId="8130ac14-9727-4963-a006-512f362f8357" providerId="ADAL" clId="{684A71EC-EACA-4C0C-B3B0-48FA179F81D4}" dt="2024-06-20T17:02:03.567" v="11" actId="47"/>
        <pc:sldMkLst>
          <pc:docMk/>
          <pc:sldMk cId="1880809986" sldId="263"/>
        </pc:sldMkLst>
      </pc:sldChg>
      <pc:sldChg chg="add">
        <pc:chgData name="Piyumika Kithulgoda Gamage" userId="8130ac14-9727-4963-a006-512f362f8357" providerId="ADAL" clId="{684A71EC-EACA-4C0C-B3B0-48FA179F81D4}" dt="2024-06-20T17:02:00.600" v="9"/>
        <pc:sldMkLst>
          <pc:docMk/>
          <pc:sldMk cId="4136455196" sldId="301"/>
        </pc:sldMkLst>
      </pc:sldChg>
      <pc:sldChg chg="del">
        <pc:chgData name="Piyumika Kithulgoda Gamage" userId="8130ac14-9727-4963-a006-512f362f8357" providerId="ADAL" clId="{684A71EC-EACA-4C0C-B3B0-48FA179F81D4}" dt="2024-06-20T17:02:02.237" v="10" actId="47"/>
        <pc:sldMkLst>
          <pc:docMk/>
          <pc:sldMk cId="1274501921" sldId="315"/>
        </pc:sldMkLst>
      </pc:sldChg>
      <pc:sldChg chg="modSp mod">
        <pc:chgData name="Piyumika Kithulgoda Gamage" userId="8130ac14-9727-4963-a006-512f362f8357" providerId="ADAL" clId="{684A71EC-EACA-4C0C-B3B0-48FA179F81D4}" dt="2024-06-20T17:01:57.813" v="8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684A71EC-EACA-4C0C-B3B0-48FA179F81D4}" dt="2024-06-20T17:01:57.813" v="8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forum.org/agenda/2021/10/how-international-trade-works-global-econom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6_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2– Activity 2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01459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340768"/>
            <a:ext cx="10010328" cy="44673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222222"/>
                </a:solidFill>
              </a:rPr>
              <a:t>Click on the link below and read the article to gain insights into the current state of global trade.</a:t>
            </a:r>
          </a:p>
          <a:p>
            <a:pPr marL="0" indent="0" algn="ctr">
              <a:buNone/>
            </a:pPr>
            <a:endParaRPr lang="en-GB" dirty="0">
              <a:solidFill>
                <a:srgbClr val="222222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222222"/>
                </a:solidFill>
                <a:latin typeface="Segoe UI"/>
                <a:cs typeface="Segoe UI"/>
                <a:hlinkClick r:id="rId2"/>
              </a:rPr>
              <a:t>This is the current state of global trade | World Economic Forum (weforum.org)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73E4B0-3A3B-9F40-F0CA-42F63518076D}"/>
              </a:ext>
            </a:extLst>
          </p:cNvPr>
          <p:cNvSpPr txBox="1"/>
          <p:nvPr/>
        </p:nvSpPr>
        <p:spPr>
          <a:xfrm>
            <a:off x="623392" y="476672"/>
            <a:ext cx="105131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222222"/>
                </a:solidFill>
              </a:rPr>
              <a:t>Activity 02: Understanding the Current State of Global Trade</a:t>
            </a:r>
          </a:p>
        </p:txBody>
      </p:sp>
    </p:spTree>
    <p:extLst>
      <p:ext uri="{BB962C8B-B14F-4D97-AF65-F5344CB8AC3E}">
        <p14:creationId xmlns:p14="http://schemas.microsoft.com/office/powerpoint/2010/main" val="27411490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59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Myriad Pro</vt:lpstr>
      <vt:lpstr>Segoe UI</vt:lpstr>
      <vt:lpstr>Verdana</vt:lpstr>
      <vt:lpstr>20140311PresentationUWTSDTemplate</vt:lpstr>
      <vt:lpstr>LCBB4010 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2024-07-12T19:10:41Z</dcterms:modified>
</cp:coreProperties>
</file>