
<file path=[Content_Types].xml><?xml version="1.0" encoding="utf-8"?>
<Types xmlns="http://schemas.openxmlformats.org/package/2006/content-types"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1" r:id="rId1"/>
  </p:sldMasterIdLst>
  <p:notesMasterIdLst>
    <p:notesMasterId r:id="rId18"/>
  </p:notesMasterIdLst>
  <p:handoutMasterIdLst>
    <p:handoutMasterId r:id="rId19"/>
  </p:handoutMasterIdLst>
  <p:sldIdLst>
    <p:sldId id="277" r:id="rId2"/>
    <p:sldId id="483" r:id="rId3"/>
    <p:sldId id="471" r:id="rId4"/>
    <p:sldId id="472" r:id="rId5"/>
    <p:sldId id="473" r:id="rId6"/>
    <p:sldId id="481" r:id="rId7"/>
    <p:sldId id="474" r:id="rId8"/>
    <p:sldId id="487" r:id="rId9"/>
    <p:sldId id="476" r:id="rId10"/>
    <p:sldId id="486" r:id="rId11"/>
    <p:sldId id="478" r:id="rId12"/>
    <p:sldId id="479" r:id="rId13"/>
    <p:sldId id="480" r:id="rId14"/>
    <p:sldId id="488" r:id="rId15"/>
    <p:sldId id="484" r:id="rId16"/>
    <p:sldId id="485" r:id="rId17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2AB0330-1CCB-4991-8676-F53D49163055}" v="54" dt="2026-08-06T12:33:17.2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456" autoAdjust="0"/>
    <p:restoredTop sz="94576" autoAdjust="0"/>
  </p:normalViewPr>
  <p:slideViewPr>
    <p:cSldViewPr>
      <p:cViewPr varScale="1">
        <p:scale>
          <a:sx n="92" d="100"/>
          <a:sy n="92" d="100"/>
        </p:scale>
        <p:origin x="908" y="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z diaz" userId="d184fa6de0f7c9e2" providerId="LiveId" clId="{54E286B9-985A-4236-9B8D-DD091412FB30}"/>
    <pc:docChg chg="undo custSel addSld delSld modSld sldOrd">
      <pc:chgData name="luz diaz" userId="d184fa6de0f7c9e2" providerId="LiveId" clId="{54E286B9-985A-4236-9B8D-DD091412FB30}" dt="2026-08-06T12:33:17.297" v="11205"/>
      <pc:docMkLst>
        <pc:docMk/>
      </pc:docMkLst>
      <pc:sldChg chg="addSp delSp modSp mod modTransition setBg addAnim delAnim modAnim setClrOvrMap delDesignElem">
        <pc:chgData name="luz diaz" userId="d184fa6de0f7c9e2" providerId="LiveId" clId="{54E286B9-985A-4236-9B8D-DD091412FB30}" dt="2026-08-06T12:33:17.297" v="11205"/>
        <pc:sldMkLst>
          <pc:docMk/>
          <pc:sldMk cId="0" sldId="277"/>
        </pc:sldMkLst>
        <pc:spChg chg="mod">
          <ac:chgData name="luz diaz" userId="d184fa6de0f7c9e2" providerId="LiveId" clId="{54E286B9-985A-4236-9B8D-DD091412FB30}" dt="2026-08-02T10:12:31.837" v="2990" actId="14100"/>
          <ac:spMkLst>
            <pc:docMk/>
            <pc:sldMk cId="0" sldId="277"/>
            <ac:spMk id="6147" creationId="{00000000-0000-0000-0000-000000000000}"/>
          </ac:spMkLst>
        </pc:spChg>
        <pc:spChg chg="mod">
          <ac:chgData name="luz diaz" userId="d184fa6de0f7c9e2" providerId="LiveId" clId="{54E286B9-985A-4236-9B8D-DD091412FB30}" dt="2026-08-01T11:55:08.778" v="37" actId="26606"/>
          <ac:spMkLst>
            <pc:docMk/>
            <pc:sldMk cId="0" sldId="277"/>
            <ac:spMk id="6149" creationId="{00000000-0000-0000-0000-000000000000}"/>
          </ac:spMkLst>
        </pc:spChg>
        <pc:graphicFrameChg chg="add mod modGraphic">
          <ac:chgData name="luz diaz" userId="d184fa6de0f7c9e2" providerId="LiveId" clId="{54E286B9-985A-4236-9B8D-DD091412FB30}" dt="2026-08-06T10:47:37.394" v="10747" actId="207"/>
          <ac:graphicFrameMkLst>
            <pc:docMk/>
            <pc:sldMk cId="0" sldId="277"/>
            <ac:graphicFrameMk id="2" creationId="{CE850AAF-410A-D1AB-3854-740CE2081E50}"/>
          </ac:graphicFrameMkLst>
        </pc:graphicFrameChg>
        <pc:picChg chg="add mod">
          <ac:chgData name="luz diaz" userId="d184fa6de0f7c9e2" providerId="LiveId" clId="{54E286B9-985A-4236-9B8D-DD091412FB30}" dt="2026-08-02T08:38:45.049" v="2596" actId="1036"/>
          <ac:picMkLst>
            <pc:docMk/>
            <pc:sldMk cId="0" sldId="277"/>
            <ac:picMk id="4" creationId="{797A2B68-5BB2-592C-6FDD-9C01292B4F40}"/>
          </ac:picMkLst>
        </pc:picChg>
        <pc:picChg chg="add del mod">
          <ac:chgData name="luz diaz" userId="d184fa6de0f7c9e2" providerId="LiveId" clId="{54E286B9-985A-4236-9B8D-DD091412FB30}" dt="2026-08-06T12:24:41.648" v="11204"/>
          <ac:picMkLst>
            <pc:docMk/>
            <pc:sldMk cId="0" sldId="277"/>
            <ac:picMk id="9" creationId="{31995583-3183-474D-06FB-8C2B55B00ACB}"/>
          </ac:picMkLst>
        </pc:picChg>
        <pc:picChg chg="add mod">
          <ac:chgData name="luz diaz" userId="d184fa6de0f7c9e2" providerId="LiveId" clId="{54E286B9-985A-4236-9B8D-DD091412FB30}" dt="2026-08-06T12:24:41.648" v="11204"/>
          <ac:picMkLst>
            <pc:docMk/>
            <pc:sldMk cId="0" sldId="277"/>
            <ac:picMk id="10" creationId="{65BAE6E8-F813-4813-1A68-E071CC57069B}"/>
          </ac:picMkLst>
        </pc:picChg>
        <pc:picChg chg="add mod">
          <ac:chgData name="luz diaz" userId="d184fa6de0f7c9e2" providerId="LiveId" clId="{54E286B9-985A-4236-9B8D-DD091412FB30}" dt="2026-08-06T12:33:17.297" v="11205"/>
          <ac:picMkLst>
            <pc:docMk/>
            <pc:sldMk cId="0" sldId="277"/>
            <ac:picMk id="12" creationId="{B0569BD0-9774-21F0-F1BE-C0E6B0AFAC61}"/>
          </ac:picMkLst>
        </pc:picChg>
      </pc:sldChg>
      <pc:sldChg chg="addSp delSp modSp mod modTransition setBg">
        <pc:chgData name="luz diaz" userId="d184fa6de0f7c9e2" providerId="LiveId" clId="{54E286B9-985A-4236-9B8D-DD091412FB30}" dt="2026-08-06T12:24:41.648" v="11204"/>
        <pc:sldMkLst>
          <pc:docMk/>
          <pc:sldMk cId="2528563295" sldId="471"/>
        </pc:sldMkLst>
        <pc:spChg chg="mod">
          <ac:chgData name="luz diaz" userId="d184fa6de0f7c9e2" providerId="LiveId" clId="{54E286B9-985A-4236-9B8D-DD091412FB30}" dt="2026-08-06T10:50:21.477" v="10785" actId="255"/>
          <ac:spMkLst>
            <pc:docMk/>
            <pc:sldMk cId="2528563295" sldId="471"/>
            <ac:spMk id="3" creationId="{0F63D4A8-101E-12D0-65B2-FF0482C77A7B}"/>
          </ac:spMkLst>
        </pc:spChg>
        <pc:spChg chg="mod">
          <ac:chgData name="luz diaz" userId="d184fa6de0f7c9e2" providerId="LiveId" clId="{54E286B9-985A-4236-9B8D-DD091412FB30}" dt="2026-08-02T18:50:19.938" v="3513" actId="26606"/>
          <ac:spMkLst>
            <pc:docMk/>
            <pc:sldMk cId="2528563295" sldId="471"/>
            <ac:spMk id="4" creationId="{C563C9C2-F8C4-FC64-3A2B-8D7272153520}"/>
          </ac:spMkLst>
        </pc:spChg>
        <pc:spChg chg="mod">
          <ac:chgData name="luz diaz" userId="d184fa6de0f7c9e2" providerId="LiveId" clId="{54E286B9-985A-4236-9B8D-DD091412FB30}" dt="2026-08-02T18:50:19.938" v="3513" actId="26606"/>
          <ac:spMkLst>
            <pc:docMk/>
            <pc:sldMk cId="2528563295" sldId="471"/>
            <ac:spMk id="5" creationId="{311AD01A-35D6-54F1-21E7-C950B3125C02}"/>
          </ac:spMkLst>
        </pc:spChg>
        <pc:spChg chg="add mod ord">
          <ac:chgData name="luz diaz" userId="d184fa6de0f7c9e2" providerId="LiveId" clId="{54E286B9-985A-4236-9B8D-DD091412FB30}" dt="2026-08-02T18:50:19.938" v="3513" actId="26606"/>
          <ac:spMkLst>
            <pc:docMk/>
            <pc:sldMk cId="2528563295" sldId="471"/>
            <ac:spMk id="12" creationId="{1DF3D9FA-B6A3-4397-2238-09983ABDA0A0}"/>
          </ac:spMkLst>
        </pc:spChg>
        <pc:spChg chg="add">
          <ac:chgData name="luz diaz" userId="d184fa6de0f7c9e2" providerId="LiveId" clId="{54E286B9-985A-4236-9B8D-DD091412FB30}" dt="2026-08-02T18:50:19.938" v="3513" actId="26606"/>
          <ac:spMkLst>
            <pc:docMk/>
            <pc:sldMk cId="2528563295" sldId="471"/>
            <ac:spMk id="17" creationId="{C2554CA6-288E-4202-BC52-2E5A8F0C0AED}"/>
          </ac:spMkLst>
        </pc:spChg>
        <pc:spChg chg="add">
          <ac:chgData name="luz diaz" userId="d184fa6de0f7c9e2" providerId="LiveId" clId="{54E286B9-985A-4236-9B8D-DD091412FB30}" dt="2026-08-02T18:50:19.938" v="3513" actId="26606"/>
          <ac:spMkLst>
            <pc:docMk/>
            <pc:sldMk cId="2528563295" sldId="471"/>
            <ac:spMk id="19" creationId="{B10BB131-AC8E-4A8E-A5D1-36260F720C3B}"/>
          </ac:spMkLst>
        </pc:spChg>
        <pc:spChg chg="add">
          <ac:chgData name="luz diaz" userId="d184fa6de0f7c9e2" providerId="LiveId" clId="{54E286B9-985A-4236-9B8D-DD091412FB30}" dt="2026-08-02T18:50:19.938" v="3513" actId="26606"/>
          <ac:spMkLst>
            <pc:docMk/>
            <pc:sldMk cId="2528563295" sldId="471"/>
            <ac:spMk id="21" creationId="{5B7778FC-632E-4DCA-A7CB-0D7731CCF970}"/>
          </ac:spMkLst>
        </pc:spChg>
        <pc:spChg chg="add">
          <ac:chgData name="luz diaz" userId="d184fa6de0f7c9e2" providerId="LiveId" clId="{54E286B9-985A-4236-9B8D-DD091412FB30}" dt="2026-08-02T18:50:19.938" v="3513" actId="26606"/>
          <ac:spMkLst>
            <pc:docMk/>
            <pc:sldMk cId="2528563295" sldId="471"/>
            <ac:spMk id="23" creationId="{FA23A907-97FB-4A8F-880A-DD77401C4296}"/>
          </ac:spMkLst>
        </pc:spChg>
        <pc:picChg chg="add mod">
          <ac:chgData name="luz diaz" userId="d184fa6de0f7c9e2" providerId="LiveId" clId="{54E286B9-985A-4236-9B8D-DD091412FB30}" dt="2026-08-06T12:24:41.648" v="11204"/>
          <ac:picMkLst>
            <pc:docMk/>
            <pc:sldMk cId="2528563295" sldId="471"/>
            <ac:picMk id="6" creationId="{E28D1ED3-69B0-2E4E-9BAF-9C3AFB93A4C5}"/>
          </ac:picMkLst>
        </pc:picChg>
      </pc:sldChg>
      <pc:sldChg chg="addSp modSp mod ord modTransition">
        <pc:chgData name="luz diaz" userId="d184fa6de0f7c9e2" providerId="LiveId" clId="{54E286B9-985A-4236-9B8D-DD091412FB30}" dt="2026-08-06T12:24:41.648" v="11204"/>
        <pc:sldMkLst>
          <pc:docMk/>
          <pc:sldMk cId="2323019882" sldId="472"/>
        </pc:sldMkLst>
        <pc:spChg chg="mod">
          <ac:chgData name="luz diaz" userId="d184fa6de0f7c9e2" providerId="LiveId" clId="{54E286B9-985A-4236-9B8D-DD091412FB30}" dt="2026-08-06T11:35:13.479" v="10988" actId="20577"/>
          <ac:spMkLst>
            <pc:docMk/>
            <pc:sldMk cId="2323019882" sldId="472"/>
            <ac:spMk id="2" creationId="{A821B7D8-FAFA-459E-E97E-26762F0675AB}"/>
          </ac:spMkLst>
        </pc:spChg>
        <pc:spChg chg="mod">
          <ac:chgData name="luz diaz" userId="d184fa6de0f7c9e2" providerId="LiveId" clId="{54E286B9-985A-4236-9B8D-DD091412FB30}" dt="2026-08-06T10:54:27.585" v="10800" actId="20577"/>
          <ac:spMkLst>
            <pc:docMk/>
            <pc:sldMk cId="2323019882" sldId="472"/>
            <ac:spMk id="3" creationId="{53880F13-35A9-9D38-4535-EF0C49E1491E}"/>
          </ac:spMkLst>
        </pc:spChg>
        <pc:spChg chg="mod">
          <ac:chgData name="luz diaz" userId="d184fa6de0f7c9e2" providerId="LiveId" clId="{54E286B9-985A-4236-9B8D-DD091412FB30}" dt="2026-08-01T17:14:24.603" v="1348"/>
          <ac:spMkLst>
            <pc:docMk/>
            <pc:sldMk cId="2323019882" sldId="472"/>
            <ac:spMk id="4" creationId="{1C800642-0D74-9A9D-EEA9-9EEA43A736F5}"/>
          </ac:spMkLst>
        </pc:spChg>
        <pc:spChg chg="mod">
          <ac:chgData name="luz diaz" userId="d184fa6de0f7c9e2" providerId="LiveId" clId="{54E286B9-985A-4236-9B8D-DD091412FB30}" dt="2026-08-01T17:14:24.603" v="1348"/>
          <ac:spMkLst>
            <pc:docMk/>
            <pc:sldMk cId="2323019882" sldId="472"/>
            <ac:spMk id="5" creationId="{61A468CE-6AEE-EAD3-595F-267F232355D7}"/>
          </ac:spMkLst>
        </pc:spChg>
        <pc:picChg chg="add mod">
          <ac:chgData name="luz diaz" userId="d184fa6de0f7c9e2" providerId="LiveId" clId="{54E286B9-985A-4236-9B8D-DD091412FB30}" dt="2026-08-06T12:24:41.648" v="11204"/>
          <ac:picMkLst>
            <pc:docMk/>
            <pc:sldMk cId="2323019882" sldId="472"/>
            <ac:picMk id="7" creationId="{445961BF-EEB4-67D6-BE33-668F02CED823}"/>
          </ac:picMkLst>
        </pc:picChg>
      </pc:sldChg>
      <pc:sldChg chg="addSp delSp modSp mod modTransition setBg">
        <pc:chgData name="luz diaz" userId="d184fa6de0f7c9e2" providerId="LiveId" clId="{54E286B9-985A-4236-9B8D-DD091412FB30}" dt="2026-08-06T12:24:41.648" v="11204"/>
        <pc:sldMkLst>
          <pc:docMk/>
          <pc:sldMk cId="1446427416" sldId="473"/>
        </pc:sldMkLst>
        <pc:spChg chg="mod">
          <ac:chgData name="luz diaz" userId="d184fa6de0f7c9e2" providerId="LiveId" clId="{54E286B9-985A-4236-9B8D-DD091412FB30}" dt="2026-08-06T10:55:49.167" v="10802" actId="123"/>
          <ac:spMkLst>
            <pc:docMk/>
            <pc:sldMk cId="1446427416" sldId="473"/>
            <ac:spMk id="2" creationId="{41C35443-F263-7B57-2247-B900E4E8B74E}"/>
          </ac:spMkLst>
        </pc:spChg>
        <pc:spChg chg="mod">
          <ac:chgData name="luz diaz" userId="d184fa6de0f7c9e2" providerId="LiveId" clId="{54E286B9-985A-4236-9B8D-DD091412FB30}" dt="2026-08-02T22:57:10.534" v="5445" actId="26606"/>
          <ac:spMkLst>
            <pc:docMk/>
            <pc:sldMk cId="1446427416" sldId="473"/>
            <ac:spMk id="3" creationId="{00000000-0000-0000-0000-000000000000}"/>
          </ac:spMkLst>
        </pc:spChg>
        <pc:spChg chg="add">
          <ac:chgData name="luz diaz" userId="d184fa6de0f7c9e2" providerId="LiveId" clId="{54E286B9-985A-4236-9B8D-DD091412FB30}" dt="2026-08-02T22:57:10.534" v="5445" actId="26606"/>
          <ac:spMkLst>
            <pc:docMk/>
            <pc:sldMk cId="1446427416" sldId="473"/>
            <ac:spMk id="31" creationId="{45D37F4E-DDB4-456B-97E0-9937730A039F}"/>
          </ac:spMkLst>
        </pc:spChg>
        <pc:spChg chg="add">
          <ac:chgData name="luz diaz" userId="d184fa6de0f7c9e2" providerId="LiveId" clId="{54E286B9-985A-4236-9B8D-DD091412FB30}" dt="2026-08-02T22:57:10.534" v="5445" actId="26606"/>
          <ac:spMkLst>
            <pc:docMk/>
            <pc:sldMk cId="1446427416" sldId="473"/>
            <ac:spMk id="33" creationId="{B2DD41CD-8F47-4F56-AD12-4E2FF7696987}"/>
          </ac:spMkLst>
        </pc:spChg>
        <pc:picChg chg="add mod">
          <ac:chgData name="luz diaz" userId="d184fa6de0f7c9e2" providerId="LiveId" clId="{54E286B9-985A-4236-9B8D-DD091412FB30}" dt="2026-08-02T22:57:10.534" v="5445" actId="26606"/>
          <ac:picMkLst>
            <pc:docMk/>
            <pc:sldMk cId="1446427416" sldId="473"/>
            <ac:picMk id="7" creationId="{E71F87A8-35D8-AF35-38F9-780DF560F38D}"/>
          </ac:picMkLst>
        </pc:picChg>
        <pc:picChg chg="add mod">
          <ac:chgData name="luz diaz" userId="d184fa6de0f7c9e2" providerId="LiveId" clId="{54E286B9-985A-4236-9B8D-DD091412FB30}" dt="2026-08-06T12:24:41.648" v="11204"/>
          <ac:picMkLst>
            <pc:docMk/>
            <pc:sldMk cId="1446427416" sldId="473"/>
            <ac:picMk id="9" creationId="{AEC0692C-DCB9-85D1-FC1F-DC3CB3DB8703}"/>
          </ac:picMkLst>
        </pc:picChg>
      </pc:sldChg>
      <pc:sldChg chg="addSp delSp modSp mod modTransition setBg">
        <pc:chgData name="luz diaz" userId="d184fa6de0f7c9e2" providerId="LiveId" clId="{54E286B9-985A-4236-9B8D-DD091412FB30}" dt="2026-08-06T12:24:41.648" v="11204"/>
        <pc:sldMkLst>
          <pc:docMk/>
          <pc:sldMk cId="1804203998" sldId="474"/>
        </pc:sldMkLst>
        <pc:spChg chg="mod">
          <ac:chgData name="luz diaz" userId="d184fa6de0f7c9e2" providerId="LiveId" clId="{54E286B9-985A-4236-9B8D-DD091412FB30}" dt="2026-08-06T07:02:59.342" v="8346" actId="20577"/>
          <ac:spMkLst>
            <pc:docMk/>
            <pc:sldMk cId="1804203998" sldId="474"/>
            <ac:spMk id="2" creationId="{33B924A3-1440-EE2D-BFA7-E4E87ED0695F}"/>
          </ac:spMkLst>
        </pc:spChg>
        <pc:spChg chg="mod">
          <ac:chgData name="luz diaz" userId="d184fa6de0f7c9e2" providerId="LiveId" clId="{54E286B9-985A-4236-9B8D-DD091412FB30}" dt="2026-08-06T10:57:13.066" v="10806" actId="20577"/>
          <ac:spMkLst>
            <pc:docMk/>
            <pc:sldMk cId="1804203998" sldId="474"/>
            <ac:spMk id="3" creationId="{6434F549-6873-A292-8A34-6B47A514022A}"/>
          </ac:spMkLst>
        </pc:spChg>
        <pc:spChg chg="mod">
          <ac:chgData name="luz diaz" userId="d184fa6de0f7c9e2" providerId="LiveId" clId="{54E286B9-985A-4236-9B8D-DD091412FB30}" dt="2026-08-04T19:39:08.561" v="5751" actId="26606"/>
          <ac:spMkLst>
            <pc:docMk/>
            <pc:sldMk cId="1804203998" sldId="474"/>
            <ac:spMk id="4" creationId="{9FCEB692-B9B5-A7EC-175D-C55FD2A656B5}"/>
          </ac:spMkLst>
        </pc:spChg>
        <pc:spChg chg="mod">
          <ac:chgData name="luz diaz" userId="d184fa6de0f7c9e2" providerId="LiveId" clId="{54E286B9-985A-4236-9B8D-DD091412FB30}" dt="2026-08-04T19:39:08.561" v="5751" actId="26606"/>
          <ac:spMkLst>
            <pc:docMk/>
            <pc:sldMk cId="1804203998" sldId="474"/>
            <ac:spMk id="5" creationId="{4E6DEE0F-0A02-6D68-23C0-0B77EC1F3087}"/>
          </ac:spMkLst>
        </pc:spChg>
        <pc:spChg chg="add">
          <ac:chgData name="luz diaz" userId="d184fa6de0f7c9e2" providerId="LiveId" clId="{54E286B9-985A-4236-9B8D-DD091412FB30}" dt="2026-08-04T19:39:08.561" v="5751" actId="26606"/>
          <ac:spMkLst>
            <pc:docMk/>
            <pc:sldMk cId="1804203998" sldId="474"/>
            <ac:spMk id="16" creationId="{0007FE00-9498-4706-B255-6437B0252C02}"/>
          </ac:spMkLst>
        </pc:spChg>
        <pc:spChg chg="add">
          <ac:chgData name="luz diaz" userId="d184fa6de0f7c9e2" providerId="LiveId" clId="{54E286B9-985A-4236-9B8D-DD091412FB30}" dt="2026-08-04T19:39:08.561" v="5751" actId="26606"/>
          <ac:spMkLst>
            <pc:docMk/>
            <pc:sldMk cId="1804203998" sldId="474"/>
            <ac:spMk id="17" creationId="{2EB492CD-616E-47F8-933B-5E2D952A0593}"/>
          </ac:spMkLst>
        </pc:spChg>
        <pc:spChg chg="add">
          <ac:chgData name="luz diaz" userId="d184fa6de0f7c9e2" providerId="LiveId" clId="{54E286B9-985A-4236-9B8D-DD091412FB30}" dt="2026-08-04T19:39:08.561" v="5751" actId="26606"/>
          <ac:spMkLst>
            <pc:docMk/>
            <pc:sldMk cId="1804203998" sldId="474"/>
            <ac:spMk id="18" creationId="{59383CF9-23B5-4335-9B21-1791C4CF1C75}"/>
          </ac:spMkLst>
        </pc:spChg>
        <pc:graphicFrameChg chg="add mod modGraphic">
          <ac:chgData name="luz diaz" userId="d184fa6de0f7c9e2" providerId="LiveId" clId="{54E286B9-985A-4236-9B8D-DD091412FB30}" dt="2026-08-04T20:29:22.780" v="6723" actId="20577"/>
          <ac:graphicFrameMkLst>
            <pc:docMk/>
            <pc:sldMk cId="1804203998" sldId="474"/>
            <ac:graphicFrameMk id="8" creationId="{509910AF-646B-020F-8C0A-5E3E7A65B07E}"/>
          </ac:graphicFrameMkLst>
        </pc:graphicFrameChg>
        <pc:picChg chg="add mod ord">
          <ac:chgData name="luz diaz" userId="d184fa6de0f7c9e2" providerId="LiveId" clId="{54E286B9-985A-4236-9B8D-DD091412FB30}" dt="2026-08-04T20:29:16.140" v="6722" actId="14100"/>
          <ac:picMkLst>
            <pc:docMk/>
            <pc:sldMk cId="1804203998" sldId="474"/>
            <ac:picMk id="7" creationId="{10597293-84CB-80BD-9742-90BB58F4D91F}"/>
          </ac:picMkLst>
        </pc:picChg>
        <pc:picChg chg="add mod">
          <ac:chgData name="luz diaz" userId="d184fa6de0f7c9e2" providerId="LiveId" clId="{54E286B9-985A-4236-9B8D-DD091412FB30}" dt="2026-08-06T12:24:41.648" v="11204"/>
          <ac:picMkLst>
            <pc:docMk/>
            <pc:sldMk cId="1804203998" sldId="474"/>
            <ac:picMk id="10" creationId="{A9F3AE7C-1893-523C-D562-7F2348CE346C}"/>
          </ac:picMkLst>
        </pc:picChg>
      </pc:sldChg>
      <pc:sldChg chg="modSp del mod">
        <pc:chgData name="luz diaz" userId="d184fa6de0f7c9e2" providerId="LiveId" clId="{54E286B9-985A-4236-9B8D-DD091412FB30}" dt="2026-08-05T13:43:41.629" v="7829" actId="47"/>
        <pc:sldMkLst>
          <pc:docMk/>
          <pc:sldMk cId="2773911049" sldId="475"/>
        </pc:sldMkLst>
        <pc:spChg chg="mod">
          <ac:chgData name="luz diaz" userId="d184fa6de0f7c9e2" providerId="LiveId" clId="{54E286B9-985A-4236-9B8D-DD091412FB30}" dt="2026-08-05T13:33:55.140" v="7826" actId="20577"/>
          <ac:spMkLst>
            <pc:docMk/>
            <pc:sldMk cId="2773911049" sldId="475"/>
            <ac:spMk id="3" creationId="{D8D4FB70-B25A-602C-D334-08F645D206D5}"/>
          </ac:spMkLst>
        </pc:spChg>
      </pc:sldChg>
      <pc:sldChg chg="addSp modSp mod ord modTransition">
        <pc:chgData name="luz diaz" userId="d184fa6de0f7c9e2" providerId="LiveId" clId="{54E286B9-985A-4236-9B8D-DD091412FB30}" dt="2026-08-06T12:24:41.648" v="11204"/>
        <pc:sldMkLst>
          <pc:docMk/>
          <pc:sldMk cId="180165127" sldId="476"/>
        </pc:sldMkLst>
        <pc:spChg chg="mod">
          <ac:chgData name="luz diaz" userId="d184fa6de0f7c9e2" providerId="LiveId" clId="{54E286B9-985A-4236-9B8D-DD091412FB30}" dt="2026-08-06T10:58:42.411" v="10811" actId="122"/>
          <ac:spMkLst>
            <pc:docMk/>
            <pc:sldMk cId="180165127" sldId="476"/>
            <ac:spMk id="2" creationId="{9DFE0124-C10B-2C22-8E26-7781C9788DBB}"/>
          </ac:spMkLst>
        </pc:spChg>
        <pc:spChg chg="mod">
          <ac:chgData name="luz diaz" userId="d184fa6de0f7c9e2" providerId="LiveId" clId="{54E286B9-985A-4236-9B8D-DD091412FB30}" dt="2026-08-06T10:59:22.032" v="10815" actId="123"/>
          <ac:spMkLst>
            <pc:docMk/>
            <pc:sldMk cId="180165127" sldId="476"/>
            <ac:spMk id="3" creationId="{CB8DB334-A7AC-B263-B902-D885AE203F43}"/>
          </ac:spMkLst>
        </pc:spChg>
        <pc:spChg chg="mod">
          <ac:chgData name="luz diaz" userId="d184fa6de0f7c9e2" providerId="LiveId" clId="{54E286B9-985A-4236-9B8D-DD091412FB30}" dt="2026-08-01T17:14:24.603" v="1348"/>
          <ac:spMkLst>
            <pc:docMk/>
            <pc:sldMk cId="180165127" sldId="476"/>
            <ac:spMk id="4" creationId="{DB4193C0-9C37-D32B-C845-058D81A0063B}"/>
          </ac:spMkLst>
        </pc:spChg>
        <pc:spChg chg="mod">
          <ac:chgData name="luz diaz" userId="d184fa6de0f7c9e2" providerId="LiveId" clId="{54E286B9-985A-4236-9B8D-DD091412FB30}" dt="2026-08-01T17:14:24.603" v="1348"/>
          <ac:spMkLst>
            <pc:docMk/>
            <pc:sldMk cId="180165127" sldId="476"/>
            <ac:spMk id="5" creationId="{332ED7D4-D58E-B110-D734-7BC6B273144D}"/>
          </ac:spMkLst>
        </pc:spChg>
        <pc:picChg chg="add mod">
          <ac:chgData name="luz diaz" userId="d184fa6de0f7c9e2" providerId="LiveId" clId="{54E286B9-985A-4236-9B8D-DD091412FB30}" dt="2026-08-06T12:24:41.648" v="11204"/>
          <ac:picMkLst>
            <pc:docMk/>
            <pc:sldMk cId="180165127" sldId="476"/>
            <ac:picMk id="7" creationId="{E59C5323-8485-28A9-64CF-E986ACE70209}"/>
          </ac:picMkLst>
        </pc:picChg>
      </pc:sldChg>
      <pc:sldChg chg="addSp delSp modSp mod modTransition setBg">
        <pc:chgData name="luz diaz" userId="d184fa6de0f7c9e2" providerId="LiveId" clId="{54E286B9-985A-4236-9B8D-DD091412FB30}" dt="2026-08-06T12:24:41.648" v="11204"/>
        <pc:sldMkLst>
          <pc:docMk/>
          <pc:sldMk cId="1976972165" sldId="478"/>
        </pc:sldMkLst>
        <pc:spChg chg="mod">
          <ac:chgData name="luz diaz" userId="d184fa6de0f7c9e2" providerId="LiveId" clId="{54E286B9-985A-4236-9B8D-DD091412FB30}" dt="2026-08-06T09:25:20.748" v="10056" actId="26606"/>
          <ac:spMkLst>
            <pc:docMk/>
            <pc:sldMk cId="1976972165" sldId="478"/>
            <ac:spMk id="2" creationId="{77E0FCB6-E8B5-E668-6859-562592213C24}"/>
          </ac:spMkLst>
        </pc:spChg>
        <pc:spChg chg="mod">
          <ac:chgData name="luz diaz" userId="d184fa6de0f7c9e2" providerId="LiveId" clId="{54E286B9-985A-4236-9B8D-DD091412FB30}" dt="2026-08-06T12:09:02.130" v="11201" actId="20577"/>
          <ac:spMkLst>
            <pc:docMk/>
            <pc:sldMk cId="1976972165" sldId="478"/>
            <ac:spMk id="3" creationId="{7EB34A5C-AEA4-8C87-D5EF-1CD835079D1D}"/>
          </ac:spMkLst>
        </pc:spChg>
        <pc:spChg chg="mod">
          <ac:chgData name="luz diaz" userId="d184fa6de0f7c9e2" providerId="LiveId" clId="{54E286B9-985A-4236-9B8D-DD091412FB30}" dt="2026-08-06T09:25:20.748" v="10056" actId="26606"/>
          <ac:spMkLst>
            <pc:docMk/>
            <pc:sldMk cId="1976972165" sldId="478"/>
            <ac:spMk id="4" creationId="{BFDC4459-B578-A402-DCF4-CAC2307B75D4}"/>
          </ac:spMkLst>
        </pc:spChg>
        <pc:spChg chg="mod">
          <ac:chgData name="luz diaz" userId="d184fa6de0f7c9e2" providerId="LiveId" clId="{54E286B9-985A-4236-9B8D-DD091412FB30}" dt="2026-08-06T09:25:20.748" v="10056" actId="26606"/>
          <ac:spMkLst>
            <pc:docMk/>
            <pc:sldMk cId="1976972165" sldId="478"/>
            <ac:spMk id="5" creationId="{C61D60C8-0E6D-5493-15CC-220B5D39BED7}"/>
          </ac:spMkLst>
        </pc:spChg>
        <pc:spChg chg="add del">
          <ac:chgData name="luz diaz" userId="d184fa6de0f7c9e2" providerId="LiveId" clId="{54E286B9-985A-4236-9B8D-DD091412FB30}" dt="2026-08-06T09:25:20.748" v="10055" actId="26606"/>
          <ac:spMkLst>
            <pc:docMk/>
            <pc:sldMk cId="1976972165" sldId="478"/>
            <ac:spMk id="12" creationId="{7FF47CB7-972F-479F-A36D-9E72D26EC8DA}"/>
          </ac:spMkLst>
        </pc:spChg>
        <pc:spChg chg="add del">
          <ac:chgData name="luz diaz" userId="d184fa6de0f7c9e2" providerId="LiveId" clId="{54E286B9-985A-4236-9B8D-DD091412FB30}" dt="2026-08-06T09:25:20.748" v="10055" actId="26606"/>
          <ac:spMkLst>
            <pc:docMk/>
            <pc:sldMk cId="1976972165" sldId="478"/>
            <ac:spMk id="14" creationId="{0D153B68-5844-490D-8E67-F616D6D721CA}"/>
          </ac:spMkLst>
        </pc:spChg>
        <pc:spChg chg="add del">
          <ac:chgData name="luz diaz" userId="d184fa6de0f7c9e2" providerId="LiveId" clId="{54E286B9-985A-4236-9B8D-DD091412FB30}" dt="2026-08-06T09:25:20.748" v="10055" actId="26606"/>
          <ac:spMkLst>
            <pc:docMk/>
            <pc:sldMk cId="1976972165" sldId="478"/>
            <ac:spMk id="16" creationId="{9A0D773F-7A7D-4DBB-9DEA-86BB8B8F4BC8}"/>
          </ac:spMkLst>
        </pc:spChg>
        <pc:picChg chg="add mod ord">
          <ac:chgData name="luz diaz" userId="d184fa6de0f7c9e2" providerId="LiveId" clId="{54E286B9-985A-4236-9B8D-DD091412FB30}" dt="2026-08-06T09:25:20.748" v="10056" actId="26606"/>
          <ac:picMkLst>
            <pc:docMk/>
            <pc:sldMk cId="1976972165" sldId="478"/>
            <ac:picMk id="7" creationId="{2B492E7C-729C-3093-A903-CC22D523209A}"/>
          </ac:picMkLst>
        </pc:picChg>
        <pc:picChg chg="add mod">
          <ac:chgData name="luz diaz" userId="d184fa6de0f7c9e2" providerId="LiveId" clId="{54E286B9-985A-4236-9B8D-DD091412FB30}" dt="2026-08-06T12:24:41.648" v="11204"/>
          <ac:picMkLst>
            <pc:docMk/>
            <pc:sldMk cId="1976972165" sldId="478"/>
            <ac:picMk id="9" creationId="{E80DAE7D-A332-8F94-769F-113556B2548F}"/>
          </ac:picMkLst>
        </pc:picChg>
      </pc:sldChg>
      <pc:sldChg chg="addSp delSp modSp mod modTransition setBg">
        <pc:chgData name="luz diaz" userId="d184fa6de0f7c9e2" providerId="LiveId" clId="{54E286B9-985A-4236-9B8D-DD091412FB30}" dt="2026-08-06T12:24:41.648" v="11204"/>
        <pc:sldMkLst>
          <pc:docMk/>
          <pc:sldMk cId="2515865707" sldId="479"/>
        </pc:sldMkLst>
        <pc:spChg chg="mod">
          <ac:chgData name="luz diaz" userId="d184fa6de0f7c9e2" providerId="LiveId" clId="{54E286B9-985A-4236-9B8D-DD091412FB30}" dt="2026-08-06T09:30:29.426" v="10060" actId="26606"/>
          <ac:spMkLst>
            <pc:docMk/>
            <pc:sldMk cId="2515865707" sldId="479"/>
            <ac:spMk id="2" creationId="{6D68604B-AC6B-0846-C825-2BEC86565B25}"/>
          </ac:spMkLst>
        </pc:spChg>
        <pc:spChg chg="mod">
          <ac:chgData name="luz diaz" userId="d184fa6de0f7c9e2" providerId="LiveId" clId="{54E286B9-985A-4236-9B8D-DD091412FB30}" dt="2026-08-06T09:30:29.426" v="10060" actId="26606"/>
          <ac:spMkLst>
            <pc:docMk/>
            <pc:sldMk cId="2515865707" sldId="479"/>
            <ac:spMk id="4" creationId="{0BC4CF4B-AA00-001B-CFC7-69AA662BA595}"/>
          </ac:spMkLst>
        </pc:spChg>
        <pc:spChg chg="mod">
          <ac:chgData name="luz diaz" userId="d184fa6de0f7c9e2" providerId="LiveId" clId="{54E286B9-985A-4236-9B8D-DD091412FB30}" dt="2026-08-06T09:30:29.426" v="10060" actId="26606"/>
          <ac:spMkLst>
            <pc:docMk/>
            <pc:sldMk cId="2515865707" sldId="479"/>
            <ac:spMk id="5" creationId="{EED03137-7AB2-2A5E-B86B-FAB9F630A66E}"/>
          </ac:spMkLst>
        </pc:spChg>
        <pc:spChg chg="del mod">
          <ac:chgData name="luz diaz" userId="d184fa6de0f7c9e2" providerId="LiveId" clId="{54E286B9-985A-4236-9B8D-DD091412FB30}" dt="2026-08-06T09:30:29.426" v="10060" actId="26606"/>
          <ac:spMkLst>
            <pc:docMk/>
            <pc:sldMk cId="2515865707" sldId="479"/>
            <ac:spMk id="6" creationId="{C68C4224-F958-CB66-7629-688D5AD53A53}"/>
          </ac:spMkLst>
        </pc:spChg>
        <pc:spChg chg="add">
          <ac:chgData name="luz diaz" userId="d184fa6de0f7c9e2" providerId="LiveId" clId="{54E286B9-985A-4236-9B8D-DD091412FB30}" dt="2026-08-06T09:30:29.426" v="10060" actId="26606"/>
          <ac:spMkLst>
            <pc:docMk/>
            <pc:sldMk cId="2515865707" sldId="479"/>
            <ac:spMk id="12" creationId="{BACC6370-2D7E-4714-9D71-7542949D7D5D}"/>
          </ac:spMkLst>
        </pc:spChg>
        <pc:spChg chg="add">
          <ac:chgData name="luz diaz" userId="d184fa6de0f7c9e2" providerId="LiveId" clId="{54E286B9-985A-4236-9B8D-DD091412FB30}" dt="2026-08-06T09:30:29.426" v="10060" actId="26606"/>
          <ac:spMkLst>
            <pc:docMk/>
            <pc:sldMk cId="2515865707" sldId="479"/>
            <ac:spMk id="14" creationId="{256B2C21-A230-48C0-8DF1-C46611373C44}"/>
          </ac:spMkLst>
        </pc:spChg>
        <pc:spChg chg="add">
          <ac:chgData name="luz diaz" userId="d184fa6de0f7c9e2" providerId="LiveId" clId="{54E286B9-985A-4236-9B8D-DD091412FB30}" dt="2026-08-06T09:30:29.426" v="10060" actId="26606"/>
          <ac:spMkLst>
            <pc:docMk/>
            <pc:sldMk cId="2515865707" sldId="479"/>
            <ac:spMk id="16" creationId="{3847E18C-932D-4C95-AABA-FEC7C9499AD7}"/>
          </ac:spMkLst>
        </pc:spChg>
        <pc:spChg chg="add">
          <ac:chgData name="luz diaz" userId="d184fa6de0f7c9e2" providerId="LiveId" clId="{54E286B9-985A-4236-9B8D-DD091412FB30}" dt="2026-08-06T09:30:29.426" v="10060" actId="26606"/>
          <ac:spMkLst>
            <pc:docMk/>
            <pc:sldMk cId="2515865707" sldId="479"/>
            <ac:spMk id="18" creationId="{3150CB11-0C61-439E-910F-5787759E72A0}"/>
          </ac:spMkLst>
        </pc:spChg>
        <pc:spChg chg="add">
          <ac:chgData name="luz diaz" userId="d184fa6de0f7c9e2" providerId="LiveId" clId="{54E286B9-985A-4236-9B8D-DD091412FB30}" dt="2026-08-06T09:30:29.426" v="10060" actId="26606"/>
          <ac:spMkLst>
            <pc:docMk/>
            <pc:sldMk cId="2515865707" sldId="479"/>
            <ac:spMk id="20" creationId="{43F8A58B-5155-44CE-A5FF-7647B47D0A7A}"/>
          </ac:spMkLst>
        </pc:spChg>
        <pc:spChg chg="add">
          <ac:chgData name="luz diaz" userId="d184fa6de0f7c9e2" providerId="LiveId" clId="{54E286B9-985A-4236-9B8D-DD091412FB30}" dt="2026-08-06T09:30:29.426" v="10060" actId="26606"/>
          <ac:spMkLst>
            <pc:docMk/>
            <pc:sldMk cId="2515865707" sldId="479"/>
            <ac:spMk id="22" creationId="{443F2ACA-E6D6-4028-82DD-F03C262D5DE6}"/>
          </ac:spMkLst>
        </pc:spChg>
        <pc:graphicFrameChg chg="mod modGraphic">
          <ac:chgData name="luz diaz" userId="d184fa6de0f7c9e2" providerId="LiveId" clId="{54E286B9-985A-4236-9B8D-DD091412FB30}" dt="2026-08-06T11:54:19.239" v="11159" actId="20577"/>
          <ac:graphicFrameMkLst>
            <pc:docMk/>
            <pc:sldMk cId="2515865707" sldId="479"/>
            <ac:graphicFrameMk id="8" creationId="{999219DA-F15E-DF15-CB7C-A22F0453596F}"/>
          </ac:graphicFrameMkLst>
        </pc:graphicFrameChg>
        <pc:picChg chg="add mod">
          <ac:chgData name="luz diaz" userId="d184fa6de0f7c9e2" providerId="LiveId" clId="{54E286B9-985A-4236-9B8D-DD091412FB30}" dt="2026-08-06T12:24:41.648" v="11204"/>
          <ac:picMkLst>
            <pc:docMk/>
            <pc:sldMk cId="2515865707" sldId="479"/>
            <ac:picMk id="7" creationId="{7921390A-A8EE-F414-EB56-7EFBDFF7A9B9}"/>
          </ac:picMkLst>
        </pc:picChg>
      </pc:sldChg>
      <pc:sldChg chg="addSp modSp mod modTransition">
        <pc:chgData name="luz diaz" userId="d184fa6de0f7c9e2" providerId="LiveId" clId="{54E286B9-985A-4236-9B8D-DD091412FB30}" dt="2026-08-06T12:24:41.648" v="11204"/>
        <pc:sldMkLst>
          <pc:docMk/>
          <pc:sldMk cId="2021817562" sldId="480"/>
        </pc:sldMkLst>
        <pc:spChg chg="mod">
          <ac:chgData name="luz diaz" userId="d184fa6de0f7c9e2" providerId="LiveId" clId="{54E286B9-985A-4236-9B8D-DD091412FB30}" dt="2026-08-06T11:20:35.239" v="10906" actId="14100"/>
          <ac:spMkLst>
            <pc:docMk/>
            <pc:sldMk cId="2021817562" sldId="480"/>
            <ac:spMk id="2" creationId="{00000000-0000-0000-0000-000000000000}"/>
          </ac:spMkLst>
        </pc:spChg>
        <pc:spChg chg="mod">
          <ac:chgData name="luz diaz" userId="d184fa6de0f7c9e2" providerId="LiveId" clId="{54E286B9-985A-4236-9B8D-DD091412FB30}" dt="2026-08-06T11:23:26.434" v="10932" actId="14100"/>
          <ac:spMkLst>
            <pc:docMk/>
            <pc:sldMk cId="2021817562" sldId="480"/>
            <ac:spMk id="4" creationId="{00000000-0000-0000-0000-000000000000}"/>
          </ac:spMkLst>
        </pc:spChg>
        <pc:spChg chg="mod">
          <ac:chgData name="luz diaz" userId="d184fa6de0f7c9e2" providerId="LiveId" clId="{54E286B9-985A-4236-9B8D-DD091412FB30}" dt="2026-08-01T17:14:24.603" v="1348"/>
          <ac:spMkLst>
            <pc:docMk/>
            <pc:sldMk cId="2021817562" sldId="480"/>
            <ac:spMk id="5" creationId="{00000000-0000-0000-0000-000000000000}"/>
          </ac:spMkLst>
        </pc:spChg>
        <pc:spChg chg="mod">
          <ac:chgData name="luz diaz" userId="d184fa6de0f7c9e2" providerId="LiveId" clId="{54E286B9-985A-4236-9B8D-DD091412FB30}" dt="2026-08-06T11:26:51.134" v="10956" actId="14100"/>
          <ac:spMkLst>
            <pc:docMk/>
            <pc:sldMk cId="2021817562" sldId="480"/>
            <ac:spMk id="6" creationId="{A4085575-4426-A9AB-0F8A-7A51209EE3B6}"/>
          </ac:spMkLst>
        </pc:spChg>
        <pc:picChg chg="add mod">
          <ac:chgData name="luz diaz" userId="d184fa6de0f7c9e2" providerId="LiveId" clId="{54E286B9-985A-4236-9B8D-DD091412FB30}" dt="2026-08-06T12:24:41.648" v="11204"/>
          <ac:picMkLst>
            <pc:docMk/>
            <pc:sldMk cId="2021817562" sldId="480"/>
            <ac:picMk id="7" creationId="{D5837C06-9860-5291-1DC6-6383B3F05B26}"/>
          </ac:picMkLst>
        </pc:picChg>
      </pc:sldChg>
      <pc:sldChg chg="addSp delSp modSp new mod ord modTransition setBg">
        <pc:chgData name="luz diaz" userId="d184fa6de0f7c9e2" providerId="LiveId" clId="{54E286B9-985A-4236-9B8D-DD091412FB30}" dt="2026-08-06T12:24:41.648" v="11204"/>
        <pc:sldMkLst>
          <pc:docMk/>
          <pc:sldMk cId="2604838566" sldId="481"/>
        </pc:sldMkLst>
        <pc:spChg chg="mod">
          <ac:chgData name="luz diaz" userId="d184fa6de0f7c9e2" providerId="LiveId" clId="{54E286B9-985A-4236-9B8D-DD091412FB30}" dt="2026-08-02T23:03:45.401" v="5460" actId="26606"/>
          <ac:spMkLst>
            <pc:docMk/>
            <pc:sldMk cId="2604838566" sldId="481"/>
            <ac:spMk id="2" creationId="{59ABAC03-DC1F-6E53-444A-B49460E8BAB7}"/>
          </ac:spMkLst>
        </pc:spChg>
        <pc:spChg chg="mod">
          <ac:chgData name="luz diaz" userId="d184fa6de0f7c9e2" providerId="LiveId" clId="{54E286B9-985A-4236-9B8D-DD091412FB30}" dt="2026-08-02T23:03:45.401" v="5460" actId="26606"/>
          <ac:spMkLst>
            <pc:docMk/>
            <pc:sldMk cId="2604838566" sldId="481"/>
            <ac:spMk id="3" creationId="{265699A7-6A56-35B2-B972-F4C19B140CFC}"/>
          </ac:spMkLst>
        </pc:spChg>
        <pc:spChg chg="add">
          <ac:chgData name="luz diaz" userId="d184fa6de0f7c9e2" providerId="LiveId" clId="{54E286B9-985A-4236-9B8D-DD091412FB30}" dt="2026-08-02T23:10:42.420" v="5467" actId="26606"/>
          <ac:spMkLst>
            <pc:docMk/>
            <pc:sldMk cId="2604838566" sldId="481"/>
            <ac:spMk id="37" creationId="{57845966-6EFC-468A-9CC7-BAB4B95854E7}"/>
          </ac:spMkLst>
        </pc:spChg>
        <pc:spChg chg="add">
          <ac:chgData name="luz diaz" userId="d184fa6de0f7c9e2" providerId="LiveId" clId="{54E286B9-985A-4236-9B8D-DD091412FB30}" dt="2026-08-02T23:10:42.420" v="5467" actId="26606"/>
          <ac:spMkLst>
            <pc:docMk/>
            <pc:sldMk cId="2604838566" sldId="481"/>
            <ac:spMk id="41" creationId="{ADAD1991-FFD1-4E94-ABAB-7560D33008E4}"/>
          </ac:spMkLst>
        </pc:spChg>
        <pc:picChg chg="add mod">
          <ac:chgData name="luz diaz" userId="d184fa6de0f7c9e2" providerId="LiveId" clId="{54E286B9-985A-4236-9B8D-DD091412FB30}" dt="2026-08-02T23:10:42.420" v="5467" actId="26606"/>
          <ac:picMkLst>
            <pc:docMk/>
            <pc:sldMk cId="2604838566" sldId="481"/>
            <ac:picMk id="18" creationId="{6A35CAFE-B20F-62EF-EB00-EC65A94B3B5B}"/>
          </ac:picMkLst>
        </pc:picChg>
        <pc:picChg chg="add mod">
          <ac:chgData name="luz diaz" userId="d184fa6de0f7c9e2" providerId="LiveId" clId="{54E286B9-985A-4236-9B8D-DD091412FB30}" dt="2026-08-06T12:24:41.648" v="11204"/>
          <ac:picMkLst>
            <pc:docMk/>
            <pc:sldMk cId="2604838566" sldId="481"/>
            <ac:picMk id="22" creationId="{D2F60AAE-DA35-8780-E441-CCACA354D90B}"/>
          </ac:picMkLst>
        </pc:picChg>
        <pc:picChg chg="add">
          <ac:chgData name="luz diaz" userId="d184fa6de0f7c9e2" providerId="LiveId" clId="{54E286B9-985A-4236-9B8D-DD091412FB30}" dt="2026-08-02T23:10:42.420" v="5467" actId="26606"/>
          <ac:picMkLst>
            <pc:docMk/>
            <pc:sldMk cId="2604838566" sldId="481"/>
            <ac:picMk id="39" creationId="{75554383-98AF-4A47-BB65-705FAAA4BE6A}"/>
          </ac:picMkLst>
        </pc:picChg>
      </pc:sldChg>
      <pc:sldChg chg="addSp modSp new mod modTransition">
        <pc:chgData name="luz diaz" userId="d184fa6de0f7c9e2" providerId="LiveId" clId="{54E286B9-985A-4236-9B8D-DD091412FB30}" dt="2026-08-06T12:24:41.648" v="11204"/>
        <pc:sldMkLst>
          <pc:docMk/>
          <pc:sldMk cId="1571150081" sldId="483"/>
        </pc:sldMkLst>
        <pc:spChg chg="mod">
          <ac:chgData name="luz diaz" userId="d184fa6de0f7c9e2" providerId="LiveId" clId="{54E286B9-985A-4236-9B8D-DD091412FB30}" dt="2026-08-02T23:00:40.373" v="5456" actId="14100"/>
          <ac:spMkLst>
            <pc:docMk/>
            <pc:sldMk cId="1571150081" sldId="483"/>
            <ac:spMk id="3" creationId="{1E444087-1EB2-1228-0A67-8ADBC6BE12D3}"/>
          </ac:spMkLst>
        </pc:spChg>
        <pc:spChg chg="add mod">
          <ac:chgData name="luz diaz" userId="d184fa6de0f7c9e2" providerId="LiveId" clId="{54E286B9-985A-4236-9B8D-DD091412FB30}" dt="2026-08-02T23:00:03.855" v="5453" actId="14100"/>
          <ac:spMkLst>
            <pc:docMk/>
            <pc:sldMk cId="1571150081" sldId="483"/>
            <ac:spMk id="5" creationId="{6A162685-7EE1-BC19-F51C-CC1F48F8C487}"/>
          </ac:spMkLst>
        </pc:spChg>
        <pc:graphicFrameChg chg="add mod modGraphic">
          <ac:chgData name="luz diaz" userId="d184fa6de0f7c9e2" providerId="LiveId" clId="{54E286B9-985A-4236-9B8D-DD091412FB30}" dt="2026-08-06T10:48:06.162" v="10759" actId="20577"/>
          <ac:graphicFrameMkLst>
            <pc:docMk/>
            <pc:sldMk cId="1571150081" sldId="483"/>
            <ac:graphicFrameMk id="6" creationId="{7ADD357E-C09A-694C-6536-C3221490563B}"/>
          </ac:graphicFrameMkLst>
        </pc:graphicFrameChg>
        <pc:picChg chg="add mod">
          <ac:chgData name="luz diaz" userId="d184fa6de0f7c9e2" providerId="LiveId" clId="{54E286B9-985A-4236-9B8D-DD091412FB30}" dt="2026-08-02T23:00:18.851" v="5455" actId="14100"/>
          <ac:picMkLst>
            <pc:docMk/>
            <pc:sldMk cId="1571150081" sldId="483"/>
            <ac:picMk id="8" creationId="{876EAE51-FE86-71B0-4F7D-FC8EEC805D07}"/>
          </ac:picMkLst>
        </pc:picChg>
        <pc:picChg chg="add mod">
          <ac:chgData name="luz diaz" userId="d184fa6de0f7c9e2" providerId="LiveId" clId="{54E286B9-985A-4236-9B8D-DD091412FB30}" dt="2026-08-06T12:24:41.648" v="11204"/>
          <ac:picMkLst>
            <pc:docMk/>
            <pc:sldMk cId="1571150081" sldId="483"/>
            <ac:picMk id="11" creationId="{96903D97-DE3B-FDC9-BC8C-1013F0F7FCE2}"/>
          </ac:picMkLst>
        </pc:picChg>
      </pc:sldChg>
      <pc:sldChg chg="addSp modSp new mod modTransition">
        <pc:chgData name="luz diaz" userId="d184fa6de0f7c9e2" providerId="LiveId" clId="{54E286B9-985A-4236-9B8D-DD091412FB30}" dt="2026-08-06T12:24:41.648" v="11204"/>
        <pc:sldMkLst>
          <pc:docMk/>
          <pc:sldMk cId="4095726651" sldId="484"/>
        </pc:sldMkLst>
        <pc:spChg chg="add mod">
          <ac:chgData name="luz diaz" userId="d184fa6de0f7c9e2" providerId="LiveId" clId="{54E286B9-985A-4236-9B8D-DD091412FB30}" dt="2026-08-06T11:24:34.482" v="10941" actId="12"/>
          <ac:spMkLst>
            <pc:docMk/>
            <pc:sldMk cId="4095726651" sldId="484"/>
            <ac:spMk id="5" creationId="{521CEA22-8380-EE55-8571-E098CBDB18C0}"/>
          </ac:spMkLst>
        </pc:spChg>
        <pc:picChg chg="add mod">
          <ac:chgData name="luz diaz" userId="d184fa6de0f7c9e2" providerId="LiveId" clId="{54E286B9-985A-4236-9B8D-DD091412FB30}" dt="2026-08-06T12:24:41.648" v="11204"/>
          <ac:picMkLst>
            <pc:docMk/>
            <pc:sldMk cId="4095726651" sldId="484"/>
            <ac:picMk id="7" creationId="{23FA91E5-5047-C023-1837-2DB56E2AFA21}"/>
          </ac:picMkLst>
        </pc:picChg>
      </pc:sldChg>
      <pc:sldChg chg="addSp modSp new mod modTransition">
        <pc:chgData name="luz diaz" userId="d184fa6de0f7c9e2" providerId="LiveId" clId="{54E286B9-985A-4236-9B8D-DD091412FB30}" dt="2026-08-06T12:13:30.225" v="11203"/>
        <pc:sldMkLst>
          <pc:docMk/>
          <pc:sldMk cId="2734323298" sldId="485"/>
        </pc:sldMkLst>
        <pc:spChg chg="add mod">
          <ac:chgData name="luz diaz" userId="d184fa6de0f7c9e2" providerId="LiveId" clId="{54E286B9-985A-4236-9B8D-DD091412FB30}" dt="2026-08-06T11:07:23.973" v="10826" actId="20577"/>
          <ac:spMkLst>
            <pc:docMk/>
            <pc:sldMk cId="2734323298" sldId="485"/>
            <ac:spMk id="5" creationId="{9D53E46C-16E8-005C-9A07-059E31CD754A}"/>
          </ac:spMkLst>
        </pc:spChg>
      </pc:sldChg>
      <pc:sldChg chg="addSp modSp new mod modTransition">
        <pc:chgData name="luz diaz" userId="d184fa6de0f7c9e2" providerId="LiveId" clId="{54E286B9-985A-4236-9B8D-DD091412FB30}" dt="2026-08-06T12:24:41.648" v="11204"/>
        <pc:sldMkLst>
          <pc:docMk/>
          <pc:sldMk cId="3332326181" sldId="486"/>
        </pc:sldMkLst>
        <pc:graphicFrameChg chg="add mod modGraphic">
          <ac:chgData name="luz diaz" userId="d184fa6de0f7c9e2" providerId="LiveId" clId="{54E286B9-985A-4236-9B8D-DD091412FB30}" dt="2026-08-06T11:43:05.188" v="11018" actId="20577"/>
          <ac:graphicFrameMkLst>
            <pc:docMk/>
            <pc:sldMk cId="3332326181" sldId="486"/>
            <ac:graphicFrameMk id="4" creationId="{471D747C-9EFD-1EB3-AA7A-AD880F3EBAEF}"/>
          </ac:graphicFrameMkLst>
        </pc:graphicFrameChg>
        <pc:graphicFrameChg chg="add mod modGraphic">
          <ac:chgData name="luz diaz" userId="d184fa6de0f7c9e2" providerId="LiveId" clId="{54E286B9-985A-4236-9B8D-DD091412FB30}" dt="2026-08-04T21:50:51.418" v="7441" actId="14100"/>
          <ac:graphicFrameMkLst>
            <pc:docMk/>
            <pc:sldMk cId="3332326181" sldId="486"/>
            <ac:graphicFrameMk id="7" creationId="{1A3FB8E2-8145-E05F-75CE-686F3722F15C}"/>
          </ac:graphicFrameMkLst>
        </pc:graphicFrameChg>
        <pc:picChg chg="add mod">
          <ac:chgData name="luz diaz" userId="d184fa6de0f7c9e2" providerId="LiveId" clId="{54E286B9-985A-4236-9B8D-DD091412FB30}" dt="2026-08-04T21:50:35.198" v="7438" actId="1076"/>
          <ac:picMkLst>
            <pc:docMk/>
            <pc:sldMk cId="3332326181" sldId="486"/>
            <ac:picMk id="6" creationId="{6A381B6A-3F41-B801-29F7-72504512F2BD}"/>
          </ac:picMkLst>
        </pc:picChg>
        <pc:picChg chg="add mod">
          <ac:chgData name="luz diaz" userId="d184fa6de0f7c9e2" providerId="LiveId" clId="{54E286B9-985A-4236-9B8D-DD091412FB30}" dt="2026-08-06T12:24:41.648" v="11204"/>
          <ac:picMkLst>
            <pc:docMk/>
            <pc:sldMk cId="3332326181" sldId="486"/>
            <ac:picMk id="9" creationId="{65CAB586-CAE6-BC98-170F-8F2E0B016FFA}"/>
          </ac:picMkLst>
        </pc:picChg>
      </pc:sldChg>
      <pc:sldChg chg="addSp modSp new mod modTransition">
        <pc:chgData name="luz diaz" userId="d184fa6de0f7c9e2" providerId="LiveId" clId="{54E286B9-985A-4236-9B8D-DD091412FB30}" dt="2026-08-06T12:24:41.648" v="11204"/>
        <pc:sldMkLst>
          <pc:docMk/>
          <pc:sldMk cId="3363868814" sldId="487"/>
        </pc:sldMkLst>
        <pc:graphicFrameChg chg="add mod modGraphic">
          <ac:chgData name="luz diaz" userId="d184fa6de0f7c9e2" providerId="LiveId" clId="{54E286B9-985A-4236-9B8D-DD091412FB30}" dt="2026-08-06T11:38:32.451" v="10992" actId="20577"/>
          <ac:graphicFrameMkLst>
            <pc:docMk/>
            <pc:sldMk cId="3363868814" sldId="487"/>
            <ac:graphicFrameMk id="4" creationId="{1361FC51-292F-837C-C92C-57C9BB68CEA2}"/>
          </ac:graphicFrameMkLst>
        </pc:graphicFrameChg>
        <pc:picChg chg="add mod">
          <ac:chgData name="luz diaz" userId="d184fa6de0f7c9e2" providerId="LiveId" clId="{54E286B9-985A-4236-9B8D-DD091412FB30}" dt="2026-08-06T12:24:41.648" v="11204"/>
          <ac:picMkLst>
            <pc:docMk/>
            <pc:sldMk cId="3363868814" sldId="487"/>
            <ac:picMk id="6" creationId="{9A5C08EB-010D-EF67-2DEB-DE6B6777D968}"/>
          </ac:picMkLst>
        </pc:picChg>
      </pc:sldChg>
      <pc:sldChg chg="addSp modSp new mod modTransition">
        <pc:chgData name="luz diaz" userId="d184fa6de0f7c9e2" providerId="LiveId" clId="{54E286B9-985A-4236-9B8D-DD091412FB30}" dt="2026-08-06T12:24:41.648" v="11204"/>
        <pc:sldMkLst>
          <pc:docMk/>
          <pc:sldMk cId="1349294114" sldId="488"/>
        </pc:sldMkLst>
        <pc:spChg chg="add mod">
          <ac:chgData name="luz diaz" userId="d184fa6de0f7c9e2" providerId="LiveId" clId="{54E286B9-985A-4236-9B8D-DD091412FB30}" dt="2026-08-06T11:26:25.371" v="10953" actId="113"/>
          <ac:spMkLst>
            <pc:docMk/>
            <pc:sldMk cId="1349294114" sldId="488"/>
            <ac:spMk id="5" creationId="{2A2D4D58-F53C-7CFE-57EE-B24F5CF349E8}"/>
          </ac:spMkLst>
        </pc:spChg>
        <pc:picChg chg="add mod">
          <ac:chgData name="luz diaz" userId="d184fa6de0f7c9e2" providerId="LiveId" clId="{54E286B9-985A-4236-9B8D-DD091412FB30}" dt="2026-08-06T12:24:41.648" v="11204"/>
          <ac:picMkLst>
            <pc:docMk/>
            <pc:sldMk cId="1349294114" sldId="488"/>
            <ac:picMk id="7" creationId="{9490C787-1C90-6A52-0B57-939542101C1D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C99A212-9BF6-46FF-8D03-17E6627051A0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DB72444-059E-4EC6-BC10-8DF806E5411C}">
      <dgm:prSet/>
      <dgm:spPr/>
      <dgm:t>
        <a:bodyPr/>
        <a:lstStyle/>
        <a:p>
          <a:r>
            <a:rPr lang="en-US" dirty="0"/>
            <a:t>Cancer in women is the major public health worldwide, the principal cause of deaths.</a:t>
          </a:r>
        </a:p>
      </dgm:t>
    </dgm:pt>
    <dgm:pt modelId="{5C1C368A-4EFE-4006-9777-135BE713BE94}" type="parTrans" cxnId="{C2B66C09-A379-48E9-9C80-0DD9DDFC5248}">
      <dgm:prSet/>
      <dgm:spPr/>
      <dgm:t>
        <a:bodyPr/>
        <a:lstStyle/>
        <a:p>
          <a:endParaRPr lang="en-US"/>
        </a:p>
      </dgm:t>
    </dgm:pt>
    <dgm:pt modelId="{0D56BFE2-4AB9-44C9-8B76-601BBE4CBE83}" type="sibTrans" cxnId="{C2B66C09-A379-48E9-9C80-0DD9DDFC5248}">
      <dgm:prSet/>
      <dgm:spPr/>
      <dgm:t>
        <a:bodyPr/>
        <a:lstStyle/>
        <a:p>
          <a:endParaRPr lang="en-US"/>
        </a:p>
      </dgm:t>
    </dgm:pt>
    <dgm:pt modelId="{808FCFE8-E5D0-4F0C-B4DD-A959E5A022C0}">
      <dgm:prSet/>
      <dgm:spPr/>
      <dgm:t>
        <a:bodyPr/>
        <a:lstStyle/>
        <a:p>
          <a:r>
            <a:rPr lang="en-US" dirty="0"/>
            <a:t>2.3/2.4 millions of new cases are diagnosed globally every year, </a:t>
          </a:r>
        </a:p>
      </dgm:t>
    </dgm:pt>
    <dgm:pt modelId="{030A2BB7-1E84-463C-A7EA-C0FBF3D44815}" type="parTrans" cxnId="{D5B2E834-9FA8-4818-90A4-E67F3161F0EF}">
      <dgm:prSet/>
      <dgm:spPr/>
      <dgm:t>
        <a:bodyPr/>
        <a:lstStyle/>
        <a:p>
          <a:endParaRPr lang="en-US"/>
        </a:p>
      </dgm:t>
    </dgm:pt>
    <dgm:pt modelId="{0C4A579F-F84F-4320-8123-E757F37D8A1B}" type="sibTrans" cxnId="{D5B2E834-9FA8-4818-90A4-E67F3161F0EF}">
      <dgm:prSet/>
      <dgm:spPr/>
      <dgm:t>
        <a:bodyPr/>
        <a:lstStyle/>
        <a:p>
          <a:endParaRPr lang="en-US"/>
        </a:p>
      </dgm:t>
    </dgm:pt>
    <dgm:pt modelId="{E6A8A59B-2A2D-4E8F-9AA9-C4B6AA58DCDE}">
      <dgm:prSet phldrT="[Text]" phldr="0"/>
      <dgm:spPr/>
      <dgm:t>
        <a:bodyPr/>
        <a:lstStyle/>
        <a:p>
          <a:r>
            <a:rPr lang="en-GB" dirty="0"/>
            <a:t>To reduce the risk of getting Breast cancer is to change  lifestyle and regular checks.</a:t>
          </a:r>
        </a:p>
      </dgm:t>
    </dgm:pt>
    <dgm:pt modelId="{93119990-30A0-4E76-8E09-44168623D65F}" type="parTrans" cxnId="{0C3D3FA4-163F-4969-BF87-EFD25A1C34F0}">
      <dgm:prSet/>
      <dgm:spPr/>
    </dgm:pt>
    <dgm:pt modelId="{A6219172-23FC-4C43-BE10-003CC489B95D}" type="sibTrans" cxnId="{0C3D3FA4-163F-4969-BF87-EFD25A1C34F0}">
      <dgm:prSet/>
      <dgm:spPr/>
    </dgm:pt>
    <dgm:pt modelId="{8842A174-0108-4C64-9890-73CE68187B3B}">
      <dgm:prSet phldrT="[Text]" phldr="0"/>
      <dgm:spPr/>
      <dgm:t>
        <a:bodyPr/>
        <a:lstStyle/>
        <a:p>
          <a:r>
            <a:rPr lang="en-GB" dirty="0"/>
            <a:t>In UK around 11. 500 Thousand women died annually  with Breast Cancer</a:t>
          </a:r>
        </a:p>
      </dgm:t>
    </dgm:pt>
    <dgm:pt modelId="{F05EC096-FBC5-4D74-A3ED-5D704602F2A4}" type="parTrans" cxnId="{0DBF38C1-A35B-43C4-888F-297243733F42}">
      <dgm:prSet/>
      <dgm:spPr/>
    </dgm:pt>
    <dgm:pt modelId="{82C68F4E-F3B5-4558-82EB-E73E7D088048}" type="sibTrans" cxnId="{0DBF38C1-A35B-43C4-888F-297243733F42}">
      <dgm:prSet/>
      <dgm:spPr/>
    </dgm:pt>
    <dgm:pt modelId="{4AE73023-EE51-4EC6-8AD1-CDE54699DAE6}" type="pres">
      <dgm:prSet presAssocID="{7C99A212-9BF6-46FF-8D03-17E6627051A0}" presName="linear" presStyleCnt="0">
        <dgm:presLayoutVars>
          <dgm:animLvl val="lvl"/>
          <dgm:resizeHandles val="exact"/>
        </dgm:presLayoutVars>
      </dgm:prSet>
      <dgm:spPr/>
    </dgm:pt>
    <dgm:pt modelId="{E7077158-58E9-42DA-8685-5FCB3633F94D}" type="pres">
      <dgm:prSet presAssocID="{CDB72444-059E-4EC6-BC10-8DF806E5411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47885FE-A9FC-4721-8F6A-8AE7D50C138E}" type="pres">
      <dgm:prSet presAssocID="{0D56BFE2-4AB9-44C9-8B76-601BBE4CBE83}" presName="spacer" presStyleCnt="0"/>
      <dgm:spPr/>
    </dgm:pt>
    <dgm:pt modelId="{1F706D66-F9A4-4A5E-899C-BA56D11B15F7}" type="pres">
      <dgm:prSet presAssocID="{808FCFE8-E5D0-4F0C-B4DD-A959E5A022C0}" presName="parentText" presStyleLbl="node1" presStyleIdx="1" presStyleCnt="4" custLinFactNeighborX="-1264" custLinFactNeighborY="-60020">
        <dgm:presLayoutVars>
          <dgm:chMax val="0"/>
          <dgm:bulletEnabled val="1"/>
        </dgm:presLayoutVars>
      </dgm:prSet>
      <dgm:spPr/>
    </dgm:pt>
    <dgm:pt modelId="{5B5CDC32-36E2-4F41-9EC3-EBA11954202B}" type="pres">
      <dgm:prSet presAssocID="{0C4A579F-F84F-4320-8123-E757F37D8A1B}" presName="spacer" presStyleCnt="0"/>
      <dgm:spPr/>
    </dgm:pt>
    <dgm:pt modelId="{A105835C-E4FE-4B92-8282-06EF02789D3B}" type="pres">
      <dgm:prSet presAssocID="{8842A174-0108-4C64-9890-73CE68187B3B}" presName="parentText" presStyleLbl="node1" presStyleIdx="2" presStyleCnt="4" custLinFactNeighborX="-50" custLinFactNeighborY="-14360">
        <dgm:presLayoutVars>
          <dgm:chMax val="0"/>
          <dgm:bulletEnabled val="1"/>
        </dgm:presLayoutVars>
      </dgm:prSet>
      <dgm:spPr/>
    </dgm:pt>
    <dgm:pt modelId="{7C25D363-7A6D-4A6B-87CD-8C8FD1DBDE1C}" type="pres">
      <dgm:prSet presAssocID="{82C68F4E-F3B5-4558-82EB-E73E7D088048}" presName="spacer" presStyleCnt="0"/>
      <dgm:spPr/>
    </dgm:pt>
    <dgm:pt modelId="{772A0805-799D-460C-9DA2-8CBA94FE87E0}" type="pres">
      <dgm:prSet presAssocID="{E6A8A59B-2A2D-4E8F-9AA9-C4B6AA58DCD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2B66C09-A379-48E9-9C80-0DD9DDFC5248}" srcId="{7C99A212-9BF6-46FF-8D03-17E6627051A0}" destId="{CDB72444-059E-4EC6-BC10-8DF806E5411C}" srcOrd="0" destOrd="0" parTransId="{5C1C368A-4EFE-4006-9777-135BE713BE94}" sibTransId="{0D56BFE2-4AB9-44C9-8B76-601BBE4CBE83}"/>
    <dgm:cxn modelId="{F952EF2A-2BFD-4E7B-A196-3EEDCC3F0CF5}" type="presOf" srcId="{8842A174-0108-4C64-9890-73CE68187B3B}" destId="{A105835C-E4FE-4B92-8282-06EF02789D3B}" srcOrd="0" destOrd="0" presId="urn:microsoft.com/office/officeart/2005/8/layout/vList2"/>
    <dgm:cxn modelId="{D5B2E834-9FA8-4818-90A4-E67F3161F0EF}" srcId="{7C99A212-9BF6-46FF-8D03-17E6627051A0}" destId="{808FCFE8-E5D0-4F0C-B4DD-A959E5A022C0}" srcOrd="1" destOrd="0" parTransId="{030A2BB7-1E84-463C-A7EA-C0FBF3D44815}" sibTransId="{0C4A579F-F84F-4320-8123-E757F37D8A1B}"/>
    <dgm:cxn modelId="{9C1FEA4D-5E89-4C22-B38D-23D545ED36BD}" type="presOf" srcId="{808FCFE8-E5D0-4F0C-B4DD-A959E5A022C0}" destId="{1F706D66-F9A4-4A5E-899C-BA56D11B15F7}" srcOrd="0" destOrd="0" presId="urn:microsoft.com/office/officeart/2005/8/layout/vList2"/>
    <dgm:cxn modelId="{412DB353-08A4-4E15-B650-1B090CF3CAE0}" type="presOf" srcId="{CDB72444-059E-4EC6-BC10-8DF806E5411C}" destId="{E7077158-58E9-42DA-8685-5FCB3633F94D}" srcOrd="0" destOrd="0" presId="urn:microsoft.com/office/officeart/2005/8/layout/vList2"/>
    <dgm:cxn modelId="{635A0F97-3A49-4A13-809A-01ED773A3EF2}" type="presOf" srcId="{E6A8A59B-2A2D-4E8F-9AA9-C4B6AA58DCDE}" destId="{772A0805-799D-460C-9DA2-8CBA94FE87E0}" srcOrd="0" destOrd="0" presId="urn:microsoft.com/office/officeart/2005/8/layout/vList2"/>
    <dgm:cxn modelId="{42D70299-C846-4573-8E0E-421473525A13}" type="presOf" srcId="{7C99A212-9BF6-46FF-8D03-17E6627051A0}" destId="{4AE73023-EE51-4EC6-8AD1-CDE54699DAE6}" srcOrd="0" destOrd="0" presId="urn:microsoft.com/office/officeart/2005/8/layout/vList2"/>
    <dgm:cxn modelId="{0C3D3FA4-163F-4969-BF87-EFD25A1C34F0}" srcId="{7C99A212-9BF6-46FF-8D03-17E6627051A0}" destId="{E6A8A59B-2A2D-4E8F-9AA9-C4B6AA58DCDE}" srcOrd="3" destOrd="0" parTransId="{93119990-30A0-4E76-8E09-44168623D65F}" sibTransId="{A6219172-23FC-4C43-BE10-003CC489B95D}"/>
    <dgm:cxn modelId="{0DBF38C1-A35B-43C4-888F-297243733F42}" srcId="{7C99A212-9BF6-46FF-8D03-17E6627051A0}" destId="{8842A174-0108-4C64-9890-73CE68187B3B}" srcOrd="2" destOrd="0" parTransId="{F05EC096-FBC5-4D74-A3ED-5D704602F2A4}" sibTransId="{82C68F4E-F3B5-4558-82EB-E73E7D088048}"/>
    <dgm:cxn modelId="{F506BE08-74E5-4695-B5F6-5EE012B8FD6D}" type="presParOf" srcId="{4AE73023-EE51-4EC6-8AD1-CDE54699DAE6}" destId="{E7077158-58E9-42DA-8685-5FCB3633F94D}" srcOrd="0" destOrd="0" presId="urn:microsoft.com/office/officeart/2005/8/layout/vList2"/>
    <dgm:cxn modelId="{8941EDE0-8386-4023-AA49-6AEE888720E5}" type="presParOf" srcId="{4AE73023-EE51-4EC6-8AD1-CDE54699DAE6}" destId="{F47885FE-A9FC-4721-8F6A-8AE7D50C138E}" srcOrd="1" destOrd="0" presId="urn:microsoft.com/office/officeart/2005/8/layout/vList2"/>
    <dgm:cxn modelId="{7012CF54-438E-4548-A412-D7CF83E2AADE}" type="presParOf" srcId="{4AE73023-EE51-4EC6-8AD1-CDE54699DAE6}" destId="{1F706D66-F9A4-4A5E-899C-BA56D11B15F7}" srcOrd="2" destOrd="0" presId="urn:microsoft.com/office/officeart/2005/8/layout/vList2"/>
    <dgm:cxn modelId="{FAA23FF5-87E2-4C8A-BAA4-E513D96F5C8E}" type="presParOf" srcId="{4AE73023-EE51-4EC6-8AD1-CDE54699DAE6}" destId="{5B5CDC32-36E2-4F41-9EC3-EBA11954202B}" srcOrd="3" destOrd="0" presId="urn:microsoft.com/office/officeart/2005/8/layout/vList2"/>
    <dgm:cxn modelId="{0FFE0AF5-E7B5-4817-9F0A-AF77A0B5F46F}" type="presParOf" srcId="{4AE73023-EE51-4EC6-8AD1-CDE54699DAE6}" destId="{A105835C-E4FE-4B92-8282-06EF02789D3B}" srcOrd="4" destOrd="0" presId="urn:microsoft.com/office/officeart/2005/8/layout/vList2"/>
    <dgm:cxn modelId="{52475209-F3C2-48E0-933E-16CB4917E553}" type="presParOf" srcId="{4AE73023-EE51-4EC6-8AD1-CDE54699DAE6}" destId="{7C25D363-7A6D-4A6B-87CD-8C8FD1DBDE1C}" srcOrd="5" destOrd="0" presId="urn:microsoft.com/office/officeart/2005/8/layout/vList2"/>
    <dgm:cxn modelId="{A04C8AE8-CC80-46CC-8777-4F7642C9658D}" type="presParOf" srcId="{4AE73023-EE51-4EC6-8AD1-CDE54699DAE6}" destId="{772A0805-799D-460C-9DA2-8CBA94FE87E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077158-58E9-42DA-8685-5FCB3633F94D}">
      <dsp:nvSpPr>
        <dsp:cNvPr id="0" name=""/>
        <dsp:cNvSpPr/>
      </dsp:nvSpPr>
      <dsp:spPr>
        <a:xfrm>
          <a:off x="0" y="98059"/>
          <a:ext cx="5000124" cy="126477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Cancer in women is the major public health worldwide, the principal cause of deaths.</a:t>
          </a:r>
        </a:p>
      </dsp:txBody>
      <dsp:txXfrm>
        <a:off x="61741" y="159800"/>
        <a:ext cx="4876642" cy="1141288"/>
      </dsp:txXfrm>
    </dsp:sp>
    <dsp:sp modelId="{1F706D66-F9A4-4A5E-899C-BA56D11B15F7}">
      <dsp:nvSpPr>
        <dsp:cNvPr id="0" name=""/>
        <dsp:cNvSpPr/>
      </dsp:nvSpPr>
      <dsp:spPr>
        <a:xfrm>
          <a:off x="0" y="1389312"/>
          <a:ext cx="5000124" cy="1264770"/>
        </a:xfrm>
        <a:prstGeom prst="roundRect">
          <a:avLst/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2.3/2.4 millions of new cases are diagnosed globally every year, </a:t>
          </a:r>
        </a:p>
      </dsp:txBody>
      <dsp:txXfrm>
        <a:off x="61741" y="1451053"/>
        <a:ext cx="4876642" cy="1141288"/>
      </dsp:txXfrm>
    </dsp:sp>
    <dsp:sp modelId="{A105835C-E4FE-4B92-8282-06EF02789D3B}">
      <dsp:nvSpPr>
        <dsp:cNvPr id="0" name=""/>
        <dsp:cNvSpPr/>
      </dsp:nvSpPr>
      <dsp:spPr>
        <a:xfrm>
          <a:off x="0" y="2750567"/>
          <a:ext cx="5000124" cy="1264770"/>
        </a:xfrm>
        <a:prstGeom prst="roundRect">
          <a:avLst/>
        </a:prstGeom>
        <a:gradFill rotWithShape="0">
          <a:gsLst>
            <a:gs pos="0">
              <a:schemeClr val="accent2">
                <a:hueOff val="4295743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3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3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In UK around 11. 500 Thousand women died annually  with Breast Cancer</a:t>
          </a:r>
        </a:p>
      </dsp:txBody>
      <dsp:txXfrm>
        <a:off x="61741" y="2812308"/>
        <a:ext cx="4876642" cy="1141288"/>
      </dsp:txXfrm>
    </dsp:sp>
    <dsp:sp modelId="{772A0805-799D-460C-9DA2-8CBA94FE87E0}">
      <dsp:nvSpPr>
        <dsp:cNvPr id="0" name=""/>
        <dsp:cNvSpPr/>
      </dsp:nvSpPr>
      <dsp:spPr>
        <a:xfrm>
          <a:off x="0" y="4091090"/>
          <a:ext cx="5000124" cy="126477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To reduce the risk of getting Breast cancer is to change  lifestyle and regular checks.</a:t>
          </a:r>
        </a:p>
      </dsp:txBody>
      <dsp:txXfrm>
        <a:off x="61741" y="4152831"/>
        <a:ext cx="4876642" cy="11412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8A4BE2-62CC-3010-4ACF-53D764BCA3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3476B1-F289-696D-8B46-AABC8E8F71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971E94-09FD-6CD1-D6D9-38D92356C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EFCBBD8-CF39-48F7-8656-50407EDD0B37}" type="datetime1">
              <a:rPr lang="en-GB" altLang="en-US" smtClean="0"/>
              <a:pPr>
                <a:defRPr/>
              </a:pPr>
              <a:t>02/08/2026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CC6FDF-93D8-D9AA-7531-52F86C0421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DA9FD4-C110-9446-E92E-3B152D4D6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905DF63-1FF9-46D5-8FED-1829CDB5D9EE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3990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74F88-EB09-2DB0-7F48-6FBE86A8B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8B3E6A-C012-93FB-FCF0-99D852FABA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89714E-5DBB-A95F-616D-F24D2BA665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02/08/2026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159C03-9A63-19D4-5A1D-F100C2882F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278662-919C-4264-47CB-C09C535784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53816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D3961-E950-AB35-6806-E00E7469B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6E08BD-21B0-6C60-E6B4-00EFD9FDB6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6322C5-FB5C-7352-F9EF-462EA809CB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07525B8-0A1E-48CE-AA7A-94CA5D59C5A5}" type="datetime1">
              <a:rPr lang="en-GB" altLang="en-US" smtClean="0"/>
              <a:pPr>
                <a:defRPr/>
              </a:pPr>
              <a:t>02/08/2026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1D99BF-E235-B344-1380-0CAD365DBD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EA9549-E098-C9B4-CDAB-A3D485E2E8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0CEAE2-E49E-4389-B4D7-B5A65611D1B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8262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3E835-9FDD-F6C7-3BC0-B3B6F56843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20D5C9-5F45-8B2F-8F8A-F5E14EBE41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FAB49F-F4CA-D4E6-8074-220BF50671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06AEE6-4578-AAC8-279C-E15E43A33F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02/08/2026</a:t>
            </a:fld>
            <a:endParaRPr lang="en-GB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DE7201-CC01-293D-85B0-0395DB6B4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0838B9-7BEB-C9D3-3539-F15636291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18705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CDD08-743E-9B5E-184F-9F04D7211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D426F4-5981-B711-255B-E89F5145AF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EBA49E-D60B-1156-025D-A5D8380565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CF83A94-A721-0A57-85D0-5B524E5C420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B1C4D0-DA02-BFA8-C0AF-AEB398AB63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8431FFB-44DB-6B28-7D87-CF01BD5D61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453B735-BACA-4CF9-84E6-D7AD67CD6A41}" type="datetime1">
              <a:rPr lang="en-GB" altLang="en-US" smtClean="0"/>
              <a:pPr>
                <a:defRPr/>
              </a:pPr>
              <a:t>02/08/2026</a:t>
            </a:fld>
            <a:endParaRPr lang="en-GB" alt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2EDBEC7-EC64-877F-C7B2-8011B4B15A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5FE0DD1-F224-A062-FA6E-7CA24730D9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4392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489B0-193C-0244-F36E-B5B29A07A4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88F16D-DF65-AF6D-ED5B-F412972D8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8B45E6-64D3-4C5F-BDB6-A1B894EEEA29}" type="datetime1">
              <a:rPr lang="en-GB" altLang="en-US" smtClean="0"/>
              <a:pPr>
                <a:defRPr/>
              </a:pPr>
              <a:t>02/08/2026</a:t>
            </a:fld>
            <a:endParaRPr lang="en-GB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E7E7DF-41DF-20AE-70AA-81B68F2209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6BE2BA-20E5-A38A-4FF8-80D706FF9C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AF5663D-1B9D-48C8-BD8E-835F92F174D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195835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892E81D-FA67-B3E3-D156-F62467002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pPr>
                <a:defRPr/>
              </a:pPr>
              <a:t>02/08/2026</a:t>
            </a:fld>
            <a:endParaRPr lang="en-GB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2E23F1-1ACF-B8C7-4BF0-FC1A6A01E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092C34-85EC-820B-D580-3378F7C547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0374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A9625A-C5C4-088D-5F63-16E819C31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34A76F-48ED-0805-8C7C-339C6F8AD7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322FEF-BF08-3D50-5B44-6F1EE3EF06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B035F9-2A3F-DE6B-FAAE-C7AB62D4B1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AF297A0-C124-4ADC-9EF2-B843F7980417}" type="datetime1">
              <a:rPr lang="en-GB" altLang="en-US" smtClean="0"/>
              <a:pPr>
                <a:defRPr/>
              </a:pPr>
              <a:t>02/08/2026</a:t>
            </a:fld>
            <a:endParaRPr lang="en-GB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624B9A-88EC-E2C6-8D76-DBB41B178E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99191E-852D-C31D-CB18-428E0A0735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F707D33-CDDE-408A-A9D9-8533BBB6956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847367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1DCBF2-F200-BAC2-01F4-35C04AD918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4484A41-44E6-8497-886D-E24F79D24BC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F8B11A-E008-8ED5-0FEB-0898B5A803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3FAD73-4752-643F-3827-8BBCF528D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BFE7C81-BC59-49C4-B970-6020E639505B}" type="datetime1">
              <a:rPr lang="en-GB" altLang="en-US" smtClean="0"/>
              <a:pPr>
                <a:defRPr/>
              </a:pPr>
              <a:t>02/08/2026</a:t>
            </a:fld>
            <a:endParaRPr lang="en-GB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EB3C79-9F86-916E-CA53-3D1938753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48229F-C21B-BB2F-4C26-47FF9E4391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564236-0921-40F4-A526-D08299A9CED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90543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CE1A6F-09C3-3BD6-863B-8B89C39FB5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5BC622-352C-7F9E-9CC8-BE56A7F738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6BC0F7-FAB2-83D3-F13B-9F0D6436B3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12EEDF0-64B3-49F7-80EF-7E736BE598CD}" type="datetime1">
              <a:rPr lang="en-GB" altLang="en-US" smtClean="0"/>
              <a:pPr>
                <a:defRPr/>
              </a:pPr>
              <a:t>02/08/2026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7D6279-F343-6C41-F890-E53A5D871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169F0C-02F0-8C5A-703B-316C2E3BD5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05FFBAA-7097-4EBF-8EC8-BA13F122F32E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369300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A5E38A3-0A12-017D-6326-3803309D753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CBE051-3C8C-63E7-7C4F-6B402F5CA5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FF3D69-6A08-C43F-91BB-426535FA10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F471B8D-6ACC-4BC6-87AC-49C3135EE585}" type="datetime1">
              <a:rPr lang="en-GB" altLang="en-US" smtClean="0"/>
              <a:pPr>
                <a:defRPr/>
              </a:pPr>
              <a:t>02/08/2026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BDDE9-3FB6-23C6-8570-D94586C329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B64AE9-8F73-6CEF-C7A6-35C55FDCFE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F27268F-FCE8-404C-B794-14F77261286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518384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D28773D-0CD0-ACAD-7FF9-EA4AD34D25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52B5BA-28A4-DE73-2BFC-BCB476AC11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541630-7DD5-1AD1-F681-7EBF1F0D9A3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 smtClean="0"/>
              <a:pPr>
                <a:defRPr/>
              </a:pPr>
              <a:t>02/08/2026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B5FCF8-BCBA-CE10-34BC-3379C2A2092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FF05C3-E332-0819-11EE-01617E1492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043434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2" r:id="rId1"/>
    <p:sldLayoutId id="2147483883" r:id="rId2"/>
    <p:sldLayoutId id="2147483884" r:id="rId3"/>
    <p:sldLayoutId id="2147483885" r:id="rId4"/>
    <p:sldLayoutId id="2147483886" r:id="rId5"/>
    <p:sldLayoutId id="2147483887" r:id="rId6"/>
    <p:sldLayoutId id="2147483888" r:id="rId7"/>
    <p:sldLayoutId id="2147483889" r:id="rId8"/>
    <p:sldLayoutId id="2147483890" r:id="rId9"/>
    <p:sldLayoutId id="2147483891" r:id="rId10"/>
    <p:sldLayoutId id="2147483892" r:id="rId11"/>
  </p:sldLayoutIdLst>
  <p:hf hdr="0" ftr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microsoft.com/office/2007/relationships/media" Target="../media/media2.m4a"/><Relationship Id="rId7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video" Target="../media/media3.mp4"/><Relationship Id="rId5" Type="http://schemas.microsoft.com/office/2007/relationships/media" Target="../media/media3.mp4"/><Relationship Id="rId10" Type="http://schemas.openxmlformats.org/officeDocument/2006/relationships/image" Target="../media/image3.png"/><Relationship Id="rId4" Type="http://schemas.openxmlformats.org/officeDocument/2006/relationships/audio" Target="../media/media2.m4a"/><Relationship Id="rId9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2.png"/><Relationship Id="rId4" Type="http://schemas.openxmlformats.org/officeDocument/2006/relationships/hyperlink" Target="https://www.cancerresearchuk.org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2.png"/><Relationship Id="rId4" Type="http://schemas.openxmlformats.org/officeDocument/2006/relationships/hyperlink" Target="https://www.nhs.uk/conditions/breast-cancer-in-women/what-is-breast-cancer-in-women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323528" y="286188"/>
            <a:ext cx="7920880" cy="6408712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500" b="1" dirty="0"/>
              <a:t>j: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801896" y="6041362"/>
            <a:ext cx="512505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fld id="{B6282CF4-F11D-4118-ADBB-5F84001E3BD5}" type="slidenum">
              <a:rPr lang="en-GB" altLang="en-US" sz="1800">
                <a:solidFill>
                  <a:srgbClr val="FFFFFF"/>
                </a:solidFill>
              </a:rPr>
              <a:pPr>
                <a:lnSpc>
                  <a:spcPct val="90000"/>
                </a:lnSpc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</a:t>
            </a:fld>
            <a:endParaRPr lang="en-GB" altLang="en-US" sz="1800">
              <a:solidFill>
                <a:srgbClr val="FFFFFF"/>
              </a:solidFill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CE850AAF-410A-D1AB-3854-740CE2081E5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589459"/>
              </p:ext>
            </p:extLst>
          </p:nvPr>
        </p:nvGraphicFramePr>
        <p:xfrm>
          <a:off x="755576" y="260648"/>
          <a:ext cx="7272808" cy="31683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72808">
                  <a:extLst>
                    <a:ext uri="{9D8B030D-6E8A-4147-A177-3AD203B41FA5}">
                      <a16:colId xmlns:a16="http://schemas.microsoft.com/office/drawing/2014/main" val="3848096449"/>
                    </a:ext>
                  </a:extLst>
                </a:gridCol>
              </a:tblGrid>
              <a:tr h="3168352">
                <a:tc>
                  <a:txBody>
                    <a:bodyPr/>
                    <a:lstStyle/>
                    <a:p>
                      <a:endParaRPr lang="en-GB" dirty="0">
                        <a:highlight>
                          <a:srgbClr val="000000"/>
                        </a:highlight>
                      </a:endParaRPr>
                    </a:p>
                    <a:p>
                      <a:r>
                        <a:rPr lang="en-GB" sz="2000" dirty="0">
                          <a:highlight>
                            <a:srgbClr val="000000"/>
                          </a:highlight>
                        </a:rPr>
                        <a:t>Introduction to Physiology BMHP5032</a:t>
                      </a:r>
                    </a:p>
                    <a:p>
                      <a:endParaRPr lang="en-GB" sz="2000" dirty="0">
                        <a:highlight>
                          <a:srgbClr val="000000"/>
                        </a:highlight>
                      </a:endParaRPr>
                    </a:p>
                    <a:p>
                      <a:r>
                        <a:rPr lang="en-GB" sz="2000" dirty="0">
                          <a:highlight>
                            <a:srgbClr val="000000"/>
                          </a:highlight>
                        </a:rPr>
                        <a:t>Presentation – Component 2 Care Plan</a:t>
                      </a:r>
                    </a:p>
                    <a:p>
                      <a:endParaRPr lang="en-GB" sz="2000" dirty="0">
                        <a:highlight>
                          <a:srgbClr val="000000"/>
                        </a:highlight>
                      </a:endParaRPr>
                    </a:p>
                    <a:p>
                      <a:r>
                        <a:rPr lang="en-GB" sz="2000" dirty="0">
                          <a:highlight>
                            <a:srgbClr val="000000"/>
                          </a:highlight>
                        </a:rPr>
                        <a:t>Student ID: 2439120</a:t>
                      </a:r>
                    </a:p>
                    <a:p>
                      <a:endParaRPr lang="en-GB" sz="2000" dirty="0">
                        <a:highlight>
                          <a:srgbClr val="000000"/>
                        </a:highlight>
                      </a:endParaRPr>
                    </a:p>
                    <a:p>
                      <a:r>
                        <a:rPr lang="en-GB" sz="2000" dirty="0">
                          <a:highlight>
                            <a:srgbClr val="000000"/>
                          </a:highlight>
                        </a:rPr>
                        <a:t>Student Name:  Luz P Diaz Alarcon</a:t>
                      </a:r>
                    </a:p>
                    <a:p>
                      <a:endParaRPr lang="en-GB" sz="2000" dirty="0">
                        <a:highlight>
                          <a:srgbClr val="000000"/>
                        </a:highlight>
                      </a:endParaRPr>
                    </a:p>
                    <a:p>
                      <a:r>
                        <a:rPr lang="en-GB" sz="2000" dirty="0">
                          <a:highlight>
                            <a:srgbClr val="000000"/>
                          </a:highlight>
                        </a:rPr>
                        <a:t>Lecturer Name:  Dr, Soban Sadiq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9054982"/>
                  </a:ext>
                </a:extLst>
              </a:tr>
            </a:tbl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797A2B68-5BB2-592C-6FDD-9C01292B4F4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801128" y="4509120"/>
            <a:ext cx="5541744" cy="1728192"/>
          </a:xfrm>
          <a:prstGeom prst="rect">
            <a:avLst/>
          </a:prstGeom>
        </p:spPr>
      </p:pic>
      <p:pic>
        <p:nvPicPr>
          <p:cNvPr id="3" name="Breast Cancer">
            <a:hlinkClick r:id="" action="ppaction://media"/>
            <a:extLst>
              <a:ext uri="{FF2B5EF4-FFF2-40B4-BE49-F238E27FC236}">
                <a16:creationId xmlns:a16="http://schemas.microsoft.com/office/drawing/2014/main" id="{191E089E-9F0C-7BC5-00AD-E5CF1D6FC7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368800" y="3225800"/>
            <a:ext cx="406400" cy="406400"/>
          </a:xfrm>
          <a:prstGeom prst="rect">
            <a:avLst/>
          </a:prstGeom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65BAE6E8-F813-4813-1A68-E071CC57069B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  <p:pic>
        <p:nvPicPr>
          <p:cNvPr id="12" name="Screen Recording 11">
            <a:hlinkClick r:id="" action="ppaction://media"/>
            <a:extLst>
              <a:ext uri="{FF2B5EF4-FFF2-40B4-BE49-F238E27FC236}">
                <a16:creationId xmlns:a16="http://schemas.microsoft.com/office/drawing/2014/main" id="{B0569BD0-9774-21F0-F1BE-C0E6B0AFAC61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368800" y="32258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156"/>
    </mc:Choice>
    <mc:Fallback>
      <p:transition spd="slow" advTm="281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95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959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37393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 isNarration="1">
              <p:cMediaNode vol="80000" showWhenStopped="0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  <p:extLst>
    <p:ext uri="{E180D4A7-C9FB-4DFB-919C-405C955672EB}">
      <p14:showEvtLst xmlns:p14="http://schemas.microsoft.com/office/powerpoint/2010/main">
        <p14:playEvt time="295" objId="3"/>
        <p14:stopEvt time="4377" objId="3"/>
      </p14:showEvtLst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3BE2D1-6B0F-D582-FAF0-4E9AB1A257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pPr>
                <a:defRPr/>
              </a:pPr>
              <a:t>02/08/2026</a:t>
            </a:fld>
            <a:endParaRPr lang="en-GB" alt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E444087-1EB2-1228-0A67-8ADBC6BE12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 flipV="1">
            <a:off x="6457950" y="6721476"/>
            <a:ext cx="2057400" cy="45719"/>
          </a:xfrm>
        </p:spPr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A162685-7EE1-BC19-F51C-CC1F48F8C487}"/>
              </a:ext>
            </a:extLst>
          </p:cNvPr>
          <p:cNvSpPr txBox="1"/>
          <p:nvPr/>
        </p:nvSpPr>
        <p:spPr>
          <a:xfrm>
            <a:off x="628650" y="980729"/>
            <a:ext cx="4807446" cy="100642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/>
              <a:t>Introduction:</a:t>
            </a:r>
          </a:p>
          <a:p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Cancer is a disease  in which some of the body’s cells grow uncontrollably  and spread to others part of the body ( Brown, 2023 )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There are many types of cancers , does not only  attack organs. It can develop in any type of cells. ( </a:t>
            </a:r>
            <a:r>
              <a:rPr lang="en-US" dirty="0" err="1"/>
              <a:t>Farshi</a:t>
            </a:r>
            <a:r>
              <a:rPr lang="en-US" dirty="0"/>
              <a:t>, 2024 )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Cancer is the leading cause of death an important barrier to increase life expectancy worldwide. ( Sung, 2020)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According to ( Siegel, 2026 ) the mortality influenced by cancer type, sex, age , geographic and comorbid conditions. </a:t>
            </a:r>
          </a:p>
          <a:p>
            <a:endParaRPr lang="en-US" sz="2400" dirty="0"/>
          </a:p>
          <a:p>
            <a:endParaRPr lang="en-US" sz="2000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ADD357E-C09A-694C-6536-C3221490563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7734233"/>
              </p:ext>
            </p:extLst>
          </p:nvPr>
        </p:nvGraphicFramePr>
        <p:xfrm>
          <a:off x="997527" y="263236"/>
          <a:ext cx="6283037" cy="579120"/>
        </p:xfrm>
        <a:graphic>
          <a:graphicData uri="http://schemas.openxmlformats.org/drawingml/2006/table">
            <a:tbl>
              <a:tblPr/>
              <a:tblGrid>
                <a:gridCol w="6283037">
                  <a:extLst>
                    <a:ext uri="{9D8B030D-6E8A-4147-A177-3AD203B41FA5}">
                      <a16:colId xmlns:a16="http://schemas.microsoft.com/office/drawing/2014/main" val="3040649160"/>
                    </a:ext>
                  </a:extLst>
                </a:gridCol>
              </a:tblGrid>
              <a:tr h="443346">
                <a:tc>
                  <a:txBody>
                    <a:bodyPr/>
                    <a:lstStyle/>
                    <a:p>
                      <a:r>
                        <a:rPr lang="en-GB" sz="3200" dirty="0"/>
                        <a:t> </a:t>
                      </a:r>
                      <a:r>
                        <a:rPr lang="en-GB" sz="3200" b="1" dirty="0"/>
                        <a:t>CANCERS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43019816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876EAE51-FE86-71B0-4F7D-FC8EEC805D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52120" y="1996316"/>
            <a:ext cx="3312368" cy="2865368"/>
          </a:xfrm>
          <a:prstGeom prst="rect">
            <a:avLst/>
          </a:prstGeom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96903D97-DE3B-FDC9-BC8C-1013F0F7FC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711500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9117"/>
    </mc:Choice>
    <mc:Fallback>
      <p:transition spd="slow" advTm="691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891" y="1119031"/>
            <a:ext cx="3464954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1DF3D9FA-B6A3-4397-2238-09983ABDA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305" y="1396686"/>
            <a:ext cx="2430380" cy="406462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 Breast Cancer</a:t>
            </a: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6512790" y="941148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536" y="4780992"/>
            <a:ext cx="409575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3D4A8-101E-12D0-65B2-FF0482C77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7614" y="1556792"/>
            <a:ext cx="4864866" cy="4248471"/>
          </a:xfrm>
        </p:spPr>
        <p:txBody>
          <a:bodyPr anchorCtr="0">
            <a:normAutofit/>
          </a:bodyPr>
          <a:lstStyle/>
          <a:p>
            <a:pPr marL="0" indent="0">
              <a:spcBef>
                <a:spcPts val="1200"/>
              </a:spcBef>
              <a:buNone/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Breast Cancer</a:t>
            </a: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ct val="100000"/>
              </a:lnSpc>
              <a:spcBef>
                <a:spcPts val="1200"/>
              </a:spcBef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Breast Cancer is a disease characterized by the development of malignant tumors in breast tissue ( NHS,2024 )</a:t>
            </a:r>
          </a:p>
          <a:p>
            <a:pPr algn="just">
              <a:lnSpc>
                <a:spcPct val="100000"/>
              </a:lnSpc>
              <a:spcBef>
                <a:spcPts val="1200"/>
              </a:spcBef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Breast Cancer is the most famous female cancer ( Boom, 2001 )</a:t>
            </a:r>
          </a:p>
          <a:p>
            <a:pPr algn="just">
              <a:lnSpc>
                <a:spcPct val="100000"/>
              </a:lnSpc>
              <a:spcBef>
                <a:spcPts val="1200"/>
              </a:spcBef>
            </a:pPr>
            <a:b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Breast Cancer arising at a young age and is more aggressive and spread to another part of the body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spcBef>
                <a:spcPts val="1400"/>
              </a:spcBef>
            </a:pPr>
            <a:endParaRPr lang="en-GB" sz="1700" dirty="0"/>
          </a:p>
          <a:p>
            <a:pPr marL="342900" lvl="1" indent="0">
              <a:spcBef>
                <a:spcPts val="1600"/>
              </a:spcBef>
              <a:buNone/>
            </a:pPr>
            <a:endParaRPr lang="en-GB" sz="1700" i="1" dirty="0"/>
          </a:p>
          <a:p>
            <a:pPr lvl="1">
              <a:spcBef>
                <a:spcPts val="1600"/>
              </a:spcBef>
              <a:buNone/>
            </a:pPr>
            <a:endParaRPr lang="en-GB" sz="1700" i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3C9C2-F8C4-FC64-3A2B-8D727215352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 smtClean="0"/>
              <a:pPr>
                <a:spcAft>
                  <a:spcPts val="600"/>
                </a:spcAft>
                <a:defRPr/>
              </a:pPr>
              <a:t>02/08/2026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1AD01A-35D6-54F1-21E7-C950B3125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3</a:t>
            </a:fld>
            <a:endParaRPr lang="en-GB" altLang="en-US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28D1ED3-69B0-2E4E-9BAF-9C3AFB93A4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285632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824"/>
    </mc:Choice>
    <mc:Fallback>
      <p:transition spd="slow" advTm="488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1B7D8-FAFA-459E-E97E-26762F067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36525"/>
            <a:ext cx="7886700" cy="484163"/>
          </a:xfrm>
        </p:spPr>
        <p:txBody>
          <a:bodyPr>
            <a:normAutofit/>
          </a:bodyPr>
          <a:lstStyle/>
          <a:p>
            <a:r>
              <a:rPr lang="en-GB" sz="2800" b="1" dirty="0"/>
              <a:t>A case of a Patient with Breast Cancer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0F13-35A9-9D38-4535-EF0C49E149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3573016"/>
            <a:ext cx="7886700" cy="3096344"/>
          </a:xfrm>
        </p:spPr>
        <p:txBody>
          <a:bodyPr anchor="ctr" anchorCtr="0">
            <a:normAutofit fontScale="25000" lnSpcReduction="20000"/>
          </a:bodyPr>
          <a:lstStyle/>
          <a:p>
            <a:pPr algn="just">
              <a:spcBef>
                <a:spcPts val="1200"/>
              </a:spcBef>
            </a:pPr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Patient Condition : Invasive Lobular Breast Cancer </a:t>
            </a:r>
          </a:p>
          <a:p>
            <a:pPr algn="just">
              <a:spcBef>
                <a:spcPts val="1200"/>
              </a:spcBef>
            </a:pPr>
            <a:endParaRPr lang="en-GB" sz="7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1200"/>
              </a:spcBef>
              <a:buFont typeface="Arial"/>
              <a:buChar char="•"/>
            </a:pPr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Age : 45</a:t>
            </a:r>
          </a:p>
          <a:p>
            <a:pPr algn="just">
              <a:spcBef>
                <a:spcPts val="1200"/>
              </a:spcBef>
              <a:buFont typeface="Arial"/>
              <a:buChar char="•"/>
            </a:pPr>
            <a:endParaRPr lang="en-GB" sz="7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1200"/>
              </a:spcBef>
              <a:buFont typeface="Arial"/>
              <a:buChar char="•"/>
            </a:pPr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Gender : female</a:t>
            </a:r>
          </a:p>
          <a:p>
            <a:pPr algn="just">
              <a:spcBef>
                <a:spcPts val="1200"/>
              </a:spcBef>
              <a:buFont typeface="Arial"/>
              <a:buChar char="•"/>
            </a:pPr>
            <a:endParaRPr lang="en-GB" sz="7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1200"/>
              </a:spcBef>
              <a:buFont typeface="Arial"/>
              <a:buChar char="•"/>
            </a:pPr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Occupation : Teacher in the school</a:t>
            </a:r>
          </a:p>
          <a:p>
            <a:pPr algn="just">
              <a:spcBef>
                <a:spcPts val="1200"/>
              </a:spcBef>
            </a:pPr>
            <a:endParaRPr lang="en-GB" sz="7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1200"/>
              </a:spcBef>
              <a:buFont typeface="Arial"/>
              <a:buChar char="•"/>
            </a:pPr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Living situation: Living with parents</a:t>
            </a:r>
          </a:p>
          <a:p>
            <a:pPr marL="0" indent="0" algn="just">
              <a:spcBef>
                <a:spcPts val="1200"/>
              </a:spcBef>
              <a:buNone/>
            </a:pPr>
            <a:endParaRPr lang="en-GB" sz="7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200"/>
              </a:spcBef>
            </a:pPr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How to detect Breast Cancer :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     X- ray ( Mammogram )</a:t>
            </a:r>
          </a:p>
          <a:p>
            <a:pPr>
              <a:spcBef>
                <a:spcPts val="1200"/>
              </a:spcBef>
              <a:buFont typeface="Arial"/>
              <a:buChar char="•"/>
            </a:pPr>
            <a:endParaRPr lang="en-GB" sz="7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1200"/>
              </a:spcBef>
              <a:buNone/>
            </a:pPr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     Ultrasound  ( Breast ), MRI ( scans )</a:t>
            </a:r>
          </a:p>
          <a:p>
            <a:pPr>
              <a:spcBef>
                <a:spcPts val="1200"/>
              </a:spcBef>
              <a:buFont typeface="Arial"/>
              <a:buChar char="•"/>
            </a:pPr>
            <a:endParaRPr lang="en-GB" sz="7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1200"/>
              </a:spcBef>
              <a:buNone/>
            </a:pPr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     Taking small sample of cells ( Biopsy )</a:t>
            </a:r>
          </a:p>
          <a:p>
            <a:pPr>
              <a:spcBef>
                <a:spcPts val="1200"/>
              </a:spcBef>
            </a:pPr>
            <a:endParaRPr lang="en-GB" sz="7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1200"/>
              </a:spcBef>
              <a:buFont typeface="Arial"/>
              <a:buChar char="•"/>
            </a:pPr>
            <a:endParaRPr lang="en-GB" sz="7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1200"/>
              </a:spcBef>
              <a:buFont typeface="Arial"/>
              <a:buChar char="•"/>
            </a:pPr>
            <a:endParaRPr lang="en-GB" sz="7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spcBef>
                <a:spcPts val="1200"/>
              </a:spcBef>
              <a:buNone/>
            </a:pPr>
            <a:endParaRPr lang="en-GB" sz="7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1" indent="0">
              <a:spcBef>
                <a:spcPts val="1400"/>
              </a:spcBef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spcBef>
                <a:spcPts val="1600"/>
              </a:spcBef>
              <a:buNone/>
            </a:pPr>
            <a:endParaRPr lang="en-GB" sz="4800" i="1" dirty="0"/>
          </a:p>
          <a:p>
            <a:pPr lvl="1">
              <a:spcBef>
                <a:spcPts val="1600"/>
              </a:spcBef>
              <a:buNone/>
            </a:pPr>
            <a:endParaRPr lang="en-GB" sz="4800" i="1" dirty="0">
              <a:solidFill>
                <a:schemeClr val="tx1"/>
              </a:solidFill>
            </a:endParaRPr>
          </a:p>
          <a:p>
            <a:pPr lvl="1">
              <a:spcBef>
                <a:spcPts val="1600"/>
              </a:spcBef>
              <a:buNone/>
            </a:pPr>
            <a:endParaRPr lang="en-GB" sz="1500" i="1" dirty="0"/>
          </a:p>
          <a:p>
            <a:pPr lvl="1">
              <a:spcBef>
                <a:spcPts val="1600"/>
              </a:spcBef>
              <a:buNone/>
            </a:pPr>
            <a:endParaRPr lang="en-GB" sz="1500" i="1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800642-0D74-9A9D-EEA9-9EEA43A736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A468CE-6AEE-EAD3-595F-267F23235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445961BF-EEB4-67D6-BE33-668F02CED8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230198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688"/>
    </mc:Choice>
    <mc:Fallback>
      <p:transition spd="slow" advTm="576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29369" y="238539"/>
            <a:ext cx="8263890" cy="1434415"/>
          </a:xfrm>
        </p:spPr>
        <p:txBody>
          <a:bodyPr anchor="b">
            <a:normAutofit/>
          </a:bodyPr>
          <a:lstStyle/>
          <a:p>
            <a:r>
              <a:rPr lang="en-GB" sz="4700" b="1">
                <a:cs typeface="Arial" panose="020B0604020202020204" pitchFamily="34" charset="0"/>
              </a:rPr>
              <a:t>Anatomy and Physiology</a:t>
            </a:r>
          </a:p>
        </p:txBody>
      </p:sp>
      <p:sp>
        <p:nvSpPr>
          <p:cNvPr id="3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681544"/>
            <a:ext cx="8229600" cy="18288"/>
          </a:xfrm>
          <a:custGeom>
            <a:avLst/>
            <a:gdLst>
              <a:gd name="csX0" fmla="*/ 0 w 8229600"/>
              <a:gd name="csY0" fmla="*/ 0 h 18288"/>
              <a:gd name="csX1" fmla="*/ 521208 w 8229600"/>
              <a:gd name="csY1" fmla="*/ 0 h 18288"/>
              <a:gd name="csX2" fmla="*/ 1371600 w 8229600"/>
              <a:gd name="csY2" fmla="*/ 0 h 18288"/>
              <a:gd name="csX3" fmla="*/ 2221992 w 8229600"/>
              <a:gd name="csY3" fmla="*/ 0 h 18288"/>
              <a:gd name="csX4" fmla="*/ 3072384 w 8229600"/>
              <a:gd name="csY4" fmla="*/ 0 h 18288"/>
              <a:gd name="csX5" fmla="*/ 3511296 w 8229600"/>
              <a:gd name="csY5" fmla="*/ 0 h 18288"/>
              <a:gd name="csX6" fmla="*/ 4114800 w 8229600"/>
              <a:gd name="csY6" fmla="*/ 0 h 18288"/>
              <a:gd name="csX7" fmla="*/ 4553712 w 8229600"/>
              <a:gd name="csY7" fmla="*/ 0 h 18288"/>
              <a:gd name="csX8" fmla="*/ 5239512 w 8229600"/>
              <a:gd name="csY8" fmla="*/ 0 h 18288"/>
              <a:gd name="csX9" fmla="*/ 5843016 w 8229600"/>
              <a:gd name="csY9" fmla="*/ 0 h 18288"/>
              <a:gd name="csX10" fmla="*/ 6611112 w 8229600"/>
              <a:gd name="csY10" fmla="*/ 0 h 18288"/>
              <a:gd name="csX11" fmla="*/ 7461504 w 8229600"/>
              <a:gd name="csY11" fmla="*/ 0 h 18288"/>
              <a:gd name="csX12" fmla="*/ 8229600 w 8229600"/>
              <a:gd name="csY12" fmla="*/ 0 h 18288"/>
              <a:gd name="csX13" fmla="*/ 8229600 w 8229600"/>
              <a:gd name="csY13" fmla="*/ 18288 h 18288"/>
              <a:gd name="csX14" fmla="*/ 7461504 w 8229600"/>
              <a:gd name="csY14" fmla="*/ 18288 h 18288"/>
              <a:gd name="csX15" fmla="*/ 6940296 w 8229600"/>
              <a:gd name="csY15" fmla="*/ 18288 h 18288"/>
              <a:gd name="csX16" fmla="*/ 6419088 w 8229600"/>
              <a:gd name="csY16" fmla="*/ 18288 h 18288"/>
              <a:gd name="csX17" fmla="*/ 5650992 w 8229600"/>
              <a:gd name="csY17" fmla="*/ 18288 h 18288"/>
              <a:gd name="csX18" fmla="*/ 5129784 w 8229600"/>
              <a:gd name="csY18" fmla="*/ 18288 h 18288"/>
              <a:gd name="csX19" fmla="*/ 4690872 w 8229600"/>
              <a:gd name="csY19" fmla="*/ 18288 h 18288"/>
              <a:gd name="csX20" fmla="*/ 4087368 w 8229600"/>
              <a:gd name="csY20" fmla="*/ 18288 h 18288"/>
              <a:gd name="csX21" fmla="*/ 3401568 w 8229600"/>
              <a:gd name="csY21" fmla="*/ 18288 h 18288"/>
              <a:gd name="csX22" fmla="*/ 2798064 w 8229600"/>
              <a:gd name="csY22" fmla="*/ 18288 h 18288"/>
              <a:gd name="csX23" fmla="*/ 2276856 w 8229600"/>
              <a:gd name="csY23" fmla="*/ 18288 h 18288"/>
              <a:gd name="csX24" fmla="*/ 1426464 w 8229600"/>
              <a:gd name="csY24" fmla="*/ 18288 h 18288"/>
              <a:gd name="csX25" fmla="*/ 740664 w 8229600"/>
              <a:gd name="csY25" fmla="*/ 18288 h 18288"/>
              <a:gd name="csX26" fmla="*/ 0 w 8229600"/>
              <a:gd name="csY26" fmla="*/ 18288 h 18288"/>
              <a:gd name="csX27" fmla="*/ 0 w 8229600"/>
              <a:gd name="csY2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</a:cxnLst>
            <a:rect l="l" t="t" r="r" b="b"/>
            <a:pathLst>
              <a:path w="8229600" h="18288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8940" y="5812"/>
                  <a:pt x="8229447" y="9773"/>
                  <a:pt x="8229600" y="18288"/>
                </a:cubicBezTo>
                <a:cubicBezTo>
                  <a:pt x="7940706" y="-9293"/>
                  <a:pt x="7792584" y="-16009"/>
                  <a:pt x="7461504" y="18288"/>
                </a:cubicBezTo>
                <a:cubicBezTo>
                  <a:pt x="7130424" y="52585"/>
                  <a:pt x="7080072" y="43845"/>
                  <a:pt x="6940296" y="18288"/>
                </a:cubicBezTo>
                <a:cubicBezTo>
                  <a:pt x="6800520" y="-7269"/>
                  <a:pt x="6672872" y="26671"/>
                  <a:pt x="6419088" y="18288"/>
                </a:cubicBezTo>
                <a:cubicBezTo>
                  <a:pt x="6165304" y="9905"/>
                  <a:pt x="5869721" y="4987"/>
                  <a:pt x="5650992" y="18288"/>
                </a:cubicBezTo>
                <a:cubicBezTo>
                  <a:pt x="5432263" y="31589"/>
                  <a:pt x="5308310" y="3023"/>
                  <a:pt x="5129784" y="18288"/>
                </a:cubicBezTo>
                <a:cubicBezTo>
                  <a:pt x="4951258" y="33553"/>
                  <a:pt x="4799696" y="15357"/>
                  <a:pt x="4690872" y="18288"/>
                </a:cubicBezTo>
                <a:cubicBezTo>
                  <a:pt x="4582048" y="21219"/>
                  <a:pt x="4311124" y="-7836"/>
                  <a:pt x="4087368" y="18288"/>
                </a:cubicBezTo>
                <a:cubicBezTo>
                  <a:pt x="3863612" y="44412"/>
                  <a:pt x="3730288" y="13374"/>
                  <a:pt x="3401568" y="18288"/>
                </a:cubicBezTo>
                <a:cubicBezTo>
                  <a:pt x="3072848" y="23202"/>
                  <a:pt x="3020684" y="32425"/>
                  <a:pt x="2798064" y="18288"/>
                </a:cubicBezTo>
                <a:cubicBezTo>
                  <a:pt x="2575444" y="4151"/>
                  <a:pt x="2440915" y="-7352"/>
                  <a:pt x="2276856" y="18288"/>
                </a:cubicBezTo>
                <a:cubicBezTo>
                  <a:pt x="2112797" y="43928"/>
                  <a:pt x="1726502" y="-9560"/>
                  <a:pt x="1426464" y="18288"/>
                </a:cubicBezTo>
                <a:cubicBezTo>
                  <a:pt x="1126426" y="46136"/>
                  <a:pt x="992925" y="21016"/>
                  <a:pt x="740664" y="18288"/>
                </a:cubicBezTo>
                <a:cubicBezTo>
                  <a:pt x="488403" y="15560"/>
                  <a:pt x="195650" y="-16061"/>
                  <a:pt x="0" y="18288"/>
                </a:cubicBezTo>
                <a:cubicBezTo>
                  <a:pt x="348" y="9455"/>
                  <a:pt x="654" y="3983"/>
                  <a:pt x="0" y="0"/>
                </a:cubicBezTo>
                <a:close/>
              </a:path>
              <a:path w="8229600" h="18288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30508" y="6337"/>
                  <a:pt x="8228722" y="11778"/>
                  <a:pt x="8229600" y="18288"/>
                </a:cubicBezTo>
                <a:cubicBezTo>
                  <a:pt x="8075287" y="35054"/>
                  <a:pt x="7821366" y="21850"/>
                  <a:pt x="7626096" y="18288"/>
                </a:cubicBezTo>
                <a:cubicBezTo>
                  <a:pt x="7430826" y="14726"/>
                  <a:pt x="7320004" y="-9669"/>
                  <a:pt x="7022592" y="18288"/>
                </a:cubicBezTo>
                <a:cubicBezTo>
                  <a:pt x="6725180" y="46245"/>
                  <a:pt x="6348804" y="-14025"/>
                  <a:pt x="6172200" y="18288"/>
                </a:cubicBezTo>
                <a:cubicBezTo>
                  <a:pt x="5995596" y="50601"/>
                  <a:pt x="5788102" y="22890"/>
                  <a:pt x="5650992" y="18288"/>
                </a:cubicBezTo>
                <a:cubicBezTo>
                  <a:pt x="5513882" y="13686"/>
                  <a:pt x="5198399" y="29121"/>
                  <a:pt x="4882896" y="18288"/>
                </a:cubicBezTo>
                <a:cubicBezTo>
                  <a:pt x="4567393" y="7455"/>
                  <a:pt x="4557008" y="26965"/>
                  <a:pt x="4443984" y="18288"/>
                </a:cubicBezTo>
                <a:cubicBezTo>
                  <a:pt x="4330960" y="9611"/>
                  <a:pt x="4061674" y="28891"/>
                  <a:pt x="3758184" y="18288"/>
                </a:cubicBezTo>
                <a:cubicBezTo>
                  <a:pt x="3454694" y="7685"/>
                  <a:pt x="3380392" y="19119"/>
                  <a:pt x="3236976" y="18288"/>
                </a:cubicBezTo>
                <a:cubicBezTo>
                  <a:pt x="3093560" y="17457"/>
                  <a:pt x="2632116" y="37607"/>
                  <a:pt x="2386584" y="18288"/>
                </a:cubicBezTo>
                <a:cubicBezTo>
                  <a:pt x="2141052" y="-1031"/>
                  <a:pt x="2110884" y="28777"/>
                  <a:pt x="1947672" y="18288"/>
                </a:cubicBezTo>
                <a:cubicBezTo>
                  <a:pt x="1784460" y="7799"/>
                  <a:pt x="1535467" y="461"/>
                  <a:pt x="1261872" y="18288"/>
                </a:cubicBezTo>
                <a:cubicBezTo>
                  <a:pt x="988277" y="36115"/>
                  <a:pt x="1021096" y="10375"/>
                  <a:pt x="822960" y="18288"/>
                </a:cubicBezTo>
                <a:cubicBezTo>
                  <a:pt x="624824" y="26201"/>
                  <a:pt x="298309" y="1283"/>
                  <a:pt x="0" y="18288"/>
                </a:cubicBezTo>
                <a:cubicBezTo>
                  <a:pt x="-633" y="12278"/>
                  <a:pt x="-757" y="5867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C35443-F263-7B57-2247-B900E4E8B7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369" y="2071316"/>
            <a:ext cx="5035164" cy="4119172"/>
          </a:xfrm>
        </p:spPr>
        <p:txBody>
          <a:bodyPr anchor="t" anchorCtr="0">
            <a:normAutofit/>
          </a:bodyPr>
          <a:lstStyle/>
          <a:p>
            <a:pPr lvl="1" algn="just">
              <a:spcBef>
                <a:spcPts val="140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Breast Cancer is the type of cancer that affect the breast, is the most common invasive cancer in women ( Effiong, 2022 )</a:t>
            </a:r>
          </a:p>
          <a:p>
            <a:pPr lvl="1" algn="just">
              <a:spcBef>
                <a:spcPts val="140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Human body have Multiple and independents systems, characterized by  anatomical structures and Physiological functions.</a:t>
            </a:r>
          </a:p>
          <a:p>
            <a:pPr lvl="1" algn="just">
              <a:spcBef>
                <a:spcPts val="1600"/>
              </a:spcBef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immune system is implicated in breast cancer.  ( Standish, 2010 )</a:t>
            </a:r>
          </a:p>
          <a:p>
            <a:pPr lvl="1" algn="just">
              <a:spcBef>
                <a:spcPts val="1600"/>
              </a:spcBef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immune system protect our body from germs and infections.  (Sattler , 2017 )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71F87A8-35D8-AF35-38F9-780DF560F38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93" r="23715"/>
          <a:stretch>
            <a:fillRect/>
          </a:stretch>
        </p:blipFill>
        <p:spPr>
          <a:xfrm>
            <a:off x="5756743" y="2093976"/>
            <a:ext cx="2955798" cy="4096512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AEC0692C-DCB9-85D1-FC1F-DC3CB3DB87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464274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792"/>
    </mc:Choice>
    <mc:Fallback>
      <p:transition spd="slow" advTm="417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57845966-6EFC-468A-9CC7-BAB4B9585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6858000"/>
          </a:xfrm>
          <a:prstGeom prst="rect">
            <a:avLst/>
          </a:prstGeom>
          <a:solidFill>
            <a:srgbClr val="2B40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39" name="Picture 38">
            <a:extLst>
              <a:ext uri="{FF2B5EF4-FFF2-40B4-BE49-F238E27FC236}">
                <a16:creationId xmlns:a16="http://schemas.microsoft.com/office/drawing/2014/main" id="{75554383-98AF-4A47-BB65-705FAAA4B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r="12500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ABAC03-DC1F-6E53-444A-B49460E8BA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D30023C4-5528-489E-A726-D14A340FF59E}" type="datetime1">
              <a:rPr lang="en-GB" altLang="en-US" sz="1050">
                <a:solidFill>
                  <a:srgbClr val="898989"/>
                </a:solidFill>
              </a:rPr>
              <a:pPr>
                <a:spcAft>
                  <a:spcPts val="600"/>
                </a:spcAft>
                <a:defRPr/>
              </a:pPr>
              <a:t>03/08/2026</a:t>
            </a:fld>
            <a:endParaRPr lang="en-GB" altLang="en-US" sz="1050">
              <a:solidFill>
                <a:srgbClr val="898989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65699A7-6A56-35B2-B972-F4C19B140C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AA1819AB-B9DA-41D7-8C91-5DE9528F5AA4}" type="slidenum">
              <a:rPr lang="en-GB" altLang="en-US" sz="1050"/>
              <a:pPr>
                <a:spcAft>
                  <a:spcPts val="600"/>
                </a:spcAft>
                <a:defRPr/>
              </a:pPr>
              <a:t>6</a:t>
            </a:fld>
            <a:endParaRPr lang="en-GB" altLang="en-US" sz="105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ADAD1991-FFD1-4E94-ABAB-7560D3300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5410" y="-3970"/>
            <a:ext cx="7748362" cy="6874811"/>
          </a:xfrm>
          <a:custGeom>
            <a:avLst/>
            <a:gdLst>
              <a:gd name="connsiteX0" fmla="*/ 2232159 w 7837716"/>
              <a:gd name="connsiteY0" fmla="*/ 0 h 6858000"/>
              <a:gd name="connsiteX1" fmla="*/ 5605557 w 7837716"/>
              <a:gd name="connsiteY1" fmla="*/ 0 h 6858000"/>
              <a:gd name="connsiteX2" fmla="*/ 5617845 w 7837716"/>
              <a:gd name="connsiteY2" fmla="*/ 5384 h 6858000"/>
              <a:gd name="connsiteX3" fmla="*/ 7837716 w 7837716"/>
              <a:gd name="connsiteY3" fmla="*/ 3429000 h 6858000"/>
              <a:gd name="connsiteX4" fmla="*/ 5617845 w 7837716"/>
              <a:gd name="connsiteY4" fmla="*/ 6852616 h 6858000"/>
              <a:gd name="connsiteX5" fmla="*/ 5605557 w 7837716"/>
              <a:gd name="connsiteY5" fmla="*/ 6858000 h 6858000"/>
              <a:gd name="connsiteX6" fmla="*/ 2232159 w 7837716"/>
              <a:gd name="connsiteY6" fmla="*/ 6858000 h 6858000"/>
              <a:gd name="connsiteX7" fmla="*/ 2219871 w 7837716"/>
              <a:gd name="connsiteY7" fmla="*/ 6852616 h 6858000"/>
              <a:gd name="connsiteX8" fmla="*/ 0 w 7837716"/>
              <a:gd name="connsiteY8" fmla="*/ 3429000 h 6858000"/>
              <a:gd name="connsiteX9" fmla="*/ 2219871 w 7837716"/>
              <a:gd name="connsiteY9" fmla="*/ 53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37716" h="6858000">
                <a:moveTo>
                  <a:pt x="2232159" y="0"/>
                </a:moveTo>
                <a:lnTo>
                  <a:pt x="5605557" y="0"/>
                </a:lnTo>
                <a:lnTo>
                  <a:pt x="5617845" y="5384"/>
                </a:lnTo>
                <a:cubicBezTo>
                  <a:pt x="6931322" y="618789"/>
                  <a:pt x="7837716" y="1921305"/>
                  <a:pt x="7837716" y="3429000"/>
                </a:cubicBezTo>
                <a:cubicBezTo>
                  <a:pt x="7837716" y="4936696"/>
                  <a:pt x="6931322" y="6239212"/>
                  <a:pt x="5617845" y="6852616"/>
                </a:cubicBezTo>
                <a:lnTo>
                  <a:pt x="5605557" y="6858000"/>
                </a:lnTo>
                <a:lnTo>
                  <a:pt x="2232159" y="6858000"/>
                </a:lnTo>
                <a:lnTo>
                  <a:pt x="2219871" y="6852616"/>
                </a:lnTo>
                <a:cubicBezTo>
                  <a:pt x="906394" y="6239212"/>
                  <a:pt x="0" y="4936696"/>
                  <a:pt x="0" y="3429000"/>
                </a:cubicBezTo>
                <a:cubicBezTo>
                  <a:pt x="0" y="1921305"/>
                  <a:pt x="906394" y="618789"/>
                  <a:pt x="2219871" y="5384"/>
                </a:cubicBez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2000"/>
                  </a:schemeClr>
                </a:gs>
                <a:gs pos="100000">
                  <a:schemeClr val="bg2">
                    <a:lumMod val="87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6A35CAFE-B20F-62EF-EB00-EC65A94B3B5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72619" y="1172029"/>
            <a:ext cx="4513942" cy="4513942"/>
          </a:xfrm>
          <a:prstGeom prst="rect">
            <a:avLst/>
          </a:prstGeom>
        </p:spPr>
      </p:pic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D2F60AAE-DA35-8780-E441-CCACA354D9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048385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231"/>
    </mc:Choice>
    <mc:Fallback>
      <p:transition spd="slow" advTm="142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8" name="Arc 17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6100024" y="863980"/>
            <a:ext cx="2987899" cy="2240924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B924A3-1440-EE2D-BFA7-E4E87ED06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1221" y="479493"/>
            <a:ext cx="4094129" cy="93328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Care Plan (1/ 1) ( Patients medical History)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004647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0597293-84CB-80BD-9742-90BB58F4D9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386" y="1178352"/>
            <a:ext cx="3972606" cy="4482895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4F549-6873-A292-8A34-6B47A51402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1221" y="1556792"/>
            <a:ext cx="4094129" cy="4620171"/>
          </a:xfrm>
        </p:spPr>
        <p:txBody>
          <a:bodyPr anchorCtr="0">
            <a:normAutofit lnSpcReduction="10000"/>
          </a:bodyPr>
          <a:lstStyle/>
          <a:p>
            <a:pPr lvl="1" algn="just">
              <a:lnSpc>
                <a:spcPct val="100000"/>
              </a:lnSpc>
              <a:spcBef>
                <a:spcPts val="180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 patient start smoke in her 20 s  According to(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Ellingjord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Dale, 2018 ) smoke is considered as risk factor of cancers.</a:t>
            </a:r>
          </a:p>
          <a:p>
            <a:pPr lvl="1" algn="just">
              <a:lnSpc>
                <a:spcPct val="100000"/>
              </a:lnSpc>
              <a:spcBef>
                <a:spcPts val="180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Working as a teacher , the patient has a very little Physical activities.  Sedentary behaviour is associate with risk of cancer  (Kerr, 2017 )</a:t>
            </a:r>
          </a:p>
          <a:p>
            <a:pPr lvl="1" algn="just">
              <a:lnSpc>
                <a:spcPct val="100000"/>
              </a:lnSpc>
              <a:spcBef>
                <a:spcPts val="180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patients had mother’s family  with Breast Cancer. According to (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Mavaddat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2010 ) the genetic component of the disease is reflected on the tendency in family ( Hereditary )</a:t>
            </a:r>
          </a:p>
          <a:p>
            <a:pPr marL="342900" lvl="1" indent="0">
              <a:spcBef>
                <a:spcPts val="1800"/>
              </a:spcBef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EB692-B9B5-A7EC-175D-C55FD2A656B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 smtClean="0"/>
              <a:pPr>
                <a:spcAft>
                  <a:spcPts val="600"/>
                </a:spcAft>
                <a:defRPr/>
              </a:pPr>
              <a:t>02/08/2026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6DEE0F-0A02-6D68-23C0-0B77EC1F3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7</a:t>
            </a:fld>
            <a:endParaRPr lang="en-GB" altLang="en-US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509910AF-646B-020F-8C0A-5E3E7A65B07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4322049"/>
              </p:ext>
            </p:extLst>
          </p:nvPr>
        </p:nvGraphicFramePr>
        <p:xfrm>
          <a:off x="512618" y="284018"/>
          <a:ext cx="3629891" cy="822960"/>
        </p:xfrm>
        <a:graphic>
          <a:graphicData uri="http://schemas.openxmlformats.org/drawingml/2006/table">
            <a:tbl>
              <a:tblPr/>
              <a:tblGrid>
                <a:gridCol w="3629891">
                  <a:extLst>
                    <a:ext uri="{9D8B030D-6E8A-4147-A177-3AD203B41FA5}">
                      <a16:colId xmlns:a16="http://schemas.microsoft.com/office/drawing/2014/main" val="282952480"/>
                    </a:ext>
                  </a:extLst>
                </a:gridCol>
              </a:tblGrid>
              <a:tr h="477982">
                <a:tc>
                  <a:txBody>
                    <a:bodyPr/>
                    <a:lstStyle/>
                    <a:p>
                      <a:r>
                        <a:rPr lang="en-GB" sz="2400" dirty="0"/>
                        <a:t>Cancer Research UK, 2023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66136216"/>
                  </a:ext>
                </a:extLst>
              </a:tr>
            </a:tbl>
          </a:graphicData>
        </a:graphic>
      </p:graphicFrame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A9F3AE7C-1893-523C-D562-7F2348CE34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042039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363"/>
    </mc:Choice>
    <mc:Fallback>
      <p:transition spd="slow" advTm="493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54CF755-B47A-677A-344F-DF65AB04F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pPr>
                <a:defRPr/>
              </a:pPr>
              <a:t>05/08/2026</a:t>
            </a:fld>
            <a:endParaRPr lang="en-GB" alt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C212D82-1F73-F795-641A-9604BC7ED9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361FC51-292F-837C-C92C-57C9BB68CEA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1054525"/>
              </p:ext>
            </p:extLst>
          </p:nvPr>
        </p:nvGraphicFramePr>
        <p:xfrm>
          <a:off x="107504" y="260648"/>
          <a:ext cx="8640960" cy="6336704"/>
        </p:xfrm>
        <a:graphic>
          <a:graphicData uri="http://schemas.openxmlformats.org/drawingml/2006/table">
            <a:tbl>
              <a:tblPr/>
              <a:tblGrid>
                <a:gridCol w="8640960">
                  <a:extLst>
                    <a:ext uri="{9D8B030D-6E8A-4147-A177-3AD203B41FA5}">
                      <a16:colId xmlns:a16="http://schemas.microsoft.com/office/drawing/2014/main" val="3379354446"/>
                    </a:ext>
                  </a:extLst>
                </a:gridCol>
              </a:tblGrid>
              <a:tr h="6336704"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/>
                        <a:t>Care Plan 2/3 Health conditions</a:t>
                      </a:r>
                    </a:p>
                    <a:p>
                      <a:endParaRPr lang="en-GB" sz="3200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Patient live with parents as need support Physically and emotional ( Alvarez-</a:t>
                      </a:r>
                      <a:r>
                        <a:rPr lang="en-GB" sz="2400" dirty="0" err="1"/>
                        <a:t>salvago</a:t>
                      </a:r>
                      <a:r>
                        <a:rPr lang="en-GB" sz="2400" dirty="0"/>
                        <a:t>, 2024 )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2400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Patient treatment daily taking letrozole for 5 years and Herceptin for  year and Radiotherapy.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GB" sz="2400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The Patient Breast Cancer is in stage 1, patient had a surgery and  it had not spread to the rest of the body.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GB" sz="2400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Health condition, the patient had family history ( cancer ) obesity and not physical activities. ( Schmidt, 2015 )</a:t>
                      </a:r>
                    </a:p>
                    <a:p>
                      <a:endParaRPr lang="en-GB" sz="2800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4319297"/>
                  </a:ext>
                </a:extLst>
              </a:tr>
            </a:tbl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A5C08EB-010D-EF67-2DEB-DE6B6777D9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638688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587"/>
    </mc:Choice>
    <mc:Fallback>
      <p:transition spd="slow" advTm="645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E0124-C10B-2C22-8E26-7781C9788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algn="ctr"/>
            <a:r>
              <a:rPr lang="en-GB" sz="3600" b="1" dirty="0"/>
              <a:t>Care Plan (3/3) Future care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DB334-A7AC-B263-B902-D885AE203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980728"/>
            <a:ext cx="7886700" cy="5196235"/>
          </a:xfrm>
        </p:spPr>
        <p:txBody>
          <a:bodyPr anchor="ctr" anchorCtr="0">
            <a:normAutofit/>
          </a:bodyPr>
          <a:lstStyle/>
          <a:p>
            <a:pPr lvl="1" algn="just">
              <a:spcBef>
                <a:spcPts val="1800"/>
              </a:spcBef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Breast cancer nurses and the oncologic staff help and support patients throughout the whole treatment ( Vila , 2017 )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spcBef>
                <a:spcPts val="1800"/>
              </a:spcBef>
            </a:pPr>
            <a:r>
              <a:rPr lang="en-US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Promoting communication one to one  to identified patients needs, will lead to considerable better care in patients under treatments.( Wolff, 2021 )</a:t>
            </a:r>
          </a:p>
          <a:p>
            <a:pPr lvl="1" algn="just">
              <a:spcBef>
                <a:spcPts val="1800"/>
              </a:spcBef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Involve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families and cares  in the patient treatment and goals .</a:t>
            </a:r>
          </a:p>
          <a:p>
            <a:pPr lvl="1" algn="just">
              <a:spcBef>
                <a:spcPts val="1800"/>
              </a:spcBef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Ethical consideration with patients with breast cancer include several principle ( Consent, confidentiality, dignity, autonomy ) these principle require continuous Ethical reflection for Health professionals. ( Droste, 2011 )</a:t>
            </a:r>
          </a:p>
          <a:p>
            <a:pPr lvl="1" algn="just">
              <a:spcBef>
                <a:spcPts val="1800"/>
              </a:spcBef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.NHS and NICE  Guidelines support clinical decision making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in breast cancer by providing evidence based. ( Gafni, 2003 </a:t>
            </a:r>
            <a:r>
              <a:rPr lang="en-GB" sz="2000" i="1" dirty="0"/>
              <a:t>)</a:t>
            </a:r>
            <a:endParaRPr lang="en-GB" sz="2000" i="1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193C0-9C37-D32B-C845-058D81A00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02/08/2026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ED7D4-D58E-B110-D734-7BC6B2731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59C5323-8485-28A9-64CF-E986ACE702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01651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6439"/>
    </mc:Choice>
    <mc:Fallback>
      <p:transition spd="slow" advTm="764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F038E7-E855-F814-1593-9FB64D82A1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pPr>
                <a:defRPr/>
              </a:pPr>
              <a:t>04/08/2026</a:t>
            </a:fld>
            <a:endParaRPr lang="en-GB" alt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792E1A-7864-F2A1-DEBE-BD520B51A4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71D747C-9EFD-1EB3-AA7A-AD880F3EBAE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2253504"/>
              </p:ext>
            </p:extLst>
          </p:nvPr>
        </p:nvGraphicFramePr>
        <p:xfrm>
          <a:off x="323529" y="764704"/>
          <a:ext cx="5184576" cy="5688632"/>
        </p:xfrm>
        <a:graphic>
          <a:graphicData uri="http://schemas.openxmlformats.org/drawingml/2006/table">
            <a:tbl>
              <a:tblPr/>
              <a:tblGrid>
                <a:gridCol w="5184576">
                  <a:extLst>
                    <a:ext uri="{9D8B030D-6E8A-4147-A177-3AD203B41FA5}">
                      <a16:colId xmlns:a16="http://schemas.microsoft.com/office/drawing/2014/main" val="3465456682"/>
                    </a:ext>
                  </a:extLst>
                </a:gridCol>
              </a:tblGrid>
              <a:tr h="5688632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/>
                        <a:t>Risk Factor</a:t>
                      </a:r>
                    </a:p>
                    <a:p>
                      <a:pPr algn="l"/>
                      <a:endParaRPr lang="en-GB" sz="3200" dirty="0"/>
                    </a:p>
                    <a:p>
                      <a:pPr marL="342900" indent="-34290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Breast Cancer frequently shows in women around menopause ( Kaminska, 2015 )</a:t>
                      </a:r>
                    </a:p>
                    <a:p>
                      <a:pPr marL="342900" indent="-342900" algn="just">
                        <a:buFont typeface="Arial" panose="020B0604020202020204" pitchFamily="34" charset="0"/>
                        <a:buChar char="•"/>
                      </a:pPr>
                      <a:endParaRPr lang="en-GB" sz="2400" dirty="0"/>
                    </a:p>
                    <a:p>
                      <a:pPr marL="342900" indent="-342900" algn="just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The main risk factors involve in breast cancer is age, family history, obesity, menopause, smoking, alcohol and lifestyle ( Fakhri, 2022</a:t>
                      </a:r>
                      <a:r>
                        <a:rPr lang="en-GB" sz="2000" dirty="0"/>
                        <a:t>).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07699508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6A381B6A-3F41-B801-29F7-72504512F2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84791" y="1700808"/>
            <a:ext cx="3096344" cy="3816424"/>
          </a:xfrm>
          <a:prstGeom prst="rect">
            <a:avLst/>
          </a:prstGeom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A3FB8E2-8145-E05F-75CE-686F3722F15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2489619"/>
              </p:ext>
            </p:extLst>
          </p:nvPr>
        </p:nvGraphicFramePr>
        <p:xfrm>
          <a:off x="6019800" y="980728"/>
          <a:ext cx="2826327" cy="576063"/>
        </p:xfrm>
        <a:graphic>
          <a:graphicData uri="http://schemas.openxmlformats.org/drawingml/2006/table">
            <a:tbl>
              <a:tblPr/>
              <a:tblGrid>
                <a:gridCol w="2826327">
                  <a:extLst>
                    <a:ext uri="{9D8B030D-6E8A-4147-A177-3AD203B41FA5}">
                      <a16:colId xmlns:a16="http://schemas.microsoft.com/office/drawing/2014/main" val="3699602922"/>
                    </a:ext>
                  </a:extLst>
                </a:gridCol>
              </a:tblGrid>
              <a:tr h="576063">
                <a:tc>
                  <a:txBody>
                    <a:bodyPr/>
                    <a:lstStyle/>
                    <a:p>
                      <a:r>
                        <a:rPr lang="en-GB" sz="1800" dirty="0"/>
                        <a:t>Cancer Research UK, 2024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42677382"/>
                  </a:ext>
                </a:extLst>
              </a:tr>
            </a:tbl>
          </a:graphicData>
        </a:graphic>
      </p:graphicFrame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65CAB586-CAE6-BC98-170F-8F2E0B016F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323261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099"/>
    </mc:Choice>
    <mc:Fallback>
      <p:transition spd="slow" advTm="590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0FCB6-E8B5-E668-6859-562592213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GB" sz="2200" b="1"/>
              <a:t>Recommendations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B492E7C-729C-3093-A903-CC22D523209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8701" b="8835"/>
          <a:stretch>
            <a:fillRect/>
          </a:stretch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34A5C-AEA4-8C87-D5EF-1CD835079D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67986" y="3501008"/>
            <a:ext cx="5614060" cy="2704529"/>
          </a:xfrm>
        </p:spPr>
        <p:txBody>
          <a:bodyPr anchor="ctr" anchorCtr="0">
            <a:normAutofit/>
          </a:bodyPr>
          <a:lstStyle/>
          <a:p>
            <a:pPr lvl="1">
              <a:spcBef>
                <a:spcPts val="1400"/>
              </a:spcBef>
            </a:pPr>
            <a:r>
              <a:rPr lang="en-GB" sz="1600" dirty="0"/>
              <a:t>The evidence -based recommendation for care routine, monitoring and care planning, emphasize the integration of guidelines with patient specific data, person centred outcomes and personalize approaches.</a:t>
            </a:r>
          </a:p>
          <a:p>
            <a:pPr lvl="1">
              <a:spcBef>
                <a:spcPts val="1400"/>
              </a:spcBef>
            </a:pPr>
            <a:r>
              <a:rPr lang="en-GB" sz="1600" dirty="0"/>
              <a:t>The Assess  recommendations by NHS and NICE  in individuals is lifestyle, early detection ( screening ) diagnosis, interventions with treatments, regular check ups  and support . The NHS and NICE guidelines  underpinned recommendations  by providing evidence – based, whether harms  </a:t>
            </a:r>
            <a:r>
              <a:rPr lang="en-GB" sz="1600" i="1" dirty="0"/>
              <a:t>and opportunity cost were considered ( </a:t>
            </a:r>
            <a:r>
              <a:rPr lang="en-GB" sz="1600" i="1" dirty="0" err="1"/>
              <a:t>Albarquoni</a:t>
            </a:r>
            <a:r>
              <a:rPr lang="en-GB" sz="1600" i="1" dirty="0"/>
              <a:t>, 2022 )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C4459-B578-A402-DCF4-CAC2307B75D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60759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 sz="1000">
                <a:solidFill>
                  <a:schemeClr val="tx1">
                    <a:lumMod val="75000"/>
                    <a:lumOff val="25000"/>
                  </a:schemeClr>
                </a:solidFill>
              </a:rPr>
              <a:pPr>
                <a:spcAft>
                  <a:spcPts val="600"/>
                </a:spcAft>
                <a:defRPr/>
              </a:pPr>
              <a:t>06/08/2026</a:t>
            </a:fld>
            <a:endParaRPr lang="en-GB" altLang="en-US" sz="10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D60C8-0E6D-5493-15CC-220B5D39B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6484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z="1000">
                <a:solidFill>
                  <a:schemeClr val="tx1">
                    <a:lumMod val="75000"/>
                    <a:lumOff val="25000"/>
                  </a:schemeClr>
                </a:solidFill>
              </a:rPr>
              <a:pPr>
                <a:spcAft>
                  <a:spcPts val="600"/>
                </a:spcAft>
                <a:defRPr/>
              </a:pPr>
              <a:t>11</a:t>
            </a:fld>
            <a:endParaRPr lang="en-GB" altLang="en-US" sz="10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E80DAE7D-A332-8F94-769F-113556B254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76972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7134"/>
    </mc:Choice>
    <mc:Fallback>
      <p:transition spd="slow" advTm="871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68604B-AC6B-0846-C825-2BEC86565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500" b="1" dirty="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C4CF4B-AA00-001B-CFC7-69AA662BA59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727698" y="6455664"/>
            <a:ext cx="20574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  <a:defRPr/>
            </a:pPr>
            <a:fld id="{2303D31F-598B-47EE-BA37-93F097A3D676}" type="datetime1">
              <a:rPr lang="en-GB" altLang="en-US" sz="1000">
                <a:solidFill>
                  <a:schemeClr val="tx1">
                    <a:lumMod val="50000"/>
                    <a:lumOff val="50000"/>
                  </a:schemeClr>
                </a:solidFill>
              </a:rPr>
              <a:pPr algn="r">
                <a:spcAft>
                  <a:spcPts val="600"/>
                </a:spcAft>
                <a:defRPr/>
              </a:pPr>
              <a:t>06/08/2026</a:t>
            </a:fld>
            <a:endParaRPr lang="en-GB" altLang="en-US" sz="10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D03137-7AB2-2A5E-B86B-FAB9F630A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78240" y="6455664"/>
            <a:ext cx="336042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z="10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  <a:defRPr/>
              </a:pPr>
              <a:t>12</a:t>
            </a:fld>
            <a:endParaRPr lang="en-GB" altLang="en-US" sz="10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999219DA-F15E-DF15-CB7C-A22F045359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579364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921390A-A8EE-F414-EB56-7EFBDFF7A9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158657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466"/>
    </mc:Choice>
    <mc:Fallback>
      <p:transition spd="slow" advTm="534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548680"/>
            <a:ext cx="6347713" cy="360040"/>
          </a:xfrm>
        </p:spPr>
        <p:txBody>
          <a:bodyPr>
            <a:normAutofit fontScale="90000"/>
          </a:bodyPr>
          <a:lstStyle/>
          <a:p>
            <a:r>
              <a:rPr lang="en-GB" sz="3600" b="1" dirty="0"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085575-4426-A9AB-0F8A-7A51209EE3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052736"/>
            <a:ext cx="8496944" cy="5668740"/>
          </a:xfrm>
        </p:spPr>
        <p:txBody>
          <a:bodyPr anchor="ctr" anchorCtr="0">
            <a:normAutofit fontScale="25000" lnSpcReduction="20000"/>
          </a:bodyPr>
          <a:lstStyle/>
          <a:p>
            <a:pPr marL="0" indent="0" algn="just">
              <a:spcBef>
                <a:spcPts val="1600"/>
              </a:spcBef>
              <a:buNone/>
            </a:pP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spcBef>
                <a:spcPts val="1600"/>
              </a:spcBef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1600"/>
              </a:spcBef>
            </a:pP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Arqouni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L.,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Ringsten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, M., Montori, V., Jørgensen, K.J., Bulbeck, H. and Johansson, M., 2022. Evaluation of evidence supporting NICE recommendations to change people's lifestyle in clinical practice: cross sectional survey. BMJ medicine, 1(1), p.e000130Alb.</a:t>
            </a:r>
          </a:p>
          <a:p>
            <a:pPr algn="just">
              <a:spcBef>
                <a:spcPts val="1600"/>
              </a:spcBef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Álvarez-Salvago, F., Gutiérrez-García, P., Molina-García, C., </a:t>
            </a:r>
            <a:r>
              <a:rPr lang="en-GB" sz="5600" dirty="0" err="1">
                <a:latin typeface="Arial" panose="020B0604020202020204" pitchFamily="34" charset="0"/>
                <a:cs typeface="Arial" panose="020B0604020202020204" pitchFamily="34" charset="0"/>
              </a:rPr>
              <a:t>Atienzar</a:t>
            </a: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-Aroca, S., Jiménez-García, J.D., Aibar-Almazán, A., Martínez-Amat, A. and Pujol-Fuentes, C., 2024. Is it really over when it is over? Physical, mental and emotional health status of long-term breast cancer survivors compared to healthy matched controls. Supportive Care in Cancer, 32(10), p.641.</a:t>
            </a:r>
          </a:p>
          <a:p>
            <a:pPr algn="just">
              <a:spcBef>
                <a:spcPts val="1600"/>
              </a:spcBef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Broom, D., 2001. Reading breast cancer: Reflections on a dangerous intersection. Health:, 5(2), pp.249-268.</a:t>
            </a:r>
            <a:endParaRPr lang="en-GB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1600"/>
              </a:spcBef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Brown, J.S., Amend, S.R., Austin, R.H., Gatenby, R.A., Hammarlund, E.U. and Pienta, K.J., 2023. Updating the definition of cancer. Molecular Cancer Research, 21(11), pp.1142-1147.</a:t>
            </a:r>
          </a:p>
          <a:p>
            <a:pPr algn="just">
              <a:spcBef>
                <a:spcPts val="1600"/>
              </a:spcBef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Cancer Research UK., 2023. Available at : </a:t>
            </a: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https://www.cancerresearchuk.org/</a:t>
            </a:r>
            <a:endParaRPr lang="en-US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1600"/>
              </a:spcBef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Droste, S., Herrmann-Frank, A., Scheibler, F. and Krones, T., 2011. Ethical issues in autologous stem cell transplantation (ASCT) in advanced breast cancer: A systematic literature review. BMC Medical Ethics, 12(1), p.6.</a:t>
            </a:r>
          </a:p>
          <a:p>
            <a:pPr algn="just">
              <a:spcBef>
                <a:spcPts val="1600"/>
              </a:spcBef>
            </a:pPr>
            <a:endParaRPr lang="en-GB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1600"/>
              </a:spcBef>
            </a:pPr>
            <a:r>
              <a:rPr lang="en-US" sz="5600" dirty="0" err="1">
                <a:latin typeface="Arial" panose="020B0604020202020204" pitchFamily="34" charset="0"/>
                <a:cs typeface="Arial" panose="020B0604020202020204" pitchFamily="34" charset="0"/>
              </a:rPr>
              <a:t>Ellingjord</a:t>
            </a: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-Dale, M., Vos, L., Vik </a:t>
            </a:r>
            <a:r>
              <a:rPr lang="en-US" sz="5600" dirty="0" err="1">
                <a:latin typeface="Arial" panose="020B0604020202020204" pitchFamily="34" charset="0"/>
                <a:cs typeface="Arial" panose="020B0604020202020204" pitchFamily="34" charset="0"/>
              </a:rPr>
              <a:t>Hjerkind</a:t>
            </a: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, K., </a:t>
            </a:r>
            <a:r>
              <a:rPr lang="en-US" sz="5600" dirty="0" err="1">
                <a:latin typeface="Arial" panose="020B0604020202020204" pitchFamily="34" charset="0"/>
                <a:cs typeface="Arial" panose="020B0604020202020204" pitchFamily="34" charset="0"/>
              </a:rPr>
              <a:t>Hjartåker</a:t>
            </a: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US" sz="5600" dirty="0" err="1">
                <a:latin typeface="Arial" panose="020B0604020202020204" pitchFamily="34" charset="0"/>
                <a:cs typeface="Arial" panose="020B0604020202020204" pitchFamily="34" charset="0"/>
              </a:rPr>
              <a:t>Russnes</a:t>
            </a: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, H.G., </a:t>
            </a:r>
            <a:r>
              <a:rPr lang="en-US" sz="5600" dirty="0" err="1">
                <a:latin typeface="Arial" panose="020B0604020202020204" pitchFamily="34" charset="0"/>
                <a:cs typeface="Arial" panose="020B0604020202020204" pitchFamily="34" charset="0"/>
              </a:rPr>
              <a:t>Tretli</a:t>
            </a: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US" sz="5600" dirty="0" err="1">
                <a:latin typeface="Arial" panose="020B0604020202020204" pitchFamily="34" charset="0"/>
                <a:cs typeface="Arial" panose="020B0604020202020204" pitchFamily="34" charset="0"/>
              </a:rPr>
              <a:t>Hofvind</a:t>
            </a: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, S., dos-Santos-Silva, I. and Ursin, G., 2018. Number of risky lifestyle behaviors and breast cancer risk. JNCI cancer spectrum, 2(3), p.pky030.</a:t>
            </a:r>
          </a:p>
          <a:p>
            <a:pPr marL="0" indent="0" algn="just">
              <a:spcBef>
                <a:spcPts val="1600"/>
              </a:spcBef>
              <a:buNone/>
            </a:pPr>
            <a:endParaRPr lang="en-GB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spcBef>
                <a:spcPts val="1600"/>
              </a:spcBef>
              <a:buNone/>
            </a:pPr>
            <a:endParaRPr lang="en-GB" sz="5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spcBef>
                <a:spcPts val="1600"/>
              </a:spcBef>
              <a:buNone/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5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spcBef>
                <a:spcPts val="1600"/>
              </a:spcBef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spcBef>
                <a:spcPts val="1600"/>
              </a:spcBef>
              <a:buNone/>
            </a:pPr>
            <a:endPara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28650" y="6597352"/>
            <a:ext cx="2057400" cy="124124"/>
          </a:xfrm>
        </p:spPr>
        <p:txBody>
          <a:bodyPr/>
          <a:lstStyle/>
          <a:p>
            <a:pPr>
              <a:defRPr/>
            </a:pPr>
            <a:endParaRPr lang="en-GB" alt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D5837C06-9860-5291-1DC6-6383B3F05B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218175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31"/>
    </mc:Choice>
    <mc:Fallback>
      <p:transition spd="slow" advTm="42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4BC41EE-0C23-1471-9B2C-CB8D77AA07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pPr>
                <a:defRPr/>
              </a:pPr>
              <a:t>06/08/2026</a:t>
            </a:fld>
            <a:endParaRPr lang="en-GB" alt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68C62E8-8194-938C-40B4-DCEEB4D8EA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2D4D58-F53C-7CFE-57EE-B24F5CF349E8}"/>
              </a:ext>
            </a:extLst>
          </p:cNvPr>
          <p:cNvSpPr txBox="1"/>
          <p:nvPr/>
        </p:nvSpPr>
        <p:spPr>
          <a:xfrm>
            <a:off x="179512" y="58847"/>
            <a:ext cx="8424936" cy="72532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spcBef>
                <a:spcPts val="1600"/>
              </a:spcBef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Effiong, E.B., Nweke, B.C., Okereke, A.H. and Pius, A.N.O., 2022. Breast cancer—review. J Glob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Biosci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11, pp.9248-9257.</a:t>
            </a:r>
          </a:p>
          <a:p>
            <a:pPr algn="just">
              <a:spcBef>
                <a:spcPts val="1600"/>
              </a:spcBef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spcBef>
                <a:spcPts val="1600"/>
              </a:spcBef>
              <a:buFont typeface="Arial" panose="020B0604020202020204" pitchFamily="34" charset="0"/>
              <a:buChar char="•"/>
            </a:pP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Farshi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E., 2024. Comprehensive overview of 31 types of cancer: Incidence, categories, treatment options, and survival rates. International Journal of Gastroenterology and Hepatology, 5(3), pp.1-11.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spcBef>
                <a:spcPts val="1600"/>
              </a:spcBef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spcBef>
                <a:spcPts val="1600"/>
              </a:spcBef>
              <a:buFont typeface="Arial" panose="020B0604020202020204" pitchFamily="34" charset="0"/>
              <a:buChar char="•"/>
            </a:pPr>
            <a:r>
              <a:rPr lang="en-US" sz="1400" dirty="0"/>
              <a:t>Gafni, A. and Birch, S., 2003. NICE methodological guidelines and decision making in the National Health Service in England and Wales. Pharmacoeconomics, 21(3), pp.149-157.</a:t>
            </a:r>
          </a:p>
          <a:p>
            <a:pPr marL="285750" indent="-285750" algn="just">
              <a:spcBef>
                <a:spcPts val="1600"/>
              </a:spcBef>
              <a:buFont typeface="Arial" panose="020B0604020202020204" pitchFamily="34" charset="0"/>
              <a:buChar char="•"/>
            </a:pPr>
            <a:r>
              <a:rPr lang="en-US" sz="1400" dirty="0"/>
              <a:t>Kerr, J., Anderson, C. and Lippman, S.M., 2017. Physical activity, sedentary </a:t>
            </a:r>
            <a:r>
              <a:rPr lang="en-US" sz="1400" dirty="0" err="1"/>
              <a:t>behaviour</a:t>
            </a:r>
            <a:r>
              <a:rPr lang="en-US" sz="1400" dirty="0"/>
              <a:t>, diet, and cancer: an update and emerging new evidence. The Lancet Oncology, 18(8), pp.e457-e471.</a:t>
            </a:r>
          </a:p>
          <a:p>
            <a:pPr marL="285750" indent="-285750" algn="just">
              <a:spcBef>
                <a:spcPts val="1600"/>
              </a:spcBef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spcBef>
                <a:spcPts val="1600"/>
              </a:spcBef>
              <a:buFont typeface="Arial" panose="020B0604020202020204" pitchFamily="34" charset="0"/>
              <a:buChar char="•"/>
            </a:pPr>
            <a:r>
              <a:rPr lang="en-US" sz="1400" dirty="0" err="1"/>
              <a:t>Mavaddat</a:t>
            </a:r>
            <a:r>
              <a:rPr lang="en-US" sz="1400" dirty="0"/>
              <a:t>, N., Antoniou, A.C., Easton, D.F. and Garcia-</a:t>
            </a:r>
            <a:r>
              <a:rPr lang="en-US" sz="1400" dirty="0" err="1"/>
              <a:t>Closas</a:t>
            </a:r>
            <a:r>
              <a:rPr lang="en-US" sz="1400" dirty="0"/>
              <a:t>, M., 2010. Genetic susceptibility to breast cancer. Molecular oncology, 4(3), pp.174-191.</a:t>
            </a:r>
          </a:p>
          <a:p>
            <a:pPr marL="285750" indent="-285750" algn="just">
              <a:spcBef>
                <a:spcPts val="1600"/>
              </a:spcBef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spcBef>
                <a:spcPts val="1600"/>
              </a:spcBef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NHS, 2024 Available at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https://www.nhs.uk/conditions/breast-cancer-in-women/what-is-breast-cancer-in-women/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spcBef>
                <a:spcPts val="1600"/>
              </a:spcBef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spcBef>
                <a:spcPts val="1600"/>
              </a:spcBef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spcBef>
                <a:spcPts val="1600"/>
              </a:spcBef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spcBef>
                <a:spcPts val="1600"/>
              </a:spcBef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9490C787-1C90-6A52-0B57-939542101C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492941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952"/>
    </mc:Choice>
    <mc:Fallback>
      <p:transition spd="slow" advTm="99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2E769C-418D-217A-1ADA-4920CA1CD2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pPr>
                <a:defRPr/>
              </a:pPr>
              <a:t>02/08/2026</a:t>
            </a:fld>
            <a:endParaRPr lang="en-GB" alt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B76FA9F-6E8B-4358-F289-8208018C2F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1CEA22-8380-EE55-8571-E098CBDB18C0}"/>
              </a:ext>
            </a:extLst>
          </p:cNvPr>
          <p:cNvSpPr txBox="1"/>
          <p:nvPr/>
        </p:nvSpPr>
        <p:spPr>
          <a:xfrm>
            <a:off x="467544" y="332656"/>
            <a:ext cx="8208912" cy="41652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Sattler, S., 2017. The role of the immune system beyond the fight against infection. The immunology of cardiovascular homeostasis and pathology, pp.3-14.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Standish, L.J., Sweet, E.S., Novack, J., Wenner, C.A., Bridge, C., Nelson, A.,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Martzen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M. and Torkelson, C., 2008. Breast cancer and the immune system. Journal of the Society for Integrative Oncology, 6(4), p.158.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spcBef>
                <a:spcPts val="1600"/>
              </a:spcBef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Sung, H.,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Ferlay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J., Siegel, R.L.,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Laversanne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Soerjomataram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I., Jemal, A. and Bray, F., 2021. Global cancer statistics 2020: GLOBOCAN estimates of incidence and mortality worldwide for 36 cancers in 185 countries. CA: a cancer journal for clinicians, 71(3), pp.209-249.</a:t>
            </a:r>
          </a:p>
          <a:p>
            <a:pPr marL="285750" indent="-285750" algn="just">
              <a:spcBef>
                <a:spcPts val="1600"/>
              </a:spcBef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Siegel, Rebecca L.; Kratzer, Tyler B.; Wagle, Nikita Sandeep., 2026. CA: a cancer journal for clinicians.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23FA91E5-5047-C023-1837-2DB56E2AFA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957266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43"/>
    </mc:Choice>
    <mc:Fallback>
      <p:transition spd="slow" advTm="41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6A1602-DBAE-D60E-48B4-E4FD22F8D4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pPr>
                <a:defRPr/>
              </a:pPr>
              <a:t>04/08/2026</a:t>
            </a:fld>
            <a:endParaRPr lang="en-GB" alt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6DAE448-FEE9-F21C-8768-E18964CCE0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53E46C-16E8-005C-9A07-059E31CD754A}"/>
              </a:ext>
            </a:extLst>
          </p:cNvPr>
          <p:cNvSpPr txBox="1"/>
          <p:nvPr/>
        </p:nvSpPr>
        <p:spPr>
          <a:xfrm>
            <a:off x="179512" y="188640"/>
            <a:ext cx="8496944" cy="81868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Kamińska, M., Ciszewski, T., </a:t>
            </a:r>
            <a:r>
              <a:rPr lang="en-GB" sz="1600" dirty="0" err="1"/>
              <a:t>Łopacka-Szatan</a:t>
            </a:r>
            <a:r>
              <a:rPr lang="en-GB" sz="1600" dirty="0"/>
              <a:t>, K., </a:t>
            </a:r>
            <a:r>
              <a:rPr lang="en-GB" sz="1600" dirty="0" err="1"/>
              <a:t>Miotła</a:t>
            </a:r>
            <a:r>
              <a:rPr lang="en-GB" sz="1600" dirty="0"/>
              <a:t>, P. and </a:t>
            </a:r>
            <a:r>
              <a:rPr lang="en-GB" sz="1600" dirty="0" err="1"/>
              <a:t>Starosławska</a:t>
            </a:r>
            <a:r>
              <a:rPr lang="en-GB" sz="1600" dirty="0"/>
              <a:t>, E., 2015. Breast cancer risk factors. Menopause Review/</a:t>
            </a:r>
            <a:r>
              <a:rPr lang="en-GB" sz="1600" dirty="0" err="1"/>
              <a:t>Przegląd</a:t>
            </a:r>
            <a:r>
              <a:rPr lang="en-GB" sz="1600" dirty="0"/>
              <a:t> </a:t>
            </a:r>
            <a:r>
              <a:rPr lang="en-GB" sz="1600" dirty="0" err="1"/>
              <a:t>Menopauzalny</a:t>
            </a:r>
            <a:r>
              <a:rPr lang="en-GB" sz="1600" dirty="0"/>
              <a:t>, 14(3), pp.196-202.</a:t>
            </a:r>
          </a:p>
          <a:p>
            <a:endParaRPr lang="en-GB" sz="1600" dirty="0"/>
          </a:p>
          <a:p>
            <a:endParaRPr lang="en-GB" sz="1600" dirty="0"/>
          </a:p>
          <a:p>
            <a:r>
              <a:rPr lang="en-GB" sz="1600" dirty="0"/>
              <a:t>Fakhri, N., Chad, M.A., </a:t>
            </a:r>
            <a:r>
              <a:rPr lang="en-GB" sz="1600" dirty="0" err="1"/>
              <a:t>Lahkim</a:t>
            </a:r>
            <a:r>
              <a:rPr lang="en-GB" sz="1600" dirty="0"/>
              <a:t>, M., Houari, A., </a:t>
            </a:r>
            <a:r>
              <a:rPr lang="en-GB" sz="1600" dirty="0" err="1"/>
              <a:t>Dehbi</a:t>
            </a:r>
            <a:r>
              <a:rPr lang="en-GB" sz="1600" dirty="0"/>
              <a:t>, H., </a:t>
            </a:r>
            <a:r>
              <a:rPr lang="en-GB" sz="1600" dirty="0" err="1"/>
              <a:t>Belmouden</a:t>
            </a:r>
            <a:r>
              <a:rPr lang="en-GB" sz="1600" dirty="0"/>
              <a:t>, A. and El </a:t>
            </a:r>
            <a:r>
              <a:rPr lang="en-GB" sz="1600" dirty="0" err="1"/>
              <a:t>Kadmiri</a:t>
            </a:r>
            <a:r>
              <a:rPr lang="en-GB" sz="1600" dirty="0"/>
              <a:t>, N., 2022. Risk factors for breast cancer in women: an update review. Medical Oncology, 39(12), p.197.</a:t>
            </a:r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r>
              <a:rPr lang="en-GB" sz="1600" dirty="0"/>
              <a:t>Vila, C., </a:t>
            </a:r>
            <a:r>
              <a:rPr lang="en-GB" sz="1600" dirty="0" err="1"/>
              <a:t>Reñones</a:t>
            </a:r>
            <a:r>
              <a:rPr lang="en-GB" sz="1600" dirty="0"/>
              <a:t>, C., Ferro, T., </a:t>
            </a:r>
            <a:r>
              <a:rPr lang="en-GB" sz="1600" dirty="0" err="1"/>
              <a:t>Peñuelas</a:t>
            </a:r>
            <a:r>
              <a:rPr lang="en-GB" sz="1600" dirty="0"/>
              <a:t>, M.Á., del Mar Jiménez, M., Rodríguez-Lescure, Á., Muñoz, M. and Colomer, R., 2017. Advanced breast cancer clinical nursing curriculum: review and recommendations. Clinical and Translational Oncology, 19(2), pp.251-260.</a:t>
            </a:r>
          </a:p>
          <a:p>
            <a:endParaRPr lang="en-GB" sz="1600" dirty="0"/>
          </a:p>
          <a:p>
            <a:r>
              <a:rPr lang="en-GB" sz="1600" dirty="0"/>
              <a:t>Schmidt, Martina E.; Chang-Claude, Jenny; Seibold, Petra., 2015. Psycho-oncology (Chichester, England). </a:t>
            </a:r>
          </a:p>
          <a:p>
            <a:endParaRPr lang="en-GB" dirty="0"/>
          </a:p>
          <a:p>
            <a:r>
              <a:rPr lang="en-GB" dirty="0"/>
              <a:t>Wolff, J.L., </a:t>
            </a:r>
            <a:r>
              <a:rPr lang="en-GB" dirty="0" err="1"/>
              <a:t>Aufill</a:t>
            </a:r>
            <a:r>
              <a:rPr lang="en-GB" dirty="0"/>
              <a:t>, J., Echavarria, D., Blackford, A.L., Connolly, R.M., Fetting, J.H., </a:t>
            </a:r>
            <a:r>
              <a:rPr lang="en-GB" dirty="0" err="1"/>
              <a:t>Jelovac</a:t>
            </a:r>
            <a:r>
              <a:rPr lang="en-GB" dirty="0"/>
              <a:t>, D., </a:t>
            </a:r>
            <a:r>
              <a:rPr lang="en-GB" dirty="0" err="1"/>
              <a:t>Papathakis</a:t>
            </a:r>
            <a:r>
              <a:rPr lang="en-GB" dirty="0"/>
              <a:t>, K., Riley, C., Stearns, V. and </a:t>
            </a:r>
            <a:r>
              <a:rPr lang="en-GB" dirty="0" err="1"/>
              <a:t>Zafman</a:t>
            </a:r>
            <a:r>
              <a:rPr lang="en-GB" dirty="0"/>
              <a:t>, N., 2021. A randomized intervention involving family to improve communication in breast cancer care. NPJ Breast Cancer, 7(1), p.14.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43232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CA845005-2D0A-7340-9158-F7C2EED21ECD}">
  <we:reference id="wa200010001" version="1.0.0.1" store="en-GB" storeType="OMEX"/>
  <we:alternateReferences>
    <we:reference id="WA200010001" version="1.0.0.1" store="WA200010001" storeType="OMEX"/>
  </we:alternateReferences>
  <we:properties>
    <we:property name="claude.fileId" value="&quot;75df47eb-6b36-49c2-aa41-49fbd7b0be1f&quot;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8782</TotalTime>
  <Words>1852</Words>
  <Application>Microsoft Office PowerPoint</Application>
  <PresentationFormat>On-screen Show (4:3)</PresentationFormat>
  <Paragraphs>188</Paragraphs>
  <Slides>16</Slides>
  <Notes>0</Notes>
  <HiddenSlides>0</HiddenSlides>
  <MMClips>17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Aptos</vt:lpstr>
      <vt:lpstr>Aptos Display</vt:lpstr>
      <vt:lpstr>Arial</vt:lpstr>
      <vt:lpstr>Calibri</vt:lpstr>
      <vt:lpstr>Verdana</vt:lpstr>
      <vt:lpstr>Office Theme</vt:lpstr>
      <vt:lpstr>PowerPoint Presentation</vt:lpstr>
      <vt:lpstr>PowerPoint Presentation</vt:lpstr>
      <vt:lpstr> Breast Cancer</vt:lpstr>
      <vt:lpstr>A case of a Patient with Breast Cancer</vt:lpstr>
      <vt:lpstr>Anatomy and Physiology</vt:lpstr>
      <vt:lpstr>PowerPoint Presentation</vt:lpstr>
      <vt:lpstr>Care Plan (1/ 1) ( Patients medical History)</vt:lpstr>
      <vt:lpstr>PowerPoint Presentation</vt:lpstr>
      <vt:lpstr>Care Plan (3/3) Future care goals</vt:lpstr>
      <vt:lpstr>PowerPoint Presentation</vt:lpstr>
      <vt:lpstr>Recommendations</vt:lpstr>
      <vt:lpstr>Conclusion</vt:lpstr>
      <vt:lpstr>References</vt:lpstr>
      <vt:lpstr>PowerPoint Presentation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Luz Perpetua Diaz Alarcon (2439120)</cp:lastModifiedBy>
  <cp:revision>227</cp:revision>
  <cp:lastPrinted>2018-07-09T15:27:01Z</cp:lastPrinted>
  <dcterms:created xsi:type="dcterms:W3CDTF">2002-10-07T19:43:58Z</dcterms:created>
  <dcterms:modified xsi:type="dcterms:W3CDTF">2026-08-06T12:33:26Z</dcterms:modified>
</cp:coreProperties>
</file>