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6858000" cy="9906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CFCA1F-A03B-78C4-E908-8A4DE5542C6B}" v="975" dt="2026-06-25T00:16:24.039"/>
    <p1510:client id="{0ED815B5-4D4E-A011-A684-1EBA027AC4EF}" v="175" dt="2026-06-24T03:25:05.648"/>
    <p1510:client id="{11A76AFB-38F0-194D-2463-E3249B12A33C}" v="14" dt="2026-06-24T02:44:46.237"/>
    <p1510:client id="{2DBE33EE-3B3C-E87B-BA4D-F15CDDB5EBD6}" v="50" dt="2026-06-24T23:53:01.425"/>
    <p1510:client id="{315DD22B-3582-3CA0-F2C6-D75473A2E3E6}" v="278" dt="2026-06-24T03:19:00.940"/>
    <p1510:client id="{47DAA62E-00FF-A4DB-1671-917E96E4AB7D}" v="16" dt="2026-06-24T15:41:28.176"/>
    <p1510:client id="{4C02A232-1A68-976D-B819-C36BB7AD1ACC}" v="251" dt="2026-06-24T21:59:50.553"/>
    <p1510:client id="{6D4E7590-9A30-AA6E-648C-ABB1F50A28CE}" v="4" dt="2026-06-24T03:19:55.321"/>
    <p1510:client id="{84ADEEFE-5427-C3A3-1B4B-4E2E510F2173}" v="3" dt="2026-06-24T02:45:43.466"/>
    <p1510:client id="{9B2FDFDA-B93E-7F7F-0A1B-313252F61DFA}" v="232" dt="2026-06-24T03:13:24.225"/>
    <p1510:client id="{9D3D473E-E086-4574-6764-F04B81F679BD}" v="50" dt="2026-06-24T02:58:05.649"/>
    <p1510:client id="{9F0C6566-A51D-D2AE-CEAB-CF5E41E62638}" v="113" dt="2026-06-24T16:23:22.173"/>
    <p1510:client id="{A9F5D3B2-A446-41B9-B7C6-99962F626C28}" v="643" dt="2026-06-24T23:48:57.813"/>
    <p1510:client id="{B4593031-5381-D760-E6F8-0B95187015F1}" v="439" dt="2026-06-24T04:21:16.734"/>
    <p1510:client id="{CD3E04D5-DE66-7F72-F7B2-90BCB9D706C0}" v="35" dt="2026-06-24T03:27:16.323"/>
    <p1510:client id="{D3B8FFAC-A461-9667-565E-95615D74ACF0}" v="4" dt="2026-06-24T03:19:36.348"/>
    <p1510:client id="{F4A26B3F-1180-2F51-815E-33076AEFDD42}" v="153" dt="2026-06-24T03:45:32.220"/>
    <p1510:client id="{F734C47A-8EA5-E097-7CF6-02203BF745EA}" v="2893" dt="2026-06-24T23:36:13.3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nsel Hendru Joseph (2536115)" userId="S::2536115@student.uwtsd.ac.uk::7c15dc51-ae7e-4e01-ba82-401fb5e2acf4" providerId="AD" clId="Web-{47DAA62E-00FF-A4DB-1671-917E96E4AB7D}"/>
    <pc:docChg chg="modSld">
      <pc:chgData name="Hensel Hendru Joseph (2536115)" userId="S::2536115@student.uwtsd.ac.uk::7c15dc51-ae7e-4e01-ba82-401fb5e2acf4" providerId="AD" clId="Web-{47DAA62E-00FF-A4DB-1671-917E96E4AB7D}" dt="2026-06-24T15:41:28.176" v="12"/>
      <pc:docMkLst>
        <pc:docMk/>
      </pc:docMkLst>
      <pc:sldChg chg="addSp delSp modSp">
        <pc:chgData name="Hensel Hendru Joseph (2536115)" userId="S::2536115@student.uwtsd.ac.uk::7c15dc51-ae7e-4e01-ba82-401fb5e2acf4" providerId="AD" clId="Web-{47DAA62E-00FF-A4DB-1671-917E96E4AB7D}" dt="2026-06-24T15:41:28.176" v="12"/>
        <pc:sldMkLst>
          <pc:docMk/>
          <pc:sldMk cId="109857222" sldId="256"/>
        </pc:sldMkLst>
        <pc:picChg chg="add del mod">
          <ac:chgData name="Hensel Hendru Joseph (2536115)" userId="S::2536115@student.uwtsd.ac.uk::7c15dc51-ae7e-4e01-ba82-401fb5e2acf4" providerId="AD" clId="Web-{47DAA62E-00FF-A4DB-1671-917E96E4AB7D}" dt="2026-06-24T15:36:46.944" v="1"/>
          <ac:picMkLst>
            <pc:docMk/>
            <pc:sldMk cId="109857222" sldId="256"/>
            <ac:picMk id="3" creationId="{5FD1D8AA-45DC-715A-B882-5A1956780AD2}"/>
          </ac:picMkLst>
        </pc:picChg>
        <pc:picChg chg="add del mod">
          <ac:chgData name="Hensel Hendru Joseph (2536115)" userId="S::2536115@student.uwtsd.ac.uk::7c15dc51-ae7e-4e01-ba82-401fb5e2acf4" providerId="AD" clId="Web-{47DAA62E-00FF-A4DB-1671-917E96E4AB7D}" dt="2026-06-24T15:41:28.176" v="12"/>
          <ac:picMkLst>
            <pc:docMk/>
            <pc:sldMk cId="109857222" sldId="256"/>
            <ac:picMk id="8" creationId="{3CEF0282-AA58-91B2-A14A-3B6642749087}"/>
          </ac:picMkLst>
        </pc:picChg>
        <pc:picChg chg="add del mod">
          <ac:chgData name="Hensel Hendru Joseph (2536115)" userId="S::2536115@student.uwtsd.ac.uk::7c15dc51-ae7e-4e01-ba82-401fb5e2acf4" providerId="AD" clId="Web-{47DAA62E-00FF-A4DB-1671-917E96E4AB7D}" dt="2026-06-24T15:41:24.551" v="11"/>
          <ac:picMkLst>
            <pc:docMk/>
            <pc:sldMk cId="109857222" sldId="256"/>
            <ac:picMk id="9" creationId="{22079251-E9D6-D406-27F4-70093698547B}"/>
          </ac:picMkLst>
        </pc:picChg>
      </pc:sldChg>
    </pc:docChg>
  </pc:docChgLst>
  <pc:docChgLst>
    <pc:chgData name="Hensel Hendru Joseph (2536115)" userId="S::2536115@student.uwtsd.ac.uk::7c15dc51-ae7e-4e01-ba82-401fb5e2acf4" providerId="AD" clId="Web-{9F0C6566-A51D-D2AE-CEAB-CF5E41E62638}"/>
    <pc:docChg chg="modSld">
      <pc:chgData name="Hensel Hendru Joseph (2536115)" userId="S::2536115@student.uwtsd.ac.uk::7c15dc51-ae7e-4e01-ba82-401fb5e2acf4" providerId="AD" clId="Web-{9F0C6566-A51D-D2AE-CEAB-CF5E41E62638}" dt="2026-06-24T16:23:22.173" v="63"/>
      <pc:docMkLst>
        <pc:docMk/>
      </pc:docMkLst>
    </pc:docChg>
  </pc:docChgLst>
  <pc:docChgLst>
    <pc:chgData name="Hensel Hendru Joseph (2536115)" userId="S::2536115@student.uwtsd.ac.uk::7c15dc51-ae7e-4e01-ba82-401fb5e2acf4" providerId="AD" clId="Web-{4C02A232-1A68-976D-B819-C36BB7AD1ACC}"/>
    <pc:docChg chg="addSld modSld">
      <pc:chgData name="Hensel Hendru Joseph (2536115)" userId="S::2536115@student.uwtsd.ac.uk::7c15dc51-ae7e-4e01-ba82-401fb5e2acf4" providerId="AD" clId="Web-{4C02A232-1A68-976D-B819-C36BB7AD1ACC}" dt="2026-06-24T21:59:50.553" v="173" actId="20577"/>
      <pc:docMkLst>
        <pc:docMk/>
      </pc:docMkLst>
      <pc:sldChg chg="addSp delSp modSp">
        <pc:chgData name="Hensel Hendru Joseph (2536115)" userId="S::2536115@student.uwtsd.ac.uk::7c15dc51-ae7e-4e01-ba82-401fb5e2acf4" providerId="AD" clId="Web-{4C02A232-1A68-976D-B819-C36BB7AD1ACC}" dt="2026-06-24T21:11:09.918" v="48"/>
        <pc:sldMkLst>
          <pc:docMk/>
          <pc:sldMk cId="109857222" sldId="256"/>
        </pc:sldMkLst>
        <pc:spChg chg="add del mod">
          <ac:chgData name="Hensel Hendru Joseph (2536115)" userId="S::2536115@student.uwtsd.ac.uk::7c15dc51-ae7e-4e01-ba82-401fb5e2acf4" providerId="AD" clId="Web-{4C02A232-1A68-976D-B819-C36BB7AD1ACC}" dt="2026-06-24T20:58:53.981" v="6"/>
          <ac:spMkLst>
            <pc:docMk/>
            <pc:sldMk cId="109857222" sldId="256"/>
            <ac:spMk id="3" creationId="{69BCA80B-E0F3-4E1D-F8EF-83DD6CDA2CFA}"/>
          </ac:spMkLst>
        </pc:spChg>
        <pc:spChg chg="add mod">
          <ac:chgData name="Hensel Hendru Joseph (2536115)" userId="S::2536115@student.uwtsd.ac.uk::7c15dc51-ae7e-4e01-ba82-401fb5e2acf4" providerId="AD" clId="Web-{4C02A232-1A68-976D-B819-C36BB7AD1ACC}" dt="2026-06-24T21:08:10.516" v="41"/>
          <ac:spMkLst>
            <pc:docMk/>
            <pc:sldMk cId="109857222" sldId="256"/>
            <ac:spMk id="8" creationId="{F5048942-7795-621B-BA17-4415B6CF6D7B}"/>
          </ac:spMkLst>
        </pc:spChg>
        <pc:spChg chg="add mod">
          <ac:chgData name="Hensel Hendru Joseph (2536115)" userId="S::2536115@student.uwtsd.ac.uk::7c15dc51-ae7e-4e01-ba82-401fb5e2acf4" providerId="AD" clId="Web-{4C02A232-1A68-976D-B819-C36BB7AD1ACC}" dt="2026-06-24T21:02:23.706" v="16" actId="1076"/>
          <ac:spMkLst>
            <pc:docMk/>
            <pc:sldMk cId="109857222" sldId="256"/>
            <ac:spMk id="9" creationId="{113E852D-BC69-576B-4DFD-C3981F4FBA87}"/>
          </ac:spMkLst>
        </pc:spChg>
        <pc:spChg chg="add mod">
          <ac:chgData name="Hensel Hendru Joseph (2536115)" userId="S::2536115@student.uwtsd.ac.uk::7c15dc51-ae7e-4e01-ba82-401fb5e2acf4" providerId="AD" clId="Web-{4C02A232-1A68-976D-B819-C36BB7AD1ACC}" dt="2026-06-24T21:03:16.942" v="21" actId="1076"/>
          <ac:spMkLst>
            <pc:docMk/>
            <pc:sldMk cId="109857222" sldId="256"/>
            <ac:spMk id="10" creationId="{D8A7BA4E-0D6A-F475-22AB-66466B5B24ED}"/>
          </ac:spMkLst>
        </pc:spChg>
        <pc:spChg chg="add del mod">
          <ac:chgData name="Hensel Hendru Joseph (2536115)" userId="S::2536115@student.uwtsd.ac.uk::7c15dc51-ae7e-4e01-ba82-401fb5e2acf4" providerId="AD" clId="Web-{4C02A232-1A68-976D-B819-C36BB7AD1ACC}" dt="2026-06-24T21:04:07.506" v="26"/>
          <ac:spMkLst>
            <pc:docMk/>
            <pc:sldMk cId="109857222" sldId="256"/>
            <ac:spMk id="11" creationId="{45D220EF-A4DA-31AE-DA18-7D1439BBEF65}"/>
          </ac:spMkLst>
        </pc:spChg>
        <pc:spChg chg="add del">
          <ac:chgData name="Hensel Hendru Joseph (2536115)" userId="S::2536115@student.uwtsd.ac.uk::7c15dc51-ae7e-4e01-ba82-401fb5e2acf4" providerId="AD" clId="Web-{4C02A232-1A68-976D-B819-C36BB7AD1ACC}" dt="2026-06-24T21:04:28.382" v="28"/>
          <ac:spMkLst>
            <pc:docMk/>
            <pc:sldMk cId="109857222" sldId="256"/>
            <ac:spMk id="12" creationId="{BBBBA47D-5241-45E9-994E-482C5FEDCB7D}"/>
          </ac:spMkLst>
        </pc:spChg>
        <pc:spChg chg="add del mod">
          <ac:chgData name="Hensel Hendru Joseph (2536115)" userId="S::2536115@student.uwtsd.ac.uk::7c15dc51-ae7e-4e01-ba82-401fb5e2acf4" providerId="AD" clId="Web-{4C02A232-1A68-976D-B819-C36BB7AD1ACC}" dt="2026-06-24T21:05:09.383" v="31"/>
          <ac:spMkLst>
            <pc:docMk/>
            <pc:sldMk cId="109857222" sldId="256"/>
            <ac:spMk id="13" creationId="{2B6C65A3-A08A-0F6D-8B78-C6D1DC9F8D7B}"/>
          </ac:spMkLst>
        </pc:spChg>
        <pc:spChg chg="add mod">
          <ac:chgData name="Hensel Hendru Joseph (2536115)" userId="S::2536115@student.uwtsd.ac.uk::7c15dc51-ae7e-4e01-ba82-401fb5e2acf4" providerId="AD" clId="Web-{4C02A232-1A68-976D-B819-C36BB7AD1ACC}" dt="2026-06-24T21:06:04.197" v="37" actId="1076"/>
          <ac:spMkLst>
            <pc:docMk/>
            <pc:sldMk cId="109857222" sldId="256"/>
            <ac:spMk id="14" creationId="{FB20C782-B855-BEFF-BE5D-F28CAAB54CD7}"/>
          </ac:spMkLst>
        </pc:spChg>
        <pc:picChg chg="add del mod">
          <ac:chgData name="Hensel Hendru Joseph (2536115)" userId="S::2536115@student.uwtsd.ac.uk::7c15dc51-ae7e-4e01-ba82-401fb5e2acf4" providerId="AD" clId="Web-{4C02A232-1A68-976D-B819-C36BB7AD1ACC}" dt="2026-06-24T21:11:09.918" v="48"/>
          <ac:picMkLst>
            <pc:docMk/>
            <pc:sldMk cId="109857222" sldId="256"/>
            <ac:picMk id="15" creationId="{729B47AA-68A8-635D-0C21-4FF45DCB9E8A}"/>
          </ac:picMkLst>
        </pc:picChg>
      </pc:sldChg>
      <pc:sldChg chg="addSp delSp modSp new">
        <pc:chgData name="Hensel Hendru Joseph (2536115)" userId="S::2536115@student.uwtsd.ac.uk::7c15dc51-ae7e-4e01-ba82-401fb5e2acf4" providerId="AD" clId="Web-{4C02A232-1A68-976D-B819-C36BB7AD1ACC}" dt="2026-06-24T21:59:50.553" v="173" actId="20577"/>
        <pc:sldMkLst>
          <pc:docMk/>
          <pc:sldMk cId="3941366080" sldId="257"/>
        </pc:sldMkLst>
        <pc:spChg chg="add del mod">
          <ac:chgData name="Hensel Hendru Joseph (2536115)" userId="S::2536115@student.uwtsd.ac.uk::7c15dc51-ae7e-4e01-ba82-401fb5e2acf4" providerId="AD" clId="Web-{4C02A232-1A68-976D-B819-C36BB7AD1ACC}" dt="2026-06-24T21:14:59.690" v="53"/>
          <ac:spMkLst>
            <pc:docMk/>
            <pc:sldMk cId="3941366080" sldId="257"/>
            <ac:spMk id="2" creationId="{071903F7-6B9A-A74B-C264-9CA23F50B1FB}"/>
          </ac:spMkLst>
        </pc:spChg>
        <pc:spChg chg="add mod">
          <ac:chgData name="Hensel Hendru Joseph (2536115)" userId="S::2536115@student.uwtsd.ac.uk::7c15dc51-ae7e-4e01-ba82-401fb5e2acf4" providerId="AD" clId="Web-{4C02A232-1A68-976D-B819-C36BB7AD1ACC}" dt="2026-06-24T21:59:50.553" v="173" actId="20577"/>
          <ac:spMkLst>
            <pc:docMk/>
            <pc:sldMk cId="3941366080" sldId="257"/>
            <ac:spMk id="2" creationId="{B8239527-F92A-5455-8882-2F34F74B9D67}"/>
          </ac:spMkLst>
        </pc:spChg>
        <pc:spChg chg="add mod">
          <ac:chgData name="Hensel Hendru Joseph (2536115)" userId="S::2536115@student.uwtsd.ac.uk::7c15dc51-ae7e-4e01-ba82-401fb5e2acf4" providerId="AD" clId="Web-{4C02A232-1A68-976D-B819-C36BB7AD1ACC}" dt="2026-06-24T21:56:27.873" v="126" actId="20577"/>
          <ac:spMkLst>
            <pc:docMk/>
            <pc:sldMk cId="3941366080" sldId="257"/>
            <ac:spMk id="3" creationId="{273C4211-78DA-D8BB-A775-1BC8D7300390}"/>
          </ac:spMkLst>
        </pc:spChg>
      </pc:sldChg>
    </pc:docChg>
  </pc:docChgLst>
  <pc:docChgLst>
    <pc:chgData name="Hensel Hendru Joseph (2536115)" userId="S::2536115@student.uwtsd.ac.uk::7c15dc51-ae7e-4e01-ba82-401fb5e2acf4" providerId="AD" clId="Web-{D3B8FFAC-A461-9667-565E-95615D74ACF0}"/>
    <pc:docChg chg="modSld">
      <pc:chgData name="Hensel Hendru Joseph (2536115)" userId="S::2536115@student.uwtsd.ac.uk::7c15dc51-ae7e-4e01-ba82-401fb5e2acf4" providerId="AD" clId="Web-{D3B8FFAC-A461-9667-565E-95615D74ACF0}" dt="2026-06-24T03:19:36.348" v="3"/>
      <pc:docMkLst>
        <pc:docMk/>
      </pc:docMkLst>
      <pc:sldChg chg="addSp delSp">
        <pc:chgData name="Hensel Hendru Joseph (2536115)" userId="S::2536115@student.uwtsd.ac.uk::7c15dc51-ae7e-4e01-ba82-401fb5e2acf4" providerId="AD" clId="Web-{D3B8FFAC-A461-9667-565E-95615D74ACF0}" dt="2026-06-24T03:19:36.348" v="3"/>
        <pc:sldMkLst>
          <pc:docMk/>
          <pc:sldMk cId="109857222" sldId="256"/>
        </pc:sldMkLst>
        <pc:spChg chg="add del">
          <ac:chgData name="Hensel Hendru Joseph (2536115)" userId="S::2536115@student.uwtsd.ac.uk::7c15dc51-ae7e-4e01-ba82-401fb5e2acf4" providerId="AD" clId="Web-{D3B8FFAC-A461-9667-565E-95615D74ACF0}" dt="2026-06-24T03:19:28.567" v="1"/>
          <ac:spMkLst>
            <pc:docMk/>
            <pc:sldMk cId="109857222" sldId="256"/>
            <ac:spMk id="3" creationId="{138FE475-3A61-E207-BD07-4220D71529FE}"/>
          </ac:spMkLst>
        </pc:spChg>
        <pc:spChg chg="add del">
          <ac:chgData name="Hensel Hendru Joseph (2536115)" userId="S::2536115@student.uwtsd.ac.uk::7c15dc51-ae7e-4e01-ba82-401fb5e2acf4" providerId="AD" clId="Web-{D3B8FFAC-A461-9667-565E-95615D74ACF0}" dt="2026-06-24T03:19:36.348" v="3"/>
          <ac:spMkLst>
            <pc:docMk/>
            <pc:sldMk cId="109857222" sldId="256"/>
            <ac:spMk id="6" creationId="{76B68ED2-3DAA-C485-A606-2D8830FB64E4}"/>
          </ac:spMkLst>
        </pc:spChg>
      </pc:sldChg>
    </pc:docChg>
  </pc:docChgLst>
  <pc:docChgLst>
    <pc:chgData name="Hensel Hendru Joseph (2536115)" userId="S::2536115@student.uwtsd.ac.uk::7c15dc51-ae7e-4e01-ba82-401fb5e2acf4" providerId="AD" clId="Web-{11A76AFB-38F0-194D-2463-E3249B12A33C}"/>
    <pc:docChg chg="mod modSld modMainMaster setSldSz">
      <pc:chgData name="Hensel Hendru Joseph (2536115)" userId="S::2536115@student.uwtsd.ac.uk::7c15dc51-ae7e-4e01-ba82-401fb5e2acf4" providerId="AD" clId="Web-{11A76AFB-38F0-194D-2463-E3249B12A33C}" dt="2026-06-24T02:44:46.237" v="13"/>
      <pc:docMkLst>
        <pc:docMk/>
      </pc:docMkLst>
      <pc:sldMasterChg chg="modSp modSldLayout">
        <pc:chgData name="Hensel Hendru Joseph (2536115)" userId="S::2536115@student.uwtsd.ac.uk::7c15dc51-ae7e-4e01-ba82-401fb5e2acf4" providerId="AD" clId="Web-{11A76AFB-38F0-194D-2463-E3249B12A33C}" dt="2026-06-24T02:36:59.938" v="4"/>
        <pc:sldMasterMkLst>
          <pc:docMk/>
          <pc:sldMasterMk cId="2460954070" sldId="2147483660"/>
        </pc:sldMasterMkLst>
        <pc:spChg chg="mod">
          <ac:chgData name="Hensel Hendru Joseph (2536115)" userId="S::2536115@student.uwtsd.ac.uk::7c15dc51-ae7e-4e01-ba82-401fb5e2acf4" providerId="AD" clId="Web-{11A76AFB-38F0-194D-2463-E3249B12A33C}" dt="2026-06-24T02:36:59.938" v="4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Hensel Hendru Joseph (2536115)" userId="S::2536115@student.uwtsd.ac.uk::7c15dc51-ae7e-4e01-ba82-401fb5e2acf4" providerId="AD" clId="Web-{11A76AFB-38F0-194D-2463-E3249B12A33C}" dt="2026-06-24T02:36:59.938" v="4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Hensel Hendru Joseph (2536115)" userId="S::2536115@student.uwtsd.ac.uk::7c15dc51-ae7e-4e01-ba82-401fb5e2acf4" providerId="AD" clId="Web-{11A76AFB-38F0-194D-2463-E3249B12A33C}" dt="2026-06-24T02:36:59.938" v="4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Hensel Hendru Joseph (2536115)" userId="S::2536115@student.uwtsd.ac.uk::7c15dc51-ae7e-4e01-ba82-401fb5e2acf4" providerId="AD" clId="Web-{11A76AFB-38F0-194D-2463-E3249B12A33C}" dt="2026-06-24T02:36:59.938" v="4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Hensel Hendru Joseph (2536115)" userId="S::2536115@student.uwtsd.ac.uk::7c15dc51-ae7e-4e01-ba82-401fb5e2acf4" providerId="AD" clId="Web-{11A76AFB-38F0-194D-2463-E3249B12A33C}" dt="2026-06-24T02:36:59.938" v="4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Hensel Hendru Joseph (2536115)" userId="S::2536115@student.uwtsd.ac.uk::7c15dc51-ae7e-4e01-ba82-401fb5e2acf4" providerId="AD" clId="Web-{11A76AFB-38F0-194D-2463-E3249B12A33C}" dt="2026-06-24T02:36:59.938" v="4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Hensel Hendru Joseph (2536115)" userId="S::2536115@student.uwtsd.ac.uk::7c15dc51-ae7e-4e01-ba82-401fb5e2acf4" providerId="AD" clId="Web-{11A76AFB-38F0-194D-2463-E3249B12A33C}" dt="2026-06-24T02:36:59.938" v="4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Hensel Hendru Joseph (2536115)" userId="S::2536115@student.uwtsd.ac.uk::7c15dc51-ae7e-4e01-ba82-401fb5e2acf4" providerId="AD" clId="Web-{11A76AFB-38F0-194D-2463-E3249B12A33C}" dt="2026-06-24T02:36:59.938" v="4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Hensel Hendru Joseph (2536115)" userId="S::2536115@student.uwtsd.ac.uk::7c15dc51-ae7e-4e01-ba82-401fb5e2acf4" providerId="AD" clId="Web-{11A76AFB-38F0-194D-2463-E3249B12A33C}" dt="2026-06-24T02:36:59.938" v="4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Hensel Hendru Joseph (2536115)" userId="S::2536115@student.uwtsd.ac.uk::7c15dc51-ae7e-4e01-ba82-401fb5e2acf4" providerId="AD" clId="Web-{11A76AFB-38F0-194D-2463-E3249B12A33C}" dt="2026-06-24T02:36:59.938" v="4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Hensel Hendru Joseph (2536115)" userId="S::2536115@student.uwtsd.ac.uk::7c15dc51-ae7e-4e01-ba82-401fb5e2acf4" providerId="AD" clId="Web-{11A76AFB-38F0-194D-2463-E3249B12A33C}" dt="2026-06-24T02:36:59.938" v="4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Hensel Hendru Joseph (2536115)" userId="S::2536115@student.uwtsd.ac.uk::7c15dc51-ae7e-4e01-ba82-401fb5e2acf4" providerId="AD" clId="Web-{11A76AFB-38F0-194D-2463-E3249B12A33C}" dt="2026-06-24T02:36:59.938" v="4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Hensel Hendru Joseph (2536115)" userId="S::2536115@student.uwtsd.ac.uk::7c15dc51-ae7e-4e01-ba82-401fb5e2acf4" providerId="AD" clId="Web-{11A76AFB-38F0-194D-2463-E3249B12A33C}" dt="2026-06-24T02:36:59.938" v="4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Hensel Hendru Joseph (2536115)" userId="S::2536115@student.uwtsd.ac.uk::7c15dc51-ae7e-4e01-ba82-401fb5e2acf4" providerId="AD" clId="Web-{F4A26B3F-1180-2F51-815E-33076AEFDD42}"/>
    <pc:docChg chg="modSld">
      <pc:chgData name="Hensel Hendru Joseph (2536115)" userId="S::2536115@student.uwtsd.ac.uk::7c15dc51-ae7e-4e01-ba82-401fb5e2acf4" providerId="AD" clId="Web-{F4A26B3F-1180-2F51-815E-33076AEFDD42}" dt="2026-06-24T03:45:32.220" v="82" actId="20577"/>
      <pc:docMkLst>
        <pc:docMk/>
      </pc:docMkLst>
    </pc:docChg>
  </pc:docChgLst>
  <pc:docChgLst>
    <pc:chgData name="Hensel Hendru Joseph (2536115)" userId="S::2536115@student.uwtsd.ac.uk::7c15dc51-ae7e-4e01-ba82-401fb5e2acf4" providerId="AD" clId="Web-{9B2FDFDA-B93E-7F7F-0A1B-313252F61DFA}"/>
    <pc:docChg chg="modSld">
      <pc:chgData name="Hensel Hendru Joseph (2536115)" userId="S::2536115@student.uwtsd.ac.uk::7c15dc51-ae7e-4e01-ba82-401fb5e2acf4" providerId="AD" clId="Web-{9B2FDFDA-B93E-7F7F-0A1B-313252F61DFA}" dt="2026-06-24T03:13:24.225" v="128"/>
      <pc:docMkLst>
        <pc:docMk/>
      </pc:docMkLst>
      <pc:sldChg chg="addSp delSp modSp">
        <pc:chgData name="Hensel Hendru Joseph (2536115)" userId="S::2536115@student.uwtsd.ac.uk::7c15dc51-ae7e-4e01-ba82-401fb5e2acf4" providerId="AD" clId="Web-{9B2FDFDA-B93E-7F7F-0A1B-313252F61DFA}" dt="2026-06-24T03:13:24.225" v="128"/>
        <pc:sldMkLst>
          <pc:docMk/>
          <pc:sldMk cId="109857222" sldId="256"/>
        </pc:sldMkLst>
        <pc:spChg chg="add del mod">
          <ac:chgData name="Hensel Hendru Joseph (2536115)" userId="S::2536115@student.uwtsd.ac.uk::7c15dc51-ae7e-4e01-ba82-401fb5e2acf4" providerId="AD" clId="Web-{9B2FDFDA-B93E-7F7F-0A1B-313252F61DFA}" dt="2026-06-24T03:07:26.901" v="3"/>
          <ac:spMkLst>
            <pc:docMk/>
            <pc:sldMk cId="109857222" sldId="256"/>
            <ac:spMk id="2" creationId="{F1490C41-4603-53F5-EE95-D323E66BF3DB}"/>
          </ac:spMkLst>
        </pc:spChg>
        <pc:spChg chg="add del mod">
          <ac:chgData name="Hensel Hendru Joseph (2536115)" userId="S::2536115@student.uwtsd.ac.uk::7c15dc51-ae7e-4e01-ba82-401fb5e2acf4" providerId="AD" clId="Web-{9B2FDFDA-B93E-7F7F-0A1B-313252F61DFA}" dt="2026-06-24T03:07:56.013" v="6"/>
          <ac:spMkLst>
            <pc:docMk/>
            <pc:sldMk cId="109857222" sldId="256"/>
            <ac:spMk id="3" creationId="{8E865CE3-0752-F190-43EA-B9C1DD8F04F2}"/>
          </ac:spMkLst>
        </pc:spChg>
        <pc:spChg chg="add mod">
          <ac:chgData name="Hensel Hendru Joseph (2536115)" userId="S::2536115@student.uwtsd.ac.uk::7c15dc51-ae7e-4e01-ba82-401fb5e2acf4" providerId="AD" clId="Web-{9B2FDFDA-B93E-7F7F-0A1B-313252F61DFA}" dt="2026-06-24T03:12:50.349" v="124" actId="20577"/>
          <ac:spMkLst>
            <pc:docMk/>
            <pc:sldMk cId="109857222" sldId="256"/>
            <ac:spMk id="5" creationId="{83FB6352-7625-60E8-BDC4-583DA3EEB174}"/>
          </ac:spMkLst>
        </pc:spChg>
        <pc:spChg chg="add del">
          <ac:chgData name="Hensel Hendru Joseph (2536115)" userId="S::2536115@student.uwtsd.ac.uk::7c15dc51-ae7e-4e01-ba82-401fb5e2acf4" providerId="AD" clId="Web-{9B2FDFDA-B93E-7F7F-0A1B-313252F61DFA}" dt="2026-06-24T03:13:18.975" v="126"/>
          <ac:spMkLst>
            <pc:docMk/>
            <pc:sldMk cId="109857222" sldId="256"/>
            <ac:spMk id="6" creationId="{18A17068-3169-3798-B87C-75803884F674}"/>
          </ac:spMkLst>
        </pc:spChg>
        <pc:spChg chg="add del">
          <ac:chgData name="Hensel Hendru Joseph (2536115)" userId="S::2536115@student.uwtsd.ac.uk::7c15dc51-ae7e-4e01-ba82-401fb5e2acf4" providerId="AD" clId="Web-{9B2FDFDA-B93E-7F7F-0A1B-313252F61DFA}" dt="2026-06-24T03:13:24.225" v="128"/>
          <ac:spMkLst>
            <pc:docMk/>
            <pc:sldMk cId="109857222" sldId="256"/>
            <ac:spMk id="7" creationId="{A7B3906A-1CEE-FDA6-DB6D-EB2C0BBB9173}"/>
          </ac:spMkLst>
        </pc:spChg>
      </pc:sldChg>
    </pc:docChg>
  </pc:docChgLst>
  <pc:docChgLst>
    <pc:chgData name="Hensel Hendru Joseph (2536115)" userId="S::2536115@student.uwtsd.ac.uk::7c15dc51-ae7e-4e01-ba82-401fb5e2acf4" providerId="AD" clId="Web-{6D4E7590-9A30-AA6E-648C-ABB1F50A28CE}"/>
    <pc:docChg chg="modSld">
      <pc:chgData name="Hensel Hendru Joseph (2536115)" userId="S::2536115@student.uwtsd.ac.uk::7c15dc51-ae7e-4e01-ba82-401fb5e2acf4" providerId="AD" clId="Web-{6D4E7590-9A30-AA6E-648C-ABB1F50A28CE}" dt="2026-06-24T03:19:55.321" v="3"/>
      <pc:docMkLst>
        <pc:docMk/>
      </pc:docMkLst>
    </pc:docChg>
  </pc:docChgLst>
  <pc:docChgLst>
    <pc:chgData name="Hensel Hendru Joseph (2536115)" userId="S::2536115@student.uwtsd.ac.uk::7c15dc51-ae7e-4e01-ba82-401fb5e2acf4" providerId="AD" clId="Web-{00CFCA1F-A03B-78C4-E908-8A4DE5542C6B}"/>
    <pc:docChg chg="modSld">
      <pc:chgData name="Hensel Hendru Joseph (2536115)" userId="S::2536115@student.uwtsd.ac.uk::7c15dc51-ae7e-4e01-ba82-401fb5e2acf4" providerId="AD" clId="Web-{00CFCA1F-A03B-78C4-E908-8A4DE5542C6B}" dt="2026-06-25T00:16:23.757" v="495" actId="20577"/>
      <pc:docMkLst>
        <pc:docMk/>
      </pc:docMkLst>
      <pc:sldChg chg="addSp modSp">
        <pc:chgData name="Hensel Hendru Joseph (2536115)" userId="S::2536115@student.uwtsd.ac.uk::7c15dc51-ae7e-4e01-ba82-401fb5e2acf4" providerId="AD" clId="Web-{00CFCA1F-A03B-78C4-E908-8A4DE5542C6B}" dt="2026-06-25T00:16:23.757" v="495" actId="20577"/>
        <pc:sldMkLst>
          <pc:docMk/>
          <pc:sldMk cId="2302780936" sldId="259"/>
        </pc:sldMkLst>
        <pc:spChg chg="mod">
          <ac:chgData name="Hensel Hendru Joseph (2536115)" userId="S::2536115@student.uwtsd.ac.uk::7c15dc51-ae7e-4e01-ba82-401fb5e2acf4" providerId="AD" clId="Web-{00CFCA1F-A03B-78C4-E908-8A4DE5542C6B}" dt="2026-06-24T23:59:00.736" v="186" actId="20577"/>
          <ac:spMkLst>
            <pc:docMk/>
            <pc:sldMk cId="2302780936" sldId="259"/>
            <ac:spMk id="2" creationId="{501787C6-80FB-1CD0-8F8C-05E80847BB76}"/>
          </ac:spMkLst>
        </pc:spChg>
        <pc:spChg chg="add mod">
          <ac:chgData name="Hensel Hendru Joseph (2536115)" userId="S::2536115@student.uwtsd.ac.uk::7c15dc51-ae7e-4e01-ba82-401fb5e2acf4" providerId="AD" clId="Web-{00CFCA1F-A03B-78C4-E908-8A4DE5542C6B}" dt="2026-06-25T00:16:23.757" v="495" actId="20577"/>
          <ac:spMkLst>
            <pc:docMk/>
            <pc:sldMk cId="2302780936" sldId="259"/>
            <ac:spMk id="3" creationId="{4084F2C0-E8AE-2560-BB86-47F50CEDE5BD}"/>
          </ac:spMkLst>
        </pc:spChg>
      </pc:sldChg>
    </pc:docChg>
  </pc:docChgLst>
  <pc:docChgLst>
    <pc:chgData name="Hensel Hendru Joseph (2536115)" userId="S::2536115@student.uwtsd.ac.uk::7c15dc51-ae7e-4e01-ba82-401fb5e2acf4" providerId="AD" clId="Web-{F734C47A-8EA5-E097-7CF6-02203BF745EA}"/>
    <pc:docChg chg="addSld modSld">
      <pc:chgData name="Hensel Hendru Joseph (2536115)" userId="S::2536115@student.uwtsd.ac.uk::7c15dc51-ae7e-4e01-ba82-401fb5e2acf4" providerId="AD" clId="Web-{F734C47A-8EA5-E097-7CF6-02203BF745EA}" dt="2026-06-24T23:36:13.378" v="1510"/>
      <pc:docMkLst>
        <pc:docMk/>
      </pc:docMkLst>
      <pc:sldChg chg="delSp modSp mod setBg">
        <pc:chgData name="Hensel Hendru Joseph (2536115)" userId="S::2536115@student.uwtsd.ac.uk::7c15dc51-ae7e-4e01-ba82-401fb5e2acf4" providerId="AD" clId="Web-{F734C47A-8EA5-E097-7CF6-02203BF745EA}" dt="2026-06-24T23:01:30.651" v="725"/>
        <pc:sldMkLst>
          <pc:docMk/>
          <pc:sldMk cId="109857222" sldId="256"/>
        </pc:sldMkLst>
        <pc:spChg chg="mod">
          <ac:chgData name="Hensel Hendru Joseph (2536115)" userId="S::2536115@student.uwtsd.ac.uk::7c15dc51-ae7e-4e01-ba82-401fb5e2acf4" providerId="AD" clId="Web-{F734C47A-8EA5-E097-7CF6-02203BF745EA}" dt="2026-06-24T22:59:28.846" v="714" actId="20577"/>
          <ac:spMkLst>
            <pc:docMk/>
            <pc:sldMk cId="109857222" sldId="256"/>
            <ac:spMk id="2" creationId="{73E9D334-A581-D6B9-9885-6B0970AB91D3}"/>
          </ac:spMkLst>
        </pc:spChg>
        <pc:spChg chg="mod">
          <ac:chgData name="Hensel Hendru Joseph (2536115)" userId="S::2536115@student.uwtsd.ac.uk::7c15dc51-ae7e-4e01-ba82-401fb5e2acf4" providerId="AD" clId="Web-{F734C47A-8EA5-E097-7CF6-02203BF745EA}" dt="2026-06-24T23:00:02.895" v="717" actId="20577"/>
          <ac:spMkLst>
            <pc:docMk/>
            <pc:sldMk cId="109857222" sldId="256"/>
            <ac:spMk id="4" creationId="{C47E6546-63DC-767D-5D4A-B36C7BC8FE77}"/>
          </ac:spMkLst>
        </pc:spChg>
        <pc:spChg chg="mod">
          <ac:chgData name="Hensel Hendru Joseph (2536115)" userId="S::2536115@student.uwtsd.ac.uk::7c15dc51-ae7e-4e01-ba82-401fb5e2acf4" providerId="AD" clId="Web-{F734C47A-8EA5-E097-7CF6-02203BF745EA}" dt="2026-06-24T23:00:55.586" v="720" actId="20577"/>
          <ac:spMkLst>
            <pc:docMk/>
            <pc:sldMk cId="109857222" sldId="256"/>
            <ac:spMk id="5" creationId="{83FB6352-7625-60E8-BDC4-583DA3EEB174}"/>
          </ac:spMkLst>
        </pc:spChg>
        <pc:spChg chg="mod">
          <ac:chgData name="Hensel Hendru Joseph (2536115)" userId="S::2536115@student.uwtsd.ac.uk::7c15dc51-ae7e-4e01-ba82-401fb5e2acf4" providerId="AD" clId="Web-{F734C47A-8EA5-E097-7CF6-02203BF745EA}" dt="2026-06-24T22:59:42.081" v="716" actId="20577"/>
          <ac:spMkLst>
            <pc:docMk/>
            <pc:sldMk cId="109857222" sldId="256"/>
            <ac:spMk id="6" creationId="{8B19651C-2300-423C-BD11-3A5863A96E9D}"/>
          </ac:spMkLst>
        </pc:spChg>
        <pc:spChg chg="mod">
          <ac:chgData name="Hensel Hendru Joseph (2536115)" userId="S::2536115@student.uwtsd.ac.uk::7c15dc51-ae7e-4e01-ba82-401fb5e2acf4" providerId="AD" clId="Web-{F734C47A-8EA5-E097-7CF6-02203BF745EA}" dt="2026-06-24T23:01:02.603" v="721" actId="20577"/>
          <ac:spMkLst>
            <pc:docMk/>
            <pc:sldMk cId="109857222" sldId="256"/>
            <ac:spMk id="7" creationId="{6DC57240-6482-A96B-9E45-B84D54A164AA}"/>
          </ac:spMkLst>
        </pc:spChg>
        <pc:spChg chg="del">
          <ac:chgData name="Hensel Hendru Joseph (2536115)" userId="S::2536115@student.uwtsd.ac.uk::7c15dc51-ae7e-4e01-ba82-401fb5e2acf4" providerId="AD" clId="Web-{F734C47A-8EA5-E097-7CF6-02203BF745EA}" dt="2026-06-24T23:01:21.229" v="722"/>
          <ac:spMkLst>
            <pc:docMk/>
            <pc:sldMk cId="109857222" sldId="256"/>
            <ac:spMk id="8" creationId="{F5048942-7795-621B-BA17-4415B6CF6D7B}"/>
          </ac:spMkLst>
        </pc:spChg>
        <pc:spChg chg="del">
          <ac:chgData name="Hensel Hendru Joseph (2536115)" userId="S::2536115@student.uwtsd.ac.uk::7c15dc51-ae7e-4e01-ba82-401fb5e2acf4" providerId="AD" clId="Web-{F734C47A-8EA5-E097-7CF6-02203BF745EA}" dt="2026-06-24T23:01:25.073" v="723"/>
          <ac:spMkLst>
            <pc:docMk/>
            <pc:sldMk cId="109857222" sldId="256"/>
            <ac:spMk id="9" creationId="{113E852D-BC69-576B-4DFD-C3981F4FBA87}"/>
          </ac:spMkLst>
        </pc:spChg>
        <pc:spChg chg="del">
          <ac:chgData name="Hensel Hendru Joseph (2536115)" userId="S::2536115@student.uwtsd.ac.uk::7c15dc51-ae7e-4e01-ba82-401fb5e2acf4" providerId="AD" clId="Web-{F734C47A-8EA5-E097-7CF6-02203BF745EA}" dt="2026-06-24T23:01:28.136" v="724"/>
          <ac:spMkLst>
            <pc:docMk/>
            <pc:sldMk cId="109857222" sldId="256"/>
            <ac:spMk id="10" creationId="{D8A7BA4E-0D6A-F475-22AB-66466B5B24ED}"/>
          </ac:spMkLst>
        </pc:spChg>
        <pc:spChg chg="del">
          <ac:chgData name="Hensel Hendru Joseph (2536115)" userId="S::2536115@student.uwtsd.ac.uk::7c15dc51-ae7e-4e01-ba82-401fb5e2acf4" providerId="AD" clId="Web-{F734C47A-8EA5-E097-7CF6-02203BF745EA}" dt="2026-06-24T23:01:30.651" v="725"/>
          <ac:spMkLst>
            <pc:docMk/>
            <pc:sldMk cId="109857222" sldId="256"/>
            <ac:spMk id="14" creationId="{FB20C782-B855-BEFF-BE5D-F28CAAB54CD7}"/>
          </ac:spMkLst>
        </pc:spChg>
      </pc:sldChg>
      <pc:sldChg chg="addSp delSp modSp">
        <pc:chgData name="Hensel Hendru Joseph (2536115)" userId="S::2536115@student.uwtsd.ac.uk::7c15dc51-ae7e-4e01-ba82-401fb5e2acf4" providerId="AD" clId="Web-{F734C47A-8EA5-E097-7CF6-02203BF745EA}" dt="2026-06-24T23:17:32.861" v="1035" actId="20577"/>
        <pc:sldMkLst>
          <pc:docMk/>
          <pc:sldMk cId="3941366080" sldId="257"/>
        </pc:sldMkLst>
        <pc:spChg chg="del mod">
          <ac:chgData name="Hensel Hendru Joseph (2536115)" userId="S::2536115@student.uwtsd.ac.uk::7c15dc51-ae7e-4e01-ba82-401fb5e2acf4" providerId="AD" clId="Web-{F734C47A-8EA5-E097-7CF6-02203BF745EA}" dt="2026-06-24T22:39:31.727" v="43"/>
          <ac:spMkLst>
            <pc:docMk/>
            <pc:sldMk cId="3941366080" sldId="257"/>
            <ac:spMk id="2" creationId="{B8239527-F92A-5455-8882-2F34F74B9D67}"/>
          </ac:spMkLst>
        </pc:spChg>
        <pc:spChg chg="del mod">
          <ac:chgData name="Hensel Hendru Joseph (2536115)" userId="S::2536115@student.uwtsd.ac.uk::7c15dc51-ae7e-4e01-ba82-401fb5e2acf4" providerId="AD" clId="Web-{F734C47A-8EA5-E097-7CF6-02203BF745EA}" dt="2026-06-24T23:15:40.525" v="1014"/>
          <ac:spMkLst>
            <pc:docMk/>
            <pc:sldMk cId="3941366080" sldId="257"/>
            <ac:spMk id="3" creationId="{273C4211-78DA-D8BB-A775-1BC8D7300390}"/>
          </ac:spMkLst>
        </pc:spChg>
        <pc:spChg chg="add mod">
          <ac:chgData name="Hensel Hendru Joseph (2536115)" userId="S::2536115@student.uwtsd.ac.uk::7c15dc51-ae7e-4e01-ba82-401fb5e2acf4" providerId="AD" clId="Web-{F734C47A-8EA5-E097-7CF6-02203BF745EA}" dt="2026-06-24T23:13:49.424" v="1006" actId="20577"/>
          <ac:spMkLst>
            <pc:docMk/>
            <pc:sldMk cId="3941366080" sldId="257"/>
            <ac:spMk id="4" creationId="{9B237F63-3817-3B64-1350-CC05A7A09BB2}"/>
          </ac:spMkLst>
        </pc:spChg>
        <pc:spChg chg="add del mod">
          <ac:chgData name="Hensel Hendru Joseph (2536115)" userId="S::2536115@student.uwtsd.ac.uk::7c15dc51-ae7e-4e01-ba82-401fb5e2acf4" providerId="AD" clId="Web-{F734C47A-8EA5-E097-7CF6-02203BF745EA}" dt="2026-06-24T23:03:36.379" v="733"/>
          <ac:spMkLst>
            <pc:docMk/>
            <pc:sldMk cId="3941366080" sldId="257"/>
            <ac:spMk id="5" creationId="{8FD9D54F-90B0-925D-F88D-E9FA5D8D012A}"/>
          </ac:spMkLst>
        </pc:spChg>
        <pc:spChg chg="add mod">
          <ac:chgData name="Hensel Hendru Joseph (2536115)" userId="S::2536115@student.uwtsd.ac.uk::7c15dc51-ae7e-4e01-ba82-401fb5e2acf4" providerId="AD" clId="Web-{F734C47A-8EA5-E097-7CF6-02203BF745EA}" dt="2026-06-24T23:14:41.178" v="1011" actId="20577"/>
          <ac:spMkLst>
            <pc:docMk/>
            <pc:sldMk cId="3941366080" sldId="257"/>
            <ac:spMk id="6" creationId="{BF973636-6754-4B5E-EE31-0D5706EC9186}"/>
          </ac:spMkLst>
        </pc:spChg>
        <pc:spChg chg="add mod">
          <ac:chgData name="Hensel Hendru Joseph (2536115)" userId="S::2536115@student.uwtsd.ac.uk::7c15dc51-ae7e-4e01-ba82-401fb5e2acf4" providerId="AD" clId="Web-{F734C47A-8EA5-E097-7CF6-02203BF745EA}" dt="2026-06-24T23:17:32.861" v="1035" actId="20577"/>
          <ac:spMkLst>
            <pc:docMk/>
            <pc:sldMk cId="3941366080" sldId="257"/>
            <ac:spMk id="7" creationId="{604CD91F-2125-C673-40B9-27B396FFD98D}"/>
          </ac:spMkLst>
        </pc:spChg>
      </pc:sldChg>
      <pc:sldChg chg="addSp delSp modSp new">
        <pc:chgData name="Hensel Hendru Joseph (2536115)" userId="S::2536115@student.uwtsd.ac.uk::7c15dc51-ae7e-4e01-ba82-401fb5e2acf4" providerId="AD" clId="Web-{F734C47A-8EA5-E097-7CF6-02203BF745EA}" dt="2026-06-24T23:36:13.378" v="1510"/>
        <pc:sldMkLst>
          <pc:docMk/>
          <pc:sldMk cId="1976245634" sldId="258"/>
        </pc:sldMkLst>
        <pc:spChg chg="add mod">
          <ac:chgData name="Hensel Hendru Joseph (2536115)" userId="S::2536115@student.uwtsd.ac.uk::7c15dc51-ae7e-4e01-ba82-401fb5e2acf4" providerId="AD" clId="Web-{F734C47A-8EA5-E097-7CF6-02203BF745EA}" dt="2026-06-24T23:33:10.317" v="1505" actId="20577"/>
          <ac:spMkLst>
            <pc:docMk/>
            <pc:sldMk cId="1976245634" sldId="258"/>
            <ac:spMk id="2" creationId="{C2948D55-5517-6451-AEBF-C0747D2762F8}"/>
          </ac:spMkLst>
        </pc:spChg>
        <pc:spChg chg="add del mod">
          <ac:chgData name="Hensel Hendru Joseph (2536115)" userId="S::2536115@student.uwtsd.ac.uk::7c15dc51-ae7e-4e01-ba82-401fb5e2acf4" providerId="AD" clId="Web-{F734C47A-8EA5-E097-7CF6-02203BF745EA}" dt="2026-06-24T23:36:08.175" v="1509"/>
          <ac:spMkLst>
            <pc:docMk/>
            <pc:sldMk cId="1976245634" sldId="258"/>
            <ac:spMk id="3" creationId="{C9A2AEE0-C723-E44F-A6A1-1CEA2160D242}"/>
          </ac:spMkLst>
        </pc:spChg>
        <pc:spChg chg="add">
          <ac:chgData name="Hensel Hendru Joseph (2536115)" userId="S::2536115@student.uwtsd.ac.uk::7c15dc51-ae7e-4e01-ba82-401fb5e2acf4" providerId="AD" clId="Web-{F734C47A-8EA5-E097-7CF6-02203BF745EA}" dt="2026-06-24T23:36:13.378" v="1510"/>
          <ac:spMkLst>
            <pc:docMk/>
            <pc:sldMk cId="1976245634" sldId="258"/>
            <ac:spMk id="4" creationId="{7393CBD6-B8B5-20D9-09B0-F36D91F54B44}"/>
          </ac:spMkLst>
        </pc:spChg>
      </pc:sldChg>
    </pc:docChg>
  </pc:docChgLst>
  <pc:docChgLst>
    <pc:chgData name="Hensel Hendru Joseph (2536115)" userId="S::2536115@student.uwtsd.ac.uk::7c15dc51-ae7e-4e01-ba82-401fb5e2acf4" providerId="AD" clId="Web-{9D3D473E-E086-4574-6764-F04B81F679BD}"/>
    <pc:docChg chg="modSld">
      <pc:chgData name="Hensel Hendru Joseph (2536115)" userId="S::2536115@student.uwtsd.ac.uk::7c15dc51-ae7e-4e01-ba82-401fb5e2acf4" providerId="AD" clId="Web-{9D3D473E-E086-4574-6764-F04B81F679BD}" dt="2026-06-24T02:58:05.649" v="29"/>
      <pc:docMkLst>
        <pc:docMk/>
      </pc:docMkLst>
      <pc:sldChg chg="addSp delSp modSp mod modShow">
        <pc:chgData name="Hensel Hendru Joseph (2536115)" userId="S::2536115@student.uwtsd.ac.uk::7c15dc51-ae7e-4e01-ba82-401fb5e2acf4" providerId="AD" clId="Web-{9D3D473E-E086-4574-6764-F04B81F679BD}" dt="2026-06-24T02:58:05.649" v="29"/>
        <pc:sldMkLst>
          <pc:docMk/>
          <pc:sldMk cId="109857222" sldId="256"/>
        </pc:sldMkLst>
        <pc:spChg chg="add del mod">
          <ac:chgData name="Hensel Hendru Joseph (2536115)" userId="S::2536115@student.uwtsd.ac.uk::7c15dc51-ae7e-4e01-ba82-401fb5e2acf4" providerId="AD" clId="Web-{9D3D473E-E086-4574-6764-F04B81F679BD}" dt="2026-06-24T02:46:19.793" v="2"/>
          <ac:spMkLst>
            <pc:docMk/>
            <pc:sldMk cId="109857222" sldId="256"/>
            <ac:spMk id="3" creationId="{F5AD38DB-09EB-2BF0-2173-1132977E66C4}"/>
          </ac:spMkLst>
        </pc:spChg>
        <pc:spChg chg="add mod">
          <ac:chgData name="Hensel Hendru Joseph (2536115)" userId="S::2536115@student.uwtsd.ac.uk::7c15dc51-ae7e-4e01-ba82-401fb5e2acf4" providerId="AD" clId="Web-{9D3D473E-E086-4574-6764-F04B81F679BD}" dt="2026-06-24T02:58:05.649" v="29"/>
          <ac:spMkLst>
            <pc:docMk/>
            <pc:sldMk cId="109857222" sldId="256"/>
            <ac:spMk id="4" creationId="{C47E6546-63DC-767D-5D4A-B36C7BC8FE77}"/>
          </ac:spMkLst>
        </pc:spChg>
        <pc:picChg chg="add del mod">
          <ac:chgData name="Hensel Hendru Joseph (2536115)" userId="S::2536115@student.uwtsd.ac.uk::7c15dc51-ae7e-4e01-ba82-401fb5e2acf4" providerId="AD" clId="Web-{9D3D473E-E086-4574-6764-F04B81F679BD}" dt="2026-06-24T02:54:09.808" v="25"/>
          <ac:picMkLst>
            <pc:docMk/>
            <pc:sldMk cId="109857222" sldId="256"/>
            <ac:picMk id="5" creationId="{BAC822B9-34B7-1243-9A1B-EC399D15F0C3}"/>
          </ac:picMkLst>
        </pc:picChg>
      </pc:sldChg>
    </pc:docChg>
  </pc:docChgLst>
  <pc:docChgLst>
    <pc:chgData name="Hensel Hendru Joseph (2536115)" userId="S::2536115@student.uwtsd.ac.uk::7c15dc51-ae7e-4e01-ba82-401fb5e2acf4" providerId="AD" clId="Web-{A9F5D3B2-A446-41B9-B7C6-99962F626C28}"/>
    <pc:docChg chg="modSld">
      <pc:chgData name="Hensel Hendru Joseph (2536115)" userId="S::2536115@student.uwtsd.ac.uk::7c15dc51-ae7e-4e01-ba82-401fb5e2acf4" providerId="AD" clId="Web-{A9F5D3B2-A446-41B9-B7C6-99962F626C28}" dt="2026-06-24T23:48:56.657" v="331" actId="20577"/>
      <pc:docMkLst>
        <pc:docMk/>
      </pc:docMkLst>
      <pc:sldChg chg="addSp delSp modSp">
        <pc:chgData name="Hensel Hendru Joseph (2536115)" userId="S::2536115@student.uwtsd.ac.uk::7c15dc51-ae7e-4e01-ba82-401fb5e2acf4" providerId="AD" clId="Web-{A9F5D3B2-A446-41B9-B7C6-99962F626C28}" dt="2026-06-24T23:48:56.657" v="331" actId="20577"/>
        <pc:sldMkLst>
          <pc:docMk/>
          <pc:sldMk cId="1976245634" sldId="258"/>
        </pc:sldMkLst>
        <pc:spChg chg="mod">
          <ac:chgData name="Hensel Hendru Joseph (2536115)" userId="S::2536115@student.uwtsd.ac.uk::7c15dc51-ae7e-4e01-ba82-401fb5e2acf4" providerId="AD" clId="Web-{A9F5D3B2-A446-41B9-B7C6-99962F626C28}" dt="2026-06-24T23:48:56.657" v="331" actId="20577"/>
          <ac:spMkLst>
            <pc:docMk/>
            <pc:sldMk cId="1976245634" sldId="258"/>
            <ac:spMk id="2" creationId="{C2948D55-5517-6451-AEBF-C0747D2762F8}"/>
          </ac:spMkLst>
        </pc:spChg>
        <pc:spChg chg="add del">
          <ac:chgData name="Hensel Hendru Joseph (2536115)" userId="S::2536115@student.uwtsd.ac.uk::7c15dc51-ae7e-4e01-ba82-401fb5e2acf4" providerId="AD" clId="Web-{A9F5D3B2-A446-41B9-B7C6-99962F626C28}" dt="2026-06-24T23:36:37.020" v="1"/>
          <ac:spMkLst>
            <pc:docMk/>
            <pc:sldMk cId="1976245634" sldId="258"/>
            <ac:spMk id="3" creationId="{2CE5E7F3-6832-9A0E-0893-D631E9EE08B8}"/>
          </ac:spMkLst>
        </pc:spChg>
        <pc:spChg chg="add del mod">
          <ac:chgData name="Hensel Hendru Joseph (2536115)" userId="S::2536115@student.uwtsd.ac.uk::7c15dc51-ae7e-4e01-ba82-401fb5e2acf4" providerId="AD" clId="Web-{A9F5D3B2-A446-41B9-B7C6-99962F626C28}" dt="2026-06-24T23:37:03.288" v="5"/>
          <ac:spMkLst>
            <pc:docMk/>
            <pc:sldMk cId="1976245634" sldId="258"/>
            <ac:spMk id="5" creationId="{E2018AEB-C471-6BA8-9396-DBD6AA33C989}"/>
          </ac:spMkLst>
        </pc:spChg>
        <pc:spChg chg="add mod">
          <ac:chgData name="Hensel Hendru Joseph (2536115)" userId="S::2536115@student.uwtsd.ac.uk::7c15dc51-ae7e-4e01-ba82-401fb5e2acf4" providerId="AD" clId="Web-{A9F5D3B2-A446-41B9-B7C6-99962F626C28}" dt="2026-06-24T23:48:32.259" v="327" actId="20577"/>
          <ac:spMkLst>
            <pc:docMk/>
            <pc:sldMk cId="1976245634" sldId="258"/>
            <ac:spMk id="6" creationId="{1D4C1ECD-5C95-6A6F-6AEB-40D08B8C617C}"/>
          </ac:spMkLst>
        </pc:spChg>
      </pc:sldChg>
    </pc:docChg>
  </pc:docChgLst>
  <pc:docChgLst>
    <pc:chgData name="Hensel Hendru Joseph (2536115)" userId="S::2536115@student.uwtsd.ac.uk::7c15dc51-ae7e-4e01-ba82-401fb5e2acf4" providerId="AD" clId="Web-{CD3E04D5-DE66-7F72-F7B2-90BCB9D706C0}"/>
    <pc:docChg chg="modSld">
      <pc:chgData name="Hensel Hendru Joseph (2536115)" userId="S::2536115@student.uwtsd.ac.uk::7c15dc51-ae7e-4e01-ba82-401fb5e2acf4" providerId="AD" clId="Web-{CD3E04D5-DE66-7F72-F7B2-90BCB9D706C0}" dt="2026-06-24T03:27:16.323" v="25" actId="20577"/>
      <pc:docMkLst>
        <pc:docMk/>
      </pc:docMkLst>
      <pc:sldChg chg="addSp delSp modSp">
        <pc:chgData name="Hensel Hendru Joseph (2536115)" userId="S::2536115@student.uwtsd.ac.uk::7c15dc51-ae7e-4e01-ba82-401fb5e2acf4" providerId="AD" clId="Web-{CD3E04D5-DE66-7F72-F7B2-90BCB9D706C0}" dt="2026-06-24T03:27:16.323" v="25" actId="20577"/>
        <pc:sldMkLst>
          <pc:docMk/>
          <pc:sldMk cId="109857222" sldId="256"/>
        </pc:sldMkLst>
        <pc:spChg chg="add del mod">
          <ac:chgData name="Hensel Hendru Joseph (2536115)" userId="S::2536115@student.uwtsd.ac.uk::7c15dc51-ae7e-4e01-ba82-401fb5e2acf4" providerId="AD" clId="Web-{CD3E04D5-DE66-7F72-F7B2-90BCB9D706C0}" dt="2026-06-24T03:25:46.679" v="2"/>
          <ac:spMkLst>
            <pc:docMk/>
            <pc:sldMk cId="109857222" sldId="256"/>
            <ac:spMk id="3" creationId="{70EF76B7-8FFB-3B87-DE0B-44E57B44FBD7}"/>
          </ac:spMkLst>
        </pc:spChg>
        <pc:spChg chg="add mod">
          <ac:chgData name="Hensel Hendru Joseph (2536115)" userId="S::2536115@student.uwtsd.ac.uk::7c15dc51-ae7e-4e01-ba82-401fb5e2acf4" providerId="AD" clId="Web-{CD3E04D5-DE66-7F72-F7B2-90BCB9D706C0}" dt="2026-06-24T03:27:16.323" v="25" actId="20577"/>
          <ac:spMkLst>
            <pc:docMk/>
            <pc:sldMk cId="109857222" sldId="256"/>
            <ac:spMk id="6" creationId="{8B19651C-2300-423C-BD11-3A5863A96E9D}"/>
          </ac:spMkLst>
        </pc:spChg>
      </pc:sldChg>
    </pc:docChg>
  </pc:docChgLst>
  <pc:docChgLst>
    <pc:chgData name="Hensel Hendru Joseph (2536115)" userId="S::2536115@student.uwtsd.ac.uk::7c15dc51-ae7e-4e01-ba82-401fb5e2acf4" providerId="AD" clId="Web-{0ED815B5-4D4E-A011-A684-1EBA027AC4EF}"/>
    <pc:docChg chg="modSld">
      <pc:chgData name="Hensel Hendru Joseph (2536115)" userId="S::2536115@student.uwtsd.ac.uk::7c15dc51-ae7e-4e01-ba82-401fb5e2acf4" providerId="AD" clId="Web-{0ED815B5-4D4E-A011-A684-1EBA027AC4EF}" dt="2026-06-24T03:25:04.116" v="101" actId="20577"/>
      <pc:docMkLst>
        <pc:docMk/>
      </pc:docMkLst>
    </pc:docChg>
  </pc:docChgLst>
  <pc:docChgLst>
    <pc:chgData name="Hensel Hendru Joseph (2536115)" userId="S::2536115@student.uwtsd.ac.uk::7c15dc51-ae7e-4e01-ba82-401fb5e2acf4" providerId="AD" clId="Web-{B4593031-5381-D760-E6F8-0B95187015F1}"/>
    <pc:docChg chg="modSld">
      <pc:chgData name="Hensel Hendru Joseph (2536115)" userId="S::2536115@student.uwtsd.ac.uk::7c15dc51-ae7e-4e01-ba82-401fb5e2acf4" providerId="AD" clId="Web-{B4593031-5381-D760-E6F8-0B95187015F1}" dt="2026-06-24T04:21:16.734" v="256"/>
      <pc:docMkLst>
        <pc:docMk/>
      </pc:docMkLst>
      <pc:sldChg chg="modSp mod setBg">
        <pc:chgData name="Hensel Hendru Joseph (2536115)" userId="S::2536115@student.uwtsd.ac.uk::7c15dc51-ae7e-4e01-ba82-401fb5e2acf4" providerId="AD" clId="Web-{B4593031-5381-D760-E6F8-0B95187015F1}" dt="2026-06-24T04:21:16.734" v="256"/>
        <pc:sldMkLst>
          <pc:docMk/>
          <pc:sldMk cId="109857222" sldId="256"/>
        </pc:sldMkLst>
        <pc:spChg chg="mod">
          <ac:chgData name="Hensel Hendru Joseph (2536115)" userId="S::2536115@student.uwtsd.ac.uk::7c15dc51-ae7e-4e01-ba82-401fb5e2acf4" providerId="AD" clId="Web-{B4593031-5381-D760-E6F8-0B95187015F1}" dt="2026-06-24T04:11:38.112" v="232" actId="20577"/>
          <ac:spMkLst>
            <pc:docMk/>
            <pc:sldMk cId="109857222" sldId="256"/>
            <ac:spMk id="2" creationId="{73E9D334-A581-D6B9-9885-6B0970AB91D3}"/>
          </ac:spMkLst>
        </pc:spChg>
        <pc:spChg chg="mod">
          <ac:chgData name="Hensel Hendru Joseph (2536115)" userId="S::2536115@student.uwtsd.ac.uk::7c15dc51-ae7e-4e01-ba82-401fb5e2acf4" providerId="AD" clId="Web-{B4593031-5381-D760-E6F8-0B95187015F1}" dt="2026-06-24T04:10:06.996" v="219" actId="20577"/>
          <ac:spMkLst>
            <pc:docMk/>
            <pc:sldMk cId="109857222" sldId="256"/>
            <ac:spMk id="4" creationId="{C47E6546-63DC-767D-5D4A-B36C7BC8FE77}"/>
          </ac:spMkLst>
        </pc:spChg>
        <pc:spChg chg="mod">
          <ac:chgData name="Hensel Hendru Joseph (2536115)" userId="S::2536115@student.uwtsd.ac.uk::7c15dc51-ae7e-4e01-ba82-401fb5e2acf4" providerId="AD" clId="Web-{B4593031-5381-D760-E6F8-0B95187015F1}" dt="2026-06-24T04:11:49.628" v="234" actId="20577"/>
          <ac:spMkLst>
            <pc:docMk/>
            <pc:sldMk cId="109857222" sldId="256"/>
            <ac:spMk id="5" creationId="{83FB6352-7625-60E8-BDC4-583DA3EEB174}"/>
          </ac:spMkLst>
        </pc:spChg>
        <pc:spChg chg="mod">
          <ac:chgData name="Hensel Hendru Joseph (2536115)" userId="S::2536115@student.uwtsd.ac.uk::7c15dc51-ae7e-4e01-ba82-401fb5e2acf4" providerId="AD" clId="Web-{B4593031-5381-D760-E6F8-0B95187015F1}" dt="2026-06-24T04:12:35.350" v="250" actId="20577"/>
          <ac:spMkLst>
            <pc:docMk/>
            <pc:sldMk cId="109857222" sldId="256"/>
            <ac:spMk id="6" creationId="{8B19651C-2300-423C-BD11-3A5863A96E9D}"/>
          </ac:spMkLst>
        </pc:spChg>
        <pc:spChg chg="mod">
          <ac:chgData name="Hensel Hendru Joseph (2536115)" userId="S::2536115@student.uwtsd.ac.uk::7c15dc51-ae7e-4e01-ba82-401fb5e2acf4" providerId="AD" clId="Web-{B4593031-5381-D760-E6F8-0B95187015F1}" dt="2026-06-24T04:12:14.614" v="243" actId="20577"/>
          <ac:spMkLst>
            <pc:docMk/>
            <pc:sldMk cId="109857222" sldId="256"/>
            <ac:spMk id="7" creationId="{6DC57240-6482-A96B-9E45-B84D54A164AA}"/>
          </ac:spMkLst>
        </pc:spChg>
      </pc:sldChg>
    </pc:docChg>
  </pc:docChgLst>
  <pc:docChgLst>
    <pc:chgData name="Hensel Hendru Joseph (2536115)" userId="S::2536115@student.uwtsd.ac.uk::7c15dc51-ae7e-4e01-ba82-401fb5e2acf4" providerId="AD" clId="Web-{84ADEEFE-5427-C3A3-1B4B-4E2E510F2173}"/>
    <pc:docChg chg="modSld">
      <pc:chgData name="Hensel Hendru Joseph (2536115)" userId="S::2536115@student.uwtsd.ac.uk::7c15dc51-ae7e-4e01-ba82-401fb5e2acf4" providerId="AD" clId="Web-{84ADEEFE-5427-C3A3-1B4B-4E2E510F2173}" dt="2026-06-24T02:45:43.466" v="2"/>
      <pc:docMkLst>
        <pc:docMk/>
      </pc:docMkLst>
    </pc:docChg>
  </pc:docChgLst>
  <pc:docChgLst>
    <pc:chgData name="Hensel Hendru Joseph (2536115)" userId="S::2536115@student.uwtsd.ac.uk::7c15dc51-ae7e-4e01-ba82-401fb5e2acf4" providerId="AD" clId="Web-{2DBE33EE-3B3C-E87B-BA4D-F15CDDB5EBD6}"/>
    <pc:docChg chg="addSld modSld">
      <pc:chgData name="Hensel Hendru Joseph (2536115)" userId="S::2536115@student.uwtsd.ac.uk::7c15dc51-ae7e-4e01-ba82-401fb5e2acf4" providerId="AD" clId="Web-{2DBE33EE-3B3C-E87B-BA4D-F15CDDB5EBD6}" dt="2026-06-24T23:52:59.894" v="28" actId="20577"/>
      <pc:docMkLst>
        <pc:docMk/>
      </pc:docMkLst>
      <pc:sldChg chg="modSp">
        <pc:chgData name="Hensel Hendru Joseph (2536115)" userId="S::2536115@student.uwtsd.ac.uk::7c15dc51-ae7e-4e01-ba82-401fb5e2acf4" providerId="AD" clId="Web-{2DBE33EE-3B3C-E87B-BA4D-F15CDDB5EBD6}" dt="2026-06-24T23:52:59.894" v="28" actId="20577"/>
        <pc:sldMkLst>
          <pc:docMk/>
          <pc:sldMk cId="1976245634" sldId="258"/>
        </pc:sldMkLst>
        <pc:spChg chg="mod">
          <ac:chgData name="Hensel Hendru Joseph (2536115)" userId="S::2536115@student.uwtsd.ac.uk::7c15dc51-ae7e-4e01-ba82-401fb5e2acf4" providerId="AD" clId="Web-{2DBE33EE-3B3C-E87B-BA4D-F15CDDB5EBD6}" dt="2026-06-24T23:52:59.894" v="28" actId="20577"/>
          <ac:spMkLst>
            <pc:docMk/>
            <pc:sldMk cId="1976245634" sldId="258"/>
            <ac:spMk id="6" creationId="{1D4C1ECD-5C95-6A6F-6AEB-40D08B8C617C}"/>
          </ac:spMkLst>
        </pc:spChg>
      </pc:sldChg>
      <pc:sldChg chg="addSp modSp new">
        <pc:chgData name="Hensel Hendru Joseph (2536115)" userId="S::2536115@student.uwtsd.ac.uk::7c15dc51-ae7e-4e01-ba82-401fb5e2acf4" providerId="AD" clId="Web-{2DBE33EE-3B3C-E87B-BA4D-F15CDDB5EBD6}" dt="2026-06-24T23:52:23.203" v="22" actId="20577"/>
        <pc:sldMkLst>
          <pc:docMk/>
          <pc:sldMk cId="2302780936" sldId="259"/>
        </pc:sldMkLst>
        <pc:spChg chg="add mod">
          <ac:chgData name="Hensel Hendru Joseph (2536115)" userId="S::2536115@student.uwtsd.ac.uk::7c15dc51-ae7e-4e01-ba82-401fb5e2acf4" providerId="AD" clId="Web-{2DBE33EE-3B3C-E87B-BA4D-F15CDDB5EBD6}" dt="2026-06-24T23:52:23.203" v="22" actId="20577"/>
          <ac:spMkLst>
            <pc:docMk/>
            <pc:sldMk cId="2302780936" sldId="259"/>
            <ac:spMk id="2" creationId="{501787C6-80FB-1CD0-8F8C-05E80847BB76}"/>
          </ac:spMkLst>
        </pc:spChg>
      </pc:sldChg>
    </pc:docChg>
  </pc:docChgLst>
  <pc:docChgLst>
    <pc:chgData name="Hensel Hendru Joseph (2536115)" userId="S::2536115@student.uwtsd.ac.uk::7c15dc51-ae7e-4e01-ba82-401fb5e2acf4" providerId="AD" clId="Web-{315DD22B-3582-3CA0-F2C6-D75473A2E3E6}"/>
    <pc:docChg chg="modSld">
      <pc:chgData name="Hensel Hendru Joseph (2536115)" userId="S::2536115@student.uwtsd.ac.uk::7c15dc51-ae7e-4e01-ba82-401fb5e2acf4" providerId="AD" clId="Web-{315DD22B-3582-3CA0-F2C6-D75473A2E3E6}" dt="2026-06-24T03:19:00.940" v="154" actId="1076"/>
      <pc:docMkLst>
        <pc:docMk/>
      </pc:docMkLst>
      <pc:sldChg chg="addSp modSp">
        <pc:chgData name="Hensel Hendru Joseph (2536115)" userId="S::2536115@student.uwtsd.ac.uk::7c15dc51-ae7e-4e01-ba82-401fb5e2acf4" providerId="AD" clId="Web-{315DD22B-3582-3CA0-F2C6-D75473A2E3E6}" dt="2026-06-24T03:19:00.940" v="154" actId="1076"/>
        <pc:sldMkLst>
          <pc:docMk/>
          <pc:sldMk cId="109857222" sldId="256"/>
        </pc:sldMkLst>
        <pc:spChg chg="add mod">
          <ac:chgData name="Hensel Hendru Joseph (2536115)" userId="S::2536115@student.uwtsd.ac.uk::7c15dc51-ae7e-4e01-ba82-401fb5e2acf4" providerId="AD" clId="Web-{315DD22B-3582-3CA0-F2C6-D75473A2E3E6}" dt="2026-06-24T03:18:31.924" v="153" actId="20577"/>
          <ac:spMkLst>
            <pc:docMk/>
            <pc:sldMk cId="109857222" sldId="256"/>
            <ac:spMk id="2" creationId="{73E9D334-A581-D6B9-9885-6B0970AB91D3}"/>
          </ac:spMkLst>
        </pc:spChg>
        <pc:spChg chg="mod">
          <ac:chgData name="Hensel Hendru Joseph (2536115)" userId="S::2536115@student.uwtsd.ac.uk::7c15dc51-ae7e-4e01-ba82-401fb5e2acf4" providerId="AD" clId="Web-{315DD22B-3582-3CA0-F2C6-D75473A2E3E6}" dt="2026-06-24T03:19:00.940" v="154" actId="1076"/>
          <ac:spMkLst>
            <pc:docMk/>
            <pc:sldMk cId="109857222" sldId="256"/>
            <ac:spMk id="5" creationId="{83FB6352-7625-60E8-BDC4-583DA3EEB17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250" y="1621191"/>
            <a:ext cx="5143500" cy="3448756"/>
          </a:xfrm>
        </p:spPr>
        <p:txBody>
          <a:bodyPr anchor="b"/>
          <a:lstStyle>
            <a:lvl1pPr algn="ctr">
              <a:defRPr sz="1068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427"/>
            </a:lvl1pPr>
            <a:lvl2pPr marL="81371" indent="0" algn="ctr">
              <a:buNone/>
              <a:defRPr sz="356"/>
            </a:lvl2pPr>
            <a:lvl3pPr marL="162742" indent="0" algn="ctr">
              <a:buNone/>
              <a:defRPr sz="321"/>
            </a:lvl3pPr>
            <a:lvl4pPr marL="244113" indent="0" algn="ctr">
              <a:buNone/>
              <a:defRPr sz="285"/>
            </a:lvl4pPr>
            <a:lvl5pPr marL="325484" indent="0" algn="ctr">
              <a:buNone/>
              <a:defRPr sz="285"/>
            </a:lvl5pPr>
            <a:lvl6pPr marL="406854" indent="0" algn="ctr">
              <a:buNone/>
              <a:defRPr sz="285"/>
            </a:lvl6pPr>
            <a:lvl7pPr marL="488225" indent="0" algn="ctr">
              <a:buNone/>
              <a:defRPr sz="285"/>
            </a:lvl7pPr>
            <a:lvl8pPr marL="569596" indent="0" algn="ctr">
              <a:buNone/>
              <a:defRPr sz="285"/>
            </a:lvl8pPr>
            <a:lvl9pPr marL="650967" indent="0" algn="ctr">
              <a:buNone/>
              <a:defRPr sz="285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8" y="2469624"/>
            <a:ext cx="5915025" cy="4120620"/>
          </a:xfrm>
        </p:spPr>
        <p:txBody>
          <a:bodyPr anchor="b"/>
          <a:lstStyle>
            <a:lvl1pPr>
              <a:defRPr sz="1068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8" y="6629228"/>
            <a:ext cx="5915025" cy="2166937"/>
          </a:xfrm>
        </p:spPr>
        <p:txBody>
          <a:bodyPr/>
          <a:lstStyle>
            <a:lvl1pPr marL="0" indent="0">
              <a:buNone/>
              <a:defRPr sz="427">
                <a:solidFill>
                  <a:schemeClr val="tx1">
                    <a:tint val="82000"/>
                  </a:schemeClr>
                </a:solidFill>
              </a:defRPr>
            </a:lvl1pPr>
            <a:lvl2pPr marL="81371" indent="0">
              <a:buNone/>
              <a:defRPr sz="356">
                <a:solidFill>
                  <a:schemeClr val="tx1">
                    <a:tint val="82000"/>
                  </a:schemeClr>
                </a:solidFill>
              </a:defRPr>
            </a:lvl2pPr>
            <a:lvl3pPr marL="162742" indent="0">
              <a:buNone/>
              <a:defRPr sz="321">
                <a:solidFill>
                  <a:schemeClr val="tx1">
                    <a:tint val="82000"/>
                  </a:schemeClr>
                </a:solidFill>
              </a:defRPr>
            </a:lvl3pPr>
            <a:lvl4pPr marL="244113" indent="0">
              <a:buNone/>
              <a:defRPr sz="285">
                <a:solidFill>
                  <a:schemeClr val="tx1">
                    <a:tint val="82000"/>
                  </a:schemeClr>
                </a:solidFill>
              </a:defRPr>
            </a:lvl4pPr>
            <a:lvl5pPr marL="325484" indent="0">
              <a:buNone/>
              <a:defRPr sz="285">
                <a:solidFill>
                  <a:schemeClr val="tx1">
                    <a:tint val="82000"/>
                  </a:schemeClr>
                </a:solidFill>
              </a:defRPr>
            </a:lvl5pPr>
            <a:lvl6pPr marL="406854" indent="0">
              <a:buNone/>
              <a:defRPr sz="285">
                <a:solidFill>
                  <a:schemeClr val="tx1">
                    <a:tint val="82000"/>
                  </a:schemeClr>
                </a:solidFill>
              </a:defRPr>
            </a:lvl6pPr>
            <a:lvl7pPr marL="488225" indent="0">
              <a:buNone/>
              <a:defRPr sz="285">
                <a:solidFill>
                  <a:schemeClr val="tx1">
                    <a:tint val="82000"/>
                  </a:schemeClr>
                </a:solidFill>
              </a:defRPr>
            </a:lvl7pPr>
            <a:lvl8pPr marL="569596" indent="0">
              <a:buNone/>
              <a:defRPr sz="285">
                <a:solidFill>
                  <a:schemeClr val="tx1">
                    <a:tint val="82000"/>
                  </a:schemeClr>
                </a:solidFill>
              </a:defRPr>
            </a:lvl8pPr>
            <a:lvl9pPr marL="650967" indent="0">
              <a:buNone/>
              <a:defRPr sz="285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2" y="527405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427" b="1"/>
            </a:lvl1pPr>
            <a:lvl2pPr marL="81371" indent="0">
              <a:buNone/>
              <a:defRPr sz="356" b="1"/>
            </a:lvl2pPr>
            <a:lvl3pPr marL="162742" indent="0">
              <a:buNone/>
              <a:defRPr sz="321" b="1"/>
            </a:lvl3pPr>
            <a:lvl4pPr marL="244113" indent="0">
              <a:buNone/>
              <a:defRPr sz="285" b="1"/>
            </a:lvl4pPr>
            <a:lvl5pPr marL="325484" indent="0">
              <a:buNone/>
              <a:defRPr sz="285" b="1"/>
            </a:lvl5pPr>
            <a:lvl6pPr marL="406854" indent="0">
              <a:buNone/>
              <a:defRPr sz="285" b="1"/>
            </a:lvl6pPr>
            <a:lvl7pPr marL="488225" indent="0">
              <a:buNone/>
              <a:defRPr sz="285" b="1"/>
            </a:lvl7pPr>
            <a:lvl8pPr marL="569596" indent="0">
              <a:buNone/>
              <a:defRPr sz="285" b="1"/>
            </a:lvl8pPr>
            <a:lvl9pPr marL="650967" indent="0">
              <a:buNone/>
              <a:defRPr sz="285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3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5" y="2428347"/>
            <a:ext cx="2915543" cy="1190095"/>
          </a:xfrm>
        </p:spPr>
        <p:txBody>
          <a:bodyPr anchor="b"/>
          <a:lstStyle>
            <a:lvl1pPr marL="0" indent="0">
              <a:buNone/>
              <a:defRPr sz="427" b="1"/>
            </a:lvl1pPr>
            <a:lvl2pPr marL="81371" indent="0">
              <a:buNone/>
              <a:defRPr sz="356" b="1"/>
            </a:lvl2pPr>
            <a:lvl3pPr marL="162742" indent="0">
              <a:buNone/>
              <a:defRPr sz="321" b="1"/>
            </a:lvl3pPr>
            <a:lvl4pPr marL="244113" indent="0">
              <a:buNone/>
              <a:defRPr sz="285" b="1"/>
            </a:lvl4pPr>
            <a:lvl5pPr marL="325484" indent="0">
              <a:buNone/>
              <a:defRPr sz="285" b="1"/>
            </a:lvl5pPr>
            <a:lvl6pPr marL="406854" indent="0">
              <a:buNone/>
              <a:defRPr sz="285" b="1"/>
            </a:lvl6pPr>
            <a:lvl7pPr marL="488225" indent="0">
              <a:buNone/>
              <a:defRPr sz="285" b="1"/>
            </a:lvl7pPr>
            <a:lvl8pPr marL="569596" indent="0">
              <a:buNone/>
              <a:defRPr sz="285" b="1"/>
            </a:lvl8pPr>
            <a:lvl9pPr marL="650967" indent="0">
              <a:buNone/>
              <a:defRPr sz="285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5" y="3618443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3" y="660400"/>
            <a:ext cx="2211883" cy="2311400"/>
          </a:xfrm>
        </p:spPr>
        <p:txBody>
          <a:bodyPr anchor="b"/>
          <a:lstStyle>
            <a:lvl1pPr>
              <a:defRPr sz="57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5" y="1426283"/>
            <a:ext cx="3471863" cy="7039681"/>
          </a:xfrm>
        </p:spPr>
        <p:txBody>
          <a:bodyPr/>
          <a:lstStyle>
            <a:lvl1pPr>
              <a:defRPr sz="570"/>
            </a:lvl1pPr>
            <a:lvl2pPr>
              <a:defRPr sz="499"/>
            </a:lvl2pPr>
            <a:lvl3pPr>
              <a:defRPr sz="427"/>
            </a:lvl3pPr>
            <a:lvl4pPr>
              <a:defRPr sz="356"/>
            </a:lvl4pPr>
            <a:lvl5pPr>
              <a:defRPr sz="356"/>
            </a:lvl5pPr>
            <a:lvl6pPr>
              <a:defRPr sz="356"/>
            </a:lvl6pPr>
            <a:lvl7pPr>
              <a:defRPr sz="356"/>
            </a:lvl7pPr>
            <a:lvl8pPr>
              <a:defRPr sz="356"/>
            </a:lvl8pPr>
            <a:lvl9pPr>
              <a:defRPr sz="35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3" y="2971800"/>
            <a:ext cx="2211883" cy="5505627"/>
          </a:xfrm>
        </p:spPr>
        <p:txBody>
          <a:bodyPr/>
          <a:lstStyle>
            <a:lvl1pPr marL="0" indent="0">
              <a:buNone/>
              <a:defRPr sz="285"/>
            </a:lvl1pPr>
            <a:lvl2pPr marL="81371" indent="0">
              <a:buNone/>
              <a:defRPr sz="249"/>
            </a:lvl2pPr>
            <a:lvl3pPr marL="162742" indent="0">
              <a:buNone/>
              <a:defRPr sz="213"/>
            </a:lvl3pPr>
            <a:lvl4pPr marL="244113" indent="0">
              <a:buNone/>
              <a:defRPr sz="178"/>
            </a:lvl4pPr>
            <a:lvl5pPr marL="325484" indent="0">
              <a:buNone/>
              <a:defRPr sz="178"/>
            </a:lvl5pPr>
            <a:lvl6pPr marL="406854" indent="0">
              <a:buNone/>
              <a:defRPr sz="178"/>
            </a:lvl6pPr>
            <a:lvl7pPr marL="488225" indent="0">
              <a:buNone/>
              <a:defRPr sz="178"/>
            </a:lvl7pPr>
            <a:lvl8pPr marL="569596" indent="0">
              <a:buNone/>
              <a:defRPr sz="178"/>
            </a:lvl8pPr>
            <a:lvl9pPr marL="650967" indent="0">
              <a:buNone/>
              <a:defRPr sz="17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3" y="660400"/>
            <a:ext cx="2211883" cy="2311400"/>
          </a:xfrm>
        </p:spPr>
        <p:txBody>
          <a:bodyPr anchor="b"/>
          <a:lstStyle>
            <a:lvl1pPr>
              <a:defRPr sz="57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5" y="1426283"/>
            <a:ext cx="3471863" cy="7039681"/>
          </a:xfrm>
        </p:spPr>
        <p:txBody>
          <a:bodyPr anchor="t"/>
          <a:lstStyle>
            <a:lvl1pPr marL="0" indent="0">
              <a:buNone/>
              <a:defRPr sz="570"/>
            </a:lvl1pPr>
            <a:lvl2pPr marL="81371" indent="0">
              <a:buNone/>
              <a:defRPr sz="499"/>
            </a:lvl2pPr>
            <a:lvl3pPr marL="162742" indent="0">
              <a:buNone/>
              <a:defRPr sz="427"/>
            </a:lvl3pPr>
            <a:lvl4pPr marL="244113" indent="0">
              <a:buNone/>
              <a:defRPr sz="356"/>
            </a:lvl4pPr>
            <a:lvl5pPr marL="325484" indent="0">
              <a:buNone/>
              <a:defRPr sz="356"/>
            </a:lvl5pPr>
            <a:lvl6pPr marL="406854" indent="0">
              <a:buNone/>
              <a:defRPr sz="356"/>
            </a:lvl6pPr>
            <a:lvl7pPr marL="488225" indent="0">
              <a:buNone/>
              <a:defRPr sz="356"/>
            </a:lvl7pPr>
            <a:lvl8pPr marL="569596" indent="0">
              <a:buNone/>
              <a:defRPr sz="356"/>
            </a:lvl8pPr>
            <a:lvl9pPr marL="650967" indent="0">
              <a:buNone/>
              <a:defRPr sz="356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3" y="2971800"/>
            <a:ext cx="2211883" cy="5505627"/>
          </a:xfrm>
        </p:spPr>
        <p:txBody>
          <a:bodyPr/>
          <a:lstStyle>
            <a:lvl1pPr marL="0" indent="0">
              <a:buNone/>
              <a:defRPr sz="285"/>
            </a:lvl1pPr>
            <a:lvl2pPr marL="81371" indent="0">
              <a:buNone/>
              <a:defRPr sz="249"/>
            </a:lvl2pPr>
            <a:lvl3pPr marL="162742" indent="0">
              <a:buNone/>
              <a:defRPr sz="213"/>
            </a:lvl3pPr>
            <a:lvl4pPr marL="244113" indent="0">
              <a:buNone/>
              <a:defRPr sz="178"/>
            </a:lvl4pPr>
            <a:lvl5pPr marL="325484" indent="0">
              <a:buNone/>
              <a:defRPr sz="178"/>
            </a:lvl5pPr>
            <a:lvl6pPr marL="406854" indent="0">
              <a:buNone/>
              <a:defRPr sz="178"/>
            </a:lvl6pPr>
            <a:lvl7pPr marL="488225" indent="0">
              <a:buNone/>
              <a:defRPr sz="178"/>
            </a:lvl7pPr>
            <a:lvl8pPr marL="569596" indent="0">
              <a:buNone/>
              <a:defRPr sz="178"/>
            </a:lvl8pPr>
            <a:lvl9pPr marL="650967" indent="0">
              <a:buNone/>
              <a:defRPr sz="17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6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7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90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90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9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5" y="9181399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9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46000" r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7E6546-63DC-767D-5D4A-B36C7BC8FE77}"/>
              </a:ext>
            </a:extLst>
          </p:cNvPr>
          <p:cNvSpPr txBox="1"/>
          <p:nvPr/>
        </p:nvSpPr>
        <p:spPr>
          <a:xfrm>
            <a:off x="2057150" y="31079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solidFill>
                  <a:srgbClr val="FFFF00"/>
                </a:solidFill>
                <a:latin typeface="Bernard MT Condensed"/>
              </a:rPr>
              <a:t>      </a:t>
            </a:r>
            <a:r>
              <a:rPr lang="en-GB" sz="2400">
                <a:solidFill>
                  <a:srgbClr val="FFFF00"/>
                </a:solidFill>
                <a:latin typeface="Bernard MT Condensed"/>
                <a:ea typeface="Calibri"/>
                <a:cs typeface="Calibri"/>
              </a:rPr>
              <a:t>Fresh</a:t>
            </a:r>
            <a:r>
              <a:rPr lang="en-GB" sz="2400">
                <a:solidFill>
                  <a:srgbClr val="FFFF00"/>
                </a:solidFill>
                <a:latin typeface="Bernard MT Condensed"/>
              </a:rPr>
              <a:t> Bites Meal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FB6352-7625-60E8-BDC4-583DA3EEB174}"/>
              </a:ext>
            </a:extLst>
          </p:cNvPr>
          <p:cNvSpPr txBox="1"/>
          <p:nvPr/>
        </p:nvSpPr>
        <p:spPr>
          <a:xfrm>
            <a:off x="690331" y="993520"/>
            <a:ext cx="27432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solidFill>
                  <a:srgbClr val="FFFF00"/>
                </a:solidFill>
                <a:latin typeface="Gabriola"/>
              </a:rPr>
              <a:t>Breakfast</a:t>
            </a: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Porridge Bowl.........£3.80</a:t>
            </a:r>
            <a:endParaRPr lang="en-GB" sz="2400">
              <a:solidFill>
                <a:srgbClr val="FFFF00"/>
              </a:solidFill>
              <a:latin typeface="Gabriola"/>
            </a:endParaRP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Fresh Fruit Pot.......£2.50</a:t>
            </a: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Breakfast Wrap......£4.20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3E9D334-A581-D6B9-9885-6B0970AB91D3}"/>
              </a:ext>
            </a:extLst>
          </p:cNvPr>
          <p:cNvSpPr txBox="1"/>
          <p:nvPr/>
        </p:nvSpPr>
        <p:spPr>
          <a:xfrm>
            <a:off x="3445786" y="2945998"/>
            <a:ext cx="2806118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rgbClr val="FFFF00"/>
                </a:solidFill>
                <a:latin typeface="Gabriola"/>
              </a:rPr>
              <a:t>Lunch</a:t>
            </a:r>
            <a:endParaRPr lang="en-US">
              <a:solidFill>
                <a:srgbClr val="FFFF00"/>
              </a:solidFill>
            </a:endParaRPr>
          </a:p>
          <a:p>
            <a:pPr algn="l"/>
            <a:r>
              <a:rPr lang="en-GB" sz="2400" b="1">
                <a:solidFill>
                  <a:srgbClr val="FFFF00"/>
                </a:solidFill>
                <a:latin typeface="Gabriola"/>
              </a:rPr>
              <a:t>Soup of the Day........£3.90</a:t>
            </a:r>
            <a:endParaRPr lang="en-GB">
              <a:solidFill>
                <a:srgbClr val="FFFF00"/>
              </a:solidFill>
            </a:endParaRP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Veggie Pasta Bowl....£5.50</a:t>
            </a: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Chicken Salad Box...£6.00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C57240-6482-A96B-9E45-B84D54A164AA}"/>
              </a:ext>
            </a:extLst>
          </p:cNvPr>
          <p:cNvSpPr txBox="1"/>
          <p:nvPr/>
        </p:nvSpPr>
        <p:spPr>
          <a:xfrm>
            <a:off x="681740" y="4594697"/>
            <a:ext cx="2743201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solidFill>
                  <a:srgbClr val="FFFF00"/>
                </a:solidFill>
                <a:latin typeface="Gabriola"/>
              </a:rPr>
              <a:t>Snack</a:t>
            </a: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Granola Bar.............£1.80</a:t>
            </a: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Greek Yogurt Cup....£2.20</a:t>
            </a: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Banana Bread Slice.£2.50 </a:t>
            </a:r>
          </a:p>
          <a:p>
            <a:endParaRPr lang="en-GB" sz="2400" b="1">
              <a:solidFill>
                <a:srgbClr val="FFFF00"/>
              </a:solidFill>
              <a:latin typeface="Gabriola"/>
            </a:endParaRPr>
          </a:p>
          <a:p>
            <a:endParaRPr lang="en-GB" sz="2400" b="1">
              <a:solidFill>
                <a:srgbClr val="FFFF00"/>
              </a:solidFill>
              <a:latin typeface="Gabriol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19651C-2300-423C-BD11-3A5863A96E9D}"/>
              </a:ext>
            </a:extLst>
          </p:cNvPr>
          <p:cNvSpPr txBox="1"/>
          <p:nvPr/>
        </p:nvSpPr>
        <p:spPr>
          <a:xfrm>
            <a:off x="3428106" y="6252611"/>
            <a:ext cx="2816603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800" b="1">
              <a:solidFill>
                <a:srgbClr val="FFFF00"/>
              </a:solidFill>
              <a:latin typeface="Gabriola"/>
            </a:endParaRPr>
          </a:p>
          <a:p>
            <a:r>
              <a:rPr lang="en-GB" sz="2800" b="1">
                <a:solidFill>
                  <a:srgbClr val="FFFF00"/>
                </a:solidFill>
                <a:latin typeface="Gabriola"/>
              </a:rPr>
              <a:t>Drink</a:t>
            </a:r>
            <a:endParaRPr lang="en-US" sz="2800" b="1">
              <a:solidFill>
                <a:srgbClr val="FFFF00"/>
              </a:solidFill>
              <a:latin typeface="Gabriola"/>
            </a:endParaRP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Herbal Tea...............£2.00</a:t>
            </a: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Iced Coffee..............£3.20</a:t>
            </a:r>
          </a:p>
          <a:p>
            <a:r>
              <a:rPr lang="en-GB" sz="2400" b="1">
                <a:solidFill>
                  <a:srgbClr val="FFFF00"/>
                </a:solidFill>
                <a:latin typeface="Gabriola"/>
              </a:rPr>
              <a:t>Fresh Orange Juice..£2.80 </a:t>
            </a:r>
          </a:p>
          <a:p>
            <a:endParaRPr lang="en-GB" sz="2400" b="1">
              <a:solidFill>
                <a:srgbClr val="FFFF00"/>
              </a:solidFill>
              <a:latin typeface="Gabriola"/>
            </a:endParaRPr>
          </a:p>
          <a:p>
            <a:endParaRPr lang="en-GB" sz="2400" b="1">
              <a:solidFill>
                <a:srgbClr val="FFFF00"/>
              </a:solidFill>
              <a:latin typeface="Gabriola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B237F63-3817-3B64-1350-CC05A7A09BB2}"/>
              </a:ext>
            </a:extLst>
          </p:cNvPr>
          <p:cNvSpPr txBox="1"/>
          <p:nvPr/>
        </p:nvSpPr>
        <p:spPr>
          <a:xfrm>
            <a:off x="333433" y="994047"/>
            <a:ext cx="6214144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1, Why I choose my tool ( PowerPoint )</a:t>
            </a:r>
          </a:p>
          <a:p>
            <a:endParaRPr lang="en-GB" sz="2000" b="1" u="sng"/>
          </a:p>
          <a:p>
            <a:r>
              <a:rPr lang="en-GB" sz="2000"/>
              <a:t>I chose Microsoft PowerPoint because it is well suited for designing structure visual documents like a café menu and gives full control over layout, text styling, images, shapes and alignment.</a:t>
            </a:r>
          </a:p>
          <a:p>
            <a:r>
              <a:rPr lang="en-GB" sz="2000"/>
              <a:t>It also gives all features I needed to organise section clearly and let me easily adjust page size to A4, and add consistent fonts and colour, include decorative borders, and export the final design as a print ready file. As standard software widely available for students, it was reliable and allowed me to make a quick edit and improvement throughout the proses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973636-6754-4B5E-EE31-0D5706EC9186}"/>
              </a:ext>
            </a:extLst>
          </p:cNvPr>
          <p:cNvSpPr txBox="1"/>
          <p:nvPr/>
        </p:nvSpPr>
        <p:spPr>
          <a:xfrm>
            <a:off x="324843" y="5360408"/>
            <a:ext cx="6193172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2, What information did I use</a:t>
            </a:r>
          </a:p>
          <a:p>
            <a:endParaRPr lang="en-GB" sz="2000"/>
          </a:p>
          <a:p>
            <a:r>
              <a:rPr lang="en-GB" sz="2000"/>
              <a:t>I used all the details needed for a complete, and easy to read café menu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Café Identity  : Fresh Bites Meal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Menu Section : Breakfast, Lunch, Snacks, Drinks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Clear Pricing : In UK Pound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Visual Elements : Food related background image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Design Guidance : Font style, colour scheme and layout rules to ensure good readability and professional style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4CD91F-2125-C673-40B9-27B396FFD98D}"/>
              </a:ext>
            </a:extLst>
          </p:cNvPr>
          <p:cNvSpPr txBox="1"/>
          <p:nvPr/>
        </p:nvSpPr>
        <p:spPr>
          <a:xfrm>
            <a:off x="367817" y="374214"/>
            <a:ext cx="347723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Decision &amp; Iteration Log</a:t>
            </a:r>
          </a:p>
        </p:txBody>
      </p:sp>
    </p:spTree>
    <p:extLst>
      <p:ext uri="{BB962C8B-B14F-4D97-AF65-F5344CB8AC3E}">
        <p14:creationId xmlns:p14="http://schemas.microsoft.com/office/powerpoint/2010/main" val="3941366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948D55-5517-6451-AEBF-C0747D2762F8}"/>
              </a:ext>
            </a:extLst>
          </p:cNvPr>
          <p:cNvSpPr txBox="1"/>
          <p:nvPr/>
        </p:nvSpPr>
        <p:spPr>
          <a:xfrm>
            <a:off x="372753" y="287197"/>
            <a:ext cx="6172199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3, How I create my artifacts </a:t>
            </a:r>
          </a:p>
          <a:p>
            <a:endParaRPr lang="en-GB" sz="2000" b="1" u="sng"/>
          </a:p>
          <a:p>
            <a:r>
              <a:rPr lang="en-GB" sz="2000"/>
              <a:t>I followed a step by step proses,</a:t>
            </a:r>
          </a:p>
          <a:p>
            <a:pPr marL="342900" indent="-342900">
              <a:buFont typeface="Calibri"/>
              <a:buChar char="-"/>
            </a:pPr>
            <a:r>
              <a:rPr lang="en-GB" sz="2000"/>
              <a:t>Set the slide size to A4 portrait to match standard menu dimensions,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Started with a blank slide and added separated text boxes for the café name, each section heading, and every items with its prices 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Applied consistent fonts, bold for heading and alignment prices neatly so they were easy to scan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Added a subtle food themed background and adjusted the font colour to suit the design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Updated text style and layout as I worked, and ensure all text were visible and well-spaced 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Prepared the final version ready for saving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93CBD6-B8B5-20D9-09B0-F36D91F54B44}"/>
              </a:ext>
            </a:extLst>
          </p:cNvPr>
          <p:cNvSpPr txBox="1"/>
          <p:nvPr/>
        </p:nvSpPr>
        <p:spPr>
          <a:xfrm>
            <a:off x="-4760839" y="2473973"/>
            <a:ext cx="2743200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C1ECD-5C95-6A6F-6AEB-40D08B8C617C}"/>
              </a:ext>
            </a:extLst>
          </p:cNvPr>
          <p:cNvSpPr txBox="1"/>
          <p:nvPr/>
        </p:nvSpPr>
        <p:spPr>
          <a:xfrm>
            <a:off x="385315" y="5295058"/>
            <a:ext cx="5993934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4, What changes did I make during Iteration</a:t>
            </a:r>
            <a:endParaRPr lang="en-US" sz="2000" b="1" u="sng"/>
          </a:p>
          <a:p>
            <a:pPr marL="342900" indent="-342900">
              <a:buFont typeface="Calibri"/>
              <a:buChar char="-"/>
            </a:pPr>
            <a:endParaRPr lang="en-GB" sz="2000"/>
          </a:p>
          <a:p>
            <a:pPr marL="342900" indent="-342900">
              <a:buFont typeface="Calibri"/>
              <a:buChar char="-"/>
            </a:pPr>
            <a:r>
              <a:rPr lang="en-GB" sz="2000"/>
              <a:t>Switched from default slide size to A4 Portrait so it would print correctly ( if needed )</a:t>
            </a:r>
            <a:endParaRPr lang="en-GB"/>
          </a:p>
          <a:p>
            <a:pPr marL="285750" indent="-285750">
              <a:buFont typeface="Calibri"/>
              <a:buChar char="-"/>
            </a:pPr>
            <a:r>
              <a:rPr lang="en-GB" sz="2000"/>
              <a:t>Change font style and applied bold formatting to make heading stand out clearly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Adjust and re-aligned text boxes so all section were balance and neat 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Replace the original background design with a lighter version so text remained easy to read </a:t>
            </a:r>
          </a:p>
          <a:p>
            <a:pPr marL="285750" indent="-285750">
              <a:buFont typeface="Calibri"/>
              <a:buChar char="-"/>
            </a:pPr>
            <a:r>
              <a:rPr lang="en-GB" sz="2000"/>
              <a:t>Applied tutor feedback – Originally text were white, I change it to yellow as suggested, to contrast clearly against the darker background area and improve  readability.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76245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1787C6-80FB-1CD0-8F8C-05E80847BB76}"/>
              </a:ext>
            </a:extLst>
          </p:cNvPr>
          <p:cNvSpPr txBox="1"/>
          <p:nvPr/>
        </p:nvSpPr>
        <p:spPr>
          <a:xfrm>
            <a:off x="481337" y="329478"/>
            <a:ext cx="600442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5, Feedback I used</a:t>
            </a:r>
            <a:endParaRPr lang="en-US" sz="2000" b="1" u="sng"/>
          </a:p>
          <a:p>
            <a:endParaRPr lang="en-GB" sz="2000"/>
          </a:p>
          <a:p>
            <a:r>
              <a:rPr lang="en-GB" sz="2000"/>
              <a:t>I received feedback from  my tutor to change the text colour from white to yellow, because the menu background was dark and white text was harder to read. I followed this advice exactly by updating all text to yellow which improve contrast and made the whole menu clearer and easier for customer to read.</a:t>
            </a:r>
          </a:p>
          <a:p>
            <a:endParaRPr lang="en-GB" sz="2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84F2C0-E8AE-2560-BB86-47F50CEDE5BD}"/>
              </a:ext>
            </a:extLst>
          </p:cNvPr>
          <p:cNvSpPr txBox="1"/>
          <p:nvPr/>
        </p:nvSpPr>
        <p:spPr>
          <a:xfrm>
            <a:off x="483050" y="3335080"/>
            <a:ext cx="5826153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Final explanation</a:t>
            </a:r>
            <a:r>
              <a:rPr lang="en-GB" sz="2000"/>
              <a:t> </a:t>
            </a:r>
          </a:p>
          <a:p>
            <a:endParaRPr lang="en-GB" sz="2000"/>
          </a:p>
          <a:p>
            <a:r>
              <a:rPr lang="en-GB" sz="2000"/>
              <a:t>This project was to design a clear, attractive and functional printed menu for Fresh Bites Meal. I used Microsoft PowerPoint to build a structured layout with logical section, consistent styling, and appropriate visuals. I started with plaining and content, then built the layout, applied fonts and colours, added decorative elements, and refined the design through changes and tutor feedback, The final result,  is a professional looking menu that is well organised, easy to read , and fits the friendly style of a café business.</a:t>
            </a:r>
          </a:p>
        </p:txBody>
      </p:sp>
    </p:spTree>
    <p:extLst>
      <p:ext uri="{BB962C8B-B14F-4D97-AF65-F5344CB8AC3E}">
        <p14:creationId xmlns:p14="http://schemas.microsoft.com/office/powerpoint/2010/main" val="23027809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A4 Paper (210x297 mm)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2026-06-24T02:32:44Z</dcterms:created>
  <dcterms:modified xsi:type="dcterms:W3CDTF">2026-06-25T00:16:49Z</dcterms:modified>
</cp:coreProperties>
</file>