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74" r:id="rId3"/>
    <p:sldId id="273" r:id="rId4"/>
    <p:sldId id="275" r:id="rId5"/>
    <p:sldId id="276" r:id="rId6"/>
    <p:sldId id="263" r:id="rId7"/>
    <p:sldId id="264" r:id="rId8"/>
    <p:sldId id="265" r:id="rId9"/>
    <p:sldId id="266" r:id="rId10"/>
    <p:sldId id="268" r:id="rId11"/>
    <p:sldId id="277" r:id="rId12"/>
    <p:sldId id="278"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1215CA6D-68FF-43EA-9F2E-A435011FAE9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IN" sz="1200" b="0" i="0" u="none" strike="noStrike" kern="1200" cap="none" spc="0" baseline="0">
                <a:solidFill>
                  <a:srgbClr val="000000"/>
                </a:solidFill>
                <a:uFillTx/>
                <a:latin typeface="Calibri"/>
              </a:defRPr>
            </a:lvl1pPr>
          </a:lstStyle>
          <a:p>
            <a:pPr lvl="0"/>
            <a:endParaRPr lang="en-IN"/>
          </a:p>
        </p:txBody>
      </p:sp>
      <p:sp>
        <p:nvSpPr>
          <p:cNvPr id="9" name="Date Placeholder 2">
            <a:extLst>
              <a:ext uri="{FF2B5EF4-FFF2-40B4-BE49-F238E27FC236}">
                <a16:creationId xmlns:a16="http://schemas.microsoft.com/office/drawing/2014/main" id="{ECAF3A21-0EF8-4FFA-BAC6-B50723FA503F}"/>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IN" sz="1200" b="0" i="0" u="none" strike="noStrike" kern="1200" cap="none" spc="0" baseline="0">
                <a:solidFill>
                  <a:srgbClr val="000000"/>
                </a:solidFill>
                <a:uFillTx/>
                <a:latin typeface="Calibri"/>
              </a:defRPr>
            </a:lvl1pPr>
          </a:lstStyle>
          <a:p>
            <a:pPr lvl="0"/>
            <a:fld id="{7EABFD5C-DFDD-4375-81B0-7E55F1B78B92}" type="datetime1">
              <a:rPr lang="en-IN"/>
              <a:pPr lvl="0"/>
              <a:t>24-11-2021</a:t>
            </a:fld>
            <a:endParaRPr lang="en-IN"/>
          </a:p>
        </p:txBody>
      </p:sp>
      <p:sp>
        <p:nvSpPr>
          <p:cNvPr id="10" name="Slide Image Placeholder 3">
            <a:extLst>
              <a:ext uri="{FF2B5EF4-FFF2-40B4-BE49-F238E27FC236}">
                <a16:creationId xmlns:a16="http://schemas.microsoft.com/office/drawing/2014/main" id="{BE0B4668-28EB-48A3-B9EE-0EDE3C9C50B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E9D90344-8788-4752-8388-A93DD98CC50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2" name="Footer Placeholder 5">
            <a:extLst>
              <a:ext uri="{FF2B5EF4-FFF2-40B4-BE49-F238E27FC236}">
                <a16:creationId xmlns:a16="http://schemas.microsoft.com/office/drawing/2014/main" id="{657BB3F0-8E64-476A-948A-50604109837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IN" sz="1200" b="0" i="0" u="none" strike="noStrike" kern="1200" cap="none" spc="0" baseline="0">
                <a:solidFill>
                  <a:srgbClr val="000000"/>
                </a:solidFill>
                <a:uFillTx/>
                <a:latin typeface="Calibri"/>
              </a:defRPr>
            </a:lvl1pPr>
          </a:lstStyle>
          <a:p>
            <a:pPr lvl="0"/>
            <a:endParaRPr lang="en-IN"/>
          </a:p>
        </p:txBody>
      </p:sp>
      <p:sp>
        <p:nvSpPr>
          <p:cNvPr id="13" name="Slide Number Placeholder 6">
            <a:extLst>
              <a:ext uri="{FF2B5EF4-FFF2-40B4-BE49-F238E27FC236}">
                <a16:creationId xmlns:a16="http://schemas.microsoft.com/office/drawing/2014/main" id="{3FA24E97-6902-4181-8D01-34D690E1327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IN" sz="1200" b="0" i="0" u="none" strike="noStrike" kern="1200" cap="none" spc="0" baseline="0">
                <a:solidFill>
                  <a:srgbClr val="000000"/>
                </a:solidFill>
                <a:uFillTx/>
                <a:latin typeface="Calibri"/>
              </a:defRPr>
            </a:lvl1pPr>
          </a:lstStyle>
          <a:p>
            <a:pPr lvl="0"/>
            <a:fld id="{4A48611A-1912-4B0E-B63C-E835D221A8AD}" type="slidenum">
              <a:t>‹#›</a:t>
            </a:fld>
            <a:endParaRPr lang="en-IN"/>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62329-F266-4F79-8C2F-059685DC513B}" type="datetimeFigureOut">
              <a:rPr lang="en-US"/>
              <a:t>11/24/2021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203302-C4F5-4D41-8ABA-5160FA999600}" type="slidenum">
              <a:t>‹#›</a:t>
            </a:fld>
            <a:endParaRPr lang="en-US"/>
          </a:p>
        </p:txBody>
      </p:sp>
    </p:spTree>
    <p:extLst>
      <p:ext uri="{BB962C8B-B14F-4D97-AF65-F5344CB8AC3E}">
        <p14:creationId xmlns:p14="http://schemas.microsoft.com/office/powerpoint/2010/main" val="372379701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24A56CE-C1D6-4B76-A290-972DAE7E94B6}"/>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CA4E6BA7-E446-40FA-9199-DA06943B9A4F}"/>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Freeform 5">
              <a:extLst>
                <a:ext uri="{FF2B5EF4-FFF2-40B4-BE49-F238E27FC236}">
                  <a16:creationId xmlns:a16="http://schemas.microsoft.com/office/drawing/2014/main" id="{34FBF180-38C8-4F22-8E0F-ACC884B0BEA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5" name="Title 1">
            <a:extLst>
              <a:ext uri="{FF2B5EF4-FFF2-40B4-BE49-F238E27FC236}">
                <a16:creationId xmlns:a16="http://schemas.microsoft.com/office/drawing/2014/main" id="{E9E58AAD-6655-4767-9861-B8EE5251CB91}"/>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14DBBBE3-033B-41A7-8CE1-3B69A569ED7B}"/>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B49EB4F0-627A-4784-9850-79E4895E2FC5}"/>
              </a:ext>
            </a:extLst>
          </p:cNvPr>
          <p:cNvSpPr txBox="1">
            <a:spLocks noGrp="1"/>
          </p:cNvSpPr>
          <p:nvPr>
            <p:ph type="dt" sz="half" idx="7"/>
          </p:nvPr>
        </p:nvSpPr>
        <p:spPr>
          <a:xfrm rot="5400013">
            <a:off x="10158994" y="1792224"/>
            <a:ext cx="990596" cy="304796"/>
          </a:xfrm>
        </p:spPr>
        <p:txBody>
          <a:bodyPr anchor="t"/>
          <a:lstStyle>
            <a:lvl1pPr algn="l">
              <a:defRPr b="0">
                <a:solidFill>
                  <a:srgbClr val="FFFFFF"/>
                </a:solidFill>
              </a:defRPr>
            </a:lvl1pPr>
          </a:lstStyle>
          <a:p>
            <a:pPr lvl="0"/>
            <a:fld id="{44A1A025-4E2F-47AA-BF3A-E541250928DF}" type="datetime1">
              <a:rPr lang="en-IN"/>
              <a:pPr lvl="0"/>
              <a:t>24-11-2021</a:t>
            </a:fld>
            <a:endParaRPr lang="en-IN"/>
          </a:p>
        </p:txBody>
      </p:sp>
      <p:sp>
        <p:nvSpPr>
          <p:cNvPr id="8" name="Footer Placeholder 4">
            <a:extLst>
              <a:ext uri="{FF2B5EF4-FFF2-40B4-BE49-F238E27FC236}">
                <a16:creationId xmlns:a16="http://schemas.microsoft.com/office/drawing/2014/main" id="{99AAD621-CFC1-45D2-87E9-19E592458DCA}"/>
              </a:ext>
            </a:extLst>
          </p:cNvPr>
          <p:cNvSpPr txBox="1">
            <a:spLocks noGrp="1"/>
          </p:cNvSpPr>
          <p:nvPr>
            <p:ph type="ftr" sz="quarter" idx="9"/>
          </p:nvPr>
        </p:nvSpPr>
        <p:spPr>
          <a:xfrm rot="5400013">
            <a:off x="8951981" y="3227837"/>
            <a:ext cx="3859792" cy="304796"/>
          </a:xfrm>
        </p:spPr>
        <p:txBody>
          <a:bodyPr/>
          <a:lstStyle>
            <a:lvl1pPr>
              <a:defRPr b="0">
                <a:solidFill>
                  <a:srgbClr val="FFFFFF"/>
                </a:solidFill>
              </a:defRPr>
            </a:lvl1pPr>
          </a:lstStyle>
          <a:p>
            <a:pPr lvl="0"/>
            <a:endParaRPr lang="en-IN"/>
          </a:p>
        </p:txBody>
      </p:sp>
      <p:sp>
        <p:nvSpPr>
          <p:cNvPr id="9" name="Rectangle 10">
            <a:extLst>
              <a:ext uri="{FF2B5EF4-FFF2-40B4-BE49-F238E27FC236}">
                <a16:creationId xmlns:a16="http://schemas.microsoft.com/office/drawing/2014/main" id="{98265E8C-2C32-492D-BA92-D5100B64A216}"/>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0" name="Slide Number Placeholder 5">
            <a:extLst>
              <a:ext uri="{FF2B5EF4-FFF2-40B4-BE49-F238E27FC236}">
                <a16:creationId xmlns:a16="http://schemas.microsoft.com/office/drawing/2014/main" id="{C0BDBD1B-C591-4DDA-BD42-94F5606F84A2}"/>
              </a:ext>
            </a:extLst>
          </p:cNvPr>
          <p:cNvSpPr txBox="1">
            <a:spLocks noGrp="1"/>
          </p:cNvSpPr>
          <p:nvPr>
            <p:ph type="sldNum" sz="quarter" idx="8"/>
          </p:nvPr>
        </p:nvSpPr>
        <p:spPr>
          <a:xfrm>
            <a:off x="10352544" y="295726"/>
            <a:ext cx="838203" cy="767684"/>
          </a:xfrm>
        </p:spPr>
        <p:txBody>
          <a:bodyPr/>
          <a:lstStyle>
            <a:lvl1pPr>
              <a:defRPr/>
            </a:lvl1pPr>
          </a:lstStyle>
          <a:p>
            <a:pPr lvl="0"/>
            <a:fld id="{E34614E4-E4EF-4D95-AF55-A97F530FB2B7}" type="slidenum">
              <a:t>‹#›</a:t>
            </a:fld>
            <a:endParaRPr lang="en-IN"/>
          </a:p>
        </p:txBody>
      </p:sp>
    </p:spTree>
    <p:extLst>
      <p:ext uri="{BB962C8B-B14F-4D97-AF65-F5344CB8AC3E}">
        <p14:creationId xmlns:p14="http://schemas.microsoft.com/office/powerpoint/2010/main" val="351486903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49938EE3-174B-4E82-9A34-92BFBDEAA539}"/>
              </a:ext>
            </a:extLst>
          </p:cNvPr>
          <p:cNvGrpSpPr/>
          <p:nvPr/>
        </p:nvGrpSpPr>
        <p:grpSpPr>
          <a:xfrm>
            <a:off x="0" y="0"/>
            <a:ext cx="12191996" cy="6858000"/>
            <a:chOff x="0" y="0"/>
            <a:chExt cx="12191996" cy="6858000"/>
          </a:xfrm>
        </p:grpSpPr>
        <p:sp>
          <p:nvSpPr>
            <p:cNvPr id="6" name="Rectangle 6">
              <a:extLst>
                <a:ext uri="{FF2B5EF4-FFF2-40B4-BE49-F238E27FC236}">
                  <a16:creationId xmlns:a16="http://schemas.microsoft.com/office/drawing/2014/main" id="{ED26F285-E7B9-48B1-B484-DF14AC74BDFD}"/>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7" name="Oval 12">
              <a:extLst>
                <a:ext uri="{FF2B5EF4-FFF2-40B4-BE49-F238E27FC236}">
                  <a16:creationId xmlns:a16="http://schemas.microsoft.com/office/drawing/2014/main" id="{F991D36A-0B4D-42FF-9E06-6136D409C01D}"/>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8" name="Oval 14">
              <a:extLst>
                <a:ext uri="{FF2B5EF4-FFF2-40B4-BE49-F238E27FC236}">
                  <a16:creationId xmlns:a16="http://schemas.microsoft.com/office/drawing/2014/main" id="{72C67270-5E75-44D3-8753-C9B7250F75D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9" name="Oval 17">
              <a:extLst>
                <a:ext uri="{FF2B5EF4-FFF2-40B4-BE49-F238E27FC236}">
                  <a16:creationId xmlns:a16="http://schemas.microsoft.com/office/drawing/2014/main" id="{63A1708E-510D-46EF-B4C8-98963AE565C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0" name="Oval 15">
              <a:extLst>
                <a:ext uri="{FF2B5EF4-FFF2-40B4-BE49-F238E27FC236}">
                  <a16:creationId xmlns:a16="http://schemas.microsoft.com/office/drawing/2014/main" id="{AD32D9E1-01CF-418D-83EE-7B192ECDD99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1" name="Oval 16">
              <a:extLst>
                <a:ext uri="{FF2B5EF4-FFF2-40B4-BE49-F238E27FC236}">
                  <a16:creationId xmlns:a16="http://schemas.microsoft.com/office/drawing/2014/main" id="{81B9BB09-CD76-46F4-8A15-606DD1A2C688}"/>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3E722AB3-2327-4BDF-A207-98056E28AF25}"/>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3" name="Freeform 5">
              <a:extLst>
                <a:ext uri="{FF2B5EF4-FFF2-40B4-BE49-F238E27FC236}">
                  <a16:creationId xmlns:a16="http://schemas.microsoft.com/office/drawing/2014/main" id="{3118C1E6-36A0-4459-A899-7E90E8312F85}"/>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4" name="Freeform 5">
              <a:extLst>
                <a:ext uri="{FF2B5EF4-FFF2-40B4-BE49-F238E27FC236}">
                  <a16:creationId xmlns:a16="http://schemas.microsoft.com/office/drawing/2014/main" id="{31355950-2334-4ED2-8C09-F0C08403499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5" name="Rectangle 20">
            <a:extLst>
              <a:ext uri="{FF2B5EF4-FFF2-40B4-BE49-F238E27FC236}">
                <a16:creationId xmlns:a16="http://schemas.microsoft.com/office/drawing/2014/main" id="{14B597E1-8CD2-443F-8895-8523A83A839D}"/>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Date Placeholder 3">
            <a:extLst>
              <a:ext uri="{FF2B5EF4-FFF2-40B4-BE49-F238E27FC236}">
                <a16:creationId xmlns:a16="http://schemas.microsoft.com/office/drawing/2014/main" id="{B2512534-FCA2-4541-9A80-60C2901209A9}"/>
              </a:ext>
            </a:extLst>
          </p:cNvPr>
          <p:cNvSpPr txBox="1">
            <a:spLocks noGrp="1"/>
          </p:cNvSpPr>
          <p:nvPr>
            <p:ph type="dt" sz="half" idx="7"/>
          </p:nvPr>
        </p:nvSpPr>
        <p:spPr>
          <a:xfrm>
            <a:off x="10653107" y="6391838"/>
            <a:ext cx="990596" cy="304796"/>
          </a:xfrm>
        </p:spPr>
        <p:txBody>
          <a:bodyPr/>
          <a:lstStyle>
            <a:lvl1pPr>
              <a:defRPr/>
            </a:lvl1pPr>
          </a:lstStyle>
          <a:p>
            <a:pPr lvl="0"/>
            <a:fld id="{B481B193-4F0F-44C9-8081-422C6C009CB9}" type="datetime1">
              <a:rPr lang="en-IN"/>
              <a:pPr lvl="0"/>
              <a:t>24-11-2021</a:t>
            </a:fld>
            <a:endParaRPr lang="en-IN"/>
          </a:p>
        </p:txBody>
      </p:sp>
      <p:sp>
        <p:nvSpPr>
          <p:cNvPr id="3" name="Footer Placeholder 4">
            <a:extLst>
              <a:ext uri="{FF2B5EF4-FFF2-40B4-BE49-F238E27FC236}">
                <a16:creationId xmlns:a16="http://schemas.microsoft.com/office/drawing/2014/main" id="{81AD42DD-7F7C-44CD-A21B-962E4FF9E00B}"/>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4" name="Slide Number Placeholder 5">
            <a:extLst>
              <a:ext uri="{FF2B5EF4-FFF2-40B4-BE49-F238E27FC236}">
                <a16:creationId xmlns:a16="http://schemas.microsoft.com/office/drawing/2014/main" id="{7896ACB0-5773-4759-98A0-D70D397CEABA}"/>
              </a:ext>
            </a:extLst>
          </p:cNvPr>
          <p:cNvSpPr txBox="1">
            <a:spLocks noGrp="1"/>
          </p:cNvSpPr>
          <p:nvPr>
            <p:ph type="sldNum" sz="quarter" idx="8"/>
          </p:nvPr>
        </p:nvSpPr>
        <p:spPr>
          <a:xfrm>
            <a:off x="10352544" y="295726"/>
            <a:ext cx="838203" cy="767684"/>
          </a:xfrm>
        </p:spPr>
        <p:txBody>
          <a:bodyPr/>
          <a:lstStyle>
            <a:lvl1pPr>
              <a:defRPr/>
            </a:lvl1pPr>
          </a:lstStyle>
          <a:p>
            <a:pPr lvl="0"/>
            <a:fld id="{5A795660-861D-41F4-8374-FF01E872540D}" type="slidenum">
              <a:t>‹#›</a:t>
            </a:fld>
            <a:endParaRPr lang="en-IN"/>
          </a:p>
        </p:txBody>
      </p:sp>
    </p:spTree>
    <p:extLst>
      <p:ext uri="{BB962C8B-B14F-4D97-AF65-F5344CB8AC3E}">
        <p14:creationId xmlns:p14="http://schemas.microsoft.com/office/powerpoint/2010/main" val="282270203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D972229E-E3BA-4481-AD20-5DD351528565}"/>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014041F7-0349-45ED-850A-CFF2AE80BA78}"/>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6">
              <a:extLst>
                <a:ext uri="{FF2B5EF4-FFF2-40B4-BE49-F238E27FC236}">
                  <a16:creationId xmlns:a16="http://schemas.microsoft.com/office/drawing/2014/main" id="{DEE280CB-7AC6-4BF2-853A-2C23A1DC490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7">
              <a:extLst>
                <a:ext uri="{FF2B5EF4-FFF2-40B4-BE49-F238E27FC236}">
                  <a16:creationId xmlns:a16="http://schemas.microsoft.com/office/drawing/2014/main" id="{AC42BC9E-D878-4692-A564-52D1AD90D69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8">
              <a:extLst>
                <a:ext uri="{FF2B5EF4-FFF2-40B4-BE49-F238E27FC236}">
                  <a16:creationId xmlns:a16="http://schemas.microsoft.com/office/drawing/2014/main" id="{F9FC5A0B-0C36-4E0B-9CF7-FBCF93F5EDE7}"/>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19">
              <a:extLst>
                <a:ext uri="{FF2B5EF4-FFF2-40B4-BE49-F238E27FC236}">
                  <a16:creationId xmlns:a16="http://schemas.microsoft.com/office/drawing/2014/main" id="{EBA6B493-2037-489B-8FD2-8CD0CB91EC5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20">
              <a:extLst>
                <a:ext uri="{FF2B5EF4-FFF2-40B4-BE49-F238E27FC236}">
                  <a16:creationId xmlns:a16="http://schemas.microsoft.com/office/drawing/2014/main" id="{2811AE96-39C9-411A-9BD3-4695F21276A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Rectangle 9">
              <a:extLst>
                <a:ext uri="{FF2B5EF4-FFF2-40B4-BE49-F238E27FC236}">
                  <a16:creationId xmlns:a16="http://schemas.microsoft.com/office/drawing/2014/main" id="{6D2F197F-B952-45E8-999D-DBDBE7487BCE}"/>
                </a:ext>
              </a:extLst>
            </p:cNvPr>
            <p:cNvSpPr/>
            <p:nvPr/>
          </p:nvSpPr>
          <p:spPr>
            <a:xfrm>
              <a:off x="7289797" y="402162"/>
              <a:ext cx="4478868" cy="6053666"/>
            </a:xfrm>
            <a:prstGeom prst="rect">
              <a:avLst/>
            </a:prstGeom>
            <a:solidFill>
              <a:srgbClr val="FFFFFF"/>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C3BE7EEE-9A38-4615-8151-325EF852C4B0}"/>
                </a:ext>
              </a:extLst>
            </p:cNvPr>
            <p:cNvSpPr/>
            <p:nvPr/>
          </p:nvSpPr>
          <p:spPr>
            <a:xfrm rot="16200004">
              <a:off x="3787248"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400F244C-8B65-46C4-86DD-58A341CAE7BF}"/>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DD0DE7E4-BBBD-485D-A6C0-F016C1E2430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3" name="Title 1">
            <a:extLst>
              <a:ext uri="{FF2B5EF4-FFF2-40B4-BE49-F238E27FC236}">
                <a16:creationId xmlns:a16="http://schemas.microsoft.com/office/drawing/2014/main" id="{5AACC762-2FFA-42F3-89EF-458482818513}"/>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A74E1696-D971-4946-8936-CA69027FC2ED}"/>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38BAA3F5-72A9-4F72-9CA8-01B14B216E80}"/>
              </a:ext>
            </a:extLst>
          </p:cNvPr>
          <p:cNvSpPr txBox="1">
            <a:spLocks noGrp="1"/>
          </p:cNvSpPr>
          <p:nvPr>
            <p:ph type="dt" sz="half" idx="7"/>
          </p:nvPr>
        </p:nvSpPr>
        <p:spPr>
          <a:xfrm>
            <a:off x="10653107" y="6391838"/>
            <a:ext cx="990596" cy="304796"/>
          </a:xfrm>
        </p:spPr>
        <p:txBody>
          <a:bodyPr/>
          <a:lstStyle>
            <a:lvl1pPr>
              <a:defRPr/>
            </a:lvl1pPr>
          </a:lstStyle>
          <a:p>
            <a:pPr lvl="0"/>
            <a:fld id="{DDC6CFAA-9068-4649-9D94-D992E9F680BC}" type="datetime1">
              <a:rPr lang="en-IN"/>
              <a:pPr lvl="0"/>
              <a:t>24-11-2021</a:t>
            </a:fld>
            <a:endParaRPr lang="en-IN"/>
          </a:p>
        </p:txBody>
      </p:sp>
      <p:sp>
        <p:nvSpPr>
          <p:cNvPr id="16" name="Footer Placeholder 4">
            <a:extLst>
              <a:ext uri="{FF2B5EF4-FFF2-40B4-BE49-F238E27FC236}">
                <a16:creationId xmlns:a16="http://schemas.microsoft.com/office/drawing/2014/main" id="{E72D9E24-79C2-488D-9A71-C29E8AE966E0}"/>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7" name="Rectangle 15">
            <a:extLst>
              <a:ext uri="{FF2B5EF4-FFF2-40B4-BE49-F238E27FC236}">
                <a16:creationId xmlns:a16="http://schemas.microsoft.com/office/drawing/2014/main" id="{AD0F1365-797C-4C48-9184-1D5BE6F22A9C}"/>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8" name="Slide Number Placeholder 5">
            <a:extLst>
              <a:ext uri="{FF2B5EF4-FFF2-40B4-BE49-F238E27FC236}">
                <a16:creationId xmlns:a16="http://schemas.microsoft.com/office/drawing/2014/main" id="{59B799FE-52F6-4AFD-BDE8-969F955AFEC3}"/>
              </a:ext>
            </a:extLst>
          </p:cNvPr>
          <p:cNvSpPr txBox="1">
            <a:spLocks noGrp="1"/>
          </p:cNvSpPr>
          <p:nvPr>
            <p:ph type="sldNum" sz="quarter" idx="8"/>
          </p:nvPr>
        </p:nvSpPr>
        <p:spPr>
          <a:xfrm>
            <a:off x="10352544" y="295726"/>
            <a:ext cx="838203" cy="767684"/>
          </a:xfrm>
        </p:spPr>
        <p:txBody>
          <a:bodyPr/>
          <a:lstStyle>
            <a:lvl1pPr>
              <a:defRPr/>
            </a:lvl1pPr>
          </a:lstStyle>
          <a:p>
            <a:pPr lvl="0"/>
            <a:fld id="{982C5049-F102-4DFE-8F57-88E89D305C88}" type="slidenum">
              <a:t>‹#›</a:t>
            </a:fld>
            <a:endParaRPr lang="en-IN"/>
          </a:p>
        </p:txBody>
      </p:sp>
    </p:spTree>
    <p:extLst>
      <p:ext uri="{BB962C8B-B14F-4D97-AF65-F5344CB8AC3E}">
        <p14:creationId xmlns:p14="http://schemas.microsoft.com/office/powerpoint/2010/main" val="2495851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6" name="Group 7">
            <a:extLst>
              <a:ext uri="{FF2B5EF4-FFF2-40B4-BE49-F238E27FC236}">
                <a16:creationId xmlns:a16="http://schemas.microsoft.com/office/drawing/2014/main" id="{92E40057-3DFC-4E61-81C9-E7EB0FC61241}"/>
              </a:ext>
            </a:extLst>
          </p:cNvPr>
          <p:cNvGrpSpPr/>
          <p:nvPr/>
        </p:nvGrpSpPr>
        <p:grpSpPr>
          <a:xfrm>
            <a:off x="0" y="0"/>
            <a:ext cx="12191996" cy="6858000"/>
            <a:chOff x="0" y="0"/>
            <a:chExt cx="12191996" cy="6858000"/>
          </a:xfrm>
        </p:grpSpPr>
        <p:sp>
          <p:nvSpPr>
            <p:cNvPr id="7" name="Rectangle 6">
              <a:extLst>
                <a:ext uri="{FF2B5EF4-FFF2-40B4-BE49-F238E27FC236}">
                  <a16:creationId xmlns:a16="http://schemas.microsoft.com/office/drawing/2014/main" id="{A8F885AD-33F2-40E9-836B-1412700305F0}"/>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8" name="Oval 12">
              <a:extLst>
                <a:ext uri="{FF2B5EF4-FFF2-40B4-BE49-F238E27FC236}">
                  <a16:creationId xmlns:a16="http://schemas.microsoft.com/office/drawing/2014/main" id="{547B0D02-786D-4682-A1BB-88F2B322AD67}"/>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9" name="Oval 14">
              <a:extLst>
                <a:ext uri="{FF2B5EF4-FFF2-40B4-BE49-F238E27FC236}">
                  <a16:creationId xmlns:a16="http://schemas.microsoft.com/office/drawing/2014/main" id="{41192803-645C-440E-A7D7-592B991A717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10" name="Oval 17">
              <a:extLst>
                <a:ext uri="{FF2B5EF4-FFF2-40B4-BE49-F238E27FC236}">
                  <a16:creationId xmlns:a16="http://schemas.microsoft.com/office/drawing/2014/main" id="{BA54CC92-E48C-4343-982A-F3AE1D201E8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1" name="Oval 15">
              <a:extLst>
                <a:ext uri="{FF2B5EF4-FFF2-40B4-BE49-F238E27FC236}">
                  <a16:creationId xmlns:a16="http://schemas.microsoft.com/office/drawing/2014/main" id="{70D8AA76-8477-49E3-9CCF-B10B975C346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2" name="Oval 16">
              <a:extLst>
                <a:ext uri="{FF2B5EF4-FFF2-40B4-BE49-F238E27FC236}">
                  <a16:creationId xmlns:a16="http://schemas.microsoft.com/office/drawing/2014/main" id="{45901F73-397C-4090-A57B-9A425DA4D85F}"/>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3" name="Freeform 5">
              <a:extLst>
                <a:ext uri="{FF2B5EF4-FFF2-40B4-BE49-F238E27FC236}">
                  <a16:creationId xmlns:a16="http://schemas.microsoft.com/office/drawing/2014/main" id="{D04BEA99-A10C-4483-B3E0-374EF639F111}"/>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4" name="Freeform 5">
              <a:extLst>
                <a:ext uri="{FF2B5EF4-FFF2-40B4-BE49-F238E27FC236}">
                  <a16:creationId xmlns:a16="http://schemas.microsoft.com/office/drawing/2014/main" id="{0227B368-0D94-4A31-91A1-3EF851352930}"/>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5" name="Freeform 5">
              <a:extLst>
                <a:ext uri="{FF2B5EF4-FFF2-40B4-BE49-F238E27FC236}">
                  <a16:creationId xmlns:a16="http://schemas.microsoft.com/office/drawing/2014/main" id="{F5BA0B51-9B17-4CCD-8621-D0E9E4719A46}"/>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6" name="Rectangle 20">
            <a:extLst>
              <a:ext uri="{FF2B5EF4-FFF2-40B4-BE49-F238E27FC236}">
                <a16:creationId xmlns:a16="http://schemas.microsoft.com/office/drawing/2014/main" id="{2B005F8E-9D8E-4F15-A081-5D7A5E38818A}"/>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Content Placeholder 3">
            <a:extLst>
              <a:ext uri="{FF2B5EF4-FFF2-40B4-BE49-F238E27FC236}">
                <a16:creationId xmlns:a16="http://schemas.microsoft.com/office/drawing/2014/main" id="{6F5F4A40-A4C5-4662-88A2-B4FF05AE7F36}"/>
              </a:ext>
            </a:extLst>
          </p:cNvPr>
          <p:cNvSpPr txBox="1">
            <a:spLocks noGrp="1"/>
          </p:cNvSpPr>
          <p:nvPr>
            <p:ph idx="1"/>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4">
            <a:extLst>
              <a:ext uri="{FF2B5EF4-FFF2-40B4-BE49-F238E27FC236}">
                <a16:creationId xmlns:a16="http://schemas.microsoft.com/office/drawing/2014/main" id="{37F72EA8-7EEA-4BE3-8CBB-82B035C2BF25}"/>
              </a:ext>
            </a:extLst>
          </p:cNvPr>
          <p:cNvSpPr txBox="1">
            <a:spLocks noGrp="1"/>
          </p:cNvSpPr>
          <p:nvPr>
            <p:ph type="dt" sz="half" idx="7"/>
          </p:nvPr>
        </p:nvSpPr>
        <p:spPr>
          <a:xfrm>
            <a:off x="10653107" y="6391838"/>
            <a:ext cx="990596" cy="304796"/>
          </a:xfrm>
        </p:spPr>
        <p:txBody>
          <a:bodyPr/>
          <a:lstStyle>
            <a:lvl1pPr>
              <a:defRPr/>
            </a:lvl1pPr>
          </a:lstStyle>
          <a:p>
            <a:pPr lvl="0"/>
            <a:fld id="{AE7F98A5-F88D-4F2C-A2A7-2869D5C7FE27}" type="datetime1">
              <a:rPr lang="en-IN"/>
              <a:pPr lvl="0"/>
              <a:t>24-11-2021</a:t>
            </a:fld>
            <a:endParaRPr lang="en-IN"/>
          </a:p>
        </p:txBody>
      </p:sp>
      <p:sp>
        <p:nvSpPr>
          <p:cNvPr id="4" name="Footer Placeholder 5">
            <a:extLst>
              <a:ext uri="{FF2B5EF4-FFF2-40B4-BE49-F238E27FC236}">
                <a16:creationId xmlns:a16="http://schemas.microsoft.com/office/drawing/2014/main" id="{C3E987FD-EFC0-465B-875F-A61F373D1683}"/>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5" name="Slide Number Placeholder 6">
            <a:extLst>
              <a:ext uri="{FF2B5EF4-FFF2-40B4-BE49-F238E27FC236}">
                <a16:creationId xmlns:a16="http://schemas.microsoft.com/office/drawing/2014/main" id="{2F2B14CF-3015-4130-B9F2-A3E72437022E}"/>
              </a:ext>
            </a:extLst>
          </p:cNvPr>
          <p:cNvSpPr txBox="1">
            <a:spLocks noGrp="1"/>
          </p:cNvSpPr>
          <p:nvPr>
            <p:ph type="sldNum" sz="quarter" idx="8"/>
          </p:nvPr>
        </p:nvSpPr>
        <p:spPr>
          <a:xfrm>
            <a:off x="10352544" y="295726"/>
            <a:ext cx="838203" cy="767684"/>
          </a:xfrm>
        </p:spPr>
        <p:txBody>
          <a:bodyPr/>
          <a:lstStyle>
            <a:lvl1pPr>
              <a:defRPr/>
            </a:lvl1pPr>
          </a:lstStyle>
          <a:p>
            <a:pPr lvl="0"/>
            <a:fld id="{E555E3CE-3486-47F9-92E4-BEE7DFD40235}" type="slidenum">
              <a:t>‹#›</a:t>
            </a:fld>
            <a:endParaRPr lang="en-IN"/>
          </a:p>
        </p:txBody>
      </p:sp>
    </p:spTree>
    <p:extLst>
      <p:ext uri="{BB962C8B-B14F-4D97-AF65-F5344CB8AC3E}">
        <p14:creationId xmlns:p14="http://schemas.microsoft.com/office/powerpoint/2010/main" val="39817011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066A275-9D79-42BD-9890-B8C92A617653}"/>
              </a:ext>
            </a:extLst>
          </p:cNvPr>
          <p:cNvGrpSpPr/>
          <p:nvPr/>
        </p:nvGrpSpPr>
        <p:grpSpPr>
          <a:xfrm>
            <a:off x="0" y="0"/>
            <a:ext cx="12191996" cy="6858000"/>
            <a:chOff x="0" y="0"/>
            <a:chExt cx="12191996" cy="6858000"/>
          </a:xfrm>
        </p:grpSpPr>
        <p:sp>
          <p:nvSpPr>
            <p:cNvPr id="9" name="Rectangle 6">
              <a:extLst>
                <a:ext uri="{FF2B5EF4-FFF2-40B4-BE49-F238E27FC236}">
                  <a16:creationId xmlns:a16="http://schemas.microsoft.com/office/drawing/2014/main" id="{A40BF598-6BB2-4198-9454-4F7874ABC837}"/>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10" name="Oval 12">
              <a:extLst>
                <a:ext uri="{FF2B5EF4-FFF2-40B4-BE49-F238E27FC236}">
                  <a16:creationId xmlns:a16="http://schemas.microsoft.com/office/drawing/2014/main" id="{F88A9572-2E45-497A-BA1C-F5B85EC4D9B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11" name="Oval 14">
              <a:extLst>
                <a:ext uri="{FF2B5EF4-FFF2-40B4-BE49-F238E27FC236}">
                  <a16:creationId xmlns:a16="http://schemas.microsoft.com/office/drawing/2014/main" id="{9E71F610-9941-44C9-B3D0-274E6F37CFC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12" name="Oval 17">
              <a:extLst>
                <a:ext uri="{FF2B5EF4-FFF2-40B4-BE49-F238E27FC236}">
                  <a16:creationId xmlns:a16="http://schemas.microsoft.com/office/drawing/2014/main" id="{8A1CF531-803E-4E83-8CEE-D5A197E9C6FF}"/>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3" name="Oval 15">
              <a:extLst>
                <a:ext uri="{FF2B5EF4-FFF2-40B4-BE49-F238E27FC236}">
                  <a16:creationId xmlns:a16="http://schemas.microsoft.com/office/drawing/2014/main" id="{2F4BA967-DB35-442E-A99E-994E6864105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4" name="Oval 16">
              <a:extLst>
                <a:ext uri="{FF2B5EF4-FFF2-40B4-BE49-F238E27FC236}">
                  <a16:creationId xmlns:a16="http://schemas.microsoft.com/office/drawing/2014/main" id="{CB2DE7BB-D1FE-4BE4-8CD1-0A3926B56946}"/>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5" name="Freeform 5">
              <a:extLst>
                <a:ext uri="{FF2B5EF4-FFF2-40B4-BE49-F238E27FC236}">
                  <a16:creationId xmlns:a16="http://schemas.microsoft.com/office/drawing/2014/main" id="{79A995FE-8B14-49A7-9D9B-67AF80C1A4A4}"/>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6" name="Freeform 5">
              <a:extLst>
                <a:ext uri="{FF2B5EF4-FFF2-40B4-BE49-F238E27FC236}">
                  <a16:creationId xmlns:a16="http://schemas.microsoft.com/office/drawing/2014/main" id="{D6740990-7BEC-4BF9-80A1-3C0709E80C28}"/>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7" name="Freeform 5">
              <a:extLst>
                <a:ext uri="{FF2B5EF4-FFF2-40B4-BE49-F238E27FC236}">
                  <a16:creationId xmlns:a16="http://schemas.microsoft.com/office/drawing/2014/main" id="{DE1D1ED1-DE3F-4F97-80CA-A51EFE03F7E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8" name="Rectangle 20">
            <a:extLst>
              <a:ext uri="{FF2B5EF4-FFF2-40B4-BE49-F238E27FC236}">
                <a16:creationId xmlns:a16="http://schemas.microsoft.com/office/drawing/2014/main" id="{2CFB7291-3CF1-4CC0-942A-0CCDF971CC4A}"/>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Content Placeholder 3">
            <a:extLst>
              <a:ext uri="{FF2B5EF4-FFF2-40B4-BE49-F238E27FC236}">
                <a16:creationId xmlns:a16="http://schemas.microsoft.com/office/drawing/2014/main" id="{587068FE-A43A-42C4-A190-DD133995F4EE}"/>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4">
            <a:extLst>
              <a:ext uri="{FF2B5EF4-FFF2-40B4-BE49-F238E27FC236}">
                <a16:creationId xmlns:a16="http://schemas.microsoft.com/office/drawing/2014/main" id="{98DAF1DE-2523-4C22-A340-ABA6323EAAC9}"/>
              </a:ext>
            </a:extLst>
          </p:cNvPr>
          <p:cNvSpPr txBox="1">
            <a:spLocks noGrp="1"/>
          </p:cNvSpPr>
          <p:nvPr>
            <p:ph type="body" idx="1"/>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5">
            <a:extLst>
              <a:ext uri="{FF2B5EF4-FFF2-40B4-BE49-F238E27FC236}">
                <a16:creationId xmlns:a16="http://schemas.microsoft.com/office/drawing/2014/main" id="{3A83D1D9-8C55-4571-B7B5-F0781D04CB49}"/>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96C397BB-E25F-482E-AC36-891B65B7BBCD}"/>
              </a:ext>
            </a:extLst>
          </p:cNvPr>
          <p:cNvSpPr txBox="1">
            <a:spLocks noGrp="1"/>
          </p:cNvSpPr>
          <p:nvPr>
            <p:ph type="dt" sz="half" idx="7"/>
          </p:nvPr>
        </p:nvSpPr>
        <p:spPr>
          <a:xfrm>
            <a:off x="10653107" y="6391838"/>
            <a:ext cx="990596" cy="304796"/>
          </a:xfrm>
        </p:spPr>
        <p:txBody>
          <a:bodyPr/>
          <a:lstStyle>
            <a:lvl1pPr>
              <a:defRPr/>
            </a:lvl1pPr>
          </a:lstStyle>
          <a:p>
            <a:pPr lvl="0"/>
            <a:fld id="{8E0BD22E-3D5E-4E08-8341-ACC77057FEEF}" type="datetime1">
              <a:rPr lang="en-IN"/>
              <a:pPr lvl="0"/>
              <a:t>24-11-2021</a:t>
            </a:fld>
            <a:endParaRPr lang="en-IN"/>
          </a:p>
        </p:txBody>
      </p:sp>
      <p:sp>
        <p:nvSpPr>
          <p:cNvPr id="6" name="Footer Placeholder 7">
            <a:extLst>
              <a:ext uri="{FF2B5EF4-FFF2-40B4-BE49-F238E27FC236}">
                <a16:creationId xmlns:a16="http://schemas.microsoft.com/office/drawing/2014/main" id="{77F2FED4-3C59-46E0-AA9B-934209106278}"/>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7" name="Slide Number Placeholder 8">
            <a:extLst>
              <a:ext uri="{FF2B5EF4-FFF2-40B4-BE49-F238E27FC236}">
                <a16:creationId xmlns:a16="http://schemas.microsoft.com/office/drawing/2014/main" id="{659BE2CB-E63B-433B-9765-F3CCC70C0F23}"/>
              </a:ext>
            </a:extLst>
          </p:cNvPr>
          <p:cNvSpPr txBox="1">
            <a:spLocks noGrp="1"/>
          </p:cNvSpPr>
          <p:nvPr>
            <p:ph type="sldNum" sz="quarter" idx="8"/>
          </p:nvPr>
        </p:nvSpPr>
        <p:spPr>
          <a:xfrm>
            <a:off x="10352544" y="295726"/>
            <a:ext cx="838203" cy="767684"/>
          </a:xfrm>
        </p:spPr>
        <p:txBody>
          <a:bodyPr/>
          <a:lstStyle>
            <a:lvl1pPr>
              <a:defRPr/>
            </a:lvl1pPr>
          </a:lstStyle>
          <a:p>
            <a:pPr lvl="0"/>
            <a:fld id="{E012B01E-64E1-4483-8CA4-1C43A62ED43B}" type="slidenum">
              <a:t>‹#›</a:t>
            </a:fld>
            <a:endParaRPr lang="en-IN"/>
          </a:p>
        </p:txBody>
      </p:sp>
    </p:spTree>
    <p:extLst>
      <p:ext uri="{BB962C8B-B14F-4D97-AF65-F5344CB8AC3E}">
        <p14:creationId xmlns:p14="http://schemas.microsoft.com/office/powerpoint/2010/main" val="378239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4" name="Group 7">
            <a:extLst>
              <a:ext uri="{FF2B5EF4-FFF2-40B4-BE49-F238E27FC236}">
                <a16:creationId xmlns:a16="http://schemas.microsoft.com/office/drawing/2014/main" id="{A5313998-7BAE-4732-8ACB-29FCA0BC944E}"/>
              </a:ext>
            </a:extLst>
          </p:cNvPr>
          <p:cNvGrpSpPr/>
          <p:nvPr/>
        </p:nvGrpSpPr>
        <p:grpSpPr>
          <a:xfrm>
            <a:off x="0" y="0"/>
            <a:ext cx="12191996" cy="6858000"/>
            <a:chOff x="0" y="0"/>
            <a:chExt cx="12191996" cy="6858000"/>
          </a:xfrm>
        </p:grpSpPr>
        <p:sp>
          <p:nvSpPr>
            <p:cNvPr id="5" name="Rectangle 6">
              <a:extLst>
                <a:ext uri="{FF2B5EF4-FFF2-40B4-BE49-F238E27FC236}">
                  <a16:creationId xmlns:a16="http://schemas.microsoft.com/office/drawing/2014/main" id="{B840DDB5-FAFB-425D-8B3C-C050E0430E4E}"/>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6" name="Oval 12">
              <a:extLst>
                <a:ext uri="{FF2B5EF4-FFF2-40B4-BE49-F238E27FC236}">
                  <a16:creationId xmlns:a16="http://schemas.microsoft.com/office/drawing/2014/main" id="{6B1935DB-841C-44D0-B15B-E41C1A54B7C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7" name="Oval 14">
              <a:extLst>
                <a:ext uri="{FF2B5EF4-FFF2-40B4-BE49-F238E27FC236}">
                  <a16:creationId xmlns:a16="http://schemas.microsoft.com/office/drawing/2014/main" id="{52B69DF7-4433-4338-815D-A89146323EB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8" name="Oval 17">
              <a:extLst>
                <a:ext uri="{FF2B5EF4-FFF2-40B4-BE49-F238E27FC236}">
                  <a16:creationId xmlns:a16="http://schemas.microsoft.com/office/drawing/2014/main" id="{C681FAFC-1A80-4E02-A1B8-B519945469E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Oval 15">
              <a:extLst>
                <a:ext uri="{FF2B5EF4-FFF2-40B4-BE49-F238E27FC236}">
                  <a16:creationId xmlns:a16="http://schemas.microsoft.com/office/drawing/2014/main" id="{28B548F9-9FB2-4F33-913C-A5392F2E2AD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0" name="Oval 16">
              <a:extLst>
                <a:ext uri="{FF2B5EF4-FFF2-40B4-BE49-F238E27FC236}">
                  <a16:creationId xmlns:a16="http://schemas.microsoft.com/office/drawing/2014/main" id="{65768C8A-5DA5-47FA-A0EE-EF920D61ACE8}"/>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666E2565-7461-4AFB-827F-BD7F8DE369F9}"/>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B5497F43-1DF7-40A5-899E-52CFF4936A29}"/>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3" name="Freeform 5">
              <a:extLst>
                <a:ext uri="{FF2B5EF4-FFF2-40B4-BE49-F238E27FC236}">
                  <a16:creationId xmlns:a16="http://schemas.microsoft.com/office/drawing/2014/main" id="{8C7A04CE-9985-4961-B091-3A83853B029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4" name="Rectangle 20">
            <a:extLst>
              <a:ext uri="{FF2B5EF4-FFF2-40B4-BE49-F238E27FC236}">
                <a16:creationId xmlns:a16="http://schemas.microsoft.com/office/drawing/2014/main" id="{907E33E7-6536-4632-AE97-FDB3A4C8A877}"/>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Footer Placeholder 3">
            <a:extLst>
              <a:ext uri="{FF2B5EF4-FFF2-40B4-BE49-F238E27FC236}">
                <a16:creationId xmlns:a16="http://schemas.microsoft.com/office/drawing/2014/main" id="{C5CA2FD8-4C6A-4CFF-B51C-1A67DCCFDA58}"/>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3" name="Slide Number Placeholder 4">
            <a:extLst>
              <a:ext uri="{FF2B5EF4-FFF2-40B4-BE49-F238E27FC236}">
                <a16:creationId xmlns:a16="http://schemas.microsoft.com/office/drawing/2014/main" id="{0A9C1009-FCCE-4C54-8D06-03F418195CB4}"/>
              </a:ext>
            </a:extLst>
          </p:cNvPr>
          <p:cNvSpPr txBox="1">
            <a:spLocks noGrp="1"/>
          </p:cNvSpPr>
          <p:nvPr>
            <p:ph type="sldNum" sz="quarter" idx="8"/>
          </p:nvPr>
        </p:nvSpPr>
        <p:spPr>
          <a:xfrm>
            <a:off x="10352544" y="295726"/>
            <a:ext cx="838203" cy="767684"/>
          </a:xfrm>
        </p:spPr>
        <p:txBody>
          <a:bodyPr/>
          <a:lstStyle>
            <a:lvl1pPr>
              <a:defRPr/>
            </a:lvl1pPr>
          </a:lstStyle>
          <a:p>
            <a:pPr lvl="0"/>
            <a:fld id="{F9B63116-F1E2-4999-9AEA-5EB61C7F7641}" type="slidenum">
              <a:t>‹#›</a:t>
            </a:fld>
            <a:endParaRPr lang="en-IN"/>
          </a:p>
        </p:txBody>
      </p:sp>
    </p:spTree>
    <p:extLst>
      <p:ext uri="{BB962C8B-B14F-4D97-AF65-F5344CB8AC3E}">
        <p14:creationId xmlns:p14="http://schemas.microsoft.com/office/powerpoint/2010/main" val="2159968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C0C0C7-59BF-44B3-AA2D-80876D0F2BC7}"/>
              </a:ext>
            </a:extLst>
          </p:cNvPr>
          <p:cNvSpPr txBox="1">
            <a:spLocks noGrp="1"/>
          </p:cNvSpPr>
          <p:nvPr>
            <p:ph type="dt" sz="half" idx="7"/>
          </p:nvPr>
        </p:nvSpPr>
        <p:spPr>
          <a:xfrm>
            <a:off x="10653107" y="6391838"/>
            <a:ext cx="990596" cy="304796"/>
          </a:xfrm>
        </p:spPr>
        <p:txBody>
          <a:bodyPr/>
          <a:lstStyle>
            <a:lvl1pPr>
              <a:defRPr/>
            </a:lvl1pPr>
          </a:lstStyle>
          <a:p>
            <a:pPr lvl="0"/>
            <a:fld id="{7F520169-443C-48A9-94B3-6223780B75AE}" type="datetime1">
              <a:rPr lang="en-IN"/>
              <a:pPr lvl="0"/>
              <a:t>24-11-2021</a:t>
            </a:fld>
            <a:endParaRPr lang="en-IN"/>
          </a:p>
        </p:txBody>
      </p:sp>
      <p:sp>
        <p:nvSpPr>
          <p:cNvPr id="3" name="Footer Placeholder 2">
            <a:extLst>
              <a:ext uri="{FF2B5EF4-FFF2-40B4-BE49-F238E27FC236}">
                <a16:creationId xmlns:a16="http://schemas.microsoft.com/office/drawing/2014/main" id="{E391B981-0C1B-44EE-8668-0CEA48046BE8}"/>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4" name="Rectangle 6">
            <a:extLst>
              <a:ext uri="{FF2B5EF4-FFF2-40B4-BE49-F238E27FC236}">
                <a16:creationId xmlns:a16="http://schemas.microsoft.com/office/drawing/2014/main" id="{530E4998-3DF2-490A-A5B7-12839EA66D7A}"/>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5" name="Slide Number Placeholder 3">
            <a:extLst>
              <a:ext uri="{FF2B5EF4-FFF2-40B4-BE49-F238E27FC236}">
                <a16:creationId xmlns:a16="http://schemas.microsoft.com/office/drawing/2014/main" id="{F8337417-D8F3-4488-B9F8-3EC4AE2B7034}"/>
              </a:ext>
            </a:extLst>
          </p:cNvPr>
          <p:cNvSpPr txBox="1">
            <a:spLocks noGrp="1"/>
          </p:cNvSpPr>
          <p:nvPr>
            <p:ph type="sldNum" sz="quarter" idx="8"/>
          </p:nvPr>
        </p:nvSpPr>
        <p:spPr>
          <a:xfrm>
            <a:off x="10352544" y="295726"/>
            <a:ext cx="838203" cy="767684"/>
          </a:xfrm>
        </p:spPr>
        <p:txBody>
          <a:bodyPr/>
          <a:lstStyle>
            <a:lvl1pPr>
              <a:defRPr/>
            </a:lvl1pPr>
          </a:lstStyle>
          <a:p>
            <a:pPr lvl="0"/>
            <a:fld id="{5076B825-389E-4931-8682-0625B53D374F}" type="slidenum">
              <a:t>‹#›</a:t>
            </a:fld>
            <a:endParaRPr lang="en-IN"/>
          </a:p>
        </p:txBody>
      </p:sp>
    </p:spTree>
    <p:extLst>
      <p:ext uri="{BB962C8B-B14F-4D97-AF65-F5344CB8AC3E}">
        <p14:creationId xmlns:p14="http://schemas.microsoft.com/office/powerpoint/2010/main" val="37879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1A81029D-362A-4180-8611-2D93D90963B8}"/>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1752C2C3-B203-4B65-8432-6A239CCB8173}"/>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6">
              <a:extLst>
                <a:ext uri="{FF2B5EF4-FFF2-40B4-BE49-F238E27FC236}">
                  <a16:creationId xmlns:a16="http://schemas.microsoft.com/office/drawing/2014/main" id="{B8810681-30FB-46F4-BB68-6C020CE6ADA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8">
              <a:extLst>
                <a:ext uri="{FF2B5EF4-FFF2-40B4-BE49-F238E27FC236}">
                  <a16:creationId xmlns:a16="http://schemas.microsoft.com/office/drawing/2014/main" id="{C960A85C-1175-4D70-A70E-FA8BF196D9A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9">
              <a:extLst>
                <a:ext uri="{FF2B5EF4-FFF2-40B4-BE49-F238E27FC236}">
                  <a16:creationId xmlns:a16="http://schemas.microsoft.com/office/drawing/2014/main" id="{3DDBAB4F-2ECF-4AFB-A696-DC59DFABF1E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20">
              <a:extLst>
                <a:ext uri="{FF2B5EF4-FFF2-40B4-BE49-F238E27FC236}">
                  <a16:creationId xmlns:a16="http://schemas.microsoft.com/office/drawing/2014/main" id="{C113E300-7BB0-42CE-BC73-AAFAE7E84DC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21">
              <a:extLst>
                <a:ext uri="{FF2B5EF4-FFF2-40B4-BE49-F238E27FC236}">
                  <a16:creationId xmlns:a16="http://schemas.microsoft.com/office/drawing/2014/main" id="{C60644FA-8ED9-4389-AA6B-1818174D2A6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Rectangle 10">
              <a:extLst>
                <a:ext uri="{FF2B5EF4-FFF2-40B4-BE49-F238E27FC236}">
                  <a16:creationId xmlns:a16="http://schemas.microsoft.com/office/drawing/2014/main" id="{890D69A7-2094-439E-938E-826439F45699}"/>
                </a:ext>
              </a:extLst>
            </p:cNvPr>
            <p:cNvSpPr/>
            <p:nvPr/>
          </p:nvSpPr>
          <p:spPr>
            <a:xfrm>
              <a:off x="5713408" y="402162"/>
              <a:ext cx="6055257" cy="6053666"/>
            </a:xfrm>
            <a:prstGeom prst="rect">
              <a:avLst/>
            </a:prstGeom>
            <a:solidFill>
              <a:srgbClr val="FFFFFF"/>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2FBDA82D-316B-498B-982E-AE9D323D4E48}"/>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55C85785-B81F-4DC0-9368-E1766AAA9F9D}"/>
                </a:ext>
              </a:extLst>
            </p:cNvPr>
            <p:cNvSpPr/>
            <p:nvPr/>
          </p:nvSpPr>
          <p:spPr>
            <a:xfrm rot="16200004">
              <a:off x="2229375"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B31A4B56-BDF6-492B-8519-23E1AB0B8CB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3" name="Title 1">
            <a:extLst>
              <a:ext uri="{FF2B5EF4-FFF2-40B4-BE49-F238E27FC236}">
                <a16:creationId xmlns:a16="http://schemas.microsoft.com/office/drawing/2014/main" id="{FBFC8B32-0A36-4122-9EF0-39B1985FFF02}"/>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CE325B43-A97F-4604-9881-BC5830EFCFBC}"/>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2A3BEC4E-BB84-49B1-A77B-E4C32B745523}"/>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27D7D0D9-F94D-479D-8DBA-6E0CA97F0D5C}"/>
              </a:ext>
            </a:extLst>
          </p:cNvPr>
          <p:cNvSpPr txBox="1">
            <a:spLocks noGrp="1"/>
          </p:cNvSpPr>
          <p:nvPr>
            <p:ph type="dt" sz="half" idx="7"/>
          </p:nvPr>
        </p:nvSpPr>
        <p:spPr>
          <a:xfrm>
            <a:off x="10653107" y="6391838"/>
            <a:ext cx="990596" cy="304796"/>
          </a:xfrm>
        </p:spPr>
        <p:txBody>
          <a:bodyPr/>
          <a:lstStyle>
            <a:lvl1pPr>
              <a:defRPr/>
            </a:lvl1pPr>
          </a:lstStyle>
          <a:p>
            <a:pPr lvl="0"/>
            <a:fld id="{FDE3B77E-FA19-4C7F-AF81-A79E5A3F9000}" type="datetime1">
              <a:rPr lang="en-IN"/>
              <a:pPr lvl="0"/>
              <a:t>24-11-2021</a:t>
            </a:fld>
            <a:endParaRPr lang="en-IN"/>
          </a:p>
        </p:txBody>
      </p:sp>
      <p:sp>
        <p:nvSpPr>
          <p:cNvPr id="17" name="Footer Placeholder 5">
            <a:extLst>
              <a:ext uri="{FF2B5EF4-FFF2-40B4-BE49-F238E27FC236}">
                <a16:creationId xmlns:a16="http://schemas.microsoft.com/office/drawing/2014/main" id="{98DA0ADB-E2F0-4013-BFF6-0A1E68BEEA63}"/>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8" name="Rectangle 15">
            <a:extLst>
              <a:ext uri="{FF2B5EF4-FFF2-40B4-BE49-F238E27FC236}">
                <a16:creationId xmlns:a16="http://schemas.microsoft.com/office/drawing/2014/main" id="{9C95418C-268D-4FBE-BE5C-F2FE35DD7E98}"/>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9" name="Slide Number Placeholder 6">
            <a:extLst>
              <a:ext uri="{FF2B5EF4-FFF2-40B4-BE49-F238E27FC236}">
                <a16:creationId xmlns:a16="http://schemas.microsoft.com/office/drawing/2014/main" id="{58047C5D-FBCD-40F0-9E44-54F7B2500D0C}"/>
              </a:ext>
            </a:extLst>
          </p:cNvPr>
          <p:cNvSpPr txBox="1">
            <a:spLocks noGrp="1"/>
          </p:cNvSpPr>
          <p:nvPr>
            <p:ph type="sldNum" sz="quarter" idx="8"/>
          </p:nvPr>
        </p:nvSpPr>
        <p:spPr>
          <a:xfrm>
            <a:off x="10352544" y="295726"/>
            <a:ext cx="838203" cy="767684"/>
          </a:xfrm>
        </p:spPr>
        <p:txBody>
          <a:bodyPr/>
          <a:lstStyle>
            <a:lvl1pPr>
              <a:defRPr/>
            </a:lvl1pPr>
          </a:lstStyle>
          <a:p>
            <a:pPr lvl="0"/>
            <a:fld id="{5FA75B0F-990B-44CD-9688-83E86CA5DFC7}" type="slidenum">
              <a:t>‹#›</a:t>
            </a:fld>
            <a:endParaRPr lang="en-IN"/>
          </a:p>
        </p:txBody>
      </p:sp>
    </p:spTree>
    <p:extLst>
      <p:ext uri="{BB962C8B-B14F-4D97-AF65-F5344CB8AC3E}">
        <p14:creationId xmlns:p14="http://schemas.microsoft.com/office/powerpoint/2010/main" val="2815945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D819EAE9-1F04-4DFC-AAA3-A16D948EC476}"/>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35CC6FE6-F77D-46FB-894F-A1B580DE48E1}"/>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6">
              <a:extLst>
                <a:ext uri="{FF2B5EF4-FFF2-40B4-BE49-F238E27FC236}">
                  <a16:creationId xmlns:a16="http://schemas.microsoft.com/office/drawing/2014/main" id="{1C2B5719-CC88-46E7-8330-C745E455C6CF}"/>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7">
              <a:extLst>
                <a:ext uri="{FF2B5EF4-FFF2-40B4-BE49-F238E27FC236}">
                  <a16:creationId xmlns:a16="http://schemas.microsoft.com/office/drawing/2014/main" id="{C650546A-B65B-40E1-AE16-9398D985059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8">
              <a:extLst>
                <a:ext uri="{FF2B5EF4-FFF2-40B4-BE49-F238E27FC236}">
                  <a16:creationId xmlns:a16="http://schemas.microsoft.com/office/drawing/2014/main" id="{88AA4F26-A128-4C75-9514-DBDB3721D52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19">
              <a:extLst>
                <a:ext uri="{FF2B5EF4-FFF2-40B4-BE49-F238E27FC236}">
                  <a16:creationId xmlns:a16="http://schemas.microsoft.com/office/drawing/2014/main" id="{85A09387-837E-4767-BA84-A3B51401116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20">
              <a:extLst>
                <a:ext uri="{FF2B5EF4-FFF2-40B4-BE49-F238E27FC236}">
                  <a16:creationId xmlns:a16="http://schemas.microsoft.com/office/drawing/2014/main" id="{540447C0-C36C-44F0-8F2F-E57788A3802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Rectangle 10">
              <a:extLst>
                <a:ext uri="{FF2B5EF4-FFF2-40B4-BE49-F238E27FC236}">
                  <a16:creationId xmlns:a16="http://schemas.microsoft.com/office/drawing/2014/main" id="{568362FC-DF7E-4A3F-969A-0487259B49DE}"/>
                </a:ext>
              </a:extLst>
            </p:cNvPr>
            <p:cNvSpPr/>
            <p:nvPr/>
          </p:nvSpPr>
          <p:spPr>
            <a:xfrm>
              <a:off x="6172200" y="402162"/>
              <a:ext cx="5596466" cy="6053666"/>
            </a:xfrm>
            <a:prstGeom prst="rect">
              <a:avLst/>
            </a:prstGeom>
            <a:solidFill>
              <a:srgbClr val="FFFFFF"/>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9BE9B75A-AA5E-4C38-BB09-93A5E7700629}"/>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8A876BB5-45DB-4328-8D4D-EFB489DB68F7}"/>
                </a:ext>
              </a:extLst>
            </p:cNvPr>
            <p:cNvSpPr/>
            <p:nvPr/>
          </p:nvSpPr>
          <p:spPr>
            <a:xfrm rot="16200004">
              <a:off x="3295438"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6242788C-FC67-4FCB-97B2-404EF0CA460F}"/>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3" name="Title 1">
            <a:extLst>
              <a:ext uri="{FF2B5EF4-FFF2-40B4-BE49-F238E27FC236}">
                <a16:creationId xmlns:a16="http://schemas.microsoft.com/office/drawing/2014/main" id="{22178D39-4375-47F4-AB94-C9C7832ED109}"/>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DC299C70-7DA1-48A2-8BD4-8DA31391CDDD}"/>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A1B842BB-0D4E-4202-8527-A36B9CBB3CA4}"/>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8ABB3490-FC99-45EB-88A6-19FE188B7712}"/>
              </a:ext>
            </a:extLst>
          </p:cNvPr>
          <p:cNvSpPr txBox="1">
            <a:spLocks noGrp="1"/>
          </p:cNvSpPr>
          <p:nvPr>
            <p:ph type="dt" sz="half" idx="7"/>
          </p:nvPr>
        </p:nvSpPr>
        <p:spPr>
          <a:xfrm>
            <a:off x="10653107" y="6391838"/>
            <a:ext cx="990596" cy="304796"/>
          </a:xfrm>
        </p:spPr>
        <p:txBody>
          <a:bodyPr/>
          <a:lstStyle>
            <a:lvl1pPr>
              <a:defRPr/>
            </a:lvl1pPr>
          </a:lstStyle>
          <a:p>
            <a:pPr lvl="0"/>
            <a:fld id="{422F4CFA-14F6-4110-8B78-F94D4809118B}" type="datetime1">
              <a:rPr lang="en-IN"/>
              <a:pPr lvl="0"/>
              <a:t>24-11-2021</a:t>
            </a:fld>
            <a:endParaRPr lang="en-IN"/>
          </a:p>
        </p:txBody>
      </p:sp>
      <p:sp>
        <p:nvSpPr>
          <p:cNvPr id="17" name="Footer Placeholder 5">
            <a:extLst>
              <a:ext uri="{FF2B5EF4-FFF2-40B4-BE49-F238E27FC236}">
                <a16:creationId xmlns:a16="http://schemas.microsoft.com/office/drawing/2014/main" id="{9460F300-FDF3-46E7-9010-B6614AAAAF82}"/>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8" name="Rectangle 15">
            <a:extLst>
              <a:ext uri="{FF2B5EF4-FFF2-40B4-BE49-F238E27FC236}">
                <a16:creationId xmlns:a16="http://schemas.microsoft.com/office/drawing/2014/main" id="{5D3EE7BA-B979-42E9-B5BA-F700DE3E4D65}"/>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9" name="Slide Number Placeholder 6">
            <a:extLst>
              <a:ext uri="{FF2B5EF4-FFF2-40B4-BE49-F238E27FC236}">
                <a16:creationId xmlns:a16="http://schemas.microsoft.com/office/drawing/2014/main" id="{27E101DB-19F9-4429-A3EA-7AB4E16FD61D}"/>
              </a:ext>
            </a:extLst>
          </p:cNvPr>
          <p:cNvSpPr txBox="1">
            <a:spLocks noGrp="1"/>
          </p:cNvSpPr>
          <p:nvPr>
            <p:ph type="sldNum" sz="quarter" idx="8"/>
          </p:nvPr>
        </p:nvSpPr>
        <p:spPr>
          <a:xfrm>
            <a:off x="10352544" y="295726"/>
            <a:ext cx="838203" cy="767684"/>
          </a:xfrm>
        </p:spPr>
        <p:txBody>
          <a:bodyPr/>
          <a:lstStyle>
            <a:lvl1pPr>
              <a:defRPr/>
            </a:lvl1pPr>
          </a:lstStyle>
          <a:p>
            <a:pPr lvl="0"/>
            <a:fld id="{7BD233C8-7E34-41E0-A792-21D77E241B0A}" type="slidenum">
              <a:t>‹#›</a:t>
            </a:fld>
            <a:endParaRPr lang="en-IN"/>
          </a:p>
        </p:txBody>
      </p:sp>
    </p:spTree>
    <p:extLst>
      <p:ext uri="{BB962C8B-B14F-4D97-AF65-F5344CB8AC3E}">
        <p14:creationId xmlns:p14="http://schemas.microsoft.com/office/powerpoint/2010/main" val="1467384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6491BAB-0E2C-4B5D-B9FD-210D31E8285A}"/>
              </a:ext>
            </a:extLst>
          </p:cNvPr>
          <p:cNvGrpSpPr/>
          <p:nvPr/>
        </p:nvGrpSpPr>
        <p:grpSpPr>
          <a:xfrm>
            <a:off x="0" y="0"/>
            <a:ext cx="12191996" cy="6858000"/>
            <a:chOff x="0" y="0"/>
            <a:chExt cx="12191996" cy="6858000"/>
          </a:xfrm>
        </p:grpSpPr>
        <p:sp>
          <p:nvSpPr>
            <p:cNvPr id="9" name="Rectangle 6">
              <a:extLst>
                <a:ext uri="{FF2B5EF4-FFF2-40B4-BE49-F238E27FC236}">
                  <a16:creationId xmlns:a16="http://schemas.microsoft.com/office/drawing/2014/main" id="{5D5545B6-680E-400F-9A59-B54F3EEFFEC7}"/>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10" name="Oval 12">
              <a:extLst>
                <a:ext uri="{FF2B5EF4-FFF2-40B4-BE49-F238E27FC236}">
                  <a16:creationId xmlns:a16="http://schemas.microsoft.com/office/drawing/2014/main" id="{92C128AC-F296-47BB-9989-BF93A7A0525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11" name="Oval 14">
              <a:extLst>
                <a:ext uri="{FF2B5EF4-FFF2-40B4-BE49-F238E27FC236}">
                  <a16:creationId xmlns:a16="http://schemas.microsoft.com/office/drawing/2014/main" id="{3FCE8626-3730-4F06-B38E-B4A54A83BBF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12" name="Oval 17">
              <a:extLst>
                <a:ext uri="{FF2B5EF4-FFF2-40B4-BE49-F238E27FC236}">
                  <a16:creationId xmlns:a16="http://schemas.microsoft.com/office/drawing/2014/main" id="{3DFB3606-562C-4974-AEA0-585D5B579BF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3" name="Oval 15">
              <a:extLst>
                <a:ext uri="{FF2B5EF4-FFF2-40B4-BE49-F238E27FC236}">
                  <a16:creationId xmlns:a16="http://schemas.microsoft.com/office/drawing/2014/main" id="{CF2C79AD-81AC-475F-9D49-DBF2FAB8883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4" name="Oval 16">
              <a:extLst>
                <a:ext uri="{FF2B5EF4-FFF2-40B4-BE49-F238E27FC236}">
                  <a16:creationId xmlns:a16="http://schemas.microsoft.com/office/drawing/2014/main" id="{9172C5D0-0595-4B1D-B6FF-C9B6586B789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5" name="Freeform 5">
              <a:extLst>
                <a:ext uri="{FF2B5EF4-FFF2-40B4-BE49-F238E27FC236}">
                  <a16:creationId xmlns:a16="http://schemas.microsoft.com/office/drawing/2014/main" id="{E7BAE743-4E0B-4D67-8A0B-825D5823DD5B}"/>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6" name="Freeform 5">
              <a:extLst>
                <a:ext uri="{FF2B5EF4-FFF2-40B4-BE49-F238E27FC236}">
                  <a16:creationId xmlns:a16="http://schemas.microsoft.com/office/drawing/2014/main" id="{835F92D1-E025-4435-B4C7-DF7D1038A7C9}"/>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7" name="Freeform 5">
              <a:extLst>
                <a:ext uri="{FF2B5EF4-FFF2-40B4-BE49-F238E27FC236}">
                  <a16:creationId xmlns:a16="http://schemas.microsoft.com/office/drawing/2014/main" id="{445F308C-CFF9-493E-A442-37D7580F1D8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8" name="Rectangle 20">
            <a:extLst>
              <a:ext uri="{FF2B5EF4-FFF2-40B4-BE49-F238E27FC236}">
                <a16:creationId xmlns:a16="http://schemas.microsoft.com/office/drawing/2014/main" id="{63AE2EBD-8534-41D2-A3FB-8CD4F5C4392F}"/>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Picture Placeholder 2">
            <a:extLst>
              <a:ext uri="{FF2B5EF4-FFF2-40B4-BE49-F238E27FC236}">
                <a16:creationId xmlns:a16="http://schemas.microsoft.com/office/drawing/2014/main" id="{31503972-9D6A-47F1-9F4A-D3AE51804E48}"/>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3" name="Text Placeholder 3">
            <a:extLst>
              <a:ext uri="{FF2B5EF4-FFF2-40B4-BE49-F238E27FC236}">
                <a16:creationId xmlns:a16="http://schemas.microsoft.com/office/drawing/2014/main" id="{03444633-CC41-4108-9541-1ABD711B2D22}"/>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4" name="Date Placeholder 4">
            <a:extLst>
              <a:ext uri="{FF2B5EF4-FFF2-40B4-BE49-F238E27FC236}">
                <a16:creationId xmlns:a16="http://schemas.microsoft.com/office/drawing/2014/main" id="{8DD43E42-877E-4926-B57F-65F9A6EC3A60}"/>
              </a:ext>
            </a:extLst>
          </p:cNvPr>
          <p:cNvSpPr txBox="1">
            <a:spLocks noGrp="1"/>
          </p:cNvSpPr>
          <p:nvPr>
            <p:ph type="dt" sz="half" idx="7"/>
          </p:nvPr>
        </p:nvSpPr>
        <p:spPr>
          <a:xfrm>
            <a:off x="10653107" y="6391838"/>
            <a:ext cx="990596" cy="304796"/>
          </a:xfrm>
        </p:spPr>
        <p:txBody>
          <a:bodyPr/>
          <a:lstStyle>
            <a:lvl1pPr>
              <a:defRPr/>
            </a:lvl1pPr>
          </a:lstStyle>
          <a:p>
            <a:pPr lvl="0"/>
            <a:fld id="{55229C9E-8DC5-4E97-B818-92A136FADAEB}" type="datetime1">
              <a:rPr lang="en-IN"/>
              <a:pPr lvl="0"/>
              <a:t>24-11-2021</a:t>
            </a:fld>
            <a:endParaRPr lang="en-IN"/>
          </a:p>
        </p:txBody>
      </p:sp>
      <p:sp>
        <p:nvSpPr>
          <p:cNvPr id="5" name="Footer Placeholder 5">
            <a:extLst>
              <a:ext uri="{FF2B5EF4-FFF2-40B4-BE49-F238E27FC236}">
                <a16:creationId xmlns:a16="http://schemas.microsoft.com/office/drawing/2014/main" id="{5FBDC4A3-F3CB-4D31-AF53-8C7CDAF03E86}"/>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6" name="Rectangle 15">
            <a:extLst>
              <a:ext uri="{FF2B5EF4-FFF2-40B4-BE49-F238E27FC236}">
                <a16:creationId xmlns:a16="http://schemas.microsoft.com/office/drawing/2014/main" id="{3BB26BA2-D52D-4163-A8E9-5FFA7CA5AD7C}"/>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7" name="Slide Number Placeholder 6">
            <a:extLst>
              <a:ext uri="{FF2B5EF4-FFF2-40B4-BE49-F238E27FC236}">
                <a16:creationId xmlns:a16="http://schemas.microsoft.com/office/drawing/2014/main" id="{F0EB213D-401A-4D32-93C9-B7A3FA689445}"/>
              </a:ext>
            </a:extLst>
          </p:cNvPr>
          <p:cNvSpPr txBox="1">
            <a:spLocks noGrp="1"/>
          </p:cNvSpPr>
          <p:nvPr>
            <p:ph type="sldNum" sz="quarter" idx="8"/>
          </p:nvPr>
        </p:nvSpPr>
        <p:spPr>
          <a:xfrm>
            <a:off x="10352544" y="295726"/>
            <a:ext cx="838203" cy="767684"/>
          </a:xfrm>
        </p:spPr>
        <p:txBody>
          <a:bodyPr/>
          <a:lstStyle>
            <a:lvl1pPr>
              <a:defRPr/>
            </a:lvl1pPr>
          </a:lstStyle>
          <a:p>
            <a:pPr lvl="0"/>
            <a:fld id="{65A60E0F-43DE-48B5-8769-A883EAB46EB5}" type="slidenum">
              <a:t>‹#›</a:t>
            </a:fld>
            <a:endParaRPr lang="en-IN"/>
          </a:p>
        </p:txBody>
      </p:sp>
    </p:spTree>
    <p:extLst>
      <p:ext uri="{BB962C8B-B14F-4D97-AF65-F5344CB8AC3E}">
        <p14:creationId xmlns:p14="http://schemas.microsoft.com/office/powerpoint/2010/main" val="419165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C209206-7B5A-4194-B2F7-B69B144AAED1}"/>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7F11CC14-ADA2-403F-A797-D80106AA85B5}"/>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3">
              <a:extLst>
                <a:ext uri="{FF2B5EF4-FFF2-40B4-BE49-F238E27FC236}">
                  <a16:creationId xmlns:a16="http://schemas.microsoft.com/office/drawing/2014/main" id="{D1B74F2C-5202-4E28-B0B1-D94A84C59E5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4">
              <a:extLst>
                <a:ext uri="{FF2B5EF4-FFF2-40B4-BE49-F238E27FC236}">
                  <a16:creationId xmlns:a16="http://schemas.microsoft.com/office/drawing/2014/main" id="{D3E56B67-3E84-44E0-B340-1582A0A66B4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5">
              <a:extLst>
                <a:ext uri="{FF2B5EF4-FFF2-40B4-BE49-F238E27FC236}">
                  <a16:creationId xmlns:a16="http://schemas.microsoft.com/office/drawing/2014/main" id="{844929B8-AB77-42F2-9098-72E973400940}"/>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17">
              <a:extLst>
                <a:ext uri="{FF2B5EF4-FFF2-40B4-BE49-F238E27FC236}">
                  <a16:creationId xmlns:a16="http://schemas.microsoft.com/office/drawing/2014/main" id="{7A662EF8-0806-46DF-B953-03DFACA8DEE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18">
              <a:extLst>
                <a:ext uri="{FF2B5EF4-FFF2-40B4-BE49-F238E27FC236}">
                  <a16:creationId xmlns:a16="http://schemas.microsoft.com/office/drawing/2014/main" id="{AA66404B-217D-4874-A25A-DD5A0AE183F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Freeform 5">
              <a:extLst>
                <a:ext uri="{FF2B5EF4-FFF2-40B4-BE49-F238E27FC236}">
                  <a16:creationId xmlns:a16="http://schemas.microsoft.com/office/drawing/2014/main" id="{248C9E6D-EA43-4D14-9957-80380D8D7988}"/>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9D0AF674-62BC-49D4-B389-818D405086CD}"/>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val f2"/>
                <a:gd name="f93" fmla="val f3"/>
                <a:gd name="f94" fmla="val f4"/>
                <a:gd name="f95" fmla="+- f94 0 f92"/>
                <a:gd name="f96" fmla="+- f93 0 f92"/>
                <a:gd name="f97" fmla="*/ f96 1 10000"/>
                <a:gd name="f98" fmla="*/ f95 1 7946"/>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17144A1E-03BB-436E-9226-88FC622652B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2" name="Title 1">
            <a:extLst>
              <a:ext uri="{FF2B5EF4-FFF2-40B4-BE49-F238E27FC236}">
                <a16:creationId xmlns:a16="http://schemas.microsoft.com/office/drawing/2014/main" id="{FD0D7E93-E8B4-4763-B460-EB1F0FC63DA2}"/>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3BFEB7EC-BCAC-4112-AFC9-83940D57AA1B}"/>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F75D7ACB-FFEF-4652-BBB5-128CCD3E3BBC}"/>
              </a:ext>
            </a:extLst>
          </p:cNvPr>
          <p:cNvSpPr txBox="1">
            <a:spLocks noGrp="1"/>
          </p:cNvSpPr>
          <p:nvPr>
            <p:ph type="dt" sz="half" idx="7"/>
          </p:nvPr>
        </p:nvSpPr>
        <p:spPr>
          <a:xfrm>
            <a:off x="10653107" y="6391838"/>
            <a:ext cx="990596" cy="304796"/>
          </a:xfrm>
        </p:spPr>
        <p:txBody>
          <a:bodyPr/>
          <a:lstStyle>
            <a:lvl1pPr>
              <a:defRPr/>
            </a:lvl1pPr>
          </a:lstStyle>
          <a:p>
            <a:pPr lvl="0"/>
            <a:fld id="{D7072F79-19BE-4EF3-ACE1-EE773C1E5398}" type="datetime1">
              <a:rPr lang="en-IN"/>
              <a:pPr lvl="0"/>
              <a:t>24-11-2021</a:t>
            </a:fld>
            <a:endParaRPr lang="en-IN"/>
          </a:p>
        </p:txBody>
      </p:sp>
      <p:sp>
        <p:nvSpPr>
          <p:cNvPr id="15" name="Footer Placeholder 4">
            <a:extLst>
              <a:ext uri="{FF2B5EF4-FFF2-40B4-BE49-F238E27FC236}">
                <a16:creationId xmlns:a16="http://schemas.microsoft.com/office/drawing/2014/main" id="{C7370EC2-6DF0-43BE-B29D-51B6E2CF62A4}"/>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6" name="Rectangle 12">
            <a:extLst>
              <a:ext uri="{FF2B5EF4-FFF2-40B4-BE49-F238E27FC236}">
                <a16:creationId xmlns:a16="http://schemas.microsoft.com/office/drawing/2014/main" id="{FCAB2D76-83BE-4BE4-9319-71B7E6A89279}"/>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7" name="Slide Number Placeholder 5">
            <a:extLst>
              <a:ext uri="{FF2B5EF4-FFF2-40B4-BE49-F238E27FC236}">
                <a16:creationId xmlns:a16="http://schemas.microsoft.com/office/drawing/2014/main" id="{8A995531-912D-421B-8930-336726F932BF}"/>
              </a:ext>
            </a:extLst>
          </p:cNvPr>
          <p:cNvSpPr txBox="1">
            <a:spLocks noGrp="1"/>
          </p:cNvSpPr>
          <p:nvPr>
            <p:ph type="sldNum" sz="quarter" idx="8"/>
          </p:nvPr>
        </p:nvSpPr>
        <p:spPr>
          <a:xfrm>
            <a:off x="10352544" y="295726"/>
            <a:ext cx="838203" cy="767684"/>
          </a:xfrm>
        </p:spPr>
        <p:txBody>
          <a:bodyPr/>
          <a:lstStyle>
            <a:lvl1pPr>
              <a:defRPr/>
            </a:lvl1pPr>
          </a:lstStyle>
          <a:p>
            <a:pPr lvl="0"/>
            <a:fld id="{E24F5701-3246-434B-A354-B62E1A138433}" type="slidenum">
              <a:t>‹#›</a:t>
            </a:fld>
            <a:endParaRPr lang="en-IN"/>
          </a:p>
        </p:txBody>
      </p:sp>
    </p:spTree>
    <p:extLst>
      <p:ext uri="{BB962C8B-B14F-4D97-AF65-F5344CB8AC3E}">
        <p14:creationId xmlns:p14="http://schemas.microsoft.com/office/powerpoint/2010/main" val="2782426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DE7E8B0D-0BB9-414F-BB48-F96B722C6CF9}"/>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B35B0280-8B21-4775-B911-9B19C15B2B83}"/>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9">
              <a:extLst>
                <a:ext uri="{FF2B5EF4-FFF2-40B4-BE49-F238E27FC236}">
                  <a16:creationId xmlns:a16="http://schemas.microsoft.com/office/drawing/2014/main" id="{82579294-1301-4A52-A83E-13BBF77EED8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21">
              <a:extLst>
                <a:ext uri="{FF2B5EF4-FFF2-40B4-BE49-F238E27FC236}">
                  <a16:creationId xmlns:a16="http://schemas.microsoft.com/office/drawing/2014/main" id="{BD9D75E2-33A5-40DB-A9E2-B1827EBA01D8}"/>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22">
              <a:extLst>
                <a:ext uri="{FF2B5EF4-FFF2-40B4-BE49-F238E27FC236}">
                  <a16:creationId xmlns:a16="http://schemas.microsoft.com/office/drawing/2014/main" id="{2C0BB369-97AA-4146-BDA8-6672B36DDA8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23">
              <a:extLst>
                <a:ext uri="{FF2B5EF4-FFF2-40B4-BE49-F238E27FC236}">
                  <a16:creationId xmlns:a16="http://schemas.microsoft.com/office/drawing/2014/main" id="{3F03B429-1A8C-4F1B-A465-C7A16A1D9C5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24">
              <a:extLst>
                <a:ext uri="{FF2B5EF4-FFF2-40B4-BE49-F238E27FC236}">
                  <a16:creationId xmlns:a16="http://schemas.microsoft.com/office/drawing/2014/main" id="{DBBC43D9-DFD6-4BCD-9BC1-BF16AC2D978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Freeform 5">
              <a:extLst>
                <a:ext uri="{FF2B5EF4-FFF2-40B4-BE49-F238E27FC236}">
                  <a16:creationId xmlns:a16="http://schemas.microsoft.com/office/drawing/2014/main" id="{94CB0CCC-EAC5-48BE-99F0-4F567B0795EE}"/>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1C10ACE1-D960-49AC-96A9-49669FD0EB63}"/>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1CD411E7-38A8-464C-BD69-BF5EDD5E780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2" name="TextBox 15">
            <a:extLst>
              <a:ext uri="{FF2B5EF4-FFF2-40B4-BE49-F238E27FC236}">
                <a16:creationId xmlns:a16="http://schemas.microsoft.com/office/drawing/2014/main" id="{E415E1C2-CCFD-476B-80B0-D5C59EAA0FB5}"/>
              </a:ext>
            </a:extLst>
          </p:cNvPr>
          <p:cNvSpPr txBox="1"/>
          <p:nvPr/>
        </p:nvSpPr>
        <p:spPr>
          <a:xfrm>
            <a:off x="881563" y="607335"/>
            <a:ext cx="801910" cy="156965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C1B73370-886A-4667-961E-96415EF15310}"/>
              </a:ext>
            </a:extLst>
          </p:cNvPr>
          <p:cNvSpPr txBox="1"/>
          <p:nvPr/>
        </p:nvSpPr>
        <p:spPr>
          <a:xfrm>
            <a:off x="9884453" y="2613784"/>
            <a:ext cx="652762" cy="156965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0783AADA-106C-4928-93CC-1EE4A38C91B5}"/>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CBDBC331-4D8E-4685-816A-7C38EBCBA4CA}"/>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FD00F215-012F-41D0-87DF-6F6A4086C759}"/>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901729B7-C293-4075-9155-E6BB61B8D86E}"/>
              </a:ext>
            </a:extLst>
          </p:cNvPr>
          <p:cNvSpPr txBox="1">
            <a:spLocks noGrp="1"/>
          </p:cNvSpPr>
          <p:nvPr>
            <p:ph type="dt" sz="half" idx="7"/>
          </p:nvPr>
        </p:nvSpPr>
        <p:spPr>
          <a:xfrm>
            <a:off x="10653107" y="6391838"/>
            <a:ext cx="990596" cy="304796"/>
          </a:xfrm>
        </p:spPr>
        <p:txBody>
          <a:bodyPr/>
          <a:lstStyle>
            <a:lvl1pPr>
              <a:defRPr/>
            </a:lvl1pPr>
          </a:lstStyle>
          <a:p>
            <a:pPr lvl="0"/>
            <a:fld id="{0A662182-C873-46CD-8E78-B16F9A88580A}" type="datetime1">
              <a:rPr lang="en-IN"/>
              <a:pPr lvl="0"/>
              <a:t>24-11-2021</a:t>
            </a:fld>
            <a:endParaRPr lang="en-IN"/>
          </a:p>
        </p:txBody>
      </p:sp>
      <p:sp>
        <p:nvSpPr>
          <p:cNvPr id="18" name="Footer Placeholder 4">
            <a:extLst>
              <a:ext uri="{FF2B5EF4-FFF2-40B4-BE49-F238E27FC236}">
                <a16:creationId xmlns:a16="http://schemas.microsoft.com/office/drawing/2014/main" id="{680A0C7E-63A7-441B-8763-F337EA4104B9}"/>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9" name="Rectangle 18">
            <a:extLst>
              <a:ext uri="{FF2B5EF4-FFF2-40B4-BE49-F238E27FC236}">
                <a16:creationId xmlns:a16="http://schemas.microsoft.com/office/drawing/2014/main" id="{4BB189A8-5208-4D26-B404-075DFE706D3A}"/>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0" name="Slide Number Placeholder 5">
            <a:extLst>
              <a:ext uri="{FF2B5EF4-FFF2-40B4-BE49-F238E27FC236}">
                <a16:creationId xmlns:a16="http://schemas.microsoft.com/office/drawing/2014/main" id="{9F47F2F6-EC6A-4C0D-A125-F2FAFEE0C93C}"/>
              </a:ext>
            </a:extLst>
          </p:cNvPr>
          <p:cNvSpPr txBox="1">
            <a:spLocks noGrp="1"/>
          </p:cNvSpPr>
          <p:nvPr>
            <p:ph type="sldNum" sz="quarter" idx="8"/>
          </p:nvPr>
        </p:nvSpPr>
        <p:spPr>
          <a:xfrm>
            <a:off x="10352544" y="295726"/>
            <a:ext cx="838203" cy="767684"/>
          </a:xfrm>
        </p:spPr>
        <p:txBody>
          <a:bodyPr/>
          <a:lstStyle>
            <a:lvl1pPr>
              <a:defRPr/>
            </a:lvl1pPr>
          </a:lstStyle>
          <a:p>
            <a:pPr lvl="0"/>
            <a:fld id="{E35A49EC-1BB5-44D1-9181-76E03F85BFD2}" type="slidenum">
              <a:t>‹#›</a:t>
            </a:fld>
            <a:endParaRPr lang="en-IN"/>
          </a:p>
        </p:txBody>
      </p:sp>
    </p:spTree>
    <p:extLst>
      <p:ext uri="{BB962C8B-B14F-4D97-AF65-F5344CB8AC3E}">
        <p14:creationId xmlns:p14="http://schemas.microsoft.com/office/powerpoint/2010/main" val="20989665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4CF2ACA6-28C7-43A1-9F67-D1BC821F7CDE}"/>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65BF9212-A5F6-4601-8283-C5756511E9DE}"/>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4">
              <a:extLst>
                <a:ext uri="{FF2B5EF4-FFF2-40B4-BE49-F238E27FC236}">
                  <a16:creationId xmlns:a16="http://schemas.microsoft.com/office/drawing/2014/main" id="{DF77D9AD-EB87-4620-802B-71835CB35EF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5">
              <a:extLst>
                <a:ext uri="{FF2B5EF4-FFF2-40B4-BE49-F238E27FC236}">
                  <a16:creationId xmlns:a16="http://schemas.microsoft.com/office/drawing/2014/main" id="{098688D4-57A8-41A7-9340-C5F07FA211C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6">
              <a:extLst>
                <a:ext uri="{FF2B5EF4-FFF2-40B4-BE49-F238E27FC236}">
                  <a16:creationId xmlns:a16="http://schemas.microsoft.com/office/drawing/2014/main" id="{2C65128B-8F41-436A-9EF5-4CA2923369B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17">
              <a:extLst>
                <a:ext uri="{FF2B5EF4-FFF2-40B4-BE49-F238E27FC236}">
                  <a16:creationId xmlns:a16="http://schemas.microsoft.com/office/drawing/2014/main" id="{E8C6A54D-E43F-4A8B-9837-73207728C4A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18">
              <a:extLst>
                <a:ext uri="{FF2B5EF4-FFF2-40B4-BE49-F238E27FC236}">
                  <a16:creationId xmlns:a16="http://schemas.microsoft.com/office/drawing/2014/main" id="{8AF85EAD-11CD-46A1-82E1-9D7BFB5E94AF}"/>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Freeform 5">
              <a:extLst>
                <a:ext uri="{FF2B5EF4-FFF2-40B4-BE49-F238E27FC236}">
                  <a16:creationId xmlns:a16="http://schemas.microsoft.com/office/drawing/2014/main" id="{04C6D691-BC98-4391-8BEC-7B8C23B9A63F}"/>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FD024B01-7264-4A71-A68F-CC9B8DFB101F}"/>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3F5AB1C4-72FE-44E9-BDF9-E791207ACA8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2" name="Title 1">
            <a:extLst>
              <a:ext uri="{FF2B5EF4-FFF2-40B4-BE49-F238E27FC236}">
                <a16:creationId xmlns:a16="http://schemas.microsoft.com/office/drawing/2014/main" id="{2FD997DB-858C-4522-BEBB-36FF379C6EE6}"/>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0EEB06EB-B029-42CB-A037-B7BE8203FF8A}"/>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E59B3CD5-0D52-44BD-9B59-685EF0477A02}"/>
              </a:ext>
            </a:extLst>
          </p:cNvPr>
          <p:cNvSpPr txBox="1">
            <a:spLocks noGrp="1"/>
          </p:cNvSpPr>
          <p:nvPr>
            <p:ph type="dt" sz="half" idx="7"/>
          </p:nvPr>
        </p:nvSpPr>
        <p:spPr>
          <a:xfrm>
            <a:off x="10653107" y="6391838"/>
            <a:ext cx="990596" cy="304796"/>
          </a:xfrm>
        </p:spPr>
        <p:txBody>
          <a:bodyPr/>
          <a:lstStyle>
            <a:lvl1pPr>
              <a:defRPr/>
            </a:lvl1pPr>
          </a:lstStyle>
          <a:p>
            <a:pPr lvl="0"/>
            <a:fld id="{CA58A34D-B321-4A8E-8C07-E6B718581824}" type="datetime1">
              <a:rPr lang="en-IN"/>
              <a:pPr lvl="0"/>
              <a:t>24-11-2021</a:t>
            </a:fld>
            <a:endParaRPr lang="en-IN"/>
          </a:p>
        </p:txBody>
      </p:sp>
      <p:sp>
        <p:nvSpPr>
          <p:cNvPr id="15" name="Footer Placeholder 4">
            <a:extLst>
              <a:ext uri="{FF2B5EF4-FFF2-40B4-BE49-F238E27FC236}">
                <a16:creationId xmlns:a16="http://schemas.microsoft.com/office/drawing/2014/main" id="{25F4F07E-1575-4E60-9AA0-66CDDC240D5F}"/>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6" name="Rectangle 13">
            <a:extLst>
              <a:ext uri="{FF2B5EF4-FFF2-40B4-BE49-F238E27FC236}">
                <a16:creationId xmlns:a16="http://schemas.microsoft.com/office/drawing/2014/main" id="{FEE619D7-DBE4-48B9-8D7D-4787D968746B}"/>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7" name="Slide Number Placeholder 5">
            <a:extLst>
              <a:ext uri="{FF2B5EF4-FFF2-40B4-BE49-F238E27FC236}">
                <a16:creationId xmlns:a16="http://schemas.microsoft.com/office/drawing/2014/main" id="{66A4F58F-D076-42CE-9256-CB2A2EE5A857}"/>
              </a:ext>
            </a:extLst>
          </p:cNvPr>
          <p:cNvSpPr txBox="1">
            <a:spLocks noGrp="1"/>
          </p:cNvSpPr>
          <p:nvPr>
            <p:ph type="sldNum" sz="quarter" idx="8"/>
          </p:nvPr>
        </p:nvSpPr>
        <p:spPr>
          <a:xfrm>
            <a:off x="10352544" y="295726"/>
            <a:ext cx="838203" cy="767684"/>
          </a:xfrm>
        </p:spPr>
        <p:txBody>
          <a:bodyPr/>
          <a:lstStyle>
            <a:lvl1pPr>
              <a:defRPr/>
            </a:lvl1pPr>
          </a:lstStyle>
          <a:p>
            <a:pPr lvl="0"/>
            <a:fld id="{186C0779-9144-4573-9748-43DCB2B59EE2}" type="slidenum">
              <a:t>‹#›</a:t>
            </a:fld>
            <a:endParaRPr lang="en-IN"/>
          </a:p>
        </p:txBody>
      </p:sp>
    </p:spTree>
    <p:extLst>
      <p:ext uri="{BB962C8B-B14F-4D97-AF65-F5344CB8AC3E}">
        <p14:creationId xmlns:p14="http://schemas.microsoft.com/office/powerpoint/2010/main" val="15646731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12" name="Group 7">
            <a:extLst>
              <a:ext uri="{FF2B5EF4-FFF2-40B4-BE49-F238E27FC236}">
                <a16:creationId xmlns:a16="http://schemas.microsoft.com/office/drawing/2014/main" id="{BCCDA801-42D5-4AEB-91DD-1228B58267E6}"/>
              </a:ext>
            </a:extLst>
          </p:cNvPr>
          <p:cNvGrpSpPr/>
          <p:nvPr/>
        </p:nvGrpSpPr>
        <p:grpSpPr>
          <a:xfrm>
            <a:off x="0" y="0"/>
            <a:ext cx="12191996" cy="6858000"/>
            <a:chOff x="0" y="0"/>
            <a:chExt cx="12191996" cy="6858000"/>
          </a:xfrm>
        </p:grpSpPr>
        <p:sp>
          <p:nvSpPr>
            <p:cNvPr id="13" name="Rectangle 6">
              <a:extLst>
                <a:ext uri="{FF2B5EF4-FFF2-40B4-BE49-F238E27FC236}">
                  <a16:creationId xmlns:a16="http://schemas.microsoft.com/office/drawing/2014/main" id="{5A08E0DF-704B-4EDD-BA02-3A9726ECCBA3}"/>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14" name="Oval 12">
              <a:extLst>
                <a:ext uri="{FF2B5EF4-FFF2-40B4-BE49-F238E27FC236}">
                  <a16:creationId xmlns:a16="http://schemas.microsoft.com/office/drawing/2014/main" id="{CA6AF577-9C9C-48FB-AB2A-9C2A12EAAC8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15" name="Oval 14">
              <a:extLst>
                <a:ext uri="{FF2B5EF4-FFF2-40B4-BE49-F238E27FC236}">
                  <a16:creationId xmlns:a16="http://schemas.microsoft.com/office/drawing/2014/main" id="{1BED6C98-7CC4-4D60-B7F4-B32C9098D78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16" name="Oval 17">
              <a:extLst>
                <a:ext uri="{FF2B5EF4-FFF2-40B4-BE49-F238E27FC236}">
                  <a16:creationId xmlns:a16="http://schemas.microsoft.com/office/drawing/2014/main" id="{2CF3762D-4DF2-437E-8AC1-AF3B34DFC0E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7" name="Oval 15">
              <a:extLst>
                <a:ext uri="{FF2B5EF4-FFF2-40B4-BE49-F238E27FC236}">
                  <a16:creationId xmlns:a16="http://schemas.microsoft.com/office/drawing/2014/main" id="{6EA2AD12-7FAD-4617-A2F4-8BD7803CEF3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8" name="Oval 16">
              <a:extLst>
                <a:ext uri="{FF2B5EF4-FFF2-40B4-BE49-F238E27FC236}">
                  <a16:creationId xmlns:a16="http://schemas.microsoft.com/office/drawing/2014/main" id="{0A88BBF1-170C-4F3F-81B9-BF7BA931FC3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9" name="Freeform 5">
              <a:extLst>
                <a:ext uri="{FF2B5EF4-FFF2-40B4-BE49-F238E27FC236}">
                  <a16:creationId xmlns:a16="http://schemas.microsoft.com/office/drawing/2014/main" id="{AFADDDF2-F58F-4271-8736-C443BD34B77E}"/>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20" name="Freeform 5">
              <a:extLst>
                <a:ext uri="{FF2B5EF4-FFF2-40B4-BE49-F238E27FC236}">
                  <a16:creationId xmlns:a16="http://schemas.microsoft.com/office/drawing/2014/main" id="{2573AB77-A981-401C-AEDA-F87E77ADC3CD}"/>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21" name="Freeform 5">
              <a:extLst>
                <a:ext uri="{FF2B5EF4-FFF2-40B4-BE49-F238E27FC236}">
                  <a16:creationId xmlns:a16="http://schemas.microsoft.com/office/drawing/2014/main" id="{9B787B71-60E6-45B1-940F-E62CB555A3B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22" name="Rectangle 20">
            <a:extLst>
              <a:ext uri="{FF2B5EF4-FFF2-40B4-BE49-F238E27FC236}">
                <a16:creationId xmlns:a16="http://schemas.microsoft.com/office/drawing/2014/main" id="{66168B68-8B6F-42F9-A2B8-015BACCEE7BD}"/>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ext Placeholder 3">
            <a:extLst>
              <a:ext uri="{FF2B5EF4-FFF2-40B4-BE49-F238E27FC236}">
                <a16:creationId xmlns:a16="http://schemas.microsoft.com/office/drawing/2014/main" id="{3BBAE289-5B20-446A-B0D0-0F3E4EF6D7E9}"/>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3" name="Text Placeholder 4">
            <a:extLst>
              <a:ext uri="{FF2B5EF4-FFF2-40B4-BE49-F238E27FC236}">
                <a16:creationId xmlns:a16="http://schemas.microsoft.com/office/drawing/2014/main" id="{C6DD4313-09B7-481E-B197-BD580A3F0F57}"/>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6323745-ECE8-40C2-8F21-6CE23F6A67AD}"/>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8C637FD2-1973-475D-BDD2-A2405CD05F2B}"/>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1C278E56-EFDA-4CDA-9217-6A60531BC9EF}"/>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7" name="Straight Connector 16">
            <a:extLst>
              <a:ext uri="{FF2B5EF4-FFF2-40B4-BE49-F238E27FC236}">
                <a16:creationId xmlns:a16="http://schemas.microsoft.com/office/drawing/2014/main" id="{38060281-3344-4ECC-8229-AD2CD6FE5697}"/>
              </a:ext>
            </a:extLst>
          </p:cNvPr>
          <p:cNvCxnSpPr/>
          <p:nvPr/>
        </p:nvCxnSpPr>
        <p:spPr>
          <a:xfrm>
            <a:off x="4403969" y="2569628"/>
            <a:ext cx="0" cy="3492505"/>
          </a:xfrm>
          <a:prstGeom prst="straightConnector1">
            <a:avLst/>
          </a:prstGeom>
          <a:noFill/>
          <a:ln w="12701" cap="rnd">
            <a:solidFill>
              <a:srgbClr val="B31166">
                <a:alpha val="40000"/>
              </a:srgbClr>
            </a:solidFill>
            <a:prstDash val="solid"/>
          </a:ln>
        </p:spPr>
      </p:cxnSp>
      <p:cxnSp>
        <p:nvCxnSpPr>
          <p:cNvPr id="8" name="Straight Connector 17">
            <a:extLst>
              <a:ext uri="{FF2B5EF4-FFF2-40B4-BE49-F238E27FC236}">
                <a16:creationId xmlns:a16="http://schemas.microsoft.com/office/drawing/2014/main" id="{15D7625B-08E0-41B1-B49F-90AF97D938A7}"/>
              </a:ext>
            </a:extLst>
          </p:cNvPr>
          <p:cNvCxnSpPr/>
          <p:nvPr/>
        </p:nvCxnSpPr>
        <p:spPr>
          <a:xfrm>
            <a:off x="7772400" y="2569628"/>
            <a:ext cx="0" cy="3492505"/>
          </a:xfrm>
          <a:prstGeom prst="straightConnector1">
            <a:avLst/>
          </a:prstGeom>
          <a:noFill/>
          <a:ln w="12701" cap="rnd">
            <a:solidFill>
              <a:srgbClr val="B31166">
                <a:alpha val="40000"/>
              </a:srgbClr>
            </a:solidFill>
            <a:prstDash val="solid"/>
          </a:ln>
        </p:spPr>
      </p:cxnSp>
      <p:sp>
        <p:nvSpPr>
          <p:cNvPr id="9" name="Date Placeholder 6">
            <a:extLst>
              <a:ext uri="{FF2B5EF4-FFF2-40B4-BE49-F238E27FC236}">
                <a16:creationId xmlns:a16="http://schemas.microsoft.com/office/drawing/2014/main" id="{68BAD34E-6896-42A1-B50A-4B5E64F992DD}"/>
              </a:ext>
            </a:extLst>
          </p:cNvPr>
          <p:cNvSpPr txBox="1">
            <a:spLocks noGrp="1"/>
          </p:cNvSpPr>
          <p:nvPr>
            <p:ph type="dt" sz="half" idx="7"/>
          </p:nvPr>
        </p:nvSpPr>
        <p:spPr>
          <a:xfrm>
            <a:off x="10653107" y="6391838"/>
            <a:ext cx="990596" cy="304796"/>
          </a:xfrm>
        </p:spPr>
        <p:txBody>
          <a:bodyPr/>
          <a:lstStyle>
            <a:lvl1pPr>
              <a:defRPr/>
            </a:lvl1pPr>
          </a:lstStyle>
          <a:p>
            <a:pPr lvl="0"/>
            <a:fld id="{C5D8A3FD-4860-41CC-94A5-F48086063BBA}" type="datetime1">
              <a:rPr lang="en-IN"/>
              <a:pPr lvl="0"/>
              <a:t>24-11-2021</a:t>
            </a:fld>
            <a:endParaRPr lang="en-IN"/>
          </a:p>
        </p:txBody>
      </p:sp>
      <p:sp>
        <p:nvSpPr>
          <p:cNvPr id="10" name="Footer Placeholder 7">
            <a:extLst>
              <a:ext uri="{FF2B5EF4-FFF2-40B4-BE49-F238E27FC236}">
                <a16:creationId xmlns:a16="http://schemas.microsoft.com/office/drawing/2014/main" id="{435157A1-389D-46F6-A23C-3320805541F6}"/>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1" name="Slide Number Placeholder 8">
            <a:extLst>
              <a:ext uri="{FF2B5EF4-FFF2-40B4-BE49-F238E27FC236}">
                <a16:creationId xmlns:a16="http://schemas.microsoft.com/office/drawing/2014/main" id="{8F4765F0-AF53-4869-A8B6-1A9956640717}"/>
              </a:ext>
            </a:extLst>
          </p:cNvPr>
          <p:cNvSpPr txBox="1">
            <a:spLocks noGrp="1"/>
          </p:cNvSpPr>
          <p:nvPr>
            <p:ph type="sldNum" sz="quarter" idx="8"/>
          </p:nvPr>
        </p:nvSpPr>
        <p:spPr>
          <a:xfrm>
            <a:off x="10352544" y="295726"/>
            <a:ext cx="838203" cy="767684"/>
          </a:xfrm>
        </p:spPr>
        <p:txBody>
          <a:bodyPr/>
          <a:lstStyle>
            <a:lvl1pPr>
              <a:defRPr/>
            </a:lvl1pPr>
          </a:lstStyle>
          <a:p>
            <a:pPr lvl="0"/>
            <a:fld id="{4EF36710-9BB1-4D2E-9454-3678D700F40B}" type="slidenum">
              <a:t>‹#›</a:t>
            </a:fld>
            <a:endParaRPr lang="en-IN"/>
          </a:p>
        </p:txBody>
      </p:sp>
    </p:spTree>
    <p:extLst>
      <p:ext uri="{BB962C8B-B14F-4D97-AF65-F5344CB8AC3E}">
        <p14:creationId xmlns:p14="http://schemas.microsoft.com/office/powerpoint/2010/main" val="774223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15" name="Group 7">
            <a:extLst>
              <a:ext uri="{FF2B5EF4-FFF2-40B4-BE49-F238E27FC236}">
                <a16:creationId xmlns:a16="http://schemas.microsoft.com/office/drawing/2014/main" id="{F7A983DD-3EE5-478A-B647-44BED3B757BC}"/>
              </a:ext>
            </a:extLst>
          </p:cNvPr>
          <p:cNvGrpSpPr/>
          <p:nvPr/>
        </p:nvGrpSpPr>
        <p:grpSpPr>
          <a:xfrm>
            <a:off x="0" y="0"/>
            <a:ext cx="12191996" cy="6858000"/>
            <a:chOff x="0" y="0"/>
            <a:chExt cx="12191996" cy="6858000"/>
          </a:xfrm>
        </p:grpSpPr>
        <p:sp>
          <p:nvSpPr>
            <p:cNvPr id="16" name="Rectangle 6">
              <a:extLst>
                <a:ext uri="{FF2B5EF4-FFF2-40B4-BE49-F238E27FC236}">
                  <a16:creationId xmlns:a16="http://schemas.microsoft.com/office/drawing/2014/main" id="{969FC0D3-4F45-41A7-B152-FC475AB03AD9}"/>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17" name="Oval 12">
              <a:extLst>
                <a:ext uri="{FF2B5EF4-FFF2-40B4-BE49-F238E27FC236}">
                  <a16:creationId xmlns:a16="http://schemas.microsoft.com/office/drawing/2014/main" id="{B89FC51B-5E0F-4458-826B-E8293FA7FDC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18" name="Oval 14">
              <a:extLst>
                <a:ext uri="{FF2B5EF4-FFF2-40B4-BE49-F238E27FC236}">
                  <a16:creationId xmlns:a16="http://schemas.microsoft.com/office/drawing/2014/main" id="{476E2588-551D-45D4-ACC9-480620E216E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19" name="Oval 17">
              <a:extLst>
                <a:ext uri="{FF2B5EF4-FFF2-40B4-BE49-F238E27FC236}">
                  <a16:creationId xmlns:a16="http://schemas.microsoft.com/office/drawing/2014/main" id="{0A953925-269C-4EAD-A200-D613A95A7A3F}"/>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20" name="Oval 15">
              <a:extLst>
                <a:ext uri="{FF2B5EF4-FFF2-40B4-BE49-F238E27FC236}">
                  <a16:creationId xmlns:a16="http://schemas.microsoft.com/office/drawing/2014/main" id="{85B81967-A7DD-4E54-91B5-CD926CFBFE8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21" name="Oval 16">
              <a:extLst>
                <a:ext uri="{FF2B5EF4-FFF2-40B4-BE49-F238E27FC236}">
                  <a16:creationId xmlns:a16="http://schemas.microsoft.com/office/drawing/2014/main" id="{34904ECA-E201-4A07-B644-FEA5C7969D4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22" name="Freeform 5">
              <a:extLst>
                <a:ext uri="{FF2B5EF4-FFF2-40B4-BE49-F238E27FC236}">
                  <a16:creationId xmlns:a16="http://schemas.microsoft.com/office/drawing/2014/main" id="{E52C5008-1C54-4E8C-B244-52DC8B23EE01}"/>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23" name="Freeform 5">
              <a:extLst>
                <a:ext uri="{FF2B5EF4-FFF2-40B4-BE49-F238E27FC236}">
                  <a16:creationId xmlns:a16="http://schemas.microsoft.com/office/drawing/2014/main" id="{4998952C-8886-4E2D-A41B-C4805D3E8B93}"/>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24" name="Freeform 5">
              <a:extLst>
                <a:ext uri="{FF2B5EF4-FFF2-40B4-BE49-F238E27FC236}">
                  <a16:creationId xmlns:a16="http://schemas.microsoft.com/office/drawing/2014/main" id="{0E0D30D0-5DAD-4033-98F3-9E1BE546A90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25" name="Rectangle 20">
            <a:extLst>
              <a:ext uri="{FF2B5EF4-FFF2-40B4-BE49-F238E27FC236}">
                <a16:creationId xmlns:a16="http://schemas.microsoft.com/office/drawing/2014/main" id="{E2ABF825-77A4-465B-A414-4C9919E9F2EB}"/>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Picture Placeholder 2">
            <a:extLst>
              <a:ext uri="{FF2B5EF4-FFF2-40B4-BE49-F238E27FC236}">
                <a16:creationId xmlns:a16="http://schemas.microsoft.com/office/drawing/2014/main" id="{4099B888-C201-4A75-869A-38383CE1BC38}"/>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3" name="Text Placeholder 3">
            <a:extLst>
              <a:ext uri="{FF2B5EF4-FFF2-40B4-BE49-F238E27FC236}">
                <a16:creationId xmlns:a16="http://schemas.microsoft.com/office/drawing/2014/main" id="{47370AFB-2C23-44FE-83AB-157A5BFA89CF}"/>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4" name="Text Placeholder 4">
            <a:extLst>
              <a:ext uri="{FF2B5EF4-FFF2-40B4-BE49-F238E27FC236}">
                <a16:creationId xmlns:a16="http://schemas.microsoft.com/office/drawing/2014/main" id="{AA4B48D3-2BBF-4484-8902-07C9EED36DB9}"/>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5" name="Picture Placeholder 2">
            <a:extLst>
              <a:ext uri="{FF2B5EF4-FFF2-40B4-BE49-F238E27FC236}">
                <a16:creationId xmlns:a16="http://schemas.microsoft.com/office/drawing/2014/main" id="{0B27E9F6-855E-4EEB-BB2C-FD29389E0EF1}"/>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6" name="Text Placeholder 3">
            <a:extLst>
              <a:ext uri="{FF2B5EF4-FFF2-40B4-BE49-F238E27FC236}">
                <a16:creationId xmlns:a16="http://schemas.microsoft.com/office/drawing/2014/main" id="{AB3C51D6-1847-4354-8B74-62E3309BC1D9}"/>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637DEA39-B8CB-4D81-ABD0-ABBB804D50E9}"/>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Picture Placeholder 2">
            <a:extLst>
              <a:ext uri="{FF2B5EF4-FFF2-40B4-BE49-F238E27FC236}">
                <a16:creationId xmlns:a16="http://schemas.microsoft.com/office/drawing/2014/main" id="{C5A2B5C7-AFFD-46E4-B5FA-BCBC3A72F0FB}"/>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72AD230B-C07D-4AB2-8AC4-DEAA45B7420D}"/>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0" name="Straight Connector 42">
            <a:extLst>
              <a:ext uri="{FF2B5EF4-FFF2-40B4-BE49-F238E27FC236}">
                <a16:creationId xmlns:a16="http://schemas.microsoft.com/office/drawing/2014/main" id="{2EA7A2C1-A4A3-4564-B517-00602A0E77C0}"/>
              </a:ext>
            </a:extLst>
          </p:cNvPr>
          <p:cNvCxnSpPr/>
          <p:nvPr/>
        </p:nvCxnSpPr>
        <p:spPr>
          <a:xfrm>
            <a:off x="4405835" y="2569628"/>
            <a:ext cx="0" cy="3492505"/>
          </a:xfrm>
          <a:prstGeom prst="straightConnector1">
            <a:avLst/>
          </a:prstGeom>
          <a:noFill/>
          <a:ln w="12701" cap="rnd">
            <a:solidFill>
              <a:srgbClr val="B31166">
                <a:alpha val="40000"/>
              </a:srgbClr>
            </a:solidFill>
            <a:prstDash val="solid"/>
          </a:ln>
        </p:spPr>
      </p:cxnSp>
      <p:cxnSp>
        <p:nvCxnSpPr>
          <p:cNvPr id="11" name="Straight Connector 43">
            <a:extLst>
              <a:ext uri="{FF2B5EF4-FFF2-40B4-BE49-F238E27FC236}">
                <a16:creationId xmlns:a16="http://schemas.microsoft.com/office/drawing/2014/main" id="{E361CF98-A529-4C38-9718-8099FD92DE04}"/>
              </a:ext>
            </a:extLst>
          </p:cNvPr>
          <p:cNvCxnSpPr/>
          <p:nvPr/>
        </p:nvCxnSpPr>
        <p:spPr>
          <a:xfrm>
            <a:off x="7797802" y="2569628"/>
            <a:ext cx="0" cy="3492505"/>
          </a:xfrm>
          <a:prstGeom prst="straightConnector1">
            <a:avLst/>
          </a:prstGeom>
          <a:noFill/>
          <a:ln w="12701" cap="rnd">
            <a:solidFill>
              <a:srgbClr val="B31166">
                <a:alpha val="40000"/>
              </a:srgbClr>
            </a:solidFill>
            <a:prstDash val="solid"/>
          </a:ln>
        </p:spPr>
      </p:cxnSp>
      <p:sp>
        <p:nvSpPr>
          <p:cNvPr id="12" name="Date Placeholder 6">
            <a:extLst>
              <a:ext uri="{FF2B5EF4-FFF2-40B4-BE49-F238E27FC236}">
                <a16:creationId xmlns:a16="http://schemas.microsoft.com/office/drawing/2014/main" id="{E4764D9A-9A49-46CC-BF3D-60E4DCD48167}"/>
              </a:ext>
            </a:extLst>
          </p:cNvPr>
          <p:cNvSpPr txBox="1">
            <a:spLocks noGrp="1"/>
          </p:cNvSpPr>
          <p:nvPr>
            <p:ph type="dt" sz="half" idx="7"/>
          </p:nvPr>
        </p:nvSpPr>
        <p:spPr>
          <a:xfrm>
            <a:off x="10653107" y="6391838"/>
            <a:ext cx="990596" cy="304796"/>
          </a:xfrm>
        </p:spPr>
        <p:txBody>
          <a:bodyPr/>
          <a:lstStyle>
            <a:lvl1pPr>
              <a:defRPr/>
            </a:lvl1pPr>
          </a:lstStyle>
          <a:p>
            <a:pPr lvl="0"/>
            <a:fld id="{CD0AD447-8FBE-4422-ADF0-9F1A5DF40EB1}" type="datetime1">
              <a:rPr lang="en-IN"/>
              <a:pPr lvl="0"/>
              <a:t>24-11-2021</a:t>
            </a:fld>
            <a:endParaRPr lang="en-IN"/>
          </a:p>
        </p:txBody>
      </p:sp>
      <p:sp>
        <p:nvSpPr>
          <p:cNvPr id="13" name="Footer Placeholder 7">
            <a:extLst>
              <a:ext uri="{FF2B5EF4-FFF2-40B4-BE49-F238E27FC236}">
                <a16:creationId xmlns:a16="http://schemas.microsoft.com/office/drawing/2014/main" id="{91E5B533-A95F-4C13-8453-CEEFF0FB5BBD}"/>
              </a:ext>
            </a:extLst>
          </p:cNvPr>
          <p:cNvSpPr txBox="1">
            <a:spLocks noGrp="1"/>
          </p:cNvSpPr>
          <p:nvPr>
            <p:ph type="ftr" sz="quarter" idx="9"/>
          </p:nvPr>
        </p:nvSpPr>
        <p:spPr>
          <a:xfrm>
            <a:off x="561112" y="6391838"/>
            <a:ext cx="3644286" cy="304796"/>
          </a:xfrm>
        </p:spPr>
        <p:txBody>
          <a:bodyPr/>
          <a:lstStyle>
            <a:lvl1pPr>
              <a:defRPr/>
            </a:lvl1pPr>
          </a:lstStyle>
          <a:p>
            <a:pPr lvl="0"/>
            <a:endParaRPr lang="en-IN"/>
          </a:p>
        </p:txBody>
      </p:sp>
      <p:sp>
        <p:nvSpPr>
          <p:cNvPr id="14" name="Slide Number Placeholder 8">
            <a:extLst>
              <a:ext uri="{FF2B5EF4-FFF2-40B4-BE49-F238E27FC236}">
                <a16:creationId xmlns:a16="http://schemas.microsoft.com/office/drawing/2014/main" id="{19383913-F0C1-4B62-9819-E49256D520F0}"/>
              </a:ext>
            </a:extLst>
          </p:cNvPr>
          <p:cNvSpPr txBox="1">
            <a:spLocks noGrp="1"/>
          </p:cNvSpPr>
          <p:nvPr>
            <p:ph type="sldNum" sz="quarter" idx="8"/>
          </p:nvPr>
        </p:nvSpPr>
        <p:spPr>
          <a:xfrm>
            <a:off x="10352544" y="295726"/>
            <a:ext cx="838203" cy="767684"/>
          </a:xfrm>
        </p:spPr>
        <p:txBody>
          <a:bodyPr/>
          <a:lstStyle>
            <a:lvl1pPr>
              <a:defRPr/>
            </a:lvl1pPr>
          </a:lstStyle>
          <a:p>
            <a:pPr lvl="0"/>
            <a:fld id="{309F07EE-D994-4145-A22C-0275728B99A6}" type="slidenum">
              <a:t>‹#›</a:t>
            </a:fld>
            <a:endParaRPr lang="en-IN"/>
          </a:p>
        </p:txBody>
      </p:sp>
    </p:spTree>
    <p:extLst>
      <p:ext uri="{BB962C8B-B14F-4D97-AF65-F5344CB8AC3E}">
        <p14:creationId xmlns:p14="http://schemas.microsoft.com/office/powerpoint/2010/main" val="469015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75A79A7A-903C-4796-B594-9865C3704B34}"/>
              </a:ext>
            </a:extLst>
          </p:cNvPr>
          <p:cNvGrpSpPr/>
          <p:nvPr/>
        </p:nvGrpSpPr>
        <p:grpSpPr>
          <a:xfrm>
            <a:off x="0" y="0"/>
            <a:ext cx="12191996" cy="6858000"/>
            <a:chOff x="0" y="0"/>
            <a:chExt cx="12191996" cy="6858000"/>
          </a:xfrm>
        </p:grpSpPr>
        <p:sp>
          <p:nvSpPr>
            <p:cNvPr id="6" name="Rectangle 6">
              <a:extLst>
                <a:ext uri="{FF2B5EF4-FFF2-40B4-BE49-F238E27FC236}">
                  <a16:creationId xmlns:a16="http://schemas.microsoft.com/office/drawing/2014/main" id="{05916FBD-24B3-4B2E-A0BE-5D5927471D03}"/>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7" name="Oval 12">
              <a:extLst>
                <a:ext uri="{FF2B5EF4-FFF2-40B4-BE49-F238E27FC236}">
                  <a16:creationId xmlns:a16="http://schemas.microsoft.com/office/drawing/2014/main" id="{EBF491EC-91E2-4CC0-9385-D5BBD82D729F}"/>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8" name="Oval 14">
              <a:extLst>
                <a:ext uri="{FF2B5EF4-FFF2-40B4-BE49-F238E27FC236}">
                  <a16:creationId xmlns:a16="http://schemas.microsoft.com/office/drawing/2014/main" id="{1AB0F03F-E1DA-4B46-8CB5-0A9B241C45D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9" name="Oval 17">
              <a:extLst>
                <a:ext uri="{FF2B5EF4-FFF2-40B4-BE49-F238E27FC236}">
                  <a16:creationId xmlns:a16="http://schemas.microsoft.com/office/drawing/2014/main" id="{56C78F5A-C167-4446-B67D-52A961573CB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0" name="Oval 15">
              <a:extLst>
                <a:ext uri="{FF2B5EF4-FFF2-40B4-BE49-F238E27FC236}">
                  <a16:creationId xmlns:a16="http://schemas.microsoft.com/office/drawing/2014/main" id="{9146AA2A-45A3-4BAE-817C-BA6928B82AE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11" name="Oval 16">
              <a:extLst>
                <a:ext uri="{FF2B5EF4-FFF2-40B4-BE49-F238E27FC236}">
                  <a16:creationId xmlns:a16="http://schemas.microsoft.com/office/drawing/2014/main" id="{E9516D8F-E30D-4CBA-8666-2A10B1BB3FC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8575BA20-D9D1-4BAB-9331-986F2CE76F81}"/>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3" name="Freeform 5">
              <a:extLst>
                <a:ext uri="{FF2B5EF4-FFF2-40B4-BE49-F238E27FC236}">
                  <a16:creationId xmlns:a16="http://schemas.microsoft.com/office/drawing/2014/main" id="{A6EF6811-0EFB-4C66-A21E-E09430AD89BE}"/>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4" name="Freeform 5">
              <a:extLst>
                <a:ext uri="{FF2B5EF4-FFF2-40B4-BE49-F238E27FC236}">
                  <a16:creationId xmlns:a16="http://schemas.microsoft.com/office/drawing/2014/main" id="{6ECB94FC-F057-4BDD-9AFA-9C7E28648FC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5" name="Rectangle 20">
            <a:extLst>
              <a:ext uri="{FF2B5EF4-FFF2-40B4-BE49-F238E27FC236}">
                <a16:creationId xmlns:a16="http://schemas.microsoft.com/office/drawing/2014/main" id="{4A808C44-2037-4D22-8DA9-EDF9FF940F2E}"/>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Date Placeholder 3">
            <a:extLst>
              <a:ext uri="{FF2B5EF4-FFF2-40B4-BE49-F238E27FC236}">
                <a16:creationId xmlns:a16="http://schemas.microsoft.com/office/drawing/2014/main" id="{1CD9837C-4CF3-43D0-AF5E-C41C2531EE35}"/>
              </a:ext>
            </a:extLst>
          </p:cNvPr>
          <p:cNvSpPr txBox="1">
            <a:spLocks noGrp="1"/>
          </p:cNvSpPr>
          <p:nvPr>
            <p:ph type="dt" sz="half" idx="7"/>
          </p:nvPr>
        </p:nvSpPr>
        <p:spPr>
          <a:xfrm>
            <a:off x="10695435" y="6391838"/>
            <a:ext cx="990596" cy="304796"/>
          </a:xfrm>
        </p:spPr>
        <p:txBody>
          <a:bodyPr/>
          <a:lstStyle>
            <a:lvl1pPr>
              <a:defRPr/>
            </a:lvl1pPr>
          </a:lstStyle>
          <a:p>
            <a:pPr lvl="0"/>
            <a:fld id="{C0026681-8DA3-4A7D-8E1C-7BC0D654424A}" type="datetime1">
              <a:rPr lang="en-IN"/>
              <a:pPr lvl="0"/>
              <a:t>24-11-2021</a:t>
            </a:fld>
            <a:endParaRPr lang="en-IN"/>
          </a:p>
        </p:txBody>
      </p:sp>
      <p:sp>
        <p:nvSpPr>
          <p:cNvPr id="3" name="Footer Placeholder 4">
            <a:extLst>
              <a:ext uri="{FF2B5EF4-FFF2-40B4-BE49-F238E27FC236}">
                <a16:creationId xmlns:a16="http://schemas.microsoft.com/office/drawing/2014/main" id="{4C48D026-5446-4033-A039-609C172ABCAE}"/>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4" name="Slide Number Placeholder 5">
            <a:extLst>
              <a:ext uri="{FF2B5EF4-FFF2-40B4-BE49-F238E27FC236}">
                <a16:creationId xmlns:a16="http://schemas.microsoft.com/office/drawing/2014/main" id="{FFE9A9FB-1324-4F38-9C59-2A0665856A1C}"/>
              </a:ext>
            </a:extLst>
          </p:cNvPr>
          <p:cNvSpPr txBox="1">
            <a:spLocks noGrp="1"/>
          </p:cNvSpPr>
          <p:nvPr>
            <p:ph type="sldNum" sz="quarter" idx="8"/>
          </p:nvPr>
        </p:nvSpPr>
        <p:spPr>
          <a:xfrm>
            <a:off x="10352544" y="295726"/>
            <a:ext cx="838203" cy="767684"/>
          </a:xfrm>
        </p:spPr>
        <p:txBody>
          <a:bodyPr/>
          <a:lstStyle>
            <a:lvl1pPr>
              <a:defRPr/>
            </a:lvl1pPr>
          </a:lstStyle>
          <a:p>
            <a:pPr lvl="0"/>
            <a:fld id="{5C4C1613-0F1E-455E-8B48-CE95325917C2}" type="slidenum">
              <a:t>‹#›</a:t>
            </a:fld>
            <a:endParaRPr lang="en-IN"/>
          </a:p>
        </p:txBody>
      </p:sp>
    </p:spTree>
    <p:extLst>
      <p:ext uri="{BB962C8B-B14F-4D97-AF65-F5344CB8AC3E}">
        <p14:creationId xmlns:p14="http://schemas.microsoft.com/office/powerpoint/2010/main" val="1693122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33A0AC2A-57FE-4C2D-B175-D473DEFFE6D8}"/>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841943B2-25F2-414D-A9A0-22F9BC5AAB17}"/>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US"/>
            </a:p>
          </p:txBody>
        </p:sp>
        <p:sp>
          <p:nvSpPr>
            <p:cNvPr id="4" name="Oval 14">
              <a:extLst>
                <a:ext uri="{FF2B5EF4-FFF2-40B4-BE49-F238E27FC236}">
                  <a16:creationId xmlns:a16="http://schemas.microsoft.com/office/drawing/2014/main" id="{A652D31F-B6AA-492C-A75C-70956054393A}"/>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5">
              <a:extLst>
                <a:ext uri="{FF2B5EF4-FFF2-40B4-BE49-F238E27FC236}">
                  <a16:creationId xmlns:a16="http://schemas.microsoft.com/office/drawing/2014/main" id="{2654129B-AFB6-403D-BA8F-D32C493B932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7">
              <a:extLst>
                <a:ext uri="{FF2B5EF4-FFF2-40B4-BE49-F238E27FC236}">
                  <a16:creationId xmlns:a16="http://schemas.microsoft.com/office/drawing/2014/main" id="{F832A283-3294-4487-B583-76412A24810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18">
              <a:extLst>
                <a:ext uri="{FF2B5EF4-FFF2-40B4-BE49-F238E27FC236}">
                  <a16:creationId xmlns:a16="http://schemas.microsoft.com/office/drawing/2014/main" id="{A0F22F38-B619-4CA1-B46F-E191CC09F834}"/>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19">
              <a:extLst>
                <a:ext uri="{FF2B5EF4-FFF2-40B4-BE49-F238E27FC236}">
                  <a16:creationId xmlns:a16="http://schemas.microsoft.com/office/drawing/2014/main" id="{FA0E294A-D253-4E58-A70C-1DB3388BD41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Rectangle 6">
              <a:extLst>
                <a:ext uri="{FF2B5EF4-FFF2-40B4-BE49-F238E27FC236}">
                  <a16:creationId xmlns:a16="http://schemas.microsoft.com/office/drawing/2014/main" id="{9038FBAC-A402-4716-AB27-7221B1AE7F68}"/>
                </a:ext>
              </a:extLst>
            </p:cNvPr>
            <p:cNvSpPr/>
            <p:nvPr/>
          </p:nvSpPr>
          <p:spPr>
            <a:xfrm>
              <a:off x="414863" y="402162"/>
              <a:ext cx="6510866" cy="6053666"/>
            </a:xfrm>
            <a:prstGeom prst="rect">
              <a:avLst/>
            </a:prstGeom>
            <a:solidFill>
              <a:srgbClr val="FFFFFF"/>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2BF2222F-C93E-4DEE-BAE4-1674B6888C5C}"/>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7E84B221-3D47-41BE-9014-F75F01E30503}"/>
                </a:ext>
              </a:extLst>
            </p:cNvPr>
            <p:cNvSpPr/>
            <p:nvPr/>
          </p:nvSpPr>
          <p:spPr>
            <a:xfrm rot="5400013">
              <a:off x="4449237" y="280171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2" name="Freeform 5">
              <a:extLst>
                <a:ext uri="{FF2B5EF4-FFF2-40B4-BE49-F238E27FC236}">
                  <a16:creationId xmlns:a16="http://schemas.microsoft.com/office/drawing/2014/main" id="{863EF540-B34A-48AC-9466-035B21A7B63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3" name="Vertical Title 1">
            <a:extLst>
              <a:ext uri="{FF2B5EF4-FFF2-40B4-BE49-F238E27FC236}">
                <a16:creationId xmlns:a16="http://schemas.microsoft.com/office/drawing/2014/main" id="{9619A4E8-5BDE-4045-B722-FCCA10B13E97}"/>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715A33B4-4018-4212-A0BC-05E3B145C5AB}"/>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DF1E20A6-3626-4600-B60B-91014DBF6997}"/>
              </a:ext>
            </a:extLst>
          </p:cNvPr>
          <p:cNvSpPr txBox="1">
            <a:spLocks noGrp="1"/>
          </p:cNvSpPr>
          <p:nvPr>
            <p:ph type="dt" sz="half" idx="7"/>
          </p:nvPr>
        </p:nvSpPr>
        <p:spPr>
          <a:xfrm>
            <a:off x="10653107" y="6391838"/>
            <a:ext cx="992133" cy="304796"/>
          </a:xfrm>
        </p:spPr>
        <p:txBody>
          <a:bodyPr/>
          <a:lstStyle>
            <a:lvl1pPr>
              <a:defRPr/>
            </a:lvl1pPr>
          </a:lstStyle>
          <a:p>
            <a:pPr lvl="0"/>
            <a:fld id="{590C6F6E-6715-4B4B-9958-D34BA3BE5093}" type="datetime1">
              <a:rPr lang="en-IN"/>
              <a:pPr lvl="0"/>
              <a:t>24-11-2021</a:t>
            </a:fld>
            <a:endParaRPr lang="en-IN"/>
          </a:p>
        </p:txBody>
      </p:sp>
      <p:sp>
        <p:nvSpPr>
          <p:cNvPr id="16" name="Footer Placeholder 4">
            <a:extLst>
              <a:ext uri="{FF2B5EF4-FFF2-40B4-BE49-F238E27FC236}">
                <a16:creationId xmlns:a16="http://schemas.microsoft.com/office/drawing/2014/main" id="{D58E6BD5-884E-43A9-8835-C2EFA7A790BA}"/>
              </a:ext>
            </a:extLst>
          </p:cNvPr>
          <p:cNvSpPr txBox="1">
            <a:spLocks noGrp="1"/>
          </p:cNvSpPr>
          <p:nvPr>
            <p:ph type="ftr" sz="quarter" idx="9"/>
          </p:nvPr>
        </p:nvSpPr>
        <p:spPr>
          <a:xfrm>
            <a:off x="561112" y="6391838"/>
            <a:ext cx="3859792" cy="304796"/>
          </a:xfrm>
        </p:spPr>
        <p:txBody>
          <a:bodyPr/>
          <a:lstStyle>
            <a:lvl1pPr>
              <a:defRPr/>
            </a:lvl1pPr>
          </a:lstStyle>
          <a:p>
            <a:pPr lvl="0"/>
            <a:endParaRPr lang="en-IN"/>
          </a:p>
        </p:txBody>
      </p:sp>
      <p:sp>
        <p:nvSpPr>
          <p:cNvPr id="17" name="Rectangle 13">
            <a:extLst>
              <a:ext uri="{FF2B5EF4-FFF2-40B4-BE49-F238E27FC236}">
                <a16:creationId xmlns:a16="http://schemas.microsoft.com/office/drawing/2014/main" id="{A2B4F5CC-EC7F-4CD5-8AA4-1E37036621D3}"/>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8" name="Slide Number Placeholder 5">
            <a:extLst>
              <a:ext uri="{FF2B5EF4-FFF2-40B4-BE49-F238E27FC236}">
                <a16:creationId xmlns:a16="http://schemas.microsoft.com/office/drawing/2014/main" id="{5074614F-8BF1-4DBC-A9A4-853A6E208465}"/>
              </a:ext>
            </a:extLst>
          </p:cNvPr>
          <p:cNvSpPr txBox="1">
            <a:spLocks noGrp="1"/>
          </p:cNvSpPr>
          <p:nvPr>
            <p:ph type="sldNum" sz="quarter" idx="8"/>
          </p:nvPr>
        </p:nvSpPr>
        <p:spPr>
          <a:xfrm>
            <a:off x="10352544" y="295726"/>
            <a:ext cx="838203" cy="767684"/>
          </a:xfrm>
        </p:spPr>
        <p:txBody>
          <a:bodyPr/>
          <a:lstStyle>
            <a:lvl1pPr>
              <a:defRPr/>
            </a:lvl1pPr>
          </a:lstStyle>
          <a:p>
            <a:pPr lvl="0"/>
            <a:fld id="{93B07CB7-8DC5-436C-B767-7A4F97B9427F}" type="slidenum">
              <a:t>‹#›</a:t>
            </a:fld>
            <a:endParaRPr lang="en-IN"/>
          </a:p>
        </p:txBody>
      </p:sp>
    </p:spTree>
    <p:extLst>
      <p:ext uri="{BB962C8B-B14F-4D97-AF65-F5344CB8AC3E}">
        <p14:creationId xmlns:p14="http://schemas.microsoft.com/office/powerpoint/2010/main" val="3661133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2E769D59-1CAF-4086-AFD9-4F140B4A1675}"/>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34210ACC-B624-4D3D-BF12-769D839086A7}"/>
                </a:ext>
              </a:extLst>
            </p:cNvPr>
            <p:cNvSpPr/>
            <p:nvPr/>
          </p:nvSpPr>
          <p:spPr>
            <a:xfrm>
              <a:off x="0" y="0"/>
              <a:ext cx="12191996" cy="6858000"/>
            </a:xfrm>
            <a:prstGeom prst="rect">
              <a:avLst/>
            </a:prstGeom>
            <a:blipFill>
              <a:blip r:embed="rId19">
                <a:alphaModFix/>
              </a:blip>
              <a:stretch>
                <a:fillRect/>
              </a:stretch>
            </a:blipFill>
            <a:ln cap="rnd">
              <a:noFill/>
              <a:prstDash val="solid"/>
            </a:ln>
          </p:spPr>
          <p:txBody>
            <a:bodyPr lIns="0" tIns="0" rIns="0" bIns="0"/>
            <a:lstStyle/>
            <a:p>
              <a:endParaRPr lang="en-US"/>
            </a:p>
          </p:txBody>
        </p:sp>
        <p:sp>
          <p:nvSpPr>
            <p:cNvPr id="4" name="Oval 12">
              <a:extLst>
                <a:ext uri="{FF2B5EF4-FFF2-40B4-BE49-F238E27FC236}">
                  <a16:creationId xmlns:a16="http://schemas.microsoft.com/office/drawing/2014/main" id="{DD6CCAC9-6EEC-4E1B-AE63-57ACEC9BB0C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US"/>
            </a:p>
          </p:txBody>
        </p:sp>
        <p:sp>
          <p:nvSpPr>
            <p:cNvPr id="5" name="Oval 14">
              <a:extLst>
                <a:ext uri="{FF2B5EF4-FFF2-40B4-BE49-F238E27FC236}">
                  <a16:creationId xmlns:a16="http://schemas.microsoft.com/office/drawing/2014/main" id="{4400940D-90E1-427A-9983-C8488A7523E7}"/>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US"/>
            </a:p>
          </p:txBody>
        </p:sp>
        <p:sp>
          <p:nvSpPr>
            <p:cNvPr id="6" name="Oval 17">
              <a:extLst>
                <a:ext uri="{FF2B5EF4-FFF2-40B4-BE49-F238E27FC236}">
                  <a16:creationId xmlns:a16="http://schemas.microsoft.com/office/drawing/2014/main" id="{4519AFA5-F807-4DDB-A9CD-D11C1711B04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7" name="Oval 15">
              <a:extLst>
                <a:ext uri="{FF2B5EF4-FFF2-40B4-BE49-F238E27FC236}">
                  <a16:creationId xmlns:a16="http://schemas.microsoft.com/office/drawing/2014/main" id="{0FDE5085-DFC2-4D41-9B67-9727E8D9DA1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US"/>
            </a:p>
          </p:txBody>
        </p:sp>
        <p:sp>
          <p:nvSpPr>
            <p:cNvPr id="8" name="Oval 16">
              <a:extLst>
                <a:ext uri="{FF2B5EF4-FFF2-40B4-BE49-F238E27FC236}">
                  <a16:creationId xmlns:a16="http://schemas.microsoft.com/office/drawing/2014/main" id="{3ACCBAF4-4C38-4FA1-B1A3-C9305AC19A0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US"/>
            </a:p>
          </p:txBody>
        </p:sp>
        <p:sp>
          <p:nvSpPr>
            <p:cNvPr id="9" name="Freeform 5">
              <a:extLst>
                <a:ext uri="{FF2B5EF4-FFF2-40B4-BE49-F238E27FC236}">
                  <a16:creationId xmlns:a16="http://schemas.microsoft.com/office/drawing/2014/main" id="{DDFFF44E-6F64-466E-8D88-AE3882211841}"/>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US"/>
            </a:p>
          </p:txBody>
        </p:sp>
        <p:sp>
          <p:nvSpPr>
            <p:cNvPr id="10" name="Freeform 5">
              <a:extLst>
                <a:ext uri="{FF2B5EF4-FFF2-40B4-BE49-F238E27FC236}">
                  <a16:creationId xmlns:a16="http://schemas.microsoft.com/office/drawing/2014/main" id="{793F7957-EB47-4513-95EA-7DE02BDA57B0}"/>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US"/>
            </a:p>
          </p:txBody>
        </p:sp>
        <p:sp>
          <p:nvSpPr>
            <p:cNvPr id="11" name="Freeform 5">
              <a:extLst>
                <a:ext uri="{FF2B5EF4-FFF2-40B4-BE49-F238E27FC236}">
                  <a16:creationId xmlns:a16="http://schemas.microsoft.com/office/drawing/2014/main" id="{CCE5A25E-C791-48B7-9C0B-C81F8DE9C87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US"/>
            </a:p>
          </p:txBody>
        </p:sp>
      </p:grpSp>
      <p:sp>
        <p:nvSpPr>
          <p:cNvPr id="12" name="Title Placeholder 1">
            <a:extLst>
              <a:ext uri="{FF2B5EF4-FFF2-40B4-BE49-F238E27FC236}">
                <a16:creationId xmlns:a16="http://schemas.microsoft.com/office/drawing/2014/main" id="{1E2650EF-C200-4937-860F-1930FB5094CF}"/>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1DEC9283-1155-477F-8A9D-58A5B7E2711B}"/>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3AF6A76B-C81C-4339-9ECF-9FA264B469BE}"/>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IN" sz="1000" b="1" i="0" u="none" strike="noStrike" kern="1200" cap="none" spc="0" baseline="0">
                <a:solidFill>
                  <a:srgbClr val="B31166"/>
                </a:solidFill>
                <a:uFillTx/>
                <a:latin typeface="Century Gothic"/>
              </a:defRPr>
            </a:lvl1pPr>
          </a:lstStyle>
          <a:p>
            <a:pPr lvl="0"/>
            <a:fld id="{161510E9-AB52-462C-A555-788D7712D221}" type="datetime1">
              <a:rPr lang="en-IN"/>
              <a:pPr lvl="0"/>
              <a:t>24-11-2021</a:t>
            </a:fld>
            <a:endParaRPr lang="en-IN"/>
          </a:p>
        </p:txBody>
      </p:sp>
      <p:sp>
        <p:nvSpPr>
          <p:cNvPr id="15" name="Footer Placeholder 4">
            <a:extLst>
              <a:ext uri="{FF2B5EF4-FFF2-40B4-BE49-F238E27FC236}">
                <a16:creationId xmlns:a16="http://schemas.microsoft.com/office/drawing/2014/main" id="{1E8CC251-0C63-4778-A8E9-17D30B93A597}"/>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IN" sz="1000" b="1" i="0" u="none" strike="noStrike" kern="1200" cap="none" spc="0" baseline="0">
                <a:solidFill>
                  <a:srgbClr val="B31166"/>
                </a:solidFill>
                <a:uFillTx/>
                <a:latin typeface="Century Gothic"/>
              </a:defRPr>
            </a:lvl1pPr>
          </a:lstStyle>
          <a:p>
            <a:pPr lvl="0"/>
            <a:endParaRPr lang="en-IN"/>
          </a:p>
        </p:txBody>
      </p:sp>
      <p:sp>
        <p:nvSpPr>
          <p:cNvPr id="16" name="Rectangle 20">
            <a:extLst>
              <a:ext uri="{FF2B5EF4-FFF2-40B4-BE49-F238E27FC236}">
                <a16:creationId xmlns:a16="http://schemas.microsoft.com/office/drawing/2014/main" id="{7C492838-FEE1-4C79-AE6F-593BA60657E9}"/>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17" name="Slide Number Placeholder 5">
            <a:extLst>
              <a:ext uri="{FF2B5EF4-FFF2-40B4-BE49-F238E27FC236}">
                <a16:creationId xmlns:a16="http://schemas.microsoft.com/office/drawing/2014/main" id="{3A5BC5C6-0192-4458-A845-5F010B27C1A9}"/>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IN" sz="2800" b="0" i="0" u="none" strike="noStrike" kern="1200" cap="none" spc="0" baseline="0">
                <a:solidFill>
                  <a:srgbClr val="FFFFFF"/>
                </a:solidFill>
                <a:uFillTx/>
                <a:latin typeface="Century Gothic"/>
              </a:defRPr>
            </a:lvl1pPr>
          </a:lstStyle>
          <a:p>
            <a:pPr lvl="0"/>
            <a:fld id="{BA6B072C-7426-4783-B248-ADC55B72F1C7}" type="slidenum">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hyperlink" Target="https://iaap-journals.onlinelibrary.wiley.com/doi/abs/10.1111/apps.12203" TargetMode="External" /><Relationship Id="rId2" Type="http://schemas.openxmlformats.org/officeDocument/2006/relationships/hyperlink" Target="https://journalofethics.ama-assn.org/article/what-constitutes-effective-team-communication-after-error/2020-04?Effort%2BCode=FBB007" TargetMode="External" /><Relationship Id="rId1" Type="http://schemas.openxmlformats.org/officeDocument/2006/relationships/slideLayout" Target="../slideLayouts/slideLayout2.xml" /><Relationship Id="rId5" Type="http://schemas.openxmlformats.org/officeDocument/2006/relationships/hyperlink" Target="https://www.sciencedirect.com/science/article/pii/S074959781630125Xhttps:/journals.sagepub.com/doi/abs/10.1177/1071181319631054" TargetMode="External" /><Relationship Id="rId4" Type="http://schemas.openxmlformats.org/officeDocument/2006/relationships/hyperlink" Target="https://journals.sagepub.com/doi/abs/10.1177/1071181319631054"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88535-BFA3-4FB2-BF0B-92B61D55DB92}"/>
              </a:ext>
            </a:extLst>
          </p:cNvPr>
          <p:cNvSpPr txBox="1">
            <a:spLocks noGrp="1"/>
          </p:cNvSpPr>
          <p:nvPr>
            <p:ph type="ctrTitle"/>
          </p:nvPr>
        </p:nvSpPr>
        <p:spPr>
          <a:xfrm>
            <a:off x="965505" y="623575"/>
            <a:ext cx="10260994" cy="3523887"/>
          </a:xfrm>
        </p:spPr>
        <p:txBody>
          <a:bodyPr anchorCtr="1">
            <a:normAutofit/>
          </a:bodyPr>
          <a:lstStyle/>
          <a:p>
            <a:pPr lvl="0" algn="ctr">
              <a:lnSpc>
                <a:spcPct val="90000"/>
              </a:lnSpc>
            </a:pPr>
            <a:r>
              <a:rPr lang="en-US" sz="6200" b="1">
                <a:latin typeface="Arial" pitchFamily="34"/>
                <a:cs typeface="Arial" pitchFamily="34"/>
              </a:rPr>
              <a:t>BMSW4002</a:t>
            </a:r>
            <a:br>
              <a:rPr lang="en-US" sz="6200" b="1">
                <a:latin typeface="Arial" pitchFamily="34"/>
                <a:cs typeface="Arial" pitchFamily="34"/>
              </a:rPr>
            </a:br>
            <a:r>
              <a:rPr lang="en-IN" sz="6200" b="1">
                <a:latin typeface="Arial" pitchFamily="34"/>
                <a:cs typeface="Arial" pitchFamily="34"/>
              </a:rPr>
              <a:t>Effective Team Working and Communication: Group Presentation</a:t>
            </a:r>
          </a:p>
        </p:txBody>
      </p:sp>
      <p:sp>
        <p:nvSpPr>
          <p:cNvPr id="3" name="Subtitle 2">
            <a:extLst>
              <a:ext uri="{FF2B5EF4-FFF2-40B4-BE49-F238E27FC236}">
                <a16:creationId xmlns:a16="http://schemas.microsoft.com/office/drawing/2014/main" id="{F60312BB-A70C-479A-A89F-A3CDE2A14BBA}"/>
              </a:ext>
            </a:extLst>
          </p:cNvPr>
          <p:cNvSpPr txBox="1">
            <a:spLocks noGrp="1"/>
          </p:cNvSpPr>
          <p:nvPr>
            <p:ph type="subTitle" idx="1"/>
          </p:nvPr>
        </p:nvSpPr>
        <p:spPr>
          <a:xfrm>
            <a:off x="965505" y="4777383"/>
            <a:ext cx="10260994" cy="1209760"/>
          </a:xfrm>
        </p:spPr>
        <p:txBody>
          <a:bodyPr anchorCtr="1"/>
          <a:lstStyle/>
          <a:p>
            <a:pPr lvl="0" algn="ctr">
              <a:lnSpc>
                <a:spcPct val="90000"/>
              </a:lnSpc>
            </a:pPr>
            <a:r>
              <a:rPr lang="en-IN" sz="4400">
                <a:solidFill>
                  <a:srgbClr val="EBEBEB"/>
                </a:solidFill>
                <a:latin typeface="Arial" pitchFamily="34"/>
                <a:cs typeface="Arial" pitchFamily="34"/>
              </a:rPr>
              <a:t>Hotel</a:t>
            </a:r>
          </a:p>
          <a:p>
            <a:pPr lvl="0" algn="ctr">
              <a:lnSpc>
                <a:spcPct val="90000"/>
              </a:lnSpc>
            </a:pPr>
            <a:r>
              <a:rPr lang="en-IN">
                <a:solidFill>
                  <a:srgbClr val="EBEBEB"/>
                </a:solidFill>
                <a:latin typeface="Arial" pitchFamily="34"/>
                <a:cs typeface="Arial" pitchFamily="34"/>
              </a:rPr>
              <a:t>Nicoleta Busu</a:t>
            </a:r>
          </a:p>
          <a:p>
            <a:pPr lvl="0" algn="ctr">
              <a:lnSpc>
                <a:spcPct val="90000"/>
              </a:lnSpc>
            </a:pPr>
            <a:r>
              <a:rPr lang="en-IN">
                <a:solidFill>
                  <a:srgbClr val="EBEBEB"/>
                </a:solidFill>
                <a:latin typeface="Arial" pitchFamily="34"/>
                <a:cs typeface="Arial" pitchFamily="34"/>
              </a:rPr>
              <a:t>Melania Chelu</a:t>
            </a:r>
          </a:p>
          <a:p>
            <a:pPr lvl="0" algn="ctr">
              <a:lnSpc>
                <a:spcPct val="90000"/>
              </a:lnSpc>
            </a:pPr>
            <a:endParaRPr lang="en-IN">
              <a:solidFill>
                <a:srgbClr val="EBEBEB"/>
              </a:solidFill>
              <a:latin typeface="Arial" pitchFamily="34"/>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86909-A0FE-45D9-93D5-7FD88D7441F5}"/>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GB"/>
              <a:t>Introduction</a:t>
            </a:r>
          </a:p>
        </p:txBody>
      </p:sp>
      <p:sp>
        <p:nvSpPr>
          <p:cNvPr id="3" name="Content Placeholder 2">
            <a:extLst>
              <a:ext uri="{FF2B5EF4-FFF2-40B4-BE49-F238E27FC236}">
                <a16:creationId xmlns:a16="http://schemas.microsoft.com/office/drawing/2014/main" id="{DB5DC65A-64D3-4B63-92E6-467FE020E93C}"/>
              </a:ext>
            </a:extLst>
          </p:cNvPr>
          <p:cNvSpPr txBox="1">
            <a:spLocks noGrp="1"/>
          </p:cNvSpPr>
          <p:nvPr>
            <p:ph idx="1"/>
          </p:nvPr>
        </p:nvSpPr>
        <p:spPr>
          <a:xfrm>
            <a:off x="1683172" y="3253563"/>
            <a:ext cx="8825660" cy="3351029"/>
          </a:xfrm>
          <a:prstGeom prst="rect">
            <a:avLst/>
          </a:prstGeom>
          <a:noFill/>
          <a:ln>
            <a:noFill/>
          </a:ln>
        </p:spPr>
        <p:txBody>
          <a:bodyPr vert="horz" wrap="square" lIns="91440" tIns="45720" rIns="91440" bIns="45720" anchor="t" anchorCtr="0" compatLnSpc="1">
            <a:normAutofit/>
          </a:bodyPr>
          <a:lstStyle/>
          <a:p>
            <a:pPr lvl="0"/>
            <a:r>
              <a:rPr lang="en-GB">
                <a:latin typeface="Arial" pitchFamily="34"/>
                <a:cs typeface="Arial" pitchFamily="34"/>
              </a:rPr>
              <a:t>In this presentation we will analyse in details the importance and the impact of effective teamworking at the Hotel.</a:t>
            </a:r>
          </a:p>
          <a:p>
            <a:pPr lvl="0"/>
            <a:r>
              <a:rPr lang="en-GB">
                <a:latin typeface="Arial" pitchFamily="34"/>
                <a:cs typeface="Arial" pitchFamily="34"/>
              </a:rPr>
              <a:t>Start by saying that a team can be defined as a group of individual working together to achieve a common goal.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5E53D-D2F5-4AED-8024-B0D830A63E47}"/>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GB">
                <a:latin typeface="Arial" pitchFamily="34"/>
                <a:cs typeface="Arial" pitchFamily="34"/>
              </a:rPr>
              <a:t>Tips for effective Teamwork</a:t>
            </a:r>
          </a:p>
        </p:txBody>
      </p:sp>
      <p:sp>
        <p:nvSpPr>
          <p:cNvPr id="3" name="Content Placeholder 2">
            <a:extLst>
              <a:ext uri="{FF2B5EF4-FFF2-40B4-BE49-F238E27FC236}">
                <a16:creationId xmlns:a16="http://schemas.microsoft.com/office/drawing/2014/main" id="{70E07CB1-9C96-4DDE-A281-542127CBA3F6}"/>
              </a:ext>
            </a:extLst>
          </p:cNvPr>
          <p:cNvSpPr txBox="1">
            <a:spLocks noGrp="1"/>
          </p:cNvSpPr>
          <p:nvPr>
            <p:ph idx="1"/>
          </p:nvPr>
        </p:nvSpPr>
        <p:spPr>
          <a:xfrm>
            <a:off x="1154951" y="2603497"/>
            <a:ext cx="8825660" cy="3416298"/>
          </a:xfrm>
          <a:prstGeom prst="rect">
            <a:avLst/>
          </a:prstGeom>
          <a:noFill/>
          <a:ln>
            <a:noFill/>
          </a:ln>
        </p:spPr>
        <p:txBody>
          <a:bodyPr vert="horz" wrap="square" lIns="91440" tIns="45720" rIns="91440" bIns="45720" anchor="t" anchorCtr="0" compatLnSpc="1">
            <a:normAutofit/>
          </a:bodyPr>
          <a:lstStyle/>
          <a:p>
            <a:pPr lvl="0"/>
            <a:r>
              <a:rPr lang="en-GB">
                <a:latin typeface="Arial" pitchFamily="34"/>
                <a:cs typeface="Arial" pitchFamily="34"/>
              </a:rPr>
              <a:t>Make teamwork a priority and reward teamwork</a:t>
            </a:r>
          </a:p>
          <a:p>
            <a:pPr lvl="0"/>
            <a:r>
              <a:rPr lang="en-GB">
                <a:latin typeface="Arial" pitchFamily="34"/>
                <a:cs typeface="Arial" pitchFamily="34"/>
              </a:rPr>
              <a:t>Clarify roles, responsibilities and accountabilities.</a:t>
            </a:r>
          </a:p>
          <a:p>
            <a:pPr lvl="0"/>
            <a:r>
              <a:rPr lang="en-GB">
                <a:latin typeface="Arial" pitchFamily="34"/>
                <a:cs typeface="Arial" pitchFamily="34"/>
              </a:rPr>
              <a:t>Set clear roles.</a:t>
            </a:r>
          </a:p>
          <a:p>
            <a:pPr lvl="0"/>
            <a:r>
              <a:rPr lang="en-GB">
                <a:latin typeface="Arial" pitchFamily="34"/>
                <a:cs typeface="Arial" pitchFamily="34"/>
              </a:rPr>
              <a:t>Communicate with each other.</a:t>
            </a:r>
          </a:p>
          <a:p>
            <a:pPr lvl="0"/>
            <a:r>
              <a:rPr lang="en-GB">
                <a:latin typeface="Arial" pitchFamily="34"/>
                <a:cs typeface="Arial" pitchFamily="34"/>
              </a:rPr>
              <a:t>Make decisions together.</a:t>
            </a:r>
          </a:p>
          <a:p>
            <a:pPr lvl="0"/>
            <a:r>
              <a:rPr lang="en-GB">
                <a:latin typeface="Arial" pitchFamily="34"/>
                <a:cs typeface="Arial" pitchFamily="34"/>
              </a:rPr>
              <a:t>Build trust and get to know each other better.</a:t>
            </a:r>
          </a:p>
          <a:p>
            <a:pPr lvl="0"/>
            <a:r>
              <a:rPr lang="en-GB">
                <a:latin typeface="Arial" pitchFamily="34"/>
                <a:cs typeface="Arial" pitchFamily="34"/>
              </a:rPr>
              <a:t>Celebrate differences/diversity.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0766E-ADFE-48E8-90E9-585295110288}"/>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endParaRPr lang="en-US"/>
          </a:p>
        </p:txBody>
      </p:sp>
      <p:sp>
        <p:nvSpPr>
          <p:cNvPr id="3" name="Content Placeholder 2">
            <a:extLst>
              <a:ext uri="{FF2B5EF4-FFF2-40B4-BE49-F238E27FC236}">
                <a16:creationId xmlns:a16="http://schemas.microsoft.com/office/drawing/2014/main" id="{C0A2B9AE-0FF1-4070-8FBF-5491F0B286F1}"/>
              </a:ext>
            </a:extLst>
          </p:cNvPr>
          <p:cNvSpPr txBox="1">
            <a:spLocks noGrp="1"/>
          </p:cNvSpPr>
          <p:nvPr>
            <p:ph idx="1"/>
          </p:nvPr>
        </p:nvSpPr>
        <p:spPr>
          <a:xfrm>
            <a:off x="1240017" y="2858679"/>
            <a:ext cx="10041126" cy="3280830"/>
          </a:xfrm>
        </p:spPr>
        <p:txBody>
          <a:bodyPr/>
          <a:lstStyle/>
          <a:p>
            <a:pPr lvl="0"/>
            <a:r>
              <a:rPr lang="en-GB">
                <a:latin typeface="Arial" pitchFamily="34"/>
                <a:cs typeface="Arial" pitchFamily="34"/>
              </a:rPr>
              <a:t>Employee satisfaction is very important to make an effective teamworking.</a:t>
            </a:r>
          </a:p>
          <a:p>
            <a:pPr lvl="0"/>
            <a:r>
              <a:rPr lang="en-GB">
                <a:latin typeface="Arial" pitchFamily="34"/>
                <a:cs typeface="Arial" pitchFamily="34"/>
              </a:rPr>
              <a:t>Good team management is good also at reducing unnecessary conflicts among team members.</a:t>
            </a:r>
          </a:p>
          <a:p>
            <a:pPr lvl="0"/>
            <a:r>
              <a:rPr lang="en-GB">
                <a:latin typeface="Arial" pitchFamily="34"/>
                <a:cs typeface="Arial" pitchFamily="34"/>
              </a:rPr>
              <a:t>Successful teams tend to be successful because they’re more than a few of individuals who happen to be working together.</a:t>
            </a:r>
          </a:p>
          <a:p>
            <a:pPr lvl="0"/>
            <a:r>
              <a:rPr lang="en-GB">
                <a:latin typeface="Arial" pitchFamily="34"/>
                <a:cs typeface="Arial" pitchFamily="34"/>
              </a:rPr>
              <a:t>Their direction and their ways of working and collaborating mean that the whole becomes greater than the sum of parts</a:t>
            </a:r>
          </a:p>
        </p:txBody>
      </p:sp>
      <p:sp>
        <p:nvSpPr>
          <p:cNvPr id="4" name="Content Placeholder 3">
            <a:extLst>
              <a:ext uri="{FF2B5EF4-FFF2-40B4-BE49-F238E27FC236}">
                <a16:creationId xmlns:a16="http://schemas.microsoft.com/office/drawing/2014/main" id="{8CD86634-D59E-4A98-A79E-107C88E1DF3E}"/>
              </a:ext>
            </a:extLst>
          </p:cNvPr>
          <p:cNvSpPr txBox="1">
            <a:spLocks noGrp="1"/>
          </p:cNvSpPr>
          <p:nvPr>
            <p:ph sz="half" idx="2"/>
          </p:nvPr>
        </p:nvSpPr>
        <p:spPr>
          <a:xfrm>
            <a:off x="10514895" y="6665134"/>
            <a:ext cx="4825160" cy="3416298"/>
          </a:xfrm>
          <a:prstGeom prst="rect">
            <a:avLst/>
          </a:prstGeom>
          <a:noFill/>
          <a:ln>
            <a:noFill/>
          </a:ln>
        </p:spPr>
        <p:txBody>
          <a:bodyPr vert="horz" wrap="square" lIns="91440" tIns="45720" rIns="91440" bIns="45720" anchor="t" anchorCtr="0" compatLnSpc="1">
            <a:normAutofit/>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1">
    <p:bg>
      <p:bgPr>
        <a:solidFill>
          <a:srgbClr val="000000"/>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608D170-D694-49ED-B026-E01E114C2BF6}"/>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noAutofit/>
          </a:bodyPr>
          <a:lstStyle/>
          <a:p>
            <a:endParaRPr lang="en-US"/>
          </a:p>
        </p:txBody>
      </p:sp>
      <p:sp>
        <p:nvSpPr>
          <p:cNvPr id="3" name="Freeform: Shape 11">
            <a:extLst>
              <a:ext uri="{FF2B5EF4-FFF2-40B4-BE49-F238E27FC236}">
                <a16:creationId xmlns:a16="http://schemas.microsoft.com/office/drawing/2014/main" id="{9FD8171D-909E-41B8-B1F6-04755E352703}"/>
              </a:ext>
            </a:extLst>
          </p:cNvPr>
          <p:cNvSpPr>
            <a:spLocks noMove="1" noResize="1"/>
          </p:cNvSpPr>
          <p:nvPr/>
        </p:nvSpPr>
        <p:spPr>
          <a:xfrm rot="16200004">
            <a:off x="5171974" y="-140863"/>
            <a:ext cx="6053666" cy="7139735"/>
          </a:xfrm>
          <a:custGeom>
            <a:avLst/>
            <a:gdLst>
              <a:gd name="f0" fmla="val 10800000"/>
              <a:gd name="f1" fmla="val 5400000"/>
              <a:gd name="f2" fmla="val 180"/>
              <a:gd name="f3" fmla="val w"/>
              <a:gd name="f4" fmla="val h"/>
              <a:gd name="f5" fmla="val 0"/>
              <a:gd name="f6" fmla="val 6053670"/>
              <a:gd name="f7" fmla="val 7139732"/>
              <a:gd name="f8" fmla="val 1098"/>
              <a:gd name="f9" fmla="val 1084479"/>
              <a:gd name="f10" fmla="val 1254558"/>
              <a:gd name="f11" fmla="val 1249853"/>
              <a:gd name="f12" fmla="val 35717"/>
              <a:gd name="f13" fmla="val 5488"/>
              <a:gd name="f14" fmla="val 140445"/>
              <a:gd name="f15" fmla="val 21641"/>
              <a:gd name="f16" fmla="val 216722"/>
              <a:gd name="f17" fmla="val 32932"/>
              <a:gd name="f18" fmla="val 307527"/>
              <a:gd name="f19" fmla="val 44850"/>
              <a:gd name="f20" fmla="val 415282"/>
              <a:gd name="f21" fmla="val 59121"/>
              <a:gd name="f22" fmla="val 534539"/>
              <a:gd name="f23" fmla="val 74175"/>
              <a:gd name="f24" fmla="val 668931"/>
              <a:gd name="f25" fmla="val 90014"/>
              <a:gd name="f26" fmla="val 815430"/>
              <a:gd name="f27" fmla="val 106794"/>
              <a:gd name="f28" fmla="val 974641"/>
              <a:gd name="f29" fmla="val 123574"/>
              <a:gd name="f30" fmla="val 1144144"/>
              <a:gd name="f31" fmla="val 140667"/>
              <a:gd name="f32" fmla="val 1326965"/>
              <a:gd name="f33" fmla="val 156506"/>
              <a:gd name="f34" fmla="val 1518261"/>
              <a:gd name="f35" fmla="val 171717"/>
              <a:gd name="f36" fmla="val 1720453"/>
              <a:gd name="f37" fmla="val 185518"/>
              <a:gd name="f38" fmla="val 1931121"/>
              <a:gd name="f39" fmla="val 198690"/>
              <a:gd name="f40" fmla="val 2150869"/>
              <a:gd name="f41" fmla="val 211079"/>
              <a:gd name="f42" fmla="val 2263467"/>
              <a:gd name="f43" fmla="val 215470"/>
              <a:gd name="f44" fmla="val 2378487"/>
              <a:gd name="f45" fmla="val 220332"/>
              <a:gd name="f46" fmla="val 2495323"/>
              <a:gd name="f47" fmla="val 224879"/>
              <a:gd name="f48" fmla="val 2612764"/>
              <a:gd name="f49" fmla="val 227859"/>
              <a:gd name="f50" fmla="val 2732627"/>
              <a:gd name="f51" fmla="val 230525"/>
              <a:gd name="f52" fmla="val 2853700"/>
              <a:gd name="f53" fmla="val 233348"/>
              <a:gd name="f54" fmla="val 2977195"/>
              <a:gd name="f55" fmla="val 235229"/>
              <a:gd name="f56" fmla="val 3101901"/>
              <a:gd name="f57" fmla="val 3227817"/>
              <a:gd name="f58" fmla="val 236170"/>
              <a:gd name="f59" fmla="val 3354944"/>
              <a:gd name="f60" fmla="val 3483887"/>
              <a:gd name="f61" fmla="val 3612830"/>
              <a:gd name="f62" fmla="val 231623"/>
              <a:gd name="f63" fmla="val 3743590"/>
              <a:gd name="f64" fmla="val 3875560"/>
              <a:gd name="f65" fmla="val 223938"/>
              <a:gd name="f66" fmla="val 4007530"/>
              <a:gd name="f67" fmla="val 219391"/>
              <a:gd name="f68" fmla="val 4140710"/>
              <a:gd name="f69" fmla="val 212961"/>
              <a:gd name="f70" fmla="val 4275102"/>
              <a:gd name="f71" fmla="val 205277"/>
              <a:gd name="f72" fmla="val 4410098"/>
              <a:gd name="f73" fmla="val 197907"/>
              <a:gd name="f74" fmla="val 4545096"/>
              <a:gd name="f75" fmla="val 188498"/>
              <a:gd name="f76" fmla="val 4681909"/>
              <a:gd name="f77" fmla="val 177207"/>
              <a:gd name="f78" fmla="val 4816905"/>
              <a:gd name="f79" fmla="val 165916"/>
              <a:gd name="f80" fmla="val 4954323"/>
              <a:gd name="f81" fmla="val 152899"/>
              <a:gd name="f82" fmla="val 5092347"/>
              <a:gd name="f83" fmla="val 138629"/>
              <a:gd name="f84" fmla="val 5228555"/>
              <a:gd name="f85" fmla="val 5366578"/>
              <a:gd name="f86" fmla="val 106010"/>
              <a:gd name="f87" fmla="val 5503997"/>
              <a:gd name="f88" fmla="val 87192"/>
              <a:gd name="f89" fmla="val 5642020"/>
              <a:gd name="f90" fmla="val 68530"/>
              <a:gd name="f91" fmla="val 5779438"/>
              <a:gd name="f92" fmla="val 46733"/>
              <a:gd name="f93" fmla="val 5916251"/>
              <a:gd name="f94" fmla="val 24464"/>
              <a:gd name="f95" fmla="+- 0 0 -90"/>
              <a:gd name="f96" fmla="*/ f3 1 6053670"/>
              <a:gd name="f97" fmla="*/ f4 1 7139732"/>
              <a:gd name="f98" fmla="val f5"/>
              <a:gd name="f99" fmla="val f6"/>
              <a:gd name="f100" fmla="val f7"/>
              <a:gd name="f101" fmla="*/ f95 f0 1"/>
              <a:gd name="f102" fmla="+- f100 0 f98"/>
              <a:gd name="f103" fmla="+- f99 0 f98"/>
              <a:gd name="f104" fmla="*/ f101 1 f2"/>
              <a:gd name="f105" fmla="*/ f103 1 6053670"/>
              <a:gd name="f106" fmla="*/ f102 1 7139732"/>
              <a:gd name="f107" fmla="*/ 6053670 f103 1"/>
              <a:gd name="f108" fmla="*/ 1098 f102 1"/>
              <a:gd name="f109" fmla="*/ 1084479 f102 1"/>
              <a:gd name="f110" fmla="*/ 1254558 f102 1"/>
              <a:gd name="f111" fmla="*/ 7139732 f102 1"/>
              <a:gd name="f112" fmla="*/ 0 f103 1"/>
              <a:gd name="f113" fmla="*/ 1249853 f102 1"/>
              <a:gd name="f114" fmla="*/ 0 f102 1"/>
              <a:gd name="f115" fmla="*/ 35717 f103 1"/>
              <a:gd name="f116" fmla="*/ 5488 f102 1"/>
              <a:gd name="f117" fmla="*/ 140445 f103 1"/>
              <a:gd name="f118" fmla="*/ 21641 f102 1"/>
              <a:gd name="f119" fmla="*/ 216722 f103 1"/>
              <a:gd name="f120" fmla="*/ 32932 f102 1"/>
              <a:gd name="f121" fmla="*/ 307527 f103 1"/>
              <a:gd name="f122" fmla="*/ 44850 f102 1"/>
              <a:gd name="f123" fmla="*/ 415282 f103 1"/>
              <a:gd name="f124" fmla="*/ 59121 f102 1"/>
              <a:gd name="f125" fmla="*/ 534539 f103 1"/>
              <a:gd name="f126" fmla="*/ 74175 f102 1"/>
              <a:gd name="f127" fmla="*/ 668931 f103 1"/>
              <a:gd name="f128" fmla="*/ 90014 f102 1"/>
              <a:gd name="f129" fmla="*/ 815430 f103 1"/>
              <a:gd name="f130" fmla="*/ 106794 f102 1"/>
              <a:gd name="f131" fmla="*/ 974641 f103 1"/>
              <a:gd name="f132" fmla="*/ 123574 f102 1"/>
              <a:gd name="f133" fmla="*/ 1144144 f103 1"/>
              <a:gd name="f134" fmla="*/ 140667 f102 1"/>
              <a:gd name="f135" fmla="*/ 1326965 f103 1"/>
              <a:gd name="f136" fmla="*/ 156506 f102 1"/>
              <a:gd name="f137" fmla="*/ 1518261 f103 1"/>
              <a:gd name="f138" fmla="*/ 171717 f102 1"/>
              <a:gd name="f139" fmla="*/ 1720453 f103 1"/>
              <a:gd name="f140" fmla="*/ 185518 f102 1"/>
              <a:gd name="f141" fmla="*/ 1931121 f103 1"/>
              <a:gd name="f142" fmla="*/ 198690 f102 1"/>
              <a:gd name="f143" fmla="*/ 2150869 f103 1"/>
              <a:gd name="f144" fmla="*/ 211079 f102 1"/>
              <a:gd name="f145" fmla="*/ 2263467 f103 1"/>
              <a:gd name="f146" fmla="*/ 215470 f102 1"/>
              <a:gd name="f147" fmla="*/ 2378487 f103 1"/>
              <a:gd name="f148" fmla="*/ 220332 f102 1"/>
              <a:gd name="f149" fmla="*/ 2495323 f103 1"/>
              <a:gd name="f150" fmla="*/ 224879 f102 1"/>
              <a:gd name="f151" fmla="*/ 2612764 f103 1"/>
              <a:gd name="f152" fmla="*/ 227859 f102 1"/>
              <a:gd name="f153" fmla="*/ 2732627 f103 1"/>
              <a:gd name="f154" fmla="*/ 230525 f102 1"/>
              <a:gd name="f155" fmla="*/ 2853700 f103 1"/>
              <a:gd name="f156" fmla="*/ 233348 f102 1"/>
              <a:gd name="f157" fmla="*/ 2977195 f103 1"/>
              <a:gd name="f158" fmla="*/ 235229 f102 1"/>
              <a:gd name="f159" fmla="*/ 3101901 f103 1"/>
              <a:gd name="f160" fmla="*/ 3227817 f103 1"/>
              <a:gd name="f161" fmla="*/ 236170 f102 1"/>
              <a:gd name="f162" fmla="*/ 3354944 f103 1"/>
              <a:gd name="f163" fmla="*/ 3483887 f103 1"/>
              <a:gd name="f164" fmla="*/ 3612830 f103 1"/>
              <a:gd name="f165" fmla="*/ 231623 f102 1"/>
              <a:gd name="f166" fmla="*/ 3743590 f103 1"/>
              <a:gd name="f167" fmla="*/ 3875560 f103 1"/>
              <a:gd name="f168" fmla="*/ 223938 f102 1"/>
              <a:gd name="f169" fmla="*/ 4007530 f103 1"/>
              <a:gd name="f170" fmla="*/ 219391 f102 1"/>
              <a:gd name="f171" fmla="*/ 4140710 f103 1"/>
              <a:gd name="f172" fmla="*/ 212961 f102 1"/>
              <a:gd name="f173" fmla="*/ 4275102 f103 1"/>
              <a:gd name="f174" fmla="*/ 205277 f102 1"/>
              <a:gd name="f175" fmla="*/ 4410098 f103 1"/>
              <a:gd name="f176" fmla="*/ 197907 f102 1"/>
              <a:gd name="f177" fmla="*/ 4545096 f103 1"/>
              <a:gd name="f178" fmla="*/ 188498 f102 1"/>
              <a:gd name="f179" fmla="*/ 4681909 f103 1"/>
              <a:gd name="f180" fmla="*/ 177207 f102 1"/>
              <a:gd name="f181" fmla="*/ 4816905 f103 1"/>
              <a:gd name="f182" fmla="*/ 165916 f102 1"/>
              <a:gd name="f183" fmla="*/ 4954323 f103 1"/>
              <a:gd name="f184" fmla="*/ 152899 f102 1"/>
              <a:gd name="f185" fmla="*/ 5092347 f103 1"/>
              <a:gd name="f186" fmla="*/ 138629 f102 1"/>
              <a:gd name="f187" fmla="*/ 5228555 f103 1"/>
              <a:gd name="f188" fmla="*/ 5366578 f103 1"/>
              <a:gd name="f189" fmla="*/ 106010 f102 1"/>
              <a:gd name="f190" fmla="*/ 5503997 f103 1"/>
              <a:gd name="f191" fmla="*/ 87192 f102 1"/>
              <a:gd name="f192" fmla="*/ 5642020 f103 1"/>
              <a:gd name="f193" fmla="*/ 68530 f102 1"/>
              <a:gd name="f194" fmla="*/ 5779438 f103 1"/>
              <a:gd name="f195" fmla="*/ 46733 f102 1"/>
              <a:gd name="f196" fmla="*/ 5916251 f103 1"/>
              <a:gd name="f197" fmla="*/ 24464 f102 1"/>
              <a:gd name="f198" fmla="+- f104 0 f1"/>
              <a:gd name="f199" fmla="*/ f107 1 6053670"/>
              <a:gd name="f200" fmla="*/ f108 1 7139732"/>
              <a:gd name="f201" fmla="*/ f109 1 7139732"/>
              <a:gd name="f202" fmla="*/ f110 1 7139732"/>
              <a:gd name="f203" fmla="*/ f111 1 7139732"/>
              <a:gd name="f204" fmla="*/ f112 1 6053670"/>
              <a:gd name="f205" fmla="*/ f113 1 7139732"/>
              <a:gd name="f206" fmla="*/ f114 1 7139732"/>
              <a:gd name="f207" fmla="*/ f115 1 6053670"/>
              <a:gd name="f208" fmla="*/ f116 1 7139732"/>
              <a:gd name="f209" fmla="*/ f117 1 6053670"/>
              <a:gd name="f210" fmla="*/ f118 1 7139732"/>
              <a:gd name="f211" fmla="*/ f119 1 6053670"/>
              <a:gd name="f212" fmla="*/ f120 1 7139732"/>
              <a:gd name="f213" fmla="*/ f121 1 6053670"/>
              <a:gd name="f214" fmla="*/ f122 1 7139732"/>
              <a:gd name="f215" fmla="*/ f123 1 6053670"/>
              <a:gd name="f216" fmla="*/ f124 1 7139732"/>
              <a:gd name="f217" fmla="*/ f125 1 6053670"/>
              <a:gd name="f218" fmla="*/ f126 1 7139732"/>
              <a:gd name="f219" fmla="*/ f127 1 6053670"/>
              <a:gd name="f220" fmla="*/ f128 1 7139732"/>
              <a:gd name="f221" fmla="*/ f129 1 6053670"/>
              <a:gd name="f222" fmla="*/ f130 1 7139732"/>
              <a:gd name="f223" fmla="*/ f131 1 6053670"/>
              <a:gd name="f224" fmla="*/ f132 1 7139732"/>
              <a:gd name="f225" fmla="*/ f133 1 6053670"/>
              <a:gd name="f226" fmla="*/ f134 1 7139732"/>
              <a:gd name="f227" fmla="*/ f135 1 6053670"/>
              <a:gd name="f228" fmla="*/ f136 1 7139732"/>
              <a:gd name="f229" fmla="*/ f137 1 6053670"/>
              <a:gd name="f230" fmla="*/ f138 1 7139732"/>
              <a:gd name="f231" fmla="*/ f139 1 6053670"/>
              <a:gd name="f232" fmla="*/ f140 1 7139732"/>
              <a:gd name="f233" fmla="*/ f141 1 6053670"/>
              <a:gd name="f234" fmla="*/ f142 1 7139732"/>
              <a:gd name="f235" fmla="*/ f143 1 6053670"/>
              <a:gd name="f236" fmla="*/ f144 1 7139732"/>
              <a:gd name="f237" fmla="*/ f145 1 6053670"/>
              <a:gd name="f238" fmla="*/ f146 1 7139732"/>
              <a:gd name="f239" fmla="*/ f147 1 6053670"/>
              <a:gd name="f240" fmla="*/ f148 1 7139732"/>
              <a:gd name="f241" fmla="*/ f149 1 6053670"/>
              <a:gd name="f242" fmla="*/ f150 1 7139732"/>
              <a:gd name="f243" fmla="*/ f151 1 6053670"/>
              <a:gd name="f244" fmla="*/ f152 1 7139732"/>
              <a:gd name="f245" fmla="*/ f153 1 6053670"/>
              <a:gd name="f246" fmla="*/ f154 1 7139732"/>
              <a:gd name="f247" fmla="*/ f155 1 6053670"/>
              <a:gd name="f248" fmla="*/ f156 1 7139732"/>
              <a:gd name="f249" fmla="*/ f157 1 6053670"/>
              <a:gd name="f250" fmla="*/ f158 1 7139732"/>
              <a:gd name="f251" fmla="*/ f159 1 6053670"/>
              <a:gd name="f252" fmla="*/ f160 1 6053670"/>
              <a:gd name="f253" fmla="*/ f161 1 7139732"/>
              <a:gd name="f254" fmla="*/ f162 1 6053670"/>
              <a:gd name="f255" fmla="*/ f163 1 6053670"/>
              <a:gd name="f256" fmla="*/ f164 1 6053670"/>
              <a:gd name="f257" fmla="*/ f165 1 7139732"/>
              <a:gd name="f258" fmla="*/ f166 1 6053670"/>
              <a:gd name="f259" fmla="*/ f167 1 6053670"/>
              <a:gd name="f260" fmla="*/ f168 1 7139732"/>
              <a:gd name="f261" fmla="*/ f169 1 6053670"/>
              <a:gd name="f262" fmla="*/ f170 1 7139732"/>
              <a:gd name="f263" fmla="*/ f171 1 6053670"/>
              <a:gd name="f264" fmla="*/ f172 1 7139732"/>
              <a:gd name="f265" fmla="*/ f173 1 6053670"/>
              <a:gd name="f266" fmla="*/ f174 1 7139732"/>
              <a:gd name="f267" fmla="*/ f175 1 6053670"/>
              <a:gd name="f268" fmla="*/ f176 1 7139732"/>
              <a:gd name="f269" fmla="*/ f177 1 6053670"/>
              <a:gd name="f270" fmla="*/ f178 1 7139732"/>
              <a:gd name="f271" fmla="*/ f179 1 6053670"/>
              <a:gd name="f272" fmla="*/ f180 1 7139732"/>
              <a:gd name="f273" fmla="*/ f181 1 6053670"/>
              <a:gd name="f274" fmla="*/ f182 1 7139732"/>
              <a:gd name="f275" fmla="*/ f183 1 6053670"/>
              <a:gd name="f276" fmla="*/ f184 1 7139732"/>
              <a:gd name="f277" fmla="*/ f185 1 6053670"/>
              <a:gd name="f278" fmla="*/ f186 1 7139732"/>
              <a:gd name="f279" fmla="*/ f187 1 6053670"/>
              <a:gd name="f280" fmla="*/ f188 1 6053670"/>
              <a:gd name="f281" fmla="*/ f189 1 7139732"/>
              <a:gd name="f282" fmla="*/ f190 1 6053670"/>
              <a:gd name="f283" fmla="*/ f191 1 7139732"/>
              <a:gd name="f284" fmla="*/ f192 1 6053670"/>
              <a:gd name="f285" fmla="*/ f193 1 7139732"/>
              <a:gd name="f286" fmla="*/ f194 1 6053670"/>
              <a:gd name="f287" fmla="*/ f195 1 7139732"/>
              <a:gd name="f288" fmla="*/ f196 1 6053670"/>
              <a:gd name="f289" fmla="*/ f197 1 7139732"/>
              <a:gd name="f290" fmla="*/ f98 1 f105"/>
              <a:gd name="f291" fmla="*/ f99 1 f105"/>
              <a:gd name="f292" fmla="*/ f98 1 f106"/>
              <a:gd name="f293" fmla="*/ f100 1 f106"/>
              <a:gd name="f294" fmla="*/ f199 1 f105"/>
              <a:gd name="f295" fmla="*/ f200 1 f106"/>
              <a:gd name="f296" fmla="*/ f201 1 f106"/>
              <a:gd name="f297" fmla="*/ f202 1 f106"/>
              <a:gd name="f298" fmla="*/ f203 1 f106"/>
              <a:gd name="f299" fmla="*/ f204 1 f105"/>
              <a:gd name="f300" fmla="*/ f205 1 f106"/>
              <a:gd name="f301" fmla="*/ f206 1 f106"/>
              <a:gd name="f302" fmla="*/ f207 1 f105"/>
              <a:gd name="f303" fmla="*/ f208 1 f106"/>
              <a:gd name="f304" fmla="*/ f209 1 f105"/>
              <a:gd name="f305" fmla="*/ f210 1 f106"/>
              <a:gd name="f306" fmla="*/ f211 1 f105"/>
              <a:gd name="f307" fmla="*/ f212 1 f106"/>
              <a:gd name="f308" fmla="*/ f213 1 f105"/>
              <a:gd name="f309" fmla="*/ f214 1 f106"/>
              <a:gd name="f310" fmla="*/ f215 1 f105"/>
              <a:gd name="f311" fmla="*/ f216 1 f106"/>
              <a:gd name="f312" fmla="*/ f217 1 f105"/>
              <a:gd name="f313" fmla="*/ f218 1 f106"/>
              <a:gd name="f314" fmla="*/ f219 1 f105"/>
              <a:gd name="f315" fmla="*/ f220 1 f106"/>
              <a:gd name="f316" fmla="*/ f221 1 f105"/>
              <a:gd name="f317" fmla="*/ f222 1 f106"/>
              <a:gd name="f318" fmla="*/ f223 1 f105"/>
              <a:gd name="f319" fmla="*/ f224 1 f106"/>
              <a:gd name="f320" fmla="*/ f225 1 f105"/>
              <a:gd name="f321" fmla="*/ f226 1 f106"/>
              <a:gd name="f322" fmla="*/ f227 1 f105"/>
              <a:gd name="f323" fmla="*/ f228 1 f106"/>
              <a:gd name="f324" fmla="*/ f229 1 f105"/>
              <a:gd name="f325" fmla="*/ f230 1 f106"/>
              <a:gd name="f326" fmla="*/ f231 1 f105"/>
              <a:gd name="f327" fmla="*/ f232 1 f106"/>
              <a:gd name="f328" fmla="*/ f233 1 f105"/>
              <a:gd name="f329" fmla="*/ f234 1 f106"/>
              <a:gd name="f330" fmla="*/ f235 1 f105"/>
              <a:gd name="f331" fmla="*/ f236 1 f106"/>
              <a:gd name="f332" fmla="*/ f237 1 f105"/>
              <a:gd name="f333" fmla="*/ f238 1 f106"/>
              <a:gd name="f334" fmla="*/ f239 1 f105"/>
              <a:gd name="f335" fmla="*/ f240 1 f106"/>
              <a:gd name="f336" fmla="*/ f241 1 f105"/>
              <a:gd name="f337" fmla="*/ f242 1 f106"/>
              <a:gd name="f338" fmla="*/ f243 1 f105"/>
              <a:gd name="f339" fmla="*/ f244 1 f106"/>
              <a:gd name="f340" fmla="*/ f245 1 f105"/>
              <a:gd name="f341" fmla="*/ f246 1 f106"/>
              <a:gd name="f342" fmla="*/ f247 1 f105"/>
              <a:gd name="f343" fmla="*/ f248 1 f106"/>
              <a:gd name="f344" fmla="*/ f249 1 f105"/>
              <a:gd name="f345" fmla="*/ f250 1 f106"/>
              <a:gd name="f346" fmla="*/ f251 1 f105"/>
              <a:gd name="f347" fmla="*/ f252 1 f105"/>
              <a:gd name="f348" fmla="*/ f253 1 f106"/>
              <a:gd name="f349" fmla="*/ f254 1 f105"/>
              <a:gd name="f350" fmla="*/ f255 1 f105"/>
              <a:gd name="f351" fmla="*/ f256 1 f105"/>
              <a:gd name="f352" fmla="*/ f257 1 f106"/>
              <a:gd name="f353" fmla="*/ f258 1 f105"/>
              <a:gd name="f354" fmla="*/ f259 1 f105"/>
              <a:gd name="f355" fmla="*/ f260 1 f106"/>
              <a:gd name="f356" fmla="*/ f261 1 f105"/>
              <a:gd name="f357" fmla="*/ f262 1 f106"/>
              <a:gd name="f358" fmla="*/ f263 1 f105"/>
              <a:gd name="f359" fmla="*/ f264 1 f106"/>
              <a:gd name="f360" fmla="*/ f265 1 f105"/>
              <a:gd name="f361" fmla="*/ f266 1 f106"/>
              <a:gd name="f362" fmla="*/ f267 1 f105"/>
              <a:gd name="f363" fmla="*/ f268 1 f106"/>
              <a:gd name="f364" fmla="*/ f269 1 f105"/>
              <a:gd name="f365" fmla="*/ f270 1 f106"/>
              <a:gd name="f366" fmla="*/ f271 1 f105"/>
              <a:gd name="f367" fmla="*/ f272 1 f106"/>
              <a:gd name="f368" fmla="*/ f273 1 f105"/>
              <a:gd name="f369" fmla="*/ f274 1 f106"/>
              <a:gd name="f370" fmla="*/ f275 1 f105"/>
              <a:gd name="f371" fmla="*/ f276 1 f106"/>
              <a:gd name="f372" fmla="*/ f277 1 f105"/>
              <a:gd name="f373" fmla="*/ f278 1 f106"/>
              <a:gd name="f374" fmla="*/ f279 1 f105"/>
              <a:gd name="f375" fmla="*/ f280 1 f105"/>
              <a:gd name="f376" fmla="*/ f281 1 f106"/>
              <a:gd name="f377" fmla="*/ f282 1 f105"/>
              <a:gd name="f378" fmla="*/ f283 1 f106"/>
              <a:gd name="f379" fmla="*/ f284 1 f105"/>
              <a:gd name="f380" fmla="*/ f285 1 f106"/>
              <a:gd name="f381" fmla="*/ f286 1 f105"/>
              <a:gd name="f382" fmla="*/ f287 1 f106"/>
              <a:gd name="f383" fmla="*/ f288 1 f105"/>
              <a:gd name="f384" fmla="*/ f289 1 f106"/>
              <a:gd name="f385" fmla="*/ f290 f96 1"/>
              <a:gd name="f386" fmla="*/ f291 f96 1"/>
              <a:gd name="f387" fmla="*/ f293 f97 1"/>
              <a:gd name="f388" fmla="*/ f292 f97 1"/>
              <a:gd name="f389" fmla="*/ f294 f96 1"/>
              <a:gd name="f390" fmla="*/ f295 f97 1"/>
              <a:gd name="f391" fmla="*/ f296 f97 1"/>
              <a:gd name="f392" fmla="*/ f297 f97 1"/>
              <a:gd name="f393" fmla="*/ f298 f97 1"/>
              <a:gd name="f394" fmla="*/ f299 f96 1"/>
              <a:gd name="f395" fmla="*/ f300 f97 1"/>
              <a:gd name="f396" fmla="*/ f301 f97 1"/>
              <a:gd name="f397" fmla="*/ f302 f96 1"/>
              <a:gd name="f398" fmla="*/ f303 f97 1"/>
              <a:gd name="f399" fmla="*/ f304 f96 1"/>
              <a:gd name="f400" fmla="*/ f305 f97 1"/>
              <a:gd name="f401" fmla="*/ f306 f96 1"/>
              <a:gd name="f402" fmla="*/ f307 f97 1"/>
              <a:gd name="f403" fmla="*/ f308 f96 1"/>
              <a:gd name="f404" fmla="*/ f309 f97 1"/>
              <a:gd name="f405" fmla="*/ f310 f96 1"/>
              <a:gd name="f406" fmla="*/ f311 f97 1"/>
              <a:gd name="f407" fmla="*/ f312 f96 1"/>
              <a:gd name="f408" fmla="*/ f313 f97 1"/>
              <a:gd name="f409" fmla="*/ f314 f96 1"/>
              <a:gd name="f410" fmla="*/ f315 f97 1"/>
              <a:gd name="f411" fmla="*/ f316 f96 1"/>
              <a:gd name="f412" fmla="*/ f317 f97 1"/>
              <a:gd name="f413" fmla="*/ f318 f96 1"/>
              <a:gd name="f414" fmla="*/ f319 f97 1"/>
              <a:gd name="f415" fmla="*/ f320 f96 1"/>
              <a:gd name="f416" fmla="*/ f321 f97 1"/>
              <a:gd name="f417" fmla="*/ f322 f96 1"/>
              <a:gd name="f418" fmla="*/ f323 f97 1"/>
              <a:gd name="f419" fmla="*/ f324 f96 1"/>
              <a:gd name="f420" fmla="*/ f325 f97 1"/>
              <a:gd name="f421" fmla="*/ f326 f96 1"/>
              <a:gd name="f422" fmla="*/ f327 f97 1"/>
              <a:gd name="f423" fmla="*/ f328 f96 1"/>
              <a:gd name="f424" fmla="*/ f329 f97 1"/>
              <a:gd name="f425" fmla="*/ f330 f96 1"/>
              <a:gd name="f426" fmla="*/ f331 f97 1"/>
              <a:gd name="f427" fmla="*/ f332 f96 1"/>
              <a:gd name="f428" fmla="*/ f333 f97 1"/>
              <a:gd name="f429" fmla="*/ f334 f96 1"/>
              <a:gd name="f430" fmla="*/ f335 f97 1"/>
              <a:gd name="f431" fmla="*/ f336 f96 1"/>
              <a:gd name="f432" fmla="*/ f337 f97 1"/>
              <a:gd name="f433" fmla="*/ f338 f96 1"/>
              <a:gd name="f434" fmla="*/ f339 f97 1"/>
              <a:gd name="f435" fmla="*/ f340 f96 1"/>
              <a:gd name="f436" fmla="*/ f341 f97 1"/>
              <a:gd name="f437" fmla="*/ f342 f96 1"/>
              <a:gd name="f438" fmla="*/ f343 f97 1"/>
              <a:gd name="f439" fmla="*/ f344 f96 1"/>
              <a:gd name="f440" fmla="*/ f345 f97 1"/>
              <a:gd name="f441" fmla="*/ f346 f96 1"/>
              <a:gd name="f442" fmla="*/ f347 f96 1"/>
              <a:gd name="f443" fmla="*/ f348 f97 1"/>
              <a:gd name="f444" fmla="*/ f349 f96 1"/>
              <a:gd name="f445" fmla="*/ f350 f96 1"/>
              <a:gd name="f446" fmla="*/ f351 f96 1"/>
              <a:gd name="f447" fmla="*/ f352 f97 1"/>
              <a:gd name="f448" fmla="*/ f353 f96 1"/>
              <a:gd name="f449" fmla="*/ f354 f96 1"/>
              <a:gd name="f450" fmla="*/ f355 f97 1"/>
              <a:gd name="f451" fmla="*/ f356 f96 1"/>
              <a:gd name="f452" fmla="*/ f357 f97 1"/>
              <a:gd name="f453" fmla="*/ f358 f96 1"/>
              <a:gd name="f454" fmla="*/ f359 f97 1"/>
              <a:gd name="f455" fmla="*/ f360 f96 1"/>
              <a:gd name="f456" fmla="*/ f361 f97 1"/>
              <a:gd name="f457" fmla="*/ f362 f96 1"/>
              <a:gd name="f458" fmla="*/ f363 f97 1"/>
              <a:gd name="f459" fmla="*/ f364 f96 1"/>
              <a:gd name="f460" fmla="*/ f365 f97 1"/>
              <a:gd name="f461" fmla="*/ f366 f96 1"/>
              <a:gd name="f462" fmla="*/ f367 f97 1"/>
              <a:gd name="f463" fmla="*/ f368 f96 1"/>
              <a:gd name="f464" fmla="*/ f369 f97 1"/>
              <a:gd name="f465" fmla="*/ f370 f96 1"/>
              <a:gd name="f466" fmla="*/ f371 f97 1"/>
              <a:gd name="f467" fmla="*/ f372 f96 1"/>
              <a:gd name="f468" fmla="*/ f373 f97 1"/>
              <a:gd name="f469" fmla="*/ f374 f96 1"/>
              <a:gd name="f470" fmla="*/ f375 f96 1"/>
              <a:gd name="f471" fmla="*/ f376 f97 1"/>
              <a:gd name="f472" fmla="*/ f377 f96 1"/>
              <a:gd name="f473" fmla="*/ f378 f97 1"/>
              <a:gd name="f474" fmla="*/ f379 f96 1"/>
              <a:gd name="f475" fmla="*/ f380 f97 1"/>
              <a:gd name="f476" fmla="*/ f381 f96 1"/>
              <a:gd name="f477" fmla="*/ f382 f97 1"/>
              <a:gd name="f478" fmla="*/ f383 f96 1"/>
              <a:gd name="f479" fmla="*/ f384 f97 1"/>
            </a:gdLst>
            <a:ahLst/>
            <a:cxnLst>
              <a:cxn ang="3cd4">
                <a:pos x="hc" y="t"/>
              </a:cxn>
              <a:cxn ang="0">
                <a:pos x="r" y="vc"/>
              </a:cxn>
              <a:cxn ang="cd4">
                <a:pos x="hc" y="b"/>
              </a:cxn>
              <a:cxn ang="cd2">
                <a:pos x="l" y="vc"/>
              </a:cxn>
              <a:cxn ang="f198">
                <a:pos x="f389" y="f390"/>
              </a:cxn>
              <a:cxn ang="f198">
                <a:pos x="f389" y="f391"/>
              </a:cxn>
              <a:cxn ang="f198">
                <a:pos x="f389" y="f392"/>
              </a:cxn>
              <a:cxn ang="f198">
                <a:pos x="f389" y="f393"/>
              </a:cxn>
              <a:cxn ang="f198">
                <a:pos x="f394" y="f393"/>
              </a:cxn>
              <a:cxn ang="f198">
                <a:pos x="f394" y="f395"/>
              </a:cxn>
              <a:cxn ang="f198">
                <a:pos x="f394" y="f391"/>
              </a:cxn>
              <a:cxn ang="f198">
                <a:pos x="f394" y="f396"/>
              </a:cxn>
              <a:cxn ang="f198">
                <a:pos x="f397" y="f398"/>
              </a:cxn>
              <a:cxn ang="f198">
                <a:pos x="f399" y="f400"/>
              </a:cxn>
              <a:cxn ang="f198">
                <a:pos x="f401" y="f402"/>
              </a:cxn>
              <a:cxn ang="f198">
                <a:pos x="f403" y="f404"/>
              </a:cxn>
              <a:cxn ang="f198">
                <a:pos x="f405" y="f406"/>
              </a:cxn>
              <a:cxn ang="f198">
                <a:pos x="f407" y="f408"/>
              </a:cxn>
              <a:cxn ang="f198">
                <a:pos x="f409" y="f410"/>
              </a:cxn>
              <a:cxn ang="f198">
                <a:pos x="f411" y="f412"/>
              </a:cxn>
              <a:cxn ang="f198">
                <a:pos x="f413" y="f414"/>
              </a:cxn>
              <a:cxn ang="f198">
                <a:pos x="f415" y="f416"/>
              </a:cxn>
              <a:cxn ang="f198">
                <a:pos x="f417" y="f418"/>
              </a:cxn>
              <a:cxn ang="f198">
                <a:pos x="f419" y="f420"/>
              </a:cxn>
              <a:cxn ang="f198">
                <a:pos x="f421" y="f422"/>
              </a:cxn>
              <a:cxn ang="f198">
                <a:pos x="f423" y="f424"/>
              </a:cxn>
              <a:cxn ang="f198">
                <a:pos x="f425" y="f426"/>
              </a:cxn>
              <a:cxn ang="f198">
                <a:pos x="f427" y="f428"/>
              </a:cxn>
              <a:cxn ang="f198">
                <a:pos x="f429" y="f430"/>
              </a:cxn>
              <a:cxn ang="f198">
                <a:pos x="f431" y="f432"/>
              </a:cxn>
              <a:cxn ang="f198">
                <a:pos x="f433" y="f434"/>
              </a:cxn>
              <a:cxn ang="f198">
                <a:pos x="f435" y="f436"/>
              </a:cxn>
              <a:cxn ang="f198">
                <a:pos x="f437" y="f438"/>
              </a:cxn>
              <a:cxn ang="f198">
                <a:pos x="f439" y="f440"/>
              </a:cxn>
              <a:cxn ang="f198">
                <a:pos x="f441" y="f440"/>
              </a:cxn>
              <a:cxn ang="f198">
                <a:pos x="f442" y="f443"/>
              </a:cxn>
              <a:cxn ang="f198">
                <a:pos x="f444" y="f440"/>
              </a:cxn>
              <a:cxn ang="f198">
                <a:pos x="f445" y="f438"/>
              </a:cxn>
              <a:cxn ang="f198">
                <a:pos x="f446" y="f447"/>
              </a:cxn>
              <a:cxn ang="f198">
                <a:pos x="f448" y="f434"/>
              </a:cxn>
              <a:cxn ang="f198">
                <a:pos x="f449" y="f450"/>
              </a:cxn>
              <a:cxn ang="f198">
                <a:pos x="f451" y="f452"/>
              </a:cxn>
              <a:cxn ang="f198">
                <a:pos x="f453" y="f454"/>
              </a:cxn>
              <a:cxn ang="f198">
                <a:pos x="f455" y="f456"/>
              </a:cxn>
              <a:cxn ang="f198">
                <a:pos x="f457" y="f458"/>
              </a:cxn>
              <a:cxn ang="f198">
                <a:pos x="f459" y="f460"/>
              </a:cxn>
              <a:cxn ang="f198">
                <a:pos x="f461" y="f462"/>
              </a:cxn>
              <a:cxn ang="f198">
                <a:pos x="f463" y="f464"/>
              </a:cxn>
              <a:cxn ang="f198">
                <a:pos x="f465" y="f466"/>
              </a:cxn>
              <a:cxn ang="f198">
                <a:pos x="f467" y="f468"/>
              </a:cxn>
              <a:cxn ang="f198">
                <a:pos x="f469" y="f414"/>
              </a:cxn>
              <a:cxn ang="f198">
                <a:pos x="f470" y="f471"/>
              </a:cxn>
              <a:cxn ang="f198">
                <a:pos x="f472" y="f473"/>
              </a:cxn>
              <a:cxn ang="f198">
                <a:pos x="f474" y="f475"/>
              </a:cxn>
              <a:cxn ang="f198">
                <a:pos x="f476" y="f477"/>
              </a:cxn>
              <a:cxn ang="f198">
                <a:pos x="f478" y="f479"/>
              </a:cxn>
            </a:cxnLst>
            <a:rect l="f385" t="f388" r="f386" b="f387"/>
            <a:pathLst>
              <a:path w="6053670" h="7139732">
                <a:moveTo>
                  <a:pt x="f6" y="f8"/>
                </a:moveTo>
                <a:lnTo>
                  <a:pt x="f6" y="f9"/>
                </a:lnTo>
                <a:lnTo>
                  <a:pt x="f6" y="f10"/>
                </a:lnTo>
                <a:lnTo>
                  <a:pt x="f6" y="f7"/>
                </a:lnTo>
                <a:lnTo>
                  <a:pt x="f5" y="f7"/>
                </a:lnTo>
                <a:lnTo>
                  <a:pt x="f5" y="f11"/>
                </a:lnTo>
                <a:lnTo>
                  <a:pt x="f5" y="f9"/>
                </a:lnTo>
                <a:lnTo>
                  <a:pt x="f5" y="f5"/>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5"/>
                </a:lnTo>
                <a:lnTo>
                  <a:pt x="f57" y="f58"/>
                </a:lnTo>
                <a:lnTo>
                  <a:pt x="f59" y="f55"/>
                </a:lnTo>
                <a:lnTo>
                  <a:pt x="f60" y="f53"/>
                </a:lnTo>
                <a:lnTo>
                  <a:pt x="f61" y="f62"/>
                </a:lnTo>
                <a:lnTo>
                  <a:pt x="f63" y="f49"/>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29"/>
                </a:lnTo>
                <a:lnTo>
                  <a:pt x="f85" y="f86"/>
                </a:lnTo>
                <a:lnTo>
                  <a:pt x="f87" y="f88"/>
                </a:lnTo>
                <a:lnTo>
                  <a:pt x="f89" y="f90"/>
                </a:lnTo>
                <a:lnTo>
                  <a:pt x="f91" y="f92"/>
                </a:lnTo>
                <a:lnTo>
                  <a:pt x="f93" y="f94"/>
                </a:lnTo>
                <a:close/>
              </a:path>
            </a:pathLst>
          </a:custGeom>
          <a:solidFill>
            <a:srgbClr val="FFFFFF"/>
          </a:solidFill>
          <a:ln cap="rnd">
            <a:noFill/>
            <a:prstDash val="solid"/>
          </a:ln>
        </p:spPr>
        <p:txBody>
          <a:bodyPr lIns="0" tIns="0" rIns="0" bIns="0">
            <a:noAutofit/>
          </a:bodyPr>
          <a:lstStyle/>
          <a:p>
            <a:endParaRPr lang="en-US"/>
          </a:p>
        </p:txBody>
      </p:sp>
      <p:sp>
        <p:nvSpPr>
          <p:cNvPr id="4" name="Freeform 5">
            <a:extLst>
              <a:ext uri="{FF2B5EF4-FFF2-40B4-BE49-F238E27FC236}">
                <a16:creationId xmlns:a16="http://schemas.microsoft.com/office/drawing/2014/main" id="{91A9D53E-C9F4-46F7-8EE3-D7F07306FAE9}"/>
              </a:ext>
            </a:extLst>
          </p:cNvPr>
          <p:cNvSpPr>
            <a:spLocks noMove="1" noResize="1"/>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noAutofit/>
          </a:bodyPr>
          <a:lstStyle/>
          <a:p>
            <a:endParaRPr lang="en-US"/>
          </a:p>
        </p:txBody>
      </p:sp>
      <p:sp>
        <p:nvSpPr>
          <p:cNvPr id="5" name="Title 1">
            <a:extLst>
              <a:ext uri="{FF2B5EF4-FFF2-40B4-BE49-F238E27FC236}">
                <a16:creationId xmlns:a16="http://schemas.microsoft.com/office/drawing/2014/main" id="{005F15AF-2EFD-42F8-BCDA-13E4686489FC}"/>
              </a:ext>
            </a:extLst>
          </p:cNvPr>
          <p:cNvSpPr txBox="1">
            <a:spLocks noGrp="1"/>
          </p:cNvSpPr>
          <p:nvPr>
            <p:ph type="title"/>
          </p:nvPr>
        </p:nvSpPr>
        <p:spPr>
          <a:xfrm>
            <a:off x="1154951" y="973671"/>
            <a:ext cx="2942210" cy="1020232"/>
          </a:xfrm>
          <a:prstGeom prst="rect">
            <a:avLst/>
          </a:prstGeom>
          <a:noFill/>
          <a:ln>
            <a:noFill/>
          </a:ln>
        </p:spPr>
        <p:txBody>
          <a:bodyPr vert="horz" wrap="square" lIns="91440" tIns="45720" rIns="91440" bIns="45720" anchor="ctr" anchorCtr="0" compatLnSpc="1">
            <a:normAutofit/>
          </a:bodyPr>
          <a:lstStyle/>
          <a:p>
            <a:pPr lvl="0">
              <a:lnSpc>
                <a:spcPct val="90000"/>
              </a:lnSpc>
            </a:pPr>
            <a:r>
              <a:rPr lang="en-GB" sz="1700"/>
              <a:t>Setting effective teamworking can add value to a business</a:t>
            </a:r>
          </a:p>
        </p:txBody>
      </p:sp>
      <p:pic>
        <p:nvPicPr>
          <p:cNvPr id="6" name="Picture 4" descr="Diagram&#10;&#10;Description automatically generated">
            <a:extLst>
              <a:ext uri="{FF2B5EF4-FFF2-40B4-BE49-F238E27FC236}">
                <a16:creationId xmlns:a16="http://schemas.microsoft.com/office/drawing/2014/main" id="{5DADDB5E-3EBD-4085-B383-8351A8186219}"/>
              </a:ext>
            </a:extLst>
          </p:cNvPr>
          <p:cNvPicPr>
            <a:picLocks noChangeAspect="1"/>
          </p:cNvPicPr>
          <p:nvPr/>
        </p:nvPicPr>
        <p:blipFill>
          <a:blip r:embed="rId3"/>
          <a:stretch>
            <a:fillRect/>
          </a:stretch>
        </p:blipFill>
        <p:spPr>
          <a:xfrm>
            <a:off x="5657731" y="803748"/>
            <a:ext cx="5465286" cy="5250493"/>
          </a:xfrm>
          <a:prstGeom prst="rect">
            <a:avLst/>
          </a:prstGeom>
          <a:noFill/>
          <a:ln cap="rnd">
            <a:noFill/>
          </a:ln>
        </p:spPr>
      </p:pic>
      <p:sp>
        <p:nvSpPr>
          <p:cNvPr id="7" name="Rectangle 15">
            <a:extLst>
              <a:ext uri="{FF2B5EF4-FFF2-40B4-BE49-F238E27FC236}">
                <a16:creationId xmlns:a16="http://schemas.microsoft.com/office/drawing/2014/main" id="{3E1230F0-8914-427A-B111-48AF841E8500}"/>
              </a:ext>
            </a:extLst>
          </p:cNvPr>
          <p:cNvSpPr>
            <a:spLocks noMove="1" noResize="1"/>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noAutofit/>
          </a:bodyPr>
          <a:lstStyle/>
          <a:p>
            <a:endParaRPr lang="en-US"/>
          </a:p>
        </p:txBody>
      </p:sp>
      <p:sp>
        <p:nvSpPr>
          <p:cNvPr id="8" name="Oval 17">
            <a:extLst>
              <a:ext uri="{FF2B5EF4-FFF2-40B4-BE49-F238E27FC236}">
                <a16:creationId xmlns:a16="http://schemas.microsoft.com/office/drawing/2014/main" id="{A97B4646-70D8-46A7-ACE7-CBDF6CA21183}"/>
              </a:ext>
            </a:extLst>
          </p:cNvPr>
          <p:cNvSpPr>
            <a:spLocks noMove="1" noResize="1"/>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noAutofit/>
          </a:bodyPr>
          <a:lstStyle/>
          <a:p>
            <a:endParaRPr lang="en-US"/>
          </a:p>
        </p:txBody>
      </p:sp>
      <p:sp>
        <p:nvSpPr>
          <p:cNvPr id="9" name="Oval 19">
            <a:extLst>
              <a:ext uri="{FF2B5EF4-FFF2-40B4-BE49-F238E27FC236}">
                <a16:creationId xmlns:a16="http://schemas.microsoft.com/office/drawing/2014/main" id="{65F29A64-F2ED-4E33-A807-4CD5B0CCA090}"/>
              </a:ext>
            </a:extLst>
          </p:cNvPr>
          <p:cNvSpPr>
            <a:spLocks noMove="1" noResize="1"/>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noAutofit/>
          </a:bodyPr>
          <a:lstStyle/>
          <a:p>
            <a:endParaRPr lang="en-US"/>
          </a:p>
        </p:txBody>
      </p:sp>
      <p:sp>
        <p:nvSpPr>
          <p:cNvPr id="10" name="Content Placeholder 2">
            <a:extLst>
              <a:ext uri="{FF2B5EF4-FFF2-40B4-BE49-F238E27FC236}">
                <a16:creationId xmlns:a16="http://schemas.microsoft.com/office/drawing/2014/main" id="{ABC7B692-8BC0-449A-9A8E-050567F4C270}"/>
              </a:ext>
            </a:extLst>
          </p:cNvPr>
          <p:cNvSpPr txBox="1">
            <a:spLocks noGrp="1"/>
          </p:cNvSpPr>
          <p:nvPr>
            <p:ph idx="1"/>
          </p:nvPr>
        </p:nvSpPr>
        <p:spPr>
          <a:xfrm>
            <a:off x="1154951" y="2120895"/>
            <a:ext cx="3133721" cy="3898901"/>
          </a:xfrm>
          <a:prstGeom prst="rect">
            <a:avLst/>
          </a:prstGeom>
          <a:noFill/>
          <a:ln>
            <a:noFill/>
          </a:ln>
        </p:spPr>
        <p:txBody>
          <a:bodyPr vert="horz" wrap="square" lIns="91440" tIns="45720" rIns="91440" bIns="45720" anchor="t" anchorCtr="0" compatLnSpc="1">
            <a:normAutofit/>
          </a:bodyPr>
          <a:lstStyle/>
          <a:p>
            <a:pPr lvl="0">
              <a:lnSpc>
                <a:spcPct val="90000"/>
              </a:lnSpc>
            </a:pPr>
            <a:r>
              <a:rPr lang="en-GB" sz="1700">
                <a:solidFill>
                  <a:srgbClr val="FFFFFF"/>
                </a:solidFill>
              </a:rPr>
              <a:t>The first team development theory to be analysed will be Tuckman’s team development stages</a:t>
            </a:r>
          </a:p>
          <a:p>
            <a:pPr lvl="0">
              <a:lnSpc>
                <a:spcPct val="90000"/>
              </a:lnSpc>
            </a:pPr>
            <a:r>
              <a:rPr lang="en-GB" sz="1700">
                <a:solidFill>
                  <a:srgbClr val="FFFFFF"/>
                </a:solidFill>
              </a:rPr>
              <a:t>According to Tuckman, teams go through five development stages;</a:t>
            </a:r>
          </a:p>
          <a:p>
            <a:pPr marL="0" lvl="0" indent="0">
              <a:lnSpc>
                <a:spcPct val="90000"/>
              </a:lnSpc>
              <a:buNone/>
            </a:pPr>
            <a:r>
              <a:rPr lang="en-GB" sz="1700">
                <a:solidFill>
                  <a:srgbClr val="FFFFFF"/>
                </a:solidFill>
              </a:rPr>
              <a:t>   1. Forming</a:t>
            </a:r>
          </a:p>
          <a:p>
            <a:pPr marL="0" lvl="0" indent="0">
              <a:lnSpc>
                <a:spcPct val="90000"/>
              </a:lnSpc>
              <a:buNone/>
            </a:pPr>
            <a:r>
              <a:rPr lang="en-GB" sz="1700">
                <a:solidFill>
                  <a:srgbClr val="FFFFFF"/>
                </a:solidFill>
              </a:rPr>
              <a:t>   2. Storming</a:t>
            </a:r>
          </a:p>
          <a:p>
            <a:pPr marL="0" lvl="0" indent="0">
              <a:lnSpc>
                <a:spcPct val="90000"/>
              </a:lnSpc>
              <a:buNone/>
            </a:pPr>
            <a:r>
              <a:rPr lang="en-GB" sz="1700">
                <a:solidFill>
                  <a:srgbClr val="FFFFFF"/>
                </a:solidFill>
              </a:rPr>
              <a:t>   3. Norming</a:t>
            </a:r>
          </a:p>
          <a:p>
            <a:pPr marL="0" lvl="0" indent="0">
              <a:lnSpc>
                <a:spcPct val="90000"/>
              </a:lnSpc>
              <a:buNone/>
            </a:pPr>
            <a:r>
              <a:rPr lang="en-GB" sz="1700">
                <a:solidFill>
                  <a:srgbClr val="FFFFFF"/>
                </a:solidFill>
              </a:rPr>
              <a:t>   4. Performing</a:t>
            </a:r>
          </a:p>
          <a:p>
            <a:pPr marL="0" lvl="0" indent="0">
              <a:lnSpc>
                <a:spcPct val="90000"/>
              </a:lnSpc>
              <a:buNone/>
            </a:pPr>
            <a:r>
              <a:rPr lang="en-GB" sz="1700">
                <a:solidFill>
                  <a:srgbClr val="FFFFFF"/>
                </a:solidFill>
              </a:rPr>
              <a:t>   5. Adjouring</a:t>
            </a:r>
          </a:p>
        </p:txBody>
      </p:sp>
      <p:sp>
        <p:nvSpPr>
          <p:cNvPr id="11" name="Freeform 5">
            <a:extLst>
              <a:ext uri="{FF2B5EF4-FFF2-40B4-BE49-F238E27FC236}">
                <a16:creationId xmlns:a16="http://schemas.microsoft.com/office/drawing/2014/main" id="{4E752D60-78CF-4D22-BEAD-FAE533E0928F}"/>
              </a:ext>
            </a:extLst>
          </p:cNvPr>
          <p:cNvSpPr>
            <a:spLocks noMove="1" noResize="1"/>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noAutofit/>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1E9ED-D9AE-4121-89FD-E6E2BF32D778}"/>
              </a:ext>
            </a:extLst>
          </p:cNvPr>
          <p:cNvSpPr txBox="1">
            <a:spLocks noGrp="1"/>
          </p:cNvSpPr>
          <p:nvPr>
            <p:ph type="title"/>
          </p:nvPr>
        </p:nvSpPr>
        <p:spPr>
          <a:xfrm>
            <a:off x="1103315" y="395898"/>
            <a:ext cx="8857555" cy="1657020"/>
          </a:xfrm>
          <a:prstGeom prst="rect">
            <a:avLst/>
          </a:prstGeom>
          <a:noFill/>
          <a:ln>
            <a:noFill/>
          </a:ln>
        </p:spPr>
        <p:txBody>
          <a:bodyPr vert="horz" wrap="square" lIns="91440" tIns="45720" rIns="91440" bIns="45720" anchor="ctr" anchorCtr="0" compatLnSpc="1">
            <a:normAutofit/>
          </a:bodyPr>
          <a:lstStyle/>
          <a:p>
            <a:pPr lvl="0"/>
            <a:r>
              <a:rPr lang="en-IN" b="1"/>
              <a:t>The channels of communication</a:t>
            </a:r>
            <a:endParaRPr lang="en-IN"/>
          </a:p>
        </p:txBody>
      </p:sp>
      <p:sp>
        <p:nvSpPr>
          <p:cNvPr id="3" name="Content Placeholder 2">
            <a:extLst>
              <a:ext uri="{FF2B5EF4-FFF2-40B4-BE49-F238E27FC236}">
                <a16:creationId xmlns:a16="http://schemas.microsoft.com/office/drawing/2014/main" id="{ACA0E012-94AB-42D7-BF9D-9281ED8CAF51}"/>
              </a:ext>
            </a:extLst>
          </p:cNvPr>
          <p:cNvSpPr txBox="1">
            <a:spLocks noGrp="1"/>
          </p:cNvSpPr>
          <p:nvPr>
            <p:ph idx="1"/>
          </p:nvPr>
        </p:nvSpPr>
        <p:spPr>
          <a:xfrm>
            <a:off x="635480" y="2662522"/>
            <a:ext cx="5552666" cy="4195477"/>
          </a:xfrm>
          <a:prstGeom prst="rect">
            <a:avLst/>
          </a:prstGeom>
          <a:noFill/>
          <a:ln>
            <a:noFill/>
          </a:ln>
        </p:spPr>
        <p:txBody>
          <a:bodyPr vert="horz" wrap="square" lIns="91440" tIns="45720" rIns="91440" bIns="45720" anchor="t" anchorCtr="0" compatLnSpc="1">
            <a:normAutofit/>
          </a:bodyPr>
          <a:lstStyle/>
          <a:p>
            <a:pPr marL="0" lvl="0" indent="0" algn="just">
              <a:buNone/>
            </a:pPr>
            <a:r>
              <a:rPr lang="en-IN">
                <a:latin typeface="Arial" pitchFamily="34"/>
                <a:cs typeface="Arial" pitchFamily="34"/>
              </a:rPr>
              <a:t>With the growth of the Internet and email, the topic of corporate style in electronic records has become highly relevant. The first thing a potential guest sees is a company's website, which may assist them quickly form an opinion about the hotel's quality, administration, and room pricing, as well as appraise the neighbourhood and walk around rooms, restaurants, and lounges, and reserve a stay. The hotel sites are laid out in the same style and construction. Shade contrasts are determined by the brand.</a:t>
            </a:r>
          </a:p>
          <a:p>
            <a:pPr marL="0" lvl="0" indent="0" algn="just">
              <a:buNone/>
            </a:pPr>
            <a:endParaRPr lang="en-IN"/>
          </a:p>
        </p:txBody>
      </p:sp>
      <p:pic>
        <p:nvPicPr>
          <p:cNvPr id="4" name="Picture 4" descr="Text&#10;&#10;Description automatically generated with low confidence">
            <a:extLst>
              <a:ext uri="{FF2B5EF4-FFF2-40B4-BE49-F238E27FC236}">
                <a16:creationId xmlns:a16="http://schemas.microsoft.com/office/drawing/2014/main" id="{5A4229A8-D96C-4C7A-B3D5-1BE047F37C8C}"/>
              </a:ext>
            </a:extLst>
          </p:cNvPr>
          <p:cNvPicPr>
            <a:picLocks noChangeAspect="1"/>
          </p:cNvPicPr>
          <p:nvPr/>
        </p:nvPicPr>
        <p:blipFill>
          <a:blip r:embed="rId2"/>
          <a:srcRect r="492" b="21148"/>
          <a:stretch>
            <a:fillRect/>
          </a:stretch>
        </p:blipFill>
        <p:spPr>
          <a:xfrm>
            <a:off x="6868634" y="2352668"/>
            <a:ext cx="5025725" cy="2931712"/>
          </a:xfrm>
          <a:prstGeom prst="rect">
            <a:avLst/>
          </a:prstGeom>
          <a:noFill/>
          <a:ln cap="rnd">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28A5-23C0-48FC-A563-FA94892F0A0D}"/>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IN" b="1"/>
              <a:t>Technology progressions</a:t>
            </a:r>
            <a:endParaRPr lang="en-IN"/>
          </a:p>
        </p:txBody>
      </p:sp>
      <p:sp>
        <p:nvSpPr>
          <p:cNvPr id="3" name="Content Placeholder 2">
            <a:extLst>
              <a:ext uri="{FF2B5EF4-FFF2-40B4-BE49-F238E27FC236}">
                <a16:creationId xmlns:a16="http://schemas.microsoft.com/office/drawing/2014/main" id="{40A87C67-B5C8-45F0-967A-EAB1FC9F6103}"/>
              </a:ext>
            </a:extLst>
          </p:cNvPr>
          <p:cNvSpPr txBox="1">
            <a:spLocks noGrp="1"/>
          </p:cNvSpPr>
          <p:nvPr>
            <p:ph idx="1"/>
          </p:nvPr>
        </p:nvSpPr>
        <p:spPr>
          <a:xfrm>
            <a:off x="1154951" y="2603497"/>
            <a:ext cx="8825660" cy="3416298"/>
          </a:xfrm>
          <a:prstGeom prst="rect">
            <a:avLst/>
          </a:prstGeom>
          <a:noFill/>
          <a:ln>
            <a:noFill/>
          </a:ln>
        </p:spPr>
        <p:txBody>
          <a:bodyPr vert="horz" wrap="square" lIns="91440" tIns="45720" rIns="91440" bIns="45720" anchor="t" anchorCtr="0" compatLnSpc="1">
            <a:normAutofit/>
          </a:bodyPr>
          <a:lstStyle/>
          <a:p>
            <a:pPr marL="0" lvl="0" indent="0" algn="just">
              <a:buNone/>
            </a:pPr>
            <a:endParaRPr lang="en-IN">
              <a:latin typeface="Arial" pitchFamily="34"/>
              <a:cs typeface="Arial" pitchFamily="34"/>
            </a:endParaRPr>
          </a:p>
          <a:p>
            <a:pPr marL="0" lvl="0" indent="0" algn="just">
              <a:buNone/>
            </a:pPr>
            <a:r>
              <a:rPr lang="en-GB">
                <a:latin typeface="Arial" pitchFamily="34"/>
                <a:cs typeface="Arial" pitchFamily="34"/>
              </a:rPr>
              <a:t>Thanks to technological improvements, a hotel's brand extension is done via the internet.</a:t>
            </a:r>
          </a:p>
          <a:p>
            <a:pPr marL="0" lvl="0" indent="0" algn="just">
              <a:buNone/>
            </a:pPr>
            <a:r>
              <a:rPr lang="en-GB">
                <a:latin typeface="Arial" pitchFamily="34"/>
                <a:cs typeface="Arial" pitchFamily="34"/>
              </a:rPr>
              <a:t>The hotel has created a website that provides a thorough, point-by-point, and plain picture of the company, including its products and services.</a:t>
            </a:r>
          </a:p>
          <a:p>
            <a:pPr marL="0" lvl="0" indent="0" algn="just">
              <a:buNone/>
            </a:pPr>
            <a:r>
              <a:rPr lang="en-GB">
                <a:latin typeface="Arial" pitchFamily="34"/>
                <a:cs typeface="Arial" pitchFamily="34"/>
              </a:rPr>
              <a:t>Customers can book online and obtain any necessary information from the website.</a:t>
            </a:r>
          </a:p>
          <a:p>
            <a:pPr marL="0" lvl="0" indent="0" algn="just">
              <a:buNone/>
            </a:pPr>
            <a:r>
              <a:rPr lang="en-GB">
                <a:latin typeface="Arial" pitchFamily="34"/>
                <a:cs typeface="Arial" pitchFamily="34"/>
              </a:rPr>
              <a:t>The hotel chain must retain its current consumers.</a:t>
            </a:r>
          </a:p>
          <a:p>
            <a:pPr marL="0" lvl="0" indent="0" algn="just">
              <a:buNone/>
            </a:pPr>
            <a:r>
              <a:rPr lang="en-GB">
                <a:latin typeface="Arial" pitchFamily="34"/>
                <a:cs typeface="Arial" pitchFamily="34"/>
              </a:rPr>
              <a:t>The current clientele offer a clear roadmap for the company's future challenges.</a:t>
            </a:r>
          </a:p>
          <a:p>
            <a:pPr marL="0" lvl="0" indent="0" algn="just">
              <a:buNone/>
            </a:pPr>
            <a:r>
              <a:rPr lang="en-GB">
                <a:latin typeface="Arial" pitchFamily="34"/>
                <a:cs typeface="Arial" pitchFamily="34"/>
              </a:rPr>
              <a:t>The development strategy emphasises mass communication through exchange productions, print advertising, and the internet. </a:t>
            </a:r>
            <a:endParaRPr lang="en-I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4080-505F-4ED0-A3D2-5571AA4116FA}"/>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IN" b="1"/>
              <a:t>Marketing</a:t>
            </a:r>
            <a:endParaRPr lang="en-IN"/>
          </a:p>
        </p:txBody>
      </p:sp>
      <p:sp>
        <p:nvSpPr>
          <p:cNvPr id="3" name="Content Placeholder 2">
            <a:extLst>
              <a:ext uri="{FF2B5EF4-FFF2-40B4-BE49-F238E27FC236}">
                <a16:creationId xmlns:a16="http://schemas.microsoft.com/office/drawing/2014/main" id="{4181359D-49A7-4BC5-AC80-2A0A39E23CC7}"/>
              </a:ext>
            </a:extLst>
          </p:cNvPr>
          <p:cNvSpPr txBox="1">
            <a:spLocks noGrp="1"/>
          </p:cNvSpPr>
          <p:nvPr>
            <p:ph idx="1"/>
          </p:nvPr>
        </p:nvSpPr>
        <p:spPr>
          <a:xfrm>
            <a:off x="1683172" y="3145764"/>
            <a:ext cx="8825660" cy="3416298"/>
          </a:xfrm>
          <a:prstGeom prst="rect">
            <a:avLst/>
          </a:prstGeom>
          <a:noFill/>
          <a:ln>
            <a:noFill/>
          </a:ln>
        </p:spPr>
        <p:txBody>
          <a:bodyPr vert="horz" wrap="square" lIns="91440" tIns="45720" rIns="91440" bIns="45720" anchor="t" anchorCtr="0" compatLnSpc="1">
            <a:normAutofit/>
          </a:bodyPr>
          <a:lstStyle/>
          <a:p>
            <a:pPr marL="0" lvl="0" indent="0" algn="just">
              <a:buNone/>
            </a:pPr>
            <a:r>
              <a:rPr lang="en-IN">
                <a:latin typeface="Arial" pitchFamily="34"/>
                <a:cs typeface="Arial" pitchFamily="34"/>
              </a:rPr>
              <a:t>Standard mail letters are the most practical option for communicating with current and new consumers. This aids the firm in forming long-term relationships with its local community, as well as assisting the hotel group in generating high levels of activity within the corporation. The technology is aided by the services and amenities supplied. The most recent advancements include bill payments via mobile phones, practical and easy-to-use websites, and free, open, and fast Wi-Fi. </a:t>
            </a:r>
            <a:endParaRPr lang="en-IN"/>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1412F-57F8-4A86-A784-3635D4CEAB9B}"/>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rmAutofit/>
          </a:bodyPr>
          <a:lstStyle/>
          <a:p>
            <a:pPr lvl="0"/>
            <a:r>
              <a:rPr lang="en-IN" b="1"/>
              <a:t>Social media</a:t>
            </a:r>
            <a:endParaRPr lang="en-IN"/>
          </a:p>
        </p:txBody>
      </p:sp>
      <p:sp>
        <p:nvSpPr>
          <p:cNvPr id="3" name="Content Placeholder 2">
            <a:extLst>
              <a:ext uri="{FF2B5EF4-FFF2-40B4-BE49-F238E27FC236}">
                <a16:creationId xmlns:a16="http://schemas.microsoft.com/office/drawing/2014/main" id="{4AD2600B-F452-4E33-A930-A1870E3A8599}"/>
              </a:ext>
            </a:extLst>
          </p:cNvPr>
          <p:cNvSpPr txBox="1">
            <a:spLocks noGrp="1"/>
          </p:cNvSpPr>
          <p:nvPr>
            <p:ph idx="1"/>
          </p:nvPr>
        </p:nvSpPr>
        <p:spPr>
          <a:xfrm>
            <a:off x="637949" y="2775953"/>
            <a:ext cx="3923416" cy="3239609"/>
          </a:xfrm>
          <a:prstGeom prst="rect">
            <a:avLst/>
          </a:prstGeom>
          <a:noFill/>
          <a:ln>
            <a:noFill/>
          </a:ln>
        </p:spPr>
        <p:txBody>
          <a:bodyPr vert="horz" wrap="square" lIns="91440" tIns="45720" rIns="91440" bIns="45720" anchor="ctr" anchorCtr="0" compatLnSpc="1">
            <a:noAutofit/>
          </a:bodyPr>
          <a:lstStyle/>
          <a:p>
            <a:pPr marL="0" lvl="0" indent="0">
              <a:lnSpc>
                <a:spcPct val="90000"/>
              </a:lnSpc>
              <a:buNone/>
            </a:pPr>
            <a:r>
              <a:rPr lang="en-GB">
                <a:latin typeface="Arial" pitchFamily="34"/>
                <a:cs typeface="Arial" pitchFamily="34"/>
              </a:rPr>
              <a:t>The tourist industry is taking advantage of information technology and internet networking to boost profits, as evidenced by the presence of hotels on social media.</a:t>
            </a:r>
          </a:p>
          <a:p>
            <a:pPr marL="0" lvl="0" indent="0">
              <a:lnSpc>
                <a:spcPct val="90000"/>
              </a:lnSpc>
              <a:buNone/>
            </a:pPr>
            <a:r>
              <a:rPr lang="en-GB">
                <a:latin typeface="Arial" pitchFamily="34"/>
                <a:cs typeface="Arial" pitchFamily="34"/>
              </a:rPr>
              <a:t>As a result of internet technologies, the way tourist and hospitality businesses connect with their customers has changed.</a:t>
            </a:r>
          </a:p>
          <a:p>
            <a:pPr marL="0" lvl="0" indent="0">
              <a:lnSpc>
                <a:spcPct val="90000"/>
              </a:lnSpc>
              <a:buNone/>
            </a:pPr>
            <a:r>
              <a:rPr lang="en-GB">
                <a:latin typeface="Arial" pitchFamily="34"/>
                <a:cs typeface="Arial" pitchFamily="34"/>
              </a:rPr>
              <a:t>Their businesses have made the switch to the internet.</a:t>
            </a:r>
          </a:p>
          <a:p>
            <a:pPr marL="0" lvl="0" indent="0">
              <a:lnSpc>
                <a:spcPct val="90000"/>
              </a:lnSpc>
              <a:buNone/>
            </a:pPr>
            <a:r>
              <a:rPr lang="en-GB">
                <a:latin typeface="Arial" pitchFamily="34"/>
                <a:cs typeface="Arial" pitchFamily="34"/>
              </a:rPr>
              <a:t>Clients and executives connect with the online networking and advertising directors of a few of the largest U.K. brands for insights into their daily activities.</a:t>
            </a:r>
            <a:endParaRPr lang="en-IN">
              <a:latin typeface="Arial" pitchFamily="34"/>
              <a:cs typeface="Arial" pitchFamily="34"/>
            </a:endParaRPr>
          </a:p>
        </p:txBody>
      </p:sp>
      <p:pic>
        <p:nvPicPr>
          <p:cNvPr id="4" name="Picture 4" descr="A picture containing logo&#10;&#10;Description automatically generated">
            <a:extLst>
              <a:ext uri="{FF2B5EF4-FFF2-40B4-BE49-F238E27FC236}">
                <a16:creationId xmlns:a16="http://schemas.microsoft.com/office/drawing/2014/main" id="{AB12C89D-41D4-4514-BC07-4662998C83A5}"/>
              </a:ext>
            </a:extLst>
          </p:cNvPr>
          <p:cNvPicPr>
            <a:picLocks noChangeAspect="1"/>
          </p:cNvPicPr>
          <p:nvPr/>
        </p:nvPicPr>
        <p:blipFill>
          <a:blip r:embed="rId2"/>
          <a:srcRect t="925" r="-2" b="10142"/>
          <a:stretch>
            <a:fillRect/>
          </a:stretch>
        </p:blipFill>
        <p:spPr>
          <a:xfrm>
            <a:off x="4984952" y="2775953"/>
            <a:ext cx="6158804" cy="3067162"/>
          </a:xfrm>
          <a:prstGeom prst="rect">
            <a:avLst/>
          </a:prstGeom>
          <a:noFill/>
          <a:ln cap="rnd">
            <a:noFill/>
          </a:ln>
          <a:effectLst>
            <a:outerShdw dist="50804" dir="5400000" algn="tl">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EE861-8DE3-4580-9F7A-6310C9C92D7A}"/>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IN" b="1"/>
              <a:t>Types of barriers</a:t>
            </a:r>
            <a:endParaRPr lang="en-IN"/>
          </a:p>
        </p:txBody>
      </p:sp>
      <p:sp>
        <p:nvSpPr>
          <p:cNvPr id="3" name="Content Placeholder 2">
            <a:extLst>
              <a:ext uri="{FF2B5EF4-FFF2-40B4-BE49-F238E27FC236}">
                <a16:creationId xmlns:a16="http://schemas.microsoft.com/office/drawing/2014/main" id="{2877323C-DCE1-4D57-AF73-726EE9931EC1}"/>
              </a:ext>
            </a:extLst>
          </p:cNvPr>
          <p:cNvSpPr txBox="1">
            <a:spLocks noGrp="1"/>
          </p:cNvSpPr>
          <p:nvPr>
            <p:ph idx="1"/>
          </p:nvPr>
        </p:nvSpPr>
        <p:spPr>
          <a:xfrm>
            <a:off x="583021" y="2349797"/>
            <a:ext cx="11025963" cy="2530547"/>
          </a:xfrm>
          <a:prstGeom prst="rect">
            <a:avLst/>
          </a:prstGeom>
          <a:noFill/>
          <a:ln>
            <a:noFill/>
          </a:ln>
        </p:spPr>
        <p:txBody>
          <a:bodyPr vert="horz" wrap="square" lIns="91440" tIns="45720" rIns="91440" bIns="45720" anchor="t" anchorCtr="0" compatLnSpc="1">
            <a:noAutofit/>
          </a:bodyPr>
          <a:lstStyle/>
          <a:p>
            <a:pPr lvl="0" algn="just"/>
            <a:r>
              <a:rPr lang="en-IN" b="1">
                <a:latin typeface="Arial" pitchFamily="34"/>
                <a:cs typeface="Arial" pitchFamily="34"/>
              </a:rPr>
              <a:t>Transparency and trust are lacking.</a:t>
            </a:r>
          </a:p>
          <a:p>
            <a:pPr marL="0" lvl="0" indent="0" algn="just">
              <a:buNone/>
            </a:pPr>
            <a:r>
              <a:rPr lang="en-IN">
                <a:latin typeface="Arial" pitchFamily="34"/>
                <a:cs typeface="Arial" pitchFamily="34"/>
              </a:rPr>
              <a:t>When there is an absence of transparency and trust, it is staggeringly hard to communicate anything. Assuming your representatives feel you're keeping data, they'll be stressed, some might theorize, and it'll be more hard for them to process any endeavours you make to interface with them. </a:t>
            </a:r>
          </a:p>
          <a:p>
            <a:pPr lvl="0" algn="just"/>
            <a:r>
              <a:rPr lang="en-IN" b="1">
                <a:latin typeface="Arial" pitchFamily="34"/>
                <a:cs typeface="Arial" pitchFamily="34"/>
              </a:rPr>
              <a:t>Styles of Communication (when they differ)</a:t>
            </a:r>
          </a:p>
          <a:p>
            <a:pPr marL="0" lvl="0" indent="0" algn="just">
              <a:buNone/>
            </a:pPr>
            <a:r>
              <a:rPr lang="en-IN">
                <a:latin typeface="Arial" pitchFamily="34"/>
                <a:cs typeface="Arial" pitchFamily="34"/>
              </a:rPr>
              <a:t>Everybody has a special method of conveying. A few people like to be direct, while others like to be more inconspicuous. Some utilize explicit data, while others rely upon speculations, etc. Sometimes, one individual's correspondence style is set up to the point that they think that it is hard to talk with others.</a:t>
            </a:r>
          </a:p>
          <a:p>
            <a:pPr lvl="0" algn="just"/>
            <a:r>
              <a:rPr lang="en-IN" b="1">
                <a:latin typeface="Arial" pitchFamily="34"/>
                <a:cs typeface="Arial" pitchFamily="34"/>
              </a:rPr>
              <a:t>Disputes in the Workplace</a:t>
            </a:r>
          </a:p>
          <a:p>
            <a:pPr marL="0" lvl="0" indent="0" algn="just">
              <a:buNone/>
            </a:pPr>
            <a:r>
              <a:rPr lang="en-IN">
                <a:latin typeface="Arial" pitchFamily="34"/>
                <a:cs typeface="Arial" pitchFamily="34"/>
              </a:rPr>
              <a:t>Struggle emerges for various causes, and when it occurs, it deters great correspondence. It isn't important to know the idea of the conflict; what makes a difference is that you endeavour to address it. At the point when conflict isn't settled, it raises, and people start to favour one side, deterring productive correspondence considerably more.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A8A4B-2B76-44D9-8532-BCEE069FB620}"/>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GB"/>
              <a:t>How to create a cohesive and effective team</a:t>
            </a:r>
          </a:p>
        </p:txBody>
      </p:sp>
      <p:sp>
        <p:nvSpPr>
          <p:cNvPr id="3" name="Content Placeholder 2">
            <a:extLst>
              <a:ext uri="{FF2B5EF4-FFF2-40B4-BE49-F238E27FC236}">
                <a16:creationId xmlns:a16="http://schemas.microsoft.com/office/drawing/2014/main" id="{A2119E4B-4299-4C86-B1D4-A0667767C5A5}"/>
              </a:ext>
            </a:extLst>
          </p:cNvPr>
          <p:cNvSpPr txBox="1">
            <a:spLocks noGrp="1"/>
          </p:cNvSpPr>
          <p:nvPr>
            <p:ph idx="1"/>
          </p:nvPr>
        </p:nvSpPr>
        <p:spPr>
          <a:xfrm>
            <a:off x="1154951" y="2603497"/>
            <a:ext cx="8825660" cy="3416298"/>
          </a:xfrm>
          <a:prstGeom prst="rect">
            <a:avLst/>
          </a:prstGeom>
          <a:noFill/>
          <a:ln>
            <a:noFill/>
          </a:ln>
        </p:spPr>
        <p:txBody>
          <a:bodyPr vert="horz" wrap="square" lIns="91440" tIns="45720" rIns="91440" bIns="45720" anchor="t" anchorCtr="0" compatLnSpc="1">
            <a:noAutofit/>
          </a:bodyPr>
          <a:lstStyle/>
          <a:p>
            <a:pPr lvl="0"/>
            <a:r>
              <a:rPr lang="en-GB" sz="1600">
                <a:latin typeface="Arial" pitchFamily="34"/>
                <a:cs typeface="Arial" pitchFamily="34"/>
              </a:rPr>
              <a:t>Establish a mission. The most important factor to determine before selecting members is your team's mission. Decide the goals of the group and how you will accomplish those goals. Then select team members who will contribute best to the mission. </a:t>
            </a:r>
          </a:p>
          <a:p>
            <a:pPr lvl="0"/>
            <a:r>
              <a:rPr lang="en-GB" sz="1600">
                <a:latin typeface="Arial" pitchFamily="34"/>
                <a:cs typeface="Arial" pitchFamily="34"/>
              </a:rPr>
              <a:t>Practice teamwork. Team-building exercises are the best way to see how individual members will work together to accomplish a goal. Before your team has to work on important tasks, see how they handle something simple like an ice breaker. Who took the lead? Who worked well together? Use what you observe and apply it to the real mission. Plus, your team members will bond with each other in the process.</a:t>
            </a:r>
          </a:p>
          <a:p>
            <a:pPr lvl="0"/>
            <a:r>
              <a:rPr lang="en-GB" sz="1600">
                <a:latin typeface="Arial" pitchFamily="34"/>
                <a:cs typeface="Arial" pitchFamily="34"/>
              </a:rPr>
              <a:t>Communicate effectively. A team cannot be cohesive if communication is ineffective. Make sure to methods of communication are consistent. Clearly explain the team's instructions and goals. Make sure all messages are constructed for the benefit of the team.</a:t>
            </a:r>
          </a:p>
          <a:p>
            <a:pPr lvl="0"/>
            <a:r>
              <a:rPr lang="en-GB" sz="1600">
                <a:latin typeface="Arial" pitchFamily="34"/>
                <a:cs typeface="Arial" pitchFamily="34"/>
              </a:rPr>
              <a:t>Celebrate success. When your team successfully accomplishes the mission you established at the beginning, it's important to recognize them for it. Make sure the group knows you appreciate their work and thank them.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3">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F257E-FB72-463F-B9E0-9BC1F8B715C4}"/>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rmAutofit/>
          </a:bodyPr>
          <a:lstStyle/>
          <a:p>
            <a:endParaRPr lang="en-US"/>
          </a:p>
        </p:txBody>
      </p:sp>
      <p:sp>
        <p:nvSpPr>
          <p:cNvPr id="3" name="Content Placeholder 2">
            <a:extLst>
              <a:ext uri="{FF2B5EF4-FFF2-40B4-BE49-F238E27FC236}">
                <a16:creationId xmlns:a16="http://schemas.microsoft.com/office/drawing/2014/main" id="{BCF3857F-A2C8-497C-A8D1-2FCBE80494B8}"/>
              </a:ext>
            </a:extLst>
          </p:cNvPr>
          <p:cNvSpPr txBox="1">
            <a:spLocks noGrp="1"/>
          </p:cNvSpPr>
          <p:nvPr>
            <p:ph idx="1"/>
          </p:nvPr>
        </p:nvSpPr>
        <p:spPr>
          <a:xfrm>
            <a:off x="421309" y="1569092"/>
            <a:ext cx="3974768" cy="5046134"/>
          </a:xfrm>
          <a:prstGeom prst="rect">
            <a:avLst/>
          </a:prstGeom>
          <a:noFill/>
          <a:ln>
            <a:noFill/>
          </a:ln>
        </p:spPr>
        <p:txBody>
          <a:bodyPr vert="horz" wrap="square" lIns="91440" tIns="45720" rIns="91440" bIns="45720" anchor="ctr" anchorCtr="0" compatLnSpc="1">
            <a:normAutofit/>
          </a:bodyPr>
          <a:lstStyle/>
          <a:p>
            <a:pPr marL="0" lvl="0" indent="0">
              <a:buNone/>
            </a:pPr>
            <a:r>
              <a:rPr lang="en-GB" sz="2000">
                <a:latin typeface="Arial" pitchFamily="34"/>
                <a:cs typeface="Arial" pitchFamily="34"/>
              </a:rPr>
              <a:t>Building a cohesive team is a never-ending process. With every new project comes different challenges. It is important to consistently make sure your team is working well together and reaching results effectively.</a:t>
            </a:r>
          </a:p>
        </p:txBody>
      </p:sp>
      <p:pic>
        <p:nvPicPr>
          <p:cNvPr id="4" name="Picture 4" descr="A group of people shaking hands&#10;&#10;Description automatically generated with low confidence">
            <a:extLst>
              <a:ext uri="{FF2B5EF4-FFF2-40B4-BE49-F238E27FC236}">
                <a16:creationId xmlns:a16="http://schemas.microsoft.com/office/drawing/2014/main" id="{44FB58DF-22F4-4D45-940D-9D3C93AC564A}"/>
              </a:ext>
            </a:extLst>
          </p:cNvPr>
          <p:cNvPicPr>
            <a:picLocks noChangeAspect="1"/>
          </p:cNvPicPr>
          <p:nvPr/>
        </p:nvPicPr>
        <p:blipFill>
          <a:blip r:embed="rId2"/>
          <a:stretch>
            <a:fillRect/>
          </a:stretch>
        </p:blipFill>
        <p:spPr>
          <a:xfrm>
            <a:off x="5129729" y="2775953"/>
            <a:ext cx="5869259" cy="3067162"/>
          </a:xfrm>
          <a:prstGeom prst="rect">
            <a:avLst/>
          </a:prstGeom>
          <a:noFill/>
          <a:ln cap="rnd">
            <a:noFill/>
          </a:ln>
          <a:effectLst>
            <a:outerShdw dist="50804" dir="5400000" algn="tl">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9DAEF-E0E9-4E2E-89E2-4FEB17EFE3F4}"/>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IN" b="1"/>
              <a:t>evaluation</a:t>
            </a:r>
          </a:p>
        </p:txBody>
      </p:sp>
      <p:graphicFrame>
        <p:nvGraphicFramePr>
          <p:cNvPr id="3" name="Content Placeholder 3">
            <a:extLst>
              <a:ext uri="{FF2B5EF4-FFF2-40B4-BE49-F238E27FC236}">
                <a16:creationId xmlns:a16="http://schemas.microsoft.com/office/drawing/2014/main" id="{E2E24C71-0CC8-4662-AC56-41C0CD3E3591}"/>
              </a:ext>
            </a:extLst>
          </p:cNvPr>
          <p:cNvGraphicFramePr>
            <a:graphicFrameLocks noGrp="1"/>
          </p:cNvGraphicFramePr>
          <p:nvPr>
            <p:ph idx="1"/>
          </p:nvPr>
        </p:nvGraphicFramePr>
        <p:xfrm>
          <a:off x="1158947" y="2603497"/>
          <a:ext cx="8821664" cy="4010174"/>
        </p:xfrm>
        <a:graphic>
          <a:graphicData uri="http://schemas.openxmlformats.org/drawingml/2006/table">
            <a:tbl>
              <a:tblPr firstRow="1" bandRow="1">
                <a:effectLst/>
                <a:tableStyleId>{5C22544A-7EE6-4342-B048-85BDC9FD1C3A}</a:tableStyleId>
              </a:tblPr>
              <a:tblGrid>
                <a:gridCol w="4409209">
                  <a:extLst>
                    <a:ext uri="{9D8B030D-6E8A-4147-A177-3AD203B41FA5}">
                      <a16:colId xmlns:a16="http://schemas.microsoft.com/office/drawing/2014/main" val="4101229489"/>
                    </a:ext>
                  </a:extLst>
                </a:gridCol>
                <a:gridCol w="4412455">
                  <a:extLst>
                    <a:ext uri="{9D8B030D-6E8A-4147-A177-3AD203B41FA5}">
                      <a16:colId xmlns:a16="http://schemas.microsoft.com/office/drawing/2014/main" val="2714910628"/>
                    </a:ext>
                  </a:extLst>
                </a:gridCol>
              </a:tblGrid>
              <a:tr h="374410">
                <a:tc>
                  <a:txBody>
                    <a:bodyPr/>
                    <a:lstStyle/>
                    <a:p>
                      <a:pPr lvl="0"/>
                      <a:r>
                        <a:rPr lang="en-IN"/>
                        <a:t>Teamwork Evaluation</a:t>
                      </a:r>
                      <a:r>
                        <a:rPr lang="en-IN" baseline="0"/>
                        <a:t> </a:t>
                      </a:r>
                      <a:endParaRPr lang="en-IN"/>
                    </a:p>
                  </a:txBody>
                  <a:tcPr marL="104378" marR="104378"/>
                </a:tc>
                <a:tc>
                  <a:txBody>
                    <a:bodyPr/>
                    <a:lstStyle/>
                    <a:p>
                      <a:pPr lvl="0"/>
                      <a:endParaRPr lang="en-IN"/>
                    </a:p>
                  </a:txBody>
                  <a:tcPr marL="104378" marR="104378"/>
                </a:tc>
                <a:extLst>
                  <a:ext uri="{0D108BD9-81ED-4DB2-BD59-A6C34878D82A}">
                    <a16:rowId xmlns:a16="http://schemas.microsoft.com/office/drawing/2014/main" val="1822663163"/>
                  </a:ext>
                </a:extLst>
              </a:tr>
              <a:tr h="374410">
                <a:tc>
                  <a:txBody>
                    <a:bodyPr/>
                    <a:lstStyle/>
                    <a:p>
                      <a:pPr lvl="0"/>
                      <a:r>
                        <a:rPr lang="en-IN">
                          <a:latin typeface="Arial" pitchFamily="34"/>
                        </a:rPr>
                        <a:t>Who was in your team?</a:t>
                      </a:r>
                    </a:p>
                  </a:txBody>
                  <a:tcPr marL="104378" marR="104378"/>
                </a:tc>
                <a:tc>
                  <a:txBody>
                    <a:bodyPr/>
                    <a:lstStyle/>
                    <a:p>
                      <a:pPr lvl="0"/>
                      <a:r>
                        <a:rPr lang="en-IN" baseline="0">
                          <a:latin typeface="Arial" pitchFamily="34"/>
                        </a:rPr>
                        <a:t>Nicoleta Busu, Melania Chelu</a:t>
                      </a:r>
                    </a:p>
                  </a:txBody>
                  <a:tcPr marL="104378" marR="104378"/>
                </a:tc>
                <a:extLst>
                  <a:ext uri="{0D108BD9-81ED-4DB2-BD59-A6C34878D82A}">
                    <a16:rowId xmlns:a16="http://schemas.microsoft.com/office/drawing/2014/main" val="1176886761"/>
                  </a:ext>
                </a:extLst>
              </a:tr>
              <a:tr h="692392">
                <a:tc>
                  <a:txBody>
                    <a:bodyPr/>
                    <a:lstStyle/>
                    <a:p>
                      <a:pPr lvl="0"/>
                      <a:r>
                        <a:rPr lang="en-IN">
                          <a:latin typeface="Arial" pitchFamily="34"/>
                        </a:rPr>
                        <a:t>What were</a:t>
                      </a:r>
                      <a:r>
                        <a:rPr lang="en-IN" baseline="0">
                          <a:latin typeface="Arial" pitchFamily="34"/>
                        </a:rPr>
                        <a:t> the key strengths of your team?</a:t>
                      </a:r>
                      <a:endParaRPr lang="en-IN">
                        <a:latin typeface="Arial" pitchFamily="34"/>
                      </a:endParaRPr>
                    </a:p>
                  </a:txBody>
                  <a:tcPr marL="104378" marR="104378"/>
                </a:tc>
                <a:tc>
                  <a:txBody>
                    <a:bodyPr/>
                    <a:lstStyle/>
                    <a:p>
                      <a:pPr lvl="0"/>
                      <a:r>
                        <a:rPr lang="en-IN" baseline="0">
                          <a:latin typeface="Arial" pitchFamily="34"/>
                        </a:rPr>
                        <a:t>Desire to make the presentation as good as possible</a:t>
                      </a:r>
                    </a:p>
                  </a:txBody>
                  <a:tcPr marL="104378" marR="104378"/>
                </a:tc>
                <a:extLst>
                  <a:ext uri="{0D108BD9-81ED-4DB2-BD59-A6C34878D82A}">
                    <a16:rowId xmlns:a16="http://schemas.microsoft.com/office/drawing/2014/main" val="3144412408"/>
                  </a:ext>
                </a:extLst>
              </a:tr>
              <a:tr h="374410">
                <a:tc>
                  <a:txBody>
                    <a:bodyPr/>
                    <a:lstStyle/>
                    <a:p>
                      <a:pPr lvl="0"/>
                      <a:r>
                        <a:rPr lang="en-IN">
                          <a:latin typeface="Arial" pitchFamily="34"/>
                        </a:rPr>
                        <a:t>What were</a:t>
                      </a:r>
                      <a:r>
                        <a:rPr lang="en-IN" baseline="0">
                          <a:latin typeface="Arial" pitchFamily="34"/>
                        </a:rPr>
                        <a:t> the challenges that you overcame as team?</a:t>
                      </a:r>
                      <a:endParaRPr lang="en-IN">
                        <a:latin typeface="Arial" pitchFamily="34"/>
                      </a:endParaRPr>
                    </a:p>
                  </a:txBody>
                  <a:tcPr marL="104378" marR="104378"/>
                </a:tc>
                <a:tc>
                  <a:txBody>
                    <a:bodyPr/>
                    <a:lstStyle/>
                    <a:p>
                      <a:pPr lvl="0"/>
                      <a:r>
                        <a:rPr lang="en-IN">
                          <a:latin typeface="Arial" pitchFamily="34"/>
                          <a:cs typeface="Arial" pitchFamily="34"/>
                        </a:rPr>
                        <a:t>Different schedules</a:t>
                      </a:r>
                    </a:p>
                  </a:txBody>
                  <a:tcPr marL="104378" marR="104378"/>
                </a:tc>
                <a:extLst>
                  <a:ext uri="{0D108BD9-81ED-4DB2-BD59-A6C34878D82A}">
                    <a16:rowId xmlns:a16="http://schemas.microsoft.com/office/drawing/2014/main" val="828243620"/>
                  </a:ext>
                </a:extLst>
              </a:tr>
              <a:tr h="374410">
                <a:tc>
                  <a:txBody>
                    <a:bodyPr/>
                    <a:lstStyle/>
                    <a:p>
                      <a:pPr lvl="0"/>
                      <a:r>
                        <a:rPr lang="en-IN">
                          <a:latin typeface="Arial" pitchFamily="34"/>
                        </a:rPr>
                        <a:t>What would you do differently</a:t>
                      </a:r>
                      <a:r>
                        <a:rPr lang="en-IN" baseline="0">
                          <a:latin typeface="Arial" pitchFamily="34"/>
                        </a:rPr>
                        <a:t> if you worked as a team again?</a:t>
                      </a:r>
                      <a:endParaRPr lang="en-IN">
                        <a:latin typeface="Arial" pitchFamily="34"/>
                      </a:endParaRPr>
                    </a:p>
                  </a:txBody>
                  <a:tcPr marL="104378" marR="104378"/>
                </a:tc>
                <a:tc>
                  <a:txBody>
                    <a:bodyPr/>
                    <a:lstStyle/>
                    <a:p>
                      <a:pPr lvl="0"/>
                      <a:r>
                        <a:rPr lang="en-IN">
                          <a:latin typeface="Arial" pitchFamily="34"/>
                          <a:cs typeface="Arial" pitchFamily="34"/>
                        </a:rPr>
                        <a:t>Starting the presentation earlier so that we don’t have to rush when the deadline is approching</a:t>
                      </a:r>
                    </a:p>
                  </a:txBody>
                  <a:tcPr marL="104378" marR="104378"/>
                </a:tc>
                <a:extLst>
                  <a:ext uri="{0D108BD9-81ED-4DB2-BD59-A6C34878D82A}">
                    <a16:rowId xmlns:a16="http://schemas.microsoft.com/office/drawing/2014/main" val="1711545575"/>
                  </a:ext>
                </a:extLst>
              </a:tr>
              <a:tr h="374410">
                <a:tc>
                  <a:txBody>
                    <a:bodyPr/>
                    <a:lstStyle/>
                    <a:p>
                      <a:pPr lvl="0"/>
                      <a:r>
                        <a:rPr lang="en-IN">
                          <a:latin typeface="Arial" pitchFamily="34"/>
                        </a:rPr>
                        <a:t>How would you rate</a:t>
                      </a:r>
                      <a:r>
                        <a:rPr lang="en-IN" baseline="0">
                          <a:latin typeface="Arial" pitchFamily="34"/>
                        </a:rPr>
                        <a:t> your team working? Out of 10?</a:t>
                      </a:r>
                      <a:endParaRPr lang="en-IN">
                        <a:latin typeface="Arial" pitchFamily="34"/>
                      </a:endParaRPr>
                    </a:p>
                  </a:txBody>
                  <a:tcPr marL="104378" marR="104378"/>
                </a:tc>
                <a:tc>
                  <a:txBody>
                    <a:bodyPr/>
                    <a:lstStyle/>
                    <a:p>
                      <a:pPr lvl="0"/>
                      <a:r>
                        <a:rPr lang="en-IN">
                          <a:latin typeface="Arial" pitchFamily="34"/>
                          <a:cs typeface="Arial" pitchFamily="34"/>
                        </a:rPr>
                        <a:t>7</a:t>
                      </a:r>
                    </a:p>
                  </a:txBody>
                  <a:tcPr marL="104378" marR="104378"/>
                </a:tc>
                <a:extLst>
                  <a:ext uri="{0D108BD9-81ED-4DB2-BD59-A6C34878D82A}">
                    <a16:rowId xmlns:a16="http://schemas.microsoft.com/office/drawing/2014/main" val="1664678747"/>
                  </a:ext>
                </a:extLst>
              </a:tr>
              <a:tr h="374410">
                <a:tc>
                  <a:txBody>
                    <a:bodyPr/>
                    <a:lstStyle/>
                    <a:p>
                      <a:pPr lvl="0"/>
                      <a:endParaRPr lang="en-IN"/>
                    </a:p>
                  </a:txBody>
                  <a:tcPr marL="104378" marR="104378"/>
                </a:tc>
                <a:tc>
                  <a:txBody>
                    <a:bodyPr/>
                    <a:lstStyle/>
                    <a:p>
                      <a:pPr lvl="0"/>
                      <a:endParaRPr lang="en-IN"/>
                    </a:p>
                  </a:txBody>
                  <a:tcPr marL="104378" marR="104378"/>
                </a:tc>
                <a:extLst>
                  <a:ext uri="{0D108BD9-81ED-4DB2-BD59-A6C34878D82A}">
                    <a16:rowId xmlns:a16="http://schemas.microsoft.com/office/drawing/2014/main" val="323781765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177ED-BB2A-44D2-A285-5D13FB4CC1B9}"/>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IN" b="1"/>
              <a:t>References</a:t>
            </a:r>
            <a:endParaRPr lang="en-IN"/>
          </a:p>
        </p:txBody>
      </p:sp>
      <p:sp>
        <p:nvSpPr>
          <p:cNvPr id="3" name="Content Placeholder 2">
            <a:extLst>
              <a:ext uri="{FF2B5EF4-FFF2-40B4-BE49-F238E27FC236}">
                <a16:creationId xmlns:a16="http://schemas.microsoft.com/office/drawing/2014/main" id="{C792D004-3EA4-4F88-8E57-E40A570E84F8}"/>
              </a:ext>
            </a:extLst>
          </p:cNvPr>
          <p:cNvSpPr txBox="1">
            <a:spLocks noGrp="1"/>
          </p:cNvSpPr>
          <p:nvPr>
            <p:ph idx="1"/>
          </p:nvPr>
        </p:nvSpPr>
        <p:spPr>
          <a:xfrm>
            <a:off x="1154951" y="2603497"/>
            <a:ext cx="8825660" cy="3416298"/>
          </a:xfrm>
          <a:prstGeom prst="rect">
            <a:avLst/>
          </a:prstGeom>
          <a:noFill/>
          <a:ln>
            <a:noFill/>
          </a:ln>
        </p:spPr>
        <p:txBody>
          <a:bodyPr vert="horz" wrap="square" lIns="91440" tIns="45720" rIns="91440" bIns="45720" anchor="t" anchorCtr="0" compatLnSpc="1">
            <a:normAutofit/>
          </a:bodyPr>
          <a:lstStyle/>
          <a:p>
            <a:pPr marL="0" lvl="0" indent="0">
              <a:buNone/>
            </a:pPr>
            <a:r>
              <a:rPr lang="en-IN">
                <a:latin typeface="Arial" pitchFamily="34"/>
                <a:cs typeface="Arial" pitchFamily="34"/>
              </a:rPr>
              <a:t>Hart, W.M., Doerr, P., Qian, Y. and McNaull, P.M., 2020. What Constitutes Effective Team Communication After an Error?. </a:t>
            </a:r>
            <a:r>
              <a:rPr lang="en-IN" i="1">
                <a:latin typeface="Arial" pitchFamily="34"/>
                <a:cs typeface="Arial" pitchFamily="34"/>
              </a:rPr>
              <a:t>AMA journal of ethics</a:t>
            </a:r>
            <a:r>
              <a:rPr lang="en-IN">
                <a:latin typeface="Arial" pitchFamily="34"/>
                <a:cs typeface="Arial" pitchFamily="34"/>
              </a:rPr>
              <a:t>, </a:t>
            </a:r>
            <a:r>
              <a:rPr lang="en-IN" i="1">
                <a:latin typeface="Arial" pitchFamily="34"/>
                <a:cs typeface="Arial" pitchFamily="34"/>
              </a:rPr>
              <a:t>22</a:t>
            </a:r>
            <a:r>
              <a:rPr lang="en-IN">
                <a:latin typeface="Arial" pitchFamily="34"/>
                <a:cs typeface="Arial" pitchFamily="34"/>
              </a:rPr>
              <a:t>(4), pp.298-304. </a:t>
            </a:r>
            <a:r>
              <a:rPr lang="en-IN">
                <a:latin typeface="Arial" pitchFamily="34"/>
                <a:cs typeface="Arial" pitchFamily="34"/>
                <a:hlinkClick r:id="rId2"/>
              </a:rPr>
              <a:t>https://journalofethics.ama-assn.org/article/what-constitutes-effective-team-communication-after-error/2020-04?Effort%2BCode=FBB007</a:t>
            </a:r>
            <a:endParaRPr lang="en-IN">
              <a:latin typeface="Arial" pitchFamily="34"/>
              <a:cs typeface="Arial" pitchFamily="34"/>
            </a:endParaRPr>
          </a:p>
          <a:p>
            <a:pPr marL="0" lvl="0" indent="0">
              <a:buNone/>
            </a:pPr>
            <a:r>
              <a:rPr lang="en-IN">
                <a:latin typeface="Arial" pitchFamily="34"/>
                <a:cs typeface="Arial" pitchFamily="34"/>
              </a:rPr>
              <a:t>Bui, H., Chau, V. S., Degl'Innocenti, M., Leone, L., &amp; Vicentini, F. (2019). The resilient organisation: A meta‐analysis of the effect of communication on team diversity and team performance. </a:t>
            </a:r>
            <a:r>
              <a:rPr lang="en-IN" i="1">
                <a:latin typeface="Arial" pitchFamily="34"/>
                <a:cs typeface="Arial" pitchFamily="34"/>
              </a:rPr>
              <a:t>Applied Psychology</a:t>
            </a:r>
            <a:r>
              <a:rPr lang="en-IN">
                <a:latin typeface="Arial" pitchFamily="34"/>
                <a:cs typeface="Arial" pitchFamily="34"/>
              </a:rPr>
              <a:t>, </a:t>
            </a:r>
            <a:r>
              <a:rPr lang="en-IN" i="1">
                <a:latin typeface="Arial" pitchFamily="34"/>
                <a:cs typeface="Arial" pitchFamily="34"/>
              </a:rPr>
              <a:t>68</a:t>
            </a:r>
            <a:r>
              <a:rPr lang="en-IN">
                <a:latin typeface="Arial" pitchFamily="34"/>
                <a:cs typeface="Arial" pitchFamily="34"/>
              </a:rPr>
              <a:t>(4), 621-657. </a:t>
            </a:r>
            <a:r>
              <a:rPr lang="en-IN">
                <a:latin typeface="Arial" pitchFamily="34"/>
                <a:cs typeface="Arial" pitchFamily="34"/>
                <a:hlinkClick r:id="rId3"/>
              </a:rPr>
              <a:t>https://iaap-journals.onlinelibrary.wiley.com/doi/abs/10.1111/apps.12203</a:t>
            </a:r>
            <a:endParaRPr lang="en-IN">
              <a:latin typeface="Arial" pitchFamily="34"/>
              <a:cs typeface="Arial" pitchFamily="34"/>
            </a:endParaRPr>
          </a:p>
          <a:p>
            <a:pPr marL="0" lvl="0" indent="0">
              <a:buNone/>
            </a:pPr>
            <a:r>
              <a:rPr lang="en-IN">
                <a:latin typeface="Arial" pitchFamily="34"/>
                <a:cs typeface="Arial" pitchFamily="34"/>
              </a:rPr>
              <a:t>Lakhmani, S. G., Wright, J. L., Schwartz, M. R., &amp; Barber, D. (2019, November). Exploring the Effect of Communication Patterns and Transparency on Performance in a Human-Robot Team. In </a:t>
            </a:r>
            <a:r>
              <a:rPr lang="en-IN" i="1">
                <a:latin typeface="Arial" pitchFamily="34"/>
                <a:cs typeface="Arial" pitchFamily="34"/>
              </a:rPr>
              <a:t>Proceedings of the Human Factors and Ergonomics Society Annual Meeting</a:t>
            </a:r>
            <a:r>
              <a:rPr lang="en-IN">
                <a:latin typeface="Arial" pitchFamily="34"/>
                <a:cs typeface="Arial" pitchFamily="34"/>
              </a:rPr>
              <a:t> (Vol. 63, No. 1, pp. 160-164). Sage CA: Los Angeles, CA: SAGE Publications. </a:t>
            </a:r>
            <a:r>
              <a:rPr lang="en-IN">
                <a:latin typeface="Arial" pitchFamily="34"/>
                <a:cs typeface="Arial" pitchFamily="34"/>
                <a:hlinkClick r:id="rId4"/>
              </a:rPr>
              <a:t>https://journals.sagepub.com/doi/abs/10.1177/1071181319631054</a:t>
            </a:r>
            <a:endParaRPr lang="en-IN">
              <a:latin typeface="Arial" pitchFamily="34"/>
              <a:cs typeface="Arial" pitchFamily="34"/>
            </a:endParaRPr>
          </a:p>
          <a:p>
            <a:pPr marL="0" lvl="0" indent="0">
              <a:buNone/>
            </a:pPr>
            <a:r>
              <a:rPr lang="en-IN">
                <a:latin typeface="Arial" pitchFamily="34"/>
                <a:cs typeface="Arial" pitchFamily="34"/>
              </a:rPr>
              <a:t>Marlow, S. L., Lacerenza, C. N., Paoletti, J., Burke, C. S., &amp; Salas, E. (2018). Does team communication represent a one-size-fits-all approach?: A meta-analysis of team communication and performance. </a:t>
            </a:r>
            <a:r>
              <a:rPr lang="en-IN" i="1">
                <a:latin typeface="Arial" pitchFamily="34"/>
                <a:cs typeface="Arial" pitchFamily="34"/>
              </a:rPr>
              <a:t>Organizational Behavior and Human Decision Processes</a:t>
            </a:r>
            <a:r>
              <a:rPr lang="en-IN">
                <a:latin typeface="Arial" pitchFamily="34"/>
                <a:cs typeface="Arial" pitchFamily="34"/>
              </a:rPr>
              <a:t>, </a:t>
            </a:r>
            <a:r>
              <a:rPr lang="en-IN" i="1">
                <a:latin typeface="Arial" pitchFamily="34"/>
                <a:cs typeface="Arial" pitchFamily="34"/>
              </a:rPr>
              <a:t>144</a:t>
            </a:r>
            <a:r>
              <a:rPr lang="en-IN">
                <a:latin typeface="Arial" pitchFamily="34"/>
                <a:cs typeface="Arial" pitchFamily="34"/>
              </a:rPr>
              <a:t>, 145-170. </a:t>
            </a:r>
            <a:r>
              <a:rPr lang="en-IN">
                <a:latin typeface="Arial" pitchFamily="34"/>
                <a:cs typeface="Arial" pitchFamily="34"/>
                <a:hlinkClick r:id="rId5"/>
              </a:rPr>
              <a:t>https://www.sciencedirect.com/science/article/pii/S074959781630125Xhttps://journals.sagepub.com/doi/abs/10.1177/1071181319631054</a:t>
            </a:r>
            <a:endParaRPr lang="en-IN">
              <a:latin typeface="Arial" pitchFamily="34"/>
              <a:cs typeface="Arial" pitchFamily="34"/>
            </a:endParaRPr>
          </a:p>
          <a:p>
            <a:pPr marL="0" lvl="0" indent="0">
              <a:buNone/>
            </a:pPr>
            <a:r>
              <a:rPr lang="en-IN">
                <a:latin typeface="Arial" pitchFamily="34"/>
                <a:cs typeface="Arial" pitchFamily="34"/>
              </a:rPr>
              <a:t>SHEHZAD, N. (2018). </a:t>
            </a:r>
            <a:r>
              <a:rPr lang="en-IN" i="1">
                <a:latin typeface="Arial" pitchFamily="34"/>
                <a:cs typeface="Arial" pitchFamily="34"/>
              </a:rPr>
              <a:t>Effective Team Communication Stimulates Teacher Effectiveness: A Study of a Private College in Attock City, Pakistan</a:t>
            </a:r>
            <a:r>
              <a:rPr lang="en-IN">
                <a:latin typeface="Arial" pitchFamily="34"/>
                <a:cs typeface="Arial" pitchFamily="34"/>
              </a:rPr>
              <a:t> (Doctoral dissertation, The British University in Dubai (BUiD)). https://bspace.buid.ac.ae/handle/1234/1383</a:t>
            </a:r>
          </a:p>
          <a:p>
            <a:pPr marL="0" lvl="0" indent="0">
              <a:buNone/>
            </a:pPr>
            <a:endParaRPr lang="en-IN"/>
          </a:p>
        </p:txBody>
      </p:sp>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244</TotalTime>
  <Words>1479</Words>
  <Application>Microsoft Office PowerPoint</Application>
  <PresentationFormat>Ecran lat</PresentationFormat>
  <Paragraphs>75</Paragraphs>
  <Slides>14</Slides>
  <Notes>0</Notes>
  <HiddenSlides>0</HiddenSlide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Ion Boardroom</vt:lpstr>
      <vt:lpstr>BMSW4002 Effective Team Working and Communication: Group Presentation</vt:lpstr>
      <vt:lpstr>Introduction</vt:lpstr>
      <vt:lpstr>Tips for effective Teamwork</vt:lpstr>
      <vt:lpstr>Prezentare PowerPoint</vt:lpstr>
      <vt:lpstr>Setting effective teamworking can add value to a business</vt:lpstr>
      <vt:lpstr>The channels of communication</vt:lpstr>
      <vt:lpstr>Technology progressions</vt:lpstr>
      <vt:lpstr>Marketing</vt:lpstr>
      <vt:lpstr>Social media</vt:lpstr>
      <vt:lpstr>Types of barriers</vt:lpstr>
      <vt:lpstr>How to create a cohesive and effective team</vt:lpstr>
      <vt:lpstr>Prezentare PowerPoint</vt:lpstr>
      <vt:lpstr>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BMSW4002 Effective Team Working and Communication</dc:title>
  <dc:creator>Jaya</dc:creator>
  <cp:lastModifiedBy>Nicoleta Busu</cp:lastModifiedBy>
  <cp:revision>15</cp:revision>
  <dcterms:created xsi:type="dcterms:W3CDTF">2021-11-23T06:49:25Z</dcterms:created>
  <dcterms:modified xsi:type="dcterms:W3CDTF">2021-11-24T04:20:21Z</dcterms:modified>
</cp:coreProperties>
</file>