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1CF524-ABD7-1423-3339-5312A843E873}" v="65" dt="2026-01-10T17:59:25.622"/>
    <p1510:client id="{7C64F9A2-11B5-D074-0F08-B2C894619DB6}" v="82" dt="2026-01-10T01:29:47.854"/>
    <p1510:client id="{C6094969-31F3-6325-99DF-C8A4C3B35E08}" v="72" dt="2026-01-10T19:42:04.829"/>
    <p1510:client id="{FA985CDD-3008-4C24-5A89-1DAAEFDCB5CE}" v="219" dt="2026-01-09T20:01:04.7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037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815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38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1/10/2026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010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1/10/2026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899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1/10/2026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40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1/10/2026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076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1/10/2026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701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1/10/2026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725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00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39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573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899EBD5-ED24-E8C2-F4DE-DB92419CF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56991" y="545235"/>
            <a:ext cx="7144817" cy="3720070"/>
          </a:xfrm>
        </p:spPr>
        <p:txBody>
          <a:bodyPr>
            <a:normAutofit/>
          </a:bodyPr>
          <a:lstStyle/>
          <a:p>
            <a:r>
              <a:rPr lang="en-US" sz="7200"/>
              <a:t>Mitigation strategy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56992" y="5385367"/>
            <a:ext cx="7076670" cy="826366"/>
          </a:xfrm>
        </p:spPr>
        <p:txBody>
          <a:bodyPr anchor="t">
            <a:normAutofit/>
          </a:bodyPr>
          <a:lstStyle/>
          <a:p>
            <a:r>
              <a:rPr lang="en-US"/>
              <a:t>Thomas Reynolds (2305662)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12C8322-DE75-9D80-9A42-9F4652A87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52835" y="4943771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BB514-B732-9897-813F-ECD52094B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Security focused operating system</a:t>
            </a:r>
            <a:endParaRPr lang="en-US" dirty="0"/>
          </a:p>
        </p:txBody>
      </p:sp>
      <p:pic>
        <p:nvPicPr>
          <p:cNvPr id="4" name="Content Placeholder 3" descr="A computer screen shot of a computer screen&#10;&#10;AI-generated content may be incorrect.">
            <a:extLst>
              <a:ext uri="{FF2B5EF4-FFF2-40B4-BE49-F238E27FC236}">
                <a16:creationId xmlns:a16="http://schemas.microsoft.com/office/drawing/2014/main" id="{ED9701E9-E330-7043-FEA9-3B2F2594E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9265" t="19646" r="51434" b="36460"/>
          <a:stretch>
            <a:fillRect/>
          </a:stretch>
        </p:blipFill>
        <p:spPr>
          <a:xfrm>
            <a:off x="6190180" y="1927058"/>
            <a:ext cx="5478228" cy="3440258"/>
          </a:xfrm>
          <a:prstGeom prst="rect">
            <a:avLst/>
          </a:prstGeom>
        </p:spPr>
      </p:pic>
      <p:pic>
        <p:nvPicPr>
          <p:cNvPr id="5" name="Picture 4" descr="A computer screen shot of a program&#10;&#10;AI-generated content may be incorrect.">
            <a:extLst>
              <a:ext uri="{FF2B5EF4-FFF2-40B4-BE49-F238E27FC236}">
                <a16:creationId xmlns:a16="http://schemas.microsoft.com/office/drawing/2014/main" id="{6C5A64D8-2A45-D6C0-935C-B83BF74142A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843" b="11721"/>
          <a:stretch>
            <a:fillRect/>
          </a:stretch>
        </p:blipFill>
        <p:spPr>
          <a:xfrm>
            <a:off x="193007" y="1924301"/>
            <a:ext cx="5907668" cy="354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5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83E57-24B8-35D5-A985-FDFEB4DCA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Information gathered from </a:t>
            </a:r>
            <a:r>
              <a:rPr lang="en-US" dirty="0" err="1"/>
              <a:t>swansea.acca</a:t>
            </a:r>
            <a:r>
              <a:rPr lang="en-US" dirty="0"/>
              <a:t> network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B4A5E-F4AE-113B-82F9-1FBAB5A327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Debian machine has open ssh service running on </a:t>
            </a:r>
            <a:r>
              <a:rPr lang="en-US" dirty="0" err="1"/>
              <a:t>tcp</a:t>
            </a:r>
            <a:r>
              <a:rPr lang="en-US" dirty="0"/>
              <a:t> port 22.</a:t>
            </a:r>
          </a:p>
          <a:p>
            <a:r>
              <a:rPr lang="en-US" dirty="0"/>
              <a:t>On windows server port 5985 is open which is used for windows remote management.</a:t>
            </a:r>
          </a:p>
          <a:p>
            <a:r>
              <a:rPr lang="en-US" dirty="0"/>
              <a:t>On windows server </a:t>
            </a:r>
            <a:r>
              <a:rPr lang="en-US" dirty="0" err="1"/>
              <a:t>chargen</a:t>
            </a:r>
            <a:r>
              <a:rPr lang="en-US" dirty="0"/>
              <a:t> is still being used (port 19).</a:t>
            </a:r>
          </a:p>
          <a:p>
            <a:r>
              <a:rPr lang="en-US" dirty="0"/>
              <a:t>There are three devices on the network, 192.168.1.1,192.168.1.10 and 192.168.2.1</a:t>
            </a:r>
          </a:p>
          <a:p>
            <a:r>
              <a:rPr lang="en-US" dirty="0"/>
              <a:t>Two main networks, (192.168.1.0/24) and (192.168.2.0/24) </a:t>
            </a:r>
          </a:p>
          <a:p>
            <a:r>
              <a:rPr lang="en-US" dirty="0"/>
              <a:t>By enumerating users, you can see there is a default admin account called 'Administrator'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615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47D2B-1A25-5AB5-721A-E9BB5E95A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 </a:t>
            </a:r>
            <a:r>
              <a:rPr lang="en-US"/>
              <a:t>vulnerabilities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CFD14-0F3B-CCB6-E432-9D3BC9F9D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717053"/>
            <a:ext cx="10691265" cy="424483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1800" dirty="0"/>
              <a:t>High:</a:t>
            </a:r>
          </a:p>
          <a:p>
            <a:r>
              <a:rPr lang="en-US" sz="1800" dirty="0"/>
              <a:t>SSH connection on </a:t>
            </a:r>
            <a:r>
              <a:rPr lang="en-US" sz="1800" dirty="0" err="1"/>
              <a:t>debian</a:t>
            </a:r>
            <a:r>
              <a:rPr lang="en-US" sz="1800" dirty="0"/>
              <a:t> machine.</a:t>
            </a:r>
          </a:p>
          <a:p>
            <a:r>
              <a:rPr lang="en-US" sz="1800" dirty="0"/>
              <a:t>Windows remote management on windows server.</a:t>
            </a:r>
          </a:p>
          <a:p>
            <a:endParaRPr lang="en-US" sz="1800" dirty="0"/>
          </a:p>
          <a:p>
            <a:r>
              <a:rPr lang="en-US" sz="1800" dirty="0"/>
              <a:t>Medium:</a:t>
            </a:r>
          </a:p>
          <a:p>
            <a:r>
              <a:rPr lang="en-US" sz="1800" dirty="0"/>
              <a:t>SMB signing not required for hosts accessing the Windows server.</a:t>
            </a:r>
          </a:p>
          <a:p>
            <a:r>
              <a:rPr lang="en-US" sz="1800" dirty="0"/>
              <a:t>Denial of service attack using </a:t>
            </a:r>
            <a:r>
              <a:rPr lang="en-US" sz="1800" dirty="0" err="1"/>
              <a:t>chargen</a:t>
            </a:r>
            <a:r>
              <a:rPr lang="en-US" sz="1800" dirty="0"/>
              <a:t>. Found on the Windows server.</a:t>
            </a:r>
          </a:p>
          <a:p>
            <a:endParaRPr lang="en-US" sz="1800" dirty="0"/>
          </a:p>
          <a:p>
            <a:r>
              <a:rPr lang="en-US" sz="1800" dirty="0"/>
              <a:t>Low:</a:t>
            </a:r>
          </a:p>
          <a:p>
            <a:r>
              <a:rPr lang="en-US" sz="1800" dirty="0"/>
              <a:t>OpenSSH version 10.0 installed on </a:t>
            </a:r>
            <a:r>
              <a:rPr lang="en-US" sz="1800" dirty="0" err="1"/>
              <a:t>debian</a:t>
            </a:r>
            <a:r>
              <a:rPr lang="en-US" sz="1800" dirty="0"/>
              <a:t> machine.</a:t>
            </a:r>
          </a:p>
          <a:p>
            <a:r>
              <a:rPr lang="en-US" sz="1800" dirty="0">
                <a:latin typeface="Calisto MT"/>
              </a:rPr>
              <a:t>ICMP timestamp request remote data disclosure on windows server.</a:t>
            </a:r>
          </a:p>
        </p:txBody>
      </p:sp>
    </p:spTree>
    <p:extLst>
      <p:ext uri="{BB962C8B-B14F-4D97-AF65-F5344CB8AC3E}">
        <p14:creationId xmlns:p14="http://schemas.microsoft.com/office/powerpoint/2010/main" val="1493578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B1D0F-5A77-3A5F-2525-6486B6701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Highlights of </a:t>
            </a:r>
            <a:r>
              <a:rPr lang="en-US"/>
              <a:t>exploitation and post exploitation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9C95D-3A4B-2676-E0B9-55624FC64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539" y="2038378"/>
            <a:ext cx="10691265" cy="3739896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en-US" dirty="0"/>
              <a:t>High:</a:t>
            </a:r>
          </a:p>
          <a:p>
            <a:r>
              <a:rPr lang="en-US" dirty="0"/>
              <a:t>(SSH) Outside machines can access the </a:t>
            </a:r>
            <a:r>
              <a:rPr lang="en-US" dirty="0" err="1"/>
              <a:t>debian</a:t>
            </a:r>
            <a:r>
              <a:rPr lang="en-US" dirty="0"/>
              <a:t> machine through ssh with credentials.</a:t>
            </a:r>
          </a:p>
          <a:p>
            <a:r>
              <a:rPr lang="en-US" dirty="0"/>
              <a:t>(</a:t>
            </a:r>
            <a:r>
              <a:rPr lang="en-US" err="1"/>
              <a:t>Winrm</a:t>
            </a:r>
            <a:r>
              <a:rPr lang="en-US" dirty="0"/>
              <a:t>) Access was gained by </a:t>
            </a:r>
            <a:r>
              <a:rPr lang="en-US" err="1"/>
              <a:t>enumrating</a:t>
            </a:r>
            <a:r>
              <a:rPr lang="en-US" dirty="0"/>
              <a:t> users to find half of the </a:t>
            </a:r>
            <a:r>
              <a:rPr lang="en-US" err="1"/>
              <a:t>credentails</a:t>
            </a:r>
            <a:r>
              <a:rPr lang="en-US" dirty="0"/>
              <a:t>, then all that was needed was the password. </a:t>
            </a:r>
            <a:r>
              <a:rPr lang="en-US" err="1"/>
              <a:t>Evilwinrm</a:t>
            </a:r>
            <a:r>
              <a:rPr lang="en-US" dirty="0"/>
              <a:t> gave access to the windows server.</a:t>
            </a:r>
          </a:p>
          <a:p>
            <a:endParaRPr lang="en-US" dirty="0"/>
          </a:p>
          <a:p>
            <a:r>
              <a:rPr lang="en-US" dirty="0"/>
              <a:t>Medium:</a:t>
            </a:r>
          </a:p>
          <a:p>
            <a:r>
              <a:rPr lang="en-US" dirty="0"/>
              <a:t>(SMB signing)Nessus tells us that this can be used to perform a man in the middle attack between a client and server.</a:t>
            </a:r>
          </a:p>
          <a:p>
            <a:r>
              <a:rPr lang="en-US" dirty="0"/>
              <a:t>(</a:t>
            </a:r>
            <a:r>
              <a:rPr lang="en-US" dirty="0" err="1"/>
              <a:t>chargen</a:t>
            </a:r>
            <a:r>
              <a:rPr lang="en-US" dirty="0"/>
              <a:t>) </a:t>
            </a:r>
            <a:r>
              <a:rPr lang="en-US" dirty="0" err="1"/>
              <a:t>Chargen</a:t>
            </a:r>
            <a:r>
              <a:rPr lang="en-US" dirty="0"/>
              <a:t> was used to test </a:t>
            </a:r>
            <a:r>
              <a:rPr lang="en-US" dirty="0" err="1"/>
              <a:t>udp</a:t>
            </a:r>
            <a:r>
              <a:rPr lang="en-US" dirty="0"/>
              <a:t> and </a:t>
            </a:r>
            <a:r>
              <a:rPr lang="en-US" dirty="0" err="1"/>
              <a:t>tcp</a:t>
            </a:r>
            <a:r>
              <a:rPr lang="en-US" dirty="0"/>
              <a:t> connections, it is an outdated method, an attacker can use them to slow down a network.</a:t>
            </a:r>
          </a:p>
          <a:p>
            <a:endParaRPr lang="en-US" dirty="0"/>
          </a:p>
          <a:p>
            <a:r>
              <a:rPr lang="en-US" dirty="0"/>
              <a:t>Low:</a:t>
            </a:r>
          </a:p>
          <a:p>
            <a:r>
              <a:rPr lang="en-US" dirty="0"/>
              <a:t>(SSH version) Nessus tells us this SSH version could lead to a </a:t>
            </a:r>
            <a:r>
              <a:rPr lang="en-US" dirty="0" err="1"/>
              <a:t>proxycommand</a:t>
            </a:r>
            <a:r>
              <a:rPr lang="en-US" dirty="0"/>
              <a:t> risk.</a:t>
            </a:r>
          </a:p>
          <a:p>
            <a:r>
              <a:rPr lang="en-US" dirty="0"/>
              <a:t>(ICMP timestamp) Provides an attacker with information that may assist in an attacker defeating time based authentication protocols.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132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DEA92-0E27-5FF5-BCCA-313F6A7EC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123978"/>
          </a:xfrm>
        </p:spPr>
        <p:txBody>
          <a:bodyPr/>
          <a:lstStyle/>
          <a:p>
            <a:r>
              <a:rPr lang="en-US"/>
              <a:t>IMPLEMENTED SECURITY MEASURES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44617-347F-05C0-DDD4-657418DBB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48" y="1478353"/>
            <a:ext cx="11462445" cy="468551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1800" dirty="0"/>
              <a:t>High:</a:t>
            </a:r>
          </a:p>
          <a:p>
            <a:r>
              <a:rPr lang="en-US" sz="1800" dirty="0"/>
              <a:t>Disable SSH on </a:t>
            </a:r>
            <a:r>
              <a:rPr lang="en-US" sz="1800" dirty="0" err="1"/>
              <a:t>debian</a:t>
            </a:r>
            <a:r>
              <a:rPr lang="en-US" sz="1800" dirty="0"/>
              <a:t> machine, only allow certain IP addresses to use SSH.</a:t>
            </a:r>
          </a:p>
          <a:p>
            <a:r>
              <a:rPr lang="en-US" sz="1800" dirty="0"/>
              <a:t>Disable windows remote management or only allow certain IP addresses to use ports 5985.</a:t>
            </a:r>
          </a:p>
          <a:p>
            <a:endParaRPr lang="en-US" sz="1800" dirty="0"/>
          </a:p>
          <a:p>
            <a:r>
              <a:rPr lang="en-US" sz="1800" dirty="0"/>
              <a:t>Medium:</a:t>
            </a:r>
          </a:p>
          <a:p>
            <a:r>
              <a:rPr lang="en-US" sz="1800" dirty="0"/>
              <a:t>Enable the two network client digital sign in policies. Located in group policy editor.</a:t>
            </a:r>
          </a:p>
          <a:p>
            <a:r>
              <a:rPr lang="en-US" sz="1600" dirty="0"/>
              <a:t>In the registry editor set the key values to 0 for the two </a:t>
            </a:r>
            <a:r>
              <a:rPr lang="en-US" sz="1600" dirty="0" err="1"/>
              <a:t>chargen</a:t>
            </a:r>
            <a:r>
              <a:rPr lang="en-US" sz="1600" dirty="0"/>
              <a:t> options. (TCP AND UDP). Then restart </a:t>
            </a:r>
            <a:r>
              <a:rPr lang="en-US" sz="1600" dirty="0" err="1"/>
              <a:t>simptcpservice</a:t>
            </a:r>
            <a:r>
              <a:rPr lang="en-US" sz="1600" dirty="0"/>
              <a:t> in the command prompt.</a:t>
            </a:r>
            <a:endParaRPr lang="en-US" sz="1800" dirty="0"/>
          </a:p>
          <a:p>
            <a:endParaRPr lang="en-US" sz="1800" dirty="0"/>
          </a:p>
          <a:p>
            <a:r>
              <a:rPr lang="en-US" sz="1800" dirty="0"/>
              <a:t>Low:</a:t>
            </a:r>
          </a:p>
          <a:p>
            <a:r>
              <a:rPr lang="en-US" sz="1800" dirty="0"/>
              <a:t>Update </a:t>
            </a:r>
            <a:r>
              <a:rPr lang="en-US" sz="1800" dirty="0" err="1"/>
              <a:t>openSSH</a:t>
            </a:r>
            <a:r>
              <a:rPr lang="en-US" sz="1800" dirty="0"/>
              <a:t> to newer version, 10.2</a:t>
            </a:r>
          </a:p>
          <a:p>
            <a:r>
              <a:rPr lang="en-US" sz="1800" dirty="0"/>
              <a:t>Filter out the ICMP timestamp requests (13) and the outgoing ICMP timestamp replies (14) using firewall.</a:t>
            </a:r>
          </a:p>
        </p:txBody>
      </p:sp>
    </p:spTree>
    <p:extLst>
      <p:ext uri="{BB962C8B-B14F-4D97-AF65-F5344CB8AC3E}">
        <p14:creationId xmlns:p14="http://schemas.microsoft.com/office/powerpoint/2010/main" val="3541664819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ChronicleVTI</vt:lpstr>
      <vt:lpstr>Mitigation strategy</vt:lpstr>
      <vt:lpstr>Security focused operating system</vt:lpstr>
      <vt:lpstr>Information gathered from swansea.acca network </vt:lpstr>
      <vt:lpstr>6 vulnerabilities</vt:lpstr>
      <vt:lpstr>Highlights of exploitation and post exploitation</vt:lpstr>
      <vt:lpstr>IMPLEMENTED SECURITY MEASURES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345</cp:revision>
  <dcterms:created xsi:type="dcterms:W3CDTF">2026-01-05T12:59:36Z</dcterms:created>
  <dcterms:modified xsi:type="dcterms:W3CDTF">2026-01-10T19:42:39Z</dcterms:modified>
</cp:coreProperties>
</file>