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7"/>
  </p:notes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76" r:id="rId15"/>
    <p:sldId id="269" r:id="rId16"/>
    <p:sldId id="277" r:id="rId17"/>
    <p:sldId id="270" r:id="rId18"/>
    <p:sldId id="278" r:id="rId19"/>
    <p:sldId id="279" r:id="rId20"/>
    <p:sldId id="280" r:id="rId21"/>
    <p:sldId id="271" r:id="rId22"/>
    <p:sldId id="272" r:id="rId23"/>
    <p:sldId id="273" r:id="rId24"/>
    <p:sldId id="274" r:id="rId25"/>
    <p:sldId id="275" r:id="rId2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5ABEB4-5383-FD11-69EB-46E77BF9F293}" v="144" dt="2022-10-04T11:36:48.396"/>
    <p1510:client id="{169BBF31-651A-41F3-A8B0-A5797E3ADB74}" v="572" dt="2022-09-29T12:56:21.541"/>
    <p1510:client id="{2C36A93D-7A0A-FE17-35FE-3A792842D7B2}" v="82" dt="2022-09-29T14:00:17.865"/>
    <p1510:client id="{50387A75-2384-CFC0-A910-2AE4250B5A90}" v="180" dt="2022-10-05T11:02:32.307"/>
    <p1510:client id="{746EF4EF-34DB-CFEE-9E1D-6DD0623DDFC4}" v="83" dt="2022-10-05T09:04:41.068"/>
    <p1510:client id="{ED238B93-37FF-7A88-2C2F-ABE104EFAE7C}" v="202" dt="2022-10-12T08:30:13.431"/>
    <p1510:client id="{EF0D2613-2C9A-AF5A-6122-0BE74E61F68E}" v="183" dt="2022-09-29T15:15:35.9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0D5ABEB4-5383-FD11-69EB-46E77BF9F293}"/>
    <pc:docChg chg="modSld">
      <pc:chgData name="Zita Draper" userId="S::z.draper@uwtsd.ac.uk::b063123c-f51f-481b-b99c-f574606c9ace" providerId="AD" clId="Web-{0D5ABEB4-5383-FD11-69EB-46E77BF9F293}" dt="2022-10-04T11:36:48.396" v="141" actId="20577"/>
      <pc:docMkLst>
        <pc:docMk/>
      </pc:docMkLst>
      <pc:sldChg chg="addSp modSp">
        <pc:chgData name="Zita Draper" userId="S::z.draper@uwtsd.ac.uk::b063123c-f51f-481b-b99c-f574606c9ace" providerId="AD" clId="Web-{0D5ABEB4-5383-FD11-69EB-46E77BF9F293}" dt="2022-10-04T11:31:30.920" v="36" actId="1076"/>
        <pc:sldMkLst>
          <pc:docMk/>
          <pc:sldMk cId="3212966150" sldId="263"/>
        </pc:sldMkLst>
        <pc:spChg chg="mod">
          <ac:chgData name="Zita Draper" userId="S::z.draper@uwtsd.ac.uk::b063123c-f51f-481b-b99c-f574606c9ace" providerId="AD" clId="Web-{0D5ABEB4-5383-FD11-69EB-46E77BF9F293}" dt="2022-10-04T11:28:43.729" v="3" actId="20577"/>
          <ac:spMkLst>
            <pc:docMk/>
            <pc:sldMk cId="3212966150" sldId="263"/>
            <ac:spMk id="2" creationId="{0119C540-CD71-4BE4-FACF-794E0E4FCFE1}"/>
          </ac:spMkLst>
        </pc:spChg>
        <pc:spChg chg="mod">
          <ac:chgData name="Zita Draper" userId="S::z.draper@uwtsd.ac.uk::b063123c-f51f-481b-b99c-f574606c9ace" providerId="AD" clId="Web-{0D5ABEB4-5383-FD11-69EB-46E77BF9F293}" dt="2022-10-04T11:30:45.076" v="32" actId="20577"/>
          <ac:spMkLst>
            <pc:docMk/>
            <pc:sldMk cId="3212966150" sldId="263"/>
            <ac:spMk id="3" creationId="{7A973D60-946D-462C-F430-6FB8386738E6}"/>
          </ac:spMkLst>
        </pc:spChg>
        <pc:picChg chg="add mod">
          <ac:chgData name="Zita Draper" userId="S::z.draper@uwtsd.ac.uk::b063123c-f51f-481b-b99c-f574606c9ace" providerId="AD" clId="Web-{0D5ABEB4-5383-FD11-69EB-46E77BF9F293}" dt="2022-10-04T11:31:30.920" v="36" actId="1076"/>
          <ac:picMkLst>
            <pc:docMk/>
            <pc:sldMk cId="3212966150" sldId="263"/>
            <ac:picMk id="4" creationId="{3297866C-E8E3-60FE-08F0-6499E2D94932}"/>
          </ac:picMkLst>
        </pc:picChg>
      </pc:sldChg>
      <pc:sldChg chg="addSp modSp">
        <pc:chgData name="Zita Draper" userId="S::z.draper@uwtsd.ac.uk::b063123c-f51f-481b-b99c-f574606c9ace" providerId="AD" clId="Web-{0D5ABEB4-5383-FD11-69EB-46E77BF9F293}" dt="2022-10-04T11:34:22.393" v="91" actId="1076"/>
        <pc:sldMkLst>
          <pc:docMk/>
          <pc:sldMk cId="648865456" sldId="265"/>
        </pc:sldMkLst>
        <pc:spChg chg="mod">
          <ac:chgData name="Zita Draper" userId="S::z.draper@uwtsd.ac.uk::b063123c-f51f-481b-b99c-f574606c9ace" providerId="AD" clId="Web-{0D5ABEB4-5383-FD11-69EB-46E77BF9F293}" dt="2022-10-04T11:31:56.702" v="45" actId="20577"/>
          <ac:spMkLst>
            <pc:docMk/>
            <pc:sldMk cId="648865456" sldId="265"/>
            <ac:spMk id="2" creationId="{7A56099B-AB06-6FD6-31EF-D8F8D8139077}"/>
          </ac:spMkLst>
        </pc:spChg>
        <pc:spChg chg="mod">
          <ac:chgData name="Zita Draper" userId="S::z.draper@uwtsd.ac.uk::b063123c-f51f-481b-b99c-f574606c9ace" providerId="AD" clId="Web-{0D5ABEB4-5383-FD11-69EB-46E77BF9F293}" dt="2022-10-04T11:33:32.157" v="85" actId="20577"/>
          <ac:spMkLst>
            <pc:docMk/>
            <pc:sldMk cId="648865456" sldId="265"/>
            <ac:spMk id="3" creationId="{AF4D8B2C-CFD5-646C-F788-E7AD307BDDF6}"/>
          </ac:spMkLst>
        </pc:spChg>
        <pc:picChg chg="add mod">
          <ac:chgData name="Zita Draper" userId="S::z.draper@uwtsd.ac.uk::b063123c-f51f-481b-b99c-f574606c9ace" providerId="AD" clId="Web-{0D5ABEB4-5383-FD11-69EB-46E77BF9F293}" dt="2022-10-04T11:34:22.393" v="91" actId="1076"/>
          <ac:picMkLst>
            <pc:docMk/>
            <pc:sldMk cId="648865456" sldId="265"/>
            <ac:picMk id="4" creationId="{B0590017-81A4-CF17-3E56-6045832D1908}"/>
          </ac:picMkLst>
        </pc:picChg>
      </pc:sldChg>
      <pc:sldChg chg="addSp modSp mod setBg">
        <pc:chgData name="Zita Draper" userId="S::z.draper@uwtsd.ac.uk::b063123c-f51f-481b-b99c-f574606c9ace" providerId="AD" clId="Web-{0D5ABEB4-5383-FD11-69EB-46E77BF9F293}" dt="2022-10-04T11:36:48.396" v="141" actId="20577"/>
        <pc:sldMkLst>
          <pc:docMk/>
          <pc:sldMk cId="7938573" sldId="266"/>
        </pc:sldMkLst>
        <pc:spChg chg="mod">
          <ac:chgData name="Zita Draper" userId="S::z.draper@uwtsd.ac.uk::b063123c-f51f-481b-b99c-f574606c9ace" providerId="AD" clId="Web-{0D5ABEB4-5383-FD11-69EB-46E77BF9F293}" dt="2022-10-04T11:36:45.099" v="140" actId="20577"/>
          <ac:spMkLst>
            <pc:docMk/>
            <pc:sldMk cId="7938573" sldId="266"/>
            <ac:spMk id="2" creationId="{DDA37594-705A-D8D3-6F16-7C69E70B9A92}"/>
          </ac:spMkLst>
        </pc:spChg>
        <pc:spChg chg="mod">
          <ac:chgData name="Zita Draper" userId="S::z.draper@uwtsd.ac.uk::b063123c-f51f-481b-b99c-f574606c9ace" providerId="AD" clId="Web-{0D5ABEB4-5383-FD11-69EB-46E77BF9F293}" dt="2022-10-04T11:36:48.396" v="141" actId="20577"/>
          <ac:spMkLst>
            <pc:docMk/>
            <pc:sldMk cId="7938573" sldId="266"/>
            <ac:spMk id="3" creationId="{1E011B8F-F75B-6B3A-5DC6-8635F720D801}"/>
          </ac:spMkLst>
        </pc:spChg>
        <pc:spChg chg="add">
          <ac:chgData name="Zita Draper" userId="S::z.draper@uwtsd.ac.uk::b063123c-f51f-481b-b99c-f574606c9ace" providerId="AD" clId="Web-{0D5ABEB4-5383-FD11-69EB-46E77BF9F293}" dt="2022-10-04T11:36:34.114" v="136"/>
          <ac:spMkLst>
            <pc:docMk/>
            <pc:sldMk cId="7938573" sldId="266"/>
            <ac:spMk id="9" creationId="{AA866F0E-F54B-4BF5-8A88-7D97BD45FC0C}"/>
          </ac:spMkLst>
        </pc:spChg>
        <pc:spChg chg="add">
          <ac:chgData name="Zita Draper" userId="S::z.draper@uwtsd.ac.uk::b063123c-f51f-481b-b99c-f574606c9ace" providerId="AD" clId="Web-{0D5ABEB4-5383-FD11-69EB-46E77BF9F293}" dt="2022-10-04T11:36:34.114" v="136"/>
          <ac:spMkLst>
            <pc:docMk/>
            <pc:sldMk cId="7938573" sldId="266"/>
            <ac:spMk id="11" creationId="{536F6B5C-2B5F-4FEE-8263-34996D29DC5C}"/>
          </ac:spMkLst>
        </pc:spChg>
        <pc:spChg chg="add">
          <ac:chgData name="Zita Draper" userId="S::z.draper@uwtsd.ac.uk::b063123c-f51f-481b-b99c-f574606c9ace" providerId="AD" clId="Web-{0D5ABEB4-5383-FD11-69EB-46E77BF9F293}" dt="2022-10-04T11:36:34.114" v="136"/>
          <ac:spMkLst>
            <pc:docMk/>
            <pc:sldMk cId="7938573" sldId="266"/>
            <ac:spMk id="13" creationId="{8229EC50-E910-4AE2-9EEA-604A81EF6147}"/>
          </ac:spMkLst>
        </pc:spChg>
        <pc:picChg chg="add mod">
          <ac:chgData name="Zita Draper" userId="S::z.draper@uwtsd.ac.uk::b063123c-f51f-481b-b99c-f574606c9ace" providerId="AD" clId="Web-{0D5ABEB4-5383-FD11-69EB-46E77BF9F293}" dt="2022-10-04T11:36:34.114" v="136"/>
          <ac:picMkLst>
            <pc:docMk/>
            <pc:sldMk cId="7938573" sldId="266"/>
            <ac:picMk id="4" creationId="{446BA512-32B6-6DBC-7ED8-86C6738AC0FF}"/>
          </ac:picMkLst>
        </pc:picChg>
      </pc:sldChg>
    </pc:docChg>
  </pc:docChgLst>
  <pc:docChgLst>
    <pc:chgData name="Zita Draper" userId="S::z.draper@uwtsd.ac.uk::b063123c-f51f-481b-b99c-f574606c9ace" providerId="AD" clId="Web-{ED238B93-37FF-7A88-2C2F-ABE104EFAE7C}"/>
    <pc:docChg chg="addSld delSld modSld">
      <pc:chgData name="Zita Draper" userId="S::z.draper@uwtsd.ac.uk::b063123c-f51f-481b-b99c-f574606c9ace" providerId="AD" clId="Web-{ED238B93-37FF-7A88-2C2F-ABE104EFAE7C}" dt="2022-10-12T08:30:13.384" v="356" actId="20577"/>
      <pc:docMkLst>
        <pc:docMk/>
      </pc:docMkLst>
      <pc:sldChg chg="modNotes">
        <pc:chgData name="Zita Draper" userId="S::z.draper@uwtsd.ac.uk::b063123c-f51f-481b-b99c-f574606c9ace" providerId="AD" clId="Web-{ED238B93-37FF-7A88-2C2F-ABE104EFAE7C}" dt="2022-10-12T08:09:19.384" v="34"/>
        <pc:sldMkLst>
          <pc:docMk/>
          <pc:sldMk cId="7938573" sldId="266"/>
        </pc:sldMkLst>
      </pc:sldChg>
      <pc:sldChg chg="modNotes">
        <pc:chgData name="Zita Draper" userId="S::z.draper@uwtsd.ac.uk::b063123c-f51f-481b-b99c-f574606c9ace" providerId="AD" clId="Web-{ED238B93-37FF-7A88-2C2F-ABE104EFAE7C}" dt="2022-10-12T08:09:47.088" v="43"/>
        <pc:sldMkLst>
          <pc:docMk/>
          <pc:sldMk cId="1552530014" sldId="267"/>
        </pc:sldMkLst>
      </pc:sldChg>
      <pc:sldChg chg="modNotes">
        <pc:chgData name="Zita Draper" userId="S::z.draper@uwtsd.ac.uk::b063123c-f51f-481b-b99c-f574606c9ace" providerId="AD" clId="Web-{ED238B93-37FF-7A88-2C2F-ABE104EFAE7C}" dt="2022-10-12T08:10:20.026" v="48"/>
        <pc:sldMkLst>
          <pc:docMk/>
          <pc:sldMk cId="3085424446" sldId="268"/>
        </pc:sldMkLst>
      </pc:sldChg>
      <pc:sldChg chg="modNotes">
        <pc:chgData name="Zita Draper" userId="S::z.draper@uwtsd.ac.uk::b063123c-f51f-481b-b99c-f574606c9ace" providerId="AD" clId="Web-{ED238B93-37FF-7A88-2C2F-ABE104EFAE7C}" dt="2022-10-12T08:12:22.420" v="74"/>
        <pc:sldMkLst>
          <pc:docMk/>
          <pc:sldMk cId="1748322889" sldId="269"/>
        </pc:sldMkLst>
      </pc:sldChg>
      <pc:sldChg chg="modNotes">
        <pc:chgData name="Zita Draper" userId="S::z.draper@uwtsd.ac.uk::b063123c-f51f-481b-b99c-f574606c9ace" providerId="AD" clId="Web-{ED238B93-37FF-7A88-2C2F-ABE104EFAE7C}" dt="2022-10-12T08:13:17.796" v="87"/>
        <pc:sldMkLst>
          <pc:docMk/>
          <pc:sldMk cId="1337524864" sldId="270"/>
        </pc:sldMkLst>
      </pc:sldChg>
      <pc:sldChg chg="modNotes">
        <pc:chgData name="Zita Draper" userId="S::z.draper@uwtsd.ac.uk::b063123c-f51f-481b-b99c-f574606c9ace" providerId="AD" clId="Web-{ED238B93-37FF-7A88-2C2F-ABE104EFAE7C}" dt="2022-10-12T08:29:58.665" v="353"/>
        <pc:sldMkLst>
          <pc:docMk/>
          <pc:sldMk cId="2770477607" sldId="271"/>
        </pc:sldMkLst>
      </pc:sldChg>
      <pc:sldChg chg="modNotes">
        <pc:chgData name="Zita Draper" userId="S::z.draper@uwtsd.ac.uk::b063123c-f51f-481b-b99c-f574606c9ace" providerId="AD" clId="Web-{ED238B93-37FF-7A88-2C2F-ABE104EFAE7C}" dt="2022-10-12T08:30:01.665" v="354"/>
        <pc:sldMkLst>
          <pc:docMk/>
          <pc:sldMk cId="1793479247" sldId="272"/>
        </pc:sldMkLst>
      </pc:sldChg>
      <pc:sldChg chg="modSp">
        <pc:chgData name="Zita Draper" userId="S::z.draper@uwtsd.ac.uk::b063123c-f51f-481b-b99c-f574606c9ace" providerId="AD" clId="Web-{ED238B93-37FF-7A88-2C2F-ABE104EFAE7C}" dt="2022-10-12T08:30:13.384" v="356" actId="20577"/>
        <pc:sldMkLst>
          <pc:docMk/>
          <pc:sldMk cId="4125882666" sldId="273"/>
        </pc:sldMkLst>
        <pc:spChg chg="mod">
          <ac:chgData name="Zita Draper" userId="S::z.draper@uwtsd.ac.uk::b063123c-f51f-481b-b99c-f574606c9ace" providerId="AD" clId="Web-{ED238B93-37FF-7A88-2C2F-ABE104EFAE7C}" dt="2022-10-12T08:30:13.384" v="356" actId="20577"/>
          <ac:spMkLst>
            <pc:docMk/>
            <pc:sldMk cId="4125882666" sldId="273"/>
            <ac:spMk id="3" creationId="{E3FD8A41-19F9-9816-3087-3497BCC6615A}"/>
          </ac:spMkLst>
        </pc:spChg>
      </pc:sldChg>
      <pc:sldChg chg="modSp new">
        <pc:chgData name="Zita Draper" userId="S::z.draper@uwtsd.ac.uk::b063123c-f51f-481b-b99c-f574606c9ace" providerId="AD" clId="Web-{ED238B93-37FF-7A88-2C2F-ABE104EFAE7C}" dt="2022-10-12T08:10:53.762" v="61" actId="20577"/>
        <pc:sldMkLst>
          <pc:docMk/>
          <pc:sldMk cId="3139174734" sldId="276"/>
        </pc:sldMkLst>
        <pc:spChg chg="mod">
          <ac:chgData name="Zita Draper" userId="S::z.draper@uwtsd.ac.uk::b063123c-f51f-481b-b99c-f574606c9ace" providerId="AD" clId="Web-{ED238B93-37FF-7A88-2C2F-ABE104EFAE7C}" dt="2022-10-12T08:10:49.636" v="59" actId="20577"/>
          <ac:spMkLst>
            <pc:docMk/>
            <pc:sldMk cId="3139174734" sldId="276"/>
            <ac:spMk id="2" creationId="{2B9E2F30-1E28-16CC-9660-E36D970EB5ED}"/>
          </ac:spMkLst>
        </pc:spChg>
        <pc:spChg chg="mod">
          <ac:chgData name="Zita Draper" userId="S::z.draper@uwtsd.ac.uk::b063123c-f51f-481b-b99c-f574606c9ace" providerId="AD" clId="Web-{ED238B93-37FF-7A88-2C2F-ABE104EFAE7C}" dt="2022-10-12T08:10:53.762" v="61" actId="20577"/>
          <ac:spMkLst>
            <pc:docMk/>
            <pc:sldMk cId="3139174734" sldId="276"/>
            <ac:spMk id="3" creationId="{22230D00-23F5-2330-AFEA-67B4A01E7B9B}"/>
          </ac:spMkLst>
        </pc:spChg>
      </pc:sldChg>
      <pc:sldChg chg="modSp new">
        <pc:chgData name="Zita Draper" userId="S::z.draper@uwtsd.ac.uk::b063123c-f51f-481b-b99c-f574606c9ace" providerId="AD" clId="Web-{ED238B93-37FF-7A88-2C2F-ABE104EFAE7C}" dt="2022-10-12T08:12:45.014" v="85" actId="20577"/>
        <pc:sldMkLst>
          <pc:docMk/>
          <pc:sldMk cId="4162177979" sldId="277"/>
        </pc:sldMkLst>
        <pc:spChg chg="mod">
          <ac:chgData name="Zita Draper" userId="S::z.draper@uwtsd.ac.uk::b063123c-f51f-481b-b99c-f574606c9ace" providerId="AD" clId="Web-{ED238B93-37FF-7A88-2C2F-ABE104EFAE7C}" dt="2022-10-12T08:12:36.577" v="83" actId="20577"/>
          <ac:spMkLst>
            <pc:docMk/>
            <pc:sldMk cId="4162177979" sldId="277"/>
            <ac:spMk id="2" creationId="{4BECB24D-9361-7135-CE1A-9C522665166D}"/>
          </ac:spMkLst>
        </pc:spChg>
        <pc:spChg chg="mod">
          <ac:chgData name="Zita Draper" userId="S::z.draper@uwtsd.ac.uk::b063123c-f51f-481b-b99c-f574606c9ace" providerId="AD" clId="Web-{ED238B93-37FF-7A88-2C2F-ABE104EFAE7C}" dt="2022-10-12T08:12:45.014" v="85" actId="20577"/>
          <ac:spMkLst>
            <pc:docMk/>
            <pc:sldMk cId="4162177979" sldId="277"/>
            <ac:spMk id="3" creationId="{D03FFD6B-8CF6-2371-18DE-4D5BA2F3EC75}"/>
          </ac:spMkLst>
        </pc:spChg>
      </pc:sldChg>
      <pc:sldChg chg="addSp delSp modSp new mod setBg modClrScheme addAnim setClrOvrMap chgLayout">
        <pc:chgData name="Zita Draper" userId="S::z.draper@uwtsd.ac.uk::b063123c-f51f-481b-b99c-f574606c9ace" providerId="AD" clId="Web-{ED238B93-37FF-7A88-2C2F-ABE104EFAE7C}" dt="2022-10-12T08:14:04.719" v="101" actId="20577"/>
        <pc:sldMkLst>
          <pc:docMk/>
          <pc:sldMk cId="3047961057" sldId="278"/>
        </pc:sldMkLst>
        <pc:spChg chg="del">
          <ac:chgData name="Zita Draper" userId="S::z.draper@uwtsd.ac.uk::b063123c-f51f-481b-b99c-f574606c9ace" providerId="AD" clId="Web-{ED238B93-37FF-7A88-2C2F-ABE104EFAE7C}" dt="2022-10-12T08:13:38.313" v="92"/>
          <ac:spMkLst>
            <pc:docMk/>
            <pc:sldMk cId="3047961057" sldId="278"/>
            <ac:spMk id="2" creationId="{DDA88F09-3F09-49AC-BBB0-3312BD65BB1D}"/>
          </ac:spMkLst>
        </pc:spChg>
        <pc:spChg chg="del">
          <ac:chgData name="Zita Draper" userId="S::z.draper@uwtsd.ac.uk::b063123c-f51f-481b-b99c-f574606c9ace" providerId="AD" clId="Web-{ED238B93-37FF-7A88-2C2F-ABE104EFAE7C}" dt="2022-10-12T08:13:38.313" v="92"/>
          <ac:spMkLst>
            <pc:docMk/>
            <pc:sldMk cId="3047961057" sldId="278"/>
            <ac:spMk id="3" creationId="{1F6304BE-B54A-9643-A7A3-050335D0ECDA}"/>
          </ac:spMkLst>
        </pc:spChg>
        <pc:spChg chg="add mod">
          <ac:chgData name="Zita Draper" userId="S::z.draper@uwtsd.ac.uk::b063123c-f51f-481b-b99c-f574606c9ace" providerId="AD" clId="Web-{ED238B93-37FF-7A88-2C2F-ABE104EFAE7C}" dt="2022-10-12T08:14:04.719" v="101" actId="20577"/>
          <ac:spMkLst>
            <pc:docMk/>
            <pc:sldMk cId="3047961057" sldId="278"/>
            <ac:spMk id="4" creationId="{DD185DCF-170C-9AC0-5A18-CB3E85648000}"/>
          </ac:spMkLst>
        </pc:spChg>
        <pc:spChg chg="add">
          <ac:chgData name="Zita Draper" userId="S::z.draper@uwtsd.ac.uk::b063123c-f51f-481b-b99c-f574606c9ace" providerId="AD" clId="Web-{ED238B93-37FF-7A88-2C2F-ABE104EFAE7C}" dt="2022-10-12T08:13:58.610" v="99"/>
          <ac:spMkLst>
            <pc:docMk/>
            <pc:sldMk cId="3047961057" sldId="278"/>
            <ac:spMk id="10" creationId="{0D57E7FA-E8FC-45AC-868F-CDC8144939D6}"/>
          </ac:spMkLst>
        </pc:spChg>
        <pc:spChg chg="add">
          <ac:chgData name="Zita Draper" userId="S::z.draper@uwtsd.ac.uk::b063123c-f51f-481b-b99c-f574606c9ace" providerId="AD" clId="Web-{ED238B93-37FF-7A88-2C2F-ABE104EFAE7C}" dt="2022-10-12T08:13:58.610" v="99"/>
          <ac:spMkLst>
            <pc:docMk/>
            <pc:sldMk cId="3047961057" sldId="278"/>
            <ac:spMk id="12" creationId="{E2CFBC99-FB8F-41F7-A81D-A5288D688D79}"/>
          </ac:spMkLst>
        </pc:spChg>
        <pc:picChg chg="add">
          <ac:chgData name="Zita Draper" userId="S::z.draper@uwtsd.ac.uk::b063123c-f51f-481b-b99c-f574606c9ace" providerId="AD" clId="Web-{ED238B93-37FF-7A88-2C2F-ABE104EFAE7C}" dt="2022-10-12T08:13:58.610" v="99"/>
          <ac:picMkLst>
            <pc:docMk/>
            <pc:sldMk cId="3047961057" sldId="278"/>
            <ac:picMk id="6" creationId="{3129C767-EFE0-A13C-EAC2-D92C33AC9F00}"/>
          </ac:picMkLst>
        </pc:picChg>
      </pc:sldChg>
      <pc:sldChg chg="addSp modSp new">
        <pc:chgData name="Zita Draper" userId="S::z.draper@uwtsd.ac.uk::b063123c-f51f-481b-b99c-f574606c9ace" providerId="AD" clId="Web-{ED238B93-37FF-7A88-2C2F-ABE104EFAE7C}" dt="2022-10-12T08:15:57.113" v="148" actId="1076"/>
        <pc:sldMkLst>
          <pc:docMk/>
          <pc:sldMk cId="672754418" sldId="279"/>
        </pc:sldMkLst>
        <pc:spChg chg="mod">
          <ac:chgData name="Zita Draper" userId="S::z.draper@uwtsd.ac.uk::b063123c-f51f-481b-b99c-f574606c9ace" providerId="AD" clId="Web-{ED238B93-37FF-7A88-2C2F-ABE104EFAE7C}" dt="2022-10-12T08:14:51.049" v="114" actId="20577"/>
          <ac:spMkLst>
            <pc:docMk/>
            <pc:sldMk cId="672754418" sldId="279"/>
            <ac:spMk id="2" creationId="{02E061E2-7D85-D514-4B6C-11858A2E8315}"/>
          </ac:spMkLst>
        </pc:spChg>
        <pc:spChg chg="mod">
          <ac:chgData name="Zita Draper" userId="S::z.draper@uwtsd.ac.uk::b063123c-f51f-481b-b99c-f574606c9ace" providerId="AD" clId="Web-{ED238B93-37FF-7A88-2C2F-ABE104EFAE7C}" dt="2022-10-12T08:15:57.113" v="148" actId="1076"/>
          <ac:spMkLst>
            <pc:docMk/>
            <pc:sldMk cId="672754418" sldId="279"/>
            <ac:spMk id="3" creationId="{DF16008E-69C5-6BE2-CCB3-DB3A4CC9148E}"/>
          </ac:spMkLst>
        </pc:spChg>
        <pc:picChg chg="add mod">
          <ac:chgData name="Zita Draper" userId="S::z.draper@uwtsd.ac.uk::b063123c-f51f-481b-b99c-f574606c9ace" providerId="AD" clId="Web-{ED238B93-37FF-7A88-2C2F-ABE104EFAE7C}" dt="2022-10-12T08:15:52.769" v="147" actId="1076"/>
          <ac:picMkLst>
            <pc:docMk/>
            <pc:sldMk cId="672754418" sldId="279"/>
            <ac:picMk id="4" creationId="{23F2C5FF-0B85-10BF-D757-F275940DAAE9}"/>
          </ac:picMkLst>
        </pc:picChg>
      </pc:sldChg>
      <pc:sldChg chg="modSp new modNotes">
        <pc:chgData name="Zita Draper" userId="S::z.draper@uwtsd.ac.uk::b063123c-f51f-481b-b99c-f574606c9ace" providerId="AD" clId="Web-{ED238B93-37FF-7A88-2C2F-ABE104EFAE7C}" dt="2022-10-12T08:27:21.474" v="303"/>
        <pc:sldMkLst>
          <pc:docMk/>
          <pc:sldMk cId="15899414" sldId="280"/>
        </pc:sldMkLst>
        <pc:spChg chg="mod">
          <ac:chgData name="Zita Draper" userId="S::z.draper@uwtsd.ac.uk::b063123c-f51f-481b-b99c-f574606c9ace" providerId="AD" clId="Web-{ED238B93-37FF-7A88-2C2F-ABE104EFAE7C}" dt="2022-10-12T08:16:47.989" v="162" actId="20577"/>
          <ac:spMkLst>
            <pc:docMk/>
            <pc:sldMk cId="15899414" sldId="280"/>
            <ac:spMk id="2" creationId="{B5BC1EF2-1676-657B-C8C2-6E0A4101CBAD}"/>
          </ac:spMkLst>
        </pc:spChg>
        <pc:spChg chg="mod">
          <ac:chgData name="Zita Draper" userId="S::z.draper@uwtsd.ac.uk::b063123c-f51f-481b-b99c-f574606c9ace" providerId="AD" clId="Web-{ED238B93-37FF-7A88-2C2F-ABE104EFAE7C}" dt="2022-10-12T08:20:09.260" v="255" actId="20577"/>
          <ac:spMkLst>
            <pc:docMk/>
            <pc:sldMk cId="15899414" sldId="280"/>
            <ac:spMk id="3" creationId="{78A82583-33ED-6CD4-70F9-C52C5820AF7F}"/>
          </ac:spMkLst>
        </pc:spChg>
      </pc:sldChg>
      <pc:sldChg chg="new del">
        <pc:chgData name="Zita Draper" userId="S::z.draper@uwtsd.ac.uk::b063123c-f51f-481b-b99c-f574606c9ace" providerId="AD" clId="Web-{ED238B93-37FF-7A88-2C2F-ABE104EFAE7C}" dt="2022-10-12T08:27:33.443" v="304"/>
        <pc:sldMkLst>
          <pc:docMk/>
          <pc:sldMk cId="2828763600" sldId="281"/>
        </pc:sldMkLst>
      </pc:sldChg>
    </pc:docChg>
  </pc:docChgLst>
  <pc:docChgLst>
    <pc:chgData name="Zita Draper" userId="S::z.draper@uwtsd.ac.uk::b063123c-f51f-481b-b99c-f574606c9ace" providerId="AD" clId="Web-{746EF4EF-34DB-CFEE-9E1D-6DD0623DDFC4}"/>
    <pc:docChg chg="modSld">
      <pc:chgData name="Zita Draper" userId="S::z.draper@uwtsd.ac.uk::b063123c-f51f-481b-b99c-f574606c9ace" providerId="AD" clId="Web-{746EF4EF-34DB-CFEE-9E1D-6DD0623DDFC4}" dt="2022-10-05T09:04:41.068" v="81" actId="20577"/>
      <pc:docMkLst>
        <pc:docMk/>
      </pc:docMkLst>
      <pc:sldChg chg="addSp modSp mod setBg">
        <pc:chgData name="Zita Draper" userId="S::z.draper@uwtsd.ac.uk::b063123c-f51f-481b-b99c-f574606c9ace" providerId="AD" clId="Web-{746EF4EF-34DB-CFEE-9E1D-6DD0623DDFC4}" dt="2022-10-05T08:55:38.237" v="60" actId="20577"/>
        <pc:sldMkLst>
          <pc:docMk/>
          <pc:sldMk cId="3212966150" sldId="263"/>
        </pc:sldMkLst>
        <pc:spChg chg="mod">
          <ac:chgData name="Zita Draper" userId="S::z.draper@uwtsd.ac.uk::b063123c-f51f-481b-b99c-f574606c9ace" providerId="AD" clId="Web-{746EF4EF-34DB-CFEE-9E1D-6DD0623DDFC4}" dt="2022-10-05T08:55:38.237" v="60" actId="20577"/>
          <ac:spMkLst>
            <pc:docMk/>
            <pc:sldMk cId="3212966150" sldId="263"/>
            <ac:spMk id="2" creationId="{0119C540-CD71-4BE4-FACF-794E0E4FCFE1}"/>
          </ac:spMkLst>
        </pc:spChg>
        <pc:spChg chg="mod">
          <ac:chgData name="Zita Draper" userId="S::z.draper@uwtsd.ac.uk::b063123c-f51f-481b-b99c-f574606c9ace" providerId="AD" clId="Web-{746EF4EF-34DB-CFEE-9E1D-6DD0623DDFC4}" dt="2022-10-05T08:53:23.482" v="48"/>
          <ac:spMkLst>
            <pc:docMk/>
            <pc:sldMk cId="3212966150" sldId="263"/>
            <ac:spMk id="3" creationId="{7A973D60-946D-462C-F430-6FB8386738E6}"/>
          </ac:spMkLst>
        </pc:spChg>
        <pc:spChg chg="add">
          <ac:chgData name="Zita Draper" userId="S::z.draper@uwtsd.ac.uk::b063123c-f51f-481b-b99c-f574606c9ace" providerId="AD" clId="Web-{746EF4EF-34DB-CFEE-9E1D-6DD0623DDFC4}" dt="2022-10-05T08:53:23.482" v="48"/>
          <ac:spMkLst>
            <pc:docMk/>
            <pc:sldMk cId="3212966150" sldId="263"/>
            <ac:spMk id="9" creationId="{AA866F0E-F54B-4BF5-8A88-7D97BD45FC0C}"/>
          </ac:spMkLst>
        </pc:spChg>
        <pc:spChg chg="add">
          <ac:chgData name="Zita Draper" userId="S::z.draper@uwtsd.ac.uk::b063123c-f51f-481b-b99c-f574606c9ace" providerId="AD" clId="Web-{746EF4EF-34DB-CFEE-9E1D-6DD0623DDFC4}" dt="2022-10-05T08:53:23.482" v="48"/>
          <ac:spMkLst>
            <pc:docMk/>
            <pc:sldMk cId="3212966150" sldId="263"/>
            <ac:spMk id="11" creationId="{536F6B5C-2B5F-4FEE-8263-34996D29DC5C}"/>
          </ac:spMkLst>
        </pc:spChg>
        <pc:spChg chg="add">
          <ac:chgData name="Zita Draper" userId="S::z.draper@uwtsd.ac.uk::b063123c-f51f-481b-b99c-f574606c9ace" providerId="AD" clId="Web-{746EF4EF-34DB-CFEE-9E1D-6DD0623DDFC4}" dt="2022-10-05T08:53:23.482" v="48"/>
          <ac:spMkLst>
            <pc:docMk/>
            <pc:sldMk cId="3212966150" sldId="263"/>
            <ac:spMk id="13" creationId="{8229EC50-E910-4AE2-9EEA-604A81EF6147}"/>
          </ac:spMkLst>
        </pc:spChg>
        <pc:picChg chg="mod">
          <ac:chgData name="Zita Draper" userId="S::z.draper@uwtsd.ac.uk::b063123c-f51f-481b-b99c-f574606c9ace" providerId="AD" clId="Web-{746EF4EF-34DB-CFEE-9E1D-6DD0623DDFC4}" dt="2022-10-05T08:53:23.482" v="48"/>
          <ac:picMkLst>
            <pc:docMk/>
            <pc:sldMk cId="3212966150" sldId="263"/>
            <ac:picMk id="4" creationId="{3297866C-E8E3-60FE-08F0-6499E2D94932}"/>
          </ac:picMkLst>
        </pc:picChg>
      </pc:sldChg>
      <pc:sldChg chg="addSp modSp mod setBg">
        <pc:chgData name="Zita Draper" userId="S::z.draper@uwtsd.ac.uk::b063123c-f51f-481b-b99c-f574606c9ace" providerId="AD" clId="Web-{746EF4EF-34DB-CFEE-9E1D-6DD0623DDFC4}" dt="2022-10-05T08:55:38.284" v="62" actId="20577"/>
        <pc:sldMkLst>
          <pc:docMk/>
          <pc:sldMk cId="648865456" sldId="265"/>
        </pc:sldMkLst>
        <pc:spChg chg="mod">
          <ac:chgData name="Zita Draper" userId="S::z.draper@uwtsd.ac.uk::b063123c-f51f-481b-b99c-f574606c9ace" providerId="AD" clId="Web-{746EF4EF-34DB-CFEE-9E1D-6DD0623DDFC4}" dt="2022-10-05T08:55:38.284" v="62" actId="20577"/>
          <ac:spMkLst>
            <pc:docMk/>
            <pc:sldMk cId="648865456" sldId="265"/>
            <ac:spMk id="2" creationId="{7A56099B-AB06-6FD6-31EF-D8F8D8139077}"/>
          </ac:spMkLst>
        </pc:spChg>
        <pc:spChg chg="mod">
          <ac:chgData name="Zita Draper" userId="S::z.draper@uwtsd.ac.uk::b063123c-f51f-481b-b99c-f574606c9ace" providerId="AD" clId="Web-{746EF4EF-34DB-CFEE-9E1D-6DD0623DDFC4}" dt="2022-10-05T08:53:57.202" v="51"/>
          <ac:spMkLst>
            <pc:docMk/>
            <pc:sldMk cId="648865456" sldId="265"/>
            <ac:spMk id="3" creationId="{AF4D8B2C-CFD5-646C-F788-E7AD307BDDF6}"/>
          </ac:spMkLst>
        </pc:spChg>
        <pc:spChg chg="add">
          <ac:chgData name="Zita Draper" userId="S::z.draper@uwtsd.ac.uk::b063123c-f51f-481b-b99c-f574606c9ace" providerId="AD" clId="Web-{746EF4EF-34DB-CFEE-9E1D-6DD0623DDFC4}" dt="2022-10-05T08:53:57.202" v="51"/>
          <ac:spMkLst>
            <pc:docMk/>
            <pc:sldMk cId="648865456" sldId="265"/>
            <ac:spMk id="9" creationId="{AA866F0E-F54B-4BF5-8A88-7D97BD45FC0C}"/>
          </ac:spMkLst>
        </pc:spChg>
        <pc:spChg chg="add">
          <ac:chgData name="Zita Draper" userId="S::z.draper@uwtsd.ac.uk::b063123c-f51f-481b-b99c-f574606c9ace" providerId="AD" clId="Web-{746EF4EF-34DB-CFEE-9E1D-6DD0623DDFC4}" dt="2022-10-05T08:53:57.202" v="51"/>
          <ac:spMkLst>
            <pc:docMk/>
            <pc:sldMk cId="648865456" sldId="265"/>
            <ac:spMk id="11" creationId="{536F6B5C-2B5F-4FEE-8263-34996D29DC5C}"/>
          </ac:spMkLst>
        </pc:spChg>
        <pc:spChg chg="add">
          <ac:chgData name="Zita Draper" userId="S::z.draper@uwtsd.ac.uk::b063123c-f51f-481b-b99c-f574606c9ace" providerId="AD" clId="Web-{746EF4EF-34DB-CFEE-9E1D-6DD0623DDFC4}" dt="2022-10-05T08:53:57.202" v="51"/>
          <ac:spMkLst>
            <pc:docMk/>
            <pc:sldMk cId="648865456" sldId="265"/>
            <ac:spMk id="13" creationId="{8229EC50-E910-4AE2-9EEA-604A81EF6147}"/>
          </ac:spMkLst>
        </pc:spChg>
        <pc:picChg chg="mod">
          <ac:chgData name="Zita Draper" userId="S::z.draper@uwtsd.ac.uk::b063123c-f51f-481b-b99c-f574606c9ace" providerId="AD" clId="Web-{746EF4EF-34DB-CFEE-9E1D-6DD0623DDFC4}" dt="2022-10-05T08:53:57.202" v="51"/>
          <ac:picMkLst>
            <pc:docMk/>
            <pc:sldMk cId="648865456" sldId="265"/>
            <ac:picMk id="4" creationId="{B0590017-81A4-CF17-3E56-6045832D1908}"/>
          </ac:picMkLst>
        </pc:picChg>
      </pc:sldChg>
      <pc:sldChg chg="modSp">
        <pc:chgData name="Zita Draper" userId="S::z.draper@uwtsd.ac.uk::b063123c-f51f-481b-b99c-f574606c9ace" providerId="AD" clId="Web-{746EF4EF-34DB-CFEE-9E1D-6DD0623DDFC4}" dt="2022-10-05T08:55:38.315" v="63" actId="20577"/>
        <pc:sldMkLst>
          <pc:docMk/>
          <pc:sldMk cId="7938573" sldId="266"/>
        </pc:sldMkLst>
        <pc:spChg chg="mod">
          <ac:chgData name="Zita Draper" userId="S::z.draper@uwtsd.ac.uk::b063123c-f51f-481b-b99c-f574606c9ace" providerId="AD" clId="Web-{746EF4EF-34DB-CFEE-9E1D-6DD0623DDFC4}" dt="2022-10-05T08:55:38.315" v="63" actId="20577"/>
          <ac:spMkLst>
            <pc:docMk/>
            <pc:sldMk cId="7938573" sldId="266"/>
            <ac:spMk id="2" creationId="{DDA37594-705A-D8D3-6F16-7C69E70B9A92}"/>
          </ac:spMkLst>
        </pc:spChg>
      </pc:sldChg>
      <pc:sldChg chg="modSp">
        <pc:chgData name="Zita Draper" userId="S::z.draper@uwtsd.ac.uk::b063123c-f51f-481b-b99c-f574606c9ace" providerId="AD" clId="Web-{746EF4EF-34DB-CFEE-9E1D-6DD0623DDFC4}" dt="2022-10-05T09:04:41.068" v="81" actId="20577"/>
        <pc:sldMkLst>
          <pc:docMk/>
          <pc:sldMk cId="1552530014" sldId="267"/>
        </pc:sldMkLst>
        <pc:spChg chg="mod">
          <ac:chgData name="Zita Draper" userId="S::z.draper@uwtsd.ac.uk::b063123c-f51f-481b-b99c-f574606c9ace" providerId="AD" clId="Web-{746EF4EF-34DB-CFEE-9E1D-6DD0623DDFC4}" dt="2022-10-05T08:55:38.378" v="66" actId="20577"/>
          <ac:spMkLst>
            <pc:docMk/>
            <pc:sldMk cId="1552530014" sldId="267"/>
            <ac:spMk id="2" creationId="{DA5345C3-FFE9-A3B3-89F4-572DB984C930}"/>
          </ac:spMkLst>
        </pc:spChg>
        <pc:spChg chg="mod">
          <ac:chgData name="Zita Draper" userId="S::z.draper@uwtsd.ac.uk::b063123c-f51f-481b-b99c-f574606c9ace" providerId="AD" clId="Web-{746EF4EF-34DB-CFEE-9E1D-6DD0623DDFC4}" dt="2022-10-05T09:04:41.068" v="81" actId="20577"/>
          <ac:spMkLst>
            <pc:docMk/>
            <pc:sldMk cId="1552530014" sldId="267"/>
            <ac:spMk id="3" creationId="{D7AEB734-4EA5-D80C-D68A-4B1C7B1E7C5F}"/>
          </ac:spMkLst>
        </pc:spChg>
      </pc:sldChg>
      <pc:sldChg chg="modSp">
        <pc:chgData name="Zita Draper" userId="S::z.draper@uwtsd.ac.uk::b063123c-f51f-481b-b99c-f574606c9ace" providerId="AD" clId="Web-{746EF4EF-34DB-CFEE-9E1D-6DD0623DDFC4}" dt="2022-10-05T08:50:44.711" v="24" actId="20577"/>
        <pc:sldMkLst>
          <pc:docMk/>
          <pc:sldMk cId="3085424446" sldId="268"/>
        </pc:sldMkLst>
        <pc:spChg chg="mod">
          <ac:chgData name="Zita Draper" userId="S::z.draper@uwtsd.ac.uk::b063123c-f51f-481b-b99c-f574606c9ace" providerId="AD" clId="Web-{746EF4EF-34DB-CFEE-9E1D-6DD0623DDFC4}" dt="2022-10-05T08:50:44.711" v="24" actId="20577"/>
          <ac:spMkLst>
            <pc:docMk/>
            <pc:sldMk cId="3085424446" sldId="268"/>
            <ac:spMk id="2" creationId="{B7A5E4A8-A5D2-7AF7-5613-923C0DF1E481}"/>
          </ac:spMkLst>
        </pc:spChg>
      </pc:sldChg>
      <pc:sldChg chg="modSp">
        <pc:chgData name="Zita Draper" userId="S::z.draper@uwtsd.ac.uk::b063123c-f51f-481b-b99c-f574606c9ace" providerId="AD" clId="Web-{746EF4EF-34DB-CFEE-9E1D-6DD0623DDFC4}" dt="2022-10-05T08:50:34.649" v="22" actId="20577"/>
        <pc:sldMkLst>
          <pc:docMk/>
          <pc:sldMk cId="1748322889" sldId="269"/>
        </pc:sldMkLst>
        <pc:spChg chg="mod">
          <ac:chgData name="Zita Draper" userId="S::z.draper@uwtsd.ac.uk::b063123c-f51f-481b-b99c-f574606c9ace" providerId="AD" clId="Web-{746EF4EF-34DB-CFEE-9E1D-6DD0623DDFC4}" dt="2022-10-05T08:50:34.649" v="22" actId="20577"/>
          <ac:spMkLst>
            <pc:docMk/>
            <pc:sldMk cId="1748322889" sldId="269"/>
            <ac:spMk id="2" creationId="{3A966B5F-D3BB-E993-BBAD-0898CD46BE79}"/>
          </ac:spMkLst>
        </pc:spChg>
      </pc:sldChg>
      <pc:sldChg chg="modSp">
        <pc:chgData name="Zita Draper" userId="S::z.draper@uwtsd.ac.uk::b063123c-f51f-481b-b99c-f574606c9ace" providerId="AD" clId="Web-{746EF4EF-34DB-CFEE-9E1D-6DD0623DDFC4}" dt="2022-10-05T08:51:18.416" v="33" actId="20577"/>
        <pc:sldMkLst>
          <pc:docMk/>
          <pc:sldMk cId="1337524864" sldId="270"/>
        </pc:sldMkLst>
        <pc:spChg chg="mod">
          <ac:chgData name="Zita Draper" userId="S::z.draper@uwtsd.ac.uk::b063123c-f51f-481b-b99c-f574606c9ace" providerId="AD" clId="Web-{746EF4EF-34DB-CFEE-9E1D-6DD0623DDFC4}" dt="2022-10-05T08:51:18.416" v="33" actId="20577"/>
          <ac:spMkLst>
            <pc:docMk/>
            <pc:sldMk cId="1337524864" sldId="270"/>
            <ac:spMk id="2" creationId="{A9092034-9C10-FBE2-FF76-C7F75A79985F}"/>
          </ac:spMkLst>
        </pc:spChg>
      </pc:sldChg>
      <pc:sldChg chg="modSp">
        <pc:chgData name="Zita Draper" userId="S::z.draper@uwtsd.ac.uk::b063123c-f51f-481b-b99c-f574606c9ace" providerId="AD" clId="Web-{746EF4EF-34DB-CFEE-9E1D-6DD0623DDFC4}" dt="2022-10-05T08:51:47.510" v="40" actId="20577"/>
        <pc:sldMkLst>
          <pc:docMk/>
          <pc:sldMk cId="2770477607" sldId="271"/>
        </pc:sldMkLst>
        <pc:spChg chg="mod">
          <ac:chgData name="Zita Draper" userId="S::z.draper@uwtsd.ac.uk::b063123c-f51f-481b-b99c-f574606c9ace" providerId="AD" clId="Web-{746EF4EF-34DB-CFEE-9E1D-6DD0623DDFC4}" dt="2022-10-05T08:51:47.510" v="40" actId="20577"/>
          <ac:spMkLst>
            <pc:docMk/>
            <pc:sldMk cId="2770477607" sldId="271"/>
            <ac:spMk id="2" creationId="{C209EB5E-2E41-F9D7-5BB8-B9BFFE5E7356}"/>
          </ac:spMkLst>
        </pc:spChg>
      </pc:sldChg>
      <pc:sldChg chg="modSp">
        <pc:chgData name="Zita Draper" userId="S::z.draper@uwtsd.ac.uk::b063123c-f51f-481b-b99c-f574606c9ace" providerId="AD" clId="Web-{746EF4EF-34DB-CFEE-9E1D-6DD0623DDFC4}" dt="2022-10-05T08:52:04.308" v="46" actId="20577"/>
        <pc:sldMkLst>
          <pc:docMk/>
          <pc:sldMk cId="1793479247" sldId="272"/>
        </pc:sldMkLst>
        <pc:spChg chg="mod">
          <ac:chgData name="Zita Draper" userId="S::z.draper@uwtsd.ac.uk::b063123c-f51f-481b-b99c-f574606c9ace" providerId="AD" clId="Web-{746EF4EF-34DB-CFEE-9E1D-6DD0623DDFC4}" dt="2022-10-05T08:52:04.308" v="46" actId="20577"/>
          <ac:spMkLst>
            <pc:docMk/>
            <pc:sldMk cId="1793479247" sldId="272"/>
            <ac:spMk id="2" creationId="{4B4AFA20-3186-18E1-5D59-4016707208FF}"/>
          </ac:spMkLst>
        </pc:spChg>
      </pc:sldChg>
      <pc:sldChg chg="modSp">
        <pc:chgData name="Zita Draper" userId="S::z.draper@uwtsd.ac.uk::b063123c-f51f-481b-b99c-f574606c9ace" providerId="AD" clId="Web-{746EF4EF-34DB-CFEE-9E1D-6DD0623DDFC4}" dt="2022-10-05T08:52:57.747" v="47" actId="20577"/>
        <pc:sldMkLst>
          <pc:docMk/>
          <pc:sldMk cId="4125882666" sldId="273"/>
        </pc:sldMkLst>
        <pc:spChg chg="mod">
          <ac:chgData name="Zita Draper" userId="S::z.draper@uwtsd.ac.uk::b063123c-f51f-481b-b99c-f574606c9ace" providerId="AD" clId="Web-{746EF4EF-34DB-CFEE-9E1D-6DD0623DDFC4}" dt="2022-10-05T08:52:57.747" v="47" actId="20577"/>
          <ac:spMkLst>
            <pc:docMk/>
            <pc:sldMk cId="4125882666" sldId="273"/>
            <ac:spMk id="2" creationId="{604AE92E-1698-64B9-4031-46C31E9DDE2C}"/>
          </ac:spMkLst>
        </pc:spChg>
      </pc:sldChg>
    </pc:docChg>
  </pc:docChgLst>
  <pc:docChgLst>
    <pc:chgData name="Zita Draper" userId="S::z.draper@uwtsd.ac.uk::b063123c-f51f-481b-b99c-f574606c9ace" providerId="AD" clId="Web-{50387A75-2384-CFC0-A910-2AE4250B5A90}"/>
    <pc:docChg chg="modSld">
      <pc:chgData name="Zita Draper" userId="S::z.draper@uwtsd.ac.uk::b063123c-f51f-481b-b99c-f574606c9ace" providerId="AD" clId="Web-{50387A75-2384-CFC0-A910-2AE4250B5A90}" dt="2022-10-05T11:02:32.307" v="188"/>
      <pc:docMkLst>
        <pc:docMk/>
      </pc:docMkLst>
      <pc:sldChg chg="addSp modSp mod setBg">
        <pc:chgData name="Zita Draper" userId="S::z.draper@uwtsd.ac.uk::b063123c-f51f-481b-b99c-f574606c9ace" providerId="AD" clId="Web-{50387A75-2384-CFC0-A910-2AE4250B5A90}" dt="2022-10-05T09:41:35.090" v="11" actId="20577"/>
        <pc:sldMkLst>
          <pc:docMk/>
          <pc:sldMk cId="1552530014" sldId="267"/>
        </pc:sldMkLst>
        <pc:spChg chg="mod">
          <ac:chgData name="Zita Draper" userId="S::z.draper@uwtsd.ac.uk::b063123c-f51f-481b-b99c-f574606c9ace" providerId="AD" clId="Web-{50387A75-2384-CFC0-A910-2AE4250B5A90}" dt="2022-10-05T09:41:24.105" v="9" actId="20577"/>
          <ac:spMkLst>
            <pc:docMk/>
            <pc:sldMk cId="1552530014" sldId="267"/>
            <ac:spMk id="2" creationId="{DA5345C3-FFE9-A3B3-89F4-572DB984C930}"/>
          </ac:spMkLst>
        </pc:spChg>
        <pc:spChg chg="mod">
          <ac:chgData name="Zita Draper" userId="S::z.draper@uwtsd.ac.uk::b063123c-f51f-481b-b99c-f574606c9ace" providerId="AD" clId="Web-{50387A75-2384-CFC0-A910-2AE4250B5A90}" dt="2022-10-05T09:41:35.090" v="11" actId="20577"/>
          <ac:spMkLst>
            <pc:docMk/>
            <pc:sldMk cId="1552530014" sldId="267"/>
            <ac:spMk id="3" creationId="{D7AEB734-4EA5-D80C-D68A-4B1C7B1E7C5F}"/>
          </ac:spMkLst>
        </pc:spChg>
        <pc:spChg chg="add">
          <ac:chgData name="Zita Draper" userId="S::z.draper@uwtsd.ac.uk::b063123c-f51f-481b-b99c-f574606c9ace" providerId="AD" clId="Web-{50387A75-2384-CFC0-A910-2AE4250B5A90}" dt="2022-10-05T09:41:11.354" v="6"/>
          <ac:spMkLst>
            <pc:docMk/>
            <pc:sldMk cId="1552530014" sldId="267"/>
            <ac:spMk id="9" creationId="{AA866F0E-F54B-4BF5-8A88-7D97BD45FC0C}"/>
          </ac:spMkLst>
        </pc:spChg>
        <pc:spChg chg="add">
          <ac:chgData name="Zita Draper" userId="S::z.draper@uwtsd.ac.uk::b063123c-f51f-481b-b99c-f574606c9ace" providerId="AD" clId="Web-{50387A75-2384-CFC0-A910-2AE4250B5A90}" dt="2022-10-05T09:41:11.354" v="6"/>
          <ac:spMkLst>
            <pc:docMk/>
            <pc:sldMk cId="1552530014" sldId="267"/>
            <ac:spMk id="11" creationId="{536F6B5C-2B5F-4FEE-8263-34996D29DC5C}"/>
          </ac:spMkLst>
        </pc:spChg>
        <pc:spChg chg="add">
          <ac:chgData name="Zita Draper" userId="S::z.draper@uwtsd.ac.uk::b063123c-f51f-481b-b99c-f574606c9ace" providerId="AD" clId="Web-{50387A75-2384-CFC0-A910-2AE4250B5A90}" dt="2022-10-05T09:41:11.354" v="6"/>
          <ac:spMkLst>
            <pc:docMk/>
            <pc:sldMk cId="1552530014" sldId="267"/>
            <ac:spMk id="13" creationId="{8229EC50-E910-4AE2-9EEA-604A81EF6147}"/>
          </ac:spMkLst>
        </pc:spChg>
        <pc:picChg chg="add mod">
          <ac:chgData name="Zita Draper" userId="S::z.draper@uwtsd.ac.uk::b063123c-f51f-481b-b99c-f574606c9ace" providerId="AD" clId="Web-{50387A75-2384-CFC0-A910-2AE4250B5A90}" dt="2022-10-05T09:41:11.354" v="6"/>
          <ac:picMkLst>
            <pc:docMk/>
            <pc:sldMk cId="1552530014" sldId="267"/>
            <ac:picMk id="4" creationId="{88214B57-51C5-8E59-6088-1D58449E8833}"/>
          </ac:picMkLst>
        </pc:picChg>
      </pc:sldChg>
      <pc:sldChg chg="addSp delSp modSp mod setBg modClrScheme addAnim delDesignElem chgLayout">
        <pc:chgData name="Zita Draper" userId="S::z.draper@uwtsd.ac.uk::b063123c-f51f-481b-b99c-f574606c9ace" providerId="AD" clId="Web-{50387A75-2384-CFC0-A910-2AE4250B5A90}" dt="2022-10-05T10:54:50.717" v="102" actId="20577"/>
        <pc:sldMkLst>
          <pc:docMk/>
          <pc:sldMk cId="3085424446" sldId="268"/>
        </pc:sldMkLst>
        <pc:spChg chg="mod ord">
          <ac:chgData name="Zita Draper" userId="S::z.draper@uwtsd.ac.uk::b063123c-f51f-481b-b99c-f574606c9ace" providerId="AD" clId="Web-{50387A75-2384-CFC0-A910-2AE4250B5A90}" dt="2022-10-05T10:54:50.717" v="102" actId="20577"/>
          <ac:spMkLst>
            <pc:docMk/>
            <pc:sldMk cId="3085424446" sldId="268"/>
            <ac:spMk id="2" creationId="{B7A5E4A8-A5D2-7AF7-5613-923C0DF1E481}"/>
          </ac:spMkLst>
        </pc:spChg>
        <pc:spChg chg="del mod ord">
          <ac:chgData name="Zita Draper" userId="S::z.draper@uwtsd.ac.uk::b063123c-f51f-481b-b99c-f574606c9ace" providerId="AD" clId="Web-{50387A75-2384-CFC0-A910-2AE4250B5A90}" dt="2022-10-05T10:54:15.919" v="96"/>
          <ac:spMkLst>
            <pc:docMk/>
            <pc:sldMk cId="3085424446" sldId="268"/>
            <ac:spMk id="3" creationId="{EA4EF5CE-D68C-D1E4-960B-229C274A9083}"/>
          </ac:spMkLst>
        </pc:spChg>
        <pc:spChg chg="add del">
          <ac:chgData name="Zita Draper" userId="S::z.draper@uwtsd.ac.uk::b063123c-f51f-481b-b99c-f574606c9ace" providerId="AD" clId="Web-{50387A75-2384-CFC0-A910-2AE4250B5A90}" dt="2022-10-05T10:53:57.559" v="94"/>
          <ac:spMkLst>
            <pc:docMk/>
            <pc:sldMk cId="3085424446" sldId="268"/>
            <ac:spMk id="9" creationId="{D009D6D5-DAC2-4A8B-A17A-E206B9012D09}"/>
          </ac:spMkLst>
        </pc:spChg>
        <pc:spChg chg="add del">
          <ac:chgData name="Zita Draper" userId="S::z.draper@uwtsd.ac.uk::b063123c-f51f-481b-b99c-f574606c9ace" providerId="AD" clId="Web-{50387A75-2384-CFC0-A910-2AE4250B5A90}" dt="2022-10-05T10:54:22.638" v="98"/>
          <ac:spMkLst>
            <pc:docMk/>
            <pc:sldMk cId="3085424446" sldId="268"/>
            <ac:spMk id="10" creationId="{8F187B58-3857-4454-9C70-EFB475976F73}"/>
          </ac:spMkLst>
        </pc:spChg>
        <pc:spChg chg="add del">
          <ac:chgData name="Zita Draper" userId="S::z.draper@uwtsd.ac.uk::b063123c-f51f-481b-b99c-f574606c9ace" providerId="AD" clId="Web-{50387A75-2384-CFC0-A910-2AE4250B5A90}" dt="2022-10-05T10:54:22.638" v="98"/>
          <ac:spMkLst>
            <pc:docMk/>
            <pc:sldMk cId="3085424446" sldId="268"/>
            <ac:spMk id="12" creationId="{4C5418A4-3935-49EA-B51C-5DDCBFAA3952}"/>
          </ac:spMkLst>
        </pc:spChg>
        <pc:spChg chg="add">
          <ac:chgData name="Zita Draper" userId="S::z.draper@uwtsd.ac.uk::b063123c-f51f-481b-b99c-f574606c9ace" providerId="AD" clId="Web-{50387A75-2384-CFC0-A910-2AE4250B5A90}" dt="2022-10-05T10:54:22.638" v="98"/>
          <ac:spMkLst>
            <pc:docMk/>
            <pc:sldMk cId="3085424446" sldId="268"/>
            <ac:spMk id="17" creationId="{8F187B58-3857-4454-9C70-EFB475976F73}"/>
          </ac:spMkLst>
        </pc:spChg>
        <pc:spChg chg="add">
          <ac:chgData name="Zita Draper" userId="S::z.draper@uwtsd.ac.uk::b063123c-f51f-481b-b99c-f574606c9ace" providerId="AD" clId="Web-{50387A75-2384-CFC0-A910-2AE4250B5A90}" dt="2022-10-05T10:54:22.638" v="98"/>
          <ac:spMkLst>
            <pc:docMk/>
            <pc:sldMk cId="3085424446" sldId="268"/>
            <ac:spMk id="19" creationId="{4C5418A4-3935-49EA-B51C-5DDCBFAA3952}"/>
          </ac:spMkLst>
        </pc:spChg>
        <pc:picChg chg="add mod ord">
          <ac:chgData name="Zita Draper" userId="S::z.draper@uwtsd.ac.uk::b063123c-f51f-481b-b99c-f574606c9ace" providerId="AD" clId="Web-{50387A75-2384-CFC0-A910-2AE4250B5A90}" dt="2022-10-05T10:54:28.122" v="100" actId="1076"/>
          <ac:picMkLst>
            <pc:docMk/>
            <pc:sldMk cId="3085424446" sldId="268"/>
            <ac:picMk id="5" creationId="{21431651-9F5A-005E-F8D6-D05174ADB4C4}"/>
          </ac:picMkLst>
        </pc:picChg>
      </pc:sldChg>
      <pc:sldChg chg="addSp delSp modSp mod setBg">
        <pc:chgData name="Zita Draper" userId="S::z.draper@uwtsd.ac.uk::b063123c-f51f-481b-b99c-f574606c9ace" providerId="AD" clId="Web-{50387A75-2384-CFC0-A910-2AE4250B5A90}" dt="2022-10-05T10:58:01.050" v="142" actId="1076"/>
        <pc:sldMkLst>
          <pc:docMk/>
          <pc:sldMk cId="1748322889" sldId="269"/>
        </pc:sldMkLst>
        <pc:spChg chg="mod">
          <ac:chgData name="Zita Draper" userId="S::z.draper@uwtsd.ac.uk::b063123c-f51f-481b-b99c-f574606c9ace" providerId="AD" clId="Web-{50387A75-2384-CFC0-A910-2AE4250B5A90}" dt="2022-10-05T09:55:11.319" v="41"/>
          <ac:spMkLst>
            <pc:docMk/>
            <pc:sldMk cId="1748322889" sldId="269"/>
            <ac:spMk id="2" creationId="{3A966B5F-D3BB-E993-BBAD-0898CD46BE79}"/>
          </ac:spMkLst>
        </pc:spChg>
        <pc:spChg chg="del">
          <ac:chgData name="Zita Draper" userId="S::z.draper@uwtsd.ac.uk::b063123c-f51f-481b-b99c-f574606c9ace" providerId="AD" clId="Web-{50387A75-2384-CFC0-A910-2AE4250B5A90}" dt="2022-10-05T09:54:09.005" v="40"/>
          <ac:spMkLst>
            <pc:docMk/>
            <pc:sldMk cId="1748322889" sldId="269"/>
            <ac:spMk id="3" creationId="{3AA486F6-C724-D6E2-ED29-5B8888A4630F}"/>
          </ac:spMkLst>
        </pc:spChg>
        <pc:spChg chg="add mod">
          <ac:chgData name="Zita Draper" userId="S::z.draper@uwtsd.ac.uk::b063123c-f51f-481b-b99c-f574606c9ace" providerId="AD" clId="Web-{50387A75-2384-CFC0-A910-2AE4250B5A90}" dt="2022-10-05T10:58:01.050" v="142" actId="1076"/>
          <ac:spMkLst>
            <pc:docMk/>
            <pc:sldMk cId="1748322889" sldId="269"/>
            <ac:spMk id="8" creationId="{23E96A2D-94A5-AC00-27F5-09E61CF10037}"/>
          </ac:spMkLst>
        </pc:spChg>
        <pc:spChg chg="add">
          <ac:chgData name="Zita Draper" userId="S::z.draper@uwtsd.ac.uk::b063123c-f51f-481b-b99c-f574606c9ace" providerId="AD" clId="Web-{50387A75-2384-CFC0-A910-2AE4250B5A90}" dt="2022-10-05T09:55:11.319" v="41"/>
          <ac:spMkLst>
            <pc:docMk/>
            <pc:sldMk cId="1748322889" sldId="269"/>
            <ac:spMk id="11" creationId="{94C5663A-0CE3-4AEE-B47E-FB68D9EBFE1A}"/>
          </ac:spMkLst>
        </pc:spChg>
        <pc:picChg chg="add mod ord">
          <ac:chgData name="Zita Draper" userId="S::z.draper@uwtsd.ac.uk::b063123c-f51f-481b-b99c-f574606c9ace" providerId="AD" clId="Web-{50387A75-2384-CFC0-A910-2AE4250B5A90}" dt="2022-10-05T09:55:11.319" v="41"/>
          <ac:picMkLst>
            <pc:docMk/>
            <pc:sldMk cId="1748322889" sldId="269"/>
            <ac:picMk id="4" creationId="{BDAE4B7A-9DA1-4DFB-A8C2-965BA38E5ADF}"/>
          </ac:picMkLst>
        </pc:picChg>
      </pc:sldChg>
      <pc:sldChg chg="addSp delSp modSp mod setBg">
        <pc:chgData name="Zita Draper" userId="S::z.draper@uwtsd.ac.uk::b063123c-f51f-481b-b99c-f574606c9ace" providerId="AD" clId="Web-{50387A75-2384-CFC0-A910-2AE4250B5A90}" dt="2022-10-05T10:59:46.178" v="179" actId="1076"/>
        <pc:sldMkLst>
          <pc:docMk/>
          <pc:sldMk cId="1337524864" sldId="270"/>
        </pc:sldMkLst>
        <pc:spChg chg="mod">
          <ac:chgData name="Zita Draper" userId="S::z.draper@uwtsd.ac.uk::b063123c-f51f-481b-b99c-f574606c9ace" providerId="AD" clId="Web-{50387A75-2384-CFC0-A910-2AE4250B5A90}" dt="2022-10-05T09:52:36.455" v="36" actId="20577"/>
          <ac:spMkLst>
            <pc:docMk/>
            <pc:sldMk cId="1337524864" sldId="270"/>
            <ac:spMk id="2" creationId="{A9092034-9C10-FBE2-FF76-C7F75A79985F}"/>
          </ac:spMkLst>
        </pc:spChg>
        <pc:spChg chg="del">
          <ac:chgData name="Zita Draper" userId="S::z.draper@uwtsd.ac.uk::b063123c-f51f-481b-b99c-f574606c9ace" providerId="AD" clId="Web-{50387A75-2384-CFC0-A910-2AE4250B5A90}" dt="2022-10-05T09:51:27.296" v="17"/>
          <ac:spMkLst>
            <pc:docMk/>
            <pc:sldMk cId="1337524864" sldId="270"/>
            <ac:spMk id="3" creationId="{558035CB-F7FD-00C4-0DF9-D81A52992214}"/>
          </ac:spMkLst>
        </pc:spChg>
        <pc:spChg chg="add del mod">
          <ac:chgData name="Zita Draper" userId="S::z.draper@uwtsd.ac.uk::b063123c-f51f-481b-b99c-f574606c9ace" providerId="AD" clId="Web-{50387A75-2384-CFC0-A910-2AE4250B5A90}" dt="2022-10-05T09:51:36.875" v="21"/>
          <ac:spMkLst>
            <pc:docMk/>
            <pc:sldMk cId="1337524864" sldId="270"/>
            <ac:spMk id="5" creationId="{23D6E618-F65F-1309-1309-E374F859089D}"/>
          </ac:spMkLst>
        </pc:spChg>
        <pc:spChg chg="add mod">
          <ac:chgData name="Zita Draper" userId="S::z.draper@uwtsd.ac.uk::b063123c-f51f-481b-b99c-f574606c9ace" providerId="AD" clId="Web-{50387A75-2384-CFC0-A910-2AE4250B5A90}" dt="2022-10-05T10:59:46.178" v="179" actId="1076"/>
          <ac:spMkLst>
            <pc:docMk/>
            <pc:sldMk cId="1337524864" sldId="270"/>
            <ac:spMk id="16" creationId="{6E0D3B83-4120-90AD-1B7F-2F82D88BC5AC}"/>
          </ac:spMkLst>
        </pc:spChg>
        <pc:spChg chg="add del">
          <ac:chgData name="Zita Draper" userId="S::z.draper@uwtsd.ac.uk::b063123c-f51f-481b-b99c-f574606c9ace" providerId="AD" clId="Web-{50387A75-2384-CFC0-A910-2AE4250B5A90}" dt="2022-10-05T09:52:21.408" v="34"/>
          <ac:spMkLst>
            <pc:docMk/>
            <pc:sldMk cId="1337524864" sldId="270"/>
            <ac:spMk id="19" creationId="{8B4CCFEE-78C3-492E-93EB-649F7548F38A}"/>
          </ac:spMkLst>
        </pc:spChg>
        <pc:spChg chg="add">
          <ac:chgData name="Zita Draper" userId="S::z.draper@uwtsd.ac.uk::b063123c-f51f-481b-b99c-f574606c9ace" providerId="AD" clId="Web-{50387A75-2384-CFC0-A910-2AE4250B5A90}" dt="2022-10-05T09:52:21.408" v="34"/>
          <ac:spMkLst>
            <pc:docMk/>
            <pc:sldMk cId="1337524864" sldId="270"/>
            <ac:spMk id="24" creationId="{94C5663A-0CE3-4AEE-B47E-FB68D9EBFE1A}"/>
          </ac:spMkLst>
        </pc:spChg>
        <pc:picChg chg="add del mod ord">
          <ac:chgData name="Zita Draper" userId="S::z.draper@uwtsd.ac.uk::b063123c-f51f-481b-b99c-f574606c9ace" providerId="AD" clId="Web-{50387A75-2384-CFC0-A910-2AE4250B5A90}" dt="2022-10-05T09:52:14.329" v="31"/>
          <ac:picMkLst>
            <pc:docMk/>
            <pc:sldMk cId="1337524864" sldId="270"/>
            <ac:picMk id="4" creationId="{BA238E14-11B8-8110-FD83-C55651E41D33}"/>
          </ac:picMkLst>
        </pc:picChg>
        <pc:picChg chg="add del mod ord">
          <ac:chgData name="Zita Draper" userId="S::z.draper@uwtsd.ac.uk::b063123c-f51f-481b-b99c-f574606c9ace" providerId="AD" clId="Web-{50387A75-2384-CFC0-A910-2AE4250B5A90}" dt="2022-10-05T09:52:16.642" v="33"/>
          <ac:picMkLst>
            <pc:docMk/>
            <pc:sldMk cId="1337524864" sldId="270"/>
            <ac:picMk id="8" creationId="{67F136DB-DC8B-5318-001C-CA90CD324F59}"/>
          </ac:picMkLst>
        </pc:picChg>
        <pc:picChg chg="add del mod">
          <ac:chgData name="Zita Draper" userId="S::z.draper@uwtsd.ac.uk::b063123c-f51f-481b-b99c-f574606c9ace" providerId="AD" clId="Web-{50387A75-2384-CFC0-A910-2AE4250B5A90}" dt="2022-10-05T09:52:12.095" v="30"/>
          <ac:picMkLst>
            <pc:docMk/>
            <pc:sldMk cId="1337524864" sldId="270"/>
            <ac:picMk id="10" creationId="{BEDE9723-FD70-30DD-1C60-F755C177072D}"/>
          </ac:picMkLst>
        </pc:picChg>
        <pc:picChg chg="add mod">
          <ac:chgData name="Zita Draper" userId="S::z.draper@uwtsd.ac.uk::b063123c-f51f-481b-b99c-f574606c9ace" providerId="AD" clId="Web-{50387A75-2384-CFC0-A910-2AE4250B5A90}" dt="2022-10-05T09:52:21.408" v="34"/>
          <ac:picMkLst>
            <pc:docMk/>
            <pc:sldMk cId="1337524864" sldId="270"/>
            <ac:picMk id="12" creationId="{FAEC3D5F-B151-E1DF-8524-9CF922E6CD3A}"/>
          </ac:picMkLst>
        </pc:picChg>
      </pc:sldChg>
      <pc:sldChg chg="addSp delSp modSp mod setBg modClrScheme addAnim delDesignElem chgLayout">
        <pc:chgData name="Zita Draper" userId="S::z.draper@uwtsd.ac.uk::b063123c-f51f-481b-b99c-f574606c9ace" providerId="AD" clId="Web-{50387A75-2384-CFC0-A910-2AE4250B5A90}" dt="2022-10-05T11:02:32.307" v="188"/>
        <pc:sldMkLst>
          <pc:docMk/>
          <pc:sldMk cId="2770477607" sldId="271"/>
        </pc:sldMkLst>
        <pc:spChg chg="mod ord">
          <ac:chgData name="Zita Draper" userId="S::z.draper@uwtsd.ac.uk::b063123c-f51f-481b-b99c-f574606c9ace" providerId="AD" clId="Web-{50387A75-2384-CFC0-A910-2AE4250B5A90}" dt="2022-10-05T11:02:26.932" v="187" actId="20577"/>
          <ac:spMkLst>
            <pc:docMk/>
            <pc:sldMk cId="2770477607" sldId="271"/>
            <ac:spMk id="2" creationId="{C209EB5E-2E41-F9D7-5BB8-B9BFFE5E7356}"/>
          </ac:spMkLst>
        </pc:spChg>
        <pc:spChg chg="del">
          <ac:chgData name="Zita Draper" userId="S::z.draper@uwtsd.ac.uk::b063123c-f51f-481b-b99c-f574606c9ace" providerId="AD" clId="Web-{50387A75-2384-CFC0-A910-2AE4250B5A90}" dt="2022-10-05T09:53:02.174" v="37"/>
          <ac:spMkLst>
            <pc:docMk/>
            <pc:sldMk cId="2770477607" sldId="271"/>
            <ac:spMk id="3" creationId="{3BB583A0-1ADC-C8DE-D477-5D2D38B1326E}"/>
          </ac:spMkLst>
        </pc:spChg>
        <pc:spChg chg="add del mod ord">
          <ac:chgData name="Zita Draper" userId="S::z.draper@uwtsd.ac.uk::b063123c-f51f-481b-b99c-f574606c9ace" providerId="AD" clId="Web-{50387A75-2384-CFC0-A910-2AE4250B5A90}" dt="2022-10-05T11:02:32.307" v="188"/>
          <ac:spMkLst>
            <pc:docMk/>
            <pc:sldMk cId="2770477607" sldId="271"/>
            <ac:spMk id="8" creationId="{B5F8F8BE-99F6-5878-84A6-380FBFEDF079}"/>
          </ac:spMkLst>
        </pc:spChg>
        <pc:spChg chg="add del">
          <ac:chgData name="Zita Draper" userId="S::z.draper@uwtsd.ac.uk::b063123c-f51f-481b-b99c-f574606c9ace" providerId="AD" clId="Web-{50387A75-2384-CFC0-A910-2AE4250B5A90}" dt="2022-10-05T11:01:04.102" v="180"/>
          <ac:spMkLst>
            <pc:docMk/>
            <pc:sldMk cId="2770477607" sldId="271"/>
            <ac:spMk id="11" creationId="{94C5663A-0CE3-4AEE-B47E-FB68D9EBFE1A}"/>
          </ac:spMkLst>
        </pc:spChg>
        <pc:spChg chg="add">
          <ac:chgData name="Zita Draper" userId="S::z.draper@uwtsd.ac.uk::b063123c-f51f-481b-b99c-f574606c9ace" providerId="AD" clId="Web-{50387A75-2384-CFC0-A910-2AE4250B5A90}" dt="2022-10-05T11:02:15.713" v="181"/>
          <ac:spMkLst>
            <pc:docMk/>
            <pc:sldMk cId="2770477607" sldId="271"/>
            <ac:spMk id="13" creationId="{007891EC-4501-44ED-A8C8-B11B6DB767AB}"/>
          </ac:spMkLst>
        </pc:spChg>
        <pc:picChg chg="add mod ord">
          <ac:chgData name="Zita Draper" userId="S::z.draper@uwtsd.ac.uk::b063123c-f51f-481b-b99c-f574606c9ace" providerId="AD" clId="Web-{50387A75-2384-CFC0-A910-2AE4250B5A90}" dt="2022-10-05T11:02:15.713" v="181"/>
          <ac:picMkLst>
            <pc:docMk/>
            <pc:sldMk cId="2770477607" sldId="271"/>
            <ac:picMk id="4" creationId="{16A2588F-59DF-8AFA-8730-421CA039CF27}"/>
          </ac:picMkLst>
        </pc:picChg>
        <pc:cxnChg chg="add">
          <ac:chgData name="Zita Draper" userId="S::z.draper@uwtsd.ac.uk::b063123c-f51f-481b-b99c-f574606c9ace" providerId="AD" clId="Web-{50387A75-2384-CFC0-A910-2AE4250B5A90}" dt="2022-10-05T11:02:15.713" v="181"/>
          <ac:cxnSpMkLst>
            <pc:docMk/>
            <pc:sldMk cId="2770477607" sldId="271"/>
            <ac:cxnSpMk id="15" creationId="{34E5597F-CE67-4085-9548-E6A8036DA3BB}"/>
          </ac:cxnSpMkLst>
        </pc:cxnChg>
      </pc:sldChg>
      <pc:sldChg chg="addSp delSp modSp mod setBg modClrScheme chgLayout">
        <pc:chgData name="Zita Draper" userId="S::z.draper@uwtsd.ac.uk::b063123c-f51f-481b-b99c-f574606c9ace" providerId="AD" clId="Web-{50387A75-2384-CFC0-A910-2AE4250B5A90}" dt="2022-10-05T09:50:52.373" v="16"/>
        <pc:sldMkLst>
          <pc:docMk/>
          <pc:sldMk cId="1793479247" sldId="272"/>
        </pc:sldMkLst>
        <pc:spChg chg="mod ord">
          <ac:chgData name="Zita Draper" userId="S::z.draper@uwtsd.ac.uk::b063123c-f51f-481b-b99c-f574606c9ace" providerId="AD" clId="Web-{50387A75-2384-CFC0-A910-2AE4250B5A90}" dt="2022-10-05T09:43:58.829" v="15"/>
          <ac:spMkLst>
            <pc:docMk/>
            <pc:sldMk cId="1793479247" sldId="272"/>
            <ac:spMk id="2" creationId="{4B4AFA20-3186-18E1-5D59-4016707208FF}"/>
          </ac:spMkLst>
        </pc:spChg>
        <pc:spChg chg="del mod ord">
          <ac:chgData name="Zita Draper" userId="S::z.draper@uwtsd.ac.uk::b063123c-f51f-481b-b99c-f574606c9ace" providerId="AD" clId="Web-{50387A75-2384-CFC0-A910-2AE4250B5A90}" dt="2022-10-05T09:50:52.373" v="16"/>
          <ac:spMkLst>
            <pc:docMk/>
            <pc:sldMk cId="1793479247" sldId="272"/>
            <ac:spMk id="3" creationId="{BC5A0AA6-D057-96F3-00EE-2532DA434AA3}"/>
          </ac:spMkLst>
        </pc:spChg>
        <pc:spChg chg="add del">
          <ac:chgData name="Zita Draper" userId="S::z.draper@uwtsd.ac.uk::b063123c-f51f-481b-b99c-f574606c9ace" providerId="AD" clId="Web-{50387A75-2384-CFC0-A910-2AE4250B5A90}" dt="2022-10-05T09:43:58.797" v="14"/>
          <ac:spMkLst>
            <pc:docMk/>
            <pc:sldMk cId="1793479247" sldId="272"/>
            <ac:spMk id="9" creationId="{007891EC-4501-44ED-A8C8-B11B6DB767AB}"/>
          </ac:spMkLst>
        </pc:spChg>
        <pc:spChg chg="add">
          <ac:chgData name="Zita Draper" userId="S::z.draper@uwtsd.ac.uk::b063123c-f51f-481b-b99c-f574606c9ace" providerId="AD" clId="Web-{50387A75-2384-CFC0-A910-2AE4250B5A90}" dt="2022-10-05T09:43:58.829" v="15"/>
          <ac:spMkLst>
            <pc:docMk/>
            <pc:sldMk cId="1793479247" sldId="272"/>
            <ac:spMk id="14" creationId="{007891EC-4501-44ED-A8C8-B11B6DB767AB}"/>
          </ac:spMkLst>
        </pc:spChg>
        <pc:picChg chg="add del">
          <ac:chgData name="Zita Draper" userId="S::z.draper@uwtsd.ac.uk::b063123c-f51f-481b-b99c-f574606c9ace" providerId="AD" clId="Web-{50387A75-2384-CFC0-A910-2AE4250B5A90}" dt="2022-10-05T09:43:58.797" v="14"/>
          <ac:picMkLst>
            <pc:docMk/>
            <pc:sldMk cId="1793479247" sldId="272"/>
            <ac:picMk id="5" creationId="{FA7AB653-EBA6-B18F-59AF-6C7BB11144EA}"/>
          </ac:picMkLst>
        </pc:picChg>
        <pc:picChg chg="add">
          <ac:chgData name="Zita Draper" userId="S::z.draper@uwtsd.ac.uk::b063123c-f51f-481b-b99c-f574606c9ace" providerId="AD" clId="Web-{50387A75-2384-CFC0-A910-2AE4250B5A90}" dt="2022-10-05T09:43:58.829" v="15"/>
          <ac:picMkLst>
            <pc:docMk/>
            <pc:sldMk cId="1793479247" sldId="272"/>
            <ac:picMk id="13" creationId="{BF518207-8FCE-F9DA-F924-041E7C21F820}"/>
          </ac:picMkLst>
        </pc:picChg>
        <pc:cxnChg chg="add del">
          <ac:chgData name="Zita Draper" userId="S::z.draper@uwtsd.ac.uk::b063123c-f51f-481b-b99c-f574606c9ace" providerId="AD" clId="Web-{50387A75-2384-CFC0-A910-2AE4250B5A90}" dt="2022-10-05T09:43:58.797" v="14"/>
          <ac:cxnSpMkLst>
            <pc:docMk/>
            <pc:sldMk cId="1793479247" sldId="272"/>
            <ac:cxnSpMk id="11" creationId="{34E5597F-CE67-4085-9548-E6A8036DA3BB}"/>
          </ac:cxnSpMkLst>
        </pc:cxnChg>
        <pc:cxnChg chg="add">
          <ac:chgData name="Zita Draper" userId="S::z.draper@uwtsd.ac.uk::b063123c-f51f-481b-b99c-f574606c9ace" providerId="AD" clId="Web-{50387A75-2384-CFC0-A910-2AE4250B5A90}" dt="2022-10-05T09:43:58.829" v="15"/>
          <ac:cxnSpMkLst>
            <pc:docMk/>
            <pc:sldMk cId="1793479247" sldId="272"/>
            <ac:cxnSpMk id="15" creationId="{34E5597F-CE67-4085-9548-E6A8036DA3BB}"/>
          </ac:cxnSpMkLst>
        </pc:cxnChg>
      </pc:sldChg>
      <pc:sldChg chg="addSp modSp mod setBg">
        <pc:chgData name="Zita Draper" userId="S::z.draper@uwtsd.ac.uk::b063123c-f51f-481b-b99c-f574606c9ace" providerId="AD" clId="Web-{50387A75-2384-CFC0-A910-2AE4250B5A90}" dt="2022-10-05T10:49:09.661" v="93" actId="14100"/>
        <pc:sldMkLst>
          <pc:docMk/>
          <pc:sldMk cId="1821426689" sldId="274"/>
        </pc:sldMkLst>
        <pc:spChg chg="mod">
          <ac:chgData name="Zita Draper" userId="S::z.draper@uwtsd.ac.uk::b063123c-f51f-481b-b99c-f574606c9ace" providerId="AD" clId="Web-{50387A75-2384-CFC0-A910-2AE4250B5A90}" dt="2022-10-05T10:49:09.661" v="93" actId="14100"/>
          <ac:spMkLst>
            <pc:docMk/>
            <pc:sldMk cId="1821426689" sldId="274"/>
            <ac:spMk id="2" creationId="{B8969354-8C72-36E8-4555-A9654591CFFD}"/>
          </ac:spMkLst>
        </pc:spChg>
        <pc:spChg chg="mod">
          <ac:chgData name="Zita Draper" userId="S::z.draper@uwtsd.ac.uk::b063123c-f51f-481b-b99c-f574606c9ace" providerId="AD" clId="Web-{50387A75-2384-CFC0-A910-2AE4250B5A90}" dt="2022-10-05T10:48:56.285" v="88"/>
          <ac:spMkLst>
            <pc:docMk/>
            <pc:sldMk cId="1821426689" sldId="274"/>
            <ac:spMk id="3" creationId="{F1418C50-68B0-2B65-4BB2-8366B56B157D}"/>
          </ac:spMkLst>
        </pc:spChg>
        <pc:spChg chg="add">
          <ac:chgData name="Zita Draper" userId="S::z.draper@uwtsd.ac.uk::b063123c-f51f-481b-b99c-f574606c9ace" providerId="AD" clId="Web-{50387A75-2384-CFC0-A910-2AE4250B5A90}" dt="2022-10-05T10:48:56.285" v="88"/>
          <ac:spMkLst>
            <pc:docMk/>
            <pc:sldMk cId="1821426689" sldId="274"/>
            <ac:spMk id="8" creationId="{17718681-A12E-49D6-9925-DD7C68176D61}"/>
          </ac:spMkLst>
        </pc:spChg>
        <pc:spChg chg="add">
          <ac:chgData name="Zita Draper" userId="S::z.draper@uwtsd.ac.uk::b063123c-f51f-481b-b99c-f574606c9ace" providerId="AD" clId="Web-{50387A75-2384-CFC0-A910-2AE4250B5A90}" dt="2022-10-05T10:48:56.285" v="88"/>
          <ac:spMkLst>
            <pc:docMk/>
            <pc:sldMk cId="1821426689" sldId="274"/>
            <ac:spMk id="10" creationId="{FBD77573-9EF2-4C35-8285-A1CF6FBB0EA5}"/>
          </ac:spMkLst>
        </pc:spChg>
      </pc:sldChg>
    </pc:docChg>
  </pc:docChgLst>
  <pc:docChgLst>
    <pc:chgData name="Zita Draper" userId="S::z.draper@uwtsd.ac.uk::b063123c-f51f-481b-b99c-f574606c9ace" providerId="AD" clId="Web-{EF0D2613-2C9A-AF5A-6122-0BE74E61F68E}"/>
    <pc:docChg chg="modSld sldOrd">
      <pc:chgData name="Zita Draper" userId="S::z.draper@uwtsd.ac.uk::b063123c-f51f-481b-b99c-f574606c9ace" providerId="AD" clId="Web-{EF0D2613-2C9A-AF5A-6122-0BE74E61F68E}" dt="2022-09-29T15:12:04.928" v="182" actId="20577"/>
      <pc:docMkLst>
        <pc:docMk/>
      </pc:docMkLst>
      <pc:sldChg chg="addSp delSp modSp mod setBg">
        <pc:chgData name="Zita Draper" userId="S::z.draper@uwtsd.ac.uk::b063123c-f51f-481b-b99c-f574606c9ace" providerId="AD" clId="Web-{EF0D2613-2C9A-AF5A-6122-0BE74E61F68E}" dt="2022-09-29T15:07:10.611" v="136" actId="1076"/>
        <pc:sldMkLst>
          <pc:docMk/>
          <pc:sldMk cId="3605339433" sldId="261"/>
        </pc:sldMkLst>
        <pc:spChg chg="mod">
          <ac:chgData name="Zita Draper" userId="S::z.draper@uwtsd.ac.uk::b063123c-f51f-481b-b99c-f574606c9ace" providerId="AD" clId="Web-{EF0D2613-2C9A-AF5A-6122-0BE74E61F68E}" dt="2022-09-29T15:06:51.032" v="131" actId="1076"/>
          <ac:spMkLst>
            <pc:docMk/>
            <pc:sldMk cId="3605339433" sldId="261"/>
            <ac:spMk id="2" creationId="{1FDE2B46-0637-4FB3-A387-13AF9636A827}"/>
          </ac:spMkLst>
        </pc:spChg>
        <pc:spChg chg="mod">
          <ac:chgData name="Zita Draper" userId="S::z.draper@uwtsd.ac.uk::b063123c-f51f-481b-b99c-f574606c9ace" providerId="AD" clId="Web-{EF0D2613-2C9A-AF5A-6122-0BE74E61F68E}" dt="2022-09-29T15:07:10.611" v="136" actId="1076"/>
          <ac:spMkLst>
            <pc:docMk/>
            <pc:sldMk cId="3605339433" sldId="261"/>
            <ac:spMk id="3" creationId="{6EC666E5-43DA-566D-7DCB-5D7833444422}"/>
          </ac:spMkLst>
        </pc:spChg>
        <pc:spChg chg="add del mod">
          <ac:chgData name="Zita Draper" userId="S::z.draper@uwtsd.ac.uk::b063123c-f51f-481b-b99c-f574606c9ace" providerId="AD" clId="Web-{EF0D2613-2C9A-AF5A-6122-0BE74E61F68E}" dt="2022-09-29T15:06:23.530" v="125"/>
          <ac:spMkLst>
            <pc:docMk/>
            <pc:sldMk cId="3605339433" sldId="261"/>
            <ac:spMk id="5" creationId="{ADAEEA7B-312D-1CD8-FF66-E1FDE1244334}"/>
          </ac:spMkLst>
        </pc:spChg>
        <pc:spChg chg="add">
          <ac:chgData name="Zita Draper" userId="S::z.draper@uwtsd.ac.uk::b063123c-f51f-481b-b99c-f574606c9ace" providerId="AD" clId="Web-{EF0D2613-2C9A-AF5A-6122-0BE74E61F68E}" dt="2022-09-29T15:06:13.404" v="124"/>
          <ac:spMkLst>
            <pc:docMk/>
            <pc:sldMk cId="3605339433" sldId="261"/>
            <ac:spMk id="10" creationId="{0E3596DD-156A-473E-9BB3-C6A29F7574E9}"/>
          </ac:spMkLst>
        </pc:spChg>
        <pc:spChg chg="add">
          <ac:chgData name="Zita Draper" userId="S::z.draper@uwtsd.ac.uk::b063123c-f51f-481b-b99c-f574606c9ace" providerId="AD" clId="Web-{EF0D2613-2C9A-AF5A-6122-0BE74E61F68E}" dt="2022-09-29T15:06:13.404" v="124"/>
          <ac:spMkLst>
            <pc:docMk/>
            <pc:sldMk cId="3605339433" sldId="261"/>
            <ac:spMk id="12" creationId="{2C46C4D6-C474-4E92-B52E-944C1118F7B6}"/>
          </ac:spMkLst>
        </pc:spChg>
        <pc:picChg chg="add mod">
          <ac:chgData name="Zita Draper" userId="S::z.draper@uwtsd.ac.uk::b063123c-f51f-481b-b99c-f574606c9ace" providerId="AD" clId="Web-{EF0D2613-2C9A-AF5A-6122-0BE74E61F68E}" dt="2022-09-29T15:06:13.404" v="124"/>
          <ac:picMkLst>
            <pc:docMk/>
            <pc:sldMk cId="3605339433" sldId="261"/>
            <ac:picMk id="4" creationId="{D4269EBA-F1D6-73EA-DFD2-8EDFA7FEC6D7}"/>
          </ac:picMkLst>
        </pc:picChg>
      </pc:sldChg>
      <pc:sldChg chg="addSp delSp modSp mod setBg addAnim modAnim">
        <pc:chgData name="Zita Draper" userId="S::z.draper@uwtsd.ac.uk::b063123c-f51f-481b-b99c-f574606c9ace" providerId="AD" clId="Web-{EF0D2613-2C9A-AF5A-6122-0BE74E61F68E}" dt="2022-09-29T15:12:04.928" v="182" actId="20577"/>
        <pc:sldMkLst>
          <pc:docMk/>
          <pc:sldMk cId="3181443322" sldId="262"/>
        </pc:sldMkLst>
        <pc:spChg chg="mod">
          <ac:chgData name="Zita Draper" userId="S::z.draper@uwtsd.ac.uk::b063123c-f51f-481b-b99c-f574606c9ace" providerId="AD" clId="Web-{EF0D2613-2C9A-AF5A-6122-0BE74E61F68E}" dt="2022-09-29T15:08:58.806" v="155" actId="1076"/>
          <ac:spMkLst>
            <pc:docMk/>
            <pc:sldMk cId="3181443322" sldId="262"/>
            <ac:spMk id="2" creationId="{6CB715D4-5D30-B347-90F7-27333A4E3A9B}"/>
          </ac:spMkLst>
        </pc:spChg>
        <pc:spChg chg="mod">
          <ac:chgData name="Zita Draper" userId="S::z.draper@uwtsd.ac.uk::b063123c-f51f-481b-b99c-f574606c9ace" providerId="AD" clId="Web-{EF0D2613-2C9A-AF5A-6122-0BE74E61F68E}" dt="2022-09-29T15:12:04.928" v="182" actId="20577"/>
          <ac:spMkLst>
            <pc:docMk/>
            <pc:sldMk cId="3181443322" sldId="262"/>
            <ac:spMk id="3" creationId="{968B78FE-37F0-78C5-2E9D-BDA75911A3CC}"/>
          </ac:spMkLst>
        </pc:spChg>
        <pc:spChg chg="add del mod">
          <ac:chgData name="Zita Draper" userId="S::z.draper@uwtsd.ac.uk::b063123c-f51f-481b-b99c-f574606c9ace" providerId="AD" clId="Web-{EF0D2613-2C9A-AF5A-6122-0BE74E61F68E}" dt="2022-09-29T15:08:02.740" v="142"/>
          <ac:spMkLst>
            <pc:docMk/>
            <pc:sldMk cId="3181443322" sldId="262"/>
            <ac:spMk id="5" creationId="{452F17CF-FD21-FC91-C7D2-800C221D7DD0}"/>
          </ac:spMkLst>
        </pc:spChg>
        <pc:spChg chg="add del">
          <ac:chgData name="Zita Draper" userId="S::z.draper@uwtsd.ac.uk::b063123c-f51f-481b-b99c-f574606c9ace" providerId="AD" clId="Web-{EF0D2613-2C9A-AF5A-6122-0BE74E61F68E}" dt="2022-09-29T15:08:07.506" v="143"/>
          <ac:spMkLst>
            <pc:docMk/>
            <pc:sldMk cId="3181443322" sldId="262"/>
            <ac:spMk id="10" creationId="{D009D6D5-DAC2-4A8B-A17A-E206B9012D09}"/>
          </ac:spMkLst>
        </pc:spChg>
        <pc:spChg chg="add del">
          <ac:chgData name="Zita Draper" userId="S::z.draper@uwtsd.ac.uk::b063123c-f51f-481b-b99c-f574606c9ace" providerId="AD" clId="Web-{EF0D2613-2C9A-AF5A-6122-0BE74E61F68E}" dt="2022-09-29T15:08:31.945" v="149"/>
          <ac:spMkLst>
            <pc:docMk/>
            <pc:sldMk cId="3181443322" sldId="262"/>
            <ac:spMk id="15" creationId="{0E3596DD-156A-473E-9BB3-C6A29F7574E9}"/>
          </ac:spMkLst>
        </pc:spChg>
        <pc:spChg chg="add del">
          <ac:chgData name="Zita Draper" userId="S::z.draper@uwtsd.ac.uk::b063123c-f51f-481b-b99c-f574606c9ace" providerId="AD" clId="Web-{EF0D2613-2C9A-AF5A-6122-0BE74E61F68E}" dt="2022-09-29T15:08:31.945" v="149"/>
          <ac:spMkLst>
            <pc:docMk/>
            <pc:sldMk cId="3181443322" sldId="262"/>
            <ac:spMk id="17" creationId="{2C46C4D6-C474-4E92-B52E-944C1118F7B6}"/>
          </ac:spMkLst>
        </pc:spChg>
        <pc:spChg chg="add">
          <ac:chgData name="Zita Draper" userId="S::z.draper@uwtsd.ac.uk::b063123c-f51f-481b-b99c-f574606c9ace" providerId="AD" clId="Web-{EF0D2613-2C9A-AF5A-6122-0BE74E61F68E}" dt="2022-09-29T15:08:31.945" v="149"/>
          <ac:spMkLst>
            <pc:docMk/>
            <pc:sldMk cId="3181443322" sldId="262"/>
            <ac:spMk id="22" creationId="{1CDD8E39-EA14-4679-9655-1BFF5A7B63EE}"/>
          </ac:spMkLst>
        </pc:spChg>
        <pc:picChg chg="add mod ord">
          <ac:chgData name="Zita Draper" userId="S::z.draper@uwtsd.ac.uk::b063123c-f51f-481b-b99c-f574606c9ace" providerId="AD" clId="Web-{EF0D2613-2C9A-AF5A-6122-0BE74E61F68E}" dt="2022-09-29T15:08:31.945" v="149"/>
          <ac:picMkLst>
            <pc:docMk/>
            <pc:sldMk cId="3181443322" sldId="262"/>
            <ac:picMk id="4" creationId="{0D29DEDD-053A-8572-FE45-5303B974589C}"/>
          </ac:picMkLst>
        </pc:picChg>
      </pc:sldChg>
      <pc:sldChg chg="modSp">
        <pc:chgData name="Zita Draper" userId="S::z.draper@uwtsd.ac.uk::b063123c-f51f-481b-b99c-f574606c9ace" providerId="AD" clId="Web-{EF0D2613-2C9A-AF5A-6122-0BE74E61F68E}" dt="2022-09-29T15:05:19.197" v="109" actId="20577"/>
        <pc:sldMkLst>
          <pc:docMk/>
          <pc:sldMk cId="3212966150" sldId="263"/>
        </pc:sldMkLst>
        <pc:spChg chg="mod">
          <ac:chgData name="Zita Draper" userId="S::z.draper@uwtsd.ac.uk::b063123c-f51f-481b-b99c-f574606c9ace" providerId="AD" clId="Web-{EF0D2613-2C9A-AF5A-6122-0BE74E61F68E}" dt="2022-09-29T15:05:19.197" v="109" actId="20577"/>
          <ac:spMkLst>
            <pc:docMk/>
            <pc:sldMk cId="3212966150" sldId="263"/>
            <ac:spMk id="2" creationId="{0119C540-CD71-4BE4-FACF-794E0E4FCFE1}"/>
          </ac:spMkLst>
        </pc:spChg>
      </pc:sldChg>
      <pc:sldChg chg="addSp delSp modSp mod ord setBg">
        <pc:chgData name="Zita Draper" userId="S::z.draper@uwtsd.ac.uk::b063123c-f51f-481b-b99c-f574606c9ace" providerId="AD" clId="Web-{EF0D2613-2C9A-AF5A-6122-0BE74E61F68E}" dt="2022-09-29T15:10:55.923" v="176" actId="1076"/>
        <pc:sldMkLst>
          <pc:docMk/>
          <pc:sldMk cId="3350048727" sldId="264"/>
        </pc:sldMkLst>
        <pc:spChg chg="mod">
          <ac:chgData name="Zita Draper" userId="S::z.draper@uwtsd.ac.uk::b063123c-f51f-481b-b99c-f574606c9ace" providerId="AD" clId="Web-{EF0D2613-2C9A-AF5A-6122-0BE74E61F68E}" dt="2022-09-29T15:10:45.048" v="173" actId="20577"/>
          <ac:spMkLst>
            <pc:docMk/>
            <pc:sldMk cId="3350048727" sldId="264"/>
            <ac:spMk id="2" creationId="{0BB33240-F34C-80E9-15A9-15ED7DBB07D1}"/>
          </ac:spMkLst>
        </pc:spChg>
        <pc:spChg chg="mod">
          <ac:chgData name="Zita Draper" userId="S::z.draper@uwtsd.ac.uk::b063123c-f51f-481b-b99c-f574606c9ace" providerId="AD" clId="Web-{EF0D2613-2C9A-AF5A-6122-0BE74E61F68E}" dt="2022-09-29T15:10:55.923" v="176" actId="1076"/>
          <ac:spMkLst>
            <pc:docMk/>
            <pc:sldMk cId="3350048727" sldId="264"/>
            <ac:spMk id="3" creationId="{278F7416-25B4-F9EC-AAD8-11906863C64B}"/>
          </ac:spMkLst>
        </pc:spChg>
        <pc:spChg chg="add del mod">
          <ac:chgData name="Zita Draper" userId="S::z.draper@uwtsd.ac.uk::b063123c-f51f-481b-b99c-f574606c9ace" providerId="AD" clId="Web-{EF0D2613-2C9A-AF5A-6122-0BE74E61F68E}" dt="2022-09-29T15:10:25.750" v="169"/>
          <ac:spMkLst>
            <pc:docMk/>
            <pc:sldMk cId="3350048727" sldId="264"/>
            <ac:spMk id="5" creationId="{0F7C6E2B-BC54-B62F-86D5-DDFE01C8A0F9}"/>
          </ac:spMkLst>
        </pc:spChg>
        <pc:spChg chg="add">
          <ac:chgData name="Zita Draper" userId="S::z.draper@uwtsd.ac.uk::b063123c-f51f-481b-b99c-f574606c9ace" providerId="AD" clId="Web-{EF0D2613-2C9A-AF5A-6122-0BE74E61F68E}" dt="2022-09-29T15:10:16.311" v="168"/>
          <ac:spMkLst>
            <pc:docMk/>
            <pc:sldMk cId="3350048727" sldId="264"/>
            <ac:spMk id="10" creationId="{D009D6D5-DAC2-4A8B-A17A-E206B9012D09}"/>
          </ac:spMkLst>
        </pc:spChg>
        <pc:picChg chg="add mod">
          <ac:chgData name="Zita Draper" userId="S::z.draper@uwtsd.ac.uk::b063123c-f51f-481b-b99c-f574606c9ace" providerId="AD" clId="Web-{EF0D2613-2C9A-AF5A-6122-0BE74E61F68E}" dt="2022-09-29T15:10:16.311" v="168"/>
          <ac:picMkLst>
            <pc:docMk/>
            <pc:sldMk cId="3350048727" sldId="264"/>
            <ac:picMk id="4" creationId="{329796A1-026E-B34F-7CFA-2983836A454E}"/>
          </ac:picMkLst>
        </pc:picChg>
      </pc:sldChg>
    </pc:docChg>
  </pc:docChgLst>
  <pc:docChgLst>
    <pc:chgData name="Zita Draper" userId="S::z.draper@uwtsd.ac.uk::b063123c-f51f-481b-b99c-f574606c9ace" providerId="AD" clId="Web-{169BBF31-651A-41F3-A8B0-A5797E3ADB74}"/>
    <pc:docChg chg="addSld modSld addMainMaster delMainMaster">
      <pc:chgData name="Zita Draper" userId="S::z.draper@uwtsd.ac.uk::b063123c-f51f-481b-b99c-f574606c9ace" providerId="AD" clId="Web-{169BBF31-651A-41F3-A8B0-A5797E3ADB74}" dt="2022-09-29T12:56:18.056" v="631" actId="20577"/>
      <pc:docMkLst>
        <pc:docMk/>
      </pc:docMkLst>
      <pc:sldChg chg="addSp delSp modSp mod setBg modClrScheme addAnim setClrOvrMap chgLayout">
        <pc:chgData name="Zita Draper" userId="S::z.draper@uwtsd.ac.uk::b063123c-f51f-481b-b99c-f574606c9ace" providerId="AD" clId="Web-{169BBF31-651A-41F3-A8B0-A5797E3ADB74}" dt="2022-09-29T12:38:34.330" v="32" actId="1076"/>
        <pc:sldMkLst>
          <pc:docMk/>
          <pc:sldMk cId="109857222" sldId="256"/>
        </pc:sldMkLst>
        <pc:spChg chg="mod">
          <ac:chgData name="Zita Draper" userId="S::z.draper@uwtsd.ac.uk::b063123c-f51f-481b-b99c-f574606c9ace" providerId="AD" clId="Web-{169BBF31-651A-41F3-A8B0-A5797E3ADB74}" dt="2022-09-29T12:38:21.454" v="29" actId="20577"/>
          <ac:spMkLst>
            <pc:docMk/>
            <pc:sldMk cId="109857222" sldId="256"/>
            <ac:spMk id="2" creationId="{00000000-0000-0000-0000-000000000000}"/>
          </ac:spMkLst>
        </pc:spChg>
        <pc:spChg chg="mod">
          <ac:chgData name="Zita Draper" userId="S::z.draper@uwtsd.ac.uk::b063123c-f51f-481b-b99c-f574606c9ace" providerId="AD" clId="Web-{169BBF31-651A-41F3-A8B0-A5797E3ADB74}" dt="2022-09-29T12:38:34.330" v="32" actId="1076"/>
          <ac:spMkLst>
            <pc:docMk/>
            <pc:sldMk cId="109857222" sldId="256"/>
            <ac:spMk id="3" creationId="{00000000-0000-0000-0000-000000000000}"/>
          </ac:spMkLst>
        </pc:spChg>
        <pc:spChg chg="add del">
          <ac:chgData name="Zita Draper" userId="S::z.draper@uwtsd.ac.uk::b063123c-f51f-481b-b99c-f574606c9ace" providerId="AD" clId="Web-{169BBF31-651A-41F3-A8B0-A5797E3ADB74}" dt="2022-09-29T12:37:47.436" v="24"/>
          <ac:spMkLst>
            <pc:docMk/>
            <pc:sldMk cId="109857222" sldId="256"/>
            <ac:spMk id="9" creationId="{94DA0203-BFB4-49DB-A205-51AD7549D42A}"/>
          </ac:spMkLst>
        </pc:spChg>
        <pc:spChg chg="add del">
          <ac:chgData name="Zita Draper" userId="S::z.draper@uwtsd.ac.uk::b063123c-f51f-481b-b99c-f574606c9ace" providerId="AD" clId="Web-{169BBF31-651A-41F3-A8B0-A5797E3ADB74}" dt="2022-09-29T12:37:47.436" v="24"/>
          <ac:spMkLst>
            <pc:docMk/>
            <pc:sldMk cId="109857222" sldId="256"/>
            <ac:spMk id="11" creationId="{652F1BB8-9F6C-45D6-898D-65348D26BFCC}"/>
          </ac:spMkLst>
        </pc:spChg>
        <pc:spChg chg="add del">
          <ac:chgData name="Zita Draper" userId="S::z.draper@uwtsd.ac.uk::b063123c-f51f-481b-b99c-f574606c9ace" providerId="AD" clId="Web-{169BBF31-651A-41F3-A8B0-A5797E3ADB74}" dt="2022-09-29T12:37:47.436" v="24"/>
          <ac:spMkLst>
            <pc:docMk/>
            <pc:sldMk cId="109857222" sldId="256"/>
            <ac:spMk id="13" creationId="{DA09ABEB-FBB2-4784-AB42-132C2B7B86EA}"/>
          </ac:spMkLst>
        </pc:spChg>
        <pc:spChg chg="add del">
          <ac:chgData name="Zita Draper" userId="S::z.draper@uwtsd.ac.uk::b063123c-f51f-481b-b99c-f574606c9ace" providerId="AD" clId="Web-{169BBF31-651A-41F3-A8B0-A5797E3ADB74}" dt="2022-09-29T12:37:47.436" v="24"/>
          <ac:spMkLst>
            <pc:docMk/>
            <pc:sldMk cId="109857222" sldId="256"/>
            <ac:spMk id="15" creationId="{4E19B7D6-ACF5-4FD5-9847-AA489F05BBCB}"/>
          </ac:spMkLst>
        </pc:spChg>
        <pc:spChg chg="add del">
          <ac:chgData name="Zita Draper" userId="S::z.draper@uwtsd.ac.uk::b063123c-f51f-481b-b99c-f574606c9ace" providerId="AD" clId="Web-{169BBF31-651A-41F3-A8B0-A5797E3ADB74}" dt="2022-09-29T12:37:47.436" v="24"/>
          <ac:spMkLst>
            <pc:docMk/>
            <pc:sldMk cId="109857222" sldId="256"/>
            <ac:spMk id="17" creationId="{2DC3951C-8573-4092-BB1C-895AB62DC18A}"/>
          </ac:spMkLst>
        </pc:spChg>
        <pc:spChg chg="add del">
          <ac:chgData name="Zita Draper" userId="S::z.draper@uwtsd.ac.uk::b063123c-f51f-481b-b99c-f574606c9ace" providerId="AD" clId="Web-{169BBF31-651A-41F3-A8B0-A5797E3ADB74}" dt="2022-09-29T12:37:47.436" v="24"/>
          <ac:spMkLst>
            <pc:docMk/>
            <pc:sldMk cId="109857222" sldId="256"/>
            <ac:spMk id="19" creationId="{D897F30D-1513-46A2-A047-AEC827A0ED77}"/>
          </ac:spMkLst>
        </pc:spChg>
        <pc:spChg chg="add del">
          <ac:chgData name="Zita Draper" userId="S::z.draper@uwtsd.ac.uk::b063123c-f51f-481b-b99c-f574606c9ace" providerId="AD" clId="Web-{169BBF31-651A-41F3-A8B0-A5797E3ADB74}" dt="2022-09-29T12:37:47.436" v="24"/>
          <ac:spMkLst>
            <pc:docMk/>
            <pc:sldMk cId="109857222" sldId="256"/>
            <ac:spMk id="21" creationId="{5484E33B-84C6-44AB-B37B-AD40DD864397}"/>
          </ac:spMkLst>
        </pc:spChg>
        <pc:spChg chg="add del">
          <ac:chgData name="Zita Draper" userId="S::z.draper@uwtsd.ac.uk::b063123c-f51f-481b-b99c-f574606c9ace" providerId="AD" clId="Web-{169BBF31-651A-41F3-A8B0-A5797E3ADB74}" dt="2022-09-29T12:37:47.436" v="24"/>
          <ac:spMkLst>
            <pc:docMk/>
            <pc:sldMk cId="109857222" sldId="256"/>
            <ac:spMk id="23" creationId="{032C2FFF-1C26-4710-B2B8-9DB486DAE135}"/>
          </ac:spMkLst>
        </pc:spChg>
        <pc:spChg chg="add del">
          <ac:chgData name="Zita Draper" userId="S::z.draper@uwtsd.ac.uk::b063123c-f51f-481b-b99c-f574606c9ace" providerId="AD" clId="Web-{169BBF31-651A-41F3-A8B0-A5797E3ADB74}" dt="2022-09-29T12:37:47.436" v="24"/>
          <ac:spMkLst>
            <pc:docMk/>
            <pc:sldMk cId="109857222" sldId="256"/>
            <ac:spMk id="25" creationId="{F6D50462-DF3B-4889-8D2A-9B6BE774163C}"/>
          </ac:spMkLst>
        </pc:spChg>
        <pc:spChg chg="add del">
          <ac:chgData name="Zita Draper" userId="S::z.draper@uwtsd.ac.uk::b063123c-f51f-481b-b99c-f574606c9ace" providerId="AD" clId="Web-{169BBF31-651A-41F3-A8B0-A5797E3ADB74}" dt="2022-09-29T12:37:47.436" v="24"/>
          <ac:spMkLst>
            <pc:docMk/>
            <pc:sldMk cId="109857222" sldId="256"/>
            <ac:spMk id="27" creationId="{A4661B72-AE95-451D-822D-E19815CF12F6}"/>
          </ac:spMkLst>
        </pc:spChg>
        <pc:spChg chg="add">
          <ac:chgData name="Zita Draper" userId="S::z.draper@uwtsd.ac.uk::b063123c-f51f-481b-b99c-f574606c9ace" providerId="AD" clId="Web-{169BBF31-651A-41F3-A8B0-A5797E3ADB74}" dt="2022-09-29T12:37:47.436" v="24"/>
          <ac:spMkLst>
            <pc:docMk/>
            <pc:sldMk cId="109857222" sldId="256"/>
            <ac:spMk id="32" creationId="{E2CFBC99-FB8F-41F7-A81D-A5288D688D79}"/>
          </ac:spMkLst>
        </pc:spChg>
        <pc:picChg chg="add del">
          <ac:chgData name="Zita Draper" userId="S::z.draper@uwtsd.ac.uk::b063123c-f51f-481b-b99c-f574606c9ace" providerId="AD" clId="Web-{169BBF31-651A-41F3-A8B0-A5797E3ADB74}" dt="2022-09-29T12:37:42.998" v="23"/>
          <ac:picMkLst>
            <pc:docMk/>
            <pc:sldMk cId="109857222" sldId="256"/>
            <ac:picMk id="4" creationId="{64C78CFA-7ECD-AC36-FE3E-B311667A839C}"/>
          </ac:picMkLst>
        </pc:picChg>
        <pc:picChg chg="add">
          <ac:chgData name="Zita Draper" userId="S::z.draper@uwtsd.ac.uk::b063123c-f51f-481b-b99c-f574606c9ace" providerId="AD" clId="Web-{169BBF31-651A-41F3-A8B0-A5797E3ADB74}" dt="2022-09-29T12:37:47.436" v="24"/>
          <ac:picMkLst>
            <pc:docMk/>
            <pc:sldMk cId="109857222" sldId="256"/>
            <ac:picMk id="29" creationId="{12472586-604A-DF8B-3ED7-ABC86AB9A789}"/>
          </ac:picMkLst>
        </pc:picChg>
      </pc:sldChg>
      <pc:sldChg chg="addSp delSp modSp new mod setBg">
        <pc:chgData name="Zita Draper" userId="S::z.draper@uwtsd.ac.uk::b063123c-f51f-481b-b99c-f574606c9ace" providerId="AD" clId="Web-{169BBF31-651A-41F3-A8B0-A5797E3ADB74}" dt="2022-09-29T12:44:04.789" v="193" actId="20577"/>
        <pc:sldMkLst>
          <pc:docMk/>
          <pc:sldMk cId="1992458741" sldId="257"/>
        </pc:sldMkLst>
        <pc:spChg chg="mod">
          <ac:chgData name="Zita Draper" userId="S::z.draper@uwtsd.ac.uk::b063123c-f51f-481b-b99c-f574606c9ace" providerId="AD" clId="Web-{169BBF31-651A-41F3-A8B0-A5797E3ADB74}" dt="2022-09-29T12:44:04.789" v="193" actId="20577"/>
          <ac:spMkLst>
            <pc:docMk/>
            <pc:sldMk cId="1992458741" sldId="257"/>
            <ac:spMk id="2" creationId="{31607835-03CC-8EC9-1759-1D1E46A6ED56}"/>
          </ac:spMkLst>
        </pc:spChg>
        <pc:spChg chg="mod">
          <ac:chgData name="Zita Draper" userId="S::z.draper@uwtsd.ac.uk::b063123c-f51f-481b-b99c-f574606c9ace" providerId="AD" clId="Web-{169BBF31-651A-41F3-A8B0-A5797E3ADB74}" dt="2022-09-29T12:43:46.835" v="188"/>
          <ac:spMkLst>
            <pc:docMk/>
            <pc:sldMk cId="1992458741" sldId="257"/>
            <ac:spMk id="3" creationId="{B8E0BC1D-4656-6B93-5B80-053E67C6217D}"/>
          </ac:spMkLst>
        </pc:spChg>
        <pc:spChg chg="add del mod">
          <ac:chgData name="Zita Draper" userId="S::z.draper@uwtsd.ac.uk::b063123c-f51f-481b-b99c-f574606c9ace" providerId="AD" clId="Web-{169BBF31-651A-41F3-A8B0-A5797E3ADB74}" dt="2022-09-29T12:43:57.617" v="189"/>
          <ac:spMkLst>
            <pc:docMk/>
            <pc:sldMk cId="1992458741" sldId="257"/>
            <ac:spMk id="5" creationId="{70710E87-9011-770F-440B-306C51C12948}"/>
          </ac:spMkLst>
        </pc:spChg>
        <pc:spChg chg="add">
          <ac:chgData name="Zita Draper" userId="S::z.draper@uwtsd.ac.uk::b063123c-f51f-481b-b99c-f574606c9ace" providerId="AD" clId="Web-{169BBF31-651A-41F3-A8B0-A5797E3ADB74}" dt="2022-09-29T12:43:46.835" v="188"/>
          <ac:spMkLst>
            <pc:docMk/>
            <pc:sldMk cId="1992458741" sldId="257"/>
            <ac:spMk id="10" creationId="{D009D6D5-DAC2-4A8B-A17A-E206B9012D09}"/>
          </ac:spMkLst>
        </pc:spChg>
        <pc:picChg chg="add mod">
          <ac:chgData name="Zita Draper" userId="S::z.draper@uwtsd.ac.uk::b063123c-f51f-481b-b99c-f574606c9ace" providerId="AD" clId="Web-{169BBF31-651A-41F3-A8B0-A5797E3ADB74}" dt="2022-09-29T12:43:46.835" v="188"/>
          <ac:picMkLst>
            <pc:docMk/>
            <pc:sldMk cId="1992458741" sldId="257"/>
            <ac:picMk id="4" creationId="{89AD6DF3-FBB7-7A39-230F-CBD419AFA398}"/>
          </ac:picMkLst>
        </pc:picChg>
      </pc:sldChg>
      <pc:sldChg chg="addSp delSp modSp new mod setBg">
        <pc:chgData name="Zita Draper" userId="S::z.draper@uwtsd.ac.uk::b063123c-f51f-481b-b99c-f574606c9ace" providerId="AD" clId="Web-{169BBF31-651A-41F3-A8B0-A5797E3ADB74}" dt="2022-09-29T12:47:29.662" v="319" actId="1076"/>
        <pc:sldMkLst>
          <pc:docMk/>
          <pc:sldMk cId="4077360586" sldId="258"/>
        </pc:sldMkLst>
        <pc:spChg chg="mod">
          <ac:chgData name="Zita Draper" userId="S::z.draper@uwtsd.ac.uk::b063123c-f51f-481b-b99c-f574606c9ace" providerId="AD" clId="Web-{169BBF31-651A-41F3-A8B0-A5797E3ADB74}" dt="2022-09-29T12:47:17.130" v="317" actId="1076"/>
          <ac:spMkLst>
            <pc:docMk/>
            <pc:sldMk cId="4077360586" sldId="258"/>
            <ac:spMk id="2" creationId="{5E67EBAC-FC2A-BC6A-C37E-78A882F5D287}"/>
          </ac:spMkLst>
        </pc:spChg>
        <pc:spChg chg="mod">
          <ac:chgData name="Zita Draper" userId="S::z.draper@uwtsd.ac.uk::b063123c-f51f-481b-b99c-f574606c9ace" providerId="AD" clId="Web-{169BBF31-651A-41F3-A8B0-A5797E3ADB74}" dt="2022-09-29T12:47:29.662" v="319" actId="1076"/>
          <ac:spMkLst>
            <pc:docMk/>
            <pc:sldMk cId="4077360586" sldId="258"/>
            <ac:spMk id="3" creationId="{08B57774-6506-B20B-EEB3-881C41F9D70F}"/>
          </ac:spMkLst>
        </pc:spChg>
        <pc:spChg chg="add del mod">
          <ac:chgData name="Zita Draper" userId="S::z.draper@uwtsd.ac.uk::b063123c-f51f-481b-b99c-f574606c9ace" providerId="AD" clId="Web-{169BBF31-651A-41F3-A8B0-A5797E3ADB74}" dt="2022-09-29T12:46:45.940" v="308"/>
          <ac:spMkLst>
            <pc:docMk/>
            <pc:sldMk cId="4077360586" sldId="258"/>
            <ac:spMk id="5" creationId="{581C6C61-0280-2325-60BB-CD5F51568456}"/>
          </ac:spMkLst>
        </pc:spChg>
        <pc:spChg chg="add">
          <ac:chgData name="Zita Draper" userId="S::z.draper@uwtsd.ac.uk::b063123c-f51f-481b-b99c-f574606c9ace" providerId="AD" clId="Web-{169BBF31-651A-41F3-A8B0-A5797E3ADB74}" dt="2022-09-29T12:46:30.627" v="307"/>
          <ac:spMkLst>
            <pc:docMk/>
            <pc:sldMk cId="4077360586" sldId="258"/>
            <ac:spMk id="10" creationId="{D009D6D5-DAC2-4A8B-A17A-E206B9012D09}"/>
          </ac:spMkLst>
        </pc:spChg>
        <pc:picChg chg="add mod">
          <ac:chgData name="Zita Draper" userId="S::z.draper@uwtsd.ac.uk::b063123c-f51f-481b-b99c-f574606c9ace" providerId="AD" clId="Web-{169BBF31-651A-41F3-A8B0-A5797E3ADB74}" dt="2022-09-29T12:46:30.627" v="307"/>
          <ac:picMkLst>
            <pc:docMk/>
            <pc:sldMk cId="4077360586" sldId="258"/>
            <ac:picMk id="4" creationId="{FB335783-F61C-A89A-5335-8EAEA5FB21D9}"/>
          </ac:picMkLst>
        </pc:picChg>
      </pc:sldChg>
      <pc:sldChg chg="addSp modSp new mod setBg">
        <pc:chgData name="Zita Draper" userId="S::z.draper@uwtsd.ac.uk::b063123c-f51f-481b-b99c-f574606c9ace" providerId="AD" clId="Web-{169BBF31-651A-41F3-A8B0-A5797E3ADB74}" dt="2022-09-29T12:49:58.484" v="364" actId="1076"/>
        <pc:sldMkLst>
          <pc:docMk/>
          <pc:sldMk cId="2334836888" sldId="259"/>
        </pc:sldMkLst>
        <pc:spChg chg="mod">
          <ac:chgData name="Zita Draper" userId="S::z.draper@uwtsd.ac.uk::b063123c-f51f-481b-b99c-f574606c9ace" providerId="AD" clId="Web-{169BBF31-651A-41F3-A8B0-A5797E3ADB74}" dt="2022-09-29T12:49:38.514" v="361" actId="14100"/>
          <ac:spMkLst>
            <pc:docMk/>
            <pc:sldMk cId="2334836888" sldId="259"/>
            <ac:spMk id="2" creationId="{FA51A617-15F5-7053-05B2-DE6B99DCA66D}"/>
          </ac:spMkLst>
        </pc:spChg>
        <pc:spChg chg="mod">
          <ac:chgData name="Zita Draper" userId="S::z.draper@uwtsd.ac.uk::b063123c-f51f-481b-b99c-f574606c9ace" providerId="AD" clId="Web-{169BBF31-651A-41F3-A8B0-A5797E3ADB74}" dt="2022-09-29T12:49:58.484" v="364" actId="1076"/>
          <ac:spMkLst>
            <pc:docMk/>
            <pc:sldMk cId="2334836888" sldId="259"/>
            <ac:spMk id="3" creationId="{1D556365-0E84-8D71-8933-08AED1D5015C}"/>
          </ac:spMkLst>
        </pc:spChg>
        <pc:spChg chg="add">
          <ac:chgData name="Zita Draper" userId="S::z.draper@uwtsd.ac.uk::b063123c-f51f-481b-b99c-f574606c9ace" providerId="AD" clId="Web-{169BBF31-651A-41F3-A8B0-A5797E3ADB74}" dt="2022-09-29T12:49:24.529" v="356"/>
          <ac:spMkLst>
            <pc:docMk/>
            <pc:sldMk cId="2334836888" sldId="259"/>
            <ac:spMk id="9" creationId="{D009D6D5-DAC2-4A8B-A17A-E206B9012D09}"/>
          </ac:spMkLst>
        </pc:spChg>
        <pc:picChg chg="add mod">
          <ac:chgData name="Zita Draper" userId="S::z.draper@uwtsd.ac.uk::b063123c-f51f-481b-b99c-f574606c9ace" providerId="AD" clId="Web-{169BBF31-651A-41F3-A8B0-A5797E3ADB74}" dt="2022-09-29T12:49:24.529" v="356"/>
          <ac:picMkLst>
            <pc:docMk/>
            <pc:sldMk cId="2334836888" sldId="259"/>
            <ac:picMk id="4" creationId="{10BD148A-4A07-FB5C-BFE6-DABF26AA3872}"/>
          </ac:picMkLst>
        </pc:picChg>
      </pc:sldChg>
      <pc:sldChg chg="modSp new">
        <pc:chgData name="Zita Draper" userId="S::z.draper@uwtsd.ac.uk::b063123c-f51f-481b-b99c-f574606c9ace" providerId="AD" clId="Web-{169BBF31-651A-41F3-A8B0-A5797E3ADB74}" dt="2022-09-29T12:52:38.714" v="497" actId="20577"/>
        <pc:sldMkLst>
          <pc:docMk/>
          <pc:sldMk cId="479380044" sldId="260"/>
        </pc:sldMkLst>
        <pc:spChg chg="mod">
          <ac:chgData name="Zita Draper" userId="S::z.draper@uwtsd.ac.uk::b063123c-f51f-481b-b99c-f574606c9ace" providerId="AD" clId="Web-{169BBF31-651A-41F3-A8B0-A5797E3ADB74}" dt="2022-09-29T12:51:06.536" v="410" actId="20577"/>
          <ac:spMkLst>
            <pc:docMk/>
            <pc:sldMk cId="479380044" sldId="260"/>
            <ac:spMk id="2" creationId="{9AA75F9C-5F35-45E7-B51F-88947D673B83}"/>
          </ac:spMkLst>
        </pc:spChg>
        <pc:spChg chg="mod">
          <ac:chgData name="Zita Draper" userId="S::z.draper@uwtsd.ac.uk::b063123c-f51f-481b-b99c-f574606c9ace" providerId="AD" clId="Web-{169BBF31-651A-41F3-A8B0-A5797E3ADB74}" dt="2022-09-29T12:52:38.714" v="497" actId="20577"/>
          <ac:spMkLst>
            <pc:docMk/>
            <pc:sldMk cId="479380044" sldId="260"/>
            <ac:spMk id="3" creationId="{D5F7DD24-30A7-CA1E-E94C-4D0467CCA554}"/>
          </ac:spMkLst>
        </pc:spChg>
      </pc:sldChg>
      <pc:sldChg chg="new">
        <pc:chgData name="Zita Draper" userId="S::z.draper@uwtsd.ac.uk::b063123c-f51f-481b-b99c-f574606c9ace" providerId="AD" clId="Web-{169BBF31-651A-41F3-A8B0-A5797E3ADB74}" dt="2022-09-29T12:39:02.769" v="37"/>
        <pc:sldMkLst>
          <pc:docMk/>
          <pc:sldMk cId="3605339433" sldId="261"/>
        </pc:sldMkLst>
      </pc:sldChg>
      <pc:sldChg chg="new">
        <pc:chgData name="Zita Draper" userId="S::z.draper@uwtsd.ac.uk::b063123c-f51f-481b-b99c-f574606c9ace" providerId="AD" clId="Web-{169BBF31-651A-41F3-A8B0-A5797E3ADB74}" dt="2022-09-29T12:39:04.051" v="38"/>
        <pc:sldMkLst>
          <pc:docMk/>
          <pc:sldMk cId="3181443322" sldId="262"/>
        </pc:sldMkLst>
      </pc:sldChg>
      <pc:sldChg chg="new">
        <pc:chgData name="Zita Draper" userId="S::z.draper@uwtsd.ac.uk::b063123c-f51f-481b-b99c-f574606c9ace" providerId="AD" clId="Web-{169BBF31-651A-41F3-A8B0-A5797E3ADB74}" dt="2022-09-29T12:39:05.988" v="39"/>
        <pc:sldMkLst>
          <pc:docMk/>
          <pc:sldMk cId="3212966150" sldId="263"/>
        </pc:sldMkLst>
      </pc:sldChg>
      <pc:sldChg chg="new">
        <pc:chgData name="Zita Draper" userId="S::z.draper@uwtsd.ac.uk::b063123c-f51f-481b-b99c-f574606c9ace" providerId="AD" clId="Web-{169BBF31-651A-41F3-A8B0-A5797E3ADB74}" dt="2022-09-29T12:39:06.082" v="40"/>
        <pc:sldMkLst>
          <pc:docMk/>
          <pc:sldMk cId="3350048727" sldId="264"/>
        </pc:sldMkLst>
      </pc:sldChg>
      <pc:sldChg chg="new">
        <pc:chgData name="Zita Draper" userId="S::z.draper@uwtsd.ac.uk::b063123c-f51f-481b-b99c-f574606c9ace" providerId="AD" clId="Web-{169BBF31-651A-41F3-A8B0-A5797E3ADB74}" dt="2022-09-29T12:39:08.035" v="41"/>
        <pc:sldMkLst>
          <pc:docMk/>
          <pc:sldMk cId="648865456" sldId="265"/>
        </pc:sldMkLst>
      </pc:sldChg>
      <pc:sldChg chg="new">
        <pc:chgData name="Zita Draper" userId="S::z.draper@uwtsd.ac.uk::b063123c-f51f-481b-b99c-f574606c9ace" providerId="AD" clId="Web-{169BBF31-651A-41F3-A8B0-A5797E3ADB74}" dt="2022-09-29T12:39:09.613" v="42"/>
        <pc:sldMkLst>
          <pc:docMk/>
          <pc:sldMk cId="7938573" sldId="266"/>
        </pc:sldMkLst>
      </pc:sldChg>
      <pc:sldChg chg="new">
        <pc:chgData name="Zita Draper" userId="S::z.draper@uwtsd.ac.uk::b063123c-f51f-481b-b99c-f574606c9ace" providerId="AD" clId="Web-{169BBF31-651A-41F3-A8B0-A5797E3ADB74}" dt="2022-09-29T12:39:10.160" v="43"/>
        <pc:sldMkLst>
          <pc:docMk/>
          <pc:sldMk cId="1552530014" sldId="267"/>
        </pc:sldMkLst>
      </pc:sldChg>
      <pc:sldChg chg="new">
        <pc:chgData name="Zita Draper" userId="S::z.draper@uwtsd.ac.uk::b063123c-f51f-481b-b99c-f574606c9ace" providerId="AD" clId="Web-{169BBF31-651A-41F3-A8B0-A5797E3ADB74}" dt="2022-09-29T12:39:11.786" v="44"/>
        <pc:sldMkLst>
          <pc:docMk/>
          <pc:sldMk cId="3085424446" sldId="268"/>
        </pc:sldMkLst>
      </pc:sldChg>
      <pc:sldChg chg="new">
        <pc:chgData name="Zita Draper" userId="S::z.draper@uwtsd.ac.uk::b063123c-f51f-481b-b99c-f574606c9ace" providerId="AD" clId="Web-{169BBF31-651A-41F3-A8B0-A5797E3ADB74}" dt="2022-09-29T12:39:12.598" v="45"/>
        <pc:sldMkLst>
          <pc:docMk/>
          <pc:sldMk cId="1748322889" sldId="269"/>
        </pc:sldMkLst>
      </pc:sldChg>
      <pc:sldChg chg="new">
        <pc:chgData name="Zita Draper" userId="S::z.draper@uwtsd.ac.uk::b063123c-f51f-481b-b99c-f574606c9ace" providerId="AD" clId="Web-{169BBF31-651A-41F3-A8B0-A5797E3ADB74}" dt="2022-09-29T12:39:14.192" v="46"/>
        <pc:sldMkLst>
          <pc:docMk/>
          <pc:sldMk cId="1337524864" sldId="270"/>
        </pc:sldMkLst>
      </pc:sldChg>
      <pc:sldChg chg="new">
        <pc:chgData name="Zita Draper" userId="S::z.draper@uwtsd.ac.uk::b063123c-f51f-481b-b99c-f574606c9ace" providerId="AD" clId="Web-{169BBF31-651A-41F3-A8B0-A5797E3ADB74}" dt="2022-09-29T12:39:15.395" v="47"/>
        <pc:sldMkLst>
          <pc:docMk/>
          <pc:sldMk cId="2770477607" sldId="271"/>
        </pc:sldMkLst>
      </pc:sldChg>
      <pc:sldChg chg="new">
        <pc:chgData name="Zita Draper" userId="S::z.draper@uwtsd.ac.uk::b063123c-f51f-481b-b99c-f574606c9ace" providerId="AD" clId="Web-{169BBF31-651A-41F3-A8B0-A5797E3ADB74}" dt="2022-09-29T12:39:16.833" v="48"/>
        <pc:sldMkLst>
          <pc:docMk/>
          <pc:sldMk cId="1793479247" sldId="272"/>
        </pc:sldMkLst>
      </pc:sldChg>
      <pc:sldChg chg="addSp delSp modSp new mod setBg modNotes">
        <pc:chgData name="Zita Draper" userId="S::z.draper@uwtsd.ac.uk::b063123c-f51f-481b-b99c-f574606c9ace" providerId="AD" clId="Web-{169BBF31-651A-41F3-A8B0-A5797E3ADB74}" dt="2022-09-29T12:56:18.056" v="631" actId="20577"/>
        <pc:sldMkLst>
          <pc:docMk/>
          <pc:sldMk cId="4125882666" sldId="273"/>
        </pc:sldMkLst>
        <pc:spChg chg="mod">
          <ac:chgData name="Zita Draper" userId="S::z.draper@uwtsd.ac.uk::b063123c-f51f-481b-b99c-f574606c9ace" providerId="AD" clId="Web-{169BBF31-651A-41F3-A8B0-A5797E3ADB74}" dt="2022-09-29T12:54:46.597" v="565" actId="1076"/>
          <ac:spMkLst>
            <pc:docMk/>
            <pc:sldMk cId="4125882666" sldId="273"/>
            <ac:spMk id="2" creationId="{604AE92E-1698-64B9-4031-46C31E9DDE2C}"/>
          </ac:spMkLst>
        </pc:spChg>
        <pc:spChg chg="mod">
          <ac:chgData name="Zita Draper" userId="S::z.draper@uwtsd.ac.uk::b063123c-f51f-481b-b99c-f574606c9ace" providerId="AD" clId="Web-{169BBF31-651A-41F3-A8B0-A5797E3ADB74}" dt="2022-09-29T12:56:18.056" v="631" actId="20577"/>
          <ac:spMkLst>
            <pc:docMk/>
            <pc:sldMk cId="4125882666" sldId="273"/>
            <ac:spMk id="3" creationId="{E3FD8A41-19F9-9816-3087-3497BCC6615A}"/>
          </ac:spMkLst>
        </pc:spChg>
        <pc:spChg chg="add del mod">
          <ac:chgData name="Zita Draper" userId="S::z.draper@uwtsd.ac.uk::b063123c-f51f-481b-b99c-f574606c9ace" providerId="AD" clId="Web-{169BBF31-651A-41F3-A8B0-A5797E3ADB74}" dt="2022-09-29T12:54:25.611" v="559"/>
          <ac:spMkLst>
            <pc:docMk/>
            <pc:sldMk cId="4125882666" sldId="273"/>
            <ac:spMk id="5" creationId="{06E9ED03-C772-FCE6-C6D3-D1EEC8AFFBAE}"/>
          </ac:spMkLst>
        </pc:spChg>
        <pc:spChg chg="add">
          <ac:chgData name="Zita Draper" userId="S::z.draper@uwtsd.ac.uk::b063123c-f51f-481b-b99c-f574606c9ace" providerId="AD" clId="Web-{169BBF31-651A-41F3-A8B0-A5797E3ADB74}" dt="2022-09-29T12:54:16.907" v="556"/>
          <ac:spMkLst>
            <pc:docMk/>
            <pc:sldMk cId="4125882666" sldId="273"/>
            <ac:spMk id="10" creationId="{0E3596DD-156A-473E-9BB3-C6A29F7574E9}"/>
          </ac:spMkLst>
        </pc:spChg>
        <pc:spChg chg="add">
          <ac:chgData name="Zita Draper" userId="S::z.draper@uwtsd.ac.uk::b063123c-f51f-481b-b99c-f574606c9ace" providerId="AD" clId="Web-{169BBF31-651A-41F3-A8B0-A5797E3ADB74}" dt="2022-09-29T12:54:16.907" v="556"/>
          <ac:spMkLst>
            <pc:docMk/>
            <pc:sldMk cId="4125882666" sldId="273"/>
            <ac:spMk id="12" creationId="{2C46C4D6-C474-4E92-B52E-944C1118F7B6}"/>
          </ac:spMkLst>
        </pc:spChg>
        <pc:picChg chg="add mod">
          <ac:chgData name="Zita Draper" userId="S::z.draper@uwtsd.ac.uk::b063123c-f51f-481b-b99c-f574606c9ace" providerId="AD" clId="Web-{169BBF31-651A-41F3-A8B0-A5797E3ADB74}" dt="2022-09-29T12:54:16.907" v="556"/>
          <ac:picMkLst>
            <pc:docMk/>
            <pc:sldMk cId="4125882666" sldId="273"/>
            <ac:picMk id="4" creationId="{17536E05-4EDA-7580-5107-D95079F923F2}"/>
          </ac:picMkLst>
        </pc:picChg>
      </pc:sldChg>
      <pc:sldChg chg="modSp new">
        <pc:chgData name="Zita Draper" userId="S::z.draper@uwtsd.ac.uk::b063123c-f51f-481b-b99c-f574606c9ace" providerId="AD" clId="Web-{169BBF31-651A-41F3-A8B0-A5797E3ADB74}" dt="2022-09-29T12:50:32.908" v="395" actId="20577"/>
        <pc:sldMkLst>
          <pc:docMk/>
          <pc:sldMk cId="1821426689" sldId="274"/>
        </pc:sldMkLst>
        <pc:spChg chg="mod">
          <ac:chgData name="Zita Draper" userId="S::z.draper@uwtsd.ac.uk::b063123c-f51f-481b-b99c-f574606c9ace" providerId="AD" clId="Web-{169BBF31-651A-41F3-A8B0-A5797E3ADB74}" dt="2022-09-29T12:40:48.589" v="71" actId="20577"/>
          <ac:spMkLst>
            <pc:docMk/>
            <pc:sldMk cId="1821426689" sldId="274"/>
            <ac:spMk id="2" creationId="{B8969354-8C72-36E8-4555-A9654591CFFD}"/>
          </ac:spMkLst>
        </pc:spChg>
        <pc:spChg chg="mod">
          <ac:chgData name="Zita Draper" userId="S::z.draper@uwtsd.ac.uk::b063123c-f51f-481b-b99c-f574606c9ace" providerId="AD" clId="Web-{169BBF31-651A-41F3-A8B0-A5797E3ADB74}" dt="2022-09-29T12:50:32.908" v="395" actId="20577"/>
          <ac:spMkLst>
            <pc:docMk/>
            <pc:sldMk cId="1821426689" sldId="274"/>
            <ac:spMk id="3" creationId="{F1418C50-68B0-2B65-4BB2-8366B56B157D}"/>
          </ac:spMkLst>
        </pc:spChg>
      </pc:sldChg>
      <pc:sldChg chg="addSp delSp modSp new mod setBg modClrScheme chgLayout">
        <pc:chgData name="Zita Draper" userId="S::z.draper@uwtsd.ac.uk::b063123c-f51f-481b-b99c-f574606c9ace" providerId="AD" clId="Web-{169BBF31-651A-41F3-A8B0-A5797E3ADB74}" dt="2022-09-29T12:40:14.274" v="58"/>
        <pc:sldMkLst>
          <pc:docMk/>
          <pc:sldMk cId="3448924403" sldId="275"/>
        </pc:sldMkLst>
        <pc:spChg chg="del">
          <ac:chgData name="Zita Draper" userId="S::z.draper@uwtsd.ac.uk::b063123c-f51f-481b-b99c-f574606c9ace" providerId="AD" clId="Web-{169BBF31-651A-41F3-A8B0-A5797E3ADB74}" dt="2022-09-29T12:39:30.177" v="52"/>
          <ac:spMkLst>
            <pc:docMk/>
            <pc:sldMk cId="3448924403" sldId="275"/>
            <ac:spMk id="2" creationId="{4038C651-5C78-DFB6-8F9D-DF8ABFD98633}"/>
          </ac:spMkLst>
        </pc:spChg>
        <pc:spChg chg="del">
          <ac:chgData name="Zita Draper" userId="S::z.draper@uwtsd.ac.uk::b063123c-f51f-481b-b99c-f574606c9ace" providerId="AD" clId="Web-{169BBF31-651A-41F3-A8B0-A5797E3ADB74}" dt="2022-09-29T12:39:30.177" v="52"/>
          <ac:spMkLst>
            <pc:docMk/>
            <pc:sldMk cId="3448924403" sldId="275"/>
            <ac:spMk id="3" creationId="{67211AE7-DECD-CFD7-6660-CC29C734CAF7}"/>
          </ac:spMkLst>
        </pc:spChg>
        <pc:spChg chg="add del mod">
          <ac:chgData name="Zita Draper" userId="S::z.draper@uwtsd.ac.uk::b063123c-f51f-481b-b99c-f574606c9ace" providerId="AD" clId="Web-{169BBF31-651A-41F3-A8B0-A5797E3ADB74}" dt="2022-09-29T12:40:14.274" v="58"/>
          <ac:spMkLst>
            <pc:docMk/>
            <pc:sldMk cId="3448924403" sldId="275"/>
            <ac:spMk id="5" creationId="{C2B8E8E0-12B6-92EB-1F17-C41F7F7EE316}"/>
          </ac:spMkLst>
        </pc:spChg>
        <pc:spChg chg="add">
          <ac:chgData name="Zita Draper" userId="S::z.draper@uwtsd.ac.uk::b063123c-f51f-481b-b99c-f574606c9ace" providerId="AD" clId="Web-{169BBF31-651A-41F3-A8B0-A5797E3ADB74}" dt="2022-09-29T12:40:03.211" v="57"/>
          <ac:spMkLst>
            <pc:docMk/>
            <pc:sldMk cId="3448924403" sldId="275"/>
            <ac:spMk id="10" creationId="{6E4CD457-E37B-4177-94C9-92C24E7321B2}"/>
          </ac:spMkLst>
        </pc:spChg>
        <pc:picChg chg="add mod">
          <ac:chgData name="Zita Draper" userId="S::z.draper@uwtsd.ac.uk::b063123c-f51f-481b-b99c-f574606c9ace" providerId="AD" clId="Web-{169BBF31-651A-41F3-A8B0-A5797E3ADB74}" dt="2022-09-29T12:40:03.211" v="57"/>
          <ac:picMkLst>
            <pc:docMk/>
            <pc:sldMk cId="3448924403" sldId="275"/>
            <ac:picMk id="4" creationId="{640AF507-CECD-4FDE-CF4A-D3BB0C7F8D3F}"/>
          </ac:picMkLst>
        </pc:picChg>
      </pc:sldChg>
      <pc:sldMasterChg chg="del delSldLayout">
        <pc:chgData name="Zita Draper" userId="S::z.draper@uwtsd.ac.uk::b063123c-f51f-481b-b99c-f574606c9ace" providerId="AD" clId="Web-{169BBF31-651A-41F3-A8B0-A5797E3ADB74}" dt="2022-09-29T12:36:39.479" v="0"/>
        <pc:sldMasterMkLst>
          <pc:docMk/>
          <pc:sldMasterMk cId="2460954070" sldId="2147483660"/>
        </pc:sldMasterMkLst>
        <pc:sldLayoutChg chg="del">
          <pc:chgData name="Zita Draper" userId="S::z.draper@uwtsd.ac.uk::b063123c-f51f-481b-b99c-f574606c9ace" providerId="AD" clId="Web-{169BBF31-651A-41F3-A8B0-A5797E3ADB74}" dt="2022-09-29T12:36:39.479" v="0"/>
          <pc:sldLayoutMkLst>
            <pc:docMk/>
            <pc:sldMasterMk cId="2460954070" sldId="2147483660"/>
            <pc:sldLayoutMk cId="2385387890" sldId="2147483661"/>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949138452" sldId="2147483662"/>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2591524520" sldId="2147483663"/>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1203092039" sldId="2147483664"/>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3733172339" sldId="2147483665"/>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3210312558" sldId="2147483666"/>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3146388984" sldId="2147483667"/>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3171841454" sldId="2147483668"/>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1718958274" sldId="2147483669"/>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2202905451" sldId="2147483670"/>
          </pc:sldLayoutMkLst>
        </pc:sldLayoutChg>
        <pc:sldLayoutChg chg="del">
          <pc:chgData name="Zita Draper" userId="S::z.draper@uwtsd.ac.uk::b063123c-f51f-481b-b99c-f574606c9ace" providerId="AD" clId="Web-{169BBF31-651A-41F3-A8B0-A5797E3ADB74}" dt="2022-09-29T12:36:39.479" v="0"/>
          <pc:sldLayoutMkLst>
            <pc:docMk/>
            <pc:sldMasterMk cId="2460954070" sldId="2147483660"/>
            <pc:sldLayoutMk cId="3479445657" sldId="2147483671"/>
          </pc:sldLayoutMkLst>
        </pc:sldLayoutChg>
      </pc:sldMasterChg>
      <pc:sldMasterChg chg="add del replId addSldLayout delSldLayout">
        <pc:chgData name="Zita Draper" userId="S::z.draper@uwtsd.ac.uk::b063123c-f51f-481b-b99c-f574606c9ace" providerId="AD" clId="Web-{169BBF31-651A-41F3-A8B0-A5797E3ADB74}" dt="2022-09-29T12:37:47.436" v="24"/>
        <pc:sldMasterMkLst>
          <pc:docMk/>
          <pc:sldMasterMk cId="3632326743" sldId="2147483672"/>
        </pc:sldMasterMkLst>
        <pc:sldLayoutChg chg="add del">
          <pc:chgData name="Zita Draper" userId="S::z.draper@uwtsd.ac.uk::b063123c-f51f-481b-b99c-f574606c9ace" providerId="AD" clId="Web-{169BBF31-651A-41F3-A8B0-A5797E3ADB74}" dt="2022-09-29T12:37:47.436" v="24"/>
          <pc:sldLayoutMkLst>
            <pc:docMk/>
            <pc:sldMasterMk cId="3632326743" sldId="2147483672"/>
            <pc:sldLayoutMk cId="3861338084" sldId="2147483673"/>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360635392" sldId="2147483674"/>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3785800937" sldId="2147483675"/>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1589428088" sldId="2147483676"/>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1430225981" sldId="2147483677"/>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880016738" sldId="2147483678"/>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669681321" sldId="2147483679"/>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3421837929" sldId="2147483680"/>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1574701939" sldId="2147483681"/>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626068794" sldId="2147483682"/>
          </pc:sldLayoutMkLst>
        </pc:sldLayoutChg>
        <pc:sldLayoutChg chg="add del replId">
          <pc:chgData name="Zita Draper" userId="S::z.draper@uwtsd.ac.uk::b063123c-f51f-481b-b99c-f574606c9ace" providerId="AD" clId="Web-{169BBF31-651A-41F3-A8B0-A5797E3ADB74}" dt="2022-09-29T12:37:47.436" v="24"/>
          <pc:sldLayoutMkLst>
            <pc:docMk/>
            <pc:sldMasterMk cId="3632326743" sldId="2147483672"/>
            <pc:sldLayoutMk cId="1883156082" sldId="2147483683"/>
          </pc:sldLayoutMkLst>
        </pc:sldLayoutChg>
      </pc:sldMasterChg>
      <pc:sldMasterChg chg="add addSldLayout">
        <pc:chgData name="Zita Draper" userId="S::z.draper@uwtsd.ac.uk::b063123c-f51f-481b-b99c-f574606c9ace" providerId="AD" clId="Web-{169BBF31-651A-41F3-A8B0-A5797E3ADB74}" dt="2022-09-29T12:37:47.436" v="24"/>
        <pc:sldMasterMkLst>
          <pc:docMk/>
          <pc:sldMasterMk cId="1932359469" sldId="2147483708"/>
        </pc:sldMasterMkLst>
        <pc:sldLayoutChg chg="add">
          <pc:chgData name="Zita Draper" userId="S::z.draper@uwtsd.ac.uk::b063123c-f51f-481b-b99c-f574606c9ace" providerId="AD" clId="Web-{169BBF31-651A-41F3-A8B0-A5797E3ADB74}" dt="2022-09-29T12:37:47.436" v="24"/>
          <pc:sldLayoutMkLst>
            <pc:docMk/>
            <pc:sldMasterMk cId="1932359469" sldId="2147483708"/>
            <pc:sldLayoutMk cId="3520592403" sldId="2147483696"/>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1744617003" sldId="2147483697"/>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1538488324" sldId="2147483698"/>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2354852637" sldId="2147483699"/>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3111759258" sldId="2147483700"/>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3263345356" sldId="2147483701"/>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922550485" sldId="2147483702"/>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1298706510" sldId="2147483703"/>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881623285" sldId="2147483704"/>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444315156" sldId="2147483705"/>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2953627231" sldId="2147483706"/>
          </pc:sldLayoutMkLst>
        </pc:sldLayoutChg>
        <pc:sldLayoutChg chg="add">
          <pc:chgData name="Zita Draper" userId="S::z.draper@uwtsd.ac.uk::b063123c-f51f-481b-b99c-f574606c9ace" providerId="AD" clId="Web-{169BBF31-651A-41F3-A8B0-A5797E3ADB74}" dt="2022-09-29T12:37:47.436" v="24"/>
          <pc:sldLayoutMkLst>
            <pc:docMk/>
            <pc:sldMasterMk cId="1932359469" sldId="2147483708"/>
            <pc:sldLayoutMk cId="1744434782" sldId="2147483707"/>
          </pc:sldLayoutMkLst>
        </pc:sldLayoutChg>
      </pc:sldMasterChg>
    </pc:docChg>
  </pc:docChgLst>
  <pc:docChgLst>
    <pc:chgData name="Zita Draper" userId="S::z.draper@uwtsd.ac.uk::b063123c-f51f-481b-b99c-f574606c9ace" providerId="AD" clId="Web-{2C36A93D-7A0A-FE17-35FE-3A792842D7B2}"/>
    <pc:docChg chg="modSld">
      <pc:chgData name="Zita Draper" userId="S::z.draper@uwtsd.ac.uk::b063123c-f51f-481b-b99c-f574606c9ace" providerId="AD" clId="Web-{2C36A93D-7A0A-FE17-35FE-3A792842D7B2}" dt="2022-09-29T14:00:17.881" v="82" actId="20577"/>
      <pc:docMkLst>
        <pc:docMk/>
      </pc:docMkLst>
      <pc:sldChg chg="addSp delSp modSp mod setBg">
        <pc:chgData name="Zita Draper" userId="S::z.draper@uwtsd.ac.uk::b063123c-f51f-481b-b99c-f574606c9ace" providerId="AD" clId="Web-{2C36A93D-7A0A-FE17-35FE-3A792842D7B2}" dt="2022-09-29T13:59:08.739" v="23" actId="20577"/>
        <pc:sldMkLst>
          <pc:docMk/>
          <pc:sldMk cId="479380044" sldId="260"/>
        </pc:sldMkLst>
        <pc:spChg chg="mod">
          <ac:chgData name="Zita Draper" userId="S::z.draper@uwtsd.ac.uk::b063123c-f51f-481b-b99c-f574606c9ace" providerId="AD" clId="Web-{2C36A93D-7A0A-FE17-35FE-3A792842D7B2}" dt="2022-09-29T13:58:59.801" v="22" actId="20577"/>
          <ac:spMkLst>
            <pc:docMk/>
            <pc:sldMk cId="479380044" sldId="260"/>
            <ac:spMk id="2" creationId="{9AA75F9C-5F35-45E7-B51F-88947D673B83}"/>
          </ac:spMkLst>
        </pc:spChg>
        <pc:spChg chg="mod">
          <ac:chgData name="Zita Draper" userId="S::z.draper@uwtsd.ac.uk::b063123c-f51f-481b-b99c-f574606c9ace" providerId="AD" clId="Web-{2C36A93D-7A0A-FE17-35FE-3A792842D7B2}" dt="2022-09-29T13:59:08.739" v="23" actId="20577"/>
          <ac:spMkLst>
            <pc:docMk/>
            <pc:sldMk cId="479380044" sldId="260"/>
            <ac:spMk id="3" creationId="{D5F7DD24-30A7-CA1E-E94C-4D0467CCA554}"/>
          </ac:spMkLst>
        </pc:spChg>
        <pc:spChg chg="add del mod">
          <ac:chgData name="Zita Draper" userId="S::z.draper@uwtsd.ac.uk::b063123c-f51f-481b-b99c-f574606c9ace" providerId="AD" clId="Web-{2C36A93D-7A0A-FE17-35FE-3A792842D7B2}" dt="2022-09-29T13:58:39.863" v="18"/>
          <ac:spMkLst>
            <pc:docMk/>
            <pc:sldMk cId="479380044" sldId="260"/>
            <ac:spMk id="5" creationId="{BF34B94A-2658-294B-5413-F64482DCF49F}"/>
          </ac:spMkLst>
        </pc:spChg>
        <pc:spChg chg="add">
          <ac:chgData name="Zita Draper" userId="S::z.draper@uwtsd.ac.uk::b063123c-f51f-481b-b99c-f574606c9ace" providerId="AD" clId="Web-{2C36A93D-7A0A-FE17-35FE-3A792842D7B2}" dt="2022-09-29T13:58:25.988" v="17"/>
          <ac:spMkLst>
            <pc:docMk/>
            <pc:sldMk cId="479380044" sldId="260"/>
            <ac:spMk id="10" creationId="{D009D6D5-DAC2-4A8B-A17A-E206B9012D09}"/>
          </ac:spMkLst>
        </pc:spChg>
        <pc:picChg chg="add mod">
          <ac:chgData name="Zita Draper" userId="S::z.draper@uwtsd.ac.uk::b063123c-f51f-481b-b99c-f574606c9ace" providerId="AD" clId="Web-{2C36A93D-7A0A-FE17-35FE-3A792842D7B2}" dt="2022-09-29T13:58:25.988" v="17"/>
          <ac:picMkLst>
            <pc:docMk/>
            <pc:sldMk cId="479380044" sldId="260"/>
            <ac:picMk id="4" creationId="{E4E46990-6699-BDD3-E427-931EC30F3C48}"/>
          </ac:picMkLst>
        </pc:picChg>
      </pc:sldChg>
      <pc:sldChg chg="modSp">
        <pc:chgData name="Zita Draper" userId="S::z.draper@uwtsd.ac.uk::b063123c-f51f-481b-b99c-f574606c9ace" providerId="AD" clId="Web-{2C36A93D-7A0A-FE17-35FE-3A792842D7B2}" dt="2022-09-29T14:00:17.881" v="82" actId="20577"/>
        <pc:sldMkLst>
          <pc:docMk/>
          <pc:sldMk cId="3605339433" sldId="261"/>
        </pc:sldMkLst>
        <pc:spChg chg="mod">
          <ac:chgData name="Zita Draper" userId="S::z.draper@uwtsd.ac.uk::b063123c-f51f-481b-b99c-f574606c9ace" providerId="AD" clId="Web-{2C36A93D-7A0A-FE17-35FE-3A792842D7B2}" dt="2022-09-29T13:57:28.877" v="11" actId="20577"/>
          <ac:spMkLst>
            <pc:docMk/>
            <pc:sldMk cId="3605339433" sldId="261"/>
            <ac:spMk id="2" creationId="{1FDE2B46-0637-4FB3-A387-13AF9636A827}"/>
          </ac:spMkLst>
        </pc:spChg>
        <pc:spChg chg="mod">
          <ac:chgData name="Zita Draper" userId="S::z.draper@uwtsd.ac.uk::b063123c-f51f-481b-b99c-f574606c9ace" providerId="AD" clId="Web-{2C36A93D-7A0A-FE17-35FE-3A792842D7B2}" dt="2022-09-29T14:00:17.881" v="82" actId="20577"/>
          <ac:spMkLst>
            <pc:docMk/>
            <pc:sldMk cId="3605339433" sldId="261"/>
            <ac:spMk id="3" creationId="{6EC666E5-43DA-566D-7DCB-5D783344442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E258E-27A4-4539-AAFE-E774CC5C2DF8}" type="datetimeFigureOut">
              <a:t>10/12/2022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A9891E-7AA3-49AA-AFB8-C4C0618BF4F7}" type="slidenum">
              <a:t>‹#›</a:t>
            </a:fld>
            <a:endParaRPr lang="en-GB"/>
          </a:p>
        </p:txBody>
      </p:sp>
    </p:spTree>
    <p:extLst>
      <p:ext uri="{BB962C8B-B14F-4D97-AF65-F5344CB8AC3E}">
        <p14:creationId xmlns:p14="http://schemas.microsoft.com/office/powerpoint/2010/main" val="3500865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Health Protection (Coronavirus, restrictions) (England)(No.4) Regulations 2020.</a:t>
            </a:r>
          </a:p>
        </p:txBody>
      </p:sp>
      <p:sp>
        <p:nvSpPr>
          <p:cNvPr id="4" name="Slide Number Placeholder 3"/>
          <p:cNvSpPr>
            <a:spLocks noGrp="1"/>
          </p:cNvSpPr>
          <p:nvPr>
            <p:ph type="sldNum" sz="quarter" idx="5"/>
          </p:nvPr>
        </p:nvSpPr>
        <p:spPr/>
        <p:txBody>
          <a:bodyPr/>
          <a:lstStyle/>
          <a:p>
            <a:fld id="{62A9891E-7AA3-49AA-AFB8-C4C0618BF4F7}" type="slidenum">
              <a:rPr lang="en-GB"/>
              <a:t>11</a:t>
            </a:fld>
            <a:endParaRPr lang="en-GB"/>
          </a:p>
        </p:txBody>
      </p:sp>
    </p:spTree>
    <p:extLst>
      <p:ext uri="{BB962C8B-B14F-4D97-AF65-F5344CB8AC3E}">
        <p14:creationId xmlns:p14="http://schemas.microsoft.com/office/powerpoint/2010/main" val="10886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decisions form part of the law. </a:t>
            </a:r>
          </a:p>
        </p:txBody>
      </p:sp>
      <p:sp>
        <p:nvSpPr>
          <p:cNvPr id="4" name="Slide Number Placeholder 3"/>
          <p:cNvSpPr>
            <a:spLocks noGrp="1"/>
          </p:cNvSpPr>
          <p:nvPr>
            <p:ph type="sldNum" sz="quarter" idx="5"/>
          </p:nvPr>
        </p:nvSpPr>
        <p:spPr/>
        <p:txBody>
          <a:bodyPr/>
          <a:lstStyle/>
          <a:p>
            <a:fld id="{62A9891E-7AA3-49AA-AFB8-C4C0618BF4F7}" type="slidenum">
              <a:rPr lang="en-GB"/>
              <a:t>12</a:t>
            </a:fld>
            <a:endParaRPr lang="en-GB"/>
          </a:p>
        </p:txBody>
      </p:sp>
    </p:spTree>
    <p:extLst>
      <p:ext uri="{BB962C8B-B14F-4D97-AF65-F5344CB8AC3E}">
        <p14:creationId xmlns:p14="http://schemas.microsoft.com/office/powerpoint/2010/main" val="40707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Legislation and cases are domestic sources of law: they are concerned only with the jurisdiction in which we reside, England and Wales; other jurisdictions have their own legislation and may rely on cases to a greater or lesser extent. However, we should also be aware of another form of law and the influence it has in England and Wales.</a:t>
            </a:r>
          </a:p>
          <a:p>
            <a:endParaRPr lang="en-US" dirty="0">
              <a:cs typeface="Calibri"/>
            </a:endParaRPr>
          </a:p>
          <a:p>
            <a:r>
              <a:rPr lang="en-US" dirty="0"/>
              <a:t>The United Kingdom is what is known as a dualist state. This means that when the UK signs international treaties, they are binding in international law but not in domestic law. In other words, when the UK signs an international treaty, it does not create obligations which are enforceable in UK courts. For example, the UK is a signatory to the Convention on the Rights of Persons with Disabilities (a treaty of the United Nations) but you cannot go into a court in England and Wales and seek a remedy on the basis that rights protected by that treaty have been breached.</a:t>
            </a:r>
            <a:endParaRPr lang="en-US" dirty="0">
              <a:cs typeface="Calibri"/>
            </a:endParaRPr>
          </a:p>
          <a:p>
            <a:r>
              <a:rPr lang="en-US" dirty="0"/>
              <a:t> </a:t>
            </a:r>
            <a:endParaRPr lang="en-US" dirty="0">
              <a:cs typeface="Calibri"/>
            </a:endParaRPr>
          </a:p>
          <a:p>
            <a:r>
              <a:rPr lang="en-US" dirty="0"/>
              <a:t>Some other states, known as monist states, automatically incorporate any international treaty to which the state is a signatory into their domestic law. France and Germany are both monist legal systems: international treaties create obligations that are legally binding in French and German courts.</a:t>
            </a:r>
          </a:p>
        </p:txBody>
      </p:sp>
      <p:sp>
        <p:nvSpPr>
          <p:cNvPr id="4" name="Slide Number Placeholder 3"/>
          <p:cNvSpPr>
            <a:spLocks noGrp="1"/>
          </p:cNvSpPr>
          <p:nvPr>
            <p:ph type="sldNum" sz="quarter" idx="5"/>
          </p:nvPr>
        </p:nvSpPr>
        <p:spPr/>
        <p:txBody>
          <a:bodyPr/>
          <a:lstStyle/>
          <a:p>
            <a:fld id="{62A9891E-7AA3-49AA-AFB8-C4C0618BF4F7}" type="slidenum">
              <a:rPr lang="en-GB"/>
              <a:t>13</a:t>
            </a:fld>
            <a:endParaRPr lang="en-GB"/>
          </a:p>
        </p:txBody>
      </p:sp>
    </p:spTree>
    <p:extLst>
      <p:ext uri="{BB962C8B-B14F-4D97-AF65-F5344CB8AC3E}">
        <p14:creationId xmlns:p14="http://schemas.microsoft.com/office/powerpoint/2010/main" val="545967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Internation treaty.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GB"/>
              <a:t>15</a:t>
            </a:fld>
            <a:endParaRPr lang="en-GB"/>
          </a:p>
        </p:txBody>
      </p:sp>
    </p:spTree>
    <p:extLst>
      <p:ext uri="{BB962C8B-B14F-4D97-AF65-F5344CB8AC3E}">
        <p14:creationId xmlns:p14="http://schemas.microsoft.com/office/powerpoint/2010/main" val="3827849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1973 to 31 December 2019, the UK was a member of first the European Economic Community, and later the European Union. The European Union has its own legal system, which is a unique form of international law in that it is automatically binding in the domestic legal systems of the EU’s member states. While the UK was a member of the EU, UK citizens could seek remedies in UK courts on the basis that EU legal obligations had been breached (this was known as the doctrine of direct effect). Now that the UK is no longer a member of the EU, the legal principles that bound the UK by EU law no longer apply, though the European Union (Withdrawal) Act 2018 incorporated (included) all EU legislation that was in force at the time of exit into UK law.</a:t>
            </a:r>
          </a:p>
        </p:txBody>
      </p:sp>
      <p:sp>
        <p:nvSpPr>
          <p:cNvPr id="4" name="Slide Number Placeholder 3"/>
          <p:cNvSpPr>
            <a:spLocks noGrp="1"/>
          </p:cNvSpPr>
          <p:nvPr>
            <p:ph type="sldNum" sz="quarter" idx="5"/>
          </p:nvPr>
        </p:nvSpPr>
        <p:spPr/>
        <p:txBody>
          <a:bodyPr/>
          <a:lstStyle/>
          <a:p>
            <a:fld id="{62A9891E-7AA3-49AA-AFB8-C4C0618BF4F7}" type="slidenum">
              <a:rPr lang="en-GB"/>
              <a:t>17</a:t>
            </a:fld>
            <a:endParaRPr lang="en-GB"/>
          </a:p>
        </p:txBody>
      </p:sp>
    </p:spTree>
    <p:extLst>
      <p:ext uri="{BB962C8B-B14F-4D97-AF65-F5344CB8AC3E}">
        <p14:creationId xmlns:p14="http://schemas.microsoft.com/office/powerpoint/2010/main" val="2911526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Civil remedy is damages etc. </a:t>
            </a:r>
          </a:p>
          <a:p>
            <a:endParaRPr lang="en-US" dirty="0">
              <a:cs typeface="Calibri"/>
            </a:endParaRPr>
          </a:p>
          <a:p>
            <a:r>
              <a:rPr lang="en-US" dirty="0">
                <a:cs typeface="Calibri"/>
              </a:rPr>
              <a:t>Standard of proof- need to find one of the parties evidence more convincing than the other. </a:t>
            </a:r>
          </a:p>
        </p:txBody>
      </p:sp>
      <p:sp>
        <p:nvSpPr>
          <p:cNvPr id="4" name="Slide Number Placeholder 3"/>
          <p:cNvSpPr>
            <a:spLocks noGrp="1"/>
          </p:cNvSpPr>
          <p:nvPr>
            <p:ph type="sldNum" sz="quarter" idx="5"/>
          </p:nvPr>
        </p:nvSpPr>
        <p:spPr/>
        <p:txBody>
          <a:bodyPr/>
          <a:lstStyle/>
          <a:p>
            <a:fld id="{62A9891E-7AA3-49AA-AFB8-C4C0618BF4F7}" type="slidenum">
              <a:rPr lang="en-GB"/>
              <a:t>20</a:t>
            </a:fld>
            <a:endParaRPr lang="en-GB"/>
          </a:p>
        </p:txBody>
      </p:sp>
    </p:spTree>
    <p:extLst>
      <p:ext uri="{BB962C8B-B14F-4D97-AF65-F5344CB8AC3E}">
        <p14:creationId xmlns:p14="http://schemas.microsoft.com/office/powerpoint/2010/main" val="3783715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Common law was a body of law which began to develop in the 11th century in the king’s courts and was common to all of England (and later Wales), replacing </a:t>
            </a:r>
            <a:r>
              <a:rPr lang="en-US" dirty="0" err="1"/>
              <a:t>localised</a:t>
            </a:r>
            <a:r>
              <a:rPr lang="en-US" dirty="0"/>
              <a:t> laws. Judges set out the reasons for their decisions in individual cases and, over time, developed a system of precedent whereby they relied on a written decision in an earlier case to justify the decision in a later one. This system was known as “common law” because it was “common” to the whole of England (and later Wales), replacing more </a:t>
            </a:r>
            <a:r>
              <a:rPr lang="en-US" dirty="0" err="1"/>
              <a:t>localised</a:t>
            </a:r>
            <a:r>
              <a:rPr lang="en-US" dirty="0"/>
              <a:t> laws. The only remedy available in common law cases was damages.</a:t>
            </a:r>
          </a:p>
          <a:p>
            <a:endParaRPr lang="en-US" dirty="0">
              <a:cs typeface="Calibri"/>
            </a:endParaRPr>
          </a:p>
          <a:p>
            <a:r>
              <a:rPr lang="en-US" dirty="0"/>
              <a:t>During the 13th century a parallel court system emerged in the Court of Chancery and began to develop its own body of law which became known as equity. The meaning of equity is fairness, and this reflects the fact that the Catholic Church lawyers who established this court were seeking to develop legal principles based on a wider sense of justice. Like common law, courts of equity set out written judgments in individual cases but introduced new legal concepts such as the mortgage, where an owner of land could borrow money and the lender could take possession of it if the debt was not repaid. The concept of the trust enabled property to be looked after by an adult, whilst its owners, who were often children, retained their ownership rights.</a:t>
            </a:r>
            <a:endParaRPr lang="en-US" dirty="0">
              <a:cs typeface="Calibri"/>
            </a:endParaRPr>
          </a:p>
          <a:p>
            <a:r>
              <a:rPr lang="en-US" dirty="0"/>
              <a:t> </a:t>
            </a:r>
            <a:endParaRPr lang="en-US" dirty="0">
              <a:cs typeface="Calibri"/>
            </a:endParaRPr>
          </a:p>
          <a:p>
            <a:r>
              <a:rPr lang="en-US" dirty="0"/>
              <a:t>It is important to note that equity did not attempt to cover every area of law. It introduced new legal concepts where there were gaps in the common law and was used when the application of common law resulted in decisions which were considered to be unfair. So, for example, even in the law of contract, some of the cases and legal principles are derived from equity.</a:t>
            </a:r>
            <a:endParaRPr lang="en-US" dirty="0">
              <a:cs typeface="Calibri"/>
            </a:endParaRPr>
          </a:p>
          <a:p>
            <a:endParaRPr lang="en-US" dirty="0">
              <a:cs typeface="Calibri"/>
            </a:endParaRPr>
          </a:p>
          <a:p>
            <a:r>
              <a:rPr lang="en-US" dirty="0"/>
              <a:t>The Judicature Acts 1873–75 merged the common law courts and the Court of Chancery and required all courts to apply both common law and equity. Where common law clashes with equity, the courts will now apply equity in all cases.</a:t>
            </a:r>
            <a:endParaRPr lang="en-US" dirty="0">
              <a:cs typeface="Calibri"/>
            </a:endParaRPr>
          </a:p>
          <a:p>
            <a:endParaRPr lang="en-US" dirty="0">
              <a:cs typeface="Calibri"/>
            </a:endParaRPr>
          </a:p>
          <a:p>
            <a:r>
              <a:rPr lang="en-US" dirty="0">
                <a:cs typeface="Calibri"/>
              </a:rPr>
              <a:t>Court of chancery created trust and mortgages</a:t>
            </a:r>
          </a:p>
          <a:p>
            <a:endParaRPr lang="en-US" dirty="0">
              <a:cs typeface="Calibri"/>
            </a:endParaRPr>
          </a:p>
          <a:p>
            <a:r>
              <a:rPr lang="en-US" dirty="0">
                <a:cs typeface="Calibri"/>
              </a:rPr>
              <a:t>Equitable maxims.</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2A9891E-7AA3-49AA-AFB8-C4C0618BF4F7}" type="slidenum">
              <a:rPr lang="en-GB"/>
              <a:t>21</a:t>
            </a:fld>
            <a:endParaRPr lang="en-GB"/>
          </a:p>
        </p:txBody>
      </p:sp>
    </p:spTree>
    <p:extLst>
      <p:ext uri="{BB962C8B-B14F-4D97-AF65-F5344CB8AC3E}">
        <p14:creationId xmlns:p14="http://schemas.microsoft.com/office/powerpoint/2010/main" val="3061270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 important idea to understand before embarking on further study of law is that of legal persons. A legal person is a person or organisation which is able to act in law. We use the term “legal persons” because not all those capable of acting in law are human beings. Companies, partnerships and many government agencies are legal persons: they can enter into contracts, buy and sell property and take legal action in court, just as a natural person (i.e. a human being!) can do. A legal person which is not a natural person is sometimes called a juridical person. The concept of legal persons (or legal personality) is useful, because it enables companies and other organisations to act independently of the people who run it. This means, for example, that if a company acts in breach of contract, it is the company which is sued rather than the individual directors or shareholders, and any damages must be paid from the company’s assets or by the company’s insurance: the shareholders who own the company and the directors who run it will not be personally liable for the company’s wrongdoing. Many of the legal cases you will encounter during your studies will feature juridical persons. However, legal personality is not always absolute. In certain circumstances, courts may decide to look beyond the legal personality of the company to the natural person or persons who own or manage it and impose liability upon them. This is known as “piercing the corporate veil”.</a:t>
            </a:r>
          </a:p>
        </p:txBody>
      </p:sp>
      <p:sp>
        <p:nvSpPr>
          <p:cNvPr id="4" name="Slide Number Placeholder 3"/>
          <p:cNvSpPr>
            <a:spLocks noGrp="1"/>
          </p:cNvSpPr>
          <p:nvPr>
            <p:ph type="sldNum" sz="quarter" idx="5"/>
          </p:nvPr>
        </p:nvSpPr>
        <p:spPr/>
        <p:txBody>
          <a:bodyPr/>
          <a:lstStyle/>
          <a:p>
            <a:fld id="{62A9891E-7AA3-49AA-AFB8-C4C0618BF4F7}" type="slidenum">
              <a:rPr lang="en-GB"/>
              <a:t>22</a:t>
            </a:fld>
            <a:endParaRPr lang="en-GB"/>
          </a:p>
        </p:txBody>
      </p:sp>
    </p:spTree>
    <p:extLst>
      <p:ext uri="{BB962C8B-B14F-4D97-AF65-F5344CB8AC3E}">
        <p14:creationId xmlns:p14="http://schemas.microsoft.com/office/powerpoint/2010/main" val="3867776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My door is always open. If you need a chat, pop into the office and we can chat. </a:t>
            </a:r>
          </a:p>
          <a:p>
            <a:endParaRPr lang="en-US" dirty="0">
              <a:cs typeface="Calibri"/>
            </a:endParaRPr>
          </a:p>
        </p:txBody>
      </p:sp>
      <p:sp>
        <p:nvSpPr>
          <p:cNvPr id="4" name="Slide Number Placeholder 3"/>
          <p:cNvSpPr>
            <a:spLocks noGrp="1"/>
          </p:cNvSpPr>
          <p:nvPr>
            <p:ph type="sldNum" sz="quarter" idx="5"/>
          </p:nvPr>
        </p:nvSpPr>
        <p:spPr/>
        <p:txBody>
          <a:bodyPr/>
          <a:lstStyle/>
          <a:p>
            <a:fld id="{62A9891E-7AA3-49AA-AFB8-C4C0618BF4F7}" type="slidenum">
              <a:t>18</a:t>
            </a:fld>
            <a:endParaRPr lang="en-GB"/>
          </a:p>
        </p:txBody>
      </p:sp>
    </p:spTree>
    <p:extLst>
      <p:ext uri="{BB962C8B-B14F-4D97-AF65-F5344CB8AC3E}">
        <p14:creationId xmlns:p14="http://schemas.microsoft.com/office/powerpoint/2010/main" val="4186828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98706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1623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44315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3627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4434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63345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20592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4617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8488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54852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11759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10/12/2022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22550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10/12/2022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93235946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6" r:id="rId7"/>
    <p:sldLayoutId id="2147483697" r:id="rId8"/>
    <p:sldLayoutId id="2147483698" r:id="rId9"/>
    <p:sldLayoutId id="2147483699" r:id="rId10"/>
    <p:sldLayoutId id="2147483700" r:id="rId11"/>
    <p:sldLayoutId id="214748370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nternationaljournalofresearch.com/2020/06/06/content-writer-is-the-most-searched-job-in-india-says-study/"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freepngimg.com/png/16788-target-png-file"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barbara1923.com/2014/09/inspire-4-things-you-thought-were-true.htm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innovationbydesign.pressbooks.com/chapter/define/"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145558967@N03/31799361247"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derbyshire.police.uk/news/derbyshire/news/news/forcewide/2021/january/review-into-fixed-penalty-notices-issued-last-week-has-now-concluded/" TargetMode="External"/><Relationship Id="rId2" Type="http://schemas.openxmlformats.org/officeDocument/2006/relationships/hyperlink" Target="https://www.theguardian.com/uk-news/2021/jan/09/covid-derbyshire-police-to-review-lockdown-fines-after-walkers-given-200-penalties" TargetMode="External"/><Relationship Id="rId1" Type="http://schemas.openxmlformats.org/officeDocument/2006/relationships/slideLayout" Target="../slideLayouts/slideLayout2.xml"/><Relationship Id="rId5" Type="http://schemas.openxmlformats.org/officeDocument/2006/relationships/hyperlink" Target="https://www.peoplematters.in/article/employee-engagement/leveraging-design-thinking-for-enhancing-employee-engagement-15993"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www.un.org/development/desa/disabilities/convention-on-the-rights-of-persons-with-disabilities.html"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edoc.coe.int/en/educational-tools/5327-teaching-resources-the-european-convention-on-human-rights-rights-and-freedoms-in-practice.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flickr.com/photos/dahlstroms/4768764591"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ngall.com/email-png/download/29775"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evergreenleaf.blogspot.com/2013/04/my-first-blog-award-liebster.html" TargetMode="External"/><Relationship Id="rId2" Type="http://schemas.openxmlformats.org/officeDocument/2006/relationships/image" Target="../media/image22.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3" descr="High angle view of a rolled paper, brown notebook, and black notepad on a wooden table">
            <a:extLst>
              <a:ext uri="{FF2B5EF4-FFF2-40B4-BE49-F238E27FC236}">
                <a16:creationId xmlns:a16="http://schemas.microsoft.com/office/drawing/2014/main" id="{12472586-604A-DF8B-3ED7-ABC86AB9A789}"/>
              </a:ext>
            </a:extLst>
          </p:cNvPr>
          <p:cNvPicPr>
            <a:picLocks noChangeAspect="1"/>
          </p:cNvPicPr>
          <p:nvPr/>
        </p:nvPicPr>
        <p:blipFill rotWithShape="1">
          <a:blip r:embed="rId2"/>
          <a:srcRect t="7551" r="-2" b="8052"/>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p:cNvSpPr>
            <a:spLocks noGrp="1"/>
          </p:cNvSpPr>
          <p:nvPr>
            <p:ph type="ctrTitle"/>
          </p:nvPr>
        </p:nvSpPr>
        <p:spPr>
          <a:xfrm>
            <a:off x="6095999" y="3834174"/>
            <a:ext cx="5257800" cy="1701570"/>
          </a:xfrm>
        </p:spPr>
        <p:txBody>
          <a:bodyPr anchor="b">
            <a:normAutofit/>
          </a:bodyPr>
          <a:lstStyle/>
          <a:p>
            <a:pPr algn="ctr"/>
            <a:r>
              <a:rPr lang="en-GB" sz="5400" b="1" i="1" u="sng" dirty="0"/>
              <a:t>Welcome to legal systems</a:t>
            </a:r>
            <a:endParaRPr lang="en-US" sz="5400" dirty="0"/>
          </a:p>
        </p:txBody>
      </p:sp>
      <p:sp>
        <p:nvSpPr>
          <p:cNvPr id="3" name="Subtitle 2"/>
          <p:cNvSpPr>
            <a:spLocks noGrp="1"/>
          </p:cNvSpPr>
          <p:nvPr>
            <p:ph type="subTitle" idx="1"/>
          </p:nvPr>
        </p:nvSpPr>
        <p:spPr>
          <a:xfrm>
            <a:off x="7745261" y="5623814"/>
            <a:ext cx="2976782" cy="646785"/>
          </a:xfrm>
        </p:spPr>
        <p:txBody>
          <a:bodyPr>
            <a:normAutofit/>
          </a:bodyPr>
          <a:lstStyle/>
          <a:p>
            <a:r>
              <a:rPr lang="en-GB" sz="2000">
                <a:cs typeface="Calibri"/>
              </a:rPr>
              <a:t>By Zita Draper </a:t>
            </a:r>
            <a:endParaRPr lang="en-GB" sz="200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07835-03CC-8EC9-1759-1D1E46A6ED56}"/>
              </a:ext>
            </a:extLst>
          </p:cNvPr>
          <p:cNvSpPr>
            <a:spLocks noGrp="1"/>
          </p:cNvSpPr>
          <p:nvPr>
            <p:ph type="title"/>
          </p:nvPr>
        </p:nvSpPr>
        <p:spPr>
          <a:xfrm>
            <a:off x="838201" y="365125"/>
            <a:ext cx="5251316" cy="1807305"/>
          </a:xfrm>
        </p:spPr>
        <p:txBody>
          <a:bodyPr>
            <a:normAutofit/>
          </a:bodyPr>
          <a:lstStyle/>
          <a:p>
            <a:r>
              <a:rPr lang="en-GB" sz="6000" u="sng" dirty="0"/>
              <a:t>Content</a:t>
            </a:r>
            <a:endParaRPr lang="en-US" sz="6000" dirty="0"/>
          </a:p>
        </p:txBody>
      </p:sp>
      <p:sp>
        <p:nvSpPr>
          <p:cNvPr id="3" name="Content Placeholder 2">
            <a:extLst>
              <a:ext uri="{FF2B5EF4-FFF2-40B4-BE49-F238E27FC236}">
                <a16:creationId xmlns:a16="http://schemas.microsoft.com/office/drawing/2014/main" id="{B8E0BC1D-4656-6B93-5B80-053E67C6217D}"/>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2000"/>
              <a:t>Aims and Learning Objectives.</a:t>
            </a:r>
          </a:p>
          <a:p>
            <a:r>
              <a:rPr lang="en-GB" sz="2000"/>
              <a:t>Introductions. </a:t>
            </a:r>
          </a:p>
          <a:p>
            <a:r>
              <a:rPr lang="en-GB" sz="2000"/>
              <a:t>How will these lessons run?</a:t>
            </a:r>
          </a:p>
          <a:p>
            <a:r>
              <a:rPr lang="en-GB" sz="2000"/>
              <a:t>Content released every week?</a:t>
            </a:r>
          </a:p>
          <a:p>
            <a:r>
              <a:rPr lang="en-GB" sz="2000"/>
              <a:t>Today's lesson. </a:t>
            </a:r>
          </a:p>
          <a:p>
            <a:r>
              <a:rPr lang="en-GB" sz="2000"/>
              <a:t>Activities. </a:t>
            </a:r>
          </a:p>
          <a:p>
            <a:r>
              <a:rPr lang="en-GB" sz="2000"/>
              <a:t>Summary. </a:t>
            </a:r>
          </a:p>
          <a:p>
            <a:r>
              <a:rPr lang="en-GB" sz="2000"/>
              <a:t>Thank you, any questions?</a:t>
            </a:r>
          </a:p>
          <a:p>
            <a:endParaRPr lang="en-GB" sz="2000"/>
          </a:p>
        </p:txBody>
      </p:sp>
      <p:pic>
        <p:nvPicPr>
          <p:cNvPr id="4" name="Picture 4">
            <a:extLst>
              <a:ext uri="{FF2B5EF4-FFF2-40B4-BE49-F238E27FC236}">
                <a16:creationId xmlns:a16="http://schemas.microsoft.com/office/drawing/2014/main" id="{89AD6DF3-FBB7-7A39-230F-CBD419AFA39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996" r="26966"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92458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67EBAC-FC2A-BC6A-C37E-78A882F5D287}"/>
              </a:ext>
            </a:extLst>
          </p:cNvPr>
          <p:cNvSpPr>
            <a:spLocks noGrp="1"/>
          </p:cNvSpPr>
          <p:nvPr>
            <p:ph type="title"/>
          </p:nvPr>
        </p:nvSpPr>
        <p:spPr>
          <a:xfrm>
            <a:off x="305845" y="323372"/>
            <a:ext cx="6472603" cy="1807305"/>
          </a:xfrm>
        </p:spPr>
        <p:txBody>
          <a:bodyPr>
            <a:noAutofit/>
          </a:bodyPr>
          <a:lstStyle/>
          <a:p>
            <a:r>
              <a:rPr lang="en-GB" sz="6000" u="sng" dirty="0"/>
              <a:t>Aims and Learning Objectives</a:t>
            </a:r>
            <a:endParaRPr lang="en-US" sz="6000" dirty="0"/>
          </a:p>
        </p:txBody>
      </p:sp>
      <p:sp>
        <p:nvSpPr>
          <p:cNvPr id="3" name="Content Placeholder 2">
            <a:extLst>
              <a:ext uri="{FF2B5EF4-FFF2-40B4-BE49-F238E27FC236}">
                <a16:creationId xmlns:a16="http://schemas.microsoft.com/office/drawing/2014/main" id="{08B57774-6506-B20B-EEB3-881C41F9D70F}"/>
              </a:ext>
            </a:extLst>
          </p:cNvPr>
          <p:cNvSpPr>
            <a:spLocks noGrp="1"/>
          </p:cNvSpPr>
          <p:nvPr>
            <p:ph idx="1"/>
          </p:nvPr>
        </p:nvSpPr>
        <p:spPr>
          <a:xfrm>
            <a:off x="305843" y="2667324"/>
            <a:ext cx="4619621" cy="3843666"/>
          </a:xfrm>
        </p:spPr>
        <p:txBody>
          <a:bodyPr vert="horz" lIns="91440" tIns="45720" rIns="91440" bIns="45720" rtlCol="0" anchor="t">
            <a:normAutofit/>
          </a:bodyPr>
          <a:lstStyle/>
          <a:p>
            <a:r>
              <a:rPr lang="en-GB" sz="2400" dirty="0"/>
              <a:t>The aim of today's session is to recap the lecture content. </a:t>
            </a:r>
            <a:endParaRPr lang="en-US" sz="2400" dirty="0"/>
          </a:p>
          <a:p>
            <a:r>
              <a:rPr lang="en-GB" sz="2400" dirty="0"/>
              <a:t>By the end of today's session students should be able to demonstrate that they understand topic 1.</a:t>
            </a:r>
          </a:p>
        </p:txBody>
      </p:sp>
      <p:pic>
        <p:nvPicPr>
          <p:cNvPr id="4" name="Picture 4" descr="A picture containing text&#10;&#10;Description automatically generated">
            <a:extLst>
              <a:ext uri="{FF2B5EF4-FFF2-40B4-BE49-F238E27FC236}">
                <a16:creationId xmlns:a16="http://schemas.microsoft.com/office/drawing/2014/main" id="{FB335783-F61C-A89A-5335-8EAEA5FB21D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8269"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77360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1A617-15F5-7053-05B2-DE6B99DCA66D}"/>
              </a:ext>
            </a:extLst>
          </p:cNvPr>
          <p:cNvSpPr>
            <a:spLocks noGrp="1"/>
          </p:cNvSpPr>
          <p:nvPr>
            <p:ph type="title"/>
          </p:nvPr>
        </p:nvSpPr>
        <p:spPr>
          <a:xfrm>
            <a:off x="253654" y="365125"/>
            <a:ext cx="5846301" cy="1807305"/>
          </a:xfrm>
        </p:spPr>
        <p:txBody>
          <a:bodyPr>
            <a:normAutofit/>
          </a:bodyPr>
          <a:lstStyle/>
          <a:p>
            <a:r>
              <a:rPr lang="en-GB" sz="6000" u="sng" dirty="0"/>
              <a:t>Introduction's</a:t>
            </a:r>
            <a:r>
              <a:rPr lang="en-GB" sz="6000" dirty="0"/>
              <a:t> </a:t>
            </a:r>
            <a:endParaRPr lang="en-US" sz="6000"/>
          </a:p>
        </p:txBody>
      </p:sp>
      <p:sp>
        <p:nvSpPr>
          <p:cNvPr id="3" name="Content Placeholder 2">
            <a:extLst>
              <a:ext uri="{FF2B5EF4-FFF2-40B4-BE49-F238E27FC236}">
                <a16:creationId xmlns:a16="http://schemas.microsoft.com/office/drawing/2014/main" id="{1D556365-0E84-8D71-8933-08AED1D5015C}"/>
              </a:ext>
            </a:extLst>
          </p:cNvPr>
          <p:cNvSpPr>
            <a:spLocks noGrp="1"/>
          </p:cNvSpPr>
          <p:nvPr>
            <p:ph idx="1"/>
          </p:nvPr>
        </p:nvSpPr>
        <p:spPr>
          <a:xfrm>
            <a:off x="253652" y="1894886"/>
            <a:ext cx="4619621" cy="3843666"/>
          </a:xfrm>
        </p:spPr>
        <p:txBody>
          <a:bodyPr vert="horz" lIns="91440" tIns="45720" rIns="91440" bIns="45720" rtlCol="0" anchor="t">
            <a:normAutofit/>
          </a:bodyPr>
          <a:lstStyle/>
          <a:p>
            <a:pPr>
              <a:lnSpc>
                <a:spcPct val="200000"/>
              </a:lnSpc>
            </a:pPr>
            <a:r>
              <a:rPr lang="en-GB" sz="2400" dirty="0"/>
              <a:t>Who are you?</a:t>
            </a:r>
            <a:endParaRPr lang="en-US" sz="2400" dirty="0"/>
          </a:p>
          <a:p>
            <a:pPr>
              <a:lnSpc>
                <a:spcPct val="200000"/>
              </a:lnSpc>
            </a:pPr>
            <a:r>
              <a:rPr lang="en-GB" sz="2400" dirty="0"/>
              <a:t>What are your career aspirations?</a:t>
            </a:r>
          </a:p>
        </p:txBody>
      </p:sp>
      <p:pic>
        <p:nvPicPr>
          <p:cNvPr id="4" name="Picture 4" descr="Free photo Greeting Hello Hey Hi Bonjour Welcome Applause - Max Pixel">
            <a:extLst>
              <a:ext uri="{FF2B5EF4-FFF2-40B4-BE49-F238E27FC236}">
                <a16:creationId xmlns:a16="http://schemas.microsoft.com/office/drawing/2014/main" id="{10BD148A-4A07-FB5C-BFE6-DABF26AA3872}"/>
              </a:ext>
            </a:extLst>
          </p:cNvPr>
          <p:cNvPicPr>
            <a:picLocks noChangeAspect="1"/>
          </p:cNvPicPr>
          <p:nvPr/>
        </p:nvPicPr>
        <p:blipFill rotWithShape="1">
          <a:blip r:embed="rId2"/>
          <a:srcRect l="12683" r="11020"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334836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75F9C-5F35-45E7-B51F-88947D673B83}"/>
              </a:ext>
            </a:extLst>
          </p:cNvPr>
          <p:cNvSpPr>
            <a:spLocks noGrp="1"/>
          </p:cNvSpPr>
          <p:nvPr>
            <p:ph type="title"/>
          </p:nvPr>
        </p:nvSpPr>
        <p:spPr>
          <a:xfrm>
            <a:off x="838201" y="365125"/>
            <a:ext cx="5251316" cy="1807305"/>
          </a:xfrm>
        </p:spPr>
        <p:txBody>
          <a:bodyPr>
            <a:normAutofit/>
          </a:bodyPr>
          <a:lstStyle/>
          <a:p>
            <a:pPr algn="ctr"/>
            <a:r>
              <a:rPr lang="en-GB" sz="5400" u="sng" dirty="0"/>
              <a:t>How will these sessions run?</a:t>
            </a:r>
            <a:endParaRPr lang="en-US" sz="5400" dirty="0"/>
          </a:p>
        </p:txBody>
      </p:sp>
      <p:sp>
        <p:nvSpPr>
          <p:cNvPr id="3" name="Content Placeholder 2">
            <a:extLst>
              <a:ext uri="{FF2B5EF4-FFF2-40B4-BE49-F238E27FC236}">
                <a16:creationId xmlns:a16="http://schemas.microsoft.com/office/drawing/2014/main" id="{D5F7DD24-30A7-CA1E-E94C-4D0467CCA554}"/>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400" dirty="0"/>
              <a:t>2-4pm on Wednesday. </a:t>
            </a:r>
            <a:endParaRPr lang="en-US" sz="2400" dirty="0"/>
          </a:p>
          <a:p>
            <a:r>
              <a:rPr lang="en-GB" sz="2400" dirty="0"/>
              <a:t>Digital content will be released 4pm every Wednesday. </a:t>
            </a:r>
          </a:p>
          <a:p>
            <a:r>
              <a:rPr lang="en-GB" sz="2400" dirty="0"/>
              <a:t>Digital content must be listened to before attending the lesson. </a:t>
            </a:r>
          </a:p>
        </p:txBody>
      </p:sp>
      <p:pic>
        <p:nvPicPr>
          <p:cNvPr id="4" name="Picture 4">
            <a:extLst>
              <a:ext uri="{FF2B5EF4-FFF2-40B4-BE49-F238E27FC236}">
                <a16:creationId xmlns:a16="http://schemas.microsoft.com/office/drawing/2014/main" id="{E4E46990-6699-BDD3-E427-931EC30F3C4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4590" r="3976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79380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DE2B46-0637-4FB3-A387-13AF9636A827}"/>
              </a:ext>
            </a:extLst>
          </p:cNvPr>
          <p:cNvSpPr>
            <a:spLocks noGrp="1"/>
          </p:cNvSpPr>
          <p:nvPr>
            <p:ph type="title"/>
          </p:nvPr>
        </p:nvSpPr>
        <p:spPr>
          <a:xfrm>
            <a:off x="97079" y="288563"/>
            <a:ext cx="4587895" cy="1800526"/>
          </a:xfrm>
        </p:spPr>
        <p:txBody>
          <a:bodyPr>
            <a:normAutofit/>
          </a:bodyPr>
          <a:lstStyle/>
          <a:p>
            <a:pPr algn="ctr"/>
            <a:r>
              <a:rPr lang="en-GB" sz="5400" u="sng" dirty="0"/>
              <a:t>Today's lesson</a:t>
            </a:r>
            <a:endParaRPr lang="en-US" sz="5400" dirty="0"/>
          </a:p>
        </p:txBody>
      </p:sp>
      <p:sp>
        <p:nvSpPr>
          <p:cNvPr id="3" name="Content Placeholder 2">
            <a:extLst>
              <a:ext uri="{FF2B5EF4-FFF2-40B4-BE49-F238E27FC236}">
                <a16:creationId xmlns:a16="http://schemas.microsoft.com/office/drawing/2014/main" id="{6EC666E5-43DA-566D-7DCB-5D7833444422}"/>
              </a:ext>
            </a:extLst>
          </p:cNvPr>
          <p:cNvSpPr>
            <a:spLocks noGrp="1"/>
          </p:cNvSpPr>
          <p:nvPr>
            <p:ph idx="1"/>
          </p:nvPr>
        </p:nvSpPr>
        <p:spPr>
          <a:xfrm>
            <a:off x="650311" y="2247600"/>
            <a:ext cx="4347815" cy="4096375"/>
          </a:xfrm>
        </p:spPr>
        <p:txBody>
          <a:bodyPr vert="horz" lIns="91440" tIns="45720" rIns="91440" bIns="45720" rtlCol="0" anchor="t">
            <a:normAutofit/>
          </a:bodyPr>
          <a:lstStyle/>
          <a:p>
            <a:pPr>
              <a:lnSpc>
                <a:spcPct val="150000"/>
              </a:lnSpc>
            </a:pPr>
            <a:r>
              <a:rPr lang="en-GB" sz="2000" dirty="0"/>
              <a:t>What is law?</a:t>
            </a:r>
            <a:endParaRPr lang="en-US" sz="2000" dirty="0"/>
          </a:p>
          <a:p>
            <a:pPr>
              <a:lnSpc>
                <a:spcPct val="150000"/>
              </a:lnSpc>
            </a:pPr>
            <a:r>
              <a:rPr lang="en-GB" sz="2000" dirty="0"/>
              <a:t>The English and Welsh legal system. </a:t>
            </a:r>
          </a:p>
          <a:p>
            <a:pPr>
              <a:lnSpc>
                <a:spcPct val="150000"/>
              </a:lnSpc>
            </a:pPr>
            <a:r>
              <a:rPr lang="en-GB" sz="2000" dirty="0"/>
              <a:t>Case law. </a:t>
            </a:r>
          </a:p>
          <a:p>
            <a:pPr>
              <a:lnSpc>
                <a:spcPct val="150000"/>
              </a:lnSpc>
            </a:pPr>
            <a:r>
              <a:rPr lang="en-GB" sz="2000" dirty="0"/>
              <a:t>Parliament. </a:t>
            </a:r>
          </a:p>
          <a:p>
            <a:pPr>
              <a:lnSpc>
                <a:spcPct val="150000"/>
              </a:lnSpc>
            </a:pPr>
            <a:r>
              <a:rPr lang="en-GB" sz="2000" dirty="0"/>
              <a:t>European Convention on Human Rights.</a:t>
            </a:r>
          </a:p>
        </p:txBody>
      </p:sp>
      <p:pic>
        <p:nvPicPr>
          <p:cNvPr id="4" name="Picture 4" descr="Icon&#10;&#10;Description automatically generated">
            <a:extLst>
              <a:ext uri="{FF2B5EF4-FFF2-40B4-BE49-F238E27FC236}">
                <a16:creationId xmlns:a16="http://schemas.microsoft.com/office/drawing/2014/main" id="{D4269EBA-F1D6-73EA-DFD2-8EDFA7FEC6D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00986" y="937870"/>
            <a:ext cx="4747547" cy="5010603"/>
          </a:xfrm>
          <a:prstGeom prst="rect">
            <a:avLst/>
          </a:prstGeom>
        </p:spPr>
      </p:pic>
    </p:spTree>
    <p:extLst>
      <p:ext uri="{BB962C8B-B14F-4D97-AF65-F5344CB8AC3E}">
        <p14:creationId xmlns:p14="http://schemas.microsoft.com/office/powerpoint/2010/main" val="3605339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DD8E39-EA14-4679-9655-1BFF5A7B63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0D29DEDD-053A-8572-FE45-5303B974589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065" b="20935"/>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a:extLst>
              <a:ext uri="{FF2B5EF4-FFF2-40B4-BE49-F238E27FC236}">
                <a16:creationId xmlns:a16="http://schemas.microsoft.com/office/drawing/2014/main" id="{6CB715D4-5D30-B347-90F7-27333A4E3A9B}"/>
              </a:ext>
            </a:extLst>
          </p:cNvPr>
          <p:cNvSpPr>
            <a:spLocks noGrp="1"/>
          </p:cNvSpPr>
          <p:nvPr>
            <p:ph type="title"/>
          </p:nvPr>
        </p:nvSpPr>
        <p:spPr>
          <a:xfrm>
            <a:off x="6271435" y="3032392"/>
            <a:ext cx="5552090" cy="1191873"/>
          </a:xfrm>
        </p:spPr>
        <p:txBody>
          <a:bodyPr anchor="b">
            <a:normAutofit/>
          </a:bodyPr>
          <a:lstStyle/>
          <a:p>
            <a:r>
              <a:rPr lang="en-GB" sz="5400" u="sng" dirty="0"/>
              <a:t>What is law?</a:t>
            </a:r>
            <a:endParaRPr lang="en-US" sz="5400" dirty="0"/>
          </a:p>
        </p:txBody>
      </p:sp>
      <p:sp>
        <p:nvSpPr>
          <p:cNvPr id="3" name="Content Placeholder 2">
            <a:extLst>
              <a:ext uri="{FF2B5EF4-FFF2-40B4-BE49-F238E27FC236}">
                <a16:creationId xmlns:a16="http://schemas.microsoft.com/office/drawing/2014/main" id="{968B78FE-37F0-78C5-2E9D-BDA75911A3CC}"/>
              </a:ext>
            </a:extLst>
          </p:cNvPr>
          <p:cNvSpPr>
            <a:spLocks noGrp="1"/>
          </p:cNvSpPr>
          <p:nvPr>
            <p:ph idx="1"/>
          </p:nvPr>
        </p:nvSpPr>
        <p:spPr>
          <a:xfrm>
            <a:off x="5916531" y="4310595"/>
            <a:ext cx="5552089" cy="1544713"/>
          </a:xfrm>
        </p:spPr>
        <p:txBody>
          <a:bodyPr vert="horz" lIns="91440" tIns="45720" rIns="91440" bIns="45720" rtlCol="0" anchor="t">
            <a:noAutofit/>
          </a:bodyPr>
          <a:lstStyle/>
          <a:p>
            <a:pPr>
              <a:lnSpc>
                <a:spcPct val="90000"/>
              </a:lnSpc>
            </a:pPr>
            <a:r>
              <a:rPr lang="en-GB" sz="1800" dirty="0"/>
              <a:t>How would you define law?</a:t>
            </a:r>
            <a:endParaRPr lang="en-US" sz="1800" dirty="0"/>
          </a:p>
          <a:p>
            <a:pPr>
              <a:lnSpc>
                <a:spcPct val="90000"/>
              </a:lnSpc>
            </a:pPr>
            <a:r>
              <a:rPr lang="en-GB" sz="1800" dirty="0"/>
              <a:t>Set of rules to be followed by society. </a:t>
            </a:r>
          </a:p>
          <a:p>
            <a:pPr>
              <a:lnSpc>
                <a:spcPct val="90000"/>
              </a:lnSpc>
            </a:pPr>
            <a:r>
              <a:rPr lang="en-GB" sz="1800" dirty="0"/>
              <a:t>Driving laws, criminal law, civil law. </a:t>
            </a:r>
          </a:p>
          <a:p>
            <a:pPr>
              <a:lnSpc>
                <a:spcPct val="90000"/>
              </a:lnSpc>
            </a:pPr>
            <a:r>
              <a:rPr lang="en-GB" sz="1800" dirty="0"/>
              <a:t>Not everything that is followed is law. </a:t>
            </a:r>
          </a:p>
          <a:p>
            <a:pPr>
              <a:lnSpc>
                <a:spcPct val="90000"/>
              </a:lnSpc>
            </a:pPr>
            <a:r>
              <a:rPr lang="en-GB" sz="1800" dirty="0"/>
              <a:t>One example is university student code of conduct.</a:t>
            </a:r>
          </a:p>
        </p:txBody>
      </p:sp>
    </p:spTree>
    <p:extLst>
      <p:ext uri="{BB962C8B-B14F-4D97-AF65-F5344CB8AC3E}">
        <p14:creationId xmlns:p14="http://schemas.microsoft.com/office/powerpoint/2010/main" val="3181443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B33240-F34C-80E9-15A9-15ED7DBB07D1}"/>
              </a:ext>
            </a:extLst>
          </p:cNvPr>
          <p:cNvSpPr>
            <a:spLocks noGrp="1"/>
          </p:cNvSpPr>
          <p:nvPr>
            <p:ph type="title"/>
          </p:nvPr>
        </p:nvSpPr>
        <p:spPr>
          <a:xfrm>
            <a:off x="838201" y="365125"/>
            <a:ext cx="5251316" cy="1807305"/>
          </a:xfrm>
        </p:spPr>
        <p:txBody>
          <a:bodyPr>
            <a:normAutofit/>
          </a:bodyPr>
          <a:lstStyle/>
          <a:p>
            <a:pPr algn="ctr"/>
            <a:r>
              <a:rPr lang="en-GB" sz="5400" b="1" u="sng" dirty="0"/>
              <a:t>Activity 1 </a:t>
            </a:r>
            <a:endParaRPr lang="en-US" sz="5400"/>
          </a:p>
        </p:txBody>
      </p:sp>
      <p:sp>
        <p:nvSpPr>
          <p:cNvPr id="3" name="Content Placeholder 2">
            <a:extLst>
              <a:ext uri="{FF2B5EF4-FFF2-40B4-BE49-F238E27FC236}">
                <a16:creationId xmlns:a16="http://schemas.microsoft.com/office/drawing/2014/main" id="{278F7416-25B4-F9EC-AAD8-11906863C64B}"/>
              </a:ext>
            </a:extLst>
          </p:cNvPr>
          <p:cNvSpPr>
            <a:spLocks noGrp="1"/>
          </p:cNvSpPr>
          <p:nvPr>
            <p:ph idx="1"/>
          </p:nvPr>
        </p:nvSpPr>
        <p:spPr>
          <a:xfrm>
            <a:off x="838200" y="1853133"/>
            <a:ext cx="4619621" cy="3843666"/>
          </a:xfrm>
        </p:spPr>
        <p:txBody>
          <a:bodyPr vert="horz" lIns="91440" tIns="45720" rIns="91440" bIns="45720" rtlCol="0" anchor="t">
            <a:noAutofit/>
          </a:bodyPr>
          <a:lstStyle/>
          <a:p>
            <a:pPr>
              <a:lnSpc>
                <a:spcPct val="90000"/>
              </a:lnSpc>
            </a:pPr>
            <a:r>
              <a:rPr lang="en-GB" sz="1600" dirty="0">
                <a:ea typeface="+mn-lt"/>
                <a:cs typeface="+mn-lt"/>
              </a:rPr>
              <a:t>Review the following news story in the Guardian (</a:t>
            </a:r>
            <a:r>
              <a:rPr lang="en-GB" sz="1600" dirty="0">
                <a:ea typeface="+mn-lt"/>
                <a:cs typeface="+mn-lt"/>
                <a:hlinkClick r:id="rId2"/>
              </a:rPr>
              <a:t>https://www.theguardian.com/uk-news/2021/jan/09/covid-derbyshire-police-to-review-lockdown-fines-after-walkers-given-200-penalties</a:t>
            </a:r>
            <a:r>
              <a:rPr lang="en-GB" sz="1600" dirty="0">
                <a:ea typeface="+mn-lt"/>
                <a:cs typeface="+mn-lt"/>
              </a:rPr>
              <a:t>) and the response of Derbyshire Police to the incident (</a:t>
            </a:r>
            <a:r>
              <a:rPr lang="en-GB" sz="1600" dirty="0">
                <a:ea typeface="+mn-lt"/>
                <a:cs typeface="+mn-lt"/>
                <a:hlinkClick r:id="rId3"/>
              </a:rPr>
              <a:t>https://www.derbyshire.police.uk/news/derbyshire/news/news/forcewide/2021/january/review-into-fixed-penalty-notices-issued-last-week-has-now-concluded/</a:t>
            </a:r>
            <a:r>
              <a:rPr lang="en-GB" sz="1600" dirty="0">
                <a:ea typeface="+mn-lt"/>
                <a:cs typeface="+mn-lt"/>
              </a:rPr>
              <a:t>)</a:t>
            </a:r>
            <a:endParaRPr lang="en-GB" sz="1600" dirty="0"/>
          </a:p>
          <a:p>
            <a:pPr>
              <a:lnSpc>
                <a:spcPct val="90000"/>
              </a:lnSpc>
            </a:pPr>
            <a:endParaRPr lang="en-GB" sz="1600" dirty="0"/>
          </a:p>
          <a:p>
            <a:pPr>
              <a:lnSpc>
                <a:spcPct val="90000"/>
              </a:lnSpc>
            </a:pPr>
            <a:r>
              <a:rPr lang="en-GB" sz="1600" dirty="0">
                <a:ea typeface="+mn-lt"/>
                <a:cs typeface="+mn-lt"/>
              </a:rPr>
              <a:t>Do you think that the regulations should have spelled out in more detail whether or not Jessica Allen and Eliza Moore were in breach of the rules, or should this have been dealt with in guidance to the police?</a:t>
            </a:r>
            <a:endParaRPr lang="en-GB" sz="1600" dirty="0"/>
          </a:p>
        </p:txBody>
      </p:sp>
      <p:pic>
        <p:nvPicPr>
          <p:cNvPr id="4" name="Picture 4" descr="A picture containing vector graphics&#10;&#10;Description automatically generated">
            <a:extLst>
              <a:ext uri="{FF2B5EF4-FFF2-40B4-BE49-F238E27FC236}">
                <a16:creationId xmlns:a16="http://schemas.microsoft.com/office/drawing/2014/main" id="{329796A1-026E-B34F-7CFA-2983836A454E}"/>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4331" r="2676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50048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119C540-CD71-4BE4-FACF-794E0E4FCFE1}"/>
              </a:ext>
            </a:extLst>
          </p:cNvPr>
          <p:cNvSpPr>
            <a:spLocks noGrp="1"/>
          </p:cNvSpPr>
          <p:nvPr>
            <p:ph type="title"/>
          </p:nvPr>
        </p:nvSpPr>
        <p:spPr>
          <a:xfrm>
            <a:off x="838200" y="365125"/>
            <a:ext cx="10515600" cy="1325563"/>
          </a:xfrm>
        </p:spPr>
        <p:txBody>
          <a:bodyPr>
            <a:noAutofit/>
          </a:bodyPr>
          <a:lstStyle/>
          <a:p>
            <a:pPr algn="ctr"/>
            <a:r>
              <a:rPr lang="en-GB" sz="4800" b="1" u="sng" dirty="0"/>
              <a:t>Where does our law come from?</a:t>
            </a:r>
            <a:endParaRPr lang="en-US" dirty="0"/>
          </a:p>
        </p:txBody>
      </p:sp>
      <p:sp>
        <p:nvSpPr>
          <p:cNvPr id="3" name="Content Placeholder 2">
            <a:extLst>
              <a:ext uri="{FF2B5EF4-FFF2-40B4-BE49-F238E27FC236}">
                <a16:creationId xmlns:a16="http://schemas.microsoft.com/office/drawing/2014/main" id="{7A973D60-946D-462C-F430-6FB8386738E6}"/>
              </a:ext>
            </a:extLst>
          </p:cNvPr>
          <p:cNvSpPr>
            <a:spLocks noGrp="1"/>
          </p:cNvSpPr>
          <p:nvPr>
            <p:ph idx="1"/>
          </p:nvPr>
        </p:nvSpPr>
        <p:spPr>
          <a:xfrm>
            <a:off x="838201" y="2013625"/>
            <a:ext cx="4614759" cy="4163337"/>
          </a:xfrm>
        </p:spPr>
        <p:txBody>
          <a:bodyPr vert="horz" lIns="91440" tIns="45720" rIns="91440" bIns="45720" rtlCol="0">
            <a:normAutofit/>
          </a:bodyPr>
          <a:lstStyle/>
          <a:p>
            <a:pPr marL="0" indent="0">
              <a:buNone/>
            </a:pPr>
            <a:r>
              <a:rPr lang="en-GB" sz="2000"/>
              <a:t>- Law comes from Legislation. </a:t>
            </a:r>
          </a:p>
          <a:p>
            <a:pPr marL="0" indent="0">
              <a:buNone/>
            </a:pPr>
            <a:endParaRPr lang="en-GB" sz="2000"/>
          </a:p>
          <a:p>
            <a:pPr marL="0" indent="0">
              <a:buNone/>
            </a:pPr>
            <a:r>
              <a:rPr lang="en-GB" sz="2000"/>
              <a:t>- Two types: </a:t>
            </a:r>
          </a:p>
          <a:p>
            <a:pPr marL="0" indent="0">
              <a:buNone/>
            </a:pPr>
            <a:endParaRPr lang="en-GB" sz="2000"/>
          </a:p>
          <a:p>
            <a:pPr marL="0" indent="0">
              <a:buNone/>
            </a:pPr>
            <a:r>
              <a:rPr lang="en-GB" sz="2000"/>
              <a:t>- Primary and Secondary legislation. </a:t>
            </a:r>
          </a:p>
        </p:txBody>
      </p:sp>
      <p:pic>
        <p:nvPicPr>
          <p:cNvPr id="4" name="Graphic 4" descr="Scales of justice with solid fill">
            <a:extLst>
              <a:ext uri="{FF2B5EF4-FFF2-40B4-BE49-F238E27FC236}">
                <a16:creationId xmlns:a16="http://schemas.microsoft.com/office/drawing/2014/main" id="{3297866C-E8E3-60FE-08F0-6499E2D949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3212966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A56099B-AB06-6FD6-31EF-D8F8D8139077}"/>
              </a:ext>
            </a:extLst>
          </p:cNvPr>
          <p:cNvSpPr>
            <a:spLocks noGrp="1"/>
          </p:cNvSpPr>
          <p:nvPr>
            <p:ph type="title"/>
          </p:nvPr>
        </p:nvSpPr>
        <p:spPr>
          <a:xfrm>
            <a:off x="838200" y="365125"/>
            <a:ext cx="10515600" cy="1325563"/>
          </a:xfrm>
        </p:spPr>
        <p:txBody>
          <a:bodyPr>
            <a:normAutofit/>
          </a:bodyPr>
          <a:lstStyle/>
          <a:p>
            <a:r>
              <a:rPr lang="en-GB" sz="5400" b="1" u="sng" dirty="0"/>
              <a:t>Primary legislation </a:t>
            </a:r>
            <a:endParaRPr lang="en-US" sz="6000" dirty="0"/>
          </a:p>
        </p:txBody>
      </p:sp>
      <p:sp>
        <p:nvSpPr>
          <p:cNvPr id="3" name="Content Placeholder 2">
            <a:extLst>
              <a:ext uri="{FF2B5EF4-FFF2-40B4-BE49-F238E27FC236}">
                <a16:creationId xmlns:a16="http://schemas.microsoft.com/office/drawing/2014/main" id="{AF4D8B2C-CFD5-646C-F788-E7AD307BDDF6}"/>
              </a:ext>
            </a:extLst>
          </p:cNvPr>
          <p:cNvSpPr>
            <a:spLocks noGrp="1"/>
          </p:cNvSpPr>
          <p:nvPr>
            <p:ph idx="1"/>
          </p:nvPr>
        </p:nvSpPr>
        <p:spPr>
          <a:xfrm>
            <a:off x="838201" y="2013625"/>
            <a:ext cx="4614759" cy="4163337"/>
          </a:xfrm>
        </p:spPr>
        <p:txBody>
          <a:bodyPr vert="horz" lIns="91440" tIns="45720" rIns="91440" bIns="45720" rtlCol="0">
            <a:normAutofit/>
          </a:bodyPr>
          <a:lstStyle/>
          <a:p>
            <a:r>
              <a:rPr lang="en-GB" sz="2000"/>
              <a:t>Created by parliament. </a:t>
            </a:r>
            <a:endParaRPr lang="en-US" sz="2000"/>
          </a:p>
          <a:p>
            <a:endParaRPr lang="en-GB" sz="2000"/>
          </a:p>
          <a:p>
            <a:r>
              <a:rPr lang="en-GB" sz="2000"/>
              <a:t>Also known as an act of Parliament. </a:t>
            </a:r>
          </a:p>
          <a:p>
            <a:endParaRPr lang="en-GB" sz="2000"/>
          </a:p>
          <a:p>
            <a:r>
              <a:rPr lang="en-GB" sz="2000"/>
              <a:t>Key examples include; </a:t>
            </a:r>
          </a:p>
          <a:p>
            <a:endParaRPr lang="en-GB" sz="2000"/>
          </a:p>
          <a:p>
            <a:r>
              <a:rPr lang="en-GB" sz="2000"/>
              <a:t>The Offences Against the Persons Act 1861. </a:t>
            </a:r>
          </a:p>
        </p:txBody>
      </p:sp>
      <p:pic>
        <p:nvPicPr>
          <p:cNvPr id="4" name="Graphic 4" descr="Gavel with solid fill">
            <a:extLst>
              <a:ext uri="{FF2B5EF4-FFF2-40B4-BE49-F238E27FC236}">
                <a16:creationId xmlns:a16="http://schemas.microsoft.com/office/drawing/2014/main" id="{B0590017-81A4-CF17-3E56-6045832D190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648865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A37594-705A-D8D3-6F16-7C69E70B9A92}"/>
              </a:ext>
            </a:extLst>
          </p:cNvPr>
          <p:cNvSpPr>
            <a:spLocks noGrp="1"/>
          </p:cNvSpPr>
          <p:nvPr>
            <p:ph type="title"/>
          </p:nvPr>
        </p:nvSpPr>
        <p:spPr>
          <a:xfrm>
            <a:off x="838200" y="365125"/>
            <a:ext cx="10515600" cy="1325563"/>
          </a:xfrm>
        </p:spPr>
        <p:txBody>
          <a:bodyPr>
            <a:normAutofit/>
          </a:bodyPr>
          <a:lstStyle/>
          <a:p>
            <a:pPr algn="ctr"/>
            <a:r>
              <a:rPr lang="en-GB" sz="5400" b="1" u="sng" dirty="0"/>
              <a:t>Secondary legislation</a:t>
            </a:r>
            <a:endParaRPr lang="en-US" sz="5400" dirty="0"/>
          </a:p>
        </p:txBody>
      </p:sp>
      <p:sp>
        <p:nvSpPr>
          <p:cNvPr id="3" name="Content Placeholder 2">
            <a:extLst>
              <a:ext uri="{FF2B5EF4-FFF2-40B4-BE49-F238E27FC236}">
                <a16:creationId xmlns:a16="http://schemas.microsoft.com/office/drawing/2014/main" id="{1E011B8F-F75B-6B3A-5DC6-8635F720D801}"/>
              </a:ext>
            </a:extLst>
          </p:cNvPr>
          <p:cNvSpPr>
            <a:spLocks noGrp="1"/>
          </p:cNvSpPr>
          <p:nvPr>
            <p:ph idx="1"/>
          </p:nvPr>
        </p:nvSpPr>
        <p:spPr>
          <a:xfrm>
            <a:off x="838201" y="2013625"/>
            <a:ext cx="4614759" cy="4163337"/>
          </a:xfrm>
        </p:spPr>
        <p:txBody>
          <a:bodyPr vert="horz" lIns="91440" tIns="45720" rIns="91440" bIns="45720" rtlCol="0" anchor="t">
            <a:normAutofit/>
          </a:bodyPr>
          <a:lstStyle/>
          <a:p>
            <a:r>
              <a:rPr lang="en-GB" sz="2400" dirty="0"/>
              <a:t>Created by government ministers. </a:t>
            </a:r>
            <a:endParaRPr lang="en-US" sz="2400" dirty="0"/>
          </a:p>
          <a:p>
            <a:endParaRPr lang="en-GB" sz="2400" dirty="0"/>
          </a:p>
          <a:p>
            <a:r>
              <a:rPr lang="en-GB" sz="2400" dirty="0"/>
              <a:t>Also known as subordinate/ delegated legislation. </a:t>
            </a:r>
          </a:p>
        </p:txBody>
      </p:sp>
      <p:pic>
        <p:nvPicPr>
          <p:cNvPr id="4" name="Graphic 4" descr="Badge outline">
            <a:extLst>
              <a:ext uri="{FF2B5EF4-FFF2-40B4-BE49-F238E27FC236}">
                <a16:creationId xmlns:a16="http://schemas.microsoft.com/office/drawing/2014/main" id="{446BA512-32B6-6DBC-7ED8-86C6738AC0F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7938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5345C3-FFE9-A3B3-89F4-572DB984C930}"/>
              </a:ext>
            </a:extLst>
          </p:cNvPr>
          <p:cNvSpPr>
            <a:spLocks noGrp="1"/>
          </p:cNvSpPr>
          <p:nvPr>
            <p:ph type="title"/>
          </p:nvPr>
        </p:nvSpPr>
        <p:spPr>
          <a:xfrm>
            <a:off x="838200" y="365125"/>
            <a:ext cx="10515600" cy="1325563"/>
          </a:xfrm>
        </p:spPr>
        <p:txBody>
          <a:bodyPr>
            <a:normAutofit/>
          </a:bodyPr>
          <a:lstStyle/>
          <a:p>
            <a:pPr algn="ctr"/>
            <a:r>
              <a:rPr lang="en-GB" sz="6000" u="sng" dirty="0"/>
              <a:t>Case law </a:t>
            </a:r>
            <a:endParaRPr lang="en-US" sz="6000"/>
          </a:p>
        </p:txBody>
      </p:sp>
      <p:sp>
        <p:nvSpPr>
          <p:cNvPr id="3" name="Content Placeholder 2">
            <a:extLst>
              <a:ext uri="{FF2B5EF4-FFF2-40B4-BE49-F238E27FC236}">
                <a16:creationId xmlns:a16="http://schemas.microsoft.com/office/drawing/2014/main" id="{D7AEB734-4EA5-D80C-D68A-4B1C7B1E7C5F}"/>
              </a:ext>
            </a:extLst>
          </p:cNvPr>
          <p:cNvSpPr>
            <a:spLocks noGrp="1"/>
          </p:cNvSpPr>
          <p:nvPr>
            <p:ph idx="1"/>
          </p:nvPr>
        </p:nvSpPr>
        <p:spPr>
          <a:xfrm>
            <a:off x="838201" y="2013625"/>
            <a:ext cx="4614759" cy="4163337"/>
          </a:xfrm>
        </p:spPr>
        <p:txBody>
          <a:bodyPr vert="horz" lIns="91440" tIns="45720" rIns="91440" bIns="45720" rtlCol="0" anchor="t">
            <a:normAutofit/>
          </a:bodyPr>
          <a:lstStyle/>
          <a:p>
            <a:pPr>
              <a:lnSpc>
                <a:spcPct val="200000"/>
              </a:lnSpc>
            </a:pPr>
            <a:r>
              <a:rPr lang="en-GB" sz="2000" dirty="0"/>
              <a:t>Created by judges.</a:t>
            </a:r>
          </a:p>
          <a:p>
            <a:pPr>
              <a:lnSpc>
                <a:spcPct val="200000"/>
              </a:lnSpc>
            </a:pPr>
            <a:r>
              <a:rPr lang="en-GB" sz="2000" dirty="0"/>
              <a:t>Precedent.</a:t>
            </a:r>
          </a:p>
          <a:p>
            <a:pPr>
              <a:lnSpc>
                <a:spcPct val="200000"/>
              </a:lnSpc>
            </a:pPr>
            <a:r>
              <a:rPr lang="en-GB" sz="2000" dirty="0"/>
              <a:t>Example is Donoghue v Stevenson</a:t>
            </a:r>
          </a:p>
          <a:p>
            <a:pPr>
              <a:lnSpc>
                <a:spcPct val="200000"/>
              </a:lnSpc>
            </a:pPr>
            <a:r>
              <a:rPr lang="en-GB" sz="2000" dirty="0"/>
              <a:t>And Airedale NHS Trust v Bland [1993] </a:t>
            </a:r>
          </a:p>
          <a:p>
            <a:endParaRPr lang="en-GB" sz="2000"/>
          </a:p>
        </p:txBody>
      </p:sp>
      <p:pic>
        <p:nvPicPr>
          <p:cNvPr id="4" name="Graphic 4" descr="Folder outline">
            <a:extLst>
              <a:ext uri="{FF2B5EF4-FFF2-40B4-BE49-F238E27FC236}">
                <a16:creationId xmlns:a16="http://schemas.microsoft.com/office/drawing/2014/main" id="{88214B57-51C5-8E59-6088-1D58449E88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55346" y="2766817"/>
            <a:ext cx="2751667" cy="2751667"/>
          </a:xfrm>
          <a:prstGeom prst="rect">
            <a:avLst/>
          </a:prstGeom>
        </p:spPr>
      </p:pic>
    </p:spTree>
    <p:extLst>
      <p:ext uri="{BB962C8B-B14F-4D97-AF65-F5344CB8AC3E}">
        <p14:creationId xmlns:p14="http://schemas.microsoft.com/office/powerpoint/2010/main" val="1552530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187B58-3857-4454-9C70-EFB475976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21431651-9F5A-005E-F8D6-D05174ADB4C4}"/>
              </a:ext>
            </a:extLst>
          </p:cNvPr>
          <p:cNvPicPr>
            <a:picLocks noChangeAspect="1"/>
          </p:cNvPicPr>
          <p:nvPr/>
        </p:nvPicPr>
        <p:blipFill rotWithShape="1">
          <a:blip r:embed="rId3"/>
          <a:srcRect t="18091" b="44362"/>
          <a:stretch/>
        </p:blipFill>
        <p:spPr>
          <a:xfrm>
            <a:off x="20" y="10"/>
            <a:ext cx="12191980" cy="6857990"/>
          </a:xfrm>
          <a:prstGeom prst="rect">
            <a:avLst/>
          </a:prstGeom>
        </p:spPr>
      </p:pic>
      <p:sp>
        <p:nvSpPr>
          <p:cNvPr id="19" name="Freeform: Shape 18">
            <a:extLst>
              <a:ext uri="{FF2B5EF4-FFF2-40B4-BE49-F238E27FC236}">
                <a16:creationId xmlns:a16="http://schemas.microsoft.com/office/drawing/2014/main" id="{4C5418A4-3935-49EA-B51C-5DDCBFAA3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8056" y="2813365"/>
            <a:ext cx="7450687" cy="3406460"/>
          </a:xfrm>
          <a:custGeom>
            <a:avLst/>
            <a:gdLst>
              <a:gd name="connsiteX0" fmla="*/ 6457914 w 7450687"/>
              <a:gd name="connsiteY0" fmla="*/ 0 h 3406460"/>
              <a:gd name="connsiteX1" fmla="*/ 6844288 w 7450687"/>
              <a:gd name="connsiteY1" fmla="*/ 233492 h 3406460"/>
              <a:gd name="connsiteX2" fmla="*/ 7386323 w 7450687"/>
              <a:gd name="connsiteY2" fmla="*/ 717155 h 3406460"/>
              <a:gd name="connsiteX3" fmla="*/ 7430798 w 7450687"/>
              <a:gd name="connsiteY3" fmla="*/ 1809564 h 3406460"/>
              <a:gd name="connsiteX4" fmla="*/ 7013848 w 7450687"/>
              <a:gd name="connsiteY4" fmla="*/ 3104890 h 3406460"/>
              <a:gd name="connsiteX5" fmla="*/ 6569101 w 7450687"/>
              <a:gd name="connsiteY5" fmla="*/ 3402314 h 3406460"/>
              <a:gd name="connsiteX6" fmla="*/ 3683807 w 7450687"/>
              <a:gd name="connsiteY6" fmla="*/ 3341162 h 3406460"/>
              <a:gd name="connsiteX7" fmla="*/ 1704683 w 7450687"/>
              <a:gd name="connsiteY7" fmla="*/ 2860279 h 3406460"/>
              <a:gd name="connsiteX8" fmla="*/ 2010446 w 7450687"/>
              <a:gd name="connsiteY8" fmla="*/ 2801907 h 3406460"/>
              <a:gd name="connsiteX9" fmla="*/ 1273834 w 7450687"/>
              <a:gd name="connsiteY9" fmla="*/ 2674041 h 3406460"/>
              <a:gd name="connsiteX10" fmla="*/ 1315530 w 7450687"/>
              <a:gd name="connsiteY10" fmla="*/ 2657363 h 3406460"/>
              <a:gd name="connsiteX11" fmla="*/ 1234919 w 7450687"/>
              <a:gd name="connsiteY11" fmla="*/ 2590651 h 3406460"/>
              <a:gd name="connsiteX12" fmla="*/ 904138 w 7450687"/>
              <a:gd name="connsiteY12" fmla="*/ 2485024 h 3406460"/>
              <a:gd name="connsiteX13" fmla="*/ 1315530 w 7450687"/>
              <a:gd name="connsiteY13" fmla="*/ 2307126 h 3406460"/>
              <a:gd name="connsiteX14" fmla="*/ 851326 w 7450687"/>
              <a:gd name="connsiteY14" fmla="*/ 2065294 h 3406460"/>
              <a:gd name="connsiteX15" fmla="*/ 615053 w 7450687"/>
              <a:gd name="connsiteY15" fmla="*/ 2006921 h 3406460"/>
              <a:gd name="connsiteX16" fmla="*/ 1393361 w 7450687"/>
              <a:gd name="connsiteY16" fmla="*/ 1703937 h 3406460"/>
              <a:gd name="connsiteX17" fmla="*/ 131391 w 7450687"/>
              <a:gd name="connsiteY17" fmla="*/ 1553835 h 3406460"/>
              <a:gd name="connsiteX18" fmla="*/ 234239 w 7450687"/>
              <a:gd name="connsiteY18" fmla="*/ 1492682 h 3406460"/>
              <a:gd name="connsiteX19" fmla="*/ 1018105 w 7450687"/>
              <a:gd name="connsiteY19" fmla="*/ 1509360 h 3406460"/>
              <a:gd name="connsiteX20" fmla="*/ 1148750 w 7450687"/>
              <a:gd name="connsiteY20" fmla="*/ 1462106 h 3406460"/>
              <a:gd name="connsiteX21" fmla="*/ 1018105 w 7450687"/>
              <a:gd name="connsiteY21" fmla="*/ 1387055 h 3406460"/>
              <a:gd name="connsiteX22" fmla="*/ 509426 w 7450687"/>
              <a:gd name="connsiteY22" fmla="*/ 1331461 h 3406460"/>
              <a:gd name="connsiteX23" fmla="*/ 376002 w 7450687"/>
              <a:gd name="connsiteY23" fmla="*/ 1206376 h 3406460"/>
              <a:gd name="connsiteX24" fmla="*/ 150849 w 7450687"/>
              <a:gd name="connsiteY24" fmla="*/ 1061833 h 3406460"/>
              <a:gd name="connsiteX25" fmla="*/ 306510 w 7450687"/>
              <a:gd name="connsiteY25" fmla="*/ 942308 h 3406460"/>
              <a:gd name="connsiteX26" fmla="*/ 53560 w 7450687"/>
              <a:gd name="connsiteY26" fmla="*/ 764409 h 3406460"/>
              <a:gd name="connsiteX27" fmla="*/ 125832 w 7450687"/>
              <a:gd name="connsiteY27" fmla="*/ 530917 h 3406460"/>
              <a:gd name="connsiteX28" fmla="*/ 551121 w 7450687"/>
              <a:gd name="connsiteY28" fmla="*/ 475324 h 3406460"/>
              <a:gd name="connsiteX29" fmla="*/ 1120952 w 7450687"/>
              <a:gd name="connsiteY29" fmla="*/ 394713 h 3406460"/>
              <a:gd name="connsiteX30" fmla="*/ 1693564 w 7450687"/>
              <a:gd name="connsiteY30" fmla="*/ 325221 h 3406460"/>
              <a:gd name="connsiteX31" fmla="*/ 2266175 w 7450687"/>
              <a:gd name="connsiteY31" fmla="*/ 325221 h 3406460"/>
              <a:gd name="connsiteX32" fmla="*/ 2430177 w 7450687"/>
              <a:gd name="connsiteY32" fmla="*/ 330781 h 3406460"/>
              <a:gd name="connsiteX33" fmla="*/ 2432956 w 7450687"/>
              <a:gd name="connsiteY33" fmla="*/ 330781 h 3406460"/>
              <a:gd name="connsiteX34" fmla="*/ 3144551 w 7450687"/>
              <a:gd name="connsiteY34" fmla="*/ 355798 h 3406460"/>
              <a:gd name="connsiteX35" fmla="*/ 3408619 w 7450687"/>
              <a:gd name="connsiteY35" fmla="*/ 358577 h 3406460"/>
              <a:gd name="connsiteX36" fmla="*/ 3981231 w 7450687"/>
              <a:gd name="connsiteY36" fmla="*/ 361357 h 3406460"/>
              <a:gd name="connsiteX37" fmla="*/ 4551063 w 7450687"/>
              <a:gd name="connsiteY37" fmla="*/ 350238 h 3406460"/>
              <a:gd name="connsiteX38" fmla="*/ 5129233 w 7450687"/>
              <a:gd name="connsiteY38" fmla="*/ 316882 h 3406460"/>
              <a:gd name="connsiteX39" fmla="*/ 5699065 w 7450687"/>
              <a:gd name="connsiteY39" fmla="*/ 272407 h 3406460"/>
              <a:gd name="connsiteX40" fmla="*/ 6063202 w 7450687"/>
              <a:gd name="connsiteY40" fmla="*/ 172339 h 3406460"/>
              <a:gd name="connsiteX41" fmla="*/ 6457914 w 7450687"/>
              <a:gd name="connsiteY41" fmla="*/ 0 h 3406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450687" h="3406460">
                <a:moveTo>
                  <a:pt x="6457914" y="0"/>
                </a:moveTo>
                <a:cubicBezTo>
                  <a:pt x="6560763" y="125085"/>
                  <a:pt x="6713644" y="161221"/>
                  <a:pt x="6844288" y="233492"/>
                </a:cubicBezTo>
                <a:cubicBezTo>
                  <a:pt x="6972153" y="289086"/>
                  <a:pt x="7336289" y="611527"/>
                  <a:pt x="7386323" y="717155"/>
                </a:cubicBezTo>
                <a:cubicBezTo>
                  <a:pt x="7475273" y="900613"/>
                  <a:pt x="7453035" y="1573293"/>
                  <a:pt x="7430798" y="1809564"/>
                </a:cubicBezTo>
                <a:cubicBezTo>
                  <a:pt x="7347408" y="2398855"/>
                  <a:pt x="7041645" y="3077093"/>
                  <a:pt x="7013848" y="3104890"/>
                </a:cubicBezTo>
                <a:cubicBezTo>
                  <a:pt x="6924899" y="3085432"/>
                  <a:pt x="6721983" y="3391196"/>
                  <a:pt x="6569101" y="3402314"/>
                </a:cubicBezTo>
                <a:cubicBezTo>
                  <a:pt x="6407881" y="3413434"/>
                  <a:pt x="4039604" y="3405095"/>
                  <a:pt x="3683807" y="3341162"/>
                </a:cubicBezTo>
                <a:cubicBezTo>
                  <a:pt x="1749158" y="2988144"/>
                  <a:pt x="1704683" y="2860279"/>
                  <a:pt x="1704683" y="2860279"/>
                </a:cubicBezTo>
                <a:cubicBezTo>
                  <a:pt x="1704683" y="2860279"/>
                  <a:pt x="1910378" y="2835262"/>
                  <a:pt x="2010446" y="2801907"/>
                </a:cubicBezTo>
                <a:cubicBezTo>
                  <a:pt x="1865904" y="2799126"/>
                  <a:pt x="1296072" y="2693500"/>
                  <a:pt x="1273834" y="2674041"/>
                </a:cubicBezTo>
                <a:cubicBezTo>
                  <a:pt x="1284954" y="2668482"/>
                  <a:pt x="1301632" y="2662923"/>
                  <a:pt x="1315530" y="2657363"/>
                </a:cubicBezTo>
                <a:cubicBezTo>
                  <a:pt x="1284954" y="2640686"/>
                  <a:pt x="1259936" y="2621228"/>
                  <a:pt x="1234919" y="2590651"/>
                </a:cubicBezTo>
                <a:cubicBezTo>
                  <a:pt x="1154309" y="2487804"/>
                  <a:pt x="1018105" y="2523940"/>
                  <a:pt x="904138" y="2485024"/>
                </a:cubicBezTo>
                <a:cubicBezTo>
                  <a:pt x="976410" y="2268210"/>
                  <a:pt x="1168208" y="2348820"/>
                  <a:pt x="1315530" y="2307126"/>
                </a:cubicBezTo>
                <a:cubicBezTo>
                  <a:pt x="929156" y="2179260"/>
                  <a:pt x="1004207" y="2112548"/>
                  <a:pt x="851326" y="2065294"/>
                </a:cubicBezTo>
                <a:cubicBezTo>
                  <a:pt x="659528" y="2006921"/>
                  <a:pt x="615053" y="2006921"/>
                  <a:pt x="615053" y="2006921"/>
                </a:cubicBezTo>
                <a:cubicBezTo>
                  <a:pt x="840206" y="1829023"/>
                  <a:pt x="1109834" y="2020820"/>
                  <a:pt x="1393361" y="1703937"/>
                </a:cubicBezTo>
                <a:cubicBezTo>
                  <a:pt x="1120952" y="1659463"/>
                  <a:pt x="306510" y="1637225"/>
                  <a:pt x="131391" y="1553835"/>
                </a:cubicBezTo>
                <a:cubicBezTo>
                  <a:pt x="198103" y="1584411"/>
                  <a:pt x="203663" y="1492682"/>
                  <a:pt x="234239" y="1492682"/>
                </a:cubicBezTo>
                <a:cubicBezTo>
                  <a:pt x="492748" y="1489903"/>
                  <a:pt x="756816" y="1542717"/>
                  <a:pt x="1018105" y="1509360"/>
                </a:cubicBezTo>
                <a:cubicBezTo>
                  <a:pt x="1065359" y="1506581"/>
                  <a:pt x="1140411" y="1531597"/>
                  <a:pt x="1148750" y="1462106"/>
                </a:cubicBezTo>
                <a:cubicBezTo>
                  <a:pt x="1157088" y="1375936"/>
                  <a:pt x="1059800" y="1395394"/>
                  <a:pt x="1018105" y="1387055"/>
                </a:cubicBezTo>
                <a:cubicBezTo>
                  <a:pt x="848545" y="1359258"/>
                  <a:pt x="681766" y="1348140"/>
                  <a:pt x="509426" y="1331461"/>
                </a:cubicBezTo>
                <a:cubicBezTo>
                  <a:pt x="437155" y="1323122"/>
                  <a:pt x="348206" y="1339800"/>
                  <a:pt x="376002" y="1206376"/>
                </a:cubicBezTo>
                <a:cubicBezTo>
                  <a:pt x="353764" y="1078512"/>
                  <a:pt x="220341" y="1122986"/>
                  <a:pt x="150849" y="1061833"/>
                </a:cubicBezTo>
                <a:cubicBezTo>
                  <a:pt x="184205" y="989562"/>
                  <a:pt x="278714" y="1039597"/>
                  <a:pt x="306510" y="942308"/>
                </a:cubicBezTo>
                <a:cubicBezTo>
                  <a:pt x="173086" y="972884"/>
                  <a:pt x="186985" y="761630"/>
                  <a:pt x="53560" y="764409"/>
                </a:cubicBezTo>
                <a:cubicBezTo>
                  <a:pt x="-57626" y="639324"/>
                  <a:pt x="22984" y="578171"/>
                  <a:pt x="125832" y="530917"/>
                </a:cubicBezTo>
                <a:cubicBezTo>
                  <a:pt x="259256" y="472544"/>
                  <a:pt x="406578" y="486442"/>
                  <a:pt x="551121" y="475324"/>
                </a:cubicBezTo>
                <a:cubicBezTo>
                  <a:pt x="742919" y="450306"/>
                  <a:pt x="926376" y="391934"/>
                  <a:pt x="1120952" y="394713"/>
                </a:cubicBezTo>
                <a:cubicBezTo>
                  <a:pt x="1304411" y="336340"/>
                  <a:pt x="1507326" y="400272"/>
                  <a:pt x="1693564" y="325221"/>
                </a:cubicBezTo>
                <a:cubicBezTo>
                  <a:pt x="1882582" y="325221"/>
                  <a:pt x="2074379" y="325221"/>
                  <a:pt x="2266175" y="325221"/>
                </a:cubicBezTo>
                <a:cubicBezTo>
                  <a:pt x="2321770" y="328001"/>
                  <a:pt x="2374582" y="328001"/>
                  <a:pt x="2430177" y="330781"/>
                </a:cubicBezTo>
                <a:cubicBezTo>
                  <a:pt x="2430177" y="330781"/>
                  <a:pt x="2432956" y="330781"/>
                  <a:pt x="2432956" y="330781"/>
                </a:cubicBezTo>
                <a:cubicBezTo>
                  <a:pt x="2672008" y="339120"/>
                  <a:pt x="2908279" y="344679"/>
                  <a:pt x="3144551" y="355798"/>
                </a:cubicBezTo>
                <a:cubicBezTo>
                  <a:pt x="3233500" y="355798"/>
                  <a:pt x="3319670" y="358577"/>
                  <a:pt x="3408619" y="358577"/>
                </a:cubicBezTo>
                <a:cubicBezTo>
                  <a:pt x="3597637" y="372475"/>
                  <a:pt x="3789434" y="380814"/>
                  <a:pt x="3981231" y="361357"/>
                </a:cubicBezTo>
                <a:cubicBezTo>
                  <a:pt x="4173028" y="378035"/>
                  <a:pt x="4359266" y="366917"/>
                  <a:pt x="4551063" y="350238"/>
                </a:cubicBezTo>
                <a:cubicBezTo>
                  <a:pt x="4745639" y="369696"/>
                  <a:pt x="4937437" y="341899"/>
                  <a:pt x="5129233" y="316882"/>
                </a:cubicBezTo>
                <a:cubicBezTo>
                  <a:pt x="5321031" y="328001"/>
                  <a:pt x="5512828" y="328001"/>
                  <a:pt x="5699065" y="272407"/>
                </a:cubicBezTo>
                <a:cubicBezTo>
                  <a:pt x="5840829" y="333560"/>
                  <a:pt x="5910321" y="133424"/>
                  <a:pt x="6063202" y="172339"/>
                </a:cubicBezTo>
                <a:cubicBezTo>
                  <a:pt x="6216084" y="214035"/>
                  <a:pt x="6324491" y="55593"/>
                  <a:pt x="6457914" y="0"/>
                </a:cubicBezTo>
                <a:close/>
              </a:path>
            </a:pathLst>
          </a:custGeom>
          <a:solidFill>
            <a:schemeClr val="bg1">
              <a:alpha val="8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7A5E4A8-A5D2-7AF7-5613-923C0DF1E481}"/>
              </a:ext>
            </a:extLst>
          </p:cNvPr>
          <p:cNvSpPr>
            <a:spLocks noGrp="1"/>
          </p:cNvSpPr>
          <p:nvPr>
            <p:ph type="ctrTitle"/>
          </p:nvPr>
        </p:nvSpPr>
        <p:spPr>
          <a:xfrm>
            <a:off x="6438986" y="3547277"/>
            <a:ext cx="4452181" cy="1341624"/>
          </a:xfrm>
        </p:spPr>
        <p:txBody>
          <a:bodyPr anchor="b">
            <a:normAutofit/>
          </a:bodyPr>
          <a:lstStyle/>
          <a:p>
            <a:pPr algn="ctr"/>
            <a:r>
              <a:rPr lang="en-GB" sz="4400" u="sng" dirty="0"/>
              <a:t>International law </a:t>
            </a:r>
            <a:endParaRPr lang="en-US" sz="4400" dirty="0"/>
          </a:p>
        </p:txBody>
      </p:sp>
    </p:spTree>
    <p:extLst>
      <p:ext uri="{BB962C8B-B14F-4D97-AF65-F5344CB8AC3E}">
        <p14:creationId xmlns:p14="http://schemas.microsoft.com/office/powerpoint/2010/main" val="308542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E2F30-1E28-16CC-9660-E36D970EB5ED}"/>
              </a:ext>
            </a:extLst>
          </p:cNvPr>
          <p:cNvSpPr>
            <a:spLocks noGrp="1"/>
          </p:cNvSpPr>
          <p:nvPr>
            <p:ph type="title"/>
          </p:nvPr>
        </p:nvSpPr>
        <p:spPr/>
        <p:txBody>
          <a:bodyPr>
            <a:normAutofit/>
          </a:bodyPr>
          <a:lstStyle/>
          <a:p>
            <a:pPr algn="ctr"/>
            <a:r>
              <a:rPr lang="en-GB" sz="6000" u="sng" dirty="0"/>
              <a:t>Activity 2</a:t>
            </a:r>
            <a:endParaRPr lang="en-US"/>
          </a:p>
        </p:txBody>
      </p:sp>
      <p:sp>
        <p:nvSpPr>
          <p:cNvPr id="3" name="Content Placeholder 2">
            <a:extLst>
              <a:ext uri="{FF2B5EF4-FFF2-40B4-BE49-F238E27FC236}">
                <a16:creationId xmlns:a16="http://schemas.microsoft.com/office/drawing/2014/main" id="{22230D00-23F5-2330-AFEA-67B4A01E7B9B}"/>
              </a:ext>
            </a:extLst>
          </p:cNvPr>
          <p:cNvSpPr>
            <a:spLocks noGrp="1"/>
          </p:cNvSpPr>
          <p:nvPr>
            <p:ph idx="1"/>
          </p:nvPr>
        </p:nvSpPr>
        <p:spPr/>
        <p:txBody>
          <a:bodyPr vert="horz" lIns="91440" tIns="45720" rIns="91440" bIns="45720" rtlCol="0" anchor="t">
            <a:normAutofit/>
          </a:bodyPr>
          <a:lstStyle/>
          <a:p>
            <a:r>
              <a:rPr lang="en-GB" dirty="0">
                <a:ea typeface="+mn-lt"/>
                <a:cs typeface="+mn-lt"/>
              </a:rPr>
              <a:t>Go to the FAQs page of the Convention on the Rights of Persons with Disabilities at </a:t>
            </a:r>
            <a:r>
              <a:rPr lang="en-GB" dirty="0">
                <a:ea typeface="+mn-lt"/>
                <a:cs typeface="+mn-lt"/>
                <a:hlinkClick r:id="rId2"/>
              </a:rPr>
              <a:t>https://www.un.org/development/desa/disabilities/convention-on-the-rights-of-persons-with-disabilities.html</a:t>
            </a:r>
            <a:endParaRPr lang="en-GB"/>
          </a:p>
          <a:p>
            <a:endParaRPr lang="en-GB"/>
          </a:p>
          <a:p>
            <a:r>
              <a:rPr lang="en-GB" dirty="0">
                <a:ea typeface="+mn-lt"/>
                <a:cs typeface="+mn-lt"/>
              </a:rPr>
              <a:t>Identify two specific rights under the Convention.</a:t>
            </a:r>
            <a:endParaRPr lang="en-GB" dirty="0"/>
          </a:p>
        </p:txBody>
      </p:sp>
    </p:spTree>
    <p:extLst>
      <p:ext uri="{BB962C8B-B14F-4D97-AF65-F5344CB8AC3E}">
        <p14:creationId xmlns:p14="http://schemas.microsoft.com/office/powerpoint/2010/main" val="3139174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966B5F-D3BB-E993-BBAD-0898CD46BE79}"/>
              </a:ext>
            </a:extLst>
          </p:cNvPr>
          <p:cNvSpPr>
            <a:spLocks noGrp="1"/>
          </p:cNvSpPr>
          <p:nvPr>
            <p:ph type="title"/>
          </p:nvPr>
        </p:nvSpPr>
        <p:spPr>
          <a:xfrm>
            <a:off x="838201" y="365125"/>
            <a:ext cx="3816095" cy="1807305"/>
          </a:xfrm>
        </p:spPr>
        <p:txBody>
          <a:bodyPr>
            <a:normAutofit/>
          </a:bodyPr>
          <a:lstStyle/>
          <a:p>
            <a:r>
              <a:rPr lang="en-GB" sz="3700" u="sng"/>
              <a:t>The European Convention on Human Rights</a:t>
            </a:r>
            <a:endParaRPr lang="en-US" sz="3700"/>
          </a:p>
        </p:txBody>
      </p:sp>
      <p:sp>
        <p:nvSpPr>
          <p:cNvPr id="8" name="Content Placeholder 7">
            <a:extLst>
              <a:ext uri="{FF2B5EF4-FFF2-40B4-BE49-F238E27FC236}">
                <a16:creationId xmlns:a16="http://schemas.microsoft.com/office/drawing/2014/main" id="{23E96A2D-94A5-AC00-27F5-09E61CF10037}"/>
              </a:ext>
            </a:extLst>
          </p:cNvPr>
          <p:cNvSpPr>
            <a:spLocks noGrp="1"/>
          </p:cNvSpPr>
          <p:nvPr>
            <p:ph idx="1"/>
          </p:nvPr>
        </p:nvSpPr>
        <p:spPr>
          <a:xfrm>
            <a:off x="905720" y="2526208"/>
            <a:ext cx="3816096" cy="3843666"/>
          </a:xfrm>
        </p:spPr>
        <p:txBody>
          <a:bodyPr vert="horz" lIns="91440" tIns="45720" rIns="91440" bIns="45720" rtlCol="0" anchor="t">
            <a:normAutofit/>
          </a:bodyPr>
          <a:lstStyle/>
          <a:p>
            <a:r>
              <a:rPr lang="en-US" sz="2000" dirty="0"/>
              <a:t>Incorporated into Uk law through the Human Rights 1998. </a:t>
            </a:r>
            <a:endParaRPr lang="en-US" dirty="0"/>
          </a:p>
          <a:p>
            <a:endParaRPr lang="en-US" sz="2000" dirty="0"/>
          </a:p>
          <a:p>
            <a:r>
              <a:rPr lang="en-US" sz="2000" dirty="0"/>
              <a:t>Concerns individuals' human rights. </a:t>
            </a:r>
          </a:p>
        </p:txBody>
      </p:sp>
      <p:pic>
        <p:nvPicPr>
          <p:cNvPr id="4" name="Picture 4" descr="Smaller arrows pointing towards a bigger arrow">
            <a:extLst>
              <a:ext uri="{FF2B5EF4-FFF2-40B4-BE49-F238E27FC236}">
                <a16:creationId xmlns:a16="http://schemas.microsoft.com/office/drawing/2014/main" id="{BDAE4B7A-9DA1-4DFB-A8C2-965BA38E5ADF}"/>
              </a:ext>
            </a:extLst>
          </p:cNvPr>
          <p:cNvPicPr>
            <a:picLocks noChangeAspect="1"/>
          </p:cNvPicPr>
          <p:nvPr/>
        </p:nvPicPr>
        <p:blipFill rotWithShape="1">
          <a:blip r:embed="rId3"/>
          <a:srcRect r="27269"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748322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CB24D-9361-7135-CE1A-9C522665166D}"/>
              </a:ext>
            </a:extLst>
          </p:cNvPr>
          <p:cNvSpPr>
            <a:spLocks noGrp="1"/>
          </p:cNvSpPr>
          <p:nvPr>
            <p:ph type="title"/>
          </p:nvPr>
        </p:nvSpPr>
        <p:spPr/>
        <p:txBody>
          <a:bodyPr>
            <a:normAutofit/>
          </a:bodyPr>
          <a:lstStyle/>
          <a:p>
            <a:pPr algn="ctr"/>
            <a:r>
              <a:rPr lang="en-GB" sz="5400" u="sng" dirty="0"/>
              <a:t>Activity 3</a:t>
            </a:r>
            <a:endParaRPr lang="en-US"/>
          </a:p>
        </p:txBody>
      </p:sp>
      <p:sp>
        <p:nvSpPr>
          <p:cNvPr id="3" name="Content Placeholder 2">
            <a:extLst>
              <a:ext uri="{FF2B5EF4-FFF2-40B4-BE49-F238E27FC236}">
                <a16:creationId xmlns:a16="http://schemas.microsoft.com/office/drawing/2014/main" id="{D03FFD6B-8CF6-2371-18DE-4D5BA2F3EC75}"/>
              </a:ext>
            </a:extLst>
          </p:cNvPr>
          <p:cNvSpPr>
            <a:spLocks noGrp="1"/>
          </p:cNvSpPr>
          <p:nvPr>
            <p:ph idx="1"/>
          </p:nvPr>
        </p:nvSpPr>
        <p:spPr/>
        <p:txBody>
          <a:bodyPr vert="horz" lIns="91440" tIns="45720" rIns="91440" bIns="45720" rtlCol="0" anchor="t">
            <a:normAutofit/>
          </a:bodyPr>
          <a:lstStyle/>
          <a:p>
            <a:r>
              <a:rPr lang="en-GB" dirty="0">
                <a:ea typeface="+mn-lt"/>
                <a:cs typeface="+mn-lt"/>
              </a:rPr>
              <a:t>Download the Teaching Resources “The European Convention on Human Rights - Rights and freedoms in practice” (2013) at </a:t>
            </a:r>
            <a:r>
              <a:rPr lang="en-GB" dirty="0">
                <a:ea typeface="+mn-lt"/>
                <a:cs typeface="+mn-lt"/>
                <a:hlinkClick r:id="rId2"/>
              </a:rPr>
              <a:t>https://edoc.coe.int/en/educational-tools/5327-teaching-resources-the-european-convention-on-human-rights-rights-and-freedoms-in-practice.html</a:t>
            </a:r>
            <a:r>
              <a:rPr lang="en-GB" dirty="0">
                <a:ea typeface="+mn-lt"/>
                <a:cs typeface="+mn-lt"/>
              </a:rPr>
              <a:t>.</a:t>
            </a:r>
            <a:endParaRPr lang="en-GB"/>
          </a:p>
          <a:p>
            <a:endParaRPr lang="en-GB"/>
          </a:p>
          <a:p>
            <a:r>
              <a:rPr lang="en-GB" dirty="0">
                <a:ea typeface="+mn-lt"/>
                <a:cs typeface="+mn-lt"/>
              </a:rPr>
              <a:t>Review page 2. Can you explain what a “Convention” is?</a:t>
            </a:r>
            <a:endParaRPr lang="en-GB" dirty="0"/>
          </a:p>
        </p:txBody>
      </p:sp>
    </p:spTree>
    <p:extLst>
      <p:ext uri="{BB962C8B-B14F-4D97-AF65-F5344CB8AC3E}">
        <p14:creationId xmlns:p14="http://schemas.microsoft.com/office/powerpoint/2010/main" val="4162177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92034-9C10-FBE2-FF76-C7F75A79985F}"/>
              </a:ext>
            </a:extLst>
          </p:cNvPr>
          <p:cNvSpPr>
            <a:spLocks noGrp="1"/>
          </p:cNvSpPr>
          <p:nvPr>
            <p:ph type="title"/>
          </p:nvPr>
        </p:nvSpPr>
        <p:spPr>
          <a:xfrm>
            <a:off x="838201" y="365125"/>
            <a:ext cx="3816095" cy="1807305"/>
          </a:xfrm>
        </p:spPr>
        <p:txBody>
          <a:bodyPr>
            <a:noAutofit/>
          </a:bodyPr>
          <a:lstStyle/>
          <a:p>
            <a:pPr algn="ctr"/>
            <a:r>
              <a:rPr lang="en-GB" sz="4400" u="sng" dirty="0"/>
              <a:t>The European Union</a:t>
            </a:r>
            <a:endParaRPr lang="en-US" sz="4400"/>
          </a:p>
        </p:txBody>
      </p:sp>
      <p:sp>
        <p:nvSpPr>
          <p:cNvPr id="16" name="Content Placeholder 15">
            <a:extLst>
              <a:ext uri="{FF2B5EF4-FFF2-40B4-BE49-F238E27FC236}">
                <a16:creationId xmlns:a16="http://schemas.microsoft.com/office/drawing/2014/main" id="{6E0D3B83-4120-90AD-1B7F-2F82D88BC5AC}"/>
              </a:ext>
            </a:extLst>
          </p:cNvPr>
          <p:cNvSpPr>
            <a:spLocks noGrp="1"/>
          </p:cNvSpPr>
          <p:nvPr>
            <p:ph idx="1"/>
          </p:nvPr>
        </p:nvSpPr>
        <p:spPr>
          <a:xfrm>
            <a:off x="838201" y="2497272"/>
            <a:ext cx="3816096" cy="3843666"/>
          </a:xfrm>
        </p:spPr>
        <p:txBody>
          <a:bodyPr vert="horz" lIns="91440" tIns="45720" rIns="91440" bIns="45720" rtlCol="0" anchor="t">
            <a:normAutofit/>
          </a:bodyPr>
          <a:lstStyle/>
          <a:p>
            <a:r>
              <a:rPr lang="en-US" sz="2000" dirty="0"/>
              <a:t>Uk joined in 1973. </a:t>
            </a:r>
          </a:p>
          <a:p>
            <a:endParaRPr lang="en-US" sz="2000" dirty="0"/>
          </a:p>
          <a:p>
            <a:r>
              <a:rPr lang="en-US" sz="2000" dirty="0"/>
              <a:t>EU law was enforced on other countries who are part of the EU. </a:t>
            </a:r>
          </a:p>
          <a:p>
            <a:endParaRPr lang="en-US" sz="2000" dirty="0"/>
          </a:p>
          <a:p>
            <a:r>
              <a:rPr lang="en-US" sz="2000" dirty="0"/>
              <a:t>The Uk left in 2019. </a:t>
            </a:r>
          </a:p>
        </p:txBody>
      </p:sp>
      <p:pic>
        <p:nvPicPr>
          <p:cNvPr id="12" name="Picture 4" descr="A picture containing sky, flag, outdoor, blue&#10;&#10;Description automatically generated">
            <a:extLst>
              <a:ext uri="{FF2B5EF4-FFF2-40B4-BE49-F238E27FC236}">
                <a16:creationId xmlns:a16="http://schemas.microsoft.com/office/drawing/2014/main" id="{FAEC3D5F-B151-E1DF-8524-9CF922E6CD3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06" r="25763" b="-1"/>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Tree>
    <p:extLst>
      <p:ext uri="{BB962C8B-B14F-4D97-AF65-F5344CB8AC3E}">
        <p14:creationId xmlns:p14="http://schemas.microsoft.com/office/powerpoint/2010/main" val="13375248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2" name="Rectangle 11">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vintage weighing scales">
            <a:extLst>
              <a:ext uri="{FF2B5EF4-FFF2-40B4-BE49-F238E27FC236}">
                <a16:creationId xmlns:a16="http://schemas.microsoft.com/office/drawing/2014/main" id="{3129C767-EFE0-A13C-EAC2-D92C33AC9F00}"/>
              </a:ext>
            </a:extLst>
          </p:cNvPr>
          <p:cNvPicPr>
            <a:picLocks noChangeAspect="1"/>
          </p:cNvPicPr>
          <p:nvPr/>
        </p:nvPicPr>
        <p:blipFill rotWithShape="1">
          <a:blip r:embed="rId2"/>
          <a:srcRect t="18606" r="-2" b="43893"/>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4" name="Title 3">
            <a:extLst>
              <a:ext uri="{FF2B5EF4-FFF2-40B4-BE49-F238E27FC236}">
                <a16:creationId xmlns:a16="http://schemas.microsoft.com/office/drawing/2014/main" id="{DD185DCF-170C-9AC0-5A18-CB3E85648000}"/>
              </a:ext>
            </a:extLst>
          </p:cNvPr>
          <p:cNvSpPr>
            <a:spLocks noGrp="1"/>
          </p:cNvSpPr>
          <p:nvPr>
            <p:ph type="title"/>
          </p:nvPr>
        </p:nvSpPr>
        <p:spPr>
          <a:xfrm>
            <a:off x="6095999" y="3834174"/>
            <a:ext cx="5257800" cy="1701570"/>
          </a:xfrm>
        </p:spPr>
        <p:txBody>
          <a:bodyPr vert="horz" lIns="91440" tIns="45720" rIns="91440" bIns="45720" rtlCol="0" anchor="b">
            <a:normAutofit/>
          </a:bodyPr>
          <a:lstStyle/>
          <a:p>
            <a:pPr algn="l"/>
            <a:r>
              <a:rPr lang="en-US" sz="4400" u="sng" dirty="0"/>
              <a:t>Grouping the law</a:t>
            </a:r>
          </a:p>
        </p:txBody>
      </p:sp>
    </p:spTree>
    <p:extLst>
      <p:ext uri="{BB962C8B-B14F-4D97-AF65-F5344CB8AC3E}">
        <p14:creationId xmlns:p14="http://schemas.microsoft.com/office/powerpoint/2010/main" val="30479610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1E2-7D85-D514-4B6C-11858A2E8315}"/>
              </a:ext>
            </a:extLst>
          </p:cNvPr>
          <p:cNvSpPr>
            <a:spLocks noGrp="1"/>
          </p:cNvSpPr>
          <p:nvPr>
            <p:ph type="title"/>
          </p:nvPr>
        </p:nvSpPr>
        <p:spPr/>
        <p:txBody>
          <a:bodyPr/>
          <a:lstStyle/>
          <a:p>
            <a:pPr algn="ctr"/>
            <a:r>
              <a:rPr lang="en-GB" u="sng" dirty="0"/>
              <a:t>What is the difference between private and public law?</a:t>
            </a:r>
            <a:endParaRPr lang="en-US"/>
          </a:p>
        </p:txBody>
      </p:sp>
      <p:sp>
        <p:nvSpPr>
          <p:cNvPr id="3" name="Content Placeholder 2">
            <a:extLst>
              <a:ext uri="{FF2B5EF4-FFF2-40B4-BE49-F238E27FC236}">
                <a16:creationId xmlns:a16="http://schemas.microsoft.com/office/drawing/2014/main" id="{DF16008E-69C5-6BE2-CCB3-DB3A4CC9148E}"/>
              </a:ext>
            </a:extLst>
          </p:cNvPr>
          <p:cNvSpPr>
            <a:spLocks noGrp="1"/>
          </p:cNvSpPr>
          <p:nvPr>
            <p:ph idx="1"/>
          </p:nvPr>
        </p:nvSpPr>
        <p:spPr>
          <a:xfrm>
            <a:off x="777240" y="2326640"/>
            <a:ext cx="10515600" cy="4160520"/>
          </a:xfrm>
        </p:spPr>
        <p:txBody>
          <a:bodyPr vert="horz" lIns="91440" tIns="45720" rIns="91440" bIns="45720" rtlCol="0" anchor="t">
            <a:normAutofit/>
          </a:bodyPr>
          <a:lstStyle/>
          <a:p>
            <a:r>
              <a:rPr lang="en-GB" dirty="0"/>
              <a:t>Public law – Between state and person. </a:t>
            </a:r>
          </a:p>
          <a:p>
            <a:endParaRPr lang="en-GB" dirty="0"/>
          </a:p>
          <a:p>
            <a:r>
              <a:rPr lang="en-GB" dirty="0"/>
              <a:t>Private law- between two private people. </a:t>
            </a:r>
          </a:p>
        </p:txBody>
      </p:sp>
      <p:pic>
        <p:nvPicPr>
          <p:cNvPr id="4" name="Graphic 4" descr="Gavel with solid fill">
            <a:extLst>
              <a:ext uri="{FF2B5EF4-FFF2-40B4-BE49-F238E27FC236}">
                <a16:creationId xmlns:a16="http://schemas.microsoft.com/office/drawing/2014/main" id="{23F2C5FF-0B85-10BF-D757-F275940DAA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383520" y="5318760"/>
            <a:ext cx="1645920" cy="1645920"/>
          </a:xfrm>
          <a:prstGeom prst="rect">
            <a:avLst/>
          </a:prstGeom>
        </p:spPr>
      </p:pic>
    </p:spTree>
    <p:extLst>
      <p:ext uri="{BB962C8B-B14F-4D97-AF65-F5344CB8AC3E}">
        <p14:creationId xmlns:p14="http://schemas.microsoft.com/office/powerpoint/2010/main" val="672754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C1EF2-1676-657B-C8C2-6E0A4101CBAD}"/>
              </a:ext>
            </a:extLst>
          </p:cNvPr>
          <p:cNvSpPr>
            <a:spLocks noGrp="1"/>
          </p:cNvSpPr>
          <p:nvPr>
            <p:ph type="title"/>
          </p:nvPr>
        </p:nvSpPr>
        <p:spPr/>
        <p:txBody>
          <a:bodyPr>
            <a:normAutofit/>
          </a:bodyPr>
          <a:lstStyle/>
          <a:p>
            <a:pPr algn="ctr"/>
            <a:r>
              <a:rPr lang="en-GB" sz="5400" u="sng" dirty="0"/>
              <a:t>Criminal law v civil law</a:t>
            </a:r>
            <a:endParaRPr lang="en-US"/>
          </a:p>
        </p:txBody>
      </p:sp>
      <p:sp>
        <p:nvSpPr>
          <p:cNvPr id="3" name="Content Placeholder 2">
            <a:extLst>
              <a:ext uri="{FF2B5EF4-FFF2-40B4-BE49-F238E27FC236}">
                <a16:creationId xmlns:a16="http://schemas.microsoft.com/office/drawing/2014/main" id="{78A82583-33ED-6CD4-70F9-C52C5820AF7F}"/>
              </a:ext>
            </a:extLst>
          </p:cNvPr>
          <p:cNvSpPr>
            <a:spLocks noGrp="1"/>
          </p:cNvSpPr>
          <p:nvPr>
            <p:ph idx="1"/>
          </p:nvPr>
        </p:nvSpPr>
        <p:spPr/>
        <p:txBody>
          <a:bodyPr vert="horz" lIns="91440" tIns="45720" rIns="91440" bIns="45720" rtlCol="0" anchor="t">
            <a:normAutofit/>
          </a:bodyPr>
          <a:lstStyle/>
          <a:p>
            <a:r>
              <a:rPr lang="en-GB" dirty="0"/>
              <a:t>Criminal – brought by the CPS.</a:t>
            </a:r>
          </a:p>
          <a:p>
            <a:r>
              <a:rPr lang="en-GB" dirty="0"/>
              <a:t>Burden of proof- on prosecution.</a:t>
            </a:r>
          </a:p>
          <a:p>
            <a:r>
              <a:rPr lang="en-GB" dirty="0"/>
              <a:t>Standard of proof- beyond reasonable doubt. </a:t>
            </a:r>
          </a:p>
          <a:p>
            <a:r>
              <a:rPr lang="en-GB" dirty="0"/>
              <a:t>Range of difference sentences. </a:t>
            </a:r>
          </a:p>
          <a:p>
            <a:r>
              <a:rPr lang="en-GB" dirty="0"/>
              <a:t>Civil- Brought by claimant.</a:t>
            </a:r>
          </a:p>
          <a:p>
            <a:r>
              <a:rPr lang="en-GB" dirty="0"/>
              <a:t>Burden of proof on claimant. </a:t>
            </a:r>
          </a:p>
          <a:p>
            <a:r>
              <a:rPr lang="en-GB" dirty="0"/>
              <a:t>Standard of proof- Balance of probabilities. </a:t>
            </a:r>
          </a:p>
        </p:txBody>
      </p:sp>
    </p:spTree>
    <p:extLst>
      <p:ext uri="{BB962C8B-B14F-4D97-AF65-F5344CB8AC3E}">
        <p14:creationId xmlns:p14="http://schemas.microsoft.com/office/powerpoint/2010/main" val="15899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Gavel resting on block">
            <a:extLst>
              <a:ext uri="{FF2B5EF4-FFF2-40B4-BE49-F238E27FC236}">
                <a16:creationId xmlns:a16="http://schemas.microsoft.com/office/drawing/2014/main" id="{16A2588F-59DF-8AFA-8730-421CA039CF27}"/>
              </a:ext>
            </a:extLst>
          </p:cNvPr>
          <p:cNvPicPr>
            <a:picLocks noChangeAspect="1"/>
          </p:cNvPicPr>
          <p:nvPr/>
        </p:nvPicPr>
        <p:blipFill rotWithShape="1">
          <a:blip r:embed="rId3"/>
          <a:srcRect t="587" b="15144"/>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9EB5E-2E41-F9D7-5BB8-B9BFFE5E7356}"/>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6000" u="sng" dirty="0">
                <a:solidFill>
                  <a:schemeClr val="bg1"/>
                </a:solidFill>
              </a:rPr>
              <a:t>Common law and equity</a:t>
            </a:r>
            <a:r>
              <a:rPr lang="en-GB" sz="6000" dirty="0">
                <a:solidFill>
                  <a:schemeClr val="bg1"/>
                </a:solidFill>
              </a:rPr>
              <a:t> </a:t>
            </a:r>
            <a:endParaRPr lang="en-US" sz="6000" dirty="0">
              <a:solidFill>
                <a:schemeClr val="bg1"/>
              </a:solidFill>
            </a:endParaRPr>
          </a:p>
        </p:txBody>
      </p:sp>
      <p:cxnSp>
        <p:nvCxnSpPr>
          <p:cNvPr id="15" name="Straight Connector 14">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47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descr="A vintage weighing scales">
            <a:extLst>
              <a:ext uri="{FF2B5EF4-FFF2-40B4-BE49-F238E27FC236}">
                <a16:creationId xmlns:a16="http://schemas.microsoft.com/office/drawing/2014/main" id="{BF518207-8FCE-F9DA-F924-041E7C21F820}"/>
              </a:ext>
            </a:extLst>
          </p:cNvPr>
          <p:cNvPicPr>
            <a:picLocks noChangeAspect="1"/>
          </p:cNvPicPr>
          <p:nvPr/>
        </p:nvPicPr>
        <p:blipFill rotWithShape="1">
          <a:blip r:embed="rId3"/>
          <a:srcRect t="18606" r="-2" b="43893"/>
          <a:stretch/>
        </p:blipFill>
        <p:spPr>
          <a:xfrm>
            <a:off x="-3047" y="10"/>
            <a:ext cx="12191999" cy="6857990"/>
          </a:xfrm>
          <a:prstGeom prst="rect">
            <a:avLst/>
          </a:prstGeom>
        </p:spPr>
      </p:pic>
      <p:sp>
        <p:nvSpPr>
          <p:cNvPr id="14" name="Rectangle 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4AFA20-3186-18E1-5D59-4016707208FF}"/>
              </a:ext>
            </a:extLst>
          </p:cNvPr>
          <p:cNvSpPr>
            <a:spLocks noGrp="1"/>
          </p:cNvSpPr>
          <p:nvPr>
            <p:ph type="ctrTitle"/>
          </p:nvPr>
        </p:nvSpPr>
        <p:spPr>
          <a:xfrm>
            <a:off x="643466" y="643467"/>
            <a:ext cx="10905059" cy="3330353"/>
          </a:xfrm>
          <a:effectLst>
            <a:outerShdw blurRad="50800" dist="38100" dir="2700000" algn="tl" rotWithShape="0">
              <a:prstClr val="black">
                <a:alpha val="40000"/>
              </a:prstClr>
            </a:outerShdw>
          </a:effectLst>
        </p:spPr>
        <p:txBody>
          <a:bodyPr>
            <a:normAutofit/>
          </a:bodyPr>
          <a:lstStyle/>
          <a:p>
            <a:pPr algn="ctr"/>
            <a:r>
              <a:rPr lang="en-GB" sz="3600" u="sng">
                <a:solidFill>
                  <a:schemeClr val="bg1"/>
                </a:solidFill>
              </a:rPr>
              <a:t>Legal Persons</a:t>
            </a:r>
            <a:endParaRPr lang="en-US" sz="3600">
              <a:solidFill>
                <a:schemeClr val="bg1"/>
              </a:solidFill>
            </a:endParaRPr>
          </a:p>
        </p:txBody>
      </p:sp>
      <p:cxnSp>
        <p:nvCxnSpPr>
          <p:cNvPr id="15" name="Straight Connector 10">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34792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4AE92E-1698-64B9-4031-46C31E9DDE2C}"/>
              </a:ext>
            </a:extLst>
          </p:cNvPr>
          <p:cNvSpPr>
            <a:spLocks noGrp="1"/>
          </p:cNvSpPr>
          <p:nvPr>
            <p:ph type="title"/>
          </p:nvPr>
        </p:nvSpPr>
        <p:spPr>
          <a:xfrm>
            <a:off x="44886" y="184179"/>
            <a:ext cx="5203758" cy="1800526"/>
          </a:xfrm>
        </p:spPr>
        <p:txBody>
          <a:bodyPr>
            <a:noAutofit/>
          </a:bodyPr>
          <a:lstStyle/>
          <a:p>
            <a:pPr algn="ctr"/>
            <a:r>
              <a:rPr lang="en-GB" sz="6000" u="sng" dirty="0"/>
              <a:t>How to contact me?</a:t>
            </a:r>
            <a:endParaRPr lang="en-US" sz="6000" dirty="0"/>
          </a:p>
        </p:txBody>
      </p:sp>
      <p:sp>
        <p:nvSpPr>
          <p:cNvPr id="3" name="Content Placeholder 2">
            <a:extLst>
              <a:ext uri="{FF2B5EF4-FFF2-40B4-BE49-F238E27FC236}">
                <a16:creationId xmlns:a16="http://schemas.microsoft.com/office/drawing/2014/main" id="{E3FD8A41-19F9-9816-3087-3497BCC6615A}"/>
              </a:ext>
            </a:extLst>
          </p:cNvPr>
          <p:cNvSpPr>
            <a:spLocks noGrp="1"/>
          </p:cNvSpPr>
          <p:nvPr>
            <p:ph idx="1"/>
          </p:nvPr>
        </p:nvSpPr>
        <p:spPr>
          <a:xfrm>
            <a:off x="86639" y="2164093"/>
            <a:ext cx="3888528" cy="3553581"/>
          </a:xfrm>
        </p:spPr>
        <p:txBody>
          <a:bodyPr vert="horz" lIns="91440" tIns="45720" rIns="91440" bIns="45720" rtlCol="0" anchor="t">
            <a:normAutofit/>
          </a:bodyPr>
          <a:lstStyle/>
          <a:p>
            <a:pPr>
              <a:lnSpc>
                <a:spcPct val="200000"/>
              </a:lnSpc>
            </a:pPr>
            <a:r>
              <a:rPr lang="en-GB" sz="2400" dirty="0"/>
              <a:t>1. My office AS205. </a:t>
            </a:r>
            <a:endParaRPr lang="en-US" sz="2400" dirty="0"/>
          </a:p>
          <a:p>
            <a:pPr>
              <a:lnSpc>
                <a:spcPct val="200000"/>
              </a:lnSpc>
            </a:pPr>
            <a:r>
              <a:rPr lang="en-GB" sz="2400" dirty="0"/>
              <a:t>2. Email; z.draper@uwtsd.ac.uk</a:t>
            </a:r>
            <a:endParaRPr lang="en-GB" sz="2400"/>
          </a:p>
          <a:p>
            <a:pPr>
              <a:lnSpc>
                <a:spcPct val="200000"/>
              </a:lnSpc>
            </a:pPr>
            <a:r>
              <a:rPr lang="en-GB" sz="2400" dirty="0"/>
              <a:t>3. Teams. </a:t>
            </a:r>
          </a:p>
        </p:txBody>
      </p:sp>
      <p:pic>
        <p:nvPicPr>
          <p:cNvPr id="4" name="Picture 4" descr="A picture containing icon&#10;&#10;Description automatically generated">
            <a:extLst>
              <a:ext uri="{FF2B5EF4-FFF2-40B4-BE49-F238E27FC236}">
                <a16:creationId xmlns:a16="http://schemas.microsoft.com/office/drawing/2014/main" id="{17536E05-4EDA-7580-5107-D95079F923F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800986" y="1085224"/>
            <a:ext cx="4747547" cy="4715896"/>
          </a:xfrm>
          <a:prstGeom prst="rect">
            <a:avLst/>
          </a:prstGeom>
        </p:spPr>
      </p:pic>
    </p:spTree>
    <p:extLst>
      <p:ext uri="{BB962C8B-B14F-4D97-AF65-F5344CB8AC3E}">
        <p14:creationId xmlns:p14="http://schemas.microsoft.com/office/powerpoint/2010/main" val="41258826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7E9FBA"/>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8969354-8C72-36E8-4555-A9654591CFFD}"/>
              </a:ext>
            </a:extLst>
          </p:cNvPr>
          <p:cNvSpPr>
            <a:spLocks noGrp="1"/>
          </p:cNvSpPr>
          <p:nvPr>
            <p:ph type="title"/>
          </p:nvPr>
        </p:nvSpPr>
        <p:spPr>
          <a:xfrm>
            <a:off x="234351" y="713312"/>
            <a:ext cx="4064933" cy="5431376"/>
          </a:xfrm>
        </p:spPr>
        <p:txBody>
          <a:bodyPr>
            <a:normAutofit/>
          </a:bodyPr>
          <a:lstStyle/>
          <a:p>
            <a:r>
              <a:rPr lang="en-GB" sz="4800" u="sng" dirty="0">
                <a:solidFill>
                  <a:srgbClr val="FFFFFF"/>
                </a:solidFill>
              </a:rPr>
              <a:t>Summary </a:t>
            </a:r>
            <a:endParaRPr lang="en-US" sz="4800" dirty="0">
              <a:solidFill>
                <a:srgbClr val="FFFFFF"/>
              </a:solidFill>
            </a:endParaRPr>
          </a:p>
        </p:txBody>
      </p:sp>
      <p:sp>
        <p:nvSpPr>
          <p:cNvPr id="3" name="Content Placeholder 2">
            <a:extLst>
              <a:ext uri="{FF2B5EF4-FFF2-40B4-BE49-F238E27FC236}">
                <a16:creationId xmlns:a16="http://schemas.microsoft.com/office/drawing/2014/main" id="{F1418C50-68B0-2B65-4BB2-8366B56B157D}"/>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GB" sz="2000"/>
              <a:t>Content is released to be completed before the lesson.</a:t>
            </a:r>
          </a:p>
          <a:p>
            <a:r>
              <a:rPr lang="en-GB" sz="2000"/>
              <a:t>Primary and Secondary</a:t>
            </a:r>
          </a:p>
          <a:p>
            <a:r>
              <a:rPr lang="en-GB" sz="2000"/>
              <a:t>Case law </a:t>
            </a:r>
          </a:p>
          <a:p>
            <a:r>
              <a:rPr lang="en-GB" sz="2000"/>
              <a:t>International law</a:t>
            </a:r>
          </a:p>
          <a:p>
            <a:r>
              <a:rPr lang="en-GB" sz="2000"/>
              <a:t>The European Union.</a:t>
            </a:r>
          </a:p>
          <a:p>
            <a:r>
              <a:rPr lang="en-GB" sz="2000"/>
              <a:t>Common law and equity</a:t>
            </a:r>
          </a:p>
          <a:p>
            <a:r>
              <a:rPr lang="en-GB" sz="2000"/>
              <a:t>Legal Persons </a:t>
            </a:r>
          </a:p>
        </p:txBody>
      </p:sp>
    </p:spTree>
    <p:extLst>
      <p:ext uri="{BB962C8B-B14F-4D97-AF65-F5344CB8AC3E}">
        <p14:creationId xmlns:p14="http://schemas.microsoft.com/office/powerpoint/2010/main" val="18214266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4CD457-E37B-4177-94C9-92C24E732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640AF507-CECD-4FDE-CF4A-D3BB0C7F8D3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7438" b="9747"/>
          <a:stretch/>
        </p:blipFill>
        <p:spPr>
          <a:xfrm>
            <a:off x="20" y="10"/>
            <a:ext cx="12191980" cy="6857990"/>
          </a:xfrm>
          <a:prstGeom prst="rect">
            <a:avLst/>
          </a:prstGeom>
        </p:spPr>
      </p:pic>
    </p:spTree>
    <p:extLst>
      <p:ext uri="{BB962C8B-B14F-4D97-AF65-F5344CB8AC3E}">
        <p14:creationId xmlns:p14="http://schemas.microsoft.com/office/powerpoint/2010/main" val="3448924403"/>
      </p:ext>
    </p:extLst>
  </p:cSld>
  <p:clrMapOvr>
    <a:masterClrMapping/>
  </p:clrMapOvr>
</p:sld>
</file>

<file path=ppt/theme/theme1.xml><?xml version="1.0" encoding="utf-8"?>
<a:theme xmlns:a="http://schemas.openxmlformats.org/drawingml/2006/main" name="BrushVTI">
  <a:themeElements>
    <a:clrScheme name="AnalogousFromLightSeed_2SEEDS">
      <a:dk1>
        <a:srgbClr val="000000"/>
      </a:dk1>
      <a:lt1>
        <a:srgbClr val="FFFFFF"/>
      </a:lt1>
      <a:dk2>
        <a:srgbClr val="413424"/>
      </a:dk2>
      <a:lt2>
        <a:srgbClr val="E8E5E2"/>
      </a:lt2>
      <a:accent1>
        <a:srgbClr val="7E9FBA"/>
      </a:accent1>
      <a:accent2>
        <a:srgbClr val="80A9AA"/>
      </a:accent2>
      <a:accent3>
        <a:srgbClr val="969CC7"/>
      </a:accent3>
      <a:accent4>
        <a:srgbClr val="BA867E"/>
      </a:accent4>
      <a:accent5>
        <a:srgbClr val="B89D7B"/>
      </a:accent5>
      <a:accent6>
        <a:srgbClr val="A5A470"/>
      </a:accent6>
      <a:hlink>
        <a:srgbClr val="9F795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9</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BrushVTI</vt:lpstr>
      <vt:lpstr>Welcome to legal systems</vt:lpstr>
      <vt:lpstr>Content</vt:lpstr>
      <vt:lpstr>Aims and Learning Objectives</vt:lpstr>
      <vt:lpstr>Introduction's </vt:lpstr>
      <vt:lpstr>How will these sessions run?</vt:lpstr>
      <vt:lpstr>Today's lesson</vt:lpstr>
      <vt:lpstr>What is law?</vt:lpstr>
      <vt:lpstr>Activity 1 </vt:lpstr>
      <vt:lpstr>Where does our law come from?</vt:lpstr>
      <vt:lpstr>Primary legislation </vt:lpstr>
      <vt:lpstr>Secondary legislation</vt:lpstr>
      <vt:lpstr>Case law </vt:lpstr>
      <vt:lpstr>International law </vt:lpstr>
      <vt:lpstr>Activity 2</vt:lpstr>
      <vt:lpstr>The European Convention on Human Rights</vt:lpstr>
      <vt:lpstr>Activity 3</vt:lpstr>
      <vt:lpstr>The European Union</vt:lpstr>
      <vt:lpstr>Grouping the law</vt:lpstr>
      <vt:lpstr>What is the difference between private and public law?</vt:lpstr>
      <vt:lpstr>Criminal law v civil law</vt:lpstr>
      <vt:lpstr>Common law and equity </vt:lpstr>
      <vt:lpstr>Legal Persons</vt:lpstr>
      <vt:lpstr>How to contact me?</vt:lpstr>
      <vt:lpstr>Summary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473</cp:revision>
  <dcterms:created xsi:type="dcterms:W3CDTF">2022-09-29T12:35:32Z</dcterms:created>
  <dcterms:modified xsi:type="dcterms:W3CDTF">2022-10-12T08:30:15Z</dcterms:modified>
</cp:coreProperties>
</file>