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1" r:id="rId4"/>
  </p:sldMasterIdLst>
  <p:notesMasterIdLst>
    <p:notesMasterId r:id="rId20"/>
  </p:notesMasterIdLst>
  <p:handoutMasterIdLst>
    <p:handoutMasterId r:id="rId21"/>
  </p:handoutMasterIdLst>
  <p:sldIdLst>
    <p:sldId id="256" r:id="rId5"/>
    <p:sldId id="287" r:id="rId6"/>
    <p:sldId id="277" r:id="rId7"/>
    <p:sldId id="258" r:id="rId8"/>
    <p:sldId id="259" r:id="rId9"/>
    <p:sldId id="286" r:id="rId10"/>
    <p:sldId id="260" r:id="rId11"/>
    <p:sldId id="282" r:id="rId12"/>
    <p:sldId id="263" r:id="rId13"/>
    <p:sldId id="281" r:id="rId14"/>
    <p:sldId id="284" r:id="rId15"/>
    <p:sldId id="285" r:id="rId16"/>
    <p:sldId id="283" r:id="rId17"/>
    <p:sldId id="266" r:id="rId18"/>
    <p:sldId id="28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1628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033" autoAdjust="0"/>
  </p:normalViewPr>
  <p:slideViewPr>
    <p:cSldViewPr snapToGrid="0">
      <p:cViewPr varScale="1">
        <p:scale>
          <a:sx n="78" d="100"/>
          <a:sy n="78" d="100"/>
        </p:scale>
        <p:origin x="878" y="7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95450C9-30E0-4ACF-BDD1-092463FFFB0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B36ABAD-DFC6-41BB-AF76-77EBFA45689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4B5B53D-5B27-46A6-BC33-5A7B7C994D7E}" type="datetime1">
              <a:rPr lang="en-GB" smtClean="0"/>
              <a:t>30/03/2026</a:t>
            </a:fld>
            <a:endParaRPr lang="en-GB"/>
          </a:p>
        </p:txBody>
      </p:sp>
      <p:sp>
        <p:nvSpPr>
          <p:cNvPr id="4" name="Footer Placeholder 3">
            <a:extLst>
              <a:ext uri="{FF2B5EF4-FFF2-40B4-BE49-F238E27FC236}">
                <a16:creationId xmlns:a16="http://schemas.microsoft.com/office/drawing/2014/main" id="{EEAC7E56-E390-43F2-A87A-4A200501E44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56FB9EB-179C-4409-A4AF-09861B235A3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762803-C07A-499E-9504-8ED8734DAF46}" type="slidenum">
              <a:rPr lang="en-GB" smtClean="0"/>
              <a:t>‹#›</a:t>
            </a:fld>
            <a:endParaRPr lang="en-GB"/>
          </a:p>
        </p:txBody>
      </p:sp>
    </p:spTree>
    <p:extLst>
      <p:ext uri="{BB962C8B-B14F-4D97-AF65-F5344CB8AC3E}">
        <p14:creationId xmlns:p14="http://schemas.microsoft.com/office/powerpoint/2010/main" val="26244692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8CDEC5-1FD3-4648-BC69-FC18E23B5612}" type="datetime1">
              <a:rPr lang="en-GB" smtClean="0"/>
              <a:pPr/>
              <a:t>30/03/2026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CB3F336-7DD2-47CF-A0F3-D1163B2A9C10}" type="slidenum">
              <a:rPr lang="en-GB" noProof="0" smtClean="0"/>
              <a:t>‹#›</a:t>
            </a:fld>
            <a:endParaRPr lang="en-GB" noProof="0"/>
          </a:p>
        </p:txBody>
      </p:sp>
    </p:spTree>
    <p:extLst>
      <p:ext uri="{BB962C8B-B14F-4D97-AF65-F5344CB8AC3E}">
        <p14:creationId xmlns:p14="http://schemas.microsoft.com/office/powerpoint/2010/main" val="1747130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2CB3F336-7DD2-47CF-A0F3-D1163B2A9C10}" type="slidenum">
              <a:rPr lang="en-GB" smtClean="0"/>
              <a:t>1</a:t>
            </a:fld>
            <a:endParaRPr lang="en-GB"/>
          </a:p>
        </p:txBody>
      </p:sp>
    </p:spTree>
    <p:extLst>
      <p:ext uri="{BB962C8B-B14F-4D97-AF65-F5344CB8AC3E}">
        <p14:creationId xmlns:p14="http://schemas.microsoft.com/office/powerpoint/2010/main" val="1534897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2CB3F336-7DD2-47CF-A0F3-D1163B2A9C10}" type="slidenum">
              <a:rPr lang="en-GB" smtClean="0"/>
              <a:t>3</a:t>
            </a:fld>
            <a:endParaRPr lang="en-GB"/>
          </a:p>
        </p:txBody>
      </p:sp>
    </p:spTree>
    <p:extLst>
      <p:ext uri="{BB962C8B-B14F-4D97-AF65-F5344CB8AC3E}">
        <p14:creationId xmlns:p14="http://schemas.microsoft.com/office/powerpoint/2010/main" val="532119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2CB3F336-7DD2-47CF-A0F3-D1163B2A9C10}" type="slidenum">
              <a:rPr lang="en-GB" smtClean="0"/>
              <a:t>4</a:t>
            </a:fld>
            <a:endParaRPr lang="en-GB"/>
          </a:p>
        </p:txBody>
      </p:sp>
    </p:spTree>
    <p:extLst>
      <p:ext uri="{BB962C8B-B14F-4D97-AF65-F5344CB8AC3E}">
        <p14:creationId xmlns:p14="http://schemas.microsoft.com/office/powerpoint/2010/main" val="3966497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2CB3F336-7DD2-47CF-A0F3-D1163B2A9C10}" type="slidenum">
              <a:rPr lang="en-GB" smtClean="0"/>
              <a:t>5</a:t>
            </a:fld>
            <a:endParaRPr lang="en-GB"/>
          </a:p>
        </p:txBody>
      </p:sp>
    </p:spTree>
    <p:extLst>
      <p:ext uri="{BB962C8B-B14F-4D97-AF65-F5344CB8AC3E}">
        <p14:creationId xmlns:p14="http://schemas.microsoft.com/office/powerpoint/2010/main" val="3629017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2CB3F336-7DD2-47CF-A0F3-D1163B2A9C10}" type="slidenum">
              <a:rPr lang="en-GB" smtClean="0"/>
              <a:t>7</a:t>
            </a:fld>
            <a:endParaRPr lang="en-GB"/>
          </a:p>
        </p:txBody>
      </p:sp>
    </p:spTree>
    <p:extLst>
      <p:ext uri="{BB962C8B-B14F-4D97-AF65-F5344CB8AC3E}">
        <p14:creationId xmlns:p14="http://schemas.microsoft.com/office/powerpoint/2010/main" val="2538193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2CB3F336-7DD2-47CF-A0F3-D1163B2A9C10}" type="slidenum">
              <a:rPr lang="en-GB" smtClean="0"/>
              <a:t>9</a:t>
            </a:fld>
            <a:endParaRPr lang="en-GB"/>
          </a:p>
        </p:txBody>
      </p:sp>
    </p:spTree>
    <p:extLst>
      <p:ext uri="{BB962C8B-B14F-4D97-AF65-F5344CB8AC3E}">
        <p14:creationId xmlns:p14="http://schemas.microsoft.com/office/powerpoint/2010/main" val="155302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2CB3F336-7DD2-47CF-A0F3-D1163B2A9C10}" type="slidenum">
              <a:rPr lang="en-GB" smtClean="0"/>
              <a:t>14</a:t>
            </a:fld>
            <a:endParaRPr lang="en-GB"/>
          </a:p>
        </p:txBody>
      </p:sp>
    </p:spTree>
    <p:extLst>
      <p:ext uri="{BB962C8B-B14F-4D97-AF65-F5344CB8AC3E}">
        <p14:creationId xmlns:p14="http://schemas.microsoft.com/office/powerpoint/2010/main" val="2833757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r>
              <a:rPr lang="en-GB" noProof="0"/>
              <a:t>8/03/20XX</a:t>
            </a:r>
          </a:p>
        </p:txBody>
      </p:sp>
      <p:sp>
        <p:nvSpPr>
          <p:cNvPr id="5" name="Footer Placeholder 4"/>
          <p:cNvSpPr>
            <a:spLocks noGrp="1"/>
          </p:cNvSpPr>
          <p:nvPr>
            <p:ph type="ftr" sz="quarter" idx="11"/>
          </p:nvPr>
        </p:nvSpPr>
        <p:spPr/>
        <p:txBody>
          <a:bodyPr/>
          <a:lstStyle/>
          <a:p>
            <a:pPr rtl="0"/>
            <a:r>
              <a:rPr lang="en-GB" noProof="0"/>
              <a:t>PITCH DECK</a:t>
            </a:r>
          </a:p>
        </p:txBody>
      </p:sp>
      <p:sp>
        <p:nvSpPr>
          <p:cNvPr id="6" name="Slide Number Placeholder 5"/>
          <p:cNvSpPr>
            <a:spLocks noGrp="1"/>
          </p:cNvSpPr>
          <p:nvPr>
            <p:ph type="sldNum" sz="quarter" idx="12"/>
          </p:nvPr>
        </p:nvSpPr>
        <p:spPr/>
        <p:txBody>
          <a:bodyPr/>
          <a:lstStyle/>
          <a:p>
            <a:pPr rtl="0"/>
            <a:fld id="{BF860B6F-2FE3-4DE6-9496-980E987E7466}" type="slidenum">
              <a:rPr lang="en-GB" noProof="0" smtClean="0"/>
              <a:pPr/>
              <a:t>‹#›</a:t>
            </a:fld>
            <a:endParaRPr lang="en-GB" noProof="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1371495"/>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48466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8/03/20XX</a:t>
            </a:r>
          </a:p>
        </p:txBody>
      </p:sp>
      <p:sp>
        <p:nvSpPr>
          <p:cNvPr id="5" name="Footer Placeholder 4"/>
          <p:cNvSpPr>
            <a:spLocks noGrp="1"/>
          </p:cNvSpPr>
          <p:nvPr>
            <p:ph type="ftr" sz="quarter" idx="11"/>
          </p:nvPr>
        </p:nvSpPr>
        <p:spPr/>
        <p:txBody>
          <a:bodyPr/>
          <a:lstStyle/>
          <a:p>
            <a:pPr rtl="0"/>
            <a:r>
              <a:rPr lang="en-GB" noProof="0"/>
              <a:t>PITCH DECK</a:t>
            </a:r>
          </a:p>
        </p:txBody>
      </p:sp>
      <p:sp>
        <p:nvSpPr>
          <p:cNvPr id="6" name="Slide Number Placeholder 5"/>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3067280566"/>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noProof="0"/>
              <a:t>8/03/20XX</a:t>
            </a:r>
          </a:p>
        </p:txBody>
      </p:sp>
      <p:sp>
        <p:nvSpPr>
          <p:cNvPr id="6" name="Footer Placeholder 5"/>
          <p:cNvSpPr>
            <a:spLocks noGrp="1"/>
          </p:cNvSpPr>
          <p:nvPr>
            <p:ph type="ftr" sz="quarter" idx="11"/>
          </p:nvPr>
        </p:nvSpPr>
        <p:spPr/>
        <p:txBody>
          <a:bodyPr/>
          <a:lstStyle/>
          <a:p>
            <a:pPr rtl="0"/>
            <a:r>
              <a:rPr lang="en-GB" noProof="0"/>
              <a:t>PITCH DECK</a:t>
            </a:r>
          </a:p>
        </p:txBody>
      </p:sp>
      <p:sp>
        <p:nvSpPr>
          <p:cNvPr id="7" name="Slide Number Placeholder 6"/>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2320152906"/>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noProof="0"/>
              <a:t>8/03/20XX</a:t>
            </a:r>
          </a:p>
        </p:txBody>
      </p:sp>
      <p:sp>
        <p:nvSpPr>
          <p:cNvPr id="8" name="Footer Placeholder 7"/>
          <p:cNvSpPr>
            <a:spLocks noGrp="1"/>
          </p:cNvSpPr>
          <p:nvPr>
            <p:ph type="ftr" sz="quarter" idx="11"/>
          </p:nvPr>
        </p:nvSpPr>
        <p:spPr/>
        <p:txBody>
          <a:bodyPr/>
          <a:lstStyle/>
          <a:p>
            <a:pPr rtl="0"/>
            <a:r>
              <a:rPr lang="en-GB" noProof="0"/>
              <a:t>PITCH DECK</a:t>
            </a:r>
          </a:p>
        </p:txBody>
      </p:sp>
      <p:sp>
        <p:nvSpPr>
          <p:cNvPr id="9" name="Slide Number Placeholder 8"/>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2223595550"/>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r>
              <a:rPr lang="en-GB" noProof="0"/>
              <a:t>8/03/20XX</a:t>
            </a:r>
          </a:p>
        </p:txBody>
      </p:sp>
      <p:sp>
        <p:nvSpPr>
          <p:cNvPr id="4" name="Footer Placeholder 3"/>
          <p:cNvSpPr>
            <a:spLocks noGrp="1"/>
          </p:cNvSpPr>
          <p:nvPr>
            <p:ph type="ftr" sz="quarter" idx="11"/>
          </p:nvPr>
        </p:nvSpPr>
        <p:spPr/>
        <p:txBody>
          <a:bodyPr/>
          <a:lstStyle/>
          <a:p>
            <a:pPr rtl="0"/>
            <a:r>
              <a:rPr lang="en-GB" noProof="0"/>
              <a:t>PITCH DECK</a:t>
            </a:r>
          </a:p>
        </p:txBody>
      </p:sp>
      <p:sp>
        <p:nvSpPr>
          <p:cNvPr id="5" name="Slide Number Placeholder 4"/>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337817243"/>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8/03/20XX</a:t>
            </a:r>
          </a:p>
        </p:txBody>
      </p:sp>
      <p:sp>
        <p:nvSpPr>
          <p:cNvPr id="3" name="Footer Placeholder 2"/>
          <p:cNvSpPr>
            <a:spLocks noGrp="1"/>
          </p:cNvSpPr>
          <p:nvPr>
            <p:ph type="ftr" sz="quarter" idx="11"/>
          </p:nvPr>
        </p:nvSpPr>
        <p:spPr/>
        <p:txBody>
          <a:bodyPr/>
          <a:lstStyle/>
          <a:p>
            <a:pPr rtl="0"/>
            <a:r>
              <a:rPr lang="en-GB" noProof="0"/>
              <a:t>PITCH DECK</a:t>
            </a:r>
          </a:p>
        </p:txBody>
      </p:sp>
      <p:sp>
        <p:nvSpPr>
          <p:cNvPr id="4" name="Slide Number Placeholder 3"/>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142806309"/>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8/03/20XX</a:t>
            </a:r>
          </a:p>
        </p:txBody>
      </p:sp>
      <p:sp>
        <p:nvSpPr>
          <p:cNvPr id="6" name="Footer Placeholder 5"/>
          <p:cNvSpPr>
            <a:spLocks noGrp="1"/>
          </p:cNvSpPr>
          <p:nvPr>
            <p:ph type="ftr" sz="quarter" idx="11"/>
          </p:nvPr>
        </p:nvSpPr>
        <p:spPr/>
        <p:txBody>
          <a:bodyPr/>
          <a:lstStyle/>
          <a:p>
            <a:pPr rtl="0"/>
            <a:r>
              <a:rPr lang="en-GB" noProof="0"/>
              <a:t>PITCH DECK</a:t>
            </a:r>
          </a:p>
        </p:txBody>
      </p:sp>
      <p:sp>
        <p:nvSpPr>
          <p:cNvPr id="7" name="Slide Number Placeholder 6"/>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3538350028"/>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8/03/20XX</a:t>
            </a:r>
          </a:p>
        </p:txBody>
      </p:sp>
      <p:sp>
        <p:nvSpPr>
          <p:cNvPr id="6" name="Footer Placeholder 5"/>
          <p:cNvSpPr>
            <a:spLocks noGrp="1"/>
          </p:cNvSpPr>
          <p:nvPr>
            <p:ph type="ftr" sz="quarter" idx="11"/>
          </p:nvPr>
        </p:nvSpPr>
        <p:spPr/>
        <p:txBody>
          <a:bodyPr/>
          <a:lstStyle/>
          <a:p>
            <a:pPr rtl="0"/>
            <a:r>
              <a:rPr lang="en-GB" noProof="0"/>
              <a:t>PITCH DECK</a:t>
            </a:r>
          </a:p>
        </p:txBody>
      </p:sp>
      <p:sp>
        <p:nvSpPr>
          <p:cNvPr id="7" name="Slide Number Placeholder 6"/>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1510512694"/>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pPr rtl="0"/>
            <a:r>
              <a:rPr lang="en-GB" noProof="0"/>
              <a:t>8/03/20XX</a:t>
            </a:r>
          </a:p>
        </p:txBody>
      </p:sp>
      <p:sp>
        <p:nvSpPr>
          <p:cNvPr id="4" name="Footer Placeholder 3"/>
          <p:cNvSpPr>
            <a:spLocks noGrp="1"/>
          </p:cNvSpPr>
          <p:nvPr>
            <p:ph type="ftr" sz="quarter" idx="11"/>
          </p:nvPr>
        </p:nvSpPr>
        <p:spPr/>
        <p:txBody>
          <a:bodyPr/>
          <a:lstStyle/>
          <a:p>
            <a:pPr rtl="0"/>
            <a:r>
              <a:rPr lang="en-GB" noProof="0"/>
              <a:t>PITCH DECK</a:t>
            </a:r>
          </a:p>
        </p:txBody>
      </p:sp>
      <p:sp>
        <p:nvSpPr>
          <p:cNvPr id="5" name="Slide Number Placeholder 4"/>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26449495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8/03/20XX</a:t>
            </a:r>
          </a:p>
        </p:txBody>
      </p:sp>
      <p:sp>
        <p:nvSpPr>
          <p:cNvPr id="5" name="Footer Placeholder 4"/>
          <p:cNvSpPr>
            <a:spLocks noGrp="1"/>
          </p:cNvSpPr>
          <p:nvPr>
            <p:ph type="ftr" sz="quarter" idx="11"/>
          </p:nvPr>
        </p:nvSpPr>
        <p:spPr/>
        <p:txBody>
          <a:bodyPr/>
          <a:lstStyle/>
          <a:p>
            <a:pPr rtl="0"/>
            <a:r>
              <a:rPr lang="en-GB" noProof="0"/>
              <a:t>PITCH DECK</a:t>
            </a:r>
          </a:p>
        </p:txBody>
      </p:sp>
      <p:sp>
        <p:nvSpPr>
          <p:cNvPr id="6" name="Slide Number Placeholder 5"/>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2904464398"/>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8/03/20XX</a:t>
            </a:r>
          </a:p>
        </p:txBody>
      </p:sp>
      <p:sp>
        <p:nvSpPr>
          <p:cNvPr id="5" name="Footer Placeholder 4"/>
          <p:cNvSpPr>
            <a:spLocks noGrp="1"/>
          </p:cNvSpPr>
          <p:nvPr>
            <p:ph type="ftr" sz="quarter" idx="11"/>
          </p:nvPr>
        </p:nvSpPr>
        <p:spPr/>
        <p:txBody>
          <a:bodyPr/>
          <a:lstStyle/>
          <a:p>
            <a:pPr rtl="0"/>
            <a:r>
              <a:rPr lang="en-GB" noProof="0"/>
              <a:t>PITCH DECK</a:t>
            </a:r>
          </a:p>
        </p:txBody>
      </p:sp>
      <p:sp>
        <p:nvSpPr>
          <p:cNvPr id="6" name="Slide Number Placeholder 5"/>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342283351"/>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8/03/20XX</a:t>
            </a:r>
          </a:p>
        </p:txBody>
      </p:sp>
      <p:sp>
        <p:nvSpPr>
          <p:cNvPr id="5" name="Footer Placeholder 4"/>
          <p:cNvSpPr>
            <a:spLocks noGrp="1"/>
          </p:cNvSpPr>
          <p:nvPr>
            <p:ph type="ftr" sz="quarter" idx="11"/>
          </p:nvPr>
        </p:nvSpPr>
        <p:spPr/>
        <p:txBody>
          <a:bodyPr/>
          <a:lstStyle/>
          <a:p>
            <a:pPr rtl="0"/>
            <a:r>
              <a:rPr lang="en-GB" noProof="0"/>
              <a:t>PITCH DECK</a:t>
            </a:r>
          </a:p>
        </p:txBody>
      </p:sp>
      <p:sp>
        <p:nvSpPr>
          <p:cNvPr id="6" name="Slide Number Placeholder 5"/>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4086118706"/>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8/03/20XX</a:t>
            </a:r>
          </a:p>
        </p:txBody>
      </p:sp>
      <p:sp>
        <p:nvSpPr>
          <p:cNvPr id="5" name="Footer Placeholder 4"/>
          <p:cNvSpPr>
            <a:spLocks noGrp="1"/>
          </p:cNvSpPr>
          <p:nvPr>
            <p:ph type="ftr" sz="quarter" idx="11"/>
          </p:nvPr>
        </p:nvSpPr>
        <p:spPr/>
        <p:txBody>
          <a:bodyPr/>
          <a:lstStyle/>
          <a:p>
            <a:pPr rtl="0"/>
            <a:r>
              <a:rPr lang="en-GB" noProof="0"/>
              <a:t>PITCH DECK</a:t>
            </a:r>
          </a:p>
        </p:txBody>
      </p:sp>
      <p:sp>
        <p:nvSpPr>
          <p:cNvPr id="6" name="Slide Number Placeholder 5"/>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07747405"/>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8/03/20XX</a:t>
            </a:r>
          </a:p>
        </p:txBody>
      </p:sp>
      <p:sp>
        <p:nvSpPr>
          <p:cNvPr id="5" name="Footer Placeholder 4"/>
          <p:cNvSpPr>
            <a:spLocks noGrp="1"/>
          </p:cNvSpPr>
          <p:nvPr>
            <p:ph type="ftr" sz="quarter" idx="11"/>
          </p:nvPr>
        </p:nvSpPr>
        <p:spPr/>
        <p:txBody>
          <a:bodyPr/>
          <a:lstStyle/>
          <a:p>
            <a:pPr rtl="0"/>
            <a:r>
              <a:rPr lang="en-GB" noProof="0"/>
              <a:t>PITCH DECK</a:t>
            </a:r>
          </a:p>
        </p:txBody>
      </p:sp>
      <p:sp>
        <p:nvSpPr>
          <p:cNvPr id="6" name="Slide Number Placeholder 5"/>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2500844065"/>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8/03/20XX</a:t>
            </a:r>
          </a:p>
        </p:txBody>
      </p:sp>
      <p:sp>
        <p:nvSpPr>
          <p:cNvPr id="5" name="Footer Placeholder 4"/>
          <p:cNvSpPr>
            <a:spLocks noGrp="1"/>
          </p:cNvSpPr>
          <p:nvPr>
            <p:ph type="ftr" sz="quarter" idx="11"/>
          </p:nvPr>
        </p:nvSpPr>
        <p:spPr/>
        <p:txBody>
          <a:bodyPr/>
          <a:lstStyle/>
          <a:p>
            <a:pPr rtl="0"/>
            <a:r>
              <a:rPr lang="en-GB" noProof="0"/>
              <a:t>PITCH DECK</a:t>
            </a:r>
          </a:p>
        </p:txBody>
      </p:sp>
      <p:sp>
        <p:nvSpPr>
          <p:cNvPr id="6" name="Slide Number Placeholder 5"/>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1233372535"/>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8/03/20XX</a:t>
            </a:r>
          </a:p>
        </p:txBody>
      </p:sp>
      <p:sp>
        <p:nvSpPr>
          <p:cNvPr id="5" name="Footer Placeholder 4"/>
          <p:cNvSpPr>
            <a:spLocks noGrp="1"/>
          </p:cNvSpPr>
          <p:nvPr>
            <p:ph type="ftr" sz="quarter" idx="11"/>
          </p:nvPr>
        </p:nvSpPr>
        <p:spPr/>
        <p:txBody>
          <a:bodyPr/>
          <a:lstStyle/>
          <a:p>
            <a:pPr rtl="0"/>
            <a:r>
              <a:rPr lang="en-GB" noProof="0"/>
              <a:t>PITCH DECK</a:t>
            </a:r>
          </a:p>
        </p:txBody>
      </p:sp>
      <p:sp>
        <p:nvSpPr>
          <p:cNvPr id="6" name="Slide Number Placeholder 5"/>
          <p:cNvSpPr>
            <a:spLocks noGrp="1"/>
          </p:cNvSpPr>
          <p:nvPr>
            <p:ph type="sldNum" sz="quarter" idx="12"/>
          </p:nvPr>
        </p:nvSpPr>
        <p:spPr/>
        <p:txBody>
          <a:body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2815851985"/>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7343BBF-5896-492F-B293-DE44DE83197D}"/>
              </a:ext>
              <a:ext uri="{C183D7F6-B498-43B3-948B-1728B52AA6E4}">
                <adec:decorative xmlns:adec="http://schemas.microsoft.com/office/drawing/2017/decorative" val="1"/>
              </a:ext>
            </a:extLst>
          </p:cNvPr>
          <p:cNvSpPr/>
          <p:nvPr userDrawn="1"/>
        </p:nvSpPr>
        <p:spPr>
          <a:xfrm>
            <a:off x="3600127" y="5095875"/>
            <a:ext cx="4991747" cy="1762125"/>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6" name="Picture Placeholder 5">
            <a:extLst>
              <a:ext uri="{FF2B5EF4-FFF2-40B4-BE49-F238E27FC236}">
                <a16:creationId xmlns:a16="http://schemas.microsoft.com/office/drawing/2014/main" id="{28BC4C36-9C93-4585-BF64-797C379471F5}"/>
              </a:ext>
            </a:extLst>
          </p:cNvPr>
          <p:cNvSpPr>
            <a:spLocks noGrp="1"/>
          </p:cNvSpPr>
          <p:nvPr>
            <p:ph type="pic" sz="quarter" idx="10" hasCustomPrompt="1"/>
          </p:nvPr>
        </p:nvSpPr>
        <p:spPr>
          <a:xfrm>
            <a:off x="466725" y="466725"/>
            <a:ext cx="11258550" cy="5924550"/>
          </a:xfrm>
          <a:custGeom>
            <a:avLst/>
            <a:gdLst>
              <a:gd name="connsiteX0" fmla="*/ 0 w 11258550"/>
              <a:gd name="connsiteY0" fmla="*/ 0 h 5924550"/>
              <a:gd name="connsiteX1" fmla="*/ 11258550 w 11258550"/>
              <a:gd name="connsiteY1" fmla="*/ 0 h 5924550"/>
              <a:gd name="connsiteX2" fmla="*/ 11258550 w 11258550"/>
              <a:gd name="connsiteY2" fmla="*/ 5924550 h 5924550"/>
              <a:gd name="connsiteX3" fmla="*/ 8125149 w 11258550"/>
              <a:gd name="connsiteY3" fmla="*/ 5924550 h 5924550"/>
              <a:gd name="connsiteX4" fmla="*/ 8125149 w 11258550"/>
              <a:gd name="connsiteY4" fmla="*/ 4629150 h 5924550"/>
              <a:gd name="connsiteX5" fmla="*/ 3133402 w 11258550"/>
              <a:gd name="connsiteY5" fmla="*/ 4629150 h 5924550"/>
              <a:gd name="connsiteX6" fmla="*/ 3133402 w 11258550"/>
              <a:gd name="connsiteY6" fmla="*/ 5924550 h 5924550"/>
              <a:gd name="connsiteX7" fmla="*/ 0 w 11258550"/>
              <a:gd name="connsiteY7" fmla="*/ 5924550 h 592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58550" h="5924550">
                <a:moveTo>
                  <a:pt x="0" y="0"/>
                </a:moveTo>
                <a:lnTo>
                  <a:pt x="11258550" y="0"/>
                </a:lnTo>
                <a:lnTo>
                  <a:pt x="11258550" y="5924550"/>
                </a:lnTo>
                <a:lnTo>
                  <a:pt x="8125149" y="5924550"/>
                </a:lnTo>
                <a:lnTo>
                  <a:pt x="8125149" y="4629150"/>
                </a:lnTo>
                <a:lnTo>
                  <a:pt x="3133402" y="4629150"/>
                </a:lnTo>
                <a:lnTo>
                  <a:pt x="3133402" y="5924550"/>
                </a:lnTo>
                <a:lnTo>
                  <a:pt x="0" y="5924550"/>
                </a:lnTo>
                <a:close/>
              </a:path>
            </a:pathLst>
          </a:custGeom>
        </p:spPr>
        <p:txBody>
          <a:bodyPr wrap="square" rtlCol="0">
            <a:noAutofit/>
          </a:bodyPr>
          <a:lstStyle>
            <a:lvl1pPr marL="0" indent="0" algn="ctr">
              <a:buNone/>
              <a:defRPr/>
            </a:lvl1pPr>
          </a:lstStyle>
          <a:p>
            <a:pPr rtl="0"/>
            <a:r>
              <a:rPr lang="en-GB" noProof="0"/>
              <a:t>Click to add photo</a:t>
            </a:r>
          </a:p>
        </p:txBody>
      </p:sp>
      <p:sp>
        <p:nvSpPr>
          <p:cNvPr id="18" name="Text Placeholder 17">
            <a:extLst>
              <a:ext uri="{FF2B5EF4-FFF2-40B4-BE49-F238E27FC236}">
                <a16:creationId xmlns:a16="http://schemas.microsoft.com/office/drawing/2014/main" id="{7749D11F-03B6-400D-94E7-177EEBC5C7C3}"/>
              </a:ext>
            </a:extLst>
          </p:cNvPr>
          <p:cNvSpPr>
            <a:spLocks noGrp="1"/>
          </p:cNvSpPr>
          <p:nvPr>
            <p:ph type="body" sz="quarter" idx="12" hasCustomPrompt="1"/>
          </p:nvPr>
        </p:nvSpPr>
        <p:spPr>
          <a:xfrm>
            <a:off x="3960921" y="6176266"/>
            <a:ext cx="4270159" cy="339247"/>
          </a:xfrm>
        </p:spPr>
        <p:txBody>
          <a:bodyPr rtlCol="0">
            <a:noAutofit/>
          </a:bodyPr>
          <a:lstStyle>
            <a:lvl1pPr marL="0" indent="0" algn="ctr">
              <a:buNone/>
              <a:defRPr sz="2000" spc="100" baseline="0">
                <a:solidFill>
                  <a:schemeClr val="accent6"/>
                </a:solidFill>
              </a:defRPr>
            </a:lvl1pPr>
          </a:lstStyle>
          <a:p>
            <a:pPr lvl="0" rtl="0"/>
            <a:r>
              <a:rPr lang="en-GB" noProof="0"/>
              <a:t>Click to add name</a:t>
            </a:r>
          </a:p>
        </p:txBody>
      </p:sp>
      <p:sp>
        <p:nvSpPr>
          <p:cNvPr id="2" name="Title 1">
            <a:extLst>
              <a:ext uri="{FF2B5EF4-FFF2-40B4-BE49-F238E27FC236}">
                <a16:creationId xmlns:a16="http://schemas.microsoft.com/office/drawing/2014/main" id="{984C86F7-04B1-4F1F-B4FB-8A3C2793606D}"/>
              </a:ext>
            </a:extLst>
          </p:cNvPr>
          <p:cNvSpPr>
            <a:spLocks noGrp="1"/>
          </p:cNvSpPr>
          <p:nvPr>
            <p:ph type="title" hasCustomPrompt="1"/>
          </p:nvPr>
        </p:nvSpPr>
        <p:spPr>
          <a:xfrm>
            <a:off x="3960940" y="5489855"/>
            <a:ext cx="4270248" cy="640080"/>
          </a:xfrm>
        </p:spPr>
        <p:txBody>
          <a:bodyPr rtlCol="0" anchor="t">
            <a:noAutofit/>
          </a:bodyPr>
          <a:lstStyle>
            <a:lvl1pPr algn="ctr">
              <a:lnSpc>
                <a:spcPct val="80000"/>
              </a:lnSpc>
              <a:defRPr sz="5000" cap="all" baseline="0">
                <a:ln w="19050">
                  <a:solidFill>
                    <a:schemeClr val="accent6"/>
                  </a:solidFill>
                </a:ln>
                <a:noFill/>
              </a:defRPr>
            </a:lvl1pPr>
          </a:lstStyle>
          <a:p>
            <a:pPr rtl="0"/>
            <a:r>
              <a:rPr lang="en-GB" noProof="0"/>
              <a:t>Click to add title</a:t>
            </a:r>
          </a:p>
        </p:txBody>
      </p:sp>
    </p:spTree>
    <p:extLst>
      <p:ext uri="{BB962C8B-B14F-4D97-AF65-F5344CB8AC3E}">
        <p14:creationId xmlns:p14="http://schemas.microsoft.com/office/powerpoint/2010/main" val="30775547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About Us">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96E7A44-0539-4C8E-ABEB-E56B131C44E7}"/>
              </a:ext>
              <a:ext uri="{C183D7F6-B498-43B3-948B-1728B52AA6E4}">
                <adec:decorative xmlns:adec="http://schemas.microsoft.com/office/drawing/2017/decorative" val="1"/>
              </a:ext>
            </a:extLst>
          </p:cNvPr>
          <p:cNvSpPr/>
          <p:nvPr userDrawn="1"/>
        </p:nvSpPr>
        <p:spPr>
          <a:xfrm>
            <a:off x="6029326" y="2152651"/>
            <a:ext cx="6162674" cy="29098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11" name="Picture Placeholder 10">
            <a:extLst>
              <a:ext uri="{FF2B5EF4-FFF2-40B4-BE49-F238E27FC236}">
                <a16:creationId xmlns:a16="http://schemas.microsoft.com/office/drawing/2014/main" id="{200CB7D0-0851-45AD-932F-0A0BD59CCB01}"/>
              </a:ext>
            </a:extLst>
          </p:cNvPr>
          <p:cNvSpPr>
            <a:spLocks noGrp="1"/>
          </p:cNvSpPr>
          <p:nvPr>
            <p:ph type="pic" sz="quarter" idx="13" hasCustomPrompt="1"/>
          </p:nvPr>
        </p:nvSpPr>
        <p:spPr>
          <a:xfrm>
            <a:off x="1" y="466726"/>
            <a:ext cx="6848474" cy="6391274"/>
          </a:xfrm>
          <a:custGeom>
            <a:avLst/>
            <a:gdLst>
              <a:gd name="connsiteX0" fmla="*/ 0 w 6848474"/>
              <a:gd name="connsiteY0" fmla="*/ 0 h 6391274"/>
              <a:gd name="connsiteX1" fmla="*/ 6848474 w 6848474"/>
              <a:gd name="connsiteY1" fmla="*/ 0 h 6391274"/>
              <a:gd name="connsiteX2" fmla="*/ 6848474 w 6848474"/>
              <a:gd name="connsiteY2" fmla="*/ 1685925 h 6391274"/>
              <a:gd name="connsiteX3" fmla="*/ 6029325 w 6848474"/>
              <a:gd name="connsiteY3" fmla="*/ 1685925 h 6391274"/>
              <a:gd name="connsiteX4" fmla="*/ 6029325 w 6848474"/>
              <a:gd name="connsiteY4" fmla="*/ 4595813 h 6391274"/>
              <a:gd name="connsiteX5" fmla="*/ 6848474 w 6848474"/>
              <a:gd name="connsiteY5" fmla="*/ 4595813 h 6391274"/>
              <a:gd name="connsiteX6" fmla="*/ 6848474 w 6848474"/>
              <a:gd name="connsiteY6" fmla="*/ 6391274 h 6391274"/>
              <a:gd name="connsiteX7" fmla="*/ 0 w 6848474"/>
              <a:gd name="connsiteY7" fmla="*/ 6391274 h 6391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48474" h="6391274">
                <a:moveTo>
                  <a:pt x="0" y="0"/>
                </a:moveTo>
                <a:lnTo>
                  <a:pt x="6848474" y="0"/>
                </a:lnTo>
                <a:lnTo>
                  <a:pt x="6848474" y="1685925"/>
                </a:lnTo>
                <a:lnTo>
                  <a:pt x="6029325" y="1685925"/>
                </a:lnTo>
                <a:lnTo>
                  <a:pt x="6029325" y="4595813"/>
                </a:lnTo>
                <a:lnTo>
                  <a:pt x="6848474" y="4595813"/>
                </a:lnTo>
                <a:lnTo>
                  <a:pt x="6848474" y="6391274"/>
                </a:lnTo>
                <a:lnTo>
                  <a:pt x="0" y="6391274"/>
                </a:lnTo>
                <a:close/>
              </a:path>
            </a:pathLst>
          </a:custGeom>
        </p:spPr>
        <p:txBody>
          <a:bodyPr wrap="square" rtlCol="0">
            <a:noAutofit/>
          </a:bodyPr>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BE0C0B0C-9F99-4C31-993B-EB072ABAD206}"/>
              </a:ext>
            </a:extLst>
          </p:cNvPr>
          <p:cNvSpPr>
            <a:spLocks noGrp="1"/>
          </p:cNvSpPr>
          <p:nvPr>
            <p:ph type="dt" sz="half" idx="10"/>
          </p:nvPr>
        </p:nvSpPr>
        <p:spPr/>
        <p:txBody>
          <a:bodyPr rtlCol="0">
            <a:noAutofit/>
          </a:bodyPr>
          <a:lstStyle>
            <a:lvl1pPr>
              <a:defRPr>
                <a:solidFill>
                  <a:schemeClr val="accent1"/>
                </a:solidFill>
              </a:defRPr>
            </a:lvl1pPr>
          </a:lstStyle>
          <a:p>
            <a:pPr rtl="0"/>
            <a:r>
              <a:rPr lang="en-GB" noProof="0"/>
              <a:t>8/03/20XX</a:t>
            </a:r>
          </a:p>
        </p:txBody>
      </p:sp>
      <p:sp>
        <p:nvSpPr>
          <p:cNvPr id="5" name="Footer Placeholder 4">
            <a:extLst>
              <a:ext uri="{FF2B5EF4-FFF2-40B4-BE49-F238E27FC236}">
                <a16:creationId xmlns:a16="http://schemas.microsoft.com/office/drawing/2014/main" id="{B632CDF4-F0E3-4D07-89C6-5ABCCDDD8726}"/>
              </a:ext>
            </a:extLst>
          </p:cNvPr>
          <p:cNvSpPr>
            <a:spLocks noGrp="1"/>
          </p:cNvSpPr>
          <p:nvPr>
            <p:ph type="ftr" sz="quarter" idx="11"/>
          </p:nvPr>
        </p:nvSpPr>
        <p:spPr/>
        <p:txBody>
          <a:bodyPr rtlCol="0">
            <a:noAutofit/>
          </a:bodyPr>
          <a:lstStyle>
            <a:lvl1pPr>
              <a:defRPr>
                <a:solidFill>
                  <a:schemeClr val="accent1"/>
                </a:solidFill>
              </a:defRPr>
            </a:lvl1pPr>
          </a:lstStyle>
          <a:p>
            <a:pPr rtl="0"/>
            <a:r>
              <a:rPr lang="en-GB" noProof="0"/>
              <a:t>PITCH DECK</a:t>
            </a:r>
          </a:p>
        </p:txBody>
      </p:sp>
      <p:sp>
        <p:nvSpPr>
          <p:cNvPr id="6" name="Slide Number Placeholder 5">
            <a:extLst>
              <a:ext uri="{FF2B5EF4-FFF2-40B4-BE49-F238E27FC236}">
                <a16:creationId xmlns:a16="http://schemas.microsoft.com/office/drawing/2014/main" id="{645BDA5F-715E-4514-9476-437B3EB01335}"/>
              </a:ext>
            </a:extLst>
          </p:cNvPr>
          <p:cNvSpPr>
            <a:spLocks noGrp="1"/>
          </p:cNvSpPr>
          <p:nvPr>
            <p:ph type="sldNum" sz="quarter" idx="12"/>
          </p:nvPr>
        </p:nvSpPr>
        <p:spPr/>
        <p:txBody>
          <a:bodyPr rtlCol="0">
            <a:noAutofit/>
          </a:bodyPr>
          <a:lstStyle>
            <a:lvl1pPr>
              <a:defRPr>
                <a:solidFill>
                  <a:schemeClr val="accent1"/>
                </a:solidFill>
              </a:defRPr>
            </a:lvl1pPr>
          </a:lstStyle>
          <a:p>
            <a:pPr rtl="0"/>
            <a:fld id="{BF860B6F-2FE3-4DE6-9496-980E987E7466}" type="slidenum">
              <a:rPr lang="en-GB" noProof="0" smtClean="0"/>
              <a:pPr/>
              <a:t>‹#›</a:t>
            </a:fld>
            <a:endParaRPr lang="en-GB" noProof="0"/>
          </a:p>
        </p:txBody>
      </p:sp>
      <p:sp>
        <p:nvSpPr>
          <p:cNvPr id="9" name="Text Placeholder 8">
            <a:extLst>
              <a:ext uri="{FF2B5EF4-FFF2-40B4-BE49-F238E27FC236}">
                <a16:creationId xmlns:a16="http://schemas.microsoft.com/office/drawing/2014/main" id="{A9D38E0F-D52F-4777-9D68-D30CB3B8C8ED}"/>
              </a:ext>
            </a:extLst>
          </p:cNvPr>
          <p:cNvSpPr>
            <a:spLocks noGrp="1"/>
          </p:cNvSpPr>
          <p:nvPr>
            <p:ph type="body" sz="quarter" idx="14" hasCustomPrompt="1"/>
          </p:nvPr>
        </p:nvSpPr>
        <p:spPr>
          <a:xfrm>
            <a:off x="6524625" y="2624137"/>
            <a:ext cx="5172075" cy="2033588"/>
          </a:xfrm>
        </p:spPr>
        <p:txBody>
          <a:bodyPr rtlCol="0">
            <a:noAutofit/>
          </a:bodyPr>
          <a:lstStyle>
            <a:lvl1pPr marL="0" indent="0">
              <a:lnSpc>
                <a:spcPct val="125000"/>
              </a:lnSpc>
              <a:spcBef>
                <a:spcPts val="0"/>
              </a:spcBef>
              <a:buNone/>
              <a:defRPr sz="1600" spc="100" baseline="0">
                <a:solidFill>
                  <a:schemeClr val="bg1"/>
                </a:solidFill>
              </a:defRPr>
            </a:lvl1pPr>
          </a:lstStyle>
          <a:p>
            <a:pPr lvl="0" rtl="0"/>
            <a:r>
              <a:rPr lang="en-GB" noProof="0"/>
              <a:t>Click to add text</a:t>
            </a:r>
          </a:p>
        </p:txBody>
      </p:sp>
      <p:sp>
        <p:nvSpPr>
          <p:cNvPr id="13" name="Title 1">
            <a:extLst>
              <a:ext uri="{FF2B5EF4-FFF2-40B4-BE49-F238E27FC236}">
                <a16:creationId xmlns:a16="http://schemas.microsoft.com/office/drawing/2014/main" id="{1E083E92-8775-41F5-A992-0786A4081385}"/>
              </a:ext>
            </a:extLst>
          </p:cNvPr>
          <p:cNvSpPr>
            <a:spLocks noGrp="1"/>
          </p:cNvSpPr>
          <p:nvPr>
            <p:ph type="title" hasCustomPrompt="1"/>
          </p:nvPr>
        </p:nvSpPr>
        <p:spPr>
          <a:xfrm>
            <a:off x="7692272" y="671808"/>
            <a:ext cx="3661528" cy="639192"/>
          </a:xfrm>
        </p:spPr>
        <p:txBody>
          <a:bodyPr rtlCol="0"/>
          <a:lstStyle>
            <a:lvl1pPr algn="ctr">
              <a:defRPr/>
            </a:lvl1pPr>
          </a:lstStyle>
          <a:p>
            <a:pPr rtl="0"/>
            <a:r>
              <a:rPr lang="en-GB" noProof="0"/>
              <a:t>Click to add title</a:t>
            </a:r>
          </a:p>
        </p:txBody>
      </p:sp>
    </p:spTree>
    <p:extLst>
      <p:ext uri="{BB962C8B-B14F-4D97-AF65-F5344CB8AC3E}">
        <p14:creationId xmlns:p14="http://schemas.microsoft.com/office/powerpoint/2010/main" val="1886982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Problem">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85760CB-267C-4B96-8D93-EA775230543A}"/>
              </a:ext>
            </a:extLst>
          </p:cNvPr>
          <p:cNvSpPr>
            <a:spLocks noGrp="1"/>
          </p:cNvSpPr>
          <p:nvPr>
            <p:ph type="dt" sz="half" idx="10"/>
          </p:nvPr>
        </p:nvSpPr>
        <p:spPr/>
        <p:txBody>
          <a:bodyPr rtlCol="0">
            <a:noAutofit/>
          </a:bodyPr>
          <a:lstStyle/>
          <a:p>
            <a:pPr rtl="0"/>
            <a:r>
              <a:rPr lang="en-GB" noProof="0"/>
              <a:t>8/03/20XX</a:t>
            </a:r>
          </a:p>
        </p:txBody>
      </p:sp>
      <p:sp>
        <p:nvSpPr>
          <p:cNvPr id="5" name="Footer Placeholder 4">
            <a:extLst>
              <a:ext uri="{FF2B5EF4-FFF2-40B4-BE49-F238E27FC236}">
                <a16:creationId xmlns:a16="http://schemas.microsoft.com/office/drawing/2014/main" id="{0D5F8915-ABFD-4CAE-AC61-1E1B2B1C6F04}"/>
              </a:ext>
            </a:extLst>
          </p:cNvPr>
          <p:cNvSpPr>
            <a:spLocks noGrp="1"/>
          </p:cNvSpPr>
          <p:nvPr>
            <p:ph type="ftr" sz="quarter" idx="11"/>
          </p:nvPr>
        </p:nvSpPr>
        <p:spPr/>
        <p:txBody>
          <a:bodyPr rtlCol="0">
            <a:noAutofit/>
          </a:bodyPr>
          <a:lstStyle/>
          <a:p>
            <a:pPr rtl="0"/>
            <a:r>
              <a:rPr lang="en-GB" noProof="0"/>
              <a:t>PITCH DECK</a:t>
            </a:r>
          </a:p>
        </p:txBody>
      </p:sp>
      <p:sp>
        <p:nvSpPr>
          <p:cNvPr id="6" name="Slide Number Placeholder 5">
            <a:extLst>
              <a:ext uri="{FF2B5EF4-FFF2-40B4-BE49-F238E27FC236}">
                <a16:creationId xmlns:a16="http://schemas.microsoft.com/office/drawing/2014/main" id="{27F7218A-692D-4EB0-817E-60AFD432FC84}"/>
              </a:ext>
            </a:extLst>
          </p:cNvPr>
          <p:cNvSpPr>
            <a:spLocks noGrp="1"/>
          </p:cNvSpPr>
          <p:nvPr>
            <p:ph type="sldNum" sz="quarter" idx="12"/>
          </p:nvPr>
        </p:nvSpPr>
        <p:spPr/>
        <p:txBody>
          <a:bodyPr rtlCol="0">
            <a:noAutofit/>
          </a:bodyPr>
          <a:lstStyle/>
          <a:p>
            <a:pPr rtl="0"/>
            <a:fld id="{BF860B6F-2FE3-4DE6-9496-980E987E7466}" type="slidenum">
              <a:rPr lang="en-GB" noProof="0" smtClean="0"/>
              <a:t>‹#›</a:t>
            </a:fld>
            <a:endParaRPr lang="en-GB" noProof="0"/>
          </a:p>
        </p:txBody>
      </p:sp>
      <p:sp>
        <p:nvSpPr>
          <p:cNvPr id="9" name="Text Placeholder 10">
            <a:extLst>
              <a:ext uri="{FF2B5EF4-FFF2-40B4-BE49-F238E27FC236}">
                <a16:creationId xmlns:a16="http://schemas.microsoft.com/office/drawing/2014/main" id="{D5A4AB60-E1AB-4239-BFC7-C10A235B18E0}"/>
              </a:ext>
            </a:extLst>
          </p:cNvPr>
          <p:cNvSpPr>
            <a:spLocks noGrp="1"/>
          </p:cNvSpPr>
          <p:nvPr>
            <p:ph type="body" sz="quarter" idx="13" hasCustomPrompt="1"/>
          </p:nvPr>
        </p:nvSpPr>
        <p:spPr>
          <a:xfrm>
            <a:off x="838200" y="2700899"/>
            <a:ext cx="3281555" cy="1472693"/>
          </a:xfrm>
          <a:prstGeom prst="rect">
            <a:avLst/>
          </a:prstGeom>
        </p:spPr>
        <p:txBody>
          <a:bodyPr rtlCol="0" anchor="t">
            <a:noAutofit/>
          </a:bodyPr>
          <a:lstStyle>
            <a:lvl1pPr marL="0" indent="0" algn="l">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10" name="Text Placeholder 10">
            <a:extLst>
              <a:ext uri="{FF2B5EF4-FFF2-40B4-BE49-F238E27FC236}">
                <a16:creationId xmlns:a16="http://schemas.microsoft.com/office/drawing/2014/main" id="{53300DCB-9114-4ADF-8664-EFDD2C7A6E6A}"/>
              </a:ext>
            </a:extLst>
          </p:cNvPr>
          <p:cNvSpPr>
            <a:spLocks noGrp="1"/>
          </p:cNvSpPr>
          <p:nvPr>
            <p:ph type="body" sz="quarter" idx="17" hasCustomPrompt="1"/>
          </p:nvPr>
        </p:nvSpPr>
        <p:spPr>
          <a:xfrm>
            <a:off x="838200" y="2321396"/>
            <a:ext cx="3281555" cy="426393"/>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11" name="Text Placeholder 10">
            <a:extLst>
              <a:ext uri="{FF2B5EF4-FFF2-40B4-BE49-F238E27FC236}">
                <a16:creationId xmlns:a16="http://schemas.microsoft.com/office/drawing/2014/main" id="{6B69E913-93AE-4878-BA45-C2A83F5ACE30}"/>
              </a:ext>
            </a:extLst>
          </p:cNvPr>
          <p:cNvSpPr>
            <a:spLocks noGrp="1"/>
          </p:cNvSpPr>
          <p:nvPr>
            <p:ph type="body" sz="quarter" idx="22" hasCustomPrompt="1"/>
          </p:nvPr>
        </p:nvSpPr>
        <p:spPr>
          <a:xfrm>
            <a:off x="838200" y="4683183"/>
            <a:ext cx="3281555" cy="1067648"/>
          </a:xfrm>
          <a:prstGeom prst="rect">
            <a:avLst/>
          </a:prstGeom>
        </p:spPr>
        <p:txBody>
          <a:bodyPr rtlCol="0" anchor="t">
            <a:noAutofit/>
          </a:bodyPr>
          <a:lstStyle>
            <a:lvl1pPr marL="0" indent="0" algn="l">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12" name="Text Placeholder 10">
            <a:extLst>
              <a:ext uri="{FF2B5EF4-FFF2-40B4-BE49-F238E27FC236}">
                <a16:creationId xmlns:a16="http://schemas.microsoft.com/office/drawing/2014/main" id="{EF306DC8-5642-4A13-B67A-9BF5A74DB8BB}"/>
              </a:ext>
            </a:extLst>
          </p:cNvPr>
          <p:cNvSpPr>
            <a:spLocks noGrp="1"/>
          </p:cNvSpPr>
          <p:nvPr>
            <p:ph type="body" sz="quarter" idx="23" hasCustomPrompt="1"/>
          </p:nvPr>
        </p:nvSpPr>
        <p:spPr>
          <a:xfrm>
            <a:off x="838200" y="4303679"/>
            <a:ext cx="3281555" cy="426393"/>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13" name="Text Placeholder 10">
            <a:extLst>
              <a:ext uri="{FF2B5EF4-FFF2-40B4-BE49-F238E27FC236}">
                <a16:creationId xmlns:a16="http://schemas.microsoft.com/office/drawing/2014/main" id="{CC0CA179-9852-4BA8-8E7D-8C5F43775EA9}"/>
              </a:ext>
            </a:extLst>
          </p:cNvPr>
          <p:cNvSpPr>
            <a:spLocks noGrp="1"/>
          </p:cNvSpPr>
          <p:nvPr>
            <p:ph type="body" sz="quarter" idx="24" hasCustomPrompt="1"/>
          </p:nvPr>
        </p:nvSpPr>
        <p:spPr>
          <a:xfrm>
            <a:off x="4465159" y="2715236"/>
            <a:ext cx="3281555" cy="1472693"/>
          </a:xfrm>
          <a:prstGeom prst="rect">
            <a:avLst/>
          </a:prstGeom>
        </p:spPr>
        <p:txBody>
          <a:bodyPr rtlCol="0" anchor="t">
            <a:noAutofit/>
          </a:bodyPr>
          <a:lstStyle>
            <a:lvl1pPr marL="0" indent="0" algn="l">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14" name="Text Placeholder 10">
            <a:extLst>
              <a:ext uri="{FF2B5EF4-FFF2-40B4-BE49-F238E27FC236}">
                <a16:creationId xmlns:a16="http://schemas.microsoft.com/office/drawing/2014/main" id="{651735A5-9931-4467-9BBD-D622219F38F6}"/>
              </a:ext>
            </a:extLst>
          </p:cNvPr>
          <p:cNvSpPr>
            <a:spLocks noGrp="1"/>
          </p:cNvSpPr>
          <p:nvPr>
            <p:ph type="body" sz="quarter" idx="25" hasCustomPrompt="1"/>
          </p:nvPr>
        </p:nvSpPr>
        <p:spPr>
          <a:xfrm>
            <a:off x="4465159" y="2335733"/>
            <a:ext cx="3281555" cy="426393"/>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15" name="Text Placeholder 10">
            <a:extLst>
              <a:ext uri="{FF2B5EF4-FFF2-40B4-BE49-F238E27FC236}">
                <a16:creationId xmlns:a16="http://schemas.microsoft.com/office/drawing/2014/main" id="{75467CBB-A84A-4371-9C2F-3BD7181223E8}"/>
              </a:ext>
            </a:extLst>
          </p:cNvPr>
          <p:cNvSpPr>
            <a:spLocks noGrp="1"/>
          </p:cNvSpPr>
          <p:nvPr>
            <p:ph type="body" sz="quarter" idx="26" hasCustomPrompt="1"/>
          </p:nvPr>
        </p:nvSpPr>
        <p:spPr>
          <a:xfrm>
            <a:off x="4465159" y="4697520"/>
            <a:ext cx="3281555" cy="1067648"/>
          </a:xfrm>
          <a:prstGeom prst="rect">
            <a:avLst/>
          </a:prstGeom>
        </p:spPr>
        <p:txBody>
          <a:bodyPr rtlCol="0" anchor="t">
            <a:noAutofit/>
          </a:bodyPr>
          <a:lstStyle>
            <a:lvl1pPr marL="0" indent="0" algn="l">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16" name="Text Placeholder 10">
            <a:extLst>
              <a:ext uri="{FF2B5EF4-FFF2-40B4-BE49-F238E27FC236}">
                <a16:creationId xmlns:a16="http://schemas.microsoft.com/office/drawing/2014/main" id="{5E96B9F0-428C-454F-A050-D0D8E8714281}"/>
              </a:ext>
            </a:extLst>
          </p:cNvPr>
          <p:cNvSpPr>
            <a:spLocks noGrp="1"/>
          </p:cNvSpPr>
          <p:nvPr>
            <p:ph type="body" sz="quarter" idx="27" hasCustomPrompt="1"/>
          </p:nvPr>
        </p:nvSpPr>
        <p:spPr>
          <a:xfrm>
            <a:off x="4465159" y="4318016"/>
            <a:ext cx="3281555" cy="426393"/>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17" name="Text Placeholder 10">
            <a:extLst>
              <a:ext uri="{FF2B5EF4-FFF2-40B4-BE49-F238E27FC236}">
                <a16:creationId xmlns:a16="http://schemas.microsoft.com/office/drawing/2014/main" id="{DBEB11F1-0872-4500-8CBB-63D9F6BBAF00}"/>
              </a:ext>
            </a:extLst>
          </p:cNvPr>
          <p:cNvSpPr>
            <a:spLocks noGrp="1"/>
          </p:cNvSpPr>
          <p:nvPr>
            <p:ph type="body" sz="quarter" idx="28" hasCustomPrompt="1"/>
          </p:nvPr>
        </p:nvSpPr>
        <p:spPr>
          <a:xfrm>
            <a:off x="8089832" y="2715236"/>
            <a:ext cx="3281555" cy="1472693"/>
          </a:xfrm>
          <a:prstGeom prst="rect">
            <a:avLst/>
          </a:prstGeom>
        </p:spPr>
        <p:txBody>
          <a:bodyPr rtlCol="0" anchor="t">
            <a:noAutofit/>
          </a:bodyPr>
          <a:lstStyle>
            <a:lvl1pPr marL="0" indent="0" algn="l">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18" name="Text Placeholder 10">
            <a:extLst>
              <a:ext uri="{FF2B5EF4-FFF2-40B4-BE49-F238E27FC236}">
                <a16:creationId xmlns:a16="http://schemas.microsoft.com/office/drawing/2014/main" id="{1D1E8BAA-941F-4D25-92A6-7E9A2C3664CD}"/>
              </a:ext>
            </a:extLst>
          </p:cNvPr>
          <p:cNvSpPr>
            <a:spLocks noGrp="1"/>
          </p:cNvSpPr>
          <p:nvPr>
            <p:ph type="body" sz="quarter" idx="29" hasCustomPrompt="1"/>
          </p:nvPr>
        </p:nvSpPr>
        <p:spPr>
          <a:xfrm>
            <a:off x="8089832" y="2335733"/>
            <a:ext cx="3281555" cy="426393"/>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19" name="Rectangle 18">
            <a:extLst>
              <a:ext uri="{FF2B5EF4-FFF2-40B4-BE49-F238E27FC236}">
                <a16:creationId xmlns:a16="http://schemas.microsoft.com/office/drawing/2014/main" id="{9A7E5E59-1A85-4D6C-9DFC-E288DD5ABE98}"/>
              </a:ext>
            </a:extLst>
          </p:cNvPr>
          <p:cNvSpPr/>
          <p:nvPr userDrawn="1"/>
        </p:nvSpPr>
        <p:spPr>
          <a:xfrm rot="5400000">
            <a:off x="9766385" y="-1006534"/>
            <a:ext cx="972645" cy="39242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 name="Title 1">
            <a:extLst>
              <a:ext uri="{FF2B5EF4-FFF2-40B4-BE49-F238E27FC236}">
                <a16:creationId xmlns:a16="http://schemas.microsoft.com/office/drawing/2014/main" id="{E67B2D7D-08A6-4C69-B43C-2288E5BBDAEA}"/>
              </a:ext>
            </a:extLst>
          </p:cNvPr>
          <p:cNvSpPr>
            <a:spLocks noGrp="1"/>
          </p:cNvSpPr>
          <p:nvPr>
            <p:ph type="title" hasCustomPrompt="1"/>
          </p:nvPr>
        </p:nvSpPr>
        <p:spPr>
          <a:xfrm>
            <a:off x="2891574" y="658420"/>
            <a:ext cx="6408851" cy="665965"/>
          </a:xfrm>
        </p:spPr>
        <p:txBody>
          <a:bodyPr rtlCol="0"/>
          <a:lstStyle>
            <a:lvl1pPr algn="r">
              <a:defRPr/>
            </a:lvl1pPr>
          </a:lstStyle>
          <a:p>
            <a:pPr rtl="0"/>
            <a:r>
              <a:rPr lang="en-GB" noProof="0"/>
              <a:t>Click to add title</a:t>
            </a:r>
          </a:p>
        </p:txBody>
      </p:sp>
    </p:spTree>
    <p:extLst>
      <p:ext uri="{BB962C8B-B14F-4D97-AF65-F5344CB8AC3E}">
        <p14:creationId xmlns:p14="http://schemas.microsoft.com/office/powerpoint/2010/main" val="37474655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Solution">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DCFDE121-67A1-407B-A6E2-D5B255A4F712}"/>
              </a:ext>
            </a:extLst>
          </p:cNvPr>
          <p:cNvSpPr/>
          <p:nvPr userDrawn="1"/>
        </p:nvSpPr>
        <p:spPr>
          <a:xfrm>
            <a:off x="1282168" y="0"/>
            <a:ext cx="1855263" cy="4459951"/>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 name="Title 1">
            <a:extLst>
              <a:ext uri="{FF2B5EF4-FFF2-40B4-BE49-F238E27FC236}">
                <a16:creationId xmlns:a16="http://schemas.microsoft.com/office/drawing/2014/main" id="{F45C2B05-C32D-4F66-8BDA-0F4824844CE9}"/>
              </a:ext>
            </a:extLst>
          </p:cNvPr>
          <p:cNvSpPr>
            <a:spLocks noGrp="1"/>
          </p:cNvSpPr>
          <p:nvPr>
            <p:ph type="title" hasCustomPrompt="1"/>
          </p:nvPr>
        </p:nvSpPr>
        <p:spPr>
          <a:xfrm rot="16200000">
            <a:off x="575672" y="4121035"/>
            <a:ext cx="3337712" cy="639195"/>
          </a:xfrm>
        </p:spPr>
        <p:txBody>
          <a:bodyPr rtlCol="0"/>
          <a:lstStyle>
            <a:lvl1pPr algn="r">
              <a:defRPr/>
            </a:lvl1pPr>
          </a:lstStyle>
          <a:p>
            <a:pPr rtl="0"/>
            <a:r>
              <a:rPr lang="en-GB" noProof="0"/>
              <a:t>Click to add title</a:t>
            </a:r>
          </a:p>
        </p:txBody>
      </p:sp>
      <p:sp>
        <p:nvSpPr>
          <p:cNvPr id="4" name="Picture Placeholder 3">
            <a:extLst>
              <a:ext uri="{FF2B5EF4-FFF2-40B4-BE49-F238E27FC236}">
                <a16:creationId xmlns:a16="http://schemas.microsoft.com/office/drawing/2014/main" id="{67AE0851-B0C9-475B-8AD9-7C6A141FDDE0}"/>
              </a:ext>
            </a:extLst>
          </p:cNvPr>
          <p:cNvSpPr>
            <a:spLocks noGrp="1"/>
          </p:cNvSpPr>
          <p:nvPr>
            <p:ph type="pic" sz="quarter" idx="21"/>
          </p:nvPr>
        </p:nvSpPr>
        <p:spPr>
          <a:xfrm>
            <a:off x="4414645" y="758825"/>
            <a:ext cx="599148" cy="600075"/>
          </a:xfrm>
        </p:spPr>
        <p:txBody>
          <a:bodyPr rtlCol="0" anchor="ctr"/>
          <a:lstStyle>
            <a:lvl1pPr marL="0" indent="0" algn="ctr">
              <a:buNone/>
              <a:defRPr sz="1000"/>
            </a:lvl1pPr>
          </a:lstStyle>
          <a:p>
            <a:pPr rtl="0"/>
            <a:r>
              <a:rPr lang="en-US" noProof="0"/>
              <a:t>Click icon to add picture</a:t>
            </a:r>
            <a:endParaRPr lang="en-GB" noProof="0"/>
          </a:p>
        </p:txBody>
      </p:sp>
      <p:sp>
        <p:nvSpPr>
          <p:cNvPr id="12" name="Text Placeholder 10">
            <a:extLst>
              <a:ext uri="{FF2B5EF4-FFF2-40B4-BE49-F238E27FC236}">
                <a16:creationId xmlns:a16="http://schemas.microsoft.com/office/drawing/2014/main" id="{32254E01-FD47-43F3-A74C-720A0EA4C249}"/>
              </a:ext>
            </a:extLst>
          </p:cNvPr>
          <p:cNvSpPr>
            <a:spLocks noGrp="1"/>
          </p:cNvSpPr>
          <p:nvPr>
            <p:ph type="body" sz="quarter" idx="17" hasCustomPrompt="1"/>
          </p:nvPr>
        </p:nvSpPr>
        <p:spPr>
          <a:xfrm>
            <a:off x="4414645" y="1388209"/>
            <a:ext cx="3281555" cy="426393"/>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8" name="Text Placeholder 10">
            <a:extLst>
              <a:ext uri="{FF2B5EF4-FFF2-40B4-BE49-F238E27FC236}">
                <a16:creationId xmlns:a16="http://schemas.microsoft.com/office/drawing/2014/main" id="{9B911B77-02F4-42D2-8639-A3F7EAFB71EC}"/>
              </a:ext>
            </a:extLst>
          </p:cNvPr>
          <p:cNvSpPr>
            <a:spLocks noGrp="1"/>
          </p:cNvSpPr>
          <p:nvPr>
            <p:ph type="body" sz="quarter" idx="13" hasCustomPrompt="1"/>
          </p:nvPr>
        </p:nvSpPr>
        <p:spPr>
          <a:xfrm>
            <a:off x="4414645" y="1767713"/>
            <a:ext cx="3281555" cy="1125740"/>
          </a:xfrm>
          <a:prstGeom prst="rect">
            <a:avLst/>
          </a:prstGeom>
        </p:spPr>
        <p:txBody>
          <a:bodyPr rtlCol="0" anchor="t">
            <a:noAutofit/>
          </a:bodyPr>
          <a:lstStyle>
            <a:lvl1pPr marL="0" indent="0" algn="l">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22" name="Picture Placeholder 3">
            <a:extLst>
              <a:ext uri="{FF2B5EF4-FFF2-40B4-BE49-F238E27FC236}">
                <a16:creationId xmlns:a16="http://schemas.microsoft.com/office/drawing/2014/main" id="{0FBF118A-5599-4A55-9939-8075D74851A3}"/>
              </a:ext>
            </a:extLst>
          </p:cNvPr>
          <p:cNvSpPr>
            <a:spLocks noGrp="1"/>
          </p:cNvSpPr>
          <p:nvPr>
            <p:ph type="pic" sz="quarter" idx="22"/>
          </p:nvPr>
        </p:nvSpPr>
        <p:spPr>
          <a:xfrm>
            <a:off x="4414645" y="3251858"/>
            <a:ext cx="599148" cy="600075"/>
          </a:xfrm>
        </p:spPr>
        <p:txBody>
          <a:bodyPr rtlCol="0" anchor="ctr"/>
          <a:lstStyle>
            <a:lvl1pPr marL="0" indent="0" algn="ctr">
              <a:buNone/>
              <a:defRPr sz="1000"/>
            </a:lvl1pPr>
          </a:lstStyle>
          <a:p>
            <a:pPr rtl="0"/>
            <a:r>
              <a:rPr lang="en-US" noProof="0"/>
              <a:t>Click icon to add picture</a:t>
            </a:r>
            <a:endParaRPr lang="en-GB" noProof="0"/>
          </a:p>
        </p:txBody>
      </p:sp>
      <p:sp>
        <p:nvSpPr>
          <p:cNvPr id="14" name="Text Placeholder 10">
            <a:extLst>
              <a:ext uri="{FF2B5EF4-FFF2-40B4-BE49-F238E27FC236}">
                <a16:creationId xmlns:a16="http://schemas.microsoft.com/office/drawing/2014/main" id="{066BB17E-99F0-43A3-99AA-F928695311F6}"/>
              </a:ext>
            </a:extLst>
          </p:cNvPr>
          <p:cNvSpPr>
            <a:spLocks noGrp="1"/>
          </p:cNvSpPr>
          <p:nvPr>
            <p:ph type="body" sz="quarter" idx="19" hasCustomPrompt="1"/>
          </p:nvPr>
        </p:nvSpPr>
        <p:spPr>
          <a:xfrm>
            <a:off x="4414645" y="3866925"/>
            <a:ext cx="3281555" cy="428891"/>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10" name="Text Placeholder 10">
            <a:extLst>
              <a:ext uri="{FF2B5EF4-FFF2-40B4-BE49-F238E27FC236}">
                <a16:creationId xmlns:a16="http://schemas.microsoft.com/office/drawing/2014/main" id="{934F74CA-3E2F-4F3A-BE25-F8D9572179A2}"/>
              </a:ext>
            </a:extLst>
          </p:cNvPr>
          <p:cNvSpPr>
            <a:spLocks noGrp="1"/>
          </p:cNvSpPr>
          <p:nvPr>
            <p:ph type="body" sz="quarter" idx="15" hasCustomPrompt="1"/>
          </p:nvPr>
        </p:nvSpPr>
        <p:spPr>
          <a:xfrm>
            <a:off x="4414645" y="4248925"/>
            <a:ext cx="3281555" cy="1429216"/>
          </a:xfrm>
          <a:prstGeom prst="rect">
            <a:avLst/>
          </a:prstGeom>
        </p:spPr>
        <p:txBody>
          <a:bodyPr rtlCol="0" anchor="t">
            <a:noAutofit/>
          </a:bodyPr>
          <a:lstStyle>
            <a:lvl1pPr marL="0" indent="0" algn="l">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27" name="Picture Placeholder 3">
            <a:extLst>
              <a:ext uri="{FF2B5EF4-FFF2-40B4-BE49-F238E27FC236}">
                <a16:creationId xmlns:a16="http://schemas.microsoft.com/office/drawing/2014/main" id="{B5A383D6-9A09-46E4-8DD5-684C3B04E152}"/>
              </a:ext>
            </a:extLst>
          </p:cNvPr>
          <p:cNvSpPr>
            <a:spLocks noGrp="1"/>
          </p:cNvSpPr>
          <p:nvPr>
            <p:ph type="pic" sz="quarter" idx="24"/>
          </p:nvPr>
        </p:nvSpPr>
        <p:spPr>
          <a:xfrm>
            <a:off x="8077157" y="773142"/>
            <a:ext cx="599148" cy="600075"/>
          </a:xfrm>
        </p:spPr>
        <p:txBody>
          <a:bodyPr rtlCol="0" anchor="ctr"/>
          <a:lstStyle>
            <a:lvl1pPr marL="0" indent="0" algn="ctr">
              <a:buNone/>
              <a:defRPr sz="1000"/>
            </a:lvl1pPr>
          </a:lstStyle>
          <a:p>
            <a:pPr rtl="0"/>
            <a:r>
              <a:rPr lang="en-US" noProof="0"/>
              <a:t>Click icon to add picture</a:t>
            </a:r>
            <a:endParaRPr lang="en-GB" noProof="0"/>
          </a:p>
        </p:txBody>
      </p:sp>
      <p:sp>
        <p:nvSpPr>
          <p:cNvPr id="13" name="Text Placeholder 10">
            <a:extLst>
              <a:ext uri="{FF2B5EF4-FFF2-40B4-BE49-F238E27FC236}">
                <a16:creationId xmlns:a16="http://schemas.microsoft.com/office/drawing/2014/main" id="{76D712C8-D0F1-407A-AAC4-D86C1FDDCDCF}"/>
              </a:ext>
            </a:extLst>
          </p:cNvPr>
          <p:cNvSpPr>
            <a:spLocks noGrp="1"/>
          </p:cNvSpPr>
          <p:nvPr>
            <p:ph type="body" sz="quarter" idx="18" hasCustomPrompt="1"/>
          </p:nvPr>
        </p:nvSpPr>
        <p:spPr>
          <a:xfrm>
            <a:off x="8072244" y="1388209"/>
            <a:ext cx="3281556" cy="426393"/>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9" name="Text Placeholder 10">
            <a:extLst>
              <a:ext uri="{FF2B5EF4-FFF2-40B4-BE49-F238E27FC236}">
                <a16:creationId xmlns:a16="http://schemas.microsoft.com/office/drawing/2014/main" id="{41C731A4-58E7-4726-BFC7-23260BCD624E}"/>
              </a:ext>
            </a:extLst>
          </p:cNvPr>
          <p:cNvSpPr>
            <a:spLocks noGrp="1"/>
          </p:cNvSpPr>
          <p:nvPr>
            <p:ph type="body" sz="quarter" idx="14" hasCustomPrompt="1"/>
          </p:nvPr>
        </p:nvSpPr>
        <p:spPr>
          <a:xfrm>
            <a:off x="8072244" y="1767713"/>
            <a:ext cx="3281556" cy="1125740"/>
          </a:xfrm>
          <a:prstGeom prst="rect">
            <a:avLst/>
          </a:prstGeom>
        </p:spPr>
        <p:txBody>
          <a:bodyPr rtlCol="0" anchor="t">
            <a:noAutofit/>
          </a:bodyPr>
          <a:lstStyle>
            <a:lvl1pPr marL="0" indent="0" algn="l">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26" name="Picture Placeholder 3">
            <a:extLst>
              <a:ext uri="{FF2B5EF4-FFF2-40B4-BE49-F238E27FC236}">
                <a16:creationId xmlns:a16="http://schemas.microsoft.com/office/drawing/2014/main" id="{533CF28F-2EF0-4DE6-AD35-043AAA87EEC1}"/>
              </a:ext>
            </a:extLst>
          </p:cNvPr>
          <p:cNvSpPr>
            <a:spLocks noGrp="1"/>
          </p:cNvSpPr>
          <p:nvPr>
            <p:ph type="pic" sz="quarter" idx="23"/>
          </p:nvPr>
        </p:nvSpPr>
        <p:spPr>
          <a:xfrm>
            <a:off x="8072244" y="3237794"/>
            <a:ext cx="599148" cy="600075"/>
          </a:xfrm>
        </p:spPr>
        <p:txBody>
          <a:bodyPr rtlCol="0" anchor="ctr"/>
          <a:lstStyle>
            <a:lvl1pPr marL="0" indent="0" algn="ctr">
              <a:buNone/>
              <a:defRPr sz="1000"/>
            </a:lvl1pPr>
          </a:lstStyle>
          <a:p>
            <a:pPr rtl="0"/>
            <a:r>
              <a:rPr lang="en-US" noProof="0"/>
              <a:t>Click icon to add picture</a:t>
            </a:r>
            <a:endParaRPr lang="en-GB" noProof="0"/>
          </a:p>
        </p:txBody>
      </p:sp>
      <p:sp>
        <p:nvSpPr>
          <p:cNvPr id="15" name="Text Placeholder 10">
            <a:extLst>
              <a:ext uri="{FF2B5EF4-FFF2-40B4-BE49-F238E27FC236}">
                <a16:creationId xmlns:a16="http://schemas.microsoft.com/office/drawing/2014/main" id="{098ABB59-CA95-470C-A29D-627B16E69E8E}"/>
              </a:ext>
            </a:extLst>
          </p:cNvPr>
          <p:cNvSpPr>
            <a:spLocks noGrp="1"/>
          </p:cNvSpPr>
          <p:nvPr>
            <p:ph type="body" sz="quarter" idx="20" hasCustomPrompt="1"/>
          </p:nvPr>
        </p:nvSpPr>
        <p:spPr>
          <a:xfrm>
            <a:off x="8072244" y="3866925"/>
            <a:ext cx="3281556" cy="428891"/>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11" name="Text Placeholder 10">
            <a:extLst>
              <a:ext uri="{FF2B5EF4-FFF2-40B4-BE49-F238E27FC236}">
                <a16:creationId xmlns:a16="http://schemas.microsoft.com/office/drawing/2014/main" id="{FB571488-55CE-40DF-84B6-A5166E2BEF92}"/>
              </a:ext>
            </a:extLst>
          </p:cNvPr>
          <p:cNvSpPr>
            <a:spLocks noGrp="1"/>
          </p:cNvSpPr>
          <p:nvPr>
            <p:ph type="body" sz="quarter" idx="16" hasCustomPrompt="1"/>
          </p:nvPr>
        </p:nvSpPr>
        <p:spPr>
          <a:xfrm>
            <a:off x="8072244" y="4248925"/>
            <a:ext cx="3281556" cy="1429216"/>
          </a:xfrm>
          <a:prstGeom prst="rect">
            <a:avLst/>
          </a:prstGeom>
        </p:spPr>
        <p:txBody>
          <a:bodyPr rtlCol="0" anchor="t">
            <a:noAutofit/>
          </a:bodyPr>
          <a:lstStyle>
            <a:lvl1pPr marL="0" indent="0" algn="l">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5" name="Date Placeholder 4">
            <a:extLst>
              <a:ext uri="{FF2B5EF4-FFF2-40B4-BE49-F238E27FC236}">
                <a16:creationId xmlns:a16="http://schemas.microsoft.com/office/drawing/2014/main" id="{E7D15CF3-8EFD-40BC-B749-25F401BC162C}"/>
              </a:ext>
            </a:extLst>
          </p:cNvPr>
          <p:cNvSpPr>
            <a:spLocks noGrp="1"/>
          </p:cNvSpPr>
          <p:nvPr>
            <p:ph type="dt" sz="half" idx="10"/>
          </p:nvPr>
        </p:nvSpPr>
        <p:spPr/>
        <p:txBody>
          <a:bodyPr rtlCol="0">
            <a:noAutofit/>
          </a:bodyPr>
          <a:lstStyle/>
          <a:p>
            <a:pPr rtl="0"/>
            <a:r>
              <a:rPr lang="en-GB" noProof="0"/>
              <a:t>8/03/20XX</a:t>
            </a:r>
          </a:p>
        </p:txBody>
      </p:sp>
      <p:sp>
        <p:nvSpPr>
          <p:cNvPr id="6" name="Footer Placeholder 5">
            <a:extLst>
              <a:ext uri="{FF2B5EF4-FFF2-40B4-BE49-F238E27FC236}">
                <a16:creationId xmlns:a16="http://schemas.microsoft.com/office/drawing/2014/main" id="{8A1DB08D-5054-4577-AA1B-BA9D87CF8BD2}"/>
              </a:ext>
            </a:extLst>
          </p:cNvPr>
          <p:cNvSpPr>
            <a:spLocks noGrp="1"/>
          </p:cNvSpPr>
          <p:nvPr>
            <p:ph type="ftr" sz="quarter" idx="11"/>
          </p:nvPr>
        </p:nvSpPr>
        <p:spPr/>
        <p:txBody>
          <a:bodyPr rtlCol="0">
            <a:noAutofit/>
          </a:bodyPr>
          <a:lstStyle/>
          <a:p>
            <a:pPr rtl="0"/>
            <a:r>
              <a:rPr lang="en-GB" noProof="0"/>
              <a:t>PITCH DECK</a:t>
            </a:r>
          </a:p>
        </p:txBody>
      </p:sp>
      <p:sp>
        <p:nvSpPr>
          <p:cNvPr id="7" name="Slide Number Placeholder 6">
            <a:extLst>
              <a:ext uri="{FF2B5EF4-FFF2-40B4-BE49-F238E27FC236}">
                <a16:creationId xmlns:a16="http://schemas.microsoft.com/office/drawing/2014/main" id="{9FEF9931-2A77-46BF-822E-D503CEAF6E2C}"/>
              </a:ext>
            </a:extLst>
          </p:cNvPr>
          <p:cNvSpPr>
            <a:spLocks noGrp="1"/>
          </p:cNvSpPr>
          <p:nvPr>
            <p:ph type="sldNum" sz="quarter" idx="12"/>
          </p:nvPr>
        </p:nvSpPr>
        <p:spPr/>
        <p:txBody>
          <a:bodyPr rtlCol="0">
            <a:noAutofit/>
          </a:bodyPr>
          <a:lstStyle/>
          <a:p>
            <a:pPr rtl="0"/>
            <a:fld id="{BF860B6F-2FE3-4DE6-9496-980E987E7466}" type="slidenum">
              <a:rPr lang="en-GB" noProof="0" smtClean="0"/>
              <a:t>‹#›</a:t>
            </a:fld>
            <a:endParaRPr lang="en-GB" noProof="0"/>
          </a:p>
        </p:txBody>
      </p:sp>
    </p:spTree>
    <p:extLst>
      <p:ext uri="{BB962C8B-B14F-4D97-AF65-F5344CB8AC3E}">
        <p14:creationId xmlns:p14="http://schemas.microsoft.com/office/powerpoint/2010/main" val="12662342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Product Overview">
    <p:spTree>
      <p:nvGrpSpPr>
        <p:cNvPr id="1" name=""/>
        <p:cNvGrpSpPr/>
        <p:nvPr/>
      </p:nvGrpSpPr>
      <p:grpSpPr>
        <a:xfrm>
          <a:off x="0" y="0"/>
          <a:ext cx="0" cy="0"/>
          <a:chOff x="0" y="0"/>
          <a:chExt cx="0" cy="0"/>
        </a:xfrm>
      </p:grpSpPr>
      <p:sp>
        <p:nvSpPr>
          <p:cNvPr id="5" name="Picture Placeholder 2">
            <a:extLst>
              <a:ext uri="{FF2B5EF4-FFF2-40B4-BE49-F238E27FC236}">
                <a16:creationId xmlns:a16="http://schemas.microsoft.com/office/drawing/2014/main" id="{693F3E0E-712E-4821-A89E-6727BD3825A0}"/>
              </a:ext>
            </a:extLst>
          </p:cNvPr>
          <p:cNvSpPr>
            <a:spLocks noGrp="1"/>
          </p:cNvSpPr>
          <p:nvPr>
            <p:ph type="pic" sz="quarter" idx="16" hasCustomPrompt="1"/>
          </p:nvPr>
        </p:nvSpPr>
        <p:spPr>
          <a:xfrm>
            <a:off x="0" y="466725"/>
            <a:ext cx="4858139" cy="5924550"/>
          </a:xfrm>
        </p:spPr>
        <p:txBody>
          <a:bodyPr rtlCol="0">
            <a:noAutofit/>
          </a:bodyPr>
          <a:lstStyle>
            <a:lvl1pPr marL="0" indent="0" algn="ctr">
              <a:buNone/>
              <a:defRPr/>
            </a:lvl1pPr>
          </a:lstStyle>
          <a:p>
            <a:pPr rtl="0"/>
            <a:r>
              <a:rPr lang="en-GB" noProof="0"/>
              <a:t>Click to add photo</a:t>
            </a:r>
          </a:p>
        </p:txBody>
      </p:sp>
      <p:sp>
        <p:nvSpPr>
          <p:cNvPr id="7" name="Date Placeholder 6">
            <a:extLst>
              <a:ext uri="{FF2B5EF4-FFF2-40B4-BE49-F238E27FC236}">
                <a16:creationId xmlns:a16="http://schemas.microsoft.com/office/drawing/2014/main" id="{394311D2-47FE-44C1-9B1C-179CAA338029}"/>
              </a:ext>
            </a:extLst>
          </p:cNvPr>
          <p:cNvSpPr>
            <a:spLocks noGrp="1"/>
          </p:cNvSpPr>
          <p:nvPr>
            <p:ph type="dt" sz="half" idx="10"/>
          </p:nvPr>
        </p:nvSpPr>
        <p:spPr/>
        <p:txBody>
          <a:bodyPr rtlCol="0">
            <a:noAutofit/>
          </a:bodyPr>
          <a:lstStyle>
            <a:lvl1pPr>
              <a:defRPr>
                <a:solidFill>
                  <a:schemeClr val="bg2">
                    <a:lumMod val="50000"/>
                  </a:schemeClr>
                </a:solidFill>
              </a:defRPr>
            </a:lvl1pPr>
          </a:lstStyle>
          <a:p>
            <a:pPr rtl="0"/>
            <a:r>
              <a:rPr lang="en-GB" noProof="0"/>
              <a:t>8/03/20XX</a:t>
            </a:r>
          </a:p>
        </p:txBody>
      </p:sp>
      <p:sp>
        <p:nvSpPr>
          <p:cNvPr id="8" name="Footer Placeholder 7">
            <a:extLst>
              <a:ext uri="{FF2B5EF4-FFF2-40B4-BE49-F238E27FC236}">
                <a16:creationId xmlns:a16="http://schemas.microsoft.com/office/drawing/2014/main" id="{6EDFF648-B296-4801-91A9-A6868BFA7F63}"/>
              </a:ext>
            </a:extLst>
          </p:cNvPr>
          <p:cNvSpPr>
            <a:spLocks noGrp="1"/>
          </p:cNvSpPr>
          <p:nvPr>
            <p:ph type="ftr" sz="quarter" idx="11"/>
          </p:nvPr>
        </p:nvSpPr>
        <p:spPr/>
        <p:txBody>
          <a:bodyPr rtlCol="0">
            <a:noAutofit/>
          </a:bodyPr>
          <a:lstStyle>
            <a:lvl1pPr>
              <a:defRPr>
                <a:solidFill>
                  <a:schemeClr val="bg2">
                    <a:lumMod val="50000"/>
                  </a:schemeClr>
                </a:solidFill>
              </a:defRPr>
            </a:lvl1pPr>
          </a:lstStyle>
          <a:p>
            <a:pPr rtl="0"/>
            <a:r>
              <a:rPr lang="en-GB" noProof="0"/>
              <a:t>PITCH DECK</a:t>
            </a:r>
          </a:p>
        </p:txBody>
      </p:sp>
      <p:sp>
        <p:nvSpPr>
          <p:cNvPr id="9" name="Slide Number Placeholder 8">
            <a:extLst>
              <a:ext uri="{FF2B5EF4-FFF2-40B4-BE49-F238E27FC236}">
                <a16:creationId xmlns:a16="http://schemas.microsoft.com/office/drawing/2014/main" id="{7364D7C8-0561-4530-BCD5-AB0BB1977A4F}"/>
              </a:ext>
            </a:extLst>
          </p:cNvPr>
          <p:cNvSpPr>
            <a:spLocks noGrp="1"/>
          </p:cNvSpPr>
          <p:nvPr>
            <p:ph type="sldNum" sz="quarter" idx="12"/>
          </p:nvPr>
        </p:nvSpPr>
        <p:spPr/>
        <p:txBody>
          <a:bodyPr rtlCol="0">
            <a:noAutofit/>
          </a:bodyPr>
          <a:lstStyle>
            <a:lvl1pPr>
              <a:defRPr>
                <a:solidFill>
                  <a:schemeClr val="bg2">
                    <a:lumMod val="50000"/>
                  </a:schemeClr>
                </a:solidFill>
              </a:defRPr>
            </a:lvl1pPr>
          </a:lstStyle>
          <a:p>
            <a:pPr rtl="0"/>
            <a:fld id="{BF860B6F-2FE3-4DE6-9496-980E987E7466}" type="slidenum">
              <a:rPr lang="en-GB" noProof="0" smtClean="0"/>
              <a:pPr/>
              <a:t>‹#›</a:t>
            </a:fld>
            <a:endParaRPr lang="en-GB" noProof="0"/>
          </a:p>
        </p:txBody>
      </p:sp>
      <p:sp>
        <p:nvSpPr>
          <p:cNvPr id="10" name="Text Placeholder 10">
            <a:extLst>
              <a:ext uri="{FF2B5EF4-FFF2-40B4-BE49-F238E27FC236}">
                <a16:creationId xmlns:a16="http://schemas.microsoft.com/office/drawing/2014/main" id="{B50F7E33-83E1-4951-9CEC-14866D6A3C44}"/>
              </a:ext>
            </a:extLst>
          </p:cNvPr>
          <p:cNvSpPr>
            <a:spLocks noGrp="1"/>
          </p:cNvSpPr>
          <p:nvPr>
            <p:ph type="body" sz="quarter" idx="13" hasCustomPrompt="1"/>
          </p:nvPr>
        </p:nvSpPr>
        <p:spPr>
          <a:xfrm>
            <a:off x="5598135" y="2759613"/>
            <a:ext cx="2824355" cy="1117566"/>
          </a:xfrm>
          <a:prstGeom prst="rect">
            <a:avLst/>
          </a:prstGeom>
        </p:spPr>
        <p:txBody>
          <a:bodyPr rtlCol="0" anchor="t">
            <a:noAutofit/>
          </a:bodyPr>
          <a:lstStyle>
            <a:lvl1pPr marL="0" indent="0" algn="l">
              <a:lnSpc>
                <a:spcPct val="125000"/>
              </a:lnSpc>
              <a:spcBef>
                <a:spcPts val="1000"/>
              </a:spcBef>
              <a:buNone/>
              <a:defRPr sz="1400" cap="none" spc="100" baseline="0">
                <a:solidFill>
                  <a:schemeClr val="tx1"/>
                </a:solidFill>
                <a:latin typeface="+mn-lt"/>
              </a:defRPr>
            </a:lvl1pPr>
          </a:lstStyle>
          <a:p>
            <a:pPr lvl="0" rtl="0"/>
            <a:r>
              <a:rPr lang="en-GB" noProof="0"/>
              <a:t>Click to add text</a:t>
            </a:r>
          </a:p>
        </p:txBody>
      </p:sp>
      <p:sp>
        <p:nvSpPr>
          <p:cNvPr id="11" name="Text Placeholder 10">
            <a:extLst>
              <a:ext uri="{FF2B5EF4-FFF2-40B4-BE49-F238E27FC236}">
                <a16:creationId xmlns:a16="http://schemas.microsoft.com/office/drawing/2014/main" id="{4F01B4AA-8A2C-488B-A306-BC09BA1C66A5}"/>
              </a:ext>
            </a:extLst>
          </p:cNvPr>
          <p:cNvSpPr>
            <a:spLocks noGrp="1"/>
          </p:cNvSpPr>
          <p:nvPr>
            <p:ph type="body" sz="quarter" idx="17" hasCustomPrompt="1"/>
          </p:nvPr>
        </p:nvSpPr>
        <p:spPr>
          <a:xfrm>
            <a:off x="5598135" y="2176946"/>
            <a:ext cx="2824355" cy="581530"/>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12" name="Text Placeholder 10">
            <a:extLst>
              <a:ext uri="{FF2B5EF4-FFF2-40B4-BE49-F238E27FC236}">
                <a16:creationId xmlns:a16="http://schemas.microsoft.com/office/drawing/2014/main" id="{C79840D9-3F3D-4DFB-9592-867BB8CA12E3}"/>
              </a:ext>
            </a:extLst>
          </p:cNvPr>
          <p:cNvSpPr>
            <a:spLocks noGrp="1"/>
          </p:cNvSpPr>
          <p:nvPr>
            <p:ph type="body" sz="quarter" idx="18" hasCustomPrompt="1"/>
          </p:nvPr>
        </p:nvSpPr>
        <p:spPr>
          <a:xfrm>
            <a:off x="8845966" y="2759613"/>
            <a:ext cx="2595758" cy="1117566"/>
          </a:xfrm>
          <a:prstGeom prst="rect">
            <a:avLst/>
          </a:prstGeom>
        </p:spPr>
        <p:txBody>
          <a:bodyPr rtlCol="0" anchor="t">
            <a:noAutofit/>
          </a:bodyPr>
          <a:lstStyle>
            <a:lvl1pPr marL="0" indent="0" algn="l">
              <a:lnSpc>
                <a:spcPct val="125000"/>
              </a:lnSpc>
              <a:spcBef>
                <a:spcPts val="1000"/>
              </a:spcBef>
              <a:buNone/>
              <a:defRPr sz="1400" cap="none" spc="100" baseline="0">
                <a:solidFill>
                  <a:schemeClr val="tx1"/>
                </a:solidFill>
                <a:latin typeface="+mn-lt"/>
              </a:defRPr>
            </a:lvl1pPr>
          </a:lstStyle>
          <a:p>
            <a:pPr lvl="0" rtl="0"/>
            <a:r>
              <a:rPr lang="en-GB" noProof="0"/>
              <a:t>Click to add text</a:t>
            </a:r>
          </a:p>
        </p:txBody>
      </p:sp>
      <p:sp>
        <p:nvSpPr>
          <p:cNvPr id="13" name="Text Placeholder 10">
            <a:extLst>
              <a:ext uri="{FF2B5EF4-FFF2-40B4-BE49-F238E27FC236}">
                <a16:creationId xmlns:a16="http://schemas.microsoft.com/office/drawing/2014/main" id="{32DFBC7C-0887-40D8-93DA-CBE9F58B1CBD}"/>
              </a:ext>
            </a:extLst>
          </p:cNvPr>
          <p:cNvSpPr>
            <a:spLocks noGrp="1"/>
          </p:cNvSpPr>
          <p:nvPr>
            <p:ph type="body" sz="quarter" idx="19" hasCustomPrompt="1"/>
          </p:nvPr>
        </p:nvSpPr>
        <p:spPr>
          <a:xfrm>
            <a:off x="8845966" y="2176946"/>
            <a:ext cx="2595758" cy="581530"/>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14" name="Text Placeholder 10">
            <a:extLst>
              <a:ext uri="{FF2B5EF4-FFF2-40B4-BE49-F238E27FC236}">
                <a16:creationId xmlns:a16="http://schemas.microsoft.com/office/drawing/2014/main" id="{C3C60B52-4450-4317-A5DF-A3E617C12A21}"/>
              </a:ext>
            </a:extLst>
          </p:cNvPr>
          <p:cNvSpPr>
            <a:spLocks noGrp="1"/>
          </p:cNvSpPr>
          <p:nvPr>
            <p:ph type="body" sz="quarter" idx="20" hasCustomPrompt="1"/>
          </p:nvPr>
        </p:nvSpPr>
        <p:spPr>
          <a:xfrm>
            <a:off x="5598135" y="4712146"/>
            <a:ext cx="2824355" cy="1117566"/>
          </a:xfrm>
          <a:prstGeom prst="rect">
            <a:avLst/>
          </a:prstGeom>
        </p:spPr>
        <p:txBody>
          <a:bodyPr rtlCol="0" anchor="t">
            <a:noAutofit/>
          </a:bodyPr>
          <a:lstStyle>
            <a:lvl1pPr marL="0" indent="0" algn="l">
              <a:lnSpc>
                <a:spcPct val="125000"/>
              </a:lnSpc>
              <a:spcBef>
                <a:spcPts val="1000"/>
              </a:spcBef>
              <a:buNone/>
              <a:defRPr sz="1400" cap="none" spc="100" baseline="0">
                <a:solidFill>
                  <a:schemeClr val="tx1"/>
                </a:solidFill>
                <a:latin typeface="+mn-lt"/>
              </a:defRPr>
            </a:lvl1pPr>
          </a:lstStyle>
          <a:p>
            <a:pPr lvl="0" rtl="0"/>
            <a:r>
              <a:rPr lang="en-GB" noProof="0"/>
              <a:t>Click to add text</a:t>
            </a:r>
          </a:p>
        </p:txBody>
      </p:sp>
      <p:sp>
        <p:nvSpPr>
          <p:cNvPr id="15" name="Text Placeholder 10">
            <a:extLst>
              <a:ext uri="{FF2B5EF4-FFF2-40B4-BE49-F238E27FC236}">
                <a16:creationId xmlns:a16="http://schemas.microsoft.com/office/drawing/2014/main" id="{75F1DE6B-CBDA-40EB-A055-4FDC09ACC656}"/>
              </a:ext>
            </a:extLst>
          </p:cNvPr>
          <p:cNvSpPr>
            <a:spLocks noGrp="1"/>
          </p:cNvSpPr>
          <p:nvPr>
            <p:ph type="body" sz="quarter" idx="21" hasCustomPrompt="1"/>
          </p:nvPr>
        </p:nvSpPr>
        <p:spPr>
          <a:xfrm>
            <a:off x="5598135" y="4129479"/>
            <a:ext cx="2824355" cy="581530"/>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16" name="Text Placeholder 10">
            <a:extLst>
              <a:ext uri="{FF2B5EF4-FFF2-40B4-BE49-F238E27FC236}">
                <a16:creationId xmlns:a16="http://schemas.microsoft.com/office/drawing/2014/main" id="{A9593E99-8D88-45AD-83AF-7F7F9AB6930E}"/>
              </a:ext>
            </a:extLst>
          </p:cNvPr>
          <p:cNvSpPr>
            <a:spLocks noGrp="1"/>
          </p:cNvSpPr>
          <p:nvPr>
            <p:ph type="body" sz="quarter" idx="22" hasCustomPrompt="1"/>
          </p:nvPr>
        </p:nvSpPr>
        <p:spPr>
          <a:xfrm>
            <a:off x="8845966" y="4712146"/>
            <a:ext cx="2595758" cy="1117566"/>
          </a:xfrm>
          <a:prstGeom prst="rect">
            <a:avLst/>
          </a:prstGeom>
        </p:spPr>
        <p:txBody>
          <a:bodyPr rtlCol="0" anchor="t">
            <a:noAutofit/>
          </a:bodyPr>
          <a:lstStyle>
            <a:lvl1pPr marL="0" indent="0" algn="l">
              <a:lnSpc>
                <a:spcPct val="125000"/>
              </a:lnSpc>
              <a:spcBef>
                <a:spcPts val="1000"/>
              </a:spcBef>
              <a:buNone/>
              <a:defRPr sz="1400" cap="none" spc="100" baseline="0">
                <a:solidFill>
                  <a:schemeClr val="tx1"/>
                </a:solidFill>
                <a:latin typeface="+mn-lt"/>
              </a:defRPr>
            </a:lvl1pPr>
          </a:lstStyle>
          <a:p>
            <a:pPr lvl="0" rtl="0"/>
            <a:r>
              <a:rPr lang="en-GB" noProof="0"/>
              <a:t>Click to add text</a:t>
            </a:r>
          </a:p>
        </p:txBody>
      </p:sp>
      <p:sp>
        <p:nvSpPr>
          <p:cNvPr id="17" name="Text Placeholder 10">
            <a:extLst>
              <a:ext uri="{FF2B5EF4-FFF2-40B4-BE49-F238E27FC236}">
                <a16:creationId xmlns:a16="http://schemas.microsoft.com/office/drawing/2014/main" id="{D95823CC-CA7F-4F5B-B442-48A39696933C}"/>
              </a:ext>
            </a:extLst>
          </p:cNvPr>
          <p:cNvSpPr>
            <a:spLocks noGrp="1"/>
          </p:cNvSpPr>
          <p:nvPr>
            <p:ph type="body" sz="quarter" idx="23" hasCustomPrompt="1"/>
          </p:nvPr>
        </p:nvSpPr>
        <p:spPr>
          <a:xfrm>
            <a:off x="8845966" y="4129479"/>
            <a:ext cx="2595758" cy="581530"/>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2" name="Title 1">
            <a:extLst>
              <a:ext uri="{FF2B5EF4-FFF2-40B4-BE49-F238E27FC236}">
                <a16:creationId xmlns:a16="http://schemas.microsoft.com/office/drawing/2014/main" id="{38F87501-8949-4796-90C5-50D20B54AAF9}"/>
              </a:ext>
            </a:extLst>
          </p:cNvPr>
          <p:cNvSpPr>
            <a:spLocks noGrp="1"/>
          </p:cNvSpPr>
          <p:nvPr>
            <p:ph type="title"/>
          </p:nvPr>
        </p:nvSpPr>
        <p:spPr>
          <a:xfrm>
            <a:off x="5586411" y="941112"/>
            <a:ext cx="6074545" cy="639192"/>
          </a:xfrm>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9637361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Business Model">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6457E51-8279-450D-ABC2-889F91AD715A}"/>
              </a:ext>
            </a:extLst>
          </p:cNvPr>
          <p:cNvSpPr>
            <a:spLocks noGrp="1"/>
          </p:cNvSpPr>
          <p:nvPr>
            <p:ph type="dt" sz="half" idx="10"/>
          </p:nvPr>
        </p:nvSpPr>
        <p:spPr/>
        <p:txBody>
          <a:bodyPr rtlCol="0">
            <a:noAutofit/>
          </a:bodyPr>
          <a:lstStyle/>
          <a:p>
            <a:pPr rtl="0"/>
            <a:r>
              <a:rPr lang="en-GB" noProof="0"/>
              <a:t>8/03/20XX</a:t>
            </a:r>
          </a:p>
        </p:txBody>
      </p:sp>
      <p:sp>
        <p:nvSpPr>
          <p:cNvPr id="6" name="Footer Placeholder 5">
            <a:extLst>
              <a:ext uri="{FF2B5EF4-FFF2-40B4-BE49-F238E27FC236}">
                <a16:creationId xmlns:a16="http://schemas.microsoft.com/office/drawing/2014/main" id="{44F52AC3-8AAB-49A9-8BB4-9A82193F9C05}"/>
              </a:ext>
            </a:extLst>
          </p:cNvPr>
          <p:cNvSpPr>
            <a:spLocks noGrp="1"/>
          </p:cNvSpPr>
          <p:nvPr>
            <p:ph type="ftr" sz="quarter" idx="11"/>
          </p:nvPr>
        </p:nvSpPr>
        <p:spPr/>
        <p:txBody>
          <a:bodyPr rtlCol="0">
            <a:noAutofit/>
          </a:bodyPr>
          <a:lstStyle/>
          <a:p>
            <a:pPr rtl="0"/>
            <a:r>
              <a:rPr lang="en-GB" noProof="0"/>
              <a:t>PITCH DECK</a:t>
            </a:r>
          </a:p>
        </p:txBody>
      </p:sp>
      <p:sp>
        <p:nvSpPr>
          <p:cNvPr id="7" name="Slide Number Placeholder 6">
            <a:extLst>
              <a:ext uri="{FF2B5EF4-FFF2-40B4-BE49-F238E27FC236}">
                <a16:creationId xmlns:a16="http://schemas.microsoft.com/office/drawing/2014/main" id="{C242EBEF-1685-466C-9FC9-D1A2D4A6895D}"/>
              </a:ext>
            </a:extLst>
          </p:cNvPr>
          <p:cNvSpPr>
            <a:spLocks noGrp="1"/>
          </p:cNvSpPr>
          <p:nvPr>
            <p:ph type="sldNum" sz="quarter" idx="12"/>
          </p:nvPr>
        </p:nvSpPr>
        <p:spPr/>
        <p:txBody>
          <a:bodyPr rtlCol="0">
            <a:noAutofit/>
          </a:bodyPr>
          <a:lstStyle/>
          <a:p>
            <a:pPr rtl="0"/>
            <a:fld id="{BF860B6F-2FE3-4DE6-9496-980E987E7466}" type="slidenum">
              <a:rPr lang="en-GB" noProof="0" smtClean="0"/>
              <a:t>‹#›</a:t>
            </a:fld>
            <a:endParaRPr lang="en-GB" noProof="0"/>
          </a:p>
        </p:txBody>
      </p:sp>
      <p:sp>
        <p:nvSpPr>
          <p:cNvPr id="8" name="Picture Placeholder 7">
            <a:extLst>
              <a:ext uri="{FF2B5EF4-FFF2-40B4-BE49-F238E27FC236}">
                <a16:creationId xmlns:a16="http://schemas.microsoft.com/office/drawing/2014/main" id="{5360F31D-8187-4BBF-807F-BCD7628363E1}"/>
              </a:ext>
            </a:extLst>
          </p:cNvPr>
          <p:cNvSpPr>
            <a:spLocks noGrp="1"/>
          </p:cNvSpPr>
          <p:nvPr>
            <p:ph type="pic" sz="quarter" idx="13" hasCustomPrompt="1"/>
          </p:nvPr>
        </p:nvSpPr>
        <p:spPr>
          <a:xfrm flipH="1">
            <a:off x="1" y="466725"/>
            <a:ext cx="6096000" cy="5924550"/>
          </a:xfrm>
        </p:spPr>
        <p:txBody>
          <a:bodyPr rtlCol="0">
            <a:noAutofit/>
          </a:bodyPr>
          <a:lstStyle>
            <a:lvl1pPr marL="0" indent="0" algn="ctr">
              <a:buNone/>
              <a:defRPr/>
            </a:lvl1pPr>
          </a:lstStyle>
          <a:p>
            <a:pPr rtl="0"/>
            <a:r>
              <a:rPr lang="en-GB" noProof="0"/>
              <a:t>Click to add photo</a:t>
            </a:r>
          </a:p>
        </p:txBody>
      </p:sp>
      <p:sp>
        <p:nvSpPr>
          <p:cNvPr id="10" name="Text Placeholder 10">
            <a:extLst>
              <a:ext uri="{FF2B5EF4-FFF2-40B4-BE49-F238E27FC236}">
                <a16:creationId xmlns:a16="http://schemas.microsoft.com/office/drawing/2014/main" id="{361D3AC4-50E4-442B-88DA-99E01D461FAD}"/>
              </a:ext>
            </a:extLst>
          </p:cNvPr>
          <p:cNvSpPr>
            <a:spLocks noGrp="1"/>
          </p:cNvSpPr>
          <p:nvPr>
            <p:ph type="body" sz="quarter" idx="16" hasCustomPrompt="1"/>
          </p:nvPr>
        </p:nvSpPr>
        <p:spPr>
          <a:xfrm>
            <a:off x="6934200" y="2183098"/>
            <a:ext cx="4419600" cy="642075"/>
          </a:xfrm>
          <a:prstGeom prst="rect">
            <a:avLst/>
          </a:prstGeom>
        </p:spPr>
        <p:txBody>
          <a:bodyPr rtlCol="0" anchor="t">
            <a:noAutofit/>
          </a:bodyPr>
          <a:lstStyle>
            <a:lvl1pPr marL="0" indent="0" algn="l">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11" name="Text Placeholder 10">
            <a:extLst>
              <a:ext uri="{FF2B5EF4-FFF2-40B4-BE49-F238E27FC236}">
                <a16:creationId xmlns:a16="http://schemas.microsoft.com/office/drawing/2014/main" id="{2BA1C8C7-E942-4381-8DFB-35C0D375D503}"/>
              </a:ext>
            </a:extLst>
          </p:cNvPr>
          <p:cNvSpPr>
            <a:spLocks noGrp="1"/>
          </p:cNvSpPr>
          <p:nvPr>
            <p:ph type="body" sz="quarter" idx="17" hasCustomPrompt="1"/>
          </p:nvPr>
        </p:nvSpPr>
        <p:spPr>
          <a:xfrm>
            <a:off x="6934200" y="1632228"/>
            <a:ext cx="4419600" cy="550870"/>
          </a:xfrm>
          <a:prstGeom prst="rect">
            <a:avLst/>
          </a:prstGeom>
        </p:spPr>
        <p:txBody>
          <a:bodyPr rtlCol="0" anchor="b">
            <a:noAutofit/>
          </a:bodyPr>
          <a:lstStyle>
            <a:lvl1pPr marL="0" indent="0" algn="l">
              <a:buNone/>
              <a:defRPr sz="1600" cap="all" spc="100" baseline="0">
                <a:solidFill>
                  <a:schemeClr val="accent1"/>
                </a:solidFill>
                <a:latin typeface="+mj-lt"/>
              </a:defRPr>
            </a:lvl1pPr>
          </a:lstStyle>
          <a:p>
            <a:pPr lvl="0" rtl="0"/>
            <a:r>
              <a:rPr lang="en-GB" noProof="0"/>
              <a:t>Click to add subtitle</a:t>
            </a:r>
          </a:p>
        </p:txBody>
      </p:sp>
      <p:sp>
        <p:nvSpPr>
          <p:cNvPr id="18" name="Text Placeholder 10">
            <a:extLst>
              <a:ext uri="{FF2B5EF4-FFF2-40B4-BE49-F238E27FC236}">
                <a16:creationId xmlns:a16="http://schemas.microsoft.com/office/drawing/2014/main" id="{619FB69F-436E-4680-805E-129656D1FC8B}"/>
              </a:ext>
            </a:extLst>
          </p:cNvPr>
          <p:cNvSpPr>
            <a:spLocks noGrp="1"/>
          </p:cNvSpPr>
          <p:nvPr>
            <p:ph type="body" sz="quarter" idx="18" hasCustomPrompt="1"/>
          </p:nvPr>
        </p:nvSpPr>
        <p:spPr>
          <a:xfrm>
            <a:off x="6934200" y="3732794"/>
            <a:ext cx="4419600" cy="642075"/>
          </a:xfrm>
          <a:prstGeom prst="rect">
            <a:avLst/>
          </a:prstGeom>
        </p:spPr>
        <p:txBody>
          <a:bodyPr rtlCol="0" anchor="t">
            <a:noAutofit/>
          </a:bodyPr>
          <a:lstStyle>
            <a:lvl1pPr marL="0" indent="0" algn="l">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19" name="Text Placeholder 10">
            <a:extLst>
              <a:ext uri="{FF2B5EF4-FFF2-40B4-BE49-F238E27FC236}">
                <a16:creationId xmlns:a16="http://schemas.microsoft.com/office/drawing/2014/main" id="{9EEFB823-5D40-4C5F-8E5C-8DA54596313D}"/>
              </a:ext>
            </a:extLst>
          </p:cNvPr>
          <p:cNvSpPr>
            <a:spLocks noGrp="1"/>
          </p:cNvSpPr>
          <p:nvPr>
            <p:ph type="body" sz="quarter" idx="19" hasCustomPrompt="1"/>
          </p:nvPr>
        </p:nvSpPr>
        <p:spPr>
          <a:xfrm>
            <a:off x="6934200" y="3181924"/>
            <a:ext cx="4419600" cy="550870"/>
          </a:xfrm>
          <a:prstGeom prst="rect">
            <a:avLst/>
          </a:prstGeom>
        </p:spPr>
        <p:txBody>
          <a:bodyPr rtlCol="0" anchor="b">
            <a:noAutofit/>
          </a:bodyPr>
          <a:lstStyle>
            <a:lvl1pPr marL="0" indent="0" algn="l">
              <a:buNone/>
              <a:defRPr sz="1600" cap="all" spc="100" baseline="0">
                <a:solidFill>
                  <a:schemeClr val="accent1"/>
                </a:solidFill>
                <a:latin typeface="+mj-lt"/>
              </a:defRPr>
            </a:lvl1pPr>
          </a:lstStyle>
          <a:p>
            <a:pPr lvl="0" rtl="0"/>
            <a:r>
              <a:rPr lang="en-GB" noProof="0"/>
              <a:t>Click to add subtitle</a:t>
            </a:r>
          </a:p>
        </p:txBody>
      </p:sp>
      <p:sp>
        <p:nvSpPr>
          <p:cNvPr id="20" name="Text Placeholder 10">
            <a:extLst>
              <a:ext uri="{FF2B5EF4-FFF2-40B4-BE49-F238E27FC236}">
                <a16:creationId xmlns:a16="http://schemas.microsoft.com/office/drawing/2014/main" id="{97A70DDF-2854-466D-AE9A-7AA7BF32982D}"/>
              </a:ext>
            </a:extLst>
          </p:cNvPr>
          <p:cNvSpPr>
            <a:spLocks noGrp="1"/>
          </p:cNvSpPr>
          <p:nvPr>
            <p:ph type="body" sz="quarter" idx="20" hasCustomPrompt="1"/>
          </p:nvPr>
        </p:nvSpPr>
        <p:spPr>
          <a:xfrm>
            <a:off x="6934200" y="5307885"/>
            <a:ext cx="4419600" cy="642075"/>
          </a:xfrm>
          <a:prstGeom prst="rect">
            <a:avLst/>
          </a:prstGeom>
        </p:spPr>
        <p:txBody>
          <a:bodyPr rtlCol="0" anchor="t">
            <a:noAutofit/>
          </a:bodyPr>
          <a:lstStyle>
            <a:lvl1pPr marL="0" indent="0" algn="l">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21" name="Text Placeholder 10">
            <a:extLst>
              <a:ext uri="{FF2B5EF4-FFF2-40B4-BE49-F238E27FC236}">
                <a16:creationId xmlns:a16="http://schemas.microsoft.com/office/drawing/2014/main" id="{C6C41E82-34D6-471D-81E8-FCA62C7F22F7}"/>
              </a:ext>
            </a:extLst>
          </p:cNvPr>
          <p:cNvSpPr>
            <a:spLocks noGrp="1"/>
          </p:cNvSpPr>
          <p:nvPr>
            <p:ph type="body" sz="quarter" idx="21" hasCustomPrompt="1"/>
          </p:nvPr>
        </p:nvSpPr>
        <p:spPr>
          <a:xfrm>
            <a:off x="6934200" y="4757015"/>
            <a:ext cx="4419600" cy="550870"/>
          </a:xfrm>
          <a:prstGeom prst="rect">
            <a:avLst/>
          </a:prstGeom>
        </p:spPr>
        <p:txBody>
          <a:bodyPr rtlCol="0" anchor="b">
            <a:noAutofit/>
          </a:bodyPr>
          <a:lstStyle>
            <a:lvl1pPr marL="0" indent="0" algn="l">
              <a:buNone/>
              <a:defRPr sz="1600" cap="all" spc="100" baseline="0">
                <a:solidFill>
                  <a:schemeClr val="accent1"/>
                </a:solidFill>
                <a:latin typeface="+mj-lt"/>
              </a:defRPr>
            </a:lvl1pPr>
          </a:lstStyle>
          <a:p>
            <a:pPr lvl="0" rtl="0"/>
            <a:r>
              <a:rPr lang="en-GB" noProof="0"/>
              <a:t>Click to add subtitle</a:t>
            </a:r>
          </a:p>
        </p:txBody>
      </p:sp>
      <p:sp>
        <p:nvSpPr>
          <p:cNvPr id="2" name="Title 1">
            <a:extLst>
              <a:ext uri="{FF2B5EF4-FFF2-40B4-BE49-F238E27FC236}">
                <a16:creationId xmlns:a16="http://schemas.microsoft.com/office/drawing/2014/main" id="{7A0E1AE8-90BE-4DE3-93E9-B997D48FE671}"/>
              </a:ext>
            </a:extLst>
          </p:cNvPr>
          <p:cNvSpPr>
            <a:spLocks noGrp="1"/>
          </p:cNvSpPr>
          <p:nvPr>
            <p:ph type="title" hasCustomPrompt="1"/>
          </p:nvPr>
        </p:nvSpPr>
        <p:spPr>
          <a:xfrm>
            <a:off x="4513162" y="668924"/>
            <a:ext cx="6041908" cy="642075"/>
          </a:xfrm>
        </p:spPr>
        <p:txBody>
          <a:bodyPr rtlCol="0"/>
          <a:lstStyle>
            <a:lvl1pPr>
              <a:defRPr/>
            </a:lvl1pPr>
          </a:lstStyle>
          <a:p>
            <a:pPr rtl="0"/>
            <a:r>
              <a:rPr lang="en-GB" noProof="0"/>
              <a:t>Click to add title</a:t>
            </a:r>
          </a:p>
        </p:txBody>
      </p:sp>
    </p:spTree>
    <p:extLst>
      <p:ext uri="{BB962C8B-B14F-4D97-AF65-F5344CB8AC3E}">
        <p14:creationId xmlns:p14="http://schemas.microsoft.com/office/powerpoint/2010/main" val="34637824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Our Competi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8E1A5FC-3F83-4927-88B5-5BCBA3EA6843}"/>
              </a:ext>
            </a:extLst>
          </p:cNvPr>
          <p:cNvSpPr>
            <a:spLocks noGrp="1"/>
          </p:cNvSpPr>
          <p:nvPr>
            <p:ph type="pic" sz="quarter" idx="16" hasCustomPrompt="1"/>
          </p:nvPr>
        </p:nvSpPr>
        <p:spPr>
          <a:xfrm>
            <a:off x="7333860" y="466725"/>
            <a:ext cx="4858139" cy="5924550"/>
          </a:xfrm>
        </p:spPr>
        <p:txBody>
          <a:bodyPr rtlCol="0">
            <a:noAutofit/>
          </a:bodyPr>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4A2EE9FB-42C5-4A09-A4FE-4DDE8CF93548}"/>
              </a:ext>
            </a:extLst>
          </p:cNvPr>
          <p:cNvSpPr>
            <a:spLocks noGrp="1"/>
          </p:cNvSpPr>
          <p:nvPr>
            <p:ph type="dt" sz="half" idx="10"/>
          </p:nvPr>
        </p:nvSpPr>
        <p:spPr/>
        <p:txBody>
          <a:bodyPr rtlCol="0">
            <a:noAutofit/>
          </a:bodyPr>
          <a:lstStyle/>
          <a:p>
            <a:pPr rtl="0"/>
            <a:r>
              <a:rPr lang="en-GB" noProof="0"/>
              <a:t>8/03/20XX</a:t>
            </a:r>
          </a:p>
        </p:txBody>
      </p:sp>
      <p:sp>
        <p:nvSpPr>
          <p:cNvPr id="5" name="Footer Placeholder 4">
            <a:extLst>
              <a:ext uri="{FF2B5EF4-FFF2-40B4-BE49-F238E27FC236}">
                <a16:creationId xmlns:a16="http://schemas.microsoft.com/office/drawing/2014/main" id="{38208DFF-BE58-419E-A8E1-FD94281589CF}"/>
              </a:ext>
            </a:extLst>
          </p:cNvPr>
          <p:cNvSpPr>
            <a:spLocks noGrp="1"/>
          </p:cNvSpPr>
          <p:nvPr>
            <p:ph type="ftr" sz="quarter" idx="11"/>
          </p:nvPr>
        </p:nvSpPr>
        <p:spPr/>
        <p:txBody>
          <a:bodyPr rtlCol="0">
            <a:noAutofit/>
          </a:bodyPr>
          <a:lstStyle/>
          <a:p>
            <a:pPr rtl="0"/>
            <a:r>
              <a:rPr lang="en-GB" noProof="0"/>
              <a:t>PITCH DECK</a:t>
            </a:r>
          </a:p>
        </p:txBody>
      </p:sp>
      <p:sp>
        <p:nvSpPr>
          <p:cNvPr id="6" name="Slide Number Placeholder 5">
            <a:extLst>
              <a:ext uri="{FF2B5EF4-FFF2-40B4-BE49-F238E27FC236}">
                <a16:creationId xmlns:a16="http://schemas.microsoft.com/office/drawing/2014/main" id="{A424A919-F912-4129-B930-D8A078A8C686}"/>
              </a:ext>
            </a:extLst>
          </p:cNvPr>
          <p:cNvSpPr>
            <a:spLocks noGrp="1"/>
          </p:cNvSpPr>
          <p:nvPr>
            <p:ph type="sldNum" sz="quarter" idx="12"/>
          </p:nvPr>
        </p:nvSpPr>
        <p:spPr/>
        <p:txBody>
          <a:bodyPr rtlCol="0">
            <a:noAutofit/>
          </a:bodyPr>
          <a:lstStyle/>
          <a:p>
            <a:pPr rtl="0"/>
            <a:fld id="{BF860B6F-2FE3-4DE6-9496-980E987E7466}" type="slidenum">
              <a:rPr lang="en-GB" noProof="0" smtClean="0"/>
              <a:t>‹#›</a:t>
            </a:fld>
            <a:endParaRPr lang="en-GB" noProof="0"/>
          </a:p>
        </p:txBody>
      </p:sp>
      <p:sp>
        <p:nvSpPr>
          <p:cNvPr id="10" name="Text Placeholder 10">
            <a:extLst>
              <a:ext uri="{FF2B5EF4-FFF2-40B4-BE49-F238E27FC236}">
                <a16:creationId xmlns:a16="http://schemas.microsoft.com/office/drawing/2014/main" id="{7CEA9B97-0004-4411-ABB4-A27F463B897A}"/>
              </a:ext>
            </a:extLst>
          </p:cNvPr>
          <p:cNvSpPr>
            <a:spLocks noGrp="1"/>
          </p:cNvSpPr>
          <p:nvPr>
            <p:ph type="body" sz="quarter" idx="13" hasCustomPrompt="1"/>
          </p:nvPr>
        </p:nvSpPr>
        <p:spPr>
          <a:xfrm>
            <a:off x="757045" y="2387634"/>
            <a:ext cx="2824355" cy="3392805"/>
          </a:xfrm>
          <a:prstGeom prst="rect">
            <a:avLst/>
          </a:prstGeom>
        </p:spPr>
        <p:txBody>
          <a:bodyPr rtlCol="0" anchor="t">
            <a:noAutofit/>
          </a:bodyPr>
          <a:lstStyle>
            <a:lvl1pPr marL="0" indent="0" algn="l">
              <a:lnSpc>
                <a:spcPct val="125000"/>
              </a:lnSpc>
              <a:spcBef>
                <a:spcPts val="1500"/>
              </a:spcBef>
              <a:buNone/>
              <a:defRPr sz="1400" cap="none" spc="100" baseline="0">
                <a:solidFill>
                  <a:schemeClr val="tx1"/>
                </a:solidFill>
                <a:latin typeface="+mn-lt"/>
              </a:defRPr>
            </a:lvl1pPr>
          </a:lstStyle>
          <a:p>
            <a:pPr lvl="0" rtl="0"/>
            <a:r>
              <a:rPr lang="en-GB" noProof="0"/>
              <a:t>Click to add text</a:t>
            </a:r>
          </a:p>
        </p:txBody>
      </p:sp>
      <p:sp>
        <p:nvSpPr>
          <p:cNvPr id="11" name="Text Placeholder 10">
            <a:extLst>
              <a:ext uri="{FF2B5EF4-FFF2-40B4-BE49-F238E27FC236}">
                <a16:creationId xmlns:a16="http://schemas.microsoft.com/office/drawing/2014/main" id="{5ED60F60-B501-479A-A75A-8FD1F9796572}"/>
              </a:ext>
            </a:extLst>
          </p:cNvPr>
          <p:cNvSpPr>
            <a:spLocks noGrp="1"/>
          </p:cNvSpPr>
          <p:nvPr>
            <p:ph type="body" sz="quarter" idx="17" hasCustomPrompt="1"/>
          </p:nvPr>
        </p:nvSpPr>
        <p:spPr>
          <a:xfrm>
            <a:off x="757045" y="1804968"/>
            <a:ext cx="2824355" cy="581530"/>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12" name="Text Placeholder 10">
            <a:extLst>
              <a:ext uri="{FF2B5EF4-FFF2-40B4-BE49-F238E27FC236}">
                <a16:creationId xmlns:a16="http://schemas.microsoft.com/office/drawing/2014/main" id="{9170FD0E-EBE1-4417-BC9D-4CD5F92BFD36}"/>
              </a:ext>
            </a:extLst>
          </p:cNvPr>
          <p:cNvSpPr>
            <a:spLocks noGrp="1"/>
          </p:cNvSpPr>
          <p:nvPr>
            <p:ph type="body" sz="quarter" idx="18" hasCustomPrompt="1"/>
          </p:nvPr>
        </p:nvSpPr>
        <p:spPr>
          <a:xfrm>
            <a:off x="4045452" y="2385650"/>
            <a:ext cx="2824355" cy="3392805"/>
          </a:xfrm>
          <a:prstGeom prst="rect">
            <a:avLst/>
          </a:prstGeom>
        </p:spPr>
        <p:txBody>
          <a:bodyPr rtlCol="0" anchor="t">
            <a:noAutofit/>
          </a:bodyPr>
          <a:lstStyle>
            <a:lvl1pPr marL="0" indent="0" algn="l">
              <a:lnSpc>
                <a:spcPct val="125000"/>
              </a:lnSpc>
              <a:spcBef>
                <a:spcPts val="1500"/>
              </a:spcBef>
              <a:buNone/>
              <a:defRPr sz="1400" cap="none" spc="100" baseline="0">
                <a:solidFill>
                  <a:schemeClr val="tx1"/>
                </a:solidFill>
                <a:latin typeface="+mn-lt"/>
              </a:defRPr>
            </a:lvl1pPr>
          </a:lstStyle>
          <a:p>
            <a:pPr lvl="0" rtl="0"/>
            <a:r>
              <a:rPr lang="en-GB" noProof="0"/>
              <a:t>Click to add text</a:t>
            </a:r>
          </a:p>
        </p:txBody>
      </p:sp>
      <p:sp>
        <p:nvSpPr>
          <p:cNvPr id="13" name="Text Placeholder 10">
            <a:extLst>
              <a:ext uri="{FF2B5EF4-FFF2-40B4-BE49-F238E27FC236}">
                <a16:creationId xmlns:a16="http://schemas.microsoft.com/office/drawing/2014/main" id="{17738676-CB36-4BE1-A9C9-0215DEEECB12}"/>
              </a:ext>
            </a:extLst>
          </p:cNvPr>
          <p:cNvSpPr>
            <a:spLocks noGrp="1"/>
          </p:cNvSpPr>
          <p:nvPr>
            <p:ph type="body" sz="quarter" idx="19" hasCustomPrompt="1"/>
          </p:nvPr>
        </p:nvSpPr>
        <p:spPr>
          <a:xfrm>
            <a:off x="4045452" y="1802984"/>
            <a:ext cx="2824355" cy="581530"/>
          </a:xfrm>
          <a:prstGeom prst="rect">
            <a:avLst/>
          </a:prstGeom>
        </p:spPr>
        <p:txBody>
          <a:bodyPr rtlCol="0" anchor="b">
            <a:noAutofit/>
          </a:bodyPr>
          <a:lstStyle>
            <a:lvl1pPr marL="0" indent="0" algn="l">
              <a:buNone/>
              <a:defRPr sz="1600" cap="all" spc="100" baseline="0">
                <a:solidFill>
                  <a:schemeClr val="accent4"/>
                </a:solidFill>
                <a:latin typeface="+mj-lt"/>
              </a:defRPr>
            </a:lvl1pPr>
          </a:lstStyle>
          <a:p>
            <a:pPr lvl="0" rtl="0"/>
            <a:r>
              <a:rPr lang="en-GB" noProof="0"/>
              <a:t>Click to add subtitle</a:t>
            </a:r>
          </a:p>
        </p:txBody>
      </p:sp>
      <p:sp>
        <p:nvSpPr>
          <p:cNvPr id="2" name="Title 1">
            <a:extLst>
              <a:ext uri="{FF2B5EF4-FFF2-40B4-BE49-F238E27FC236}">
                <a16:creationId xmlns:a16="http://schemas.microsoft.com/office/drawing/2014/main" id="{CC438544-38E0-4456-B973-6058B99619B8}"/>
              </a:ext>
            </a:extLst>
          </p:cNvPr>
          <p:cNvSpPr>
            <a:spLocks noGrp="1"/>
          </p:cNvSpPr>
          <p:nvPr>
            <p:ph type="title" hasCustomPrompt="1"/>
          </p:nvPr>
        </p:nvSpPr>
        <p:spPr>
          <a:xfrm>
            <a:off x="724203" y="671808"/>
            <a:ext cx="6041907" cy="639192"/>
          </a:xfrm>
        </p:spPr>
        <p:txBody>
          <a:bodyPr rtlCol="0"/>
          <a:lstStyle>
            <a:lvl1pPr>
              <a:defRPr/>
            </a:lvl1pPr>
          </a:lstStyle>
          <a:p>
            <a:pPr rtl="0"/>
            <a:r>
              <a:rPr lang="en-GB" noProof="0"/>
              <a:t>Click to add title</a:t>
            </a:r>
          </a:p>
        </p:txBody>
      </p:sp>
    </p:spTree>
    <p:extLst>
      <p:ext uri="{BB962C8B-B14F-4D97-AF65-F5344CB8AC3E}">
        <p14:creationId xmlns:p14="http://schemas.microsoft.com/office/powerpoint/2010/main" val="39765642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70A3F71-78A0-4742-B701-4A1489F5A7CD}"/>
              </a:ext>
              <a:ext uri="{C183D7F6-B498-43B3-948B-1728B52AA6E4}">
                <adec:decorative xmlns:adec="http://schemas.microsoft.com/office/drawing/2017/decorative" val="1"/>
              </a:ext>
            </a:extLst>
          </p:cNvPr>
          <p:cNvSpPr/>
          <p:nvPr userDrawn="1"/>
        </p:nvSpPr>
        <p:spPr>
          <a:xfrm>
            <a:off x="0" y="3169108"/>
            <a:ext cx="4243755" cy="20771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10" name="Picture Placeholder 9">
            <a:extLst>
              <a:ext uri="{FF2B5EF4-FFF2-40B4-BE49-F238E27FC236}">
                <a16:creationId xmlns:a16="http://schemas.microsoft.com/office/drawing/2014/main" id="{2CB7E97A-4B46-429D-80E3-5A2E689EFAFE}"/>
              </a:ext>
            </a:extLst>
          </p:cNvPr>
          <p:cNvSpPr>
            <a:spLocks noGrp="1"/>
          </p:cNvSpPr>
          <p:nvPr>
            <p:ph type="pic" sz="quarter" idx="13" hasCustomPrompt="1"/>
          </p:nvPr>
        </p:nvSpPr>
        <p:spPr>
          <a:xfrm>
            <a:off x="3000375" y="466724"/>
            <a:ext cx="9191625" cy="6391275"/>
          </a:xfrm>
          <a:custGeom>
            <a:avLst/>
            <a:gdLst>
              <a:gd name="connsiteX0" fmla="*/ 0 w 9191625"/>
              <a:gd name="connsiteY0" fmla="*/ 0 h 6391275"/>
              <a:gd name="connsiteX1" fmla="*/ 9191625 w 9191625"/>
              <a:gd name="connsiteY1" fmla="*/ 0 h 6391275"/>
              <a:gd name="connsiteX2" fmla="*/ 9191625 w 9191625"/>
              <a:gd name="connsiteY2" fmla="*/ 6391275 h 6391275"/>
              <a:gd name="connsiteX3" fmla="*/ 0 w 9191625"/>
              <a:gd name="connsiteY3" fmla="*/ 6391275 h 6391275"/>
              <a:gd name="connsiteX4" fmla="*/ 0 w 9191625"/>
              <a:gd name="connsiteY4" fmla="*/ 4779506 h 6391275"/>
              <a:gd name="connsiteX5" fmla="*/ 1243380 w 9191625"/>
              <a:gd name="connsiteY5" fmla="*/ 4779506 h 6391275"/>
              <a:gd name="connsiteX6" fmla="*/ 1243380 w 9191625"/>
              <a:gd name="connsiteY6" fmla="*/ 2702384 h 6391275"/>
              <a:gd name="connsiteX7" fmla="*/ 0 w 9191625"/>
              <a:gd name="connsiteY7" fmla="*/ 2702384 h 6391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91625" h="6391275">
                <a:moveTo>
                  <a:pt x="0" y="0"/>
                </a:moveTo>
                <a:lnTo>
                  <a:pt x="9191625" y="0"/>
                </a:lnTo>
                <a:lnTo>
                  <a:pt x="9191625" y="6391275"/>
                </a:lnTo>
                <a:lnTo>
                  <a:pt x="0" y="6391275"/>
                </a:lnTo>
                <a:lnTo>
                  <a:pt x="0" y="4779506"/>
                </a:lnTo>
                <a:lnTo>
                  <a:pt x="1243380" y="4779506"/>
                </a:lnTo>
                <a:lnTo>
                  <a:pt x="1243380" y="2702384"/>
                </a:lnTo>
                <a:lnTo>
                  <a:pt x="0" y="2702384"/>
                </a:lnTo>
                <a:close/>
              </a:path>
            </a:pathLst>
          </a:custGeom>
        </p:spPr>
        <p:txBody>
          <a:bodyPr wrap="square" rtlCol="0">
            <a:noAutofit/>
          </a:bodyPr>
          <a:lstStyle>
            <a:lvl1pPr marL="0" indent="0" algn="ctr">
              <a:buNone/>
              <a:defRPr/>
            </a:lvl1pPr>
          </a:lstStyle>
          <a:p>
            <a:pPr rtl="0"/>
            <a:r>
              <a:rPr lang="en-GB" noProof="0"/>
              <a:t>Click to add photo</a:t>
            </a:r>
          </a:p>
        </p:txBody>
      </p:sp>
      <p:sp>
        <p:nvSpPr>
          <p:cNvPr id="3" name="Date Placeholder 2">
            <a:extLst>
              <a:ext uri="{FF2B5EF4-FFF2-40B4-BE49-F238E27FC236}">
                <a16:creationId xmlns:a16="http://schemas.microsoft.com/office/drawing/2014/main" id="{6059D5F7-4F29-467D-8261-4E075BB20C92}"/>
              </a:ext>
            </a:extLst>
          </p:cNvPr>
          <p:cNvSpPr>
            <a:spLocks noGrp="1"/>
          </p:cNvSpPr>
          <p:nvPr>
            <p:ph type="dt" sz="half" idx="10"/>
          </p:nvPr>
        </p:nvSpPr>
        <p:spPr/>
        <p:txBody>
          <a:bodyPr rtlCol="0">
            <a:noAutofit/>
          </a:bodyPr>
          <a:lstStyle>
            <a:lvl1pPr>
              <a:defRPr>
                <a:solidFill>
                  <a:schemeClr val="accent1"/>
                </a:solidFill>
              </a:defRPr>
            </a:lvl1pPr>
          </a:lstStyle>
          <a:p>
            <a:pPr rtl="0"/>
            <a:r>
              <a:rPr lang="en-GB" noProof="0"/>
              <a:t>8/03/20XX</a:t>
            </a:r>
          </a:p>
        </p:txBody>
      </p:sp>
      <p:sp>
        <p:nvSpPr>
          <p:cNvPr id="4" name="Footer Placeholder 3">
            <a:extLst>
              <a:ext uri="{FF2B5EF4-FFF2-40B4-BE49-F238E27FC236}">
                <a16:creationId xmlns:a16="http://schemas.microsoft.com/office/drawing/2014/main" id="{DE2C6787-293A-4CC2-A2D2-E2881CC61451}"/>
              </a:ext>
            </a:extLst>
          </p:cNvPr>
          <p:cNvSpPr>
            <a:spLocks noGrp="1"/>
          </p:cNvSpPr>
          <p:nvPr>
            <p:ph type="ftr" sz="quarter" idx="11"/>
          </p:nvPr>
        </p:nvSpPr>
        <p:spPr/>
        <p:txBody>
          <a:bodyPr rtlCol="0">
            <a:noAutofit/>
          </a:bodyPr>
          <a:lstStyle>
            <a:lvl1pPr>
              <a:defRPr>
                <a:solidFill>
                  <a:schemeClr val="accent1"/>
                </a:solidFill>
              </a:defRPr>
            </a:lvl1pPr>
          </a:lstStyle>
          <a:p>
            <a:pPr rtl="0"/>
            <a:r>
              <a:rPr lang="en-GB" noProof="0"/>
              <a:t>PITCH DECK</a:t>
            </a:r>
          </a:p>
        </p:txBody>
      </p:sp>
      <p:sp>
        <p:nvSpPr>
          <p:cNvPr id="5" name="Slide Number Placeholder 4">
            <a:extLst>
              <a:ext uri="{FF2B5EF4-FFF2-40B4-BE49-F238E27FC236}">
                <a16:creationId xmlns:a16="http://schemas.microsoft.com/office/drawing/2014/main" id="{A611C36F-4448-4279-8552-28C42ECE4928}"/>
              </a:ext>
            </a:extLst>
          </p:cNvPr>
          <p:cNvSpPr>
            <a:spLocks noGrp="1"/>
          </p:cNvSpPr>
          <p:nvPr>
            <p:ph type="sldNum" sz="quarter" idx="12"/>
          </p:nvPr>
        </p:nvSpPr>
        <p:spPr/>
        <p:txBody>
          <a:bodyPr rtlCol="0">
            <a:noAutofit/>
          </a:bodyPr>
          <a:lstStyle>
            <a:lvl1pPr>
              <a:defRPr>
                <a:solidFill>
                  <a:schemeClr val="accent1"/>
                </a:solidFill>
              </a:defRPr>
            </a:lvl1pPr>
          </a:lstStyle>
          <a:p>
            <a:pPr rtl="0"/>
            <a:fld id="{BF860B6F-2FE3-4DE6-9496-980E987E7466}" type="slidenum">
              <a:rPr lang="en-GB" noProof="0" smtClean="0"/>
              <a:pPr/>
              <a:t>‹#›</a:t>
            </a:fld>
            <a:endParaRPr lang="en-GB" noProof="0"/>
          </a:p>
        </p:txBody>
      </p:sp>
      <p:sp>
        <p:nvSpPr>
          <p:cNvPr id="8" name="Text Placeholder 10">
            <a:extLst>
              <a:ext uri="{FF2B5EF4-FFF2-40B4-BE49-F238E27FC236}">
                <a16:creationId xmlns:a16="http://schemas.microsoft.com/office/drawing/2014/main" id="{CCB8AC8A-361C-4A01-AEB1-112BEAC4873A}"/>
              </a:ext>
            </a:extLst>
          </p:cNvPr>
          <p:cNvSpPr>
            <a:spLocks noGrp="1"/>
          </p:cNvSpPr>
          <p:nvPr>
            <p:ph type="body" sz="quarter" idx="16" hasCustomPrompt="1"/>
          </p:nvPr>
        </p:nvSpPr>
        <p:spPr>
          <a:xfrm>
            <a:off x="362133" y="3384898"/>
            <a:ext cx="3519487" cy="1588392"/>
          </a:xfrm>
          <a:prstGeom prst="rect">
            <a:avLst/>
          </a:prstGeom>
        </p:spPr>
        <p:txBody>
          <a:bodyPr rtlCol="0" anchor="ctr">
            <a:noAutofit/>
          </a:bodyPr>
          <a:lstStyle>
            <a:lvl1pPr marL="0" indent="0" algn="l">
              <a:lnSpc>
                <a:spcPct val="150000"/>
              </a:lnSpc>
              <a:spcBef>
                <a:spcPts val="0"/>
              </a:spcBef>
              <a:buNone/>
              <a:defRPr sz="1600" cap="none" spc="100" baseline="0">
                <a:solidFill>
                  <a:schemeClr val="bg1"/>
                </a:solidFill>
                <a:latin typeface="+mn-lt"/>
              </a:defRPr>
            </a:lvl1pPr>
          </a:lstStyle>
          <a:p>
            <a:pPr lvl="0" rtl="0"/>
            <a:r>
              <a:rPr lang="en-GB" noProof="0"/>
              <a:t>Click to add text</a:t>
            </a:r>
          </a:p>
        </p:txBody>
      </p:sp>
      <p:sp>
        <p:nvSpPr>
          <p:cNvPr id="2" name="Title 1">
            <a:extLst>
              <a:ext uri="{FF2B5EF4-FFF2-40B4-BE49-F238E27FC236}">
                <a16:creationId xmlns:a16="http://schemas.microsoft.com/office/drawing/2014/main" id="{BE847092-EAA4-4108-A528-108AD1F96436}"/>
              </a:ext>
            </a:extLst>
          </p:cNvPr>
          <p:cNvSpPr>
            <a:spLocks noGrp="1"/>
          </p:cNvSpPr>
          <p:nvPr>
            <p:ph type="title" hasCustomPrompt="1"/>
          </p:nvPr>
        </p:nvSpPr>
        <p:spPr>
          <a:xfrm>
            <a:off x="1200518" y="2211168"/>
            <a:ext cx="5829300" cy="662096"/>
          </a:xfrm>
        </p:spPr>
        <p:txBody>
          <a:bodyPr rtlCol="0"/>
          <a:lstStyle>
            <a:lvl1pPr>
              <a:defRPr/>
            </a:lvl1pPr>
          </a:lstStyle>
          <a:p>
            <a:pPr rtl="0"/>
            <a:r>
              <a:rPr lang="en-GB" noProof="0"/>
              <a:t>Click to add title</a:t>
            </a:r>
          </a:p>
        </p:txBody>
      </p:sp>
    </p:spTree>
    <p:extLst>
      <p:ext uri="{BB962C8B-B14F-4D97-AF65-F5344CB8AC3E}">
        <p14:creationId xmlns:p14="http://schemas.microsoft.com/office/powerpoint/2010/main" val="296700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Divider Tit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FABFC7-4108-49F4-A75A-5AB472AA2031}"/>
              </a:ext>
              <a:ext uri="{C183D7F6-B498-43B3-948B-1728B52AA6E4}">
                <adec:decorative xmlns:adec="http://schemas.microsoft.com/office/drawing/2017/decorative" val="1"/>
              </a:ext>
            </a:extLst>
          </p:cNvPr>
          <p:cNvSpPr/>
          <p:nvPr userDrawn="1"/>
        </p:nvSpPr>
        <p:spPr>
          <a:xfrm>
            <a:off x="0" y="2847139"/>
            <a:ext cx="12192000" cy="116372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7" name="Picture Placeholder 6">
            <a:extLst>
              <a:ext uri="{FF2B5EF4-FFF2-40B4-BE49-F238E27FC236}">
                <a16:creationId xmlns:a16="http://schemas.microsoft.com/office/drawing/2014/main" id="{B162CB3A-11BC-4C5C-B53D-B965CFA2B685}"/>
              </a:ext>
            </a:extLst>
          </p:cNvPr>
          <p:cNvSpPr>
            <a:spLocks noGrp="1"/>
          </p:cNvSpPr>
          <p:nvPr>
            <p:ph type="pic" sz="quarter" idx="10" hasCustomPrompt="1"/>
          </p:nvPr>
        </p:nvSpPr>
        <p:spPr>
          <a:xfrm>
            <a:off x="466725" y="466725"/>
            <a:ext cx="11258550" cy="5924550"/>
          </a:xfrm>
          <a:custGeom>
            <a:avLst/>
            <a:gdLst>
              <a:gd name="connsiteX0" fmla="*/ 0 w 11258550"/>
              <a:gd name="connsiteY0" fmla="*/ 3544135 h 5924550"/>
              <a:gd name="connsiteX1" fmla="*/ 11258550 w 11258550"/>
              <a:gd name="connsiteY1" fmla="*/ 3544135 h 5924550"/>
              <a:gd name="connsiteX2" fmla="*/ 11258550 w 11258550"/>
              <a:gd name="connsiteY2" fmla="*/ 5924550 h 5924550"/>
              <a:gd name="connsiteX3" fmla="*/ 0 w 11258550"/>
              <a:gd name="connsiteY3" fmla="*/ 5924550 h 5924550"/>
              <a:gd name="connsiteX4" fmla="*/ 0 w 11258550"/>
              <a:gd name="connsiteY4" fmla="*/ 0 h 5924550"/>
              <a:gd name="connsiteX5" fmla="*/ 11258550 w 11258550"/>
              <a:gd name="connsiteY5" fmla="*/ 0 h 5924550"/>
              <a:gd name="connsiteX6" fmla="*/ 11258550 w 11258550"/>
              <a:gd name="connsiteY6" fmla="*/ 2380414 h 5924550"/>
              <a:gd name="connsiteX7" fmla="*/ 0 w 11258550"/>
              <a:gd name="connsiteY7" fmla="*/ 2380414 h 592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58550" h="5924550">
                <a:moveTo>
                  <a:pt x="0" y="3544135"/>
                </a:moveTo>
                <a:lnTo>
                  <a:pt x="11258550" y="3544135"/>
                </a:lnTo>
                <a:lnTo>
                  <a:pt x="11258550" y="5924550"/>
                </a:lnTo>
                <a:lnTo>
                  <a:pt x="0" y="5924550"/>
                </a:lnTo>
                <a:close/>
                <a:moveTo>
                  <a:pt x="0" y="0"/>
                </a:moveTo>
                <a:lnTo>
                  <a:pt x="11258550" y="0"/>
                </a:lnTo>
                <a:lnTo>
                  <a:pt x="11258550" y="2380414"/>
                </a:lnTo>
                <a:lnTo>
                  <a:pt x="0" y="2380414"/>
                </a:lnTo>
                <a:close/>
              </a:path>
            </a:pathLst>
          </a:custGeom>
        </p:spPr>
        <p:txBody>
          <a:bodyPr wrap="square" rtlCol="0">
            <a:noAutofit/>
          </a:bodyPr>
          <a:lstStyle>
            <a:lvl1pPr marL="0" indent="0" algn="ctr">
              <a:buNone/>
              <a:defRPr/>
            </a:lvl1pPr>
          </a:lstStyle>
          <a:p>
            <a:pPr rtl="0"/>
            <a:r>
              <a:rPr lang="en-GB" noProof="0"/>
              <a:t>Click to add photo</a:t>
            </a:r>
          </a:p>
        </p:txBody>
      </p:sp>
      <p:sp>
        <p:nvSpPr>
          <p:cNvPr id="2" name="Title 1">
            <a:extLst>
              <a:ext uri="{FF2B5EF4-FFF2-40B4-BE49-F238E27FC236}">
                <a16:creationId xmlns:a16="http://schemas.microsoft.com/office/drawing/2014/main" id="{DF9EBBDF-3A3F-40FD-9752-1D92BFAD1908}"/>
              </a:ext>
            </a:extLst>
          </p:cNvPr>
          <p:cNvSpPr>
            <a:spLocks noGrp="1"/>
          </p:cNvSpPr>
          <p:nvPr>
            <p:ph type="title" hasCustomPrompt="1"/>
          </p:nvPr>
        </p:nvSpPr>
        <p:spPr>
          <a:xfrm>
            <a:off x="1889738" y="3001020"/>
            <a:ext cx="8412524" cy="938559"/>
          </a:xfrm>
        </p:spPr>
        <p:txBody>
          <a:bodyPr rtlCol="0"/>
          <a:lstStyle>
            <a:lvl1pPr algn="ctr">
              <a:defRPr sz="5000" spc="100" baseline="0"/>
            </a:lvl1pPr>
          </a:lstStyle>
          <a:p>
            <a:pPr rtl="0"/>
            <a:r>
              <a:rPr lang="en-GB" noProof="0"/>
              <a:t>Click to add title</a:t>
            </a:r>
          </a:p>
        </p:txBody>
      </p:sp>
    </p:spTree>
    <p:extLst>
      <p:ext uri="{BB962C8B-B14F-4D97-AF65-F5344CB8AC3E}">
        <p14:creationId xmlns:p14="http://schemas.microsoft.com/office/powerpoint/2010/main" val="34623297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rket Overview">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12FB566-AB0F-4A84-A379-5B7A132A1E1B}"/>
              </a:ext>
            </a:extLst>
          </p:cNvPr>
          <p:cNvSpPr>
            <a:spLocks noGrp="1"/>
          </p:cNvSpPr>
          <p:nvPr>
            <p:ph type="dt" sz="half" idx="10"/>
          </p:nvPr>
        </p:nvSpPr>
        <p:spPr/>
        <p:txBody>
          <a:bodyPr rtlCol="0">
            <a:noAutofit/>
          </a:bodyPr>
          <a:lstStyle/>
          <a:p>
            <a:pPr rtl="0"/>
            <a:r>
              <a:rPr lang="en-GB" noProof="0"/>
              <a:t>8/03/20XX</a:t>
            </a:r>
          </a:p>
        </p:txBody>
      </p:sp>
      <p:sp>
        <p:nvSpPr>
          <p:cNvPr id="6" name="Footer Placeholder 5">
            <a:extLst>
              <a:ext uri="{FF2B5EF4-FFF2-40B4-BE49-F238E27FC236}">
                <a16:creationId xmlns:a16="http://schemas.microsoft.com/office/drawing/2014/main" id="{310B01EE-E344-461A-85A0-3AA7F83AA4FD}"/>
              </a:ext>
            </a:extLst>
          </p:cNvPr>
          <p:cNvSpPr>
            <a:spLocks noGrp="1"/>
          </p:cNvSpPr>
          <p:nvPr>
            <p:ph type="ftr" sz="quarter" idx="11"/>
          </p:nvPr>
        </p:nvSpPr>
        <p:spPr/>
        <p:txBody>
          <a:bodyPr rtlCol="0">
            <a:noAutofit/>
          </a:bodyPr>
          <a:lstStyle/>
          <a:p>
            <a:pPr rtl="0"/>
            <a:r>
              <a:rPr lang="en-GB" noProof="0"/>
              <a:t>PITCH DECK</a:t>
            </a:r>
          </a:p>
        </p:txBody>
      </p:sp>
      <p:sp>
        <p:nvSpPr>
          <p:cNvPr id="7" name="Slide Number Placeholder 6">
            <a:extLst>
              <a:ext uri="{FF2B5EF4-FFF2-40B4-BE49-F238E27FC236}">
                <a16:creationId xmlns:a16="http://schemas.microsoft.com/office/drawing/2014/main" id="{6C09A25E-2DC1-49B1-A962-EFCDB81F9314}"/>
              </a:ext>
            </a:extLst>
          </p:cNvPr>
          <p:cNvSpPr>
            <a:spLocks noGrp="1"/>
          </p:cNvSpPr>
          <p:nvPr>
            <p:ph type="sldNum" sz="quarter" idx="12"/>
          </p:nvPr>
        </p:nvSpPr>
        <p:spPr/>
        <p:txBody>
          <a:bodyPr rtlCol="0">
            <a:noAutofit/>
          </a:bodyPr>
          <a:lstStyle/>
          <a:p>
            <a:pPr rtl="0"/>
            <a:fld id="{BF860B6F-2FE3-4DE6-9496-980E987E7466}" type="slidenum">
              <a:rPr lang="en-GB" noProof="0" smtClean="0"/>
              <a:t>‹#›</a:t>
            </a:fld>
            <a:endParaRPr lang="en-GB" noProof="0"/>
          </a:p>
        </p:txBody>
      </p:sp>
      <p:sp>
        <p:nvSpPr>
          <p:cNvPr id="8" name="Picture Placeholder 7">
            <a:extLst>
              <a:ext uri="{FF2B5EF4-FFF2-40B4-BE49-F238E27FC236}">
                <a16:creationId xmlns:a16="http://schemas.microsoft.com/office/drawing/2014/main" id="{6848D9ED-15C8-4EA0-B95F-CFD1BAF0A547}"/>
              </a:ext>
            </a:extLst>
          </p:cNvPr>
          <p:cNvSpPr>
            <a:spLocks noGrp="1"/>
          </p:cNvSpPr>
          <p:nvPr>
            <p:ph type="pic" sz="quarter" idx="13" hasCustomPrompt="1"/>
          </p:nvPr>
        </p:nvSpPr>
        <p:spPr>
          <a:xfrm flipH="1">
            <a:off x="1809750" y="475743"/>
            <a:ext cx="6475268" cy="5915532"/>
          </a:xfrm>
        </p:spPr>
        <p:txBody>
          <a:bodyPr rtlCol="0">
            <a:noAutofit/>
          </a:bodyPr>
          <a:lstStyle>
            <a:lvl1pPr marL="0" indent="0" algn="ctr">
              <a:buNone/>
              <a:defRPr/>
            </a:lvl1pPr>
          </a:lstStyle>
          <a:p>
            <a:pPr rtl="0"/>
            <a:r>
              <a:rPr lang="en-GB" noProof="0"/>
              <a:t>Click to add photo</a:t>
            </a:r>
          </a:p>
        </p:txBody>
      </p:sp>
      <p:sp>
        <p:nvSpPr>
          <p:cNvPr id="11" name="Text Placeholder 10">
            <a:extLst>
              <a:ext uri="{FF2B5EF4-FFF2-40B4-BE49-F238E27FC236}">
                <a16:creationId xmlns:a16="http://schemas.microsoft.com/office/drawing/2014/main" id="{2CEF9385-3B06-4216-9420-A91190C6B7CC}"/>
              </a:ext>
            </a:extLst>
          </p:cNvPr>
          <p:cNvSpPr>
            <a:spLocks noGrp="1"/>
          </p:cNvSpPr>
          <p:nvPr>
            <p:ph type="body" sz="quarter" idx="16" hasCustomPrompt="1"/>
          </p:nvPr>
        </p:nvSpPr>
        <p:spPr>
          <a:xfrm>
            <a:off x="8691419" y="1125633"/>
            <a:ext cx="2937452" cy="1192694"/>
          </a:xfrm>
          <a:prstGeom prst="rect">
            <a:avLst/>
          </a:prstGeom>
        </p:spPr>
        <p:txBody>
          <a:bodyPr rtlCol="0" anchor="t">
            <a:noAutofit/>
          </a:bodyPr>
          <a:lstStyle>
            <a:lvl1pPr marL="0" indent="0" algn="l">
              <a:lnSpc>
                <a:spcPct val="100000"/>
              </a:lnSpc>
              <a:spcBef>
                <a:spcPts val="1000"/>
              </a:spcBef>
              <a:buNone/>
              <a:defRPr sz="1400" cap="none" spc="100" baseline="0">
                <a:solidFill>
                  <a:schemeClr val="tx1"/>
                </a:solidFill>
                <a:latin typeface="+mn-lt"/>
              </a:defRPr>
            </a:lvl1pPr>
          </a:lstStyle>
          <a:p>
            <a:pPr lvl="0" rtl="0"/>
            <a:r>
              <a:rPr lang="en-GB" noProof="0"/>
              <a:t>Click to add text</a:t>
            </a:r>
          </a:p>
        </p:txBody>
      </p:sp>
      <p:sp>
        <p:nvSpPr>
          <p:cNvPr id="12" name="Text Placeholder 10">
            <a:extLst>
              <a:ext uri="{FF2B5EF4-FFF2-40B4-BE49-F238E27FC236}">
                <a16:creationId xmlns:a16="http://schemas.microsoft.com/office/drawing/2014/main" id="{D01ADD07-F155-4B1F-B204-2284F6999B7D}"/>
              </a:ext>
            </a:extLst>
          </p:cNvPr>
          <p:cNvSpPr>
            <a:spLocks noGrp="1"/>
          </p:cNvSpPr>
          <p:nvPr>
            <p:ph type="body" sz="quarter" idx="17" hasCustomPrompt="1"/>
          </p:nvPr>
        </p:nvSpPr>
        <p:spPr>
          <a:xfrm>
            <a:off x="8691419" y="746129"/>
            <a:ext cx="2937452" cy="426393"/>
          </a:xfrm>
          <a:prstGeom prst="rect">
            <a:avLst/>
          </a:prstGeom>
        </p:spPr>
        <p:txBody>
          <a:bodyPr rtlCol="0" anchor="t">
            <a:noAutofit/>
          </a:bodyPr>
          <a:lstStyle>
            <a:lvl1pPr marL="0" indent="0" algn="l">
              <a:buNone/>
              <a:defRPr sz="2000" cap="all" spc="100" baseline="0">
                <a:solidFill>
                  <a:schemeClr val="accent4"/>
                </a:solidFill>
                <a:latin typeface="+mj-lt"/>
              </a:defRPr>
            </a:lvl1pPr>
          </a:lstStyle>
          <a:p>
            <a:pPr lvl="0" rtl="0"/>
            <a:r>
              <a:rPr lang="en-GB" noProof="0"/>
              <a:t>Click to add subtitle</a:t>
            </a:r>
          </a:p>
        </p:txBody>
      </p:sp>
      <p:sp>
        <p:nvSpPr>
          <p:cNvPr id="13" name="Text Placeholder 10">
            <a:extLst>
              <a:ext uri="{FF2B5EF4-FFF2-40B4-BE49-F238E27FC236}">
                <a16:creationId xmlns:a16="http://schemas.microsoft.com/office/drawing/2014/main" id="{129012F5-57FB-4F6F-8FF8-DBA65EC1EF02}"/>
              </a:ext>
            </a:extLst>
          </p:cNvPr>
          <p:cNvSpPr>
            <a:spLocks noGrp="1"/>
          </p:cNvSpPr>
          <p:nvPr>
            <p:ph type="body" sz="quarter" idx="18" hasCustomPrompt="1"/>
          </p:nvPr>
        </p:nvSpPr>
        <p:spPr>
          <a:xfrm>
            <a:off x="8691419" y="4716842"/>
            <a:ext cx="2937452" cy="1106662"/>
          </a:xfrm>
          <a:prstGeom prst="rect">
            <a:avLst/>
          </a:prstGeom>
        </p:spPr>
        <p:txBody>
          <a:bodyPr rtlCol="0" anchor="t">
            <a:noAutofit/>
          </a:bodyPr>
          <a:lstStyle>
            <a:lvl1pPr marL="0" indent="0" algn="l">
              <a:lnSpc>
                <a:spcPct val="100000"/>
              </a:lnSpc>
              <a:spcBef>
                <a:spcPts val="1000"/>
              </a:spcBef>
              <a:buNone/>
              <a:defRPr sz="1400" cap="none" spc="100" baseline="0">
                <a:solidFill>
                  <a:schemeClr val="tx1"/>
                </a:solidFill>
                <a:latin typeface="+mn-lt"/>
              </a:defRPr>
            </a:lvl1pPr>
          </a:lstStyle>
          <a:p>
            <a:pPr lvl="0" rtl="0"/>
            <a:r>
              <a:rPr lang="en-GB" noProof="0"/>
              <a:t>Click to add text</a:t>
            </a:r>
          </a:p>
        </p:txBody>
      </p:sp>
      <p:sp>
        <p:nvSpPr>
          <p:cNvPr id="14" name="Text Placeholder 10">
            <a:extLst>
              <a:ext uri="{FF2B5EF4-FFF2-40B4-BE49-F238E27FC236}">
                <a16:creationId xmlns:a16="http://schemas.microsoft.com/office/drawing/2014/main" id="{FF8E7E45-85D4-40EE-836F-76055F0F8E75}"/>
              </a:ext>
            </a:extLst>
          </p:cNvPr>
          <p:cNvSpPr>
            <a:spLocks noGrp="1"/>
          </p:cNvSpPr>
          <p:nvPr>
            <p:ph type="body" sz="quarter" idx="19" hasCustomPrompt="1"/>
          </p:nvPr>
        </p:nvSpPr>
        <p:spPr>
          <a:xfrm>
            <a:off x="8691419" y="4337338"/>
            <a:ext cx="2937452" cy="426393"/>
          </a:xfrm>
          <a:prstGeom prst="rect">
            <a:avLst/>
          </a:prstGeom>
        </p:spPr>
        <p:txBody>
          <a:bodyPr rtlCol="0" anchor="t">
            <a:noAutofit/>
          </a:bodyPr>
          <a:lstStyle>
            <a:lvl1pPr marL="0" indent="0" algn="l">
              <a:buNone/>
              <a:defRPr sz="2000" cap="all" spc="100" baseline="0">
                <a:solidFill>
                  <a:schemeClr val="accent4"/>
                </a:solidFill>
                <a:latin typeface="+mj-lt"/>
              </a:defRPr>
            </a:lvl1pPr>
          </a:lstStyle>
          <a:p>
            <a:pPr lvl="0" rtl="0"/>
            <a:r>
              <a:rPr lang="en-GB" noProof="0"/>
              <a:t>Click to add subtitle</a:t>
            </a:r>
          </a:p>
        </p:txBody>
      </p:sp>
      <p:sp>
        <p:nvSpPr>
          <p:cNvPr id="15" name="Text Placeholder 10">
            <a:extLst>
              <a:ext uri="{FF2B5EF4-FFF2-40B4-BE49-F238E27FC236}">
                <a16:creationId xmlns:a16="http://schemas.microsoft.com/office/drawing/2014/main" id="{E315DB3C-D2E4-4310-8A18-71457CBD7A4F}"/>
              </a:ext>
            </a:extLst>
          </p:cNvPr>
          <p:cNvSpPr>
            <a:spLocks noGrp="1"/>
          </p:cNvSpPr>
          <p:nvPr>
            <p:ph type="body" sz="quarter" idx="20" hasCustomPrompt="1"/>
          </p:nvPr>
        </p:nvSpPr>
        <p:spPr>
          <a:xfrm>
            <a:off x="8691419" y="2964253"/>
            <a:ext cx="2937452" cy="1106662"/>
          </a:xfrm>
          <a:prstGeom prst="rect">
            <a:avLst/>
          </a:prstGeom>
        </p:spPr>
        <p:txBody>
          <a:bodyPr rtlCol="0" anchor="t">
            <a:noAutofit/>
          </a:bodyPr>
          <a:lstStyle>
            <a:lvl1pPr marL="0" indent="0" algn="l">
              <a:lnSpc>
                <a:spcPct val="100000"/>
              </a:lnSpc>
              <a:spcBef>
                <a:spcPts val="1000"/>
              </a:spcBef>
              <a:buNone/>
              <a:defRPr sz="1400" cap="none" spc="100" baseline="0">
                <a:solidFill>
                  <a:schemeClr val="tx1"/>
                </a:solidFill>
                <a:latin typeface="+mn-lt"/>
              </a:defRPr>
            </a:lvl1pPr>
          </a:lstStyle>
          <a:p>
            <a:pPr lvl="0" rtl="0"/>
            <a:r>
              <a:rPr lang="en-GB" noProof="0"/>
              <a:t>Click to add text</a:t>
            </a:r>
          </a:p>
        </p:txBody>
      </p:sp>
      <p:sp>
        <p:nvSpPr>
          <p:cNvPr id="16" name="Text Placeholder 10">
            <a:extLst>
              <a:ext uri="{FF2B5EF4-FFF2-40B4-BE49-F238E27FC236}">
                <a16:creationId xmlns:a16="http://schemas.microsoft.com/office/drawing/2014/main" id="{D8DBA9F3-328C-4BAE-A2E1-0FBFE3A476E4}"/>
              </a:ext>
            </a:extLst>
          </p:cNvPr>
          <p:cNvSpPr>
            <a:spLocks noGrp="1"/>
          </p:cNvSpPr>
          <p:nvPr>
            <p:ph type="body" sz="quarter" idx="21" hasCustomPrompt="1"/>
          </p:nvPr>
        </p:nvSpPr>
        <p:spPr>
          <a:xfrm>
            <a:off x="8691419" y="2584749"/>
            <a:ext cx="2937452" cy="426393"/>
          </a:xfrm>
          <a:prstGeom prst="rect">
            <a:avLst/>
          </a:prstGeom>
        </p:spPr>
        <p:txBody>
          <a:bodyPr rtlCol="0" anchor="t">
            <a:noAutofit/>
          </a:bodyPr>
          <a:lstStyle>
            <a:lvl1pPr marL="0" indent="0" algn="l">
              <a:buNone/>
              <a:defRPr sz="2000" cap="all" spc="100" baseline="0">
                <a:solidFill>
                  <a:schemeClr val="accent4"/>
                </a:solidFill>
                <a:latin typeface="+mj-lt"/>
              </a:defRPr>
            </a:lvl1pPr>
          </a:lstStyle>
          <a:p>
            <a:pPr lvl="0" rtl="0"/>
            <a:r>
              <a:rPr lang="en-GB" noProof="0"/>
              <a:t>Click to add subtitle</a:t>
            </a:r>
          </a:p>
        </p:txBody>
      </p:sp>
      <p:sp>
        <p:nvSpPr>
          <p:cNvPr id="2" name="Title 1">
            <a:extLst>
              <a:ext uri="{FF2B5EF4-FFF2-40B4-BE49-F238E27FC236}">
                <a16:creationId xmlns:a16="http://schemas.microsoft.com/office/drawing/2014/main" id="{298B7365-7137-471F-BFE9-2F6C362933D4}"/>
              </a:ext>
            </a:extLst>
          </p:cNvPr>
          <p:cNvSpPr>
            <a:spLocks noGrp="1"/>
          </p:cNvSpPr>
          <p:nvPr>
            <p:ph type="title" hasCustomPrompt="1"/>
          </p:nvPr>
        </p:nvSpPr>
        <p:spPr>
          <a:xfrm rot="16200000">
            <a:off x="-1914546" y="3092260"/>
            <a:ext cx="5719734" cy="682498"/>
          </a:xfrm>
        </p:spPr>
        <p:txBody>
          <a:bodyPr rtlCol="0"/>
          <a:lstStyle>
            <a:lvl1pPr>
              <a:defRPr/>
            </a:lvl1pPr>
          </a:lstStyle>
          <a:p>
            <a:pPr rtl="0"/>
            <a:r>
              <a:rPr lang="en-GB" noProof="0"/>
              <a:t>Click to add title</a:t>
            </a:r>
          </a:p>
        </p:txBody>
      </p:sp>
    </p:spTree>
    <p:extLst>
      <p:ext uri="{BB962C8B-B14F-4D97-AF65-F5344CB8AC3E}">
        <p14:creationId xmlns:p14="http://schemas.microsoft.com/office/powerpoint/2010/main" val="3673920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rket Compariso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88D0226-3AB8-4591-90BD-C0E6D9A30301}"/>
              </a:ext>
            </a:extLst>
          </p:cNvPr>
          <p:cNvSpPr/>
          <p:nvPr userDrawn="1"/>
        </p:nvSpPr>
        <p:spPr>
          <a:xfrm>
            <a:off x="1780309" y="2761134"/>
            <a:ext cx="2283691" cy="129309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3" name="Rectangle 2">
            <a:extLst>
              <a:ext uri="{FF2B5EF4-FFF2-40B4-BE49-F238E27FC236}">
                <a16:creationId xmlns:a16="http://schemas.microsoft.com/office/drawing/2014/main" id="{3D12CA40-DF7D-4358-831F-BC9B8960CBDB}"/>
              </a:ext>
            </a:extLst>
          </p:cNvPr>
          <p:cNvSpPr/>
          <p:nvPr userDrawn="1"/>
        </p:nvSpPr>
        <p:spPr>
          <a:xfrm>
            <a:off x="4979555" y="2761134"/>
            <a:ext cx="2283691" cy="129309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12" name="Rectangle 11">
            <a:extLst>
              <a:ext uri="{FF2B5EF4-FFF2-40B4-BE49-F238E27FC236}">
                <a16:creationId xmlns:a16="http://schemas.microsoft.com/office/drawing/2014/main" id="{95E1A6E6-C76B-400D-9A19-F1B09AD38A3E}"/>
              </a:ext>
            </a:extLst>
          </p:cNvPr>
          <p:cNvSpPr/>
          <p:nvPr userDrawn="1"/>
        </p:nvSpPr>
        <p:spPr>
          <a:xfrm>
            <a:off x="8153400" y="2761134"/>
            <a:ext cx="2283691" cy="129309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13" name="Text Placeholder 10">
            <a:extLst>
              <a:ext uri="{FF2B5EF4-FFF2-40B4-BE49-F238E27FC236}">
                <a16:creationId xmlns:a16="http://schemas.microsoft.com/office/drawing/2014/main" id="{E67140AA-40F5-4101-B5AA-DDCDA4906E33}"/>
              </a:ext>
            </a:extLst>
          </p:cNvPr>
          <p:cNvSpPr>
            <a:spLocks noGrp="1"/>
          </p:cNvSpPr>
          <p:nvPr>
            <p:ph type="body" sz="quarter" idx="16" hasCustomPrompt="1"/>
          </p:nvPr>
        </p:nvSpPr>
        <p:spPr>
          <a:xfrm>
            <a:off x="1453428" y="4178539"/>
            <a:ext cx="2937452" cy="968644"/>
          </a:xfrm>
          <a:prstGeom prst="rect">
            <a:avLst/>
          </a:prstGeom>
        </p:spPr>
        <p:txBody>
          <a:bodyPr rtlCol="0" anchor="t">
            <a:noAutofit/>
          </a:bodyPr>
          <a:lstStyle>
            <a:lvl1pPr marL="0" indent="0" algn="ctr">
              <a:lnSpc>
                <a:spcPct val="125000"/>
              </a:lnSpc>
              <a:spcBef>
                <a:spcPts val="800"/>
              </a:spcBef>
              <a:buNone/>
              <a:defRPr sz="1400" cap="none" spc="100" baseline="0">
                <a:solidFill>
                  <a:schemeClr val="tx1"/>
                </a:solidFill>
                <a:latin typeface="+mn-lt"/>
              </a:defRPr>
            </a:lvl1pPr>
          </a:lstStyle>
          <a:p>
            <a:pPr lvl="0" rtl="0"/>
            <a:r>
              <a:rPr lang="en-GB" noProof="0"/>
              <a:t>Click to add text</a:t>
            </a:r>
          </a:p>
        </p:txBody>
      </p:sp>
      <p:sp>
        <p:nvSpPr>
          <p:cNvPr id="14" name="Text Placeholder 10">
            <a:extLst>
              <a:ext uri="{FF2B5EF4-FFF2-40B4-BE49-F238E27FC236}">
                <a16:creationId xmlns:a16="http://schemas.microsoft.com/office/drawing/2014/main" id="{1966AA58-3FAC-4126-8C63-16F104203B6A}"/>
              </a:ext>
            </a:extLst>
          </p:cNvPr>
          <p:cNvSpPr>
            <a:spLocks noGrp="1"/>
          </p:cNvSpPr>
          <p:nvPr>
            <p:ph type="body" sz="quarter" idx="17" hasCustomPrompt="1"/>
          </p:nvPr>
        </p:nvSpPr>
        <p:spPr>
          <a:xfrm>
            <a:off x="2007899" y="2977808"/>
            <a:ext cx="1828510" cy="859743"/>
          </a:xfrm>
          <a:prstGeom prst="rect">
            <a:avLst/>
          </a:prstGeom>
        </p:spPr>
        <p:txBody>
          <a:bodyPr rtlCol="0" anchor="ctr">
            <a:noAutofit/>
          </a:bodyPr>
          <a:lstStyle>
            <a:lvl1pPr marL="0" indent="0" algn="ctr">
              <a:buNone/>
              <a:defRPr sz="2800" cap="all" spc="100" baseline="0">
                <a:solidFill>
                  <a:schemeClr val="accent6"/>
                </a:solidFill>
                <a:latin typeface="+mj-lt"/>
              </a:defRPr>
            </a:lvl1pPr>
          </a:lstStyle>
          <a:p>
            <a:pPr lvl="0" rtl="0"/>
            <a:r>
              <a:rPr lang="en-GB" noProof="0"/>
              <a:t>Click to add subtitle</a:t>
            </a:r>
          </a:p>
        </p:txBody>
      </p:sp>
      <p:sp>
        <p:nvSpPr>
          <p:cNvPr id="15" name="Text Placeholder 10">
            <a:extLst>
              <a:ext uri="{FF2B5EF4-FFF2-40B4-BE49-F238E27FC236}">
                <a16:creationId xmlns:a16="http://schemas.microsoft.com/office/drawing/2014/main" id="{3B430FA7-46C5-4651-8ED7-21284AF01213}"/>
              </a:ext>
            </a:extLst>
          </p:cNvPr>
          <p:cNvSpPr>
            <a:spLocks noGrp="1"/>
          </p:cNvSpPr>
          <p:nvPr>
            <p:ph type="body" sz="quarter" idx="18" hasCustomPrompt="1"/>
          </p:nvPr>
        </p:nvSpPr>
        <p:spPr>
          <a:xfrm>
            <a:off x="4652674" y="4178539"/>
            <a:ext cx="2937452" cy="968644"/>
          </a:xfrm>
          <a:prstGeom prst="rect">
            <a:avLst/>
          </a:prstGeom>
        </p:spPr>
        <p:txBody>
          <a:bodyPr rtlCol="0" anchor="t">
            <a:noAutofit/>
          </a:bodyPr>
          <a:lstStyle>
            <a:lvl1pPr marL="0" indent="0" algn="ctr">
              <a:lnSpc>
                <a:spcPct val="125000"/>
              </a:lnSpc>
              <a:spcBef>
                <a:spcPts val="800"/>
              </a:spcBef>
              <a:buNone/>
              <a:defRPr sz="1400" cap="none" spc="100" baseline="0">
                <a:solidFill>
                  <a:schemeClr val="tx1"/>
                </a:solidFill>
                <a:latin typeface="+mn-lt"/>
              </a:defRPr>
            </a:lvl1pPr>
          </a:lstStyle>
          <a:p>
            <a:pPr lvl="0" rtl="0"/>
            <a:r>
              <a:rPr lang="en-GB" noProof="0"/>
              <a:t>Click to add text</a:t>
            </a:r>
          </a:p>
        </p:txBody>
      </p:sp>
      <p:sp>
        <p:nvSpPr>
          <p:cNvPr id="16" name="Text Placeholder 10">
            <a:extLst>
              <a:ext uri="{FF2B5EF4-FFF2-40B4-BE49-F238E27FC236}">
                <a16:creationId xmlns:a16="http://schemas.microsoft.com/office/drawing/2014/main" id="{1C698088-82D8-4D90-AE73-66B661DFCBC2}"/>
              </a:ext>
            </a:extLst>
          </p:cNvPr>
          <p:cNvSpPr>
            <a:spLocks noGrp="1"/>
          </p:cNvSpPr>
          <p:nvPr>
            <p:ph type="body" sz="quarter" idx="19" hasCustomPrompt="1"/>
          </p:nvPr>
        </p:nvSpPr>
        <p:spPr>
          <a:xfrm>
            <a:off x="5207145" y="2977808"/>
            <a:ext cx="1828510" cy="859743"/>
          </a:xfrm>
          <a:prstGeom prst="rect">
            <a:avLst/>
          </a:prstGeom>
        </p:spPr>
        <p:txBody>
          <a:bodyPr rtlCol="0" anchor="ctr">
            <a:noAutofit/>
          </a:bodyPr>
          <a:lstStyle>
            <a:lvl1pPr marL="0" indent="0" algn="ctr">
              <a:buNone/>
              <a:defRPr sz="2800" cap="all" spc="100" baseline="0">
                <a:solidFill>
                  <a:schemeClr val="accent6"/>
                </a:solidFill>
                <a:latin typeface="+mj-lt"/>
              </a:defRPr>
            </a:lvl1pPr>
          </a:lstStyle>
          <a:p>
            <a:pPr lvl="0" rtl="0"/>
            <a:r>
              <a:rPr lang="en-GB" noProof="0"/>
              <a:t>Click to add subtitle</a:t>
            </a:r>
          </a:p>
        </p:txBody>
      </p:sp>
      <p:sp>
        <p:nvSpPr>
          <p:cNvPr id="17" name="Text Placeholder 10">
            <a:extLst>
              <a:ext uri="{FF2B5EF4-FFF2-40B4-BE49-F238E27FC236}">
                <a16:creationId xmlns:a16="http://schemas.microsoft.com/office/drawing/2014/main" id="{83FF934E-D2F5-409F-B4EB-CD316340BF37}"/>
              </a:ext>
            </a:extLst>
          </p:cNvPr>
          <p:cNvSpPr>
            <a:spLocks noGrp="1"/>
          </p:cNvSpPr>
          <p:nvPr>
            <p:ph type="body" sz="quarter" idx="20" hasCustomPrompt="1"/>
          </p:nvPr>
        </p:nvSpPr>
        <p:spPr>
          <a:xfrm>
            <a:off x="7851920" y="4178539"/>
            <a:ext cx="2937452" cy="968644"/>
          </a:xfrm>
          <a:prstGeom prst="rect">
            <a:avLst/>
          </a:prstGeom>
        </p:spPr>
        <p:txBody>
          <a:bodyPr rtlCol="0" anchor="t">
            <a:noAutofit/>
          </a:bodyPr>
          <a:lstStyle>
            <a:lvl1pPr marL="0" indent="0" algn="ctr">
              <a:lnSpc>
                <a:spcPct val="125000"/>
              </a:lnSpc>
              <a:spcBef>
                <a:spcPts val="800"/>
              </a:spcBef>
              <a:buNone/>
              <a:defRPr sz="1400" cap="none" spc="100" baseline="0">
                <a:solidFill>
                  <a:schemeClr val="tx1"/>
                </a:solidFill>
                <a:latin typeface="+mn-lt"/>
              </a:defRPr>
            </a:lvl1pPr>
          </a:lstStyle>
          <a:p>
            <a:pPr lvl="0" rtl="0"/>
            <a:r>
              <a:rPr lang="en-GB" noProof="0"/>
              <a:t>Click to add text</a:t>
            </a:r>
          </a:p>
        </p:txBody>
      </p:sp>
      <p:sp>
        <p:nvSpPr>
          <p:cNvPr id="18" name="Text Placeholder 10">
            <a:extLst>
              <a:ext uri="{FF2B5EF4-FFF2-40B4-BE49-F238E27FC236}">
                <a16:creationId xmlns:a16="http://schemas.microsoft.com/office/drawing/2014/main" id="{7E006825-EBAA-451B-AD52-683B7109D507}"/>
              </a:ext>
            </a:extLst>
          </p:cNvPr>
          <p:cNvSpPr>
            <a:spLocks noGrp="1"/>
          </p:cNvSpPr>
          <p:nvPr>
            <p:ph type="body" sz="quarter" idx="21" hasCustomPrompt="1"/>
          </p:nvPr>
        </p:nvSpPr>
        <p:spPr>
          <a:xfrm>
            <a:off x="8380990" y="2977808"/>
            <a:ext cx="1828510" cy="859743"/>
          </a:xfrm>
          <a:prstGeom prst="rect">
            <a:avLst/>
          </a:prstGeom>
        </p:spPr>
        <p:txBody>
          <a:bodyPr rtlCol="0" anchor="ctr">
            <a:noAutofit/>
          </a:bodyPr>
          <a:lstStyle>
            <a:lvl1pPr marL="0" indent="0" algn="ctr">
              <a:buNone/>
              <a:defRPr sz="2800" cap="all" spc="100" baseline="0">
                <a:solidFill>
                  <a:schemeClr val="accent6"/>
                </a:solidFill>
                <a:latin typeface="+mj-lt"/>
              </a:defRPr>
            </a:lvl1pPr>
          </a:lstStyle>
          <a:p>
            <a:pPr lvl="0" rtl="0"/>
            <a:r>
              <a:rPr lang="en-GB" noProof="0"/>
              <a:t>Click to add subtitle</a:t>
            </a:r>
          </a:p>
        </p:txBody>
      </p:sp>
      <p:sp>
        <p:nvSpPr>
          <p:cNvPr id="19" name="Date Placeholder 4">
            <a:extLst>
              <a:ext uri="{FF2B5EF4-FFF2-40B4-BE49-F238E27FC236}">
                <a16:creationId xmlns:a16="http://schemas.microsoft.com/office/drawing/2014/main" id="{044D0E17-B284-4856-BBDB-FFF2EBAB974A}"/>
              </a:ext>
            </a:extLst>
          </p:cNvPr>
          <p:cNvSpPr>
            <a:spLocks noGrp="1"/>
          </p:cNvSpPr>
          <p:nvPr>
            <p:ph type="dt" sz="half" idx="10"/>
          </p:nvPr>
        </p:nvSpPr>
        <p:spPr>
          <a:xfrm>
            <a:off x="838200" y="6515753"/>
            <a:ext cx="2743200" cy="205722"/>
          </a:xfrm>
        </p:spPr>
        <p:txBody>
          <a:bodyPr rtlCol="0">
            <a:noAutofit/>
          </a:bodyPr>
          <a:lstStyle/>
          <a:p>
            <a:pPr rtl="0"/>
            <a:r>
              <a:rPr lang="en-GB" noProof="0"/>
              <a:t>8/03/20XX</a:t>
            </a:r>
          </a:p>
        </p:txBody>
      </p:sp>
      <p:sp>
        <p:nvSpPr>
          <p:cNvPr id="20" name="Footer Placeholder 5">
            <a:extLst>
              <a:ext uri="{FF2B5EF4-FFF2-40B4-BE49-F238E27FC236}">
                <a16:creationId xmlns:a16="http://schemas.microsoft.com/office/drawing/2014/main" id="{56B7B285-9E5D-48DB-B740-3FDA433FE99C}"/>
              </a:ext>
            </a:extLst>
          </p:cNvPr>
          <p:cNvSpPr>
            <a:spLocks noGrp="1"/>
          </p:cNvSpPr>
          <p:nvPr>
            <p:ph type="ftr" sz="quarter" idx="11"/>
          </p:nvPr>
        </p:nvSpPr>
        <p:spPr>
          <a:xfrm>
            <a:off x="4038600" y="6515753"/>
            <a:ext cx="4114800" cy="205722"/>
          </a:xfrm>
        </p:spPr>
        <p:txBody>
          <a:bodyPr rtlCol="0">
            <a:noAutofit/>
          </a:bodyPr>
          <a:lstStyle/>
          <a:p>
            <a:pPr rtl="0"/>
            <a:r>
              <a:rPr lang="en-GB" noProof="0"/>
              <a:t>PITCH DECK</a:t>
            </a:r>
          </a:p>
        </p:txBody>
      </p:sp>
      <p:sp>
        <p:nvSpPr>
          <p:cNvPr id="21" name="Slide Number Placeholder 6">
            <a:extLst>
              <a:ext uri="{FF2B5EF4-FFF2-40B4-BE49-F238E27FC236}">
                <a16:creationId xmlns:a16="http://schemas.microsoft.com/office/drawing/2014/main" id="{73D1A241-8F30-495A-8B68-B8A5CAA1F6BB}"/>
              </a:ext>
            </a:extLst>
          </p:cNvPr>
          <p:cNvSpPr>
            <a:spLocks noGrp="1"/>
          </p:cNvSpPr>
          <p:nvPr>
            <p:ph type="sldNum" sz="quarter" idx="12"/>
          </p:nvPr>
        </p:nvSpPr>
        <p:spPr>
          <a:xfrm>
            <a:off x="8610600" y="6515753"/>
            <a:ext cx="2743200" cy="205722"/>
          </a:xfrm>
        </p:spPr>
        <p:txBody>
          <a:bodyPr rtlCol="0">
            <a:noAutofit/>
          </a:bodyPr>
          <a:lstStyle/>
          <a:p>
            <a:pPr rtl="0"/>
            <a:fld id="{BF860B6F-2FE3-4DE6-9496-980E987E7466}" type="slidenum">
              <a:rPr lang="en-GB" noProof="0" smtClean="0"/>
              <a:t>‹#›</a:t>
            </a:fld>
            <a:endParaRPr lang="en-GB" noProof="0"/>
          </a:p>
        </p:txBody>
      </p:sp>
      <p:sp>
        <p:nvSpPr>
          <p:cNvPr id="23" name="Rectangle 22">
            <a:extLst>
              <a:ext uri="{FF2B5EF4-FFF2-40B4-BE49-F238E27FC236}">
                <a16:creationId xmlns:a16="http://schemas.microsoft.com/office/drawing/2014/main" id="{CC931C97-3E53-4030-A6E5-50E4DF9A1C34}"/>
              </a:ext>
            </a:extLst>
          </p:cNvPr>
          <p:cNvSpPr/>
          <p:nvPr userDrawn="1"/>
        </p:nvSpPr>
        <p:spPr>
          <a:xfrm rot="5400000">
            <a:off x="9766385" y="-1006534"/>
            <a:ext cx="972645" cy="3924298"/>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4" name="Title 3">
            <a:extLst>
              <a:ext uri="{FF2B5EF4-FFF2-40B4-BE49-F238E27FC236}">
                <a16:creationId xmlns:a16="http://schemas.microsoft.com/office/drawing/2014/main" id="{F3F8C40A-9F2A-4E97-956E-E8A1BFB94E15}"/>
              </a:ext>
            </a:extLst>
          </p:cNvPr>
          <p:cNvSpPr>
            <a:spLocks noGrp="1"/>
          </p:cNvSpPr>
          <p:nvPr>
            <p:ph type="title" hasCustomPrompt="1"/>
          </p:nvPr>
        </p:nvSpPr>
        <p:spPr>
          <a:xfrm>
            <a:off x="2891574" y="671808"/>
            <a:ext cx="6408851" cy="639192"/>
          </a:xfrm>
        </p:spPr>
        <p:txBody>
          <a:bodyPr rtlCol="0"/>
          <a:lstStyle>
            <a:lvl1pPr algn="r">
              <a:defRPr/>
            </a:lvl1pPr>
          </a:lstStyle>
          <a:p>
            <a:pPr rtl="0"/>
            <a:r>
              <a:rPr lang="en-GB" noProof="0"/>
              <a:t>Click to add title</a:t>
            </a:r>
          </a:p>
        </p:txBody>
      </p:sp>
    </p:spTree>
    <p:extLst>
      <p:ext uri="{BB962C8B-B14F-4D97-AF65-F5344CB8AC3E}">
        <p14:creationId xmlns:p14="http://schemas.microsoft.com/office/powerpoint/2010/main" val="10241924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51F3F335-C36A-4214-BC97-BB4C9721814B}"/>
              </a:ext>
            </a:extLst>
          </p:cNvPr>
          <p:cNvSpPr>
            <a:spLocks noGrp="1"/>
          </p:cNvSpPr>
          <p:nvPr>
            <p:ph type="dt" sz="half" idx="10"/>
          </p:nvPr>
        </p:nvSpPr>
        <p:spPr/>
        <p:txBody>
          <a:bodyPr rtlCol="0">
            <a:noAutofit/>
          </a:bodyPr>
          <a:lstStyle/>
          <a:p>
            <a:pPr rtl="0"/>
            <a:r>
              <a:rPr lang="en-GB" noProof="0"/>
              <a:t>8/03/20XX</a:t>
            </a:r>
          </a:p>
        </p:txBody>
      </p:sp>
      <p:sp>
        <p:nvSpPr>
          <p:cNvPr id="4" name="Footer Placeholder 3">
            <a:extLst>
              <a:ext uri="{FF2B5EF4-FFF2-40B4-BE49-F238E27FC236}">
                <a16:creationId xmlns:a16="http://schemas.microsoft.com/office/drawing/2014/main" id="{31CCBA95-53AF-4D84-851A-58323862300D}"/>
              </a:ext>
            </a:extLst>
          </p:cNvPr>
          <p:cNvSpPr>
            <a:spLocks noGrp="1"/>
          </p:cNvSpPr>
          <p:nvPr>
            <p:ph type="ftr" sz="quarter" idx="11"/>
          </p:nvPr>
        </p:nvSpPr>
        <p:spPr/>
        <p:txBody>
          <a:bodyPr rtlCol="0">
            <a:noAutofit/>
          </a:bodyPr>
          <a:lstStyle/>
          <a:p>
            <a:pPr rtl="0"/>
            <a:r>
              <a:rPr lang="en-GB" noProof="0"/>
              <a:t>PITCH DECK</a:t>
            </a:r>
          </a:p>
        </p:txBody>
      </p:sp>
      <p:sp>
        <p:nvSpPr>
          <p:cNvPr id="5" name="Slide Number Placeholder 4">
            <a:extLst>
              <a:ext uri="{FF2B5EF4-FFF2-40B4-BE49-F238E27FC236}">
                <a16:creationId xmlns:a16="http://schemas.microsoft.com/office/drawing/2014/main" id="{4138AEEC-9F28-4200-B5D7-453E32B3B8C5}"/>
              </a:ext>
            </a:extLst>
          </p:cNvPr>
          <p:cNvSpPr>
            <a:spLocks noGrp="1"/>
          </p:cNvSpPr>
          <p:nvPr>
            <p:ph type="sldNum" sz="quarter" idx="12"/>
          </p:nvPr>
        </p:nvSpPr>
        <p:spPr/>
        <p:txBody>
          <a:bodyPr rtlCol="0">
            <a:noAutofit/>
          </a:bodyPr>
          <a:lstStyle/>
          <a:p>
            <a:pPr rtl="0"/>
            <a:fld id="{BF860B6F-2FE3-4DE6-9496-980E987E7466}" type="slidenum">
              <a:rPr lang="en-GB" noProof="0" smtClean="0"/>
              <a:pPr/>
              <a:t>‹#›</a:t>
            </a:fld>
            <a:endParaRPr lang="en-GB" noProof="0"/>
          </a:p>
        </p:txBody>
      </p:sp>
      <p:cxnSp>
        <p:nvCxnSpPr>
          <p:cNvPr id="45" name="Straight Connector 44">
            <a:extLst>
              <a:ext uri="{FF2B5EF4-FFF2-40B4-BE49-F238E27FC236}">
                <a16:creationId xmlns:a16="http://schemas.microsoft.com/office/drawing/2014/main" id="{0D9967FE-B330-4703-9D6E-CC40B84B1030}"/>
              </a:ext>
            </a:extLst>
          </p:cNvPr>
          <p:cNvCxnSpPr>
            <a:cxnSpLocks/>
          </p:cNvCxnSpPr>
          <p:nvPr userDrawn="1"/>
        </p:nvCxnSpPr>
        <p:spPr>
          <a:xfrm>
            <a:off x="6150567" y="2200739"/>
            <a:ext cx="0" cy="3469926"/>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BC0FBFA-8000-40C6-8EF3-D30A0A48CBC5}"/>
              </a:ext>
            </a:extLst>
          </p:cNvPr>
          <p:cNvCxnSpPr>
            <a:cxnSpLocks/>
          </p:cNvCxnSpPr>
          <p:nvPr userDrawn="1"/>
        </p:nvCxnSpPr>
        <p:spPr>
          <a:xfrm flipH="1">
            <a:off x="2545167" y="3935702"/>
            <a:ext cx="7101667"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53" name="Text Placeholder 10">
            <a:extLst>
              <a:ext uri="{FF2B5EF4-FFF2-40B4-BE49-F238E27FC236}">
                <a16:creationId xmlns:a16="http://schemas.microsoft.com/office/drawing/2014/main" id="{2DCC767D-316F-42DA-9712-29C185B762F2}"/>
              </a:ext>
            </a:extLst>
          </p:cNvPr>
          <p:cNvSpPr>
            <a:spLocks noGrp="1"/>
          </p:cNvSpPr>
          <p:nvPr>
            <p:ph type="body" sz="quarter" idx="16" hasCustomPrompt="1"/>
          </p:nvPr>
        </p:nvSpPr>
        <p:spPr>
          <a:xfrm>
            <a:off x="5278036" y="1767731"/>
            <a:ext cx="1706966" cy="426393"/>
          </a:xfrm>
          <a:prstGeom prst="rect">
            <a:avLst/>
          </a:prstGeom>
        </p:spPr>
        <p:txBody>
          <a:bodyPr rtlCol="0" anchor="b">
            <a:noAutofit/>
          </a:bodyPr>
          <a:lstStyle>
            <a:lvl1pPr marL="0" indent="0" algn="ctr">
              <a:buNone/>
              <a:defRPr sz="1400" cap="all" spc="100" baseline="0">
                <a:solidFill>
                  <a:schemeClr val="bg1">
                    <a:lumMod val="50000"/>
                  </a:schemeClr>
                </a:solidFill>
                <a:latin typeface="+mj-lt"/>
              </a:defRPr>
            </a:lvl1pPr>
          </a:lstStyle>
          <a:p>
            <a:pPr lvl="0" rtl="0"/>
            <a:r>
              <a:rPr lang="en-GB" noProof="0"/>
              <a:t>Click to add name</a:t>
            </a:r>
          </a:p>
        </p:txBody>
      </p:sp>
      <p:sp>
        <p:nvSpPr>
          <p:cNvPr id="54" name="Text Placeholder 10">
            <a:extLst>
              <a:ext uri="{FF2B5EF4-FFF2-40B4-BE49-F238E27FC236}">
                <a16:creationId xmlns:a16="http://schemas.microsoft.com/office/drawing/2014/main" id="{DC3AF654-39ED-4B70-9A85-34D9DC793D53}"/>
              </a:ext>
            </a:extLst>
          </p:cNvPr>
          <p:cNvSpPr>
            <a:spLocks noGrp="1"/>
          </p:cNvSpPr>
          <p:nvPr>
            <p:ph type="body" sz="quarter" idx="17" hasCustomPrompt="1"/>
          </p:nvPr>
        </p:nvSpPr>
        <p:spPr>
          <a:xfrm>
            <a:off x="5278035" y="5683895"/>
            <a:ext cx="1706966" cy="426393"/>
          </a:xfrm>
          <a:prstGeom prst="rect">
            <a:avLst/>
          </a:prstGeom>
        </p:spPr>
        <p:txBody>
          <a:bodyPr rtlCol="0" anchor="t">
            <a:noAutofit/>
          </a:bodyPr>
          <a:lstStyle>
            <a:lvl1pPr marL="0" indent="0" algn="ctr">
              <a:buNone/>
              <a:defRPr sz="1400" cap="all" spc="100" baseline="0">
                <a:solidFill>
                  <a:schemeClr val="bg1">
                    <a:lumMod val="50000"/>
                  </a:schemeClr>
                </a:solidFill>
                <a:latin typeface="+mj-lt"/>
              </a:defRPr>
            </a:lvl1pPr>
          </a:lstStyle>
          <a:p>
            <a:pPr lvl="0" rtl="0"/>
            <a:r>
              <a:rPr lang="en-GB" noProof="0"/>
              <a:t>Click to add name</a:t>
            </a:r>
          </a:p>
        </p:txBody>
      </p:sp>
      <p:sp>
        <p:nvSpPr>
          <p:cNvPr id="55" name="Text Placeholder 10">
            <a:extLst>
              <a:ext uri="{FF2B5EF4-FFF2-40B4-BE49-F238E27FC236}">
                <a16:creationId xmlns:a16="http://schemas.microsoft.com/office/drawing/2014/main" id="{3E0B0DF9-E558-439A-9B7D-4C600008B0DE}"/>
              </a:ext>
            </a:extLst>
          </p:cNvPr>
          <p:cNvSpPr>
            <a:spLocks noGrp="1"/>
          </p:cNvSpPr>
          <p:nvPr>
            <p:ph type="body" sz="quarter" idx="18" hasCustomPrompt="1"/>
          </p:nvPr>
        </p:nvSpPr>
        <p:spPr>
          <a:xfrm>
            <a:off x="838200" y="3792884"/>
            <a:ext cx="1706966" cy="426393"/>
          </a:xfrm>
          <a:prstGeom prst="rect">
            <a:avLst/>
          </a:prstGeom>
        </p:spPr>
        <p:txBody>
          <a:bodyPr rtlCol="0" anchor="t">
            <a:noAutofit/>
          </a:bodyPr>
          <a:lstStyle>
            <a:lvl1pPr marL="0" indent="0" algn="r">
              <a:buNone/>
              <a:defRPr sz="1400" cap="all" spc="100" baseline="0">
                <a:solidFill>
                  <a:schemeClr val="bg1">
                    <a:lumMod val="50000"/>
                  </a:schemeClr>
                </a:solidFill>
                <a:latin typeface="+mj-lt"/>
              </a:defRPr>
            </a:lvl1pPr>
          </a:lstStyle>
          <a:p>
            <a:pPr lvl="0" rtl="0"/>
            <a:r>
              <a:rPr lang="en-GB" noProof="0"/>
              <a:t>Click to add name</a:t>
            </a:r>
          </a:p>
        </p:txBody>
      </p:sp>
      <p:sp>
        <p:nvSpPr>
          <p:cNvPr id="56" name="Text Placeholder 10">
            <a:extLst>
              <a:ext uri="{FF2B5EF4-FFF2-40B4-BE49-F238E27FC236}">
                <a16:creationId xmlns:a16="http://schemas.microsoft.com/office/drawing/2014/main" id="{6BB9DF13-A501-4465-8844-F8ADFE8BEDA6}"/>
              </a:ext>
            </a:extLst>
          </p:cNvPr>
          <p:cNvSpPr>
            <a:spLocks noGrp="1"/>
          </p:cNvSpPr>
          <p:nvPr>
            <p:ph type="body" sz="quarter" idx="19" hasCustomPrompt="1"/>
          </p:nvPr>
        </p:nvSpPr>
        <p:spPr>
          <a:xfrm>
            <a:off x="9646834" y="3792884"/>
            <a:ext cx="1706966" cy="426393"/>
          </a:xfrm>
          <a:prstGeom prst="rect">
            <a:avLst/>
          </a:prstGeom>
        </p:spPr>
        <p:txBody>
          <a:bodyPr rtlCol="0" anchor="t">
            <a:noAutofit/>
          </a:bodyPr>
          <a:lstStyle>
            <a:lvl1pPr marL="0" indent="0" algn="l">
              <a:buNone/>
              <a:defRPr sz="1400" cap="all" spc="100" baseline="0">
                <a:solidFill>
                  <a:schemeClr val="bg1">
                    <a:lumMod val="50000"/>
                  </a:schemeClr>
                </a:solidFill>
                <a:latin typeface="+mj-lt"/>
              </a:defRPr>
            </a:lvl1pPr>
          </a:lstStyle>
          <a:p>
            <a:pPr lvl="0" rtl="0"/>
            <a:r>
              <a:rPr lang="en-GB" noProof="0"/>
              <a:t>Click to add name</a:t>
            </a:r>
          </a:p>
        </p:txBody>
      </p:sp>
      <p:sp>
        <p:nvSpPr>
          <p:cNvPr id="57" name="Text Placeholder 10">
            <a:extLst>
              <a:ext uri="{FF2B5EF4-FFF2-40B4-BE49-F238E27FC236}">
                <a16:creationId xmlns:a16="http://schemas.microsoft.com/office/drawing/2014/main" id="{D23EF573-9496-4229-ABB9-B58C441687E6}"/>
              </a:ext>
            </a:extLst>
          </p:cNvPr>
          <p:cNvSpPr>
            <a:spLocks noGrp="1"/>
          </p:cNvSpPr>
          <p:nvPr>
            <p:ph type="body" sz="quarter" idx="20" hasCustomPrompt="1"/>
          </p:nvPr>
        </p:nvSpPr>
        <p:spPr>
          <a:xfrm>
            <a:off x="6985000" y="2740969"/>
            <a:ext cx="1929792" cy="426393"/>
          </a:xfrm>
          <a:prstGeom prst="rect">
            <a:avLst/>
          </a:prstGeom>
        </p:spPr>
        <p:txBody>
          <a:bodyPr rtlCol="0" anchor="ctr">
            <a:noAutofit/>
          </a:bodyPr>
          <a:lstStyle>
            <a:lvl1pPr marL="0" indent="0" algn="ctr">
              <a:lnSpc>
                <a:spcPct val="80000"/>
              </a:lnSpc>
              <a:spcBef>
                <a:spcPts val="0"/>
              </a:spcBef>
              <a:buNone/>
              <a:defRPr sz="2000" cap="all" spc="100" baseline="0">
                <a:solidFill>
                  <a:schemeClr val="bg1"/>
                </a:solidFill>
                <a:latin typeface="+mj-lt"/>
              </a:defRPr>
            </a:lvl1pPr>
          </a:lstStyle>
          <a:p>
            <a:pPr lvl="0" rtl="0"/>
            <a:r>
              <a:rPr lang="en-GB" noProof="0"/>
              <a:t>Click to add name</a:t>
            </a:r>
          </a:p>
        </p:txBody>
      </p:sp>
      <p:sp>
        <p:nvSpPr>
          <p:cNvPr id="58" name="Text Placeholder 10">
            <a:extLst>
              <a:ext uri="{FF2B5EF4-FFF2-40B4-BE49-F238E27FC236}">
                <a16:creationId xmlns:a16="http://schemas.microsoft.com/office/drawing/2014/main" id="{6C96D231-4BEB-47C0-BC89-3D69A5E0DD10}"/>
              </a:ext>
            </a:extLst>
          </p:cNvPr>
          <p:cNvSpPr>
            <a:spLocks noGrp="1"/>
          </p:cNvSpPr>
          <p:nvPr>
            <p:ph type="body" sz="quarter" idx="21" hasCustomPrompt="1"/>
          </p:nvPr>
        </p:nvSpPr>
        <p:spPr>
          <a:xfrm>
            <a:off x="4859358" y="4263233"/>
            <a:ext cx="913553" cy="426393"/>
          </a:xfrm>
          <a:prstGeom prst="rect">
            <a:avLst/>
          </a:prstGeom>
        </p:spPr>
        <p:txBody>
          <a:bodyPr rtlCol="0" anchor="ctr">
            <a:noAutofit/>
          </a:bodyPr>
          <a:lstStyle>
            <a:lvl1pPr marL="0" indent="0" algn="ctr">
              <a:buNone/>
              <a:defRPr sz="1400" cap="all" spc="100" baseline="0">
                <a:solidFill>
                  <a:schemeClr val="bg1"/>
                </a:solidFill>
                <a:latin typeface="+mj-lt"/>
              </a:defRPr>
            </a:lvl1pPr>
          </a:lstStyle>
          <a:p>
            <a:pPr lvl="0" rtl="0"/>
            <a:r>
              <a:rPr lang="en-GB" noProof="0"/>
              <a:t>Click to add name</a:t>
            </a:r>
          </a:p>
        </p:txBody>
      </p:sp>
      <p:sp>
        <p:nvSpPr>
          <p:cNvPr id="59" name="Text Placeholder 10">
            <a:extLst>
              <a:ext uri="{FF2B5EF4-FFF2-40B4-BE49-F238E27FC236}">
                <a16:creationId xmlns:a16="http://schemas.microsoft.com/office/drawing/2014/main" id="{18B3BFCC-5202-4CF7-8748-EA1165299B92}"/>
              </a:ext>
            </a:extLst>
          </p:cNvPr>
          <p:cNvSpPr>
            <a:spLocks noGrp="1"/>
          </p:cNvSpPr>
          <p:nvPr>
            <p:ph type="body" sz="quarter" idx="22" hasCustomPrompt="1"/>
          </p:nvPr>
        </p:nvSpPr>
        <p:spPr>
          <a:xfrm>
            <a:off x="3945805" y="5001059"/>
            <a:ext cx="913553" cy="426393"/>
          </a:xfrm>
          <a:prstGeom prst="rect">
            <a:avLst/>
          </a:prstGeom>
        </p:spPr>
        <p:txBody>
          <a:bodyPr rtlCol="0" anchor="ctr">
            <a:noAutofit/>
          </a:bodyPr>
          <a:lstStyle>
            <a:lvl1pPr marL="0" indent="0" algn="ctr">
              <a:buNone/>
              <a:defRPr sz="1400" cap="all" spc="100" baseline="0">
                <a:solidFill>
                  <a:schemeClr val="bg1"/>
                </a:solidFill>
                <a:latin typeface="+mj-lt"/>
              </a:defRPr>
            </a:lvl1pPr>
          </a:lstStyle>
          <a:p>
            <a:pPr lvl="0" rtl="0"/>
            <a:r>
              <a:rPr lang="en-GB" noProof="0"/>
              <a:t>Click to add name</a:t>
            </a:r>
          </a:p>
        </p:txBody>
      </p:sp>
      <p:sp>
        <p:nvSpPr>
          <p:cNvPr id="60" name="Text Placeholder 10">
            <a:extLst>
              <a:ext uri="{FF2B5EF4-FFF2-40B4-BE49-F238E27FC236}">
                <a16:creationId xmlns:a16="http://schemas.microsoft.com/office/drawing/2014/main" id="{0F78A8C0-E488-4B82-A881-BAF70EF5261C}"/>
              </a:ext>
            </a:extLst>
          </p:cNvPr>
          <p:cNvSpPr>
            <a:spLocks noGrp="1"/>
          </p:cNvSpPr>
          <p:nvPr>
            <p:ph type="body" sz="quarter" idx="23" hasCustomPrompt="1"/>
          </p:nvPr>
        </p:nvSpPr>
        <p:spPr>
          <a:xfrm>
            <a:off x="6528224" y="4328700"/>
            <a:ext cx="913553" cy="426393"/>
          </a:xfrm>
          <a:prstGeom prst="rect">
            <a:avLst/>
          </a:prstGeom>
        </p:spPr>
        <p:txBody>
          <a:bodyPr rtlCol="0" anchor="ctr">
            <a:noAutofit/>
          </a:bodyPr>
          <a:lstStyle>
            <a:lvl1pPr marL="0" indent="0" algn="ctr">
              <a:buNone/>
              <a:defRPr sz="1400" cap="all" spc="100" baseline="0">
                <a:solidFill>
                  <a:schemeClr val="bg1"/>
                </a:solidFill>
                <a:latin typeface="+mj-lt"/>
              </a:defRPr>
            </a:lvl1pPr>
          </a:lstStyle>
          <a:p>
            <a:pPr lvl="0" rtl="0"/>
            <a:r>
              <a:rPr lang="en-GB" noProof="0"/>
              <a:t>Click to add name</a:t>
            </a:r>
          </a:p>
        </p:txBody>
      </p:sp>
      <p:sp>
        <p:nvSpPr>
          <p:cNvPr id="61" name="Text Placeholder 10">
            <a:extLst>
              <a:ext uri="{FF2B5EF4-FFF2-40B4-BE49-F238E27FC236}">
                <a16:creationId xmlns:a16="http://schemas.microsoft.com/office/drawing/2014/main" id="{9CBF7863-921B-428D-857E-AC4D195E887A}"/>
              </a:ext>
            </a:extLst>
          </p:cNvPr>
          <p:cNvSpPr>
            <a:spLocks noGrp="1"/>
          </p:cNvSpPr>
          <p:nvPr>
            <p:ph type="body" sz="quarter" idx="24" hasCustomPrompt="1"/>
          </p:nvPr>
        </p:nvSpPr>
        <p:spPr>
          <a:xfrm>
            <a:off x="8464942" y="4956195"/>
            <a:ext cx="913553" cy="426393"/>
          </a:xfrm>
          <a:prstGeom prst="rect">
            <a:avLst/>
          </a:prstGeom>
        </p:spPr>
        <p:txBody>
          <a:bodyPr rtlCol="0" anchor="ctr">
            <a:noAutofit/>
          </a:bodyPr>
          <a:lstStyle>
            <a:lvl1pPr marL="0" indent="0" algn="ctr">
              <a:buNone/>
              <a:defRPr sz="1400" cap="all" spc="100" baseline="0">
                <a:solidFill>
                  <a:schemeClr val="bg1"/>
                </a:solidFill>
                <a:latin typeface="+mj-lt"/>
              </a:defRPr>
            </a:lvl1pPr>
          </a:lstStyle>
          <a:p>
            <a:pPr lvl="0" rtl="0"/>
            <a:r>
              <a:rPr lang="en-GB" noProof="0"/>
              <a:t>Click to add name</a:t>
            </a:r>
          </a:p>
        </p:txBody>
      </p:sp>
      <p:sp>
        <p:nvSpPr>
          <p:cNvPr id="62" name="Text Placeholder 10">
            <a:extLst>
              <a:ext uri="{FF2B5EF4-FFF2-40B4-BE49-F238E27FC236}">
                <a16:creationId xmlns:a16="http://schemas.microsoft.com/office/drawing/2014/main" id="{3818CA49-6F16-4527-9CE5-335D522ECAA7}"/>
              </a:ext>
            </a:extLst>
          </p:cNvPr>
          <p:cNvSpPr>
            <a:spLocks noGrp="1"/>
          </p:cNvSpPr>
          <p:nvPr>
            <p:ph type="body" sz="quarter" idx="25" hasCustomPrompt="1"/>
          </p:nvPr>
        </p:nvSpPr>
        <p:spPr>
          <a:xfrm>
            <a:off x="3696547" y="2870279"/>
            <a:ext cx="913553" cy="426393"/>
          </a:xfrm>
          <a:prstGeom prst="rect">
            <a:avLst/>
          </a:prstGeom>
        </p:spPr>
        <p:txBody>
          <a:bodyPr rtlCol="0" anchor="ctr">
            <a:noAutofit/>
          </a:bodyPr>
          <a:lstStyle>
            <a:lvl1pPr marL="0" indent="0" algn="ctr">
              <a:buNone/>
              <a:defRPr sz="1400" cap="all" spc="100" baseline="0">
                <a:solidFill>
                  <a:schemeClr val="bg1"/>
                </a:solidFill>
                <a:latin typeface="+mj-lt"/>
              </a:defRPr>
            </a:lvl1pPr>
          </a:lstStyle>
          <a:p>
            <a:pPr lvl="0" rtl="0"/>
            <a:r>
              <a:rPr lang="en-GB" noProof="0"/>
              <a:t>Click to add name</a:t>
            </a:r>
          </a:p>
        </p:txBody>
      </p:sp>
      <p:sp>
        <p:nvSpPr>
          <p:cNvPr id="2" name="Title 1">
            <a:extLst>
              <a:ext uri="{FF2B5EF4-FFF2-40B4-BE49-F238E27FC236}">
                <a16:creationId xmlns:a16="http://schemas.microsoft.com/office/drawing/2014/main" id="{EEA8460B-1230-475A-839A-BB0365A3D529}"/>
              </a:ext>
            </a:extLst>
          </p:cNvPr>
          <p:cNvSpPr>
            <a:spLocks noGrp="1"/>
          </p:cNvSpPr>
          <p:nvPr>
            <p:ph type="title" hasCustomPrompt="1"/>
          </p:nvPr>
        </p:nvSpPr>
        <p:spPr>
          <a:xfrm>
            <a:off x="724203" y="671807"/>
            <a:ext cx="10629597" cy="645807"/>
          </a:xfrm>
        </p:spPr>
        <p:txBody>
          <a:bodyPr rtlCol="0"/>
          <a:lstStyle>
            <a:lvl1pPr>
              <a:defRPr/>
            </a:lvl1pPr>
          </a:lstStyle>
          <a:p>
            <a:pPr rtl="0"/>
            <a:r>
              <a:rPr lang="en-GB" noProof="0"/>
              <a:t>Click to add title</a:t>
            </a:r>
          </a:p>
        </p:txBody>
      </p:sp>
    </p:spTree>
    <p:extLst>
      <p:ext uri="{BB962C8B-B14F-4D97-AF65-F5344CB8AC3E}">
        <p14:creationId xmlns:p14="http://schemas.microsoft.com/office/powerpoint/2010/main" val="2743895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3D11A1-D567-4DE9-AFD4-7A6BC7C300C1}"/>
              </a:ext>
            </a:extLst>
          </p:cNvPr>
          <p:cNvSpPr/>
          <p:nvPr userDrawn="1"/>
        </p:nvSpPr>
        <p:spPr>
          <a:xfrm>
            <a:off x="4483944" y="2406747"/>
            <a:ext cx="3200401" cy="1127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9" name="Rectangle 8">
            <a:extLst>
              <a:ext uri="{FF2B5EF4-FFF2-40B4-BE49-F238E27FC236}">
                <a16:creationId xmlns:a16="http://schemas.microsoft.com/office/drawing/2014/main" id="{21398470-6F00-41F0-B63E-42C03BC992F8}"/>
              </a:ext>
            </a:extLst>
          </p:cNvPr>
          <p:cNvSpPr/>
          <p:nvPr userDrawn="1"/>
        </p:nvSpPr>
        <p:spPr>
          <a:xfrm>
            <a:off x="4489659" y="2406748"/>
            <a:ext cx="3191933" cy="318515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11" name="Rectangle 10">
            <a:extLst>
              <a:ext uri="{FF2B5EF4-FFF2-40B4-BE49-F238E27FC236}">
                <a16:creationId xmlns:a16="http://schemas.microsoft.com/office/drawing/2014/main" id="{BF06A024-E68E-4F1C-887D-415804C89479}"/>
              </a:ext>
            </a:extLst>
          </p:cNvPr>
          <p:cNvSpPr/>
          <p:nvPr userDrawn="1"/>
        </p:nvSpPr>
        <p:spPr>
          <a:xfrm>
            <a:off x="8284843" y="2406747"/>
            <a:ext cx="3200401" cy="1127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13" name="Rectangle 12">
            <a:extLst>
              <a:ext uri="{FF2B5EF4-FFF2-40B4-BE49-F238E27FC236}">
                <a16:creationId xmlns:a16="http://schemas.microsoft.com/office/drawing/2014/main" id="{0B3C2448-350F-482F-92C0-4F1495265933}"/>
              </a:ext>
            </a:extLst>
          </p:cNvPr>
          <p:cNvSpPr/>
          <p:nvPr userDrawn="1"/>
        </p:nvSpPr>
        <p:spPr>
          <a:xfrm>
            <a:off x="8290558" y="2406748"/>
            <a:ext cx="3191933" cy="318515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6" name="Rectangle 25">
            <a:extLst>
              <a:ext uri="{FF2B5EF4-FFF2-40B4-BE49-F238E27FC236}">
                <a16:creationId xmlns:a16="http://schemas.microsoft.com/office/drawing/2014/main" id="{F1BFB613-F647-4C24-8072-6BA560C2CF35}"/>
              </a:ext>
            </a:extLst>
          </p:cNvPr>
          <p:cNvSpPr/>
          <p:nvPr userDrawn="1"/>
        </p:nvSpPr>
        <p:spPr>
          <a:xfrm rot="5400000">
            <a:off x="9766385" y="-1006534"/>
            <a:ext cx="972645" cy="39242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3" name="Date Placeholder 2">
            <a:extLst>
              <a:ext uri="{FF2B5EF4-FFF2-40B4-BE49-F238E27FC236}">
                <a16:creationId xmlns:a16="http://schemas.microsoft.com/office/drawing/2014/main" id="{CA52D8BE-09E0-4B54-871E-627BA3688E32}"/>
              </a:ext>
            </a:extLst>
          </p:cNvPr>
          <p:cNvSpPr>
            <a:spLocks noGrp="1"/>
          </p:cNvSpPr>
          <p:nvPr>
            <p:ph type="dt" sz="half" idx="10"/>
          </p:nvPr>
        </p:nvSpPr>
        <p:spPr/>
        <p:txBody>
          <a:bodyPr rtlCol="0">
            <a:noAutofit/>
          </a:bodyPr>
          <a:lstStyle/>
          <a:p>
            <a:pPr rtl="0"/>
            <a:r>
              <a:rPr lang="en-GB" noProof="0"/>
              <a:t>8/03/20XX</a:t>
            </a:r>
          </a:p>
        </p:txBody>
      </p:sp>
      <p:sp>
        <p:nvSpPr>
          <p:cNvPr id="4" name="Footer Placeholder 3">
            <a:extLst>
              <a:ext uri="{FF2B5EF4-FFF2-40B4-BE49-F238E27FC236}">
                <a16:creationId xmlns:a16="http://schemas.microsoft.com/office/drawing/2014/main" id="{30158535-C39C-4032-BC07-CC7DA7456E17}"/>
              </a:ext>
            </a:extLst>
          </p:cNvPr>
          <p:cNvSpPr>
            <a:spLocks noGrp="1"/>
          </p:cNvSpPr>
          <p:nvPr>
            <p:ph type="ftr" sz="quarter" idx="11"/>
          </p:nvPr>
        </p:nvSpPr>
        <p:spPr/>
        <p:txBody>
          <a:bodyPr rtlCol="0">
            <a:noAutofit/>
          </a:bodyPr>
          <a:lstStyle/>
          <a:p>
            <a:pPr rtl="0"/>
            <a:r>
              <a:rPr lang="en-GB" noProof="0"/>
              <a:t>PITCH DECK</a:t>
            </a:r>
          </a:p>
        </p:txBody>
      </p:sp>
      <p:sp>
        <p:nvSpPr>
          <p:cNvPr id="5" name="Slide Number Placeholder 4">
            <a:extLst>
              <a:ext uri="{FF2B5EF4-FFF2-40B4-BE49-F238E27FC236}">
                <a16:creationId xmlns:a16="http://schemas.microsoft.com/office/drawing/2014/main" id="{CE638FD9-7569-4F67-9902-EA32B7F93F68}"/>
              </a:ext>
            </a:extLst>
          </p:cNvPr>
          <p:cNvSpPr>
            <a:spLocks noGrp="1"/>
          </p:cNvSpPr>
          <p:nvPr>
            <p:ph type="sldNum" sz="quarter" idx="12"/>
          </p:nvPr>
        </p:nvSpPr>
        <p:spPr/>
        <p:txBody>
          <a:bodyPr rtlCol="0">
            <a:noAutofit/>
          </a:bodyPr>
          <a:lstStyle/>
          <a:p>
            <a:pPr rtl="0"/>
            <a:fld id="{BF860B6F-2FE3-4DE6-9496-980E987E7466}" type="slidenum">
              <a:rPr lang="en-GB" noProof="0" smtClean="0"/>
              <a:pPr/>
              <a:t>‹#›</a:t>
            </a:fld>
            <a:endParaRPr lang="en-GB" noProof="0"/>
          </a:p>
        </p:txBody>
      </p:sp>
      <p:sp>
        <p:nvSpPr>
          <p:cNvPr id="7" name="Text Placeholder 10">
            <a:extLst>
              <a:ext uri="{FF2B5EF4-FFF2-40B4-BE49-F238E27FC236}">
                <a16:creationId xmlns:a16="http://schemas.microsoft.com/office/drawing/2014/main" id="{36849D09-65B8-4E5C-986A-AB5E3748D42E}"/>
              </a:ext>
            </a:extLst>
          </p:cNvPr>
          <p:cNvSpPr>
            <a:spLocks noGrp="1"/>
          </p:cNvSpPr>
          <p:nvPr>
            <p:ph type="body" sz="quarter" idx="16" hasCustomPrompt="1"/>
          </p:nvPr>
        </p:nvSpPr>
        <p:spPr>
          <a:xfrm>
            <a:off x="3181350" y="1221488"/>
            <a:ext cx="5829300" cy="537864"/>
          </a:xfrm>
          <a:prstGeom prst="rect">
            <a:avLst/>
          </a:prstGeom>
        </p:spPr>
        <p:txBody>
          <a:bodyPr rtlCol="0" anchor="t">
            <a:noAutofit/>
          </a:bodyPr>
          <a:lstStyle>
            <a:lvl1pPr marL="0" indent="0" algn="ctr">
              <a:lnSpc>
                <a:spcPct val="125000"/>
              </a:lnSpc>
              <a:spcBef>
                <a:spcPts val="0"/>
              </a:spcBef>
              <a:buNone/>
              <a:defRPr sz="2000" cap="none" spc="100" baseline="0">
                <a:solidFill>
                  <a:schemeClr val="tx1"/>
                </a:solidFill>
                <a:latin typeface="Seaford" panose="020B0502030303020204" pitchFamily="34" charset="0"/>
              </a:defRPr>
            </a:lvl1pPr>
          </a:lstStyle>
          <a:p>
            <a:pPr lvl="0" rtl="0"/>
            <a:r>
              <a:rPr lang="en-GB" noProof="0"/>
              <a:t>Click to add text</a:t>
            </a:r>
          </a:p>
        </p:txBody>
      </p:sp>
      <p:sp>
        <p:nvSpPr>
          <p:cNvPr id="8" name="Rectangle 7">
            <a:extLst>
              <a:ext uri="{FF2B5EF4-FFF2-40B4-BE49-F238E27FC236}">
                <a16:creationId xmlns:a16="http://schemas.microsoft.com/office/drawing/2014/main" id="{23AC480B-19BB-48E2-8BEF-4AA0680D32DE}"/>
              </a:ext>
            </a:extLst>
          </p:cNvPr>
          <p:cNvSpPr/>
          <p:nvPr userDrawn="1"/>
        </p:nvSpPr>
        <p:spPr>
          <a:xfrm>
            <a:off x="691513" y="2406747"/>
            <a:ext cx="3200401" cy="1127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14" name="Rectangle 13">
            <a:extLst>
              <a:ext uri="{FF2B5EF4-FFF2-40B4-BE49-F238E27FC236}">
                <a16:creationId xmlns:a16="http://schemas.microsoft.com/office/drawing/2014/main" id="{82C09E39-FAAE-43BC-8BD6-08DC89C45F5B}"/>
              </a:ext>
            </a:extLst>
          </p:cNvPr>
          <p:cNvSpPr/>
          <p:nvPr userDrawn="1"/>
        </p:nvSpPr>
        <p:spPr>
          <a:xfrm>
            <a:off x="697228" y="2406748"/>
            <a:ext cx="3191933" cy="318515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19" name="Text Placeholder 10">
            <a:extLst>
              <a:ext uri="{FF2B5EF4-FFF2-40B4-BE49-F238E27FC236}">
                <a16:creationId xmlns:a16="http://schemas.microsoft.com/office/drawing/2014/main" id="{07156FBE-72BD-4A64-99F7-1ABAA272A0FA}"/>
              </a:ext>
            </a:extLst>
          </p:cNvPr>
          <p:cNvSpPr>
            <a:spLocks noGrp="1"/>
          </p:cNvSpPr>
          <p:nvPr>
            <p:ph type="body" sz="quarter" idx="17" hasCustomPrompt="1"/>
          </p:nvPr>
        </p:nvSpPr>
        <p:spPr>
          <a:xfrm>
            <a:off x="963928" y="2683198"/>
            <a:ext cx="2667000" cy="609180"/>
          </a:xfrm>
          <a:prstGeom prst="rect">
            <a:avLst/>
          </a:prstGeom>
        </p:spPr>
        <p:txBody>
          <a:bodyPr rtlCol="0" anchor="ctr">
            <a:noAutofit/>
          </a:bodyPr>
          <a:lstStyle>
            <a:lvl1pPr marL="0" indent="0" algn="ctr">
              <a:lnSpc>
                <a:spcPct val="80000"/>
              </a:lnSpc>
              <a:spcBef>
                <a:spcPts val="0"/>
              </a:spcBef>
              <a:buNone/>
              <a:defRPr sz="2000" cap="all" spc="100" baseline="0">
                <a:solidFill>
                  <a:schemeClr val="accent6"/>
                </a:solidFill>
                <a:latin typeface="+mj-lt"/>
              </a:defRPr>
            </a:lvl1pPr>
          </a:lstStyle>
          <a:p>
            <a:pPr lvl="0" rtl="0"/>
            <a:r>
              <a:rPr lang="en-GB" noProof="0"/>
              <a:t>Click to add subtitle</a:t>
            </a:r>
          </a:p>
        </p:txBody>
      </p:sp>
      <p:sp>
        <p:nvSpPr>
          <p:cNvPr id="20" name="Text Placeholder 10">
            <a:extLst>
              <a:ext uri="{FF2B5EF4-FFF2-40B4-BE49-F238E27FC236}">
                <a16:creationId xmlns:a16="http://schemas.microsoft.com/office/drawing/2014/main" id="{0AEE629F-FF1D-44AE-B728-8EA70D72A35B}"/>
              </a:ext>
            </a:extLst>
          </p:cNvPr>
          <p:cNvSpPr>
            <a:spLocks noGrp="1"/>
          </p:cNvSpPr>
          <p:nvPr>
            <p:ph type="body" sz="quarter" idx="18" hasCustomPrompt="1"/>
          </p:nvPr>
        </p:nvSpPr>
        <p:spPr>
          <a:xfrm>
            <a:off x="4750644" y="2683198"/>
            <a:ext cx="2667000" cy="609180"/>
          </a:xfrm>
          <a:prstGeom prst="rect">
            <a:avLst/>
          </a:prstGeom>
        </p:spPr>
        <p:txBody>
          <a:bodyPr rtlCol="0" anchor="ctr">
            <a:noAutofit/>
          </a:bodyPr>
          <a:lstStyle>
            <a:lvl1pPr marL="0" indent="0" algn="ctr">
              <a:lnSpc>
                <a:spcPct val="80000"/>
              </a:lnSpc>
              <a:spcBef>
                <a:spcPts val="0"/>
              </a:spcBef>
              <a:buNone/>
              <a:defRPr sz="2000" cap="all" spc="100" baseline="0">
                <a:solidFill>
                  <a:schemeClr val="accent6"/>
                </a:solidFill>
                <a:latin typeface="+mj-lt"/>
              </a:defRPr>
            </a:lvl1pPr>
          </a:lstStyle>
          <a:p>
            <a:pPr lvl="0" rtl="0"/>
            <a:r>
              <a:rPr lang="en-GB" noProof="0"/>
              <a:t>Click to add subtitle</a:t>
            </a:r>
          </a:p>
        </p:txBody>
      </p:sp>
      <p:sp>
        <p:nvSpPr>
          <p:cNvPr id="21" name="Text Placeholder 10">
            <a:extLst>
              <a:ext uri="{FF2B5EF4-FFF2-40B4-BE49-F238E27FC236}">
                <a16:creationId xmlns:a16="http://schemas.microsoft.com/office/drawing/2014/main" id="{5C4D74F9-C022-4D89-9C64-1A0A5FD3A6EC}"/>
              </a:ext>
            </a:extLst>
          </p:cNvPr>
          <p:cNvSpPr>
            <a:spLocks noGrp="1"/>
          </p:cNvSpPr>
          <p:nvPr>
            <p:ph type="body" sz="quarter" idx="19" hasCustomPrompt="1"/>
          </p:nvPr>
        </p:nvSpPr>
        <p:spPr>
          <a:xfrm>
            <a:off x="8551543" y="2683198"/>
            <a:ext cx="2667000" cy="609180"/>
          </a:xfrm>
          <a:prstGeom prst="rect">
            <a:avLst/>
          </a:prstGeom>
        </p:spPr>
        <p:txBody>
          <a:bodyPr rtlCol="0" anchor="ctr">
            <a:noAutofit/>
          </a:bodyPr>
          <a:lstStyle>
            <a:lvl1pPr marL="0" indent="0" algn="ctr">
              <a:lnSpc>
                <a:spcPct val="80000"/>
              </a:lnSpc>
              <a:spcBef>
                <a:spcPts val="0"/>
              </a:spcBef>
              <a:buNone/>
              <a:defRPr sz="2000" cap="all" spc="100" baseline="0">
                <a:solidFill>
                  <a:schemeClr val="accent6"/>
                </a:solidFill>
                <a:latin typeface="+mj-lt"/>
              </a:defRPr>
            </a:lvl1pPr>
          </a:lstStyle>
          <a:p>
            <a:pPr lvl="0" rtl="0"/>
            <a:r>
              <a:rPr lang="en-GB" noProof="0"/>
              <a:t>Click to add subtitle</a:t>
            </a:r>
          </a:p>
        </p:txBody>
      </p:sp>
      <p:sp>
        <p:nvSpPr>
          <p:cNvPr id="22" name="Text Placeholder 10">
            <a:extLst>
              <a:ext uri="{FF2B5EF4-FFF2-40B4-BE49-F238E27FC236}">
                <a16:creationId xmlns:a16="http://schemas.microsoft.com/office/drawing/2014/main" id="{75D06BD1-5247-47AE-87C4-5720ED5AC7FC}"/>
              </a:ext>
            </a:extLst>
          </p:cNvPr>
          <p:cNvSpPr>
            <a:spLocks noGrp="1"/>
          </p:cNvSpPr>
          <p:nvPr>
            <p:ph type="body" sz="quarter" idx="20" hasCustomPrompt="1"/>
          </p:nvPr>
        </p:nvSpPr>
        <p:spPr>
          <a:xfrm>
            <a:off x="963928" y="3778623"/>
            <a:ext cx="2667000" cy="1558104"/>
          </a:xfrm>
          <a:prstGeom prst="rect">
            <a:avLst/>
          </a:prstGeom>
        </p:spPr>
        <p:txBody>
          <a:bodyPr rtlCol="0" anchor="t">
            <a:noAutofit/>
          </a:bodyPr>
          <a:lstStyle>
            <a:lvl1pPr marL="0" indent="0" algn="ctr">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23" name="Text Placeholder 10">
            <a:extLst>
              <a:ext uri="{FF2B5EF4-FFF2-40B4-BE49-F238E27FC236}">
                <a16:creationId xmlns:a16="http://schemas.microsoft.com/office/drawing/2014/main" id="{FD3684C2-E9CD-4A2A-993D-ABF39BD30C21}"/>
              </a:ext>
            </a:extLst>
          </p:cNvPr>
          <p:cNvSpPr>
            <a:spLocks noGrp="1"/>
          </p:cNvSpPr>
          <p:nvPr>
            <p:ph type="body" sz="quarter" idx="21" hasCustomPrompt="1"/>
          </p:nvPr>
        </p:nvSpPr>
        <p:spPr>
          <a:xfrm>
            <a:off x="4750644" y="3778623"/>
            <a:ext cx="2667000" cy="1558104"/>
          </a:xfrm>
          <a:prstGeom prst="rect">
            <a:avLst/>
          </a:prstGeom>
        </p:spPr>
        <p:txBody>
          <a:bodyPr rtlCol="0" anchor="t">
            <a:noAutofit/>
          </a:bodyPr>
          <a:lstStyle>
            <a:lvl1pPr marL="0" indent="0" algn="ctr">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24" name="Text Placeholder 10">
            <a:extLst>
              <a:ext uri="{FF2B5EF4-FFF2-40B4-BE49-F238E27FC236}">
                <a16:creationId xmlns:a16="http://schemas.microsoft.com/office/drawing/2014/main" id="{A960BEA5-C2B5-456D-8982-4C8A8E7EE686}"/>
              </a:ext>
            </a:extLst>
          </p:cNvPr>
          <p:cNvSpPr>
            <a:spLocks noGrp="1"/>
          </p:cNvSpPr>
          <p:nvPr>
            <p:ph type="body" sz="quarter" idx="22" hasCustomPrompt="1"/>
          </p:nvPr>
        </p:nvSpPr>
        <p:spPr>
          <a:xfrm>
            <a:off x="8551543" y="3778623"/>
            <a:ext cx="2667000" cy="1558104"/>
          </a:xfrm>
          <a:prstGeom prst="rect">
            <a:avLst/>
          </a:prstGeom>
        </p:spPr>
        <p:txBody>
          <a:bodyPr rtlCol="0" anchor="t">
            <a:noAutofit/>
          </a:bodyPr>
          <a:lstStyle>
            <a:lvl1pPr marL="0" indent="0" algn="ctr">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10" name="Title 9">
            <a:extLst>
              <a:ext uri="{FF2B5EF4-FFF2-40B4-BE49-F238E27FC236}">
                <a16:creationId xmlns:a16="http://schemas.microsoft.com/office/drawing/2014/main" id="{8CDC00CA-B925-48D9-91B3-A79A59C280A1}"/>
              </a:ext>
            </a:extLst>
          </p:cNvPr>
          <p:cNvSpPr>
            <a:spLocks noGrp="1"/>
          </p:cNvSpPr>
          <p:nvPr>
            <p:ph type="title" hasCustomPrompt="1"/>
          </p:nvPr>
        </p:nvSpPr>
        <p:spPr>
          <a:xfrm>
            <a:off x="3181350" y="671807"/>
            <a:ext cx="5829300" cy="639192"/>
          </a:xfrm>
        </p:spPr>
        <p:txBody>
          <a:bodyPr rtlCol="0"/>
          <a:lstStyle>
            <a:lvl1pPr algn="ctr">
              <a:defRPr/>
            </a:lvl1pPr>
          </a:lstStyle>
          <a:p>
            <a:pPr rtl="0"/>
            <a:r>
              <a:rPr lang="en-GB" noProof="0"/>
              <a:t>Click to add title</a:t>
            </a:r>
          </a:p>
        </p:txBody>
      </p:sp>
    </p:spTree>
    <p:extLst>
      <p:ext uri="{BB962C8B-B14F-4D97-AF65-F5344CB8AC3E}">
        <p14:creationId xmlns:p14="http://schemas.microsoft.com/office/powerpoint/2010/main" val="49746386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DC336D74-17F7-4684-B610-18AB1682D138}"/>
              </a:ext>
            </a:extLst>
          </p:cNvPr>
          <p:cNvSpPr>
            <a:spLocks noGrp="1"/>
          </p:cNvSpPr>
          <p:nvPr>
            <p:ph type="dt" sz="half" idx="10"/>
          </p:nvPr>
        </p:nvSpPr>
        <p:spPr/>
        <p:txBody>
          <a:bodyPr rtlCol="0">
            <a:noAutofit/>
          </a:bodyPr>
          <a:lstStyle/>
          <a:p>
            <a:pPr rtl="0"/>
            <a:r>
              <a:rPr lang="en-GB" noProof="0"/>
              <a:t>8/03/20XX</a:t>
            </a:r>
          </a:p>
        </p:txBody>
      </p:sp>
      <p:sp>
        <p:nvSpPr>
          <p:cNvPr id="4" name="Footer Placeholder 3">
            <a:extLst>
              <a:ext uri="{FF2B5EF4-FFF2-40B4-BE49-F238E27FC236}">
                <a16:creationId xmlns:a16="http://schemas.microsoft.com/office/drawing/2014/main" id="{AB1FBB6F-A08B-41AD-8AD2-DC5AE674EE23}"/>
              </a:ext>
            </a:extLst>
          </p:cNvPr>
          <p:cNvSpPr>
            <a:spLocks noGrp="1"/>
          </p:cNvSpPr>
          <p:nvPr>
            <p:ph type="ftr" sz="quarter" idx="11"/>
          </p:nvPr>
        </p:nvSpPr>
        <p:spPr/>
        <p:txBody>
          <a:bodyPr rtlCol="0">
            <a:noAutofit/>
          </a:bodyPr>
          <a:lstStyle/>
          <a:p>
            <a:pPr rtl="0"/>
            <a:r>
              <a:rPr lang="en-GB" noProof="0"/>
              <a:t>PITCH DECK</a:t>
            </a:r>
          </a:p>
        </p:txBody>
      </p:sp>
      <p:sp>
        <p:nvSpPr>
          <p:cNvPr id="5" name="Slide Number Placeholder 4">
            <a:extLst>
              <a:ext uri="{FF2B5EF4-FFF2-40B4-BE49-F238E27FC236}">
                <a16:creationId xmlns:a16="http://schemas.microsoft.com/office/drawing/2014/main" id="{5BFA4285-BB73-4E13-BBDF-3F14D2AD95BA}"/>
              </a:ext>
            </a:extLst>
          </p:cNvPr>
          <p:cNvSpPr>
            <a:spLocks noGrp="1"/>
          </p:cNvSpPr>
          <p:nvPr>
            <p:ph type="sldNum" sz="quarter" idx="12"/>
          </p:nvPr>
        </p:nvSpPr>
        <p:spPr/>
        <p:txBody>
          <a:bodyPr rtlCol="0">
            <a:noAutofit/>
          </a:bodyPr>
          <a:lstStyle/>
          <a:p>
            <a:pPr rtl="0"/>
            <a:fld id="{BF860B6F-2FE3-4DE6-9496-980E987E7466}" type="slidenum">
              <a:rPr lang="en-GB" noProof="0" smtClean="0"/>
              <a:pPr/>
              <a:t>‹#›</a:t>
            </a:fld>
            <a:endParaRPr lang="en-GB" noProof="0"/>
          </a:p>
        </p:txBody>
      </p:sp>
      <p:sp>
        <p:nvSpPr>
          <p:cNvPr id="8" name="Text Placeholder 10">
            <a:extLst>
              <a:ext uri="{FF2B5EF4-FFF2-40B4-BE49-F238E27FC236}">
                <a16:creationId xmlns:a16="http://schemas.microsoft.com/office/drawing/2014/main" id="{6F28238E-356F-43CD-AA8F-3BC1FA26B6E7}"/>
              </a:ext>
            </a:extLst>
          </p:cNvPr>
          <p:cNvSpPr>
            <a:spLocks noGrp="1"/>
          </p:cNvSpPr>
          <p:nvPr>
            <p:ph type="body" sz="quarter" idx="16" hasCustomPrompt="1"/>
          </p:nvPr>
        </p:nvSpPr>
        <p:spPr>
          <a:xfrm>
            <a:off x="827900" y="1172060"/>
            <a:ext cx="5829300" cy="537864"/>
          </a:xfrm>
          <a:prstGeom prst="rect">
            <a:avLst/>
          </a:prstGeom>
        </p:spPr>
        <p:txBody>
          <a:bodyPr rtlCol="0" anchor="t">
            <a:noAutofit/>
          </a:bodyPr>
          <a:lstStyle>
            <a:lvl1pPr marL="0" indent="0" algn="l">
              <a:lnSpc>
                <a:spcPct val="125000"/>
              </a:lnSpc>
              <a:spcBef>
                <a:spcPts val="0"/>
              </a:spcBef>
              <a:buNone/>
              <a:defRPr sz="2000" cap="none" spc="100" baseline="0">
                <a:solidFill>
                  <a:schemeClr val="tx1"/>
                </a:solidFill>
                <a:latin typeface="Seaford" panose="020B0502030303020204" pitchFamily="34" charset="0"/>
              </a:defRPr>
            </a:lvl1pPr>
          </a:lstStyle>
          <a:p>
            <a:pPr lvl="0" rtl="0"/>
            <a:r>
              <a:rPr lang="en-GB" noProof="0"/>
              <a:t>Click to add text</a:t>
            </a:r>
          </a:p>
        </p:txBody>
      </p:sp>
      <p:sp>
        <p:nvSpPr>
          <p:cNvPr id="36" name="Text Placeholder 10">
            <a:extLst>
              <a:ext uri="{FF2B5EF4-FFF2-40B4-BE49-F238E27FC236}">
                <a16:creationId xmlns:a16="http://schemas.microsoft.com/office/drawing/2014/main" id="{050BF9B7-44D3-43B3-8650-0E38FB9F8025}"/>
              </a:ext>
            </a:extLst>
          </p:cNvPr>
          <p:cNvSpPr>
            <a:spLocks noGrp="1"/>
          </p:cNvSpPr>
          <p:nvPr>
            <p:ph type="body" sz="quarter" idx="25" hasCustomPrompt="1"/>
          </p:nvPr>
        </p:nvSpPr>
        <p:spPr>
          <a:xfrm>
            <a:off x="6785497" y="2172381"/>
            <a:ext cx="4487220" cy="448769"/>
          </a:xfrm>
          <a:prstGeom prst="rect">
            <a:avLst/>
          </a:prstGeom>
        </p:spPr>
        <p:txBody>
          <a:bodyPr rtlCol="0">
            <a:noAutofit/>
          </a:bodyPr>
          <a:lstStyle>
            <a:lvl1pPr marL="0" indent="0" algn="ctr">
              <a:buNone/>
              <a:defRPr sz="1800" cap="none" spc="200" baseline="0">
                <a:solidFill>
                  <a:schemeClr val="tx2"/>
                </a:solidFill>
                <a:latin typeface="+mj-lt"/>
              </a:defRPr>
            </a:lvl1pPr>
          </a:lstStyle>
          <a:p>
            <a:pPr lvl="0" rtl="0"/>
            <a:r>
              <a:rPr lang="en-GB" noProof="0"/>
              <a:t>Click to add title</a:t>
            </a:r>
          </a:p>
        </p:txBody>
      </p:sp>
      <p:sp>
        <p:nvSpPr>
          <p:cNvPr id="51" name="Text Placeholder 10">
            <a:extLst>
              <a:ext uri="{FF2B5EF4-FFF2-40B4-BE49-F238E27FC236}">
                <a16:creationId xmlns:a16="http://schemas.microsoft.com/office/drawing/2014/main" id="{00A34C87-263B-4C39-95B1-6A3E78FC480B}"/>
              </a:ext>
            </a:extLst>
          </p:cNvPr>
          <p:cNvSpPr>
            <a:spLocks noGrp="1"/>
          </p:cNvSpPr>
          <p:nvPr>
            <p:ph type="body" sz="quarter" idx="34" hasCustomPrompt="1"/>
          </p:nvPr>
        </p:nvSpPr>
        <p:spPr>
          <a:xfrm>
            <a:off x="910838" y="2172381"/>
            <a:ext cx="5007023" cy="448769"/>
          </a:xfrm>
          <a:prstGeom prst="rect">
            <a:avLst/>
          </a:prstGeom>
        </p:spPr>
        <p:txBody>
          <a:bodyPr rtlCol="0">
            <a:noAutofit/>
          </a:bodyPr>
          <a:lstStyle>
            <a:lvl1pPr marL="0" indent="0" algn="ctr">
              <a:buNone/>
              <a:defRPr sz="1800" cap="none" spc="200" baseline="0">
                <a:solidFill>
                  <a:schemeClr val="tx2"/>
                </a:solidFill>
                <a:latin typeface="+mj-lt"/>
              </a:defRPr>
            </a:lvl1pPr>
          </a:lstStyle>
          <a:p>
            <a:pPr lvl="0" rtl="0"/>
            <a:r>
              <a:rPr lang="en-GB" noProof="0"/>
              <a:t>Click to add title</a:t>
            </a:r>
          </a:p>
        </p:txBody>
      </p:sp>
      <p:sp>
        <p:nvSpPr>
          <p:cNvPr id="10" name="Content Placeholder 9">
            <a:extLst>
              <a:ext uri="{FF2B5EF4-FFF2-40B4-BE49-F238E27FC236}">
                <a16:creationId xmlns:a16="http://schemas.microsoft.com/office/drawing/2014/main" id="{38FDE5E1-CA4F-47D6-B408-560DFA59D301}"/>
              </a:ext>
            </a:extLst>
          </p:cNvPr>
          <p:cNvSpPr>
            <a:spLocks noGrp="1"/>
          </p:cNvSpPr>
          <p:nvPr>
            <p:ph sz="quarter" idx="37"/>
          </p:nvPr>
        </p:nvSpPr>
        <p:spPr>
          <a:xfrm>
            <a:off x="906463" y="2752724"/>
            <a:ext cx="5007022" cy="3292475"/>
          </a:xfrm>
        </p:spPr>
        <p:txBody>
          <a:bodyPr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3" name="Content Placeholder 9">
            <a:extLst>
              <a:ext uri="{FF2B5EF4-FFF2-40B4-BE49-F238E27FC236}">
                <a16:creationId xmlns:a16="http://schemas.microsoft.com/office/drawing/2014/main" id="{E8933B94-68E9-4F8A-95B3-C8A867B06FF5}"/>
              </a:ext>
            </a:extLst>
          </p:cNvPr>
          <p:cNvSpPr>
            <a:spLocks noGrp="1"/>
          </p:cNvSpPr>
          <p:nvPr>
            <p:ph sz="quarter" idx="38"/>
          </p:nvPr>
        </p:nvSpPr>
        <p:spPr>
          <a:xfrm>
            <a:off x="6785497" y="2747768"/>
            <a:ext cx="4500041" cy="3292475"/>
          </a:xfrm>
        </p:spPr>
        <p:txBody>
          <a:bodyPr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Title 10">
            <a:extLst>
              <a:ext uri="{FF2B5EF4-FFF2-40B4-BE49-F238E27FC236}">
                <a16:creationId xmlns:a16="http://schemas.microsoft.com/office/drawing/2014/main" id="{9997C22C-C02E-4D5D-866A-A163E2B47034}"/>
              </a:ext>
            </a:extLst>
          </p:cNvPr>
          <p:cNvSpPr>
            <a:spLocks noGrp="1"/>
          </p:cNvSpPr>
          <p:nvPr>
            <p:ph type="title" hasCustomPrompt="1"/>
          </p:nvPr>
        </p:nvSpPr>
        <p:spPr>
          <a:xfrm>
            <a:off x="827900" y="671808"/>
            <a:ext cx="5829300" cy="639192"/>
          </a:xfrm>
        </p:spPr>
        <p:txBody>
          <a:bodyPr rtlCol="0"/>
          <a:lstStyle>
            <a:lvl1pPr>
              <a:defRPr/>
            </a:lvl1pPr>
          </a:lstStyle>
          <a:p>
            <a:pPr rtl="0"/>
            <a:r>
              <a:rPr lang="en-GB" noProof="0"/>
              <a:t>Click to add title</a:t>
            </a:r>
          </a:p>
        </p:txBody>
      </p:sp>
    </p:spTree>
    <p:extLst>
      <p:ext uri="{BB962C8B-B14F-4D97-AF65-F5344CB8AC3E}">
        <p14:creationId xmlns:p14="http://schemas.microsoft.com/office/powerpoint/2010/main" val="39678594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Year Action Plan">
    <p:spTree>
      <p:nvGrpSpPr>
        <p:cNvPr id="1" name=""/>
        <p:cNvGrpSpPr/>
        <p:nvPr/>
      </p:nvGrpSpPr>
      <p:grpSpPr>
        <a:xfrm>
          <a:off x="0" y="0"/>
          <a:ext cx="0" cy="0"/>
          <a:chOff x="0" y="0"/>
          <a:chExt cx="0" cy="0"/>
        </a:xfrm>
      </p:grpSpPr>
      <p:sp>
        <p:nvSpPr>
          <p:cNvPr id="100" name="Rectangle 99">
            <a:extLst>
              <a:ext uri="{FF2B5EF4-FFF2-40B4-BE49-F238E27FC236}">
                <a16:creationId xmlns:a16="http://schemas.microsoft.com/office/drawing/2014/main" id="{9A6EC546-1FDF-48B1-BB0F-4069A4AF6B46}"/>
              </a:ext>
            </a:extLst>
          </p:cNvPr>
          <p:cNvSpPr/>
          <p:nvPr userDrawn="1"/>
        </p:nvSpPr>
        <p:spPr>
          <a:xfrm rot="5400000">
            <a:off x="1338026" y="-868210"/>
            <a:ext cx="972645" cy="3647654"/>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3" name="Date Placeholder 2">
            <a:extLst>
              <a:ext uri="{FF2B5EF4-FFF2-40B4-BE49-F238E27FC236}">
                <a16:creationId xmlns:a16="http://schemas.microsoft.com/office/drawing/2014/main" id="{8F8787A3-6FE4-43A8-B38B-0F6A2EF11D64}"/>
              </a:ext>
            </a:extLst>
          </p:cNvPr>
          <p:cNvSpPr>
            <a:spLocks noGrp="1"/>
          </p:cNvSpPr>
          <p:nvPr>
            <p:ph type="dt" sz="half" idx="10"/>
          </p:nvPr>
        </p:nvSpPr>
        <p:spPr/>
        <p:txBody>
          <a:bodyPr rtlCol="0">
            <a:noAutofit/>
          </a:bodyPr>
          <a:lstStyle/>
          <a:p>
            <a:pPr rtl="0"/>
            <a:r>
              <a:rPr lang="en-GB" noProof="0"/>
              <a:t>8/03/20XX</a:t>
            </a:r>
          </a:p>
        </p:txBody>
      </p:sp>
      <p:sp>
        <p:nvSpPr>
          <p:cNvPr id="4" name="Footer Placeholder 3">
            <a:extLst>
              <a:ext uri="{FF2B5EF4-FFF2-40B4-BE49-F238E27FC236}">
                <a16:creationId xmlns:a16="http://schemas.microsoft.com/office/drawing/2014/main" id="{D1DE0A1E-0F1E-4FFE-B209-3D9679190548}"/>
              </a:ext>
            </a:extLst>
          </p:cNvPr>
          <p:cNvSpPr>
            <a:spLocks noGrp="1"/>
          </p:cNvSpPr>
          <p:nvPr>
            <p:ph type="ftr" sz="quarter" idx="11"/>
          </p:nvPr>
        </p:nvSpPr>
        <p:spPr/>
        <p:txBody>
          <a:bodyPr rtlCol="0">
            <a:noAutofit/>
          </a:bodyPr>
          <a:lstStyle/>
          <a:p>
            <a:pPr rtl="0"/>
            <a:r>
              <a:rPr lang="en-GB" noProof="0"/>
              <a:t>PITCH DECK</a:t>
            </a:r>
          </a:p>
        </p:txBody>
      </p:sp>
      <p:sp>
        <p:nvSpPr>
          <p:cNvPr id="5" name="Slide Number Placeholder 4">
            <a:extLst>
              <a:ext uri="{FF2B5EF4-FFF2-40B4-BE49-F238E27FC236}">
                <a16:creationId xmlns:a16="http://schemas.microsoft.com/office/drawing/2014/main" id="{A8999867-6933-40F9-BEA0-F30FA6975498}"/>
              </a:ext>
            </a:extLst>
          </p:cNvPr>
          <p:cNvSpPr>
            <a:spLocks noGrp="1"/>
          </p:cNvSpPr>
          <p:nvPr>
            <p:ph type="sldNum" sz="quarter" idx="12"/>
          </p:nvPr>
        </p:nvSpPr>
        <p:spPr/>
        <p:txBody>
          <a:bodyPr rtlCol="0">
            <a:noAutofit/>
          </a:bodyPr>
          <a:lstStyle/>
          <a:p>
            <a:pPr rtl="0"/>
            <a:fld id="{BF860B6F-2FE3-4DE6-9496-980E987E7466}" type="slidenum">
              <a:rPr lang="en-GB" noProof="0" smtClean="0"/>
              <a:pPr/>
              <a:t>‹#›</a:t>
            </a:fld>
            <a:endParaRPr lang="en-GB" noProof="0"/>
          </a:p>
        </p:txBody>
      </p:sp>
      <p:sp>
        <p:nvSpPr>
          <p:cNvPr id="16" name="Text Placeholder 14">
            <a:extLst>
              <a:ext uri="{FF2B5EF4-FFF2-40B4-BE49-F238E27FC236}">
                <a16:creationId xmlns:a16="http://schemas.microsoft.com/office/drawing/2014/main" id="{00E72126-EBC8-4AA7-AA53-38A15FDEC6E3}"/>
              </a:ext>
            </a:extLst>
          </p:cNvPr>
          <p:cNvSpPr>
            <a:spLocks noGrp="1"/>
          </p:cNvSpPr>
          <p:nvPr>
            <p:ph type="body" sz="quarter" idx="17" hasCustomPrompt="1"/>
          </p:nvPr>
        </p:nvSpPr>
        <p:spPr>
          <a:xfrm>
            <a:off x="1712346" y="3170170"/>
            <a:ext cx="495300" cy="652276"/>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7" name="Text Placeholder 14">
            <a:extLst>
              <a:ext uri="{FF2B5EF4-FFF2-40B4-BE49-F238E27FC236}">
                <a16:creationId xmlns:a16="http://schemas.microsoft.com/office/drawing/2014/main" id="{C44CA5E4-4215-49A0-86F5-2C4847D87E61}"/>
              </a:ext>
            </a:extLst>
          </p:cNvPr>
          <p:cNvSpPr>
            <a:spLocks noGrp="1"/>
          </p:cNvSpPr>
          <p:nvPr>
            <p:ph type="body" sz="quarter" idx="18" hasCustomPrompt="1"/>
          </p:nvPr>
        </p:nvSpPr>
        <p:spPr>
          <a:xfrm>
            <a:off x="2501761" y="3170170"/>
            <a:ext cx="495300" cy="652276"/>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8" name="Text Placeholder 14">
            <a:extLst>
              <a:ext uri="{FF2B5EF4-FFF2-40B4-BE49-F238E27FC236}">
                <a16:creationId xmlns:a16="http://schemas.microsoft.com/office/drawing/2014/main" id="{735C1917-DDF3-4A5B-AEB9-E0FBD98EC516}"/>
              </a:ext>
            </a:extLst>
          </p:cNvPr>
          <p:cNvSpPr>
            <a:spLocks noGrp="1"/>
          </p:cNvSpPr>
          <p:nvPr>
            <p:ph type="body" sz="quarter" idx="19" hasCustomPrompt="1"/>
          </p:nvPr>
        </p:nvSpPr>
        <p:spPr>
          <a:xfrm>
            <a:off x="3291176" y="3170170"/>
            <a:ext cx="495300" cy="652276"/>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9" name="Text Placeholder 14">
            <a:extLst>
              <a:ext uri="{FF2B5EF4-FFF2-40B4-BE49-F238E27FC236}">
                <a16:creationId xmlns:a16="http://schemas.microsoft.com/office/drawing/2014/main" id="{D0FF36A3-BF35-4A36-ADAB-547CA8CAED9F}"/>
              </a:ext>
            </a:extLst>
          </p:cNvPr>
          <p:cNvSpPr>
            <a:spLocks noGrp="1"/>
          </p:cNvSpPr>
          <p:nvPr>
            <p:ph type="body" sz="quarter" idx="20" hasCustomPrompt="1"/>
          </p:nvPr>
        </p:nvSpPr>
        <p:spPr>
          <a:xfrm>
            <a:off x="4080591" y="3170170"/>
            <a:ext cx="495300" cy="652276"/>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0" name="Text Placeholder 14">
            <a:extLst>
              <a:ext uri="{FF2B5EF4-FFF2-40B4-BE49-F238E27FC236}">
                <a16:creationId xmlns:a16="http://schemas.microsoft.com/office/drawing/2014/main" id="{3BE85149-0E6D-4CDC-82B6-EF6894D9C904}"/>
              </a:ext>
            </a:extLst>
          </p:cNvPr>
          <p:cNvSpPr>
            <a:spLocks noGrp="1"/>
          </p:cNvSpPr>
          <p:nvPr>
            <p:ph type="body" sz="quarter" idx="21" hasCustomPrompt="1"/>
          </p:nvPr>
        </p:nvSpPr>
        <p:spPr>
          <a:xfrm>
            <a:off x="4810807" y="3170170"/>
            <a:ext cx="615310" cy="652276"/>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1" name="Text Placeholder 14">
            <a:extLst>
              <a:ext uri="{FF2B5EF4-FFF2-40B4-BE49-F238E27FC236}">
                <a16:creationId xmlns:a16="http://schemas.microsoft.com/office/drawing/2014/main" id="{66E8B6B5-41D1-4EC9-84EF-1989A504B7D6}"/>
              </a:ext>
            </a:extLst>
          </p:cNvPr>
          <p:cNvSpPr>
            <a:spLocks noGrp="1"/>
          </p:cNvSpPr>
          <p:nvPr>
            <p:ph type="body" sz="quarter" idx="22" hasCustomPrompt="1"/>
          </p:nvPr>
        </p:nvSpPr>
        <p:spPr>
          <a:xfrm>
            <a:off x="5659421" y="3170170"/>
            <a:ext cx="495300" cy="652276"/>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2" name="Text Placeholder 14">
            <a:extLst>
              <a:ext uri="{FF2B5EF4-FFF2-40B4-BE49-F238E27FC236}">
                <a16:creationId xmlns:a16="http://schemas.microsoft.com/office/drawing/2014/main" id="{0F13F401-A13F-4EF3-88FC-D517D7F7BA55}"/>
              </a:ext>
            </a:extLst>
          </p:cNvPr>
          <p:cNvSpPr>
            <a:spLocks noGrp="1"/>
          </p:cNvSpPr>
          <p:nvPr>
            <p:ph type="body" sz="quarter" idx="23" hasCustomPrompt="1"/>
          </p:nvPr>
        </p:nvSpPr>
        <p:spPr>
          <a:xfrm>
            <a:off x="6448836" y="3170170"/>
            <a:ext cx="495300" cy="652276"/>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3" name="Text Placeholder 14">
            <a:extLst>
              <a:ext uri="{FF2B5EF4-FFF2-40B4-BE49-F238E27FC236}">
                <a16:creationId xmlns:a16="http://schemas.microsoft.com/office/drawing/2014/main" id="{94639D5D-D529-4EF5-9EF8-8C9B3715A28E}"/>
              </a:ext>
            </a:extLst>
          </p:cNvPr>
          <p:cNvSpPr>
            <a:spLocks noGrp="1"/>
          </p:cNvSpPr>
          <p:nvPr>
            <p:ph type="body" sz="quarter" idx="24" hasCustomPrompt="1"/>
          </p:nvPr>
        </p:nvSpPr>
        <p:spPr>
          <a:xfrm>
            <a:off x="7238251" y="3170170"/>
            <a:ext cx="495300" cy="652276"/>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4" name="Text Placeholder 14">
            <a:extLst>
              <a:ext uri="{FF2B5EF4-FFF2-40B4-BE49-F238E27FC236}">
                <a16:creationId xmlns:a16="http://schemas.microsoft.com/office/drawing/2014/main" id="{45E22B01-C64B-4A03-9118-68BCAECC32FA}"/>
              </a:ext>
            </a:extLst>
          </p:cNvPr>
          <p:cNvSpPr>
            <a:spLocks noGrp="1"/>
          </p:cNvSpPr>
          <p:nvPr>
            <p:ph type="body" sz="quarter" idx="25" hasCustomPrompt="1"/>
          </p:nvPr>
        </p:nvSpPr>
        <p:spPr>
          <a:xfrm>
            <a:off x="8027666" y="3170170"/>
            <a:ext cx="495300" cy="652276"/>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5" name="Text Placeholder 14">
            <a:extLst>
              <a:ext uri="{FF2B5EF4-FFF2-40B4-BE49-F238E27FC236}">
                <a16:creationId xmlns:a16="http://schemas.microsoft.com/office/drawing/2014/main" id="{04BA50FF-5CC3-4F90-9AA6-5942DF634BAB}"/>
              </a:ext>
            </a:extLst>
          </p:cNvPr>
          <p:cNvSpPr>
            <a:spLocks noGrp="1"/>
          </p:cNvSpPr>
          <p:nvPr>
            <p:ph type="body" sz="quarter" idx="26" hasCustomPrompt="1"/>
          </p:nvPr>
        </p:nvSpPr>
        <p:spPr>
          <a:xfrm>
            <a:off x="8817081" y="3170170"/>
            <a:ext cx="495300" cy="652276"/>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6" name="Text Placeholder 14">
            <a:extLst>
              <a:ext uri="{FF2B5EF4-FFF2-40B4-BE49-F238E27FC236}">
                <a16:creationId xmlns:a16="http://schemas.microsoft.com/office/drawing/2014/main" id="{5B3EEE7C-67C5-49ED-A602-F8E162B21AA6}"/>
              </a:ext>
            </a:extLst>
          </p:cNvPr>
          <p:cNvSpPr>
            <a:spLocks noGrp="1"/>
          </p:cNvSpPr>
          <p:nvPr>
            <p:ph type="body" sz="quarter" idx="27" hasCustomPrompt="1"/>
          </p:nvPr>
        </p:nvSpPr>
        <p:spPr>
          <a:xfrm>
            <a:off x="9606496" y="3170170"/>
            <a:ext cx="495300" cy="652276"/>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7" name="Text Placeholder 14">
            <a:extLst>
              <a:ext uri="{FF2B5EF4-FFF2-40B4-BE49-F238E27FC236}">
                <a16:creationId xmlns:a16="http://schemas.microsoft.com/office/drawing/2014/main" id="{EE91B34F-5506-49A1-8594-9259C64066FA}"/>
              </a:ext>
            </a:extLst>
          </p:cNvPr>
          <p:cNvSpPr>
            <a:spLocks noGrp="1"/>
          </p:cNvSpPr>
          <p:nvPr>
            <p:ph type="body" sz="quarter" idx="28" hasCustomPrompt="1"/>
          </p:nvPr>
        </p:nvSpPr>
        <p:spPr>
          <a:xfrm>
            <a:off x="10395907" y="3170170"/>
            <a:ext cx="495300" cy="652276"/>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8" name="Text Placeholder 14">
            <a:extLst>
              <a:ext uri="{FF2B5EF4-FFF2-40B4-BE49-F238E27FC236}">
                <a16:creationId xmlns:a16="http://schemas.microsoft.com/office/drawing/2014/main" id="{6A7D7592-A438-4BE7-82A5-188EF3B7021B}"/>
              </a:ext>
            </a:extLst>
          </p:cNvPr>
          <p:cNvSpPr>
            <a:spLocks noGrp="1"/>
          </p:cNvSpPr>
          <p:nvPr>
            <p:ph type="body" sz="quarter" idx="29" hasCustomPrompt="1"/>
          </p:nvPr>
        </p:nvSpPr>
        <p:spPr>
          <a:xfrm>
            <a:off x="1712346" y="4871997"/>
            <a:ext cx="495300" cy="652272"/>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9" name="Text Placeholder 14">
            <a:extLst>
              <a:ext uri="{FF2B5EF4-FFF2-40B4-BE49-F238E27FC236}">
                <a16:creationId xmlns:a16="http://schemas.microsoft.com/office/drawing/2014/main" id="{70F1DE9A-9607-4D77-B1CA-EA7A15A4CACA}"/>
              </a:ext>
            </a:extLst>
          </p:cNvPr>
          <p:cNvSpPr>
            <a:spLocks noGrp="1"/>
          </p:cNvSpPr>
          <p:nvPr>
            <p:ph type="body" sz="quarter" idx="30" hasCustomPrompt="1"/>
          </p:nvPr>
        </p:nvSpPr>
        <p:spPr>
          <a:xfrm>
            <a:off x="2501761" y="4871997"/>
            <a:ext cx="495300" cy="652272"/>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0" name="Text Placeholder 14">
            <a:extLst>
              <a:ext uri="{FF2B5EF4-FFF2-40B4-BE49-F238E27FC236}">
                <a16:creationId xmlns:a16="http://schemas.microsoft.com/office/drawing/2014/main" id="{FE726AB2-7D79-4CF4-ACA3-327A065CAA16}"/>
              </a:ext>
            </a:extLst>
          </p:cNvPr>
          <p:cNvSpPr>
            <a:spLocks noGrp="1"/>
          </p:cNvSpPr>
          <p:nvPr>
            <p:ph type="body" sz="quarter" idx="31" hasCustomPrompt="1"/>
          </p:nvPr>
        </p:nvSpPr>
        <p:spPr>
          <a:xfrm>
            <a:off x="3291176" y="4871997"/>
            <a:ext cx="495300" cy="652272"/>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1" name="Text Placeholder 14">
            <a:extLst>
              <a:ext uri="{FF2B5EF4-FFF2-40B4-BE49-F238E27FC236}">
                <a16:creationId xmlns:a16="http://schemas.microsoft.com/office/drawing/2014/main" id="{07991841-3C5D-4E23-ACEF-AC0C7BA2866F}"/>
              </a:ext>
            </a:extLst>
          </p:cNvPr>
          <p:cNvSpPr>
            <a:spLocks noGrp="1"/>
          </p:cNvSpPr>
          <p:nvPr>
            <p:ph type="body" sz="quarter" idx="32" hasCustomPrompt="1"/>
          </p:nvPr>
        </p:nvSpPr>
        <p:spPr>
          <a:xfrm>
            <a:off x="4080591" y="4871997"/>
            <a:ext cx="495300" cy="652272"/>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2" name="Text Placeholder 14">
            <a:extLst>
              <a:ext uri="{FF2B5EF4-FFF2-40B4-BE49-F238E27FC236}">
                <a16:creationId xmlns:a16="http://schemas.microsoft.com/office/drawing/2014/main" id="{E827F407-DC92-4E39-85F3-56B3405B23A9}"/>
              </a:ext>
            </a:extLst>
          </p:cNvPr>
          <p:cNvSpPr>
            <a:spLocks noGrp="1"/>
          </p:cNvSpPr>
          <p:nvPr>
            <p:ph type="body" sz="quarter" idx="33" hasCustomPrompt="1"/>
          </p:nvPr>
        </p:nvSpPr>
        <p:spPr>
          <a:xfrm>
            <a:off x="4810807" y="4871997"/>
            <a:ext cx="615310" cy="652272"/>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3" name="Text Placeholder 14">
            <a:extLst>
              <a:ext uri="{FF2B5EF4-FFF2-40B4-BE49-F238E27FC236}">
                <a16:creationId xmlns:a16="http://schemas.microsoft.com/office/drawing/2014/main" id="{ADBEC4B1-A92B-4923-B3C2-44570B971C86}"/>
              </a:ext>
            </a:extLst>
          </p:cNvPr>
          <p:cNvSpPr>
            <a:spLocks noGrp="1"/>
          </p:cNvSpPr>
          <p:nvPr>
            <p:ph type="body" sz="quarter" idx="34" hasCustomPrompt="1"/>
          </p:nvPr>
        </p:nvSpPr>
        <p:spPr>
          <a:xfrm>
            <a:off x="5659421" y="4871997"/>
            <a:ext cx="495300" cy="652272"/>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4" name="Text Placeholder 14">
            <a:extLst>
              <a:ext uri="{FF2B5EF4-FFF2-40B4-BE49-F238E27FC236}">
                <a16:creationId xmlns:a16="http://schemas.microsoft.com/office/drawing/2014/main" id="{32CD6E05-4E76-4ADF-9FC8-4321B2B9600C}"/>
              </a:ext>
            </a:extLst>
          </p:cNvPr>
          <p:cNvSpPr>
            <a:spLocks noGrp="1"/>
          </p:cNvSpPr>
          <p:nvPr>
            <p:ph type="body" sz="quarter" idx="35" hasCustomPrompt="1"/>
          </p:nvPr>
        </p:nvSpPr>
        <p:spPr>
          <a:xfrm>
            <a:off x="6448836" y="4871997"/>
            <a:ext cx="495300" cy="652272"/>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5" name="Text Placeholder 14">
            <a:extLst>
              <a:ext uri="{FF2B5EF4-FFF2-40B4-BE49-F238E27FC236}">
                <a16:creationId xmlns:a16="http://schemas.microsoft.com/office/drawing/2014/main" id="{3D40BE94-38F8-48B0-9A42-DA1A41975046}"/>
              </a:ext>
            </a:extLst>
          </p:cNvPr>
          <p:cNvSpPr>
            <a:spLocks noGrp="1"/>
          </p:cNvSpPr>
          <p:nvPr>
            <p:ph type="body" sz="quarter" idx="36" hasCustomPrompt="1"/>
          </p:nvPr>
        </p:nvSpPr>
        <p:spPr>
          <a:xfrm>
            <a:off x="7238251" y="4871997"/>
            <a:ext cx="495300" cy="652272"/>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6" name="Text Placeholder 14">
            <a:extLst>
              <a:ext uri="{FF2B5EF4-FFF2-40B4-BE49-F238E27FC236}">
                <a16:creationId xmlns:a16="http://schemas.microsoft.com/office/drawing/2014/main" id="{CCFECD0B-5901-4EBC-92AA-3DE8CD1132DF}"/>
              </a:ext>
            </a:extLst>
          </p:cNvPr>
          <p:cNvSpPr>
            <a:spLocks noGrp="1"/>
          </p:cNvSpPr>
          <p:nvPr>
            <p:ph type="body" sz="quarter" idx="37" hasCustomPrompt="1"/>
          </p:nvPr>
        </p:nvSpPr>
        <p:spPr>
          <a:xfrm>
            <a:off x="8027666" y="4871997"/>
            <a:ext cx="495300" cy="652272"/>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7" name="Text Placeholder 14">
            <a:extLst>
              <a:ext uri="{FF2B5EF4-FFF2-40B4-BE49-F238E27FC236}">
                <a16:creationId xmlns:a16="http://schemas.microsoft.com/office/drawing/2014/main" id="{B173BBB1-992E-4C62-B6EF-38E5859DA795}"/>
              </a:ext>
            </a:extLst>
          </p:cNvPr>
          <p:cNvSpPr>
            <a:spLocks noGrp="1"/>
          </p:cNvSpPr>
          <p:nvPr>
            <p:ph type="body" sz="quarter" idx="38" hasCustomPrompt="1"/>
          </p:nvPr>
        </p:nvSpPr>
        <p:spPr>
          <a:xfrm>
            <a:off x="8817081" y="4871997"/>
            <a:ext cx="495300" cy="652272"/>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8" name="Text Placeholder 14">
            <a:extLst>
              <a:ext uri="{FF2B5EF4-FFF2-40B4-BE49-F238E27FC236}">
                <a16:creationId xmlns:a16="http://schemas.microsoft.com/office/drawing/2014/main" id="{83639117-6091-4743-897D-3E5F4468CCAE}"/>
              </a:ext>
            </a:extLst>
          </p:cNvPr>
          <p:cNvSpPr>
            <a:spLocks noGrp="1"/>
          </p:cNvSpPr>
          <p:nvPr>
            <p:ph type="body" sz="quarter" idx="39" hasCustomPrompt="1"/>
          </p:nvPr>
        </p:nvSpPr>
        <p:spPr>
          <a:xfrm>
            <a:off x="9606496" y="4871997"/>
            <a:ext cx="495300" cy="652272"/>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9" name="Text Placeholder 14">
            <a:extLst>
              <a:ext uri="{FF2B5EF4-FFF2-40B4-BE49-F238E27FC236}">
                <a16:creationId xmlns:a16="http://schemas.microsoft.com/office/drawing/2014/main" id="{B7A64542-4E5B-4701-845E-5101F87E1102}"/>
              </a:ext>
            </a:extLst>
          </p:cNvPr>
          <p:cNvSpPr>
            <a:spLocks noGrp="1"/>
          </p:cNvSpPr>
          <p:nvPr>
            <p:ph type="body" sz="quarter" idx="40" hasCustomPrompt="1"/>
          </p:nvPr>
        </p:nvSpPr>
        <p:spPr>
          <a:xfrm>
            <a:off x="10395907" y="4871997"/>
            <a:ext cx="495300" cy="652272"/>
          </a:xfrm>
          <a:prstGeom prst="rect">
            <a:avLst/>
          </a:prstGeom>
        </p:spPr>
        <p:txBody>
          <a:bodyPr rtlCol="0">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52" name="Text Placeholder 14">
            <a:extLst>
              <a:ext uri="{FF2B5EF4-FFF2-40B4-BE49-F238E27FC236}">
                <a16:creationId xmlns:a16="http://schemas.microsoft.com/office/drawing/2014/main" id="{0F74B4EA-4966-4ABC-8DFD-01157881B81B}"/>
              </a:ext>
            </a:extLst>
          </p:cNvPr>
          <p:cNvSpPr>
            <a:spLocks noGrp="1"/>
          </p:cNvSpPr>
          <p:nvPr>
            <p:ph type="body" sz="quarter" idx="41" hasCustomPrompt="1"/>
          </p:nvPr>
        </p:nvSpPr>
        <p:spPr>
          <a:xfrm>
            <a:off x="696804" y="2720679"/>
            <a:ext cx="1021001" cy="501726"/>
          </a:xfrm>
          <a:prstGeom prst="rect">
            <a:avLst/>
          </a:prstGeom>
        </p:spPr>
        <p:txBody>
          <a:bodyPr rtlCol="0" anchor="ctr">
            <a:noAutofit/>
          </a:bodyPr>
          <a:lstStyle>
            <a:lvl1pPr marL="0" indent="0" algn="ctr">
              <a:buNone/>
              <a:defRPr sz="2000" cap="none" spc="100" baseline="0">
                <a:solidFill>
                  <a:schemeClr val="accent5">
                    <a:lumMod val="50000"/>
                  </a:schemeClr>
                </a:solidFill>
                <a:latin typeface="+mj-lt"/>
              </a:defRPr>
            </a:lvl1pPr>
          </a:lstStyle>
          <a:p>
            <a:pPr lvl="0" rtl="0"/>
            <a:r>
              <a:rPr lang="en-GB" noProof="0"/>
              <a:t>Add year</a:t>
            </a:r>
          </a:p>
        </p:txBody>
      </p:sp>
      <p:sp>
        <p:nvSpPr>
          <p:cNvPr id="53" name="Text Placeholder 14">
            <a:extLst>
              <a:ext uri="{FF2B5EF4-FFF2-40B4-BE49-F238E27FC236}">
                <a16:creationId xmlns:a16="http://schemas.microsoft.com/office/drawing/2014/main" id="{D7536456-E749-466F-8EFA-F33D82812277}"/>
              </a:ext>
            </a:extLst>
          </p:cNvPr>
          <p:cNvSpPr>
            <a:spLocks noGrp="1"/>
          </p:cNvSpPr>
          <p:nvPr>
            <p:ph type="body" sz="quarter" idx="42" hasCustomPrompt="1"/>
          </p:nvPr>
        </p:nvSpPr>
        <p:spPr>
          <a:xfrm>
            <a:off x="696804" y="4418755"/>
            <a:ext cx="1021001" cy="501726"/>
          </a:xfrm>
          <a:prstGeom prst="rect">
            <a:avLst/>
          </a:prstGeom>
        </p:spPr>
        <p:txBody>
          <a:bodyPr rtlCol="0" anchor="ctr">
            <a:noAutofit/>
          </a:bodyPr>
          <a:lstStyle>
            <a:lvl1pPr marL="0" indent="0" algn="ctr">
              <a:buNone/>
              <a:defRPr sz="2000" cap="none" spc="100" baseline="0">
                <a:solidFill>
                  <a:schemeClr val="accent5">
                    <a:lumMod val="50000"/>
                  </a:schemeClr>
                </a:solidFill>
                <a:latin typeface="+mj-lt"/>
              </a:defRPr>
            </a:lvl1pPr>
          </a:lstStyle>
          <a:p>
            <a:pPr lvl="0" rtl="0"/>
            <a:r>
              <a:rPr lang="en-GB" noProof="0"/>
              <a:t>Add year</a:t>
            </a:r>
          </a:p>
        </p:txBody>
      </p:sp>
      <p:sp>
        <p:nvSpPr>
          <p:cNvPr id="54" name="Text Placeholder 14">
            <a:extLst>
              <a:ext uri="{FF2B5EF4-FFF2-40B4-BE49-F238E27FC236}">
                <a16:creationId xmlns:a16="http://schemas.microsoft.com/office/drawing/2014/main" id="{A6C85040-3D7A-4FD1-B96E-3ED738367662}"/>
              </a:ext>
            </a:extLst>
          </p:cNvPr>
          <p:cNvSpPr>
            <a:spLocks noGrp="1"/>
          </p:cNvSpPr>
          <p:nvPr>
            <p:ph type="body" sz="quarter" idx="43" hasCustomPrompt="1"/>
          </p:nvPr>
        </p:nvSpPr>
        <p:spPr>
          <a:xfrm>
            <a:off x="2029367" y="2120620"/>
            <a:ext cx="1440088" cy="549528"/>
          </a:xfrm>
          <a:prstGeom prst="rect">
            <a:avLst/>
          </a:prstGeom>
        </p:spPr>
        <p:txBody>
          <a:bodyPr rtlCol="0"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55" name="Text Placeholder 14">
            <a:extLst>
              <a:ext uri="{FF2B5EF4-FFF2-40B4-BE49-F238E27FC236}">
                <a16:creationId xmlns:a16="http://schemas.microsoft.com/office/drawing/2014/main" id="{966941C8-0858-4060-8F85-A63D40D05872}"/>
              </a:ext>
            </a:extLst>
          </p:cNvPr>
          <p:cNvSpPr>
            <a:spLocks noGrp="1"/>
          </p:cNvSpPr>
          <p:nvPr>
            <p:ph type="body" sz="quarter" idx="44" hasCustomPrompt="1"/>
          </p:nvPr>
        </p:nvSpPr>
        <p:spPr>
          <a:xfrm>
            <a:off x="4397612" y="2120620"/>
            <a:ext cx="1440088" cy="549528"/>
          </a:xfrm>
          <a:prstGeom prst="rect">
            <a:avLst/>
          </a:prstGeom>
        </p:spPr>
        <p:txBody>
          <a:bodyPr rtlCol="0"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56" name="Text Placeholder 14">
            <a:extLst>
              <a:ext uri="{FF2B5EF4-FFF2-40B4-BE49-F238E27FC236}">
                <a16:creationId xmlns:a16="http://schemas.microsoft.com/office/drawing/2014/main" id="{B66D6339-390D-45A7-BBF7-ADB8D6A0168F}"/>
              </a:ext>
            </a:extLst>
          </p:cNvPr>
          <p:cNvSpPr>
            <a:spLocks noGrp="1"/>
          </p:cNvSpPr>
          <p:nvPr>
            <p:ph type="body" sz="quarter" idx="45" hasCustomPrompt="1"/>
          </p:nvPr>
        </p:nvSpPr>
        <p:spPr>
          <a:xfrm>
            <a:off x="8344687" y="2120620"/>
            <a:ext cx="1440088" cy="549528"/>
          </a:xfrm>
          <a:prstGeom prst="rect">
            <a:avLst/>
          </a:prstGeom>
        </p:spPr>
        <p:txBody>
          <a:bodyPr rtlCol="0"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57" name="Text Placeholder 14">
            <a:extLst>
              <a:ext uri="{FF2B5EF4-FFF2-40B4-BE49-F238E27FC236}">
                <a16:creationId xmlns:a16="http://schemas.microsoft.com/office/drawing/2014/main" id="{89C25EC2-6755-441D-BD59-204C60EFD6AE}"/>
              </a:ext>
            </a:extLst>
          </p:cNvPr>
          <p:cNvSpPr>
            <a:spLocks noGrp="1"/>
          </p:cNvSpPr>
          <p:nvPr>
            <p:ph type="body" sz="quarter" idx="46" hasCustomPrompt="1"/>
          </p:nvPr>
        </p:nvSpPr>
        <p:spPr>
          <a:xfrm>
            <a:off x="2029367" y="3854752"/>
            <a:ext cx="1440088" cy="557165"/>
          </a:xfrm>
          <a:prstGeom prst="rect">
            <a:avLst/>
          </a:prstGeom>
        </p:spPr>
        <p:txBody>
          <a:bodyPr rtlCol="0"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58" name="Text Placeholder 14">
            <a:extLst>
              <a:ext uri="{FF2B5EF4-FFF2-40B4-BE49-F238E27FC236}">
                <a16:creationId xmlns:a16="http://schemas.microsoft.com/office/drawing/2014/main" id="{5AA552AB-DFEE-4CE4-9596-F63F557FD478}"/>
              </a:ext>
            </a:extLst>
          </p:cNvPr>
          <p:cNvSpPr>
            <a:spLocks noGrp="1"/>
          </p:cNvSpPr>
          <p:nvPr>
            <p:ph type="body" sz="quarter" idx="47" hasCustomPrompt="1"/>
          </p:nvPr>
        </p:nvSpPr>
        <p:spPr>
          <a:xfrm>
            <a:off x="5976442" y="3854752"/>
            <a:ext cx="1440088" cy="557165"/>
          </a:xfrm>
          <a:prstGeom prst="rect">
            <a:avLst/>
          </a:prstGeom>
        </p:spPr>
        <p:txBody>
          <a:bodyPr rtlCol="0" anchor="ctr">
            <a:noAutofit/>
          </a:bodyPr>
          <a:lstStyle>
            <a:lvl1pPr marL="0" indent="0" algn="ctr">
              <a:lnSpc>
                <a:spcPct val="100000"/>
              </a:lnSpc>
              <a:spcBef>
                <a:spcPts val="0"/>
              </a:spcBef>
              <a:buNone/>
              <a:defRPr sz="1400" b="1" cap="none" spc="100" baseline="0">
                <a:solidFill>
                  <a:schemeClr val="accent4"/>
                </a:solidFill>
                <a:latin typeface="+mn-lt"/>
              </a:defRPr>
            </a:lvl1pPr>
          </a:lstStyle>
          <a:p>
            <a:pPr lvl="0" rtl="0"/>
            <a:r>
              <a:rPr lang="en-GB" noProof="0"/>
              <a:t>Click to add text</a:t>
            </a:r>
          </a:p>
        </p:txBody>
      </p:sp>
      <p:sp>
        <p:nvSpPr>
          <p:cNvPr id="59" name="Text Placeholder 14">
            <a:extLst>
              <a:ext uri="{FF2B5EF4-FFF2-40B4-BE49-F238E27FC236}">
                <a16:creationId xmlns:a16="http://schemas.microsoft.com/office/drawing/2014/main" id="{8AA79F31-661A-42DB-97E9-B3633BF6622E}"/>
              </a:ext>
            </a:extLst>
          </p:cNvPr>
          <p:cNvSpPr>
            <a:spLocks noGrp="1"/>
          </p:cNvSpPr>
          <p:nvPr>
            <p:ph type="body" sz="quarter" idx="48" hasCustomPrompt="1"/>
          </p:nvPr>
        </p:nvSpPr>
        <p:spPr>
          <a:xfrm>
            <a:off x="9923517" y="3854752"/>
            <a:ext cx="1440088" cy="557165"/>
          </a:xfrm>
          <a:prstGeom prst="rect">
            <a:avLst/>
          </a:prstGeom>
        </p:spPr>
        <p:txBody>
          <a:bodyPr rtlCol="0"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 name="Title 1">
            <a:extLst>
              <a:ext uri="{FF2B5EF4-FFF2-40B4-BE49-F238E27FC236}">
                <a16:creationId xmlns:a16="http://schemas.microsoft.com/office/drawing/2014/main" id="{5171E1E5-ACAD-4ED5-AAF2-539AF0733FC8}"/>
              </a:ext>
            </a:extLst>
          </p:cNvPr>
          <p:cNvSpPr>
            <a:spLocks noGrp="1"/>
          </p:cNvSpPr>
          <p:nvPr>
            <p:ph type="title" hasCustomPrompt="1"/>
          </p:nvPr>
        </p:nvSpPr>
        <p:spPr>
          <a:xfrm>
            <a:off x="838200" y="671808"/>
            <a:ext cx="10515600" cy="661924"/>
          </a:xfrm>
        </p:spPr>
        <p:txBody>
          <a:bodyPr rtlCol="0"/>
          <a:lstStyle>
            <a:lvl1pPr>
              <a:defRPr/>
            </a:lvl1pPr>
          </a:lstStyle>
          <a:p>
            <a:pPr rtl="0"/>
            <a:r>
              <a:rPr lang="en-GB" noProof="0"/>
              <a:t>Click to add title</a:t>
            </a:r>
          </a:p>
        </p:txBody>
      </p:sp>
    </p:spTree>
    <p:extLst>
      <p:ext uri="{BB962C8B-B14F-4D97-AF65-F5344CB8AC3E}">
        <p14:creationId xmlns:p14="http://schemas.microsoft.com/office/powerpoint/2010/main" val="1808358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1DFB87B-D4AD-42B4-8993-D5BD0311CFF4}"/>
              </a:ext>
            </a:extLst>
          </p:cNvPr>
          <p:cNvSpPr>
            <a:spLocks noGrp="1"/>
          </p:cNvSpPr>
          <p:nvPr>
            <p:ph type="dt" sz="half" idx="10"/>
          </p:nvPr>
        </p:nvSpPr>
        <p:spPr/>
        <p:txBody>
          <a:bodyPr rtlCol="0">
            <a:noAutofit/>
          </a:bodyPr>
          <a:lstStyle>
            <a:lvl1pPr>
              <a:defRPr>
                <a:solidFill>
                  <a:schemeClr val="bg2">
                    <a:lumMod val="50000"/>
                  </a:schemeClr>
                </a:solidFill>
              </a:defRPr>
            </a:lvl1pPr>
          </a:lstStyle>
          <a:p>
            <a:pPr rtl="0"/>
            <a:r>
              <a:rPr lang="en-GB" noProof="0"/>
              <a:t>8/03/20XX</a:t>
            </a:r>
          </a:p>
        </p:txBody>
      </p:sp>
      <p:sp>
        <p:nvSpPr>
          <p:cNvPr id="4" name="Footer Placeholder 3">
            <a:extLst>
              <a:ext uri="{FF2B5EF4-FFF2-40B4-BE49-F238E27FC236}">
                <a16:creationId xmlns:a16="http://schemas.microsoft.com/office/drawing/2014/main" id="{DEBDA0E7-08C2-442E-A8B3-F1218B69F28B}"/>
              </a:ext>
            </a:extLst>
          </p:cNvPr>
          <p:cNvSpPr>
            <a:spLocks noGrp="1"/>
          </p:cNvSpPr>
          <p:nvPr>
            <p:ph type="ftr" sz="quarter" idx="11"/>
          </p:nvPr>
        </p:nvSpPr>
        <p:spPr/>
        <p:txBody>
          <a:bodyPr rtlCol="0">
            <a:noAutofit/>
          </a:bodyPr>
          <a:lstStyle>
            <a:lvl1pPr>
              <a:defRPr>
                <a:solidFill>
                  <a:schemeClr val="bg2">
                    <a:lumMod val="50000"/>
                  </a:schemeClr>
                </a:solidFill>
              </a:defRPr>
            </a:lvl1pPr>
          </a:lstStyle>
          <a:p>
            <a:pPr rtl="0"/>
            <a:r>
              <a:rPr lang="en-GB" noProof="0"/>
              <a:t>PITCH DECK</a:t>
            </a:r>
          </a:p>
        </p:txBody>
      </p:sp>
      <p:sp>
        <p:nvSpPr>
          <p:cNvPr id="5" name="Slide Number Placeholder 4">
            <a:extLst>
              <a:ext uri="{FF2B5EF4-FFF2-40B4-BE49-F238E27FC236}">
                <a16:creationId xmlns:a16="http://schemas.microsoft.com/office/drawing/2014/main" id="{869842E0-2E48-4C5C-9EC5-429BF2DA44B5}"/>
              </a:ext>
            </a:extLst>
          </p:cNvPr>
          <p:cNvSpPr>
            <a:spLocks noGrp="1"/>
          </p:cNvSpPr>
          <p:nvPr>
            <p:ph type="sldNum" sz="quarter" idx="12"/>
          </p:nvPr>
        </p:nvSpPr>
        <p:spPr/>
        <p:txBody>
          <a:bodyPr rtlCol="0">
            <a:noAutofit/>
          </a:bodyPr>
          <a:lstStyle>
            <a:lvl1pPr>
              <a:defRPr>
                <a:solidFill>
                  <a:schemeClr val="bg2">
                    <a:lumMod val="50000"/>
                  </a:schemeClr>
                </a:solidFill>
              </a:defRPr>
            </a:lvl1pPr>
          </a:lstStyle>
          <a:p>
            <a:pPr rtl="0"/>
            <a:fld id="{BF860B6F-2FE3-4DE6-9496-980E987E7466}" type="slidenum">
              <a:rPr lang="en-GB" noProof="0" smtClean="0"/>
              <a:pPr/>
              <a:t>‹#›</a:t>
            </a:fld>
            <a:endParaRPr lang="en-GB" noProof="0"/>
          </a:p>
        </p:txBody>
      </p:sp>
      <p:sp>
        <p:nvSpPr>
          <p:cNvPr id="2" name="Rectangle 1">
            <a:extLst>
              <a:ext uri="{FF2B5EF4-FFF2-40B4-BE49-F238E27FC236}">
                <a16:creationId xmlns:a16="http://schemas.microsoft.com/office/drawing/2014/main" id="{AA3808EC-BC22-46D4-895E-0A67F6EE1907}"/>
              </a:ext>
            </a:extLst>
          </p:cNvPr>
          <p:cNvSpPr/>
          <p:nvPr userDrawn="1"/>
        </p:nvSpPr>
        <p:spPr>
          <a:xfrm>
            <a:off x="9393543" y="0"/>
            <a:ext cx="1855263" cy="4459951"/>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6" name="Title 5">
            <a:extLst>
              <a:ext uri="{FF2B5EF4-FFF2-40B4-BE49-F238E27FC236}">
                <a16:creationId xmlns:a16="http://schemas.microsoft.com/office/drawing/2014/main" id="{6783E2FE-F5EA-4C43-BC5B-23330B11D446}"/>
              </a:ext>
            </a:extLst>
          </p:cNvPr>
          <p:cNvSpPr>
            <a:spLocks noGrp="1"/>
          </p:cNvSpPr>
          <p:nvPr>
            <p:ph type="title" hasCustomPrompt="1"/>
          </p:nvPr>
        </p:nvSpPr>
        <p:spPr>
          <a:xfrm rot="5400000">
            <a:off x="8333552" y="3930709"/>
            <a:ext cx="3975244" cy="996551"/>
          </a:xfrm>
        </p:spPr>
        <p:txBody>
          <a:bodyPr rtlCol="0"/>
          <a:lstStyle>
            <a:lvl1pPr>
              <a:defRPr/>
            </a:lvl1pPr>
          </a:lstStyle>
          <a:p>
            <a:pPr rtl="0"/>
            <a:r>
              <a:rPr lang="en-GB" noProof="0"/>
              <a:t>Click to add title</a:t>
            </a:r>
          </a:p>
        </p:txBody>
      </p:sp>
    </p:spTree>
    <p:extLst>
      <p:ext uri="{BB962C8B-B14F-4D97-AF65-F5344CB8AC3E}">
        <p14:creationId xmlns:p14="http://schemas.microsoft.com/office/powerpoint/2010/main" val="5785927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eet The Team 4-Up">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40F7723-F5B1-4A97-921F-93E42B12D62B}"/>
              </a:ext>
            </a:extLst>
          </p:cNvPr>
          <p:cNvSpPr/>
          <p:nvPr userDrawn="1"/>
        </p:nvSpPr>
        <p:spPr>
          <a:xfrm>
            <a:off x="4659086" y="0"/>
            <a:ext cx="753291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3" name="Date Placeholder 2">
            <a:extLst>
              <a:ext uri="{FF2B5EF4-FFF2-40B4-BE49-F238E27FC236}">
                <a16:creationId xmlns:a16="http://schemas.microsoft.com/office/drawing/2014/main" id="{E1670FDF-6533-4E3F-94A4-2548DA2F9C6C}"/>
              </a:ext>
            </a:extLst>
          </p:cNvPr>
          <p:cNvSpPr>
            <a:spLocks noGrp="1"/>
          </p:cNvSpPr>
          <p:nvPr>
            <p:ph type="dt" sz="half" idx="10"/>
          </p:nvPr>
        </p:nvSpPr>
        <p:spPr/>
        <p:txBody>
          <a:bodyPr rtlCol="0">
            <a:noAutofit/>
          </a:bodyPr>
          <a:lstStyle/>
          <a:p>
            <a:pPr rtl="0"/>
            <a:r>
              <a:rPr lang="en-GB" noProof="0"/>
              <a:t>8/03/20XX</a:t>
            </a:r>
          </a:p>
        </p:txBody>
      </p:sp>
      <p:sp>
        <p:nvSpPr>
          <p:cNvPr id="4" name="Footer Placeholder 3">
            <a:extLst>
              <a:ext uri="{FF2B5EF4-FFF2-40B4-BE49-F238E27FC236}">
                <a16:creationId xmlns:a16="http://schemas.microsoft.com/office/drawing/2014/main" id="{DFDB69DE-3108-4A10-8EDD-EC2EF3F52F04}"/>
              </a:ext>
            </a:extLst>
          </p:cNvPr>
          <p:cNvSpPr>
            <a:spLocks noGrp="1"/>
          </p:cNvSpPr>
          <p:nvPr>
            <p:ph type="ftr" sz="quarter" idx="11"/>
          </p:nvPr>
        </p:nvSpPr>
        <p:spPr/>
        <p:txBody>
          <a:bodyPr rtlCol="0">
            <a:noAutofit/>
          </a:bodyPr>
          <a:lstStyle/>
          <a:p>
            <a:pPr rtl="0"/>
            <a:r>
              <a:rPr lang="en-GB" noProof="0"/>
              <a:t>PITCH DECK</a:t>
            </a:r>
          </a:p>
        </p:txBody>
      </p:sp>
      <p:sp>
        <p:nvSpPr>
          <p:cNvPr id="5" name="Slide Number Placeholder 4">
            <a:extLst>
              <a:ext uri="{FF2B5EF4-FFF2-40B4-BE49-F238E27FC236}">
                <a16:creationId xmlns:a16="http://schemas.microsoft.com/office/drawing/2014/main" id="{C49B337B-1B07-4B9D-9563-C5E433F8395A}"/>
              </a:ext>
            </a:extLst>
          </p:cNvPr>
          <p:cNvSpPr>
            <a:spLocks noGrp="1"/>
          </p:cNvSpPr>
          <p:nvPr>
            <p:ph type="sldNum" sz="quarter" idx="12"/>
          </p:nvPr>
        </p:nvSpPr>
        <p:spPr/>
        <p:txBody>
          <a:bodyPr rtlCol="0">
            <a:noAutofit/>
          </a:bodyPr>
          <a:lstStyle/>
          <a:p>
            <a:pPr rtl="0"/>
            <a:fld id="{BF860B6F-2FE3-4DE6-9496-980E987E7466}" type="slidenum">
              <a:rPr lang="en-GB" noProof="0" smtClean="0"/>
              <a:pPr/>
              <a:t>‹#›</a:t>
            </a:fld>
            <a:endParaRPr lang="en-GB" noProof="0"/>
          </a:p>
        </p:txBody>
      </p:sp>
      <p:sp>
        <p:nvSpPr>
          <p:cNvPr id="9" name="Picture Placeholder 9">
            <a:extLst>
              <a:ext uri="{FF2B5EF4-FFF2-40B4-BE49-F238E27FC236}">
                <a16:creationId xmlns:a16="http://schemas.microsoft.com/office/drawing/2014/main" id="{FA44B00A-A50E-49C2-AE8C-E243734442AF}"/>
              </a:ext>
            </a:extLst>
          </p:cNvPr>
          <p:cNvSpPr>
            <a:spLocks noGrp="1"/>
          </p:cNvSpPr>
          <p:nvPr>
            <p:ph type="pic" sz="quarter" idx="14" hasCustomPrompt="1"/>
          </p:nvPr>
        </p:nvSpPr>
        <p:spPr>
          <a:xfrm>
            <a:off x="6031913" y="671944"/>
            <a:ext cx="2013133" cy="1697455"/>
          </a:xfrm>
          <a:prstGeom prst="rect">
            <a:avLst/>
          </a:prstGeom>
        </p:spPr>
        <p:txBody>
          <a:bodyPr rtlCol="0">
            <a:noAutofit/>
          </a:bodyPr>
          <a:lstStyle>
            <a:lvl1pPr marL="0" indent="0" algn="ctr">
              <a:buNone/>
              <a:defRPr/>
            </a:lvl1pPr>
          </a:lstStyle>
          <a:p>
            <a:pPr rtl="0"/>
            <a:r>
              <a:rPr lang="en-GB" noProof="0"/>
              <a:t>Click to add photo</a:t>
            </a:r>
          </a:p>
        </p:txBody>
      </p:sp>
      <p:sp>
        <p:nvSpPr>
          <p:cNvPr id="10" name="Text Placeholder 10">
            <a:extLst>
              <a:ext uri="{FF2B5EF4-FFF2-40B4-BE49-F238E27FC236}">
                <a16:creationId xmlns:a16="http://schemas.microsoft.com/office/drawing/2014/main" id="{300A1A7F-BD7F-4CB8-A8BD-C7DDCD62C9A8}"/>
              </a:ext>
            </a:extLst>
          </p:cNvPr>
          <p:cNvSpPr>
            <a:spLocks noGrp="1"/>
          </p:cNvSpPr>
          <p:nvPr>
            <p:ph type="body" sz="quarter" idx="18" hasCustomPrompt="1"/>
          </p:nvPr>
        </p:nvSpPr>
        <p:spPr>
          <a:xfrm>
            <a:off x="5794627" y="2426760"/>
            <a:ext cx="2487705" cy="411277"/>
          </a:xfrm>
          <a:prstGeom prst="rect">
            <a:avLst/>
          </a:prstGeom>
        </p:spPr>
        <p:txBody>
          <a:bodyPr rtlCol="0" anchor="b">
            <a:noAutofit/>
          </a:bodyPr>
          <a:lstStyle>
            <a:lvl1pPr marL="0" indent="0" algn="ctr">
              <a:buNone/>
              <a:defRPr sz="1600" cap="all" spc="100" baseline="0">
                <a:solidFill>
                  <a:schemeClr val="accent1"/>
                </a:solidFill>
                <a:latin typeface="+mj-lt"/>
              </a:defRPr>
            </a:lvl1pPr>
          </a:lstStyle>
          <a:p>
            <a:pPr lvl="0" rtl="0"/>
            <a:r>
              <a:rPr lang="en-GB" noProof="0"/>
              <a:t>Add name</a:t>
            </a:r>
          </a:p>
        </p:txBody>
      </p:sp>
      <p:sp>
        <p:nvSpPr>
          <p:cNvPr id="11" name="Text Placeholder 10">
            <a:extLst>
              <a:ext uri="{FF2B5EF4-FFF2-40B4-BE49-F238E27FC236}">
                <a16:creationId xmlns:a16="http://schemas.microsoft.com/office/drawing/2014/main" id="{C4253CF9-87EA-4162-8CBD-63E10EBEB6E6}"/>
              </a:ext>
            </a:extLst>
          </p:cNvPr>
          <p:cNvSpPr>
            <a:spLocks noGrp="1"/>
          </p:cNvSpPr>
          <p:nvPr>
            <p:ph type="body" sz="quarter" idx="19" hasCustomPrompt="1"/>
          </p:nvPr>
        </p:nvSpPr>
        <p:spPr>
          <a:xfrm>
            <a:off x="5794627" y="2801755"/>
            <a:ext cx="2487705" cy="435631"/>
          </a:xfrm>
          <a:prstGeom prst="rect">
            <a:avLst/>
          </a:prstGeom>
        </p:spPr>
        <p:txBody>
          <a:bodyPr rtlCol="0" anchor="t">
            <a:noAutofit/>
          </a:bodyPr>
          <a:lstStyle>
            <a:lvl1pPr marL="0" indent="0" algn="ctr">
              <a:buNone/>
              <a:defRPr sz="1400" cap="none" spc="100" baseline="0">
                <a:solidFill>
                  <a:schemeClr val="accent1"/>
                </a:solidFill>
                <a:latin typeface="+mn-lt"/>
              </a:defRPr>
            </a:lvl1pPr>
          </a:lstStyle>
          <a:p>
            <a:pPr lvl="0" rtl="0"/>
            <a:r>
              <a:rPr lang="en-GB" noProof="0"/>
              <a:t>Add title</a:t>
            </a:r>
          </a:p>
        </p:txBody>
      </p:sp>
      <p:sp>
        <p:nvSpPr>
          <p:cNvPr id="24" name="Picture Placeholder 9">
            <a:extLst>
              <a:ext uri="{FF2B5EF4-FFF2-40B4-BE49-F238E27FC236}">
                <a16:creationId xmlns:a16="http://schemas.microsoft.com/office/drawing/2014/main" id="{F099E8E6-E766-4B5B-8E98-7D92E8F91A95}"/>
              </a:ext>
            </a:extLst>
          </p:cNvPr>
          <p:cNvSpPr>
            <a:spLocks noGrp="1"/>
          </p:cNvSpPr>
          <p:nvPr>
            <p:ph type="pic" sz="quarter" idx="23" hasCustomPrompt="1"/>
          </p:nvPr>
        </p:nvSpPr>
        <p:spPr>
          <a:xfrm>
            <a:off x="9038065" y="671944"/>
            <a:ext cx="2013133" cy="1697455"/>
          </a:xfrm>
          <a:prstGeom prst="rect">
            <a:avLst/>
          </a:prstGeom>
        </p:spPr>
        <p:txBody>
          <a:bodyPr rtlCol="0">
            <a:noAutofit/>
          </a:bodyPr>
          <a:lstStyle>
            <a:lvl1pPr marL="0" indent="0" algn="ctr">
              <a:buNone/>
              <a:defRPr/>
            </a:lvl1pPr>
          </a:lstStyle>
          <a:p>
            <a:pPr rtl="0"/>
            <a:r>
              <a:rPr lang="en-GB" noProof="0"/>
              <a:t>Click to add photo</a:t>
            </a:r>
          </a:p>
        </p:txBody>
      </p:sp>
      <p:sp>
        <p:nvSpPr>
          <p:cNvPr id="30" name="Text Placeholder 10">
            <a:extLst>
              <a:ext uri="{FF2B5EF4-FFF2-40B4-BE49-F238E27FC236}">
                <a16:creationId xmlns:a16="http://schemas.microsoft.com/office/drawing/2014/main" id="{A3AC6007-1F43-4D93-842F-2E1F01D19B20}"/>
              </a:ext>
            </a:extLst>
          </p:cNvPr>
          <p:cNvSpPr>
            <a:spLocks noGrp="1"/>
          </p:cNvSpPr>
          <p:nvPr>
            <p:ph type="body" sz="quarter" idx="29" hasCustomPrompt="1"/>
          </p:nvPr>
        </p:nvSpPr>
        <p:spPr>
          <a:xfrm>
            <a:off x="8800779" y="2426197"/>
            <a:ext cx="2487705" cy="411277"/>
          </a:xfrm>
          <a:prstGeom prst="rect">
            <a:avLst/>
          </a:prstGeom>
        </p:spPr>
        <p:txBody>
          <a:bodyPr rtlCol="0" anchor="b">
            <a:noAutofit/>
          </a:bodyPr>
          <a:lstStyle>
            <a:lvl1pPr marL="0" indent="0" algn="ctr">
              <a:buNone/>
              <a:defRPr sz="1600" cap="all" spc="100" baseline="0">
                <a:solidFill>
                  <a:schemeClr val="accent1"/>
                </a:solidFill>
                <a:latin typeface="+mj-lt"/>
              </a:defRPr>
            </a:lvl1pPr>
          </a:lstStyle>
          <a:p>
            <a:pPr lvl="0" rtl="0"/>
            <a:r>
              <a:rPr lang="en-GB" noProof="0"/>
              <a:t>Add name</a:t>
            </a:r>
          </a:p>
        </p:txBody>
      </p:sp>
      <p:sp>
        <p:nvSpPr>
          <p:cNvPr id="31" name="Text Placeholder 10">
            <a:extLst>
              <a:ext uri="{FF2B5EF4-FFF2-40B4-BE49-F238E27FC236}">
                <a16:creationId xmlns:a16="http://schemas.microsoft.com/office/drawing/2014/main" id="{85EC4308-1195-47F4-A415-8637701ADF8A}"/>
              </a:ext>
            </a:extLst>
          </p:cNvPr>
          <p:cNvSpPr>
            <a:spLocks noGrp="1"/>
          </p:cNvSpPr>
          <p:nvPr>
            <p:ph type="body" sz="quarter" idx="30" hasCustomPrompt="1"/>
          </p:nvPr>
        </p:nvSpPr>
        <p:spPr>
          <a:xfrm>
            <a:off x="8800779" y="2801192"/>
            <a:ext cx="2487705" cy="435631"/>
          </a:xfrm>
          <a:prstGeom prst="rect">
            <a:avLst/>
          </a:prstGeom>
        </p:spPr>
        <p:txBody>
          <a:bodyPr rtlCol="0" anchor="t">
            <a:noAutofit/>
          </a:bodyPr>
          <a:lstStyle>
            <a:lvl1pPr marL="0" indent="0" algn="ctr">
              <a:buNone/>
              <a:defRPr sz="1400" cap="none" spc="100" baseline="0">
                <a:solidFill>
                  <a:schemeClr val="accent1"/>
                </a:solidFill>
                <a:latin typeface="+mn-lt"/>
              </a:defRPr>
            </a:lvl1pPr>
          </a:lstStyle>
          <a:p>
            <a:pPr lvl="0" rtl="0"/>
            <a:r>
              <a:rPr lang="en-GB" noProof="0"/>
              <a:t>Add title</a:t>
            </a:r>
          </a:p>
        </p:txBody>
      </p:sp>
      <p:sp>
        <p:nvSpPr>
          <p:cNvPr id="38" name="Picture Placeholder 9">
            <a:extLst>
              <a:ext uri="{FF2B5EF4-FFF2-40B4-BE49-F238E27FC236}">
                <a16:creationId xmlns:a16="http://schemas.microsoft.com/office/drawing/2014/main" id="{8E583185-DBE3-45E6-B367-B88C50A91CEA}"/>
              </a:ext>
            </a:extLst>
          </p:cNvPr>
          <p:cNvSpPr>
            <a:spLocks noGrp="1"/>
          </p:cNvSpPr>
          <p:nvPr>
            <p:ph type="pic" sz="quarter" idx="31" hasCustomPrompt="1"/>
          </p:nvPr>
        </p:nvSpPr>
        <p:spPr>
          <a:xfrm>
            <a:off x="6031913" y="3494316"/>
            <a:ext cx="2013133" cy="1697455"/>
          </a:xfrm>
          <a:prstGeom prst="rect">
            <a:avLst/>
          </a:prstGeom>
        </p:spPr>
        <p:txBody>
          <a:bodyPr rtlCol="0">
            <a:noAutofit/>
          </a:bodyPr>
          <a:lstStyle>
            <a:lvl1pPr marL="0" indent="0" algn="ctr">
              <a:buNone/>
              <a:defRPr/>
            </a:lvl1pPr>
          </a:lstStyle>
          <a:p>
            <a:pPr rtl="0"/>
            <a:r>
              <a:rPr lang="en-GB" noProof="0"/>
              <a:t>Click to add photo</a:t>
            </a:r>
          </a:p>
        </p:txBody>
      </p:sp>
      <p:sp>
        <p:nvSpPr>
          <p:cNvPr id="39" name="Text Placeholder 10">
            <a:extLst>
              <a:ext uri="{FF2B5EF4-FFF2-40B4-BE49-F238E27FC236}">
                <a16:creationId xmlns:a16="http://schemas.microsoft.com/office/drawing/2014/main" id="{0B472BE4-F051-416A-AFCF-53E847C3E546}"/>
              </a:ext>
            </a:extLst>
          </p:cNvPr>
          <p:cNvSpPr>
            <a:spLocks noGrp="1"/>
          </p:cNvSpPr>
          <p:nvPr>
            <p:ph type="body" sz="quarter" idx="32" hasCustomPrompt="1"/>
          </p:nvPr>
        </p:nvSpPr>
        <p:spPr>
          <a:xfrm>
            <a:off x="5794627" y="5249132"/>
            <a:ext cx="2487705" cy="411277"/>
          </a:xfrm>
          <a:prstGeom prst="rect">
            <a:avLst/>
          </a:prstGeom>
        </p:spPr>
        <p:txBody>
          <a:bodyPr rtlCol="0" anchor="b">
            <a:noAutofit/>
          </a:bodyPr>
          <a:lstStyle>
            <a:lvl1pPr marL="0" indent="0" algn="ctr">
              <a:buNone/>
              <a:defRPr sz="1600" cap="all" spc="100" baseline="0">
                <a:solidFill>
                  <a:schemeClr val="accent1"/>
                </a:solidFill>
                <a:latin typeface="+mj-lt"/>
              </a:defRPr>
            </a:lvl1pPr>
          </a:lstStyle>
          <a:p>
            <a:pPr lvl="0" rtl="0"/>
            <a:r>
              <a:rPr lang="en-GB" noProof="0"/>
              <a:t>Add name</a:t>
            </a:r>
          </a:p>
        </p:txBody>
      </p:sp>
      <p:sp>
        <p:nvSpPr>
          <p:cNvPr id="40" name="Text Placeholder 10">
            <a:extLst>
              <a:ext uri="{FF2B5EF4-FFF2-40B4-BE49-F238E27FC236}">
                <a16:creationId xmlns:a16="http://schemas.microsoft.com/office/drawing/2014/main" id="{FF4A7512-D4D0-4D2E-A300-C5EE0AC2EC89}"/>
              </a:ext>
            </a:extLst>
          </p:cNvPr>
          <p:cNvSpPr>
            <a:spLocks noGrp="1"/>
          </p:cNvSpPr>
          <p:nvPr>
            <p:ph type="body" sz="quarter" idx="33" hasCustomPrompt="1"/>
          </p:nvPr>
        </p:nvSpPr>
        <p:spPr>
          <a:xfrm>
            <a:off x="5794627" y="5624127"/>
            <a:ext cx="2487705" cy="435631"/>
          </a:xfrm>
          <a:prstGeom prst="rect">
            <a:avLst/>
          </a:prstGeom>
        </p:spPr>
        <p:txBody>
          <a:bodyPr rtlCol="0" anchor="t">
            <a:noAutofit/>
          </a:bodyPr>
          <a:lstStyle>
            <a:lvl1pPr marL="0" indent="0" algn="ctr">
              <a:buNone/>
              <a:defRPr sz="1400" cap="none" spc="100" baseline="0">
                <a:solidFill>
                  <a:schemeClr val="accent1"/>
                </a:solidFill>
                <a:latin typeface="+mn-lt"/>
              </a:defRPr>
            </a:lvl1pPr>
          </a:lstStyle>
          <a:p>
            <a:pPr lvl="0" rtl="0"/>
            <a:r>
              <a:rPr lang="en-GB" noProof="0"/>
              <a:t>Add title</a:t>
            </a:r>
          </a:p>
        </p:txBody>
      </p:sp>
      <p:sp>
        <p:nvSpPr>
          <p:cNvPr id="41" name="Picture Placeholder 9">
            <a:extLst>
              <a:ext uri="{FF2B5EF4-FFF2-40B4-BE49-F238E27FC236}">
                <a16:creationId xmlns:a16="http://schemas.microsoft.com/office/drawing/2014/main" id="{7CBE80F1-F6E2-416E-9F4A-EBE15E0F94A5}"/>
              </a:ext>
            </a:extLst>
          </p:cNvPr>
          <p:cNvSpPr>
            <a:spLocks noGrp="1"/>
          </p:cNvSpPr>
          <p:nvPr>
            <p:ph type="pic" sz="quarter" idx="34" hasCustomPrompt="1"/>
          </p:nvPr>
        </p:nvSpPr>
        <p:spPr>
          <a:xfrm>
            <a:off x="9038065" y="3494316"/>
            <a:ext cx="2013133" cy="1697455"/>
          </a:xfrm>
          <a:prstGeom prst="rect">
            <a:avLst/>
          </a:prstGeom>
        </p:spPr>
        <p:txBody>
          <a:bodyPr rtlCol="0">
            <a:noAutofit/>
          </a:bodyPr>
          <a:lstStyle>
            <a:lvl1pPr marL="0" indent="0" algn="ctr">
              <a:buNone/>
              <a:defRPr/>
            </a:lvl1pPr>
          </a:lstStyle>
          <a:p>
            <a:pPr rtl="0"/>
            <a:r>
              <a:rPr lang="en-GB" noProof="0"/>
              <a:t>Click to add photo</a:t>
            </a:r>
          </a:p>
        </p:txBody>
      </p:sp>
      <p:sp>
        <p:nvSpPr>
          <p:cNvPr id="42" name="Text Placeholder 10">
            <a:extLst>
              <a:ext uri="{FF2B5EF4-FFF2-40B4-BE49-F238E27FC236}">
                <a16:creationId xmlns:a16="http://schemas.microsoft.com/office/drawing/2014/main" id="{B9A76D07-863C-4818-9D9C-99B8F83B8F41}"/>
              </a:ext>
            </a:extLst>
          </p:cNvPr>
          <p:cNvSpPr>
            <a:spLocks noGrp="1"/>
          </p:cNvSpPr>
          <p:nvPr>
            <p:ph type="body" sz="quarter" idx="35" hasCustomPrompt="1"/>
          </p:nvPr>
        </p:nvSpPr>
        <p:spPr>
          <a:xfrm>
            <a:off x="8800779" y="5248569"/>
            <a:ext cx="2487705" cy="411277"/>
          </a:xfrm>
          <a:prstGeom prst="rect">
            <a:avLst/>
          </a:prstGeom>
        </p:spPr>
        <p:txBody>
          <a:bodyPr rtlCol="0" anchor="b">
            <a:noAutofit/>
          </a:bodyPr>
          <a:lstStyle>
            <a:lvl1pPr marL="0" indent="0" algn="ctr">
              <a:buNone/>
              <a:defRPr sz="1600" cap="all" spc="100" baseline="0">
                <a:solidFill>
                  <a:schemeClr val="accent1"/>
                </a:solidFill>
                <a:latin typeface="+mj-lt"/>
              </a:defRPr>
            </a:lvl1pPr>
          </a:lstStyle>
          <a:p>
            <a:pPr lvl="0" rtl="0"/>
            <a:r>
              <a:rPr lang="en-GB" noProof="0"/>
              <a:t>Add name</a:t>
            </a:r>
          </a:p>
        </p:txBody>
      </p:sp>
      <p:sp>
        <p:nvSpPr>
          <p:cNvPr id="43" name="Text Placeholder 10">
            <a:extLst>
              <a:ext uri="{FF2B5EF4-FFF2-40B4-BE49-F238E27FC236}">
                <a16:creationId xmlns:a16="http://schemas.microsoft.com/office/drawing/2014/main" id="{822CAEC7-C513-41B6-9F77-3D5481F849EE}"/>
              </a:ext>
            </a:extLst>
          </p:cNvPr>
          <p:cNvSpPr>
            <a:spLocks noGrp="1"/>
          </p:cNvSpPr>
          <p:nvPr>
            <p:ph type="body" sz="quarter" idx="36" hasCustomPrompt="1"/>
          </p:nvPr>
        </p:nvSpPr>
        <p:spPr>
          <a:xfrm>
            <a:off x="8800779" y="5623564"/>
            <a:ext cx="2487705" cy="435631"/>
          </a:xfrm>
          <a:prstGeom prst="rect">
            <a:avLst/>
          </a:prstGeom>
        </p:spPr>
        <p:txBody>
          <a:bodyPr rtlCol="0" anchor="t">
            <a:noAutofit/>
          </a:bodyPr>
          <a:lstStyle>
            <a:lvl1pPr marL="0" indent="0" algn="ctr">
              <a:buNone/>
              <a:defRPr sz="1400" cap="none" spc="100" baseline="0">
                <a:solidFill>
                  <a:schemeClr val="accent1"/>
                </a:solidFill>
                <a:latin typeface="+mn-lt"/>
              </a:defRPr>
            </a:lvl1pPr>
          </a:lstStyle>
          <a:p>
            <a:pPr lvl="0" rtl="0"/>
            <a:r>
              <a:rPr lang="en-GB" noProof="0"/>
              <a:t>Add title</a:t>
            </a:r>
          </a:p>
        </p:txBody>
      </p:sp>
      <p:sp>
        <p:nvSpPr>
          <p:cNvPr id="2" name="Title 1">
            <a:extLst>
              <a:ext uri="{FF2B5EF4-FFF2-40B4-BE49-F238E27FC236}">
                <a16:creationId xmlns:a16="http://schemas.microsoft.com/office/drawing/2014/main" id="{2CC03895-E987-4148-AB13-798D65CB7B03}"/>
              </a:ext>
            </a:extLst>
          </p:cNvPr>
          <p:cNvSpPr>
            <a:spLocks noGrp="1"/>
          </p:cNvSpPr>
          <p:nvPr>
            <p:ph type="title" hasCustomPrompt="1"/>
          </p:nvPr>
        </p:nvSpPr>
        <p:spPr>
          <a:xfrm rot="16200000">
            <a:off x="2238083" y="2746661"/>
            <a:ext cx="4907372" cy="1076155"/>
          </a:xfrm>
        </p:spPr>
        <p:txBody>
          <a:bodyPr rtlCol="0"/>
          <a:lstStyle>
            <a:lvl1pPr algn="ctr">
              <a:defRPr/>
            </a:lvl1pPr>
          </a:lstStyle>
          <a:p>
            <a:pPr rtl="0"/>
            <a:r>
              <a:rPr lang="en-GB" noProof="0"/>
              <a:t>Click to add title</a:t>
            </a:r>
          </a:p>
        </p:txBody>
      </p:sp>
    </p:spTree>
    <p:extLst>
      <p:ext uri="{BB962C8B-B14F-4D97-AF65-F5344CB8AC3E}">
        <p14:creationId xmlns:p14="http://schemas.microsoft.com/office/powerpoint/2010/main" val="22897451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eet The Team 8-Up">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64182B-9BBA-4B44-BC53-045107E9371D}"/>
              </a:ext>
            </a:extLst>
          </p:cNvPr>
          <p:cNvSpPr/>
          <p:nvPr userDrawn="1"/>
        </p:nvSpPr>
        <p:spPr>
          <a:xfrm>
            <a:off x="2754086" y="0"/>
            <a:ext cx="943791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3" name="Date Placeholder 2">
            <a:extLst>
              <a:ext uri="{FF2B5EF4-FFF2-40B4-BE49-F238E27FC236}">
                <a16:creationId xmlns:a16="http://schemas.microsoft.com/office/drawing/2014/main" id="{07DA1795-FD62-4E99-989E-A14C0571A741}"/>
              </a:ext>
            </a:extLst>
          </p:cNvPr>
          <p:cNvSpPr>
            <a:spLocks noGrp="1"/>
          </p:cNvSpPr>
          <p:nvPr>
            <p:ph type="dt" sz="half" idx="10"/>
          </p:nvPr>
        </p:nvSpPr>
        <p:spPr/>
        <p:txBody>
          <a:bodyPr rtlCol="0">
            <a:noAutofit/>
          </a:bodyPr>
          <a:lstStyle/>
          <a:p>
            <a:pPr rtl="0"/>
            <a:r>
              <a:rPr lang="en-GB" noProof="0"/>
              <a:t>8/03/20XX</a:t>
            </a:r>
          </a:p>
        </p:txBody>
      </p:sp>
      <p:sp>
        <p:nvSpPr>
          <p:cNvPr id="4" name="Footer Placeholder 3">
            <a:extLst>
              <a:ext uri="{FF2B5EF4-FFF2-40B4-BE49-F238E27FC236}">
                <a16:creationId xmlns:a16="http://schemas.microsoft.com/office/drawing/2014/main" id="{0F25EE35-717E-4E9F-A75B-366341B39E7B}"/>
              </a:ext>
            </a:extLst>
          </p:cNvPr>
          <p:cNvSpPr>
            <a:spLocks noGrp="1"/>
          </p:cNvSpPr>
          <p:nvPr>
            <p:ph type="ftr" sz="quarter" idx="11"/>
          </p:nvPr>
        </p:nvSpPr>
        <p:spPr/>
        <p:txBody>
          <a:bodyPr rtlCol="0">
            <a:noAutofit/>
          </a:bodyPr>
          <a:lstStyle/>
          <a:p>
            <a:pPr rtl="0"/>
            <a:r>
              <a:rPr lang="en-GB" noProof="0"/>
              <a:t>PITCH DECK</a:t>
            </a:r>
          </a:p>
        </p:txBody>
      </p:sp>
      <p:sp>
        <p:nvSpPr>
          <p:cNvPr id="5" name="Slide Number Placeholder 4">
            <a:extLst>
              <a:ext uri="{FF2B5EF4-FFF2-40B4-BE49-F238E27FC236}">
                <a16:creationId xmlns:a16="http://schemas.microsoft.com/office/drawing/2014/main" id="{43C606A6-DC50-4DDF-8621-3D530D52B5E4}"/>
              </a:ext>
            </a:extLst>
          </p:cNvPr>
          <p:cNvSpPr>
            <a:spLocks noGrp="1"/>
          </p:cNvSpPr>
          <p:nvPr>
            <p:ph type="sldNum" sz="quarter" idx="12"/>
          </p:nvPr>
        </p:nvSpPr>
        <p:spPr/>
        <p:txBody>
          <a:bodyPr rtlCol="0">
            <a:noAutofit/>
          </a:bodyPr>
          <a:lstStyle/>
          <a:p>
            <a:pPr rtl="0"/>
            <a:fld id="{BF860B6F-2FE3-4DE6-9496-980E987E7466}" type="slidenum">
              <a:rPr lang="en-GB" noProof="0" smtClean="0"/>
              <a:pPr/>
              <a:t>‹#›</a:t>
            </a:fld>
            <a:endParaRPr lang="en-GB" noProof="0"/>
          </a:p>
        </p:txBody>
      </p:sp>
      <p:sp>
        <p:nvSpPr>
          <p:cNvPr id="8" name="Picture Placeholder 9">
            <a:extLst>
              <a:ext uri="{FF2B5EF4-FFF2-40B4-BE49-F238E27FC236}">
                <a16:creationId xmlns:a16="http://schemas.microsoft.com/office/drawing/2014/main" id="{9DE112EE-5EA4-49AF-8AF9-754D30C1448E}"/>
              </a:ext>
            </a:extLst>
          </p:cNvPr>
          <p:cNvSpPr>
            <a:spLocks noGrp="1"/>
          </p:cNvSpPr>
          <p:nvPr>
            <p:ph type="pic" sz="quarter" idx="14" hasCustomPrompt="1"/>
          </p:nvPr>
        </p:nvSpPr>
        <p:spPr>
          <a:xfrm>
            <a:off x="3758452" y="1190975"/>
            <a:ext cx="1415744" cy="1193742"/>
          </a:xfrm>
          <a:prstGeom prst="rect">
            <a:avLst/>
          </a:prstGeom>
        </p:spPr>
        <p:txBody>
          <a:bodyPr rtlCol="0">
            <a:noAutofit/>
          </a:bodyPr>
          <a:lstStyle>
            <a:lvl1pPr marL="0" indent="0" algn="ctr">
              <a:buNone/>
              <a:defRPr/>
            </a:lvl1pPr>
          </a:lstStyle>
          <a:p>
            <a:pPr rtl="0"/>
            <a:r>
              <a:rPr lang="en-GB" noProof="0"/>
              <a:t>Click to add photo</a:t>
            </a:r>
          </a:p>
        </p:txBody>
      </p:sp>
      <p:sp>
        <p:nvSpPr>
          <p:cNvPr id="9" name="Text Placeholder 10">
            <a:extLst>
              <a:ext uri="{FF2B5EF4-FFF2-40B4-BE49-F238E27FC236}">
                <a16:creationId xmlns:a16="http://schemas.microsoft.com/office/drawing/2014/main" id="{63210BF0-55FD-4D41-9458-4492BAD292AE}"/>
              </a:ext>
            </a:extLst>
          </p:cNvPr>
          <p:cNvSpPr>
            <a:spLocks noGrp="1"/>
          </p:cNvSpPr>
          <p:nvPr>
            <p:ph type="body" sz="quarter" idx="18" hasCustomPrompt="1"/>
          </p:nvPr>
        </p:nvSpPr>
        <p:spPr>
          <a:xfrm>
            <a:off x="3474958" y="2442078"/>
            <a:ext cx="1982733" cy="411277"/>
          </a:xfrm>
          <a:prstGeom prst="rect">
            <a:avLst/>
          </a:prstGeom>
        </p:spPr>
        <p:txBody>
          <a:bodyPr rtlCol="0" anchor="b">
            <a:noAutofit/>
          </a:bodyPr>
          <a:lstStyle>
            <a:lvl1pPr marL="0" indent="0" algn="ctr">
              <a:buNone/>
              <a:defRPr sz="1400" cap="all" spc="100" baseline="0">
                <a:solidFill>
                  <a:schemeClr val="accent1"/>
                </a:solidFill>
                <a:latin typeface="+mj-lt"/>
              </a:defRPr>
            </a:lvl1pPr>
          </a:lstStyle>
          <a:p>
            <a:pPr lvl="0" rtl="0"/>
            <a:r>
              <a:rPr lang="en-GB" noProof="0"/>
              <a:t>Add name</a:t>
            </a:r>
          </a:p>
        </p:txBody>
      </p:sp>
      <p:sp>
        <p:nvSpPr>
          <p:cNvPr id="10" name="Text Placeholder 10">
            <a:extLst>
              <a:ext uri="{FF2B5EF4-FFF2-40B4-BE49-F238E27FC236}">
                <a16:creationId xmlns:a16="http://schemas.microsoft.com/office/drawing/2014/main" id="{A739369F-4EDD-4B19-8395-084759667B62}"/>
              </a:ext>
            </a:extLst>
          </p:cNvPr>
          <p:cNvSpPr>
            <a:spLocks noGrp="1"/>
          </p:cNvSpPr>
          <p:nvPr>
            <p:ph type="body" sz="quarter" idx="19" hasCustomPrompt="1"/>
          </p:nvPr>
        </p:nvSpPr>
        <p:spPr>
          <a:xfrm>
            <a:off x="3474958" y="2746735"/>
            <a:ext cx="1982733" cy="617787"/>
          </a:xfrm>
          <a:prstGeom prst="rect">
            <a:avLst/>
          </a:prstGeom>
        </p:spPr>
        <p:txBody>
          <a:bodyPr rtlCol="0"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rtl="0"/>
            <a:r>
              <a:rPr lang="en-GB" noProof="0"/>
              <a:t>Add title</a:t>
            </a:r>
          </a:p>
        </p:txBody>
      </p:sp>
      <p:sp>
        <p:nvSpPr>
          <p:cNvPr id="17" name="Picture Placeholder 9">
            <a:extLst>
              <a:ext uri="{FF2B5EF4-FFF2-40B4-BE49-F238E27FC236}">
                <a16:creationId xmlns:a16="http://schemas.microsoft.com/office/drawing/2014/main" id="{A72E3657-9D29-484E-819B-67EA4ADC474B}"/>
              </a:ext>
            </a:extLst>
          </p:cNvPr>
          <p:cNvSpPr>
            <a:spLocks noGrp="1"/>
          </p:cNvSpPr>
          <p:nvPr>
            <p:ph type="pic" sz="quarter" idx="20" hasCustomPrompt="1"/>
          </p:nvPr>
        </p:nvSpPr>
        <p:spPr>
          <a:xfrm>
            <a:off x="5858792" y="1190975"/>
            <a:ext cx="1415744" cy="1193742"/>
          </a:xfrm>
          <a:prstGeom prst="rect">
            <a:avLst/>
          </a:prstGeom>
        </p:spPr>
        <p:txBody>
          <a:bodyPr rtlCol="0">
            <a:noAutofit/>
          </a:bodyPr>
          <a:lstStyle>
            <a:lvl1pPr marL="0" indent="0" algn="ctr">
              <a:buNone/>
              <a:defRPr/>
            </a:lvl1pPr>
          </a:lstStyle>
          <a:p>
            <a:pPr rtl="0"/>
            <a:r>
              <a:rPr lang="en-GB" noProof="0"/>
              <a:t>Click to add photo</a:t>
            </a:r>
          </a:p>
        </p:txBody>
      </p:sp>
      <p:sp>
        <p:nvSpPr>
          <p:cNvPr id="18" name="Text Placeholder 10">
            <a:extLst>
              <a:ext uri="{FF2B5EF4-FFF2-40B4-BE49-F238E27FC236}">
                <a16:creationId xmlns:a16="http://schemas.microsoft.com/office/drawing/2014/main" id="{3E59867B-1A93-4A9B-9C2E-AE7B5FCF5109}"/>
              </a:ext>
            </a:extLst>
          </p:cNvPr>
          <p:cNvSpPr>
            <a:spLocks noGrp="1"/>
          </p:cNvSpPr>
          <p:nvPr>
            <p:ph type="body" sz="quarter" idx="21" hasCustomPrompt="1"/>
          </p:nvPr>
        </p:nvSpPr>
        <p:spPr>
          <a:xfrm>
            <a:off x="5575298" y="2442078"/>
            <a:ext cx="1982733" cy="411277"/>
          </a:xfrm>
          <a:prstGeom prst="rect">
            <a:avLst/>
          </a:prstGeom>
        </p:spPr>
        <p:txBody>
          <a:bodyPr rtlCol="0" anchor="b">
            <a:noAutofit/>
          </a:bodyPr>
          <a:lstStyle>
            <a:lvl1pPr marL="0" indent="0" algn="ctr">
              <a:buNone/>
              <a:defRPr sz="1400" cap="all" spc="100" baseline="0">
                <a:solidFill>
                  <a:schemeClr val="accent1"/>
                </a:solidFill>
                <a:latin typeface="+mj-lt"/>
              </a:defRPr>
            </a:lvl1pPr>
          </a:lstStyle>
          <a:p>
            <a:pPr lvl="0" rtl="0"/>
            <a:r>
              <a:rPr lang="en-GB" noProof="0"/>
              <a:t>Add name</a:t>
            </a:r>
          </a:p>
        </p:txBody>
      </p:sp>
      <p:sp>
        <p:nvSpPr>
          <p:cNvPr id="19" name="Text Placeholder 10">
            <a:extLst>
              <a:ext uri="{FF2B5EF4-FFF2-40B4-BE49-F238E27FC236}">
                <a16:creationId xmlns:a16="http://schemas.microsoft.com/office/drawing/2014/main" id="{690192BD-CD3C-44D3-9A9A-8782B80F765D}"/>
              </a:ext>
            </a:extLst>
          </p:cNvPr>
          <p:cNvSpPr>
            <a:spLocks noGrp="1"/>
          </p:cNvSpPr>
          <p:nvPr>
            <p:ph type="body" sz="quarter" idx="22" hasCustomPrompt="1"/>
          </p:nvPr>
        </p:nvSpPr>
        <p:spPr>
          <a:xfrm>
            <a:off x="5575298" y="2746735"/>
            <a:ext cx="1982733" cy="617787"/>
          </a:xfrm>
          <a:prstGeom prst="rect">
            <a:avLst/>
          </a:prstGeom>
        </p:spPr>
        <p:txBody>
          <a:bodyPr rtlCol="0"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rtl="0"/>
            <a:r>
              <a:rPr lang="en-GB" noProof="0"/>
              <a:t>Add title</a:t>
            </a:r>
          </a:p>
        </p:txBody>
      </p:sp>
      <p:sp>
        <p:nvSpPr>
          <p:cNvPr id="20" name="Picture Placeholder 9">
            <a:extLst>
              <a:ext uri="{FF2B5EF4-FFF2-40B4-BE49-F238E27FC236}">
                <a16:creationId xmlns:a16="http://schemas.microsoft.com/office/drawing/2014/main" id="{75E378BE-4D71-48F2-BA16-CCF8158EF7E8}"/>
              </a:ext>
            </a:extLst>
          </p:cNvPr>
          <p:cNvSpPr>
            <a:spLocks noGrp="1"/>
          </p:cNvSpPr>
          <p:nvPr>
            <p:ph type="pic" sz="quarter" idx="23" hasCustomPrompt="1"/>
          </p:nvPr>
        </p:nvSpPr>
        <p:spPr>
          <a:xfrm>
            <a:off x="7959132" y="1190975"/>
            <a:ext cx="1415744" cy="1193742"/>
          </a:xfrm>
          <a:prstGeom prst="rect">
            <a:avLst/>
          </a:prstGeom>
        </p:spPr>
        <p:txBody>
          <a:bodyPr rtlCol="0">
            <a:noAutofit/>
          </a:bodyPr>
          <a:lstStyle>
            <a:lvl1pPr marL="0" indent="0" algn="ctr">
              <a:buNone/>
              <a:defRPr/>
            </a:lvl1pPr>
          </a:lstStyle>
          <a:p>
            <a:pPr rtl="0"/>
            <a:r>
              <a:rPr lang="en-GB" noProof="0"/>
              <a:t>Click to add photo</a:t>
            </a:r>
          </a:p>
        </p:txBody>
      </p:sp>
      <p:sp>
        <p:nvSpPr>
          <p:cNvPr id="21" name="Text Placeholder 10">
            <a:extLst>
              <a:ext uri="{FF2B5EF4-FFF2-40B4-BE49-F238E27FC236}">
                <a16:creationId xmlns:a16="http://schemas.microsoft.com/office/drawing/2014/main" id="{80F28DC9-C26A-4D42-8BFA-540BB696E04D}"/>
              </a:ext>
            </a:extLst>
          </p:cNvPr>
          <p:cNvSpPr>
            <a:spLocks noGrp="1"/>
          </p:cNvSpPr>
          <p:nvPr>
            <p:ph type="body" sz="quarter" idx="24" hasCustomPrompt="1"/>
          </p:nvPr>
        </p:nvSpPr>
        <p:spPr>
          <a:xfrm>
            <a:off x="7675638" y="2442078"/>
            <a:ext cx="1982733" cy="411277"/>
          </a:xfrm>
          <a:prstGeom prst="rect">
            <a:avLst/>
          </a:prstGeom>
        </p:spPr>
        <p:txBody>
          <a:bodyPr rtlCol="0" anchor="b">
            <a:noAutofit/>
          </a:bodyPr>
          <a:lstStyle>
            <a:lvl1pPr marL="0" indent="0" algn="ctr">
              <a:buNone/>
              <a:defRPr sz="1400" cap="all" spc="100" baseline="0">
                <a:solidFill>
                  <a:schemeClr val="accent1"/>
                </a:solidFill>
                <a:latin typeface="+mj-lt"/>
              </a:defRPr>
            </a:lvl1pPr>
          </a:lstStyle>
          <a:p>
            <a:pPr lvl="0" rtl="0"/>
            <a:r>
              <a:rPr lang="en-GB" noProof="0"/>
              <a:t>Add name</a:t>
            </a:r>
          </a:p>
        </p:txBody>
      </p:sp>
      <p:sp>
        <p:nvSpPr>
          <p:cNvPr id="22" name="Text Placeholder 10">
            <a:extLst>
              <a:ext uri="{FF2B5EF4-FFF2-40B4-BE49-F238E27FC236}">
                <a16:creationId xmlns:a16="http://schemas.microsoft.com/office/drawing/2014/main" id="{9642AD6D-085C-424D-B340-7731A4F95D4A}"/>
              </a:ext>
            </a:extLst>
          </p:cNvPr>
          <p:cNvSpPr>
            <a:spLocks noGrp="1"/>
          </p:cNvSpPr>
          <p:nvPr>
            <p:ph type="body" sz="quarter" idx="25" hasCustomPrompt="1"/>
          </p:nvPr>
        </p:nvSpPr>
        <p:spPr>
          <a:xfrm>
            <a:off x="7675638" y="2746735"/>
            <a:ext cx="1982733" cy="617787"/>
          </a:xfrm>
          <a:prstGeom prst="rect">
            <a:avLst/>
          </a:prstGeom>
        </p:spPr>
        <p:txBody>
          <a:bodyPr rtlCol="0"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rtl="0"/>
            <a:r>
              <a:rPr lang="en-GB" noProof="0"/>
              <a:t>Add title</a:t>
            </a:r>
          </a:p>
        </p:txBody>
      </p:sp>
      <p:sp>
        <p:nvSpPr>
          <p:cNvPr id="23" name="Picture Placeholder 9">
            <a:extLst>
              <a:ext uri="{FF2B5EF4-FFF2-40B4-BE49-F238E27FC236}">
                <a16:creationId xmlns:a16="http://schemas.microsoft.com/office/drawing/2014/main" id="{9CD02B3D-3B05-4CE4-98EF-4772E813751D}"/>
              </a:ext>
            </a:extLst>
          </p:cNvPr>
          <p:cNvSpPr>
            <a:spLocks noGrp="1"/>
          </p:cNvSpPr>
          <p:nvPr>
            <p:ph type="pic" sz="quarter" idx="26" hasCustomPrompt="1"/>
          </p:nvPr>
        </p:nvSpPr>
        <p:spPr>
          <a:xfrm>
            <a:off x="10059471" y="1190975"/>
            <a:ext cx="1415744" cy="1193742"/>
          </a:xfrm>
          <a:prstGeom prst="rect">
            <a:avLst/>
          </a:prstGeom>
        </p:spPr>
        <p:txBody>
          <a:bodyPr rtlCol="0">
            <a:noAutofit/>
          </a:bodyPr>
          <a:lstStyle>
            <a:lvl1pPr marL="0" indent="0" algn="ctr">
              <a:buNone/>
              <a:defRPr/>
            </a:lvl1pPr>
          </a:lstStyle>
          <a:p>
            <a:pPr rtl="0"/>
            <a:r>
              <a:rPr lang="en-GB" noProof="0"/>
              <a:t>Click to add photo</a:t>
            </a:r>
          </a:p>
        </p:txBody>
      </p:sp>
      <p:sp>
        <p:nvSpPr>
          <p:cNvPr id="24" name="Text Placeholder 10">
            <a:extLst>
              <a:ext uri="{FF2B5EF4-FFF2-40B4-BE49-F238E27FC236}">
                <a16:creationId xmlns:a16="http://schemas.microsoft.com/office/drawing/2014/main" id="{758AF150-35C5-4E99-97F8-798A80E52A7C}"/>
              </a:ext>
            </a:extLst>
          </p:cNvPr>
          <p:cNvSpPr>
            <a:spLocks noGrp="1"/>
          </p:cNvSpPr>
          <p:nvPr>
            <p:ph type="body" sz="quarter" idx="27" hasCustomPrompt="1"/>
          </p:nvPr>
        </p:nvSpPr>
        <p:spPr>
          <a:xfrm>
            <a:off x="9775977" y="2442078"/>
            <a:ext cx="1982733" cy="411277"/>
          </a:xfrm>
          <a:prstGeom prst="rect">
            <a:avLst/>
          </a:prstGeom>
        </p:spPr>
        <p:txBody>
          <a:bodyPr rtlCol="0" anchor="b">
            <a:noAutofit/>
          </a:bodyPr>
          <a:lstStyle>
            <a:lvl1pPr marL="0" indent="0" algn="ctr">
              <a:buNone/>
              <a:defRPr sz="1400" cap="all" spc="100" baseline="0">
                <a:solidFill>
                  <a:schemeClr val="accent1"/>
                </a:solidFill>
                <a:latin typeface="+mj-lt"/>
              </a:defRPr>
            </a:lvl1pPr>
          </a:lstStyle>
          <a:p>
            <a:pPr lvl="0" rtl="0"/>
            <a:r>
              <a:rPr lang="en-GB" noProof="0"/>
              <a:t>Add name</a:t>
            </a:r>
          </a:p>
        </p:txBody>
      </p:sp>
      <p:sp>
        <p:nvSpPr>
          <p:cNvPr id="25" name="Text Placeholder 10">
            <a:extLst>
              <a:ext uri="{FF2B5EF4-FFF2-40B4-BE49-F238E27FC236}">
                <a16:creationId xmlns:a16="http://schemas.microsoft.com/office/drawing/2014/main" id="{B02EB253-A55A-4EC6-A5A8-ABACCF75D015}"/>
              </a:ext>
            </a:extLst>
          </p:cNvPr>
          <p:cNvSpPr>
            <a:spLocks noGrp="1"/>
          </p:cNvSpPr>
          <p:nvPr>
            <p:ph type="body" sz="quarter" idx="28" hasCustomPrompt="1"/>
          </p:nvPr>
        </p:nvSpPr>
        <p:spPr>
          <a:xfrm>
            <a:off x="9775977" y="2746735"/>
            <a:ext cx="1982733" cy="617787"/>
          </a:xfrm>
          <a:prstGeom prst="rect">
            <a:avLst/>
          </a:prstGeom>
        </p:spPr>
        <p:txBody>
          <a:bodyPr rtlCol="0"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rtl="0"/>
            <a:r>
              <a:rPr lang="en-GB" noProof="0"/>
              <a:t>Add title</a:t>
            </a:r>
          </a:p>
        </p:txBody>
      </p:sp>
      <p:sp>
        <p:nvSpPr>
          <p:cNvPr id="26" name="Picture Placeholder 9">
            <a:extLst>
              <a:ext uri="{FF2B5EF4-FFF2-40B4-BE49-F238E27FC236}">
                <a16:creationId xmlns:a16="http://schemas.microsoft.com/office/drawing/2014/main" id="{1A02BB49-28DB-48E5-8959-D36C9840302C}"/>
              </a:ext>
            </a:extLst>
          </p:cNvPr>
          <p:cNvSpPr>
            <a:spLocks noGrp="1"/>
          </p:cNvSpPr>
          <p:nvPr>
            <p:ph type="pic" sz="quarter" idx="29" hasCustomPrompt="1"/>
          </p:nvPr>
        </p:nvSpPr>
        <p:spPr>
          <a:xfrm>
            <a:off x="3758452" y="3742368"/>
            <a:ext cx="1415744" cy="1193742"/>
          </a:xfrm>
          <a:prstGeom prst="rect">
            <a:avLst/>
          </a:prstGeom>
        </p:spPr>
        <p:txBody>
          <a:bodyPr rtlCol="0">
            <a:noAutofit/>
          </a:bodyPr>
          <a:lstStyle>
            <a:lvl1pPr marL="0" indent="0" algn="ctr">
              <a:buNone/>
              <a:defRPr/>
            </a:lvl1pPr>
          </a:lstStyle>
          <a:p>
            <a:pPr rtl="0"/>
            <a:r>
              <a:rPr lang="en-GB" noProof="0"/>
              <a:t>Click to add photo</a:t>
            </a:r>
          </a:p>
        </p:txBody>
      </p:sp>
      <p:sp>
        <p:nvSpPr>
          <p:cNvPr id="27" name="Text Placeholder 10">
            <a:extLst>
              <a:ext uri="{FF2B5EF4-FFF2-40B4-BE49-F238E27FC236}">
                <a16:creationId xmlns:a16="http://schemas.microsoft.com/office/drawing/2014/main" id="{03C6BE33-794C-464D-886A-DB31DC137B0D}"/>
              </a:ext>
            </a:extLst>
          </p:cNvPr>
          <p:cNvSpPr>
            <a:spLocks noGrp="1"/>
          </p:cNvSpPr>
          <p:nvPr>
            <p:ph type="body" sz="quarter" idx="30" hasCustomPrompt="1"/>
          </p:nvPr>
        </p:nvSpPr>
        <p:spPr>
          <a:xfrm>
            <a:off x="3474958" y="4993471"/>
            <a:ext cx="1982733" cy="411277"/>
          </a:xfrm>
          <a:prstGeom prst="rect">
            <a:avLst/>
          </a:prstGeom>
        </p:spPr>
        <p:txBody>
          <a:bodyPr rtlCol="0" anchor="b">
            <a:noAutofit/>
          </a:bodyPr>
          <a:lstStyle>
            <a:lvl1pPr marL="0" indent="0" algn="ctr">
              <a:buNone/>
              <a:defRPr sz="1400" cap="all" spc="100" baseline="0">
                <a:solidFill>
                  <a:schemeClr val="accent1"/>
                </a:solidFill>
                <a:latin typeface="+mj-lt"/>
              </a:defRPr>
            </a:lvl1pPr>
          </a:lstStyle>
          <a:p>
            <a:pPr lvl="0" rtl="0"/>
            <a:r>
              <a:rPr lang="en-GB" noProof="0"/>
              <a:t>Add name</a:t>
            </a:r>
          </a:p>
        </p:txBody>
      </p:sp>
      <p:sp>
        <p:nvSpPr>
          <p:cNvPr id="28" name="Text Placeholder 10">
            <a:extLst>
              <a:ext uri="{FF2B5EF4-FFF2-40B4-BE49-F238E27FC236}">
                <a16:creationId xmlns:a16="http://schemas.microsoft.com/office/drawing/2014/main" id="{51088B84-C9AE-4E0F-BE0B-7691872F7898}"/>
              </a:ext>
            </a:extLst>
          </p:cNvPr>
          <p:cNvSpPr>
            <a:spLocks noGrp="1"/>
          </p:cNvSpPr>
          <p:nvPr>
            <p:ph type="body" sz="quarter" idx="31" hasCustomPrompt="1"/>
          </p:nvPr>
        </p:nvSpPr>
        <p:spPr>
          <a:xfrm>
            <a:off x="3474958" y="5298128"/>
            <a:ext cx="1982733" cy="580994"/>
          </a:xfrm>
          <a:prstGeom prst="rect">
            <a:avLst/>
          </a:prstGeom>
        </p:spPr>
        <p:txBody>
          <a:bodyPr rtlCol="0"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rtl="0"/>
            <a:r>
              <a:rPr lang="en-GB" noProof="0"/>
              <a:t>Add title</a:t>
            </a:r>
          </a:p>
        </p:txBody>
      </p:sp>
      <p:sp>
        <p:nvSpPr>
          <p:cNvPr id="29" name="Picture Placeholder 9">
            <a:extLst>
              <a:ext uri="{FF2B5EF4-FFF2-40B4-BE49-F238E27FC236}">
                <a16:creationId xmlns:a16="http://schemas.microsoft.com/office/drawing/2014/main" id="{EC807298-9742-4D0C-86D4-A25C5ED3069C}"/>
              </a:ext>
            </a:extLst>
          </p:cNvPr>
          <p:cNvSpPr>
            <a:spLocks noGrp="1"/>
          </p:cNvSpPr>
          <p:nvPr>
            <p:ph type="pic" sz="quarter" idx="32" hasCustomPrompt="1"/>
          </p:nvPr>
        </p:nvSpPr>
        <p:spPr>
          <a:xfrm>
            <a:off x="5858792" y="3742368"/>
            <a:ext cx="1415744" cy="1193742"/>
          </a:xfrm>
          <a:prstGeom prst="rect">
            <a:avLst/>
          </a:prstGeom>
        </p:spPr>
        <p:txBody>
          <a:bodyPr rtlCol="0">
            <a:noAutofit/>
          </a:bodyPr>
          <a:lstStyle>
            <a:lvl1pPr marL="0" indent="0" algn="ctr">
              <a:buNone/>
              <a:defRPr/>
            </a:lvl1pPr>
          </a:lstStyle>
          <a:p>
            <a:pPr rtl="0"/>
            <a:r>
              <a:rPr lang="en-GB" noProof="0"/>
              <a:t>Click to add photo</a:t>
            </a:r>
          </a:p>
        </p:txBody>
      </p:sp>
      <p:sp>
        <p:nvSpPr>
          <p:cNvPr id="30" name="Text Placeholder 10">
            <a:extLst>
              <a:ext uri="{FF2B5EF4-FFF2-40B4-BE49-F238E27FC236}">
                <a16:creationId xmlns:a16="http://schemas.microsoft.com/office/drawing/2014/main" id="{7B94081A-B2B7-439C-B7CA-91A63FB88DF1}"/>
              </a:ext>
            </a:extLst>
          </p:cNvPr>
          <p:cNvSpPr>
            <a:spLocks noGrp="1"/>
          </p:cNvSpPr>
          <p:nvPr>
            <p:ph type="body" sz="quarter" idx="33" hasCustomPrompt="1"/>
          </p:nvPr>
        </p:nvSpPr>
        <p:spPr>
          <a:xfrm>
            <a:off x="5575298" y="4993471"/>
            <a:ext cx="1982733" cy="411277"/>
          </a:xfrm>
          <a:prstGeom prst="rect">
            <a:avLst/>
          </a:prstGeom>
        </p:spPr>
        <p:txBody>
          <a:bodyPr rtlCol="0" anchor="b">
            <a:noAutofit/>
          </a:bodyPr>
          <a:lstStyle>
            <a:lvl1pPr marL="0" indent="0" algn="ctr">
              <a:buNone/>
              <a:defRPr sz="1400" cap="all" spc="100" baseline="0">
                <a:solidFill>
                  <a:schemeClr val="accent1"/>
                </a:solidFill>
                <a:latin typeface="+mj-lt"/>
              </a:defRPr>
            </a:lvl1pPr>
          </a:lstStyle>
          <a:p>
            <a:pPr lvl="0" rtl="0"/>
            <a:r>
              <a:rPr lang="en-GB" noProof="0"/>
              <a:t>Add name</a:t>
            </a:r>
          </a:p>
        </p:txBody>
      </p:sp>
      <p:sp>
        <p:nvSpPr>
          <p:cNvPr id="31" name="Text Placeholder 10">
            <a:extLst>
              <a:ext uri="{FF2B5EF4-FFF2-40B4-BE49-F238E27FC236}">
                <a16:creationId xmlns:a16="http://schemas.microsoft.com/office/drawing/2014/main" id="{875898E2-098E-4BDE-8BA8-C1D0755D7EB9}"/>
              </a:ext>
            </a:extLst>
          </p:cNvPr>
          <p:cNvSpPr>
            <a:spLocks noGrp="1"/>
          </p:cNvSpPr>
          <p:nvPr>
            <p:ph type="body" sz="quarter" idx="34" hasCustomPrompt="1"/>
          </p:nvPr>
        </p:nvSpPr>
        <p:spPr>
          <a:xfrm>
            <a:off x="5575298" y="5298128"/>
            <a:ext cx="1982733" cy="580994"/>
          </a:xfrm>
          <a:prstGeom prst="rect">
            <a:avLst/>
          </a:prstGeom>
        </p:spPr>
        <p:txBody>
          <a:bodyPr rtlCol="0"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rtl="0"/>
            <a:r>
              <a:rPr lang="en-GB" noProof="0"/>
              <a:t>Add title</a:t>
            </a:r>
          </a:p>
        </p:txBody>
      </p:sp>
      <p:sp>
        <p:nvSpPr>
          <p:cNvPr id="32" name="Picture Placeholder 9">
            <a:extLst>
              <a:ext uri="{FF2B5EF4-FFF2-40B4-BE49-F238E27FC236}">
                <a16:creationId xmlns:a16="http://schemas.microsoft.com/office/drawing/2014/main" id="{EEB78526-379C-43C5-ABE7-2F184FC309A1}"/>
              </a:ext>
            </a:extLst>
          </p:cNvPr>
          <p:cNvSpPr>
            <a:spLocks noGrp="1"/>
          </p:cNvSpPr>
          <p:nvPr>
            <p:ph type="pic" sz="quarter" idx="35" hasCustomPrompt="1"/>
          </p:nvPr>
        </p:nvSpPr>
        <p:spPr>
          <a:xfrm>
            <a:off x="7959132" y="3742368"/>
            <a:ext cx="1415744" cy="1193742"/>
          </a:xfrm>
          <a:prstGeom prst="rect">
            <a:avLst/>
          </a:prstGeom>
        </p:spPr>
        <p:txBody>
          <a:bodyPr rtlCol="0">
            <a:noAutofit/>
          </a:bodyPr>
          <a:lstStyle>
            <a:lvl1pPr marL="0" indent="0" algn="ctr">
              <a:buNone/>
              <a:defRPr/>
            </a:lvl1pPr>
          </a:lstStyle>
          <a:p>
            <a:pPr rtl="0"/>
            <a:r>
              <a:rPr lang="en-GB" noProof="0"/>
              <a:t>Click to add photo</a:t>
            </a:r>
          </a:p>
        </p:txBody>
      </p:sp>
      <p:sp>
        <p:nvSpPr>
          <p:cNvPr id="33" name="Text Placeholder 10">
            <a:extLst>
              <a:ext uri="{FF2B5EF4-FFF2-40B4-BE49-F238E27FC236}">
                <a16:creationId xmlns:a16="http://schemas.microsoft.com/office/drawing/2014/main" id="{FAA9378E-4336-4D84-9033-052E57D5470C}"/>
              </a:ext>
            </a:extLst>
          </p:cNvPr>
          <p:cNvSpPr>
            <a:spLocks noGrp="1"/>
          </p:cNvSpPr>
          <p:nvPr>
            <p:ph type="body" sz="quarter" idx="36" hasCustomPrompt="1"/>
          </p:nvPr>
        </p:nvSpPr>
        <p:spPr>
          <a:xfrm>
            <a:off x="7675638" y="4993471"/>
            <a:ext cx="1982733" cy="411277"/>
          </a:xfrm>
          <a:prstGeom prst="rect">
            <a:avLst/>
          </a:prstGeom>
        </p:spPr>
        <p:txBody>
          <a:bodyPr rtlCol="0" anchor="b">
            <a:noAutofit/>
          </a:bodyPr>
          <a:lstStyle>
            <a:lvl1pPr marL="0" indent="0" algn="ctr">
              <a:buNone/>
              <a:defRPr sz="1400" cap="all" spc="100" baseline="0">
                <a:solidFill>
                  <a:schemeClr val="accent1"/>
                </a:solidFill>
                <a:latin typeface="+mj-lt"/>
              </a:defRPr>
            </a:lvl1pPr>
          </a:lstStyle>
          <a:p>
            <a:pPr lvl="0" rtl="0"/>
            <a:r>
              <a:rPr lang="en-GB" noProof="0"/>
              <a:t>Add name</a:t>
            </a:r>
          </a:p>
        </p:txBody>
      </p:sp>
      <p:sp>
        <p:nvSpPr>
          <p:cNvPr id="34" name="Text Placeholder 10">
            <a:extLst>
              <a:ext uri="{FF2B5EF4-FFF2-40B4-BE49-F238E27FC236}">
                <a16:creationId xmlns:a16="http://schemas.microsoft.com/office/drawing/2014/main" id="{4AF0D6AA-392E-489E-8457-370F653057E9}"/>
              </a:ext>
            </a:extLst>
          </p:cNvPr>
          <p:cNvSpPr>
            <a:spLocks noGrp="1"/>
          </p:cNvSpPr>
          <p:nvPr>
            <p:ph type="body" sz="quarter" idx="37" hasCustomPrompt="1"/>
          </p:nvPr>
        </p:nvSpPr>
        <p:spPr>
          <a:xfrm>
            <a:off x="7675638" y="5298128"/>
            <a:ext cx="1982733" cy="580994"/>
          </a:xfrm>
          <a:prstGeom prst="rect">
            <a:avLst/>
          </a:prstGeom>
        </p:spPr>
        <p:txBody>
          <a:bodyPr rtlCol="0"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rtl="0"/>
            <a:r>
              <a:rPr lang="en-GB" noProof="0"/>
              <a:t>Add title</a:t>
            </a:r>
          </a:p>
        </p:txBody>
      </p:sp>
      <p:sp>
        <p:nvSpPr>
          <p:cNvPr id="35" name="Picture Placeholder 9">
            <a:extLst>
              <a:ext uri="{FF2B5EF4-FFF2-40B4-BE49-F238E27FC236}">
                <a16:creationId xmlns:a16="http://schemas.microsoft.com/office/drawing/2014/main" id="{515D701A-667D-41D8-B25B-72B088C7E9E4}"/>
              </a:ext>
            </a:extLst>
          </p:cNvPr>
          <p:cNvSpPr>
            <a:spLocks noGrp="1"/>
          </p:cNvSpPr>
          <p:nvPr>
            <p:ph type="pic" sz="quarter" idx="38" hasCustomPrompt="1"/>
          </p:nvPr>
        </p:nvSpPr>
        <p:spPr>
          <a:xfrm>
            <a:off x="10059471" y="3742368"/>
            <a:ext cx="1415744" cy="1193742"/>
          </a:xfrm>
          <a:prstGeom prst="rect">
            <a:avLst/>
          </a:prstGeom>
        </p:spPr>
        <p:txBody>
          <a:bodyPr rtlCol="0">
            <a:noAutofit/>
          </a:bodyPr>
          <a:lstStyle>
            <a:lvl1pPr marL="0" indent="0" algn="ctr">
              <a:buNone/>
              <a:defRPr/>
            </a:lvl1pPr>
          </a:lstStyle>
          <a:p>
            <a:pPr rtl="0"/>
            <a:r>
              <a:rPr lang="en-GB" noProof="0"/>
              <a:t>Click to add photo</a:t>
            </a:r>
          </a:p>
        </p:txBody>
      </p:sp>
      <p:sp>
        <p:nvSpPr>
          <p:cNvPr id="36" name="Text Placeholder 10">
            <a:extLst>
              <a:ext uri="{FF2B5EF4-FFF2-40B4-BE49-F238E27FC236}">
                <a16:creationId xmlns:a16="http://schemas.microsoft.com/office/drawing/2014/main" id="{D0AB2C67-89B8-459B-BB18-3655BA5AB355}"/>
              </a:ext>
            </a:extLst>
          </p:cNvPr>
          <p:cNvSpPr>
            <a:spLocks noGrp="1"/>
          </p:cNvSpPr>
          <p:nvPr>
            <p:ph type="body" sz="quarter" idx="39" hasCustomPrompt="1"/>
          </p:nvPr>
        </p:nvSpPr>
        <p:spPr>
          <a:xfrm>
            <a:off x="9775977" y="4993471"/>
            <a:ext cx="1982733" cy="411277"/>
          </a:xfrm>
          <a:prstGeom prst="rect">
            <a:avLst/>
          </a:prstGeom>
        </p:spPr>
        <p:txBody>
          <a:bodyPr rtlCol="0" anchor="b">
            <a:noAutofit/>
          </a:bodyPr>
          <a:lstStyle>
            <a:lvl1pPr marL="0" indent="0" algn="ctr">
              <a:buNone/>
              <a:defRPr sz="1400" cap="all" spc="100" baseline="0">
                <a:solidFill>
                  <a:schemeClr val="accent1"/>
                </a:solidFill>
                <a:latin typeface="+mj-lt"/>
              </a:defRPr>
            </a:lvl1pPr>
          </a:lstStyle>
          <a:p>
            <a:pPr lvl="0" rtl="0"/>
            <a:r>
              <a:rPr lang="en-GB" noProof="0"/>
              <a:t>Add name</a:t>
            </a:r>
          </a:p>
        </p:txBody>
      </p:sp>
      <p:sp>
        <p:nvSpPr>
          <p:cNvPr id="37" name="Text Placeholder 10">
            <a:extLst>
              <a:ext uri="{FF2B5EF4-FFF2-40B4-BE49-F238E27FC236}">
                <a16:creationId xmlns:a16="http://schemas.microsoft.com/office/drawing/2014/main" id="{88DB254D-C387-4A49-A475-DA300A713177}"/>
              </a:ext>
            </a:extLst>
          </p:cNvPr>
          <p:cNvSpPr>
            <a:spLocks noGrp="1"/>
          </p:cNvSpPr>
          <p:nvPr>
            <p:ph type="body" sz="quarter" idx="40" hasCustomPrompt="1"/>
          </p:nvPr>
        </p:nvSpPr>
        <p:spPr>
          <a:xfrm>
            <a:off x="9775977" y="5298128"/>
            <a:ext cx="1982733" cy="580994"/>
          </a:xfrm>
          <a:prstGeom prst="rect">
            <a:avLst/>
          </a:prstGeom>
        </p:spPr>
        <p:txBody>
          <a:bodyPr rtlCol="0"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rtl="0"/>
            <a:r>
              <a:rPr lang="en-GB" noProof="0"/>
              <a:t>Add title</a:t>
            </a:r>
          </a:p>
        </p:txBody>
      </p:sp>
      <p:sp>
        <p:nvSpPr>
          <p:cNvPr id="38" name="Title 1">
            <a:extLst>
              <a:ext uri="{FF2B5EF4-FFF2-40B4-BE49-F238E27FC236}">
                <a16:creationId xmlns:a16="http://schemas.microsoft.com/office/drawing/2014/main" id="{3C00339E-E516-47A3-98FD-7904488645B5}"/>
              </a:ext>
            </a:extLst>
          </p:cNvPr>
          <p:cNvSpPr>
            <a:spLocks noGrp="1"/>
          </p:cNvSpPr>
          <p:nvPr>
            <p:ph type="title" hasCustomPrompt="1"/>
          </p:nvPr>
        </p:nvSpPr>
        <p:spPr>
          <a:xfrm rot="16200000">
            <a:off x="332219" y="2746661"/>
            <a:ext cx="4907372" cy="1076155"/>
          </a:xfrm>
        </p:spPr>
        <p:txBody>
          <a:bodyPr rtlCol="0"/>
          <a:lstStyle>
            <a:lvl1pPr algn="ctr">
              <a:defRPr/>
            </a:lvl1pPr>
          </a:lstStyle>
          <a:p>
            <a:pPr rtl="0"/>
            <a:r>
              <a:rPr lang="en-GB" noProof="0"/>
              <a:t>Click to add title</a:t>
            </a:r>
          </a:p>
        </p:txBody>
      </p:sp>
    </p:spTree>
    <p:extLst>
      <p:ext uri="{BB962C8B-B14F-4D97-AF65-F5344CB8AC3E}">
        <p14:creationId xmlns:p14="http://schemas.microsoft.com/office/powerpoint/2010/main" val="71011030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E516B3E-BF5D-4CBE-AA15-FEAD2B0B9811}"/>
              </a:ext>
            </a:extLst>
          </p:cNvPr>
          <p:cNvSpPr>
            <a:spLocks noGrp="1"/>
          </p:cNvSpPr>
          <p:nvPr>
            <p:ph type="dt" sz="half" idx="10"/>
          </p:nvPr>
        </p:nvSpPr>
        <p:spPr/>
        <p:txBody>
          <a:bodyPr rtlCol="0">
            <a:noAutofit/>
          </a:bodyPr>
          <a:lstStyle/>
          <a:p>
            <a:pPr rtl="0"/>
            <a:r>
              <a:rPr lang="en-GB" noProof="0"/>
              <a:t>8/03/20XX</a:t>
            </a:r>
          </a:p>
        </p:txBody>
      </p:sp>
      <p:sp>
        <p:nvSpPr>
          <p:cNvPr id="4" name="Footer Placeholder 3">
            <a:extLst>
              <a:ext uri="{FF2B5EF4-FFF2-40B4-BE49-F238E27FC236}">
                <a16:creationId xmlns:a16="http://schemas.microsoft.com/office/drawing/2014/main" id="{9AC6F15C-2031-4B28-91FF-8532EFEE84D6}"/>
              </a:ext>
            </a:extLst>
          </p:cNvPr>
          <p:cNvSpPr>
            <a:spLocks noGrp="1"/>
          </p:cNvSpPr>
          <p:nvPr>
            <p:ph type="ftr" sz="quarter" idx="11"/>
          </p:nvPr>
        </p:nvSpPr>
        <p:spPr/>
        <p:txBody>
          <a:bodyPr rtlCol="0">
            <a:noAutofit/>
          </a:bodyPr>
          <a:lstStyle/>
          <a:p>
            <a:pPr rtl="0"/>
            <a:r>
              <a:rPr lang="en-GB" noProof="0"/>
              <a:t>PITCH DECK</a:t>
            </a:r>
          </a:p>
        </p:txBody>
      </p:sp>
      <p:sp>
        <p:nvSpPr>
          <p:cNvPr id="5" name="Slide Number Placeholder 4">
            <a:extLst>
              <a:ext uri="{FF2B5EF4-FFF2-40B4-BE49-F238E27FC236}">
                <a16:creationId xmlns:a16="http://schemas.microsoft.com/office/drawing/2014/main" id="{12847681-AA55-4F94-8741-812FB362831F}"/>
              </a:ext>
            </a:extLst>
          </p:cNvPr>
          <p:cNvSpPr>
            <a:spLocks noGrp="1"/>
          </p:cNvSpPr>
          <p:nvPr>
            <p:ph type="sldNum" sz="quarter" idx="12"/>
          </p:nvPr>
        </p:nvSpPr>
        <p:spPr/>
        <p:txBody>
          <a:bodyPr rtlCol="0">
            <a:noAutofit/>
          </a:bodyPr>
          <a:lstStyle/>
          <a:p>
            <a:pPr rtl="0"/>
            <a:fld id="{BF860B6F-2FE3-4DE6-9496-980E987E7466}" type="slidenum">
              <a:rPr lang="en-GB" noProof="0" smtClean="0"/>
              <a:pPr/>
              <a:t>‹#›</a:t>
            </a:fld>
            <a:endParaRPr lang="en-GB" noProof="0"/>
          </a:p>
        </p:txBody>
      </p:sp>
      <p:sp>
        <p:nvSpPr>
          <p:cNvPr id="26" name="Rectangle 25">
            <a:extLst>
              <a:ext uri="{FF2B5EF4-FFF2-40B4-BE49-F238E27FC236}">
                <a16:creationId xmlns:a16="http://schemas.microsoft.com/office/drawing/2014/main" id="{0FB5880F-F841-4DE6-B266-C373510AF249}"/>
              </a:ext>
            </a:extLst>
          </p:cNvPr>
          <p:cNvSpPr/>
          <p:nvPr userDrawn="1"/>
        </p:nvSpPr>
        <p:spPr>
          <a:xfrm rot="5400000">
            <a:off x="9766385" y="-1006534"/>
            <a:ext cx="972645" cy="3924298"/>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8" name="Text Placeholder 10">
            <a:extLst>
              <a:ext uri="{FF2B5EF4-FFF2-40B4-BE49-F238E27FC236}">
                <a16:creationId xmlns:a16="http://schemas.microsoft.com/office/drawing/2014/main" id="{388B7164-58B7-4BB5-998B-0E7F664D9290}"/>
              </a:ext>
            </a:extLst>
          </p:cNvPr>
          <p:cNvSpPr>
            <a:spLocks noGrp="1"/>
          </p:cNvSpPr>
          <p:nvPr>
            <p:ph type="body" sz="quarter" idx="25" hasCustomPrompt="1"/>
          </p:nvPr>
        </p:nvSpPr>
        <p:spPr>
          <a:xfrm rot="16200000">
            <a:off x="562550" y="3063183"/>
            <a:ext cx="2387816" cy="448769"/>
          </a:xfrm>
          <a:prstGeom prst="rect">
            <a:avLst/>
          </a:prstGeom>
        </p:spPr>
        <p:txBody>
          <a:bodyPr rtlCol="0" anchor="b">
            <a:noAutofit/>
          </a:bodyPr>
          <a:lstStyle>
            <a:lvl1pPr marL="0" indent="0" algn="l">
              <a:lnSpc>
                <a:spcPct val="80000"/>
              </a:lnSpc>
              <a:buNone/>
              <a:defRPr sz="2400" cap="all" spc="200" baseline="0">
                <a:solidFill>
                  <a:schemeClr val="accent1"/>
                </a:solidFill>
                <a:latin typeface="+mj-lt"/>
              </a:defRPr>
            </a:lvl1pPr>
          </a:lstStyle>
          <a:p>
            <a:pPr lvl="0" rtl="0"/>
            <a:r>
              <a:rPr lang="en-GB" noProof="0"/>
              <a:t>Click to add title</a:t>
            </a:r>
          </a:p>
        </p:txBody>
      </p:sp>
      <p:sp>
        <p:nvSpPr>
          <p:cNvPr id="29" name="Text Placeholder 10">
            <a:extLst>
              <a:ext uri="{FF2B5EF4-FFF2-40B4-BE49-F238E27FC236}">
                <a16:creationId xmlns:a16="http://schemas.microsoft.com/office/drawing/2014/main" id="{4CB6F5B2-F117-4AD5-9C54-96006D152F19}"/>
              </a:ext>
            </a:extLst>
          </p:cNvPr>
          <p:cNvSpPr>
            <a:spLocks noGrp="1"/>
          </p:cNvSpPr>
          <p:nvPr>
            <p:ph type="body" sz="quarter" idx="26" hasCustomPrompt="1"/>
          </p:nvPr>
        </p:nvSpPr>
        <p:spPr>
          <a:xfrm rot="16200000">
            <a:off x="3226739" y="3063183"/>
            <a:ext cx="2387816" cy="448769"/>
          </a:xfrm>
          <a:prstGeom prst="rect">
            <a:avLst/>
          </a:prstGeom>
        </p:spPr>
        <p:txBody>
          <a:bodyPr rtlCol="0" anchor="b">
            <a:noAutofit/>
          </a:bodyPr>
          <a:lstStyle>
            <a:lvl1pPr marL="0" indent="0" algn="l">
              <a:lnSpc>
                <a:spcPct val="80000"/>
              </a:lnSpc>
              <a:buNone/>
              <a:defRPr sz="2400" cap="all" spc="200" baseline="0">
                <a:solidFill>
                  <a:schemeClr val="accent1"/>
                </a:solidFill>
                <a:latin typeface="+mj-lt"/>
              </a:defRPr>
            </a:lvl1pPr>
          </a:lstStyle>
          <a:p>
            <a:pPr lvl="0" rtl="0"/>
            <a:r>
              <a:rPr lang="en-GB" noProof="0"/>
              <a:t>Click to add title</a:t>
            </a:r>
          </a:p>
        </p:txBody>
      </p:sp>
      <p:sp>
        <p:nvSpPr>
          <p:cNvPr id="30" name="Text Placeholder 10">
            <a:extLst>
              <a:ext uri="{FF2B5EF4-FFF2-40B4-BE49-F238E27FC236}">
                <a16:creationId xmlns:a16="http://schemas.microsoft.com/office/drawing/2014/main" id="{60636773-D205-448C-8DD8-8BBC3AFC2568}"/>
              </a:ext>
            </a:extLst>
          </p:cNvPr>
          <p:cNvSpPr>
            <a:spLocks noGrp="1"/>
          </p:cNvSpPr>
          <p:nvPr>
            <p:ph type="body" sz="quarter" idx="27" hasCustomPrompt="1"/>
          </p:nvPr>
        </p:nvSpPr>
        <p:spPr>
          <a:xfrm rot="16200000">
            <a:off x="5857430" y="3063181"/>
            <a:ext cx="2387816" cy="448769"/>
          </a:xfrm>
          <a:prstGeom prst="rect">
            <a:avLst/>
          </a:prstGeom>
        </p:spPr>
        <p:txBody>
          <a:bodyPr rtlCol="0" anchor="b">
            <a:noAutofit/>
          </a:bodyPr>
          <a:lstStyle>
            <a:lvl1pPr marL="0" indent="0" algn="l">
              <a:lnSpc>
                <a:spcPct val="80000"/>
              </a:lnSpc>
              <a:buNone/>
              <a:defRPr sz="2400" cap="all" spc="200" baseline="0">
                <a:solidFill>
                  <a:schemeClr val="accent1"/>
                </a:solidFill>
                <a:latin typeface="+mj-lt"/>
              </a:defRPr>
            </a:lvl1pPr>
          </a:lstStyle>
          <a:p>
            <a:pPr lvl="0" rtl="0"/>
            <a:r>
              <a:rPr lang="en-GB" noProof="0"/>
              <a:t>Click to add title</a:t>
            </a:r>
          </a:p>
        </p:txBody>
      </p:sp>
      <p:sp>
        <p:nvSpPr>
          <p:cNvPr id="31" name="Text Placeholder 10">
            <a:extLst>
              <a:ext uri="{FF2B5EF4-FFF2-40B4-BE49-F238E27FC236}">
                <a16:creationId xmlns:a16="http://schemas.microsoft.com/office/drawing/2014/main" id="{6CD4F0A7-B003-44EA-AD28-A4B13CCE892C}"/>
              </a:ext>
            </a:extLst>
          </p:cNvPr>
          <p:cNvSpPr>
            <a:spLocks noGrp="1"/>
          </p:cNvSpPr>
          <p:nvPr>
            <p:ph type="body" sz="quarter" idx="28" hasCustomPrompt="1"/>
          </p:nvPr>
        </p:nvSpPr>
        <p:spPr>
          <a:xfrm rot="16200000">
            <a:off x="8520742" y="3063180"/>
            <a:ext cx="2387816" cy="448769"/>
          </a:xfrm>
          <a:prstGeom prst="rect">
            <a:avLst/>
          </a:prstGeom>
        </p:spPr>
        <p:txBody>
          <a:bodyPr rtlCol="0" anchor="b">
            <a:noAutofit/>
          </a:bodyPr>
          <a:lstStyle>
            <a:lvl1pPr marL="0" indent="0" algn="l">
              <a:lnSpc>
                <a:spcPct val="80000"/>
              </a:lnSpc>
              <a:buNone/>
              <a:defRPr sz="2400" cap="all" spc="200" baseline="0">
                <a:solidFill>
                  <a:schemeClr val="accent1"/>
                </a:solidFill>
                <a:latin typeface="+mj-lt"/>
              </a:defRPr>
            </a:lvl1pPr>
          </a:lstStyle>
          <a:p>
            <a:pPr lvl="0" rtl="0"/>
            <a:r>
              <a:rPr lang="en-GB" noProof="0"/>
              <a:t>Click to add title</a:t>
            </a:r>
          </a:p>
        </p:txBody>
      </p:sp>
      <p:sp>
        <p:nvSpPr>
          <p:cNvPr id="32" name="Text Placeholder 10">
            <a:extLst>
              <a:ext uri="{FF2B5EF4-FFF2-40B4-BE49-F238E27FC236}">
                <a16:creationId xmlns:a16="http://schemas.microsoft.com/office/drawing/2014/main" id="{3CEEA233-6913-4525-8B47-39C2814EEF45}"/>
              </a:ext>
            </a:extLst>
          </p:cNvPr>
          <p:cNvSpPr>
            <a:spLocks noGrp="1"/>
          </p:cNvSpPr>
          <p:nvPr>
            <p:ph type="body" sz="quarter" idx="16" hasCustomPrompt="1"/>
          </p:nvPr>
        </p:nvSpPr>
        <p:spPr>
          <a:xfrm>
            <a:off x="838200" y="5154557"/>
            <a:ext cx="2449286" cy="1003155"/>
          </a:xfrm>
          <a:prstGeom prst="rect">
            <a:avLst/>
          </a:prstGeom>
        </p:spPr>
        <p:txBody>
          <a:bodyPr rtlCol="0" anchor="t">
            <a:noAutofit/>
          </a:bodyPr>
          <a:lstStyle>
            <a:lvl1pPr marL="0" indent="0" algn="ctr">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33" name="Text Placeholder 10">
            <a:extLst>
              <a:ext uri="{FF2B5EF4-FFF2-40B4-BE49-F238E27FC236}">
                <a16:creationId xmlns:a16="http://schemas.microsoft.com/office/drawing/2014/main" id="{718C63E6-2425-4D8D-99C9-99B35F978A8F}"/>
              </a:ext>
            </a:extLst>
          </p:cNvPr>
          <p:cNvSpPr>
            <a:spLocks noGrp="1"/>
          </p:cNvSpPr>
          <p:nvPr>
            <p:ph type="body" sz="quarter" idx="17" hasCustomPrompt="1"/>
          </p:nvPr>
        </p:nvSpPr>
        <p:spPr>
          <a:xfrm>
            <a:off x="838200" y="4525420"/>
            <a:ext cx="2449286" cy="639192"/>
          </a:xfrm>
          <a:prstGeom prst="rect">
            <a:avLst/>
          </a:prstGeom>
        </p:spPr>
        <p:txBody>
          <a:bodyPr rtlCol="0"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rtl="0"/>
            <a:r>
              <a:rPr lang="en-GB" noProof="0"/>
              <a:t>Click to add subtitle</a:t>
            </a:r>
          </a:p>
        </p:txBody>
      </p:sp>
      <p:sp>
        <p:nvSpPr>
          <p:cNvPr id="34" name="Text Placeholder 10">
            <a:extLst>
              <a:ext uri="{FF2B5EF4-FFF2-40B4-BE49-F238E27FC236}">
                <a16:creationId xmlns:a16="http://schemas.microsoft.com/office/drawing/2014/main" id="{AEB3CF35-C4EC-42DA-B265-89015DF03501}"/>
              </a:ext>
            </a:extLst>
          </p:cNvPr>
          <p:cNvSpPr>
            <a:spLocks noGrp="1"/>
          </p:cNvSpPr>
          <p:nvPr>
            <p:ph type="body" sz="quarter" idx="29" hasCustomPrompt="1"/>
          </p:nvPr>
        </p:nvSpPr>
        <p:spPr>
          <a:xfrm>
            <a:off x="3536069" y="5154557"/>
            <a:ext cx="2449286" cy="1003155"/>
          </a:xfrm>
          <a:prstGeom prst="rect">
            <a:avLst/>
          </a:prstGeom>
        </p:spPr>
        <p:txBody>
          <a:bodyPr rtlCol="0" anchor="t">
            <a:noAutofit/>
          </a:bodyPr>
          <a:lstStyle>
            <a:lvl1pPr marL="0" indent="0" algn="ctr">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35" name="Text Placeholder 10">
            <a:extLst>
              <a:ext uri="{FF2B5EF4-FFF2-40B4-BE49-F238E27FC236}">
                <a16:creationId xmlns:a16="http://schemas.microsoft.com/office/drawing/2014/main" id="{A1B05A3F-5647-4FA8-AAB1-0438B6F6DD11}"/>
              </a:ext>
            </a:extLst>
          </p:cNvPr>
          <p:cNvSpPr>
            <a:spLocks noGrp="1"/>
          </p:cNvSpPr>
          <p:nvPr>
            <p:ph type="body" sz="quarter" idx="30" hasCustomPrompt="1"/>
          </p:nvPr>
        </p:nvSpPr>
        <p:spPr>
          <a:xfrm>
            <a:off x="3536069" y="4525420"/>
            <a:ext cx="2449286" cy="639192"/>
          </a:xfrm>
          <a:prstGeom prst="rect">
            <a:avLst/>
          </a:prstGeom>
        </p:spPr>
        <p:txBody>
          <a:bodyPr rtlCol="0"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rtl="0"/>
            <a:r>
              <a:rPr lang="en-GB" noProof="0"/>
              <a:t>Click to add subtitle</a:t>
            </a:r>
          </a:p>
        </p:txBody>
      </p:sp>
      <p:sp>
        <p:nvSpPr>
          <p:cNvPr id="36" name="Text Placeholder 10">
            <a:extLst>
              <a:ext uri="{FF2B5EF4-FFF2-40B4-BE49-F238E27FC236}">
                <a16:creationId xmlns:a16="http://schemas.microsoft.com/office/drawing/2014/main" id="{67059F7A-88D8-4E2F-A6F4-6CF5F194D54E}"/>
              </a:ext>
            </a:extLst>
          </p:cNvPr>
          <p:cNvSpPr>
            <a:spLocks noGrp="1"/>
          </p:cNvSpPr>
          <p:nvPr>
            <p:ph type="body" sz="quarter" idx="31" hasCustomPrompt="1"/>
          </p:nvPr>
        </p:nvSpPr>
        <p:spPr>
          <a:xfrm>
            <a:off x="6211909" y="5154557"/>
            <a:ext cx="2449286" cy="1003155"/>
          </a:xfrm>
          <a:prstGeom prst="rect">
            <a:avLst/>
          </a:prstGeom>
        </p:spPr>
        <p:txBody>
          <a:bodyPr rtlCol="0" anchor="t">
            <a:noAutofit/>
          </a:bodyPr>
          <a:lstStyle>
            <a:lvl1pPr marL="0" indent="0" algn="ctr">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37" name="Text Placeholder 10">
            <a:extLst>
              <a:ext uri="{FF2B5EF4-FFF2-40B4-BE49-F238E27FC236}">
                <a16:creationId xmlns:a16="http://schemas.microsoft.com/office/drawing/2014/main" id="{CB25228C-31FC-4E25-80B1-8FAD0909BE75}"/>
              </a:ext>
            </a:extLst>
          </p:cNvPr>
          <p:cNvSpPr>
            <a:spLocks noGrp="1"/>
          </p:cNvSpPr>
          <p:nvPr>
            <p:ph type="body" sz="quarter" idx="32" hasCustomPrompt="1"/>
          </p:nvPr>
        </p:nvSpPr>
        <p:spPr>
          <a:xfrm>
            <a:off x="6211909" y="4525420"/>
            <a:ext cx="2449286" cy="639192"/>
          </a:xfrm>
          <a:prstGeom prst="rect">
            <a:avLst/>
          </a:prstGeom>
        </p:spPr>
        <p:txBody>
          <a:bodyPr rtlCol="0"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rtl="0"/>
            <a:r>
              <a:rPr lang="en-GB" noProof="0"/>
              <a:t>Click to add subtitle</a:t>
            </a:r>
          </a:p>
        </p:txBody>
      </p:sp>
      <p:sp>
        <p:nvSpPr>
          <p:cNvPr id="38" name="Text Placeholder 10">
            <a:extLst>
              <a:ext uri="{FF2B5EF4-FFF2-40B4-BE49-F238E27FC236}">
                <a16:creationId xmlns:a16="http://schemas.microsoft.com/office/drawing/2014/main" id="{E3BCA350-B685-4ADC-9FC8-231807297673}"/>
              </a:ext>
            </a:extLst>
          </p:cNvPr>
          <p:cNvSpPr>
            <a:spLocks noGrp="1"/>
          </p:cNvSpPr>
          <p:nvPr>
            <p:ph type="body" sz="quarter" idx="33" hasCustomPrompt="1"/>
          </p:nvPr>
        </p:nvSpPr>
        <p:spPr>
          <a:xfrm>
            <a:off x="8904516" y="5154557"/>
            <a:ext cx="2449286" cy="1003155"/>
          </a:xfrm>
          <a:prstGeom prst="rect">
            <a:avLst/>
          </a:prstGeom>
        </p:spPr>
        <p:txBody>
          <a:bodyPr rtlCol="0" anchor="t">
            <a:noAutofit/>
          </a:bodyPr>
          <a:lstStyle>
            <a:lvl1pPr marL="0" indent="0" algn="ctr">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39" name="Text Placeholder 10">
            <a:extLst>
              <a:ext uri="{FF2B5EF4-FFF2-40B4-BE49-F238E27FC236}">
                <a16:creationId xmlns:a16="http://schemas.microsoft.com/office/drawing/2014/main" id="{F75319BC-EF3B-4B55-9663-E04ED5DBC88C}"/>
              </a:ext>
            </a:extLst>
          </p:cNvPr>
          <p:cNvSpPr>
            <a:spLocks noGrp="1"/>
          </p:cNvSpPr>
          <p:nvPr>
            <p:ph type="body" sz="quarter" idx="34" hasCustomPrompt="1"/>
          </p:nvPr>
        </p:nvSpPr>
        <p:spPr>
          <a:xfrm>
            <a:off x="8904516" y="4525420"/>
            <a:ext cx="2449286" cy="639192"/>
          </a:xfrm>
          <a:prstGeom prst="rect">
            <a:avLst/>
          </a:prstGeom>
        </p:spPr>
        <p:txBody>
          <a:bodyPr rtlCol="0"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rtl="0"/>
            <a:r>
              <a:rPr lang="en-GB" noProof="0"/>
              <a:t>Click to add subtitle</a:t>
            </a:r>
          </a:p>
        </p:txBody>
      </p:sp>
      <p:sp>
        <p:nvSpPr>
          <p:cNvPr id="19" name="Title 1">
            <a:extLst>
              <a:ext uri="{FF2B5EF4-FFF2-40B4-BE49-F238E27FC236}">
                <a16:creationId xmlns:a16="http://schemas.microsoft.com/office/drawing/2014/main" id="{FE10C144-C9A1-43BD-9C8A-183A065E24FD}"/>
              </a:ext>
            </a:extLst>
          </p:cNvPr>
          <p:cNvSpPr>
            <a:spLocks noGrp="1"/>
          </p:cNvSpPr>
          <p:nvPr>
            <p:ph type="title" hasCustomPrompt="1"/>
          </p:nvPr>
        </p:nvSpPr>
        <p:spPr>
          <a:xfrm>
            <a:off x="5827694" y="658420"/>
            <a:ext cx="3472731" cy="665965"/>
          </a:xfrm>
        </p:spPr>
        <p:txBody>
          <a:bodyPr rtlCol="0"/>
          <a:lstStyle>
            <a:lvl1pPr algn="r">
              <a:defRPr/>
            </a:lvl1pPr>
          </a:lstStyle>
          <a:p>
            <a:pPr rtl="0"/>
            <a:r>
              <a:rPr lang="en-GB" noProof="0"/>
              <a:t>Click to add title</a:t>
            </a:r>
          </a:p>
        </p:txBody>
      </p:sp>
    </p:spTree>
    <p:extLst>
      <p:ext uri="{BB962C8B-B14F-4D97-AF65-F5344CB8AC3E}">
        <p14:creationId xmlns:p14="http://schemas.microsoft.com/office/powerpoint/2010/main" val="17860223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FB6A2A-F24A-4E64-A207-404C8CC76697}"/>
              </a:ext>
              <a:ext uri="{C183D7F6-B498-43B3-948B-1728B52AA6E4}">
                <adec:decorative xmlns:adec="http://schemas.microsoft.com/office/drawing/2017/decorative" val="1"/>
              </a:ext>
            </a:extLst>
          </p:cNvPr>
          <p:cNvSpPr/>
          <p:nvPr userDrawn="1"/>
        </p:nvSpPr>
        <p:spPr>
          <a:xfrm>
            <a:off x="8610600" y="2132410"/>
            <a:ext cx="3581400" cy="23169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3" name="Date Placeholder 2">
            <a:extLst>
              <a:ext uri="{FF2B5EF4-FFF2-40B4-BE49-F238E27FC236}">
                <a16:creationId xmlns:a16="http://schemas.microsoft.com/office/drawing/2014/main" id="{129E19EA-E986-4004-8C5B-712009E7877E}"/>
              </a:ext>
            </a:extLst>
          </p:cNvPr>
          <p:cNvSpPr>
            <a:spLocks noGrp="1"/>
          </p:cNvSpPr>
          <p:nvPr>
            <p:ph type="dt" sz="half" idx="10"/>
          </p:nvPr>
        </p:nvSpPr>
        <p:spPr/>
        <p:txBody>
          <a:bodyPr rtlCol="0">
            <a:noAutofit/>
          </a:bodyPr>
          <a:lstStyle/>
          <a:p>
            <a:pPr rtl="0"/>
            <a:r>
              <a:rPr lang="en-GB" noProof="0"/>
              <a:t>8/03/20XX</a:t>
            </a:r>
          </a:p>
        </p:txBody>
      </p:sp>
      <p:sp>
        <p:nvSpPr>
          <p:cNvPr id="4" name="Footer Placeholder 3">
            <a:extLst>
              <a:ext uri="{FF2B5EF4-FFF2-40B4-BE49-F238E27FC236}">
                <a16:creationId xmlns:a16="http://schemas.microsoft.com/office/drawing/2014/main" id="{13512B16-8A8E-4099-ACE3-946220C6323F}"/>
              </a:ext>
            </a:extLst>
          </p:cNvPr>
          <p:cNvSpPr>
            <a:spLocks noGrp="1"/>
          </p:cNvSpPr>
          <p:nvPr>
            <p:ph type="ftr" sz="quarter" idx="11"/>
          </p:nvPr>
        </p:nvSpPr>
        <p:spPr/>
        <p:txBody>
          <a:bodyPr rtlCol="0">
            <a:noAutofit/>
          </a:bodyPr>
          <a:lstStyle>
            <a:lvl1pPr>
              <a:defRPr>
                <a:solidFill>
                  <a:schemeClr val="accent1"/>
                </a:solidFill>
              </a:defRPr>
            </a:lvl1pPr>
          </a:lstStyle>
          <a:p>
            <a:pPr rtl="0"/>
            <a:r>
              <a:rPr lang="en-GB" noProof="0"/>
              <a:t>PITCH DECK</a:t>
            </a:r>
          </a:p>
        </p:txBody>
      </p:sp>
      <p:sp>
        <p:nvSpPr>
          <p:cNvPr id="5" name="Slide Number Placeholder 4">
            <a:extLst>
              <a:ext uri="{FF2B5EF4-FFF2-40B4-BE49-F238E27FC236}">
                <a16:creationId xmlns:a16="http://schemas.microsoft.com/office/drawing/2014/main" id="{77D8AF2A-C932-41B3-957E-9888020CD9C9}"/>
              </a:ext>
            </a:extLst>
          </p:cNvPr>
          <p:cNvSpPr>
            <a:spLocks noGrp="1"/>
          </p:cNvSpPr>
          <p:nvPr>
            <p:ph type="sldNum" sz="quarter" idx="12"/>
          </p:nvPr>
        </p:nvSpPr>
        <p:spPr/>
        <p:txBody>
          <a:bodyPr rtlCol="0">
            <a:noAutofit/>
          </a:bodyPr>
          <a:lstStyle/>
          <a:p>
            <a:pPr rtl="0"/>
            <a:fld id="{BF860B6F-2FE3-4DE6-9496-980E987E7466}" type="slidenum">
              <a:rPr lang="en-GB" noProof="0" smtClean="0"/>
              <a:pPr/>
              <a:t>‹#›</a:t>
            </a:fld>
            <a:endParaRPr lang="en-GB" noProof="0"/>
          </a:p>
        </p:txBody>
      </p:sp>
      <p:sp>
        <p:nvSpPr>
          <p:cNvPr id="9" name="Picture Placeholder 8">
            <a:extLst>
              <a:ext uri="{FF2B5EF4-FFF2-40B4-BE49-F238E27FC236}">
                <a16:creationId xmlns:a16="http://schemas.microsoft.com/office/drawing/2014/main" id="{47D0C286-3FF6-4839-AE38-6F404BF05601}"/>
              </a:ext>
            </a:extLst>
          </p:cNvPr>
          <p:cNvSpPr>
            <a:spLocks noGrp="1"/>
          </p:cNvSpPr>
          <p:nvPr>
            <p:ph type="pic" sz="quarter" idx="13" hasCustomPrompt="1"/>
          </p:nvPr>
        </p:nvSpPr>
        <p:spPr>
          <a:xfrm flipH="1">
            <a:off x="1809750" y="466725"/>
            <a:ext cx="7834312" cy="5924550"/>
          </a:xfrm>
          <a:custGeom>
            <a:avLst/>
            <a:gdLst>
              <a:gd name="connsiteX0" fmla="*/ 7834312 w 7834312"/>
              <a:gd name="connsiteY0" fmla="*/ 0 h 5924550"/>
              <a:gd name="connsiteX1" fmla="*/ 0 w 7834312"/>
              <a:gd name="connsiteY1" fmla="*/ 0 h 5924550"/>
              <a:gd name="connsiteX2" fmla="*/ 0 w 7834312"/>
              <a:gd name="connsiteY2" fmla="*/ 1665685 h 5924550"/>
              <a:gd name="connsiteX3" fmla="*/ 1033462 w 7834312"/>
              <a:gd name="connsiteY3" fmla="*/ 1665685 h 5924550"/>
              <a:gd name="connsiteX4" fmla="*/ 1033462 w 7834312"/>
              <a:gd name="connsiteY4" fmla="*/ 3982640 h 5924550"/>
              <a:gd name="connsiteX5" fmla="*/ 0 w 7834312"/>
              <a:gd name="connsiteY5" fmla="*/ 3982640 h 5924550"/>
              <a:gd name="connsiteX6" fmla="*/ 0 w 7834312"/>
              <a:gd name="connsiteY6" fmla="*/ 5924550 h 5924550"/>
              <a:gd name="connsiteX7" fmla="*/ 7834312 w 7834312"/>
              <a:gd name="connsiteY7" fmla="*/ 5924550 h 592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34312" h="5924550">
                <a:moveTo>
                  <a:pt x="7834312" y="0"/>
                </a:moveTo>
                <a:lnTo>
                  <a:pt x="0" y="0"/>
                </a:lnTo>
                <a:lnTo>
                  <a:pt x="0" y="1665685"/>
                </a:lnTo>
                <a:lnTo>
                  <a:pt x="1033462" y="1665685"/>
                </a:lnTo>
                <a:lnTo>
                  <a:pt x="1033462" y="3982640"/>
                </a:lnTo>
                <a:lnTo>
                  <a:pt x="0" y="3982640"/>
                </a:lnTo>
                <a:lnTo>
                  <a:pt x="0" y="5924550"/>
                </a:lnTo>
                <a:lnTo>
                  <a:pt x="7834312" y="5924550"/>
                </a:lnTo>
                <a:close/>
              </a:path>
            </a:pathLst>
          </a:custGeom>
        </p:spPr>
        <p:txBody>
          <a:bodyPr wrap="square" rtlCol="0">
            <a:noAutofit/>
          </a:bodyPr>
          <a:lstStyle>
            <a:lvl1pPr marL="0" indent="0" algn="ctr">
              <a:buNone/>
              <a:defRPr/>
            </a:lvl1pPr>
          </a:lstStyle>
          <a:p>
            <a:pPr rtl="0"/>
            <a:r>
              <a:rPr lang="en-GB" noProof="0"/>
              <a:t>Click to add photo</a:t>
            </a:r>
          </a:p>
        </p:txBody>
      </p:sp>
      <p:sp>
        <p:nvSpPr>
          <p:cNvPr id="17" name="Text Placeholder 10">
            <a:extLst>
              <a:ext uri="{FF2B5EF4-FFF2-40B4-BE49-F238E27FC236}">
                <a16:creationId xmlns:a16="http://schemas.microsoft.com/office/drawing/2014/main" id="{88038514-112A-4AE2-BA52-286C38492F8D}"/>
              </a:ext>
            </a:extLst>
          </p:cNvPr>
          <p:cNvSpPr>
            <a:spLocks noGrp="1"/>
          </p:cNvSpPr>
          <p:nvPr>
            <p:ph type="body" sz="quarter" idx="16" hasCustomPrompt="1"/>
          </p:nvPr>
        </p:nvSpPr>
        <p:spPr>
          <a:xfrm>
            <a:off x="9210675" y="2579352"/>
            <a:ext cx="2381250" cy="1423068"/>
          </a:xfrm>
          <a:prstGeom prst="rect">
            <a:avLst/>
          </a:prstGeom>
        </p:spPr>
        <p:txBody>
          <a:bodyPr rtlCol="0" anchor="t">
            <a:noAutofit/>
          </a:bodyPr>
          <a:lstStyle>
            <a:lvl1pPr marL="0" indent="0" algn="l">
              <a:lnSpc>
                <a:spcPct val="125000"/>
              </a:lnSpc>
              <a:spcBef>
                <a:spcPts val="0"/>
              </a:spcBef>
              <a:buNone/>
              <a:defRPr sz="1600" cap="none" spc="100" baseline="0">
                <a:solidFill>
                  <a:schemeClr val="accent6"/>
                </a:solidFill>
                <a:latin typeface="+mn-lt"/>
              </a:defRPr>
            </a:lvl1pPr>
          </a:lstStyle>
          <a:p>
            <a:pPr lvl="0" rtl="0"/>
            <a:r>
              <a:rPr lang="en-GB" noProof="0"/>
              <a:t>Click to add text</a:t>
            </a:r>
          </a:p>
        </p:txBody>
      </p:sp>
      <p:sp>
        <p:nvSpPr>
          <p:cNvPr id="11" name="Title 1">
            <a:extLst>
              <a:ext uri="{FF2B5EF4-FFF2-40B4-BE49-F238E27FC236}">
                <a16:creationId xmlns:a16="http://schemas.microsoft.com/office/drawing/2014/main" id="{9C27393D-ACFC-4AC9-93A3-FE24F0D12E57}"/>
              </a:ext>
            </a:extLst>
          </p:cNvPr>
          <p:cNvSpPr>
            <a:spLocks noGrp="1"/>
          </p:cNvSpPr>
          <p:nvPr>
            <p:ph type="title" hasCustomPrompt="1"/>
          </p:nvPr>
        </p:nvSpPr>
        <p:spPr>
          <a:xfrm rot="16200000">
            <a:off x="-1129259" y="3009387"/>
            <a:ext cx="4138612" cy="562995"/>
          </a:xfrm>
        </p:spPr>
        <p:txBody>
          <a:bodyPr rtlCol="0"/>
          <a:lstStyle>
            <a:lvl1pPr algn="ctr">
              <a:defRPr/>
            </a:lvl1pPr>
          </a:lstStyle>
          <a:p>
            <a:pPr rtl="0"/>
            <a:r>
              <a:rPr lang="en-GB" noProof="0"/>
              <a:t>Click to add title</a:t>
            </a:r>
          </a:p>
        </p:txBody>
      </p:sp>
    </p:spTree>
    <p:extLst>
      <p:ext uri="{BB962C8B-B14F-4D97-AF65-F5344CB8AC3E}">
        <p14:creationId xmlns:p14="http://schemas.microsoft.com/office/powerpoint/2010/main" val="101634968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rtl="0"/>
            <a:r>
              <a:rPr lang="en-GB" noProof="0"/>
              <a:t>8/03/20XX</a:t>
            </a:r>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rtl="0"/>
            <a:r>
              <a:rPr lang="en-GB" noProof="0"/>
              <a:t>PITCH DECK</a:t>
            </a:r>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pPr rtl="0"/>
            <a:fld id="{BF860B6F-2FE3-4DE6-9496-980E987E7466}" type="slidenum">
              <a:rPr lang="en-GB" noProof="0" smtClean="0"/>
              <a:pPr/>
              <a:t>‹#›</a:t>
            </a:fld>
            <a:endParaRPr lang="en-GB" noProof="0"/>
          </a:p>
        </p:txBody>
      </p:sp>
    </p:spTree>
    <p:extLst>
      <p:ext uri="{BB962C8B-B14F-4D97-AF65-F5344CB8AC3E}">
        <p14:creationId xmlns:p14="http://schemas.microsoft.com/office/powerpoint/2010/main" val="3544379454"/>
      </p:ext>
    </p:extLst>
  </p:cSld>
  <p:clrMap bg1="dk1" tx1="lt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 id="2147483689" r:id="rId18"/>
    <p:sldLayoutId id="2147483690" r:id="rId19"/>
    <p:sldLayoutId id="2147483691" r:id="rId20"/>
    <p:sldLayoutId id="2147483692" r:id="rId21"/>
    <p:sldLayoutId id="2147483693" r:id="rId22"/>
    <p:sldLayoutId id="2147483694" r:id="rId23"/>
    <p:sldLayoutId id="2147483695" r:id="rId24"/>
    <p:sldLayoutId id="2147483654" r:id="rId25"/>
    <p:sldLayoutId id="2147483655" r:id="rId26"/>
    <p:sldLayoutId id="2147483657" r:id="rId27"/>
    <p:sldLayoutId id="2147483658" r:id="rId28"/>
    <p:sldLayoutId id="2147483660" r:id="rId29"/>
    <p:sldLayoutId id="2147483661" r:id="rId30"/>
    <p:sldLayoutId id="2147483662" r:id="rId31"/>
    <p:sldLayoutId id="2147483663" r:id="rId32"/>
    <p:sldLayoutId id="2147483664" r:id="rId33"/>
    <p:sldLayoutId id="2147483665" r:id="rId34"/>
    <p:sldLayoutId id="2147483666" r:id="rId35"/>
    <p:sldLayoutId id="2147483667" r:id="rId36"/>
    <p:sldLayoutId id="2147483669" r:id="rId37"/>
  </p:sldLayoutIdLst>
  <p:hf hdr="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jp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Close up of two people holding hands">
            <a:extLst>
              <a:ext uri="{FF2B5EF4-FFF2-40B4-BE49-F238E27FC236}">
                <a16:creationId xmlns:a16="http://schemas.microsoft.com/office/drawing/2014/main" id="{E41FFEB7-5147-4211-9DEE-48A580FDD93D}"/>
              </a:ext>
            </a:extLst>
          </p:cNvPr>
          <p:cNvPicPr>
            <a:picLocks noGrp="1" noChangeAspect="1"/>
          </p:cNvPicPr>
          <p:nvPr>
            <p:ph type="pic" sz="quarter" idx="10"/>
          </p:nvPr>
        </p:nvPicPr>
        <p:blipFill rotWithShape="1">
          <a:blip r:embed="rId5">
            <a:extLst>
              <a:ext uri="{28A0092B-C50C-407E-A947-70E740481C1C}">
                <a14:useLocalDpi xmlns:a14="http://schemas.microsoft.com/office/drawing/2010/main" val="0"/>
              </a:ext>
            </a:extLst>
          </a:blip>
          <a:srcRect t="42" b="42"/>
          <a:stretch/>
        </p:blipFill>
        <p:spPr/>
      </p:pic>
      <p:sp>
        <p:nvSpPr>
          <p:cNvPr id="6" name="Text Placeholder 5">
            <a:extLst>
              <a:ext uri="{FF2B5EF4-FFF2-40B4-BE49-F238E27FC236}">
                <a16:creationId xmlns:a16="http://schemas.microsoft.com/office/drawing/2014/main" id="{3D1A5B04-2A0C-49EF-AC0E-822E3C090B88}"/>
              </a:ext>
            </a:extLst>
          </p:cNvPr>
          <p:cNvSpPr>
            <a:spLocks noGrp="1"/>
          </p:cNvSpPr>
          <p:nvPr>
            <p:ph type="body" sz="quarter" idx="12"/>
          </p:nvPr>
        </p:nvSpPr>
        <p:spPr/>
        <p:txBody>
          <a:bodyPr rtlCol="0">
            <a:noAutofit/>
          </a:bodyPr>
          <a:lstStyle/>
          <a:p>
            <a:pPr rtl="0"/>
            <a:r>
              <a:rPr lang="en-GB" sz="1600" dirty="0"/>
              <a:t>Cerdiyaa Khan</a:t>
            </a:r>
          </a:p>
          <a:p>
            <a:pPr rtl="0"/>
            <a:r>
              <a:rPr lang="en-GB" sz="1600" dirty="0"/>
              <a:t>2325009</a:t>
            </a:r>
          </a:p>
        </p:txBody>
      </p:sp>
      <p:sp>
        <p:nvSpPr>
          <p:cNvPr id="20" name="Title 19">
            <a:extLst>
              <a:ext uri="{FF2B5EF4-FFF2-40B4-BE49-F238E27FC236}">
                <a16:creationId xmlns:a16="http://schemas.microsoft.com/office/drawing/2014/main" id="{49020275-58F0-4491-8E8A-0A2AD5ED9D8B}"/>
              </a:ext>
            </a:extLst>
          </p:cNvPr>
          <p:cNvSpPr>
            <a:spLocks noGrp="1"/>
          </p:cNvSpPr>
          <p:nvPr>
            <p:ph type="title"/>
          </p:nvPr>
        </p:nvSpPr>
        <p:spPr/>
        <p:txBody>
          <a:bodyPr rtlCol="0">
            <a:noAutofit/>
          </a:bodyPr>
          <a:lstStyle/>
          <a:p>
            <a:pPr rtl="0"/>
            <a:r>
              <a:rPr lang="en-GB" sz="2000" dirty="0"/>
              <a:t>Cardiovascular Disease</a:t>
            </a:r>
            <a:br>
              <a:rPr lang="en-GB" sz="2000" dirty="0"/>
            </a:br>
            <a:r>
              <a:rPr lang="en-GB" sz="2000" dirty="0"/>
              <a:t>diabetes </a:t>
            </a:r>
          </a:p>
        </p:txBody>
      </p:sp>
      <p:pic>
        <p:nvPicPr>
          <p:cNvPr id="7" name="intro">
            <a:hlinkClick r:id="" action="ppaction://media"/>
            <a:extLst>
              <a:ext uri="{FF2B5EF4-FFF2-40B4-BE49-F238E27FC236}">
                <a16:creationId xmlns:a16="http://schemas.microsoft.com/office/drawing/2014/main" id="{7C83D528-4AE2-F093-B399-FBE54BC40A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24970" y="5749389"/>
            <a:ext cx="487363" cy="487363"/>
          </a:xfrm>
          <a:prstGeom prst="rect">
            <a:avLst/>
          </a:prstGeom>
        </p:spPr>
      </p:pic>
    </p:spTree>
    <p:extLst>
      <p:ext uri="{BB962C8B-B14F-4D97-AF65-F5344CB8AC3E}">
        <p14:creationId xmlns:p14="http://schemas.microsoft.com/office/powerpoint/2010/main" val="2409068929"/>
      </p:ext>
    </p:extLst>
  </p:cSld>
  <p:clrMapOvr>
    <a:masterClrMapping/>
  </p:clrMapOvr>
  <mc:AlternateContent xmlns:mc="http://schemas.openxmlformats.org/markup-compatibility/2006">
    <mc:Choice xmlns:p14="http://schemas.microsoft.com/office/powerpoint/2010/main" Requires="p14">
      <p:transition spd="slow" p14:dur="2000" advTm="14298"/>
    </mc:Choice>
    <mc:Fallback>
      <p:transition spd="slow" advTm="14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64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7EA428D-716D-B62F-5E3B-465CA776AB42}"/>
              </a:ext>
            </a:extLst>
          </p:cNvPr>
          <p:cNvSpPr txBox="1"/>
          <p:nvPr/>
        </p:nvSpPr>
        <p:spPr>
          <a:xfrm>
            <a:off x="943897" y="1307690"/>
            <a:ext cx="9979742" cy="3970318"/>
          </a:xfrm>
          <a:prstGeom prst="rect">
            <a:avLst/>
          </a:prstGeom>
          <a:noFill/>
        </p:spPr>
        <p:txBody>
          <a:bodyPr wrap="square" rtlCol="0">
            <a:spAutoFit/>
          </a:bodyPr>
          <a:lstStyle/>
          <a:p>
            <a:r>
              <a:rPr lang="en-GB" sz="2800" b="1" u="sng" dirty="0"/>
              <a:t>Introduction</a:t>
            </a:r>
          </a:p>
          <a:p>
            <a:endParaRPr lang="en-GB" sz="2800" dirty="0"/>
          </a:p>
          <a:p>
            <a:r>
              <a:rPr lang="en-GB" sz="2800" dirty="0"/>
              <a:t>This presentation details a comprehensive care plan for a fictional patient, addressing cardiovascular disease with a focus on stroke risk and Type 2 Diabetes. We'll explore relevant anatomy and physiology, the disease's impact, key risk factors, and evidence-based care strategies, all aligned with current UK healthcare guidelines.</a:t>
            </a:r>
          </a:p>
        </p:txBody>
      </p:sp>
      <p:pic>
        <p:nvPicPr>
          <p:cNvPr id="7" name="introduction to slide">
            <a:hlinkClick r:id="" action="ppaction://media"/>
            <a:extLst>
              <a:ext uri="{FF2B5EF4-FFF2-40B4-BE49-F238E27FC236}">
                <a16:creationId xmlns:a16="http://schemas.microsoft.com/office/drawing/2014/main" id="{51C4F104-5747-929F-A4D9-03FCAE9FED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23292" y="5465609"/>
            <a:ext cx="487363" cy="487363"/>
          </a:xfrm>
          <a:prstGeom prst="rect">
            <a:avLst/>
          </a:prstGeom>
        </p:spPr>
      </p:pic>
    </p:spTree>
    <p:extLst>
      <p:ext uri="{BB962C8B-B14F-4D97-AF65-F5344CB8AC3E}">
        <p14:creationId xmlns:p14="http://schemas.microsoft.com/office/powerpoint/2010/main" val="928687233"/>
      </p:ext>
    </p:extLst>
  </p:cSld>
  <p:clrMapOvr>
    <a:masterClrMapping/>
  </p:clrMapOvr>
  <mc:AlternateContent xmlns:mc="http://schemas.openxmlformats.org/markup-compatibility/2006">
    <mc:Choice xmlns:p14="http://schemas.microsoft.com/office/powerpoint/2010/main" Requires="p14">
      <p:transition spd="slow" p14:dur="2000" advTm="29836"/>
    </mc:Choice>
    <mc:Fallback>
      <p:transition spd="slow" advTm="29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83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close up of a nurse">
            <a:extLst>
              <a:ext uri="{FF2B5EF4-FFF2-40B4-BE49-F238E27FC236}">
                <a16:creationId xmlns:a16="http://schemas.microsoft.com/office/drawing/2014/main" id="{D67D6F18-268F-4677-BF55-4B1B9EE4BF3E}"/>
              </a:ext>
            </a:extLst>
          </p:cNvPr>
          <p:cNvPicPr>
            <a:picLocks noGrp="1" noChangeAspect="1"/>
          </p:cNvPicPr>
          <p:nvPr>
            <p:ph type="pic" sz="quarter" idx="13"/>
          </p:nvPr>
        </p:nvPicPr>
        <p:blipFill rotWithShape="1">
          <a:blip r:embed="rId5">
            <a:extLst>
              <a:ext uri="{28A0092B-C50C-407E-A947-70E740481C1C}">
                <a14:useLocalDpi xmlns:a14="http://schemas.microsoft.com/office/drawing/2010/main" val="0"/>
              </a:ext>
            </a:extLst>
          </a:blip>
          <a:srcRect t="72" b="72"/>
          <a:stretch/>
        </p:blipFill>
        <p:spPr/>
      </p:pic>
      <p:sp>
        <p:nvSpPr>
          <p:cNvPr id="4" name="Slide Number Placeholder 3">
            <a:extLst>
              <a:ext uri="{FF2B5EF4-FFF2-40B4-BE49-F238E27FC236}">
                <a16:creationId xmlns:a16="http://schemas.microsoft.com/office/drawing/2014/main" id="{231B5EF5-D35E-4241-92D4-3A8164978425}"/>
              </a:ext>
            </a:extLst>
          </p:cNvPr>
          <p:cNvSpPr>
            <a:spLocks noGrp="1"/>
          </p:cNvSpPr>
          <p:nvPr>
            <p:ph type="sldNum" sz="quarter" idx="12"/>
          </p:nvPr>
        </p:nvSpPr>
        <p:spPr/>
        <p:txBody>
          <a:bodyPr rtlCol="0"/>
          <a:lstStyle/>
          <a:p>
            <a:pPr rtl="0"/>
            <a:fld id="{BF860B6F-2FE3-4DE6-9496-980E987E7466}" type="slidenum">
              <a:rPr lang="en-GB" smtClean="0"/>
              <a:pPr rtl="0"/>
              <a:t>3</a:t>
            </a:fld>
            <a:endParaRPr lang="en-GB"/>
          </a:p>
        </p:txBody>
      </p:sp>
      <p:sp>
        <p:nvSpPr>
          <p:cNvPr id="24" name="Text Placeholder 23">
            <a:extLst>
              <a:ext uri="{FF2B5EF4-FFF2-40B4-BE49-F238E27FC236}">
                <a16:creationId xmlns:a16="http://schemas.microsoft.com/office/drawing/2014/main" id="{78FE74D7-D9BF-46B2-AB6D-79E819EB9A0F}"/>
              </a:ext>
            </a:extLst>
          </p:cNvPr>
          <p:cNvSpPr>
            <a:spLocks noGrp="1"/>
          </p:cNvSpPr>
          <p:nvPr>
            <p:ph type="body" sz="quarter" idx="14"/>
          </p:nvPr>
        </p:nvSpPr>
        <p:spPr>
          <a:xfrm>
            <a:off x="6181725" y="2250511"/>
            <a:ext cx="6010275" cy="2822934"/>
          </a:xfrm>
        </p:spPr>
        <p:txBody>
          <a:bodyPr rtlCol="0"/>
          <a:lstStyle/>
          <a:p>
            <a:endParaRPr lang="en-GB" sz="1200" b="1" u="sng" dirty="0">
              <a:latin typeface="Arial" panose="020B0604020202020204" pitchFamily="34" charset="0"/>
              <a:cs typeface="Arial" panose="020B0604020202020204" pitchFamily="34" charset="0"/>
            </a:endParaRPr>
          </a:p>
          <a:p>
            <a:endParaRPr lang="en-GB" sz="1200" b="1" u="sng" dirty="0">
              <a:latin typeface="Arial" panose="020B0604020202020204" pitchFamily="34" charset="0"/>
              <a:cs typeface="Arial" panose="020B0604020202020204" pitchFamily="34" charset="0"/>
            </a:endParaRPr>
          </a:p>
          <a:p>
            <a:r>
              <a:rPr lang="en-GB" sz="1200" b="1" u="sng" dirty="0">
                <a:latin typeface="Arial" panose="020B0604020202020204" pitchFamily="34" charset="0"/>
                <a:cs typeface="Arial" panose="020B0604020202020204" pitchFamily="34" charset="0"/>
              </a:rPr>
              <a:t>What Is Type 2 Diabetes?</a:t>
            </a:r>
          </a:p>
          <a:p>
            <a:endParaRPr lang="en-GB" sz="1200" b="1"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Type 2 Diabetes is a group of Cardiovascular diseases which are disorders affecting the heart and blood vessels, often leading to serious health problems like heart attacks and strokes.</a:t>
            </a:r>
          </a:p>
          <a:p>
            <a:r>
              <a:rPr lang="en-GB" sz="1200" dirty="0">
                <a:latin typeface="Arial" panose="020B0604020202020204" pitchFamily="34" charset="0"/>
                <a:cs typeface="Arial" panose="020B0604020202020204" pitchFamily="34" charset="0"/>
              </a:rPr>
              <a:t>Type 2 diabetes is a chronic condition where the body cannot properly use insulin, causing high blood sugar levels.</a:t>
            </a:r>
          </a:p>
          <a:p>
            <a:r>
              <a:rPr lang="en-GB" sz="1200" dirty="0">
                <a:latin typeface="Arial" panose="020B0604020202020204" pitchFamily="34" charset="0"/>
                <a:cs typeface="Arial" panose="020B0604020202020204" pitchFamily="34" charset="0"/>
              </a:rPr>
              <a:t>Today I will be presenting a care plan for a fictional patient with Type 2 diabetes, a common cardiovascular-related condition in the UK. I will explain the relevant anatomy and physiology, how diabetes affects the body, and provide evidence-based recommendations for managing this condition following NHS and NICE guidelines."</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rtl="0"/>
            <a:endParaRPr lang="en-GB" sz="1200" dirty="0">
              <a:latin typeface="Arial" panose="020B0604020202020204" pitchFamily="34" charset="0"/>
              <a:cs typeface="Arial" panose="020B0604020202020204" pitchFamily="34" charset="0"/>
            </a:endParaRPr>
          </a:p>
        </p:txBody>
      </p:sp>
      <p:sp>
        <p:nvSpPr>
          <p:cNvPr id="69" name="Title 68">
            <a:extLst>
              <a:ext uri="{FF2B5EF4-FFF2-40B4-BE49-F238E27FC236}">
                <a16:creationId xmlns:a16="http://schemas.microsoft.com/office/drawing/2014/main" id="{A74CEF14-9F3D-49A7-B904-B4E3A7113A15}"/>
              </a:ext>
            </a:extLst>
          </p:cNvPr>
          <p:cNvSpPr>
            <a:spLocks noGrp="1"/>
          </p:cNvSpPr>
          <p:nvPr>
            <p:ph type="title"/>
          </p:nvPr>
        </p:nvSpPr>
        <p:spPr>
          <a:xfrm>
            <a:off x="7197213" y="671808"/>
            <a:ext cx="4758813" cy="639192"/>
          </a:xfrm>
        </p:spPr>
        <p:txBody>
          <a:bodyPr rtlCol="0">
            <a:normAutofit fontScale="90000"/>
          </a:bodyPr>
          <a:lstStyle/>
          <a:p>
            <a:r>
              <a:rPr lang="en-GB" dirty="0"/>
              <a:t>Cardiovascular diseases</a:t>
            </a:r>
          </a:p>
        </p:txBody>
      </p:sp>
      <p:pic>
        <p:nvPicPr>
          <p:cNvPr id="5" name="what is?">
            <a:hlinkClick r:id="" action="ppaction://media"/>
            <a:extLst>
              <a:ext uri="{FF2B5EF4-FFF2-40B4-BE49-F238E27FC236}">
                <a16:creationId xmlns:a16="http://schemas.microsoft.com/office/drawing/2014/main" id="{3A7E0FF7-27E0-398D-DFA5-672C82F197E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874793" y="5595681"/>
            <a:ext cx="487363" cy="487363"/>
          </a:xfrm>
          <a:prstGeom prst="rect">
            <a:avLst/>
          </a:prstGeom>
        </p:spPr>
      </p:pic>
    </p:spTree>
    <p:extLst>
      <p:ext uri="{BB962C8B-B14F-4D97-AF65-F5344CB8AC3E}">
        <p14:creationId xmlns:p14="http://schemas.microsoft.com/office/powerpoint/2010/main" val="1535750666"/>
      </p:ext>
    </p:extLst>
  </p:cSld>
  <p:clrMapOvr>
    <a:masterClrMapping/>
  </p:clrMapOvr>
  <mc:AlternateContent xmlns:mc="http://schemas.openxmlformats.org/markup-compatibility/2006">
    <mc:Choice xmlns:p14="http://schemas.microsoft.com/office/powerpoint/2010/main" Requires="p14">
      <p:transition spd="slow" p14:dur="2000" advTm="59377"/>
    </mc:Choice>
    <mc:Fallback>
      <p:transition spd="slow" advTm="59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3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B7C6ECA-F6C9-4E40-9615-903B54C7BA2B}"/>
              </a:ext>
            </a:extLst>
          </p:cNvPr>
          <p:cNvSpPr>
            <a:spLocks noGrp="1"/>
          </p:cNvSpPr>
          <p:nvPr>
            <p:ph type="sldNum" sz="quarter" idx="12"/>
          </p:nvPr>
        </p:nvSpPr>
        <p:spPr/>
        <p:txBody>
          <a:bodyPr rtlCol="0"/>
          <a:lstStyle/>
          <a:p>
            <a:pPr rtl="0"/>
            <a:fld id="{BF860B6F-2FE3-4DE6-9496-980E987E7466}" type="slidenum">
              <a:rPr lang="en-GB" smtClean="0"/>
              <a:pPr rtl="0"/>
              <a:t>4</a:t>
            </a:fld>
            <a:endParaRPr lang="en-GB"/>
          </a:p>
        </p:txBody>
      </p:sp>
      <p:sp>
        <p:nvSpPr>
          <p:cNvPr id="111" name="Title 110">
            <a:extLst>
              <a:ext uri="{FF2B5EF4-FFF2-40B4-BE49-F238E27FC236}">
                <a16:creationId xmlns:a16="http://schemas.microsoft.com/office/drawing/2014/main" id="{27400555-FDF0-4051-BE1D-9F1757952D08}"/>
              </a:ext>
            </a:extLst>
          </p:cNvPr>
          <p:cNvSpPr>
            <a:spLocks noGrp="1"/>
          </p:cNvSpPr>
          <p:nvPr>
            <p:ph type="title"/>
          </p:nvPr>
        </p:nvSpPr>
        <p:spPr>
          <a:xfrm>
            <a:off x="2891574" y="658420"/>
            <a:ext cx="7383136" cy="665965"/>
          </a:xfrm>
        </p:spPr>
        <p:txBody>
          <a:bodyPr rtlCol="0"/>
          <a:lstStyle/>
          <a:p>
            <a:r>
              <a:rPr lang="en-GB" dirty="0"/>
              <a:t>Anatomy &amp; Physiology </a:t>
            </a:r>
          </a:p>
        </p:txBody>
      </p:sp>
      <p:sp>
        <p:nvSpPr>
          <p:cNvPr id="25" name="Content Placeholder 3">
            <a:extLst>
              <a:ext uri="{FF2B5EF4-FFF2-40B4-BE49-F238E27FC236}">
                <a16:creationId xmlns:a16="http://schemas.microsoft.com/office/drawing/2014/main" id="{C4BA277E-7D98-29B0-ED5A-FC72020DD275}"/>
              </a:ext>
            </a:extLst>
          </p:cNvPr>
          <p:cNvSpPr txBox="1">
            <a:spLocks/>
          </p:cNvSpPr>
          <p:nvPr/>
        </p:nvSpPr>
        <p:spPr>
          <a:xfrm>
            <a:off x="417871" y="1724230"/>
            <a:ext cx="5098026" cy="4997245"/>
          </a:xfrm>
          <a:prstGeom prst="rect">
            <a:avLst/>
          </a:prstGeom>
        </p:spPr>
        <p:txBody>
          <a:bodyPr>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The endocrine system produces and regulates hormones that control many body functions, like metabolism and blood sugar levels. One important organ in this system is the pancreas, located behind the stomach.</a:t>
            </a:r>
          </a:p>
          <a:p>
            <a:endParaRPr lang="en-GB" dirty="0"/>
          </a:p>
          <a:p>
            <a:r>
              <a:rPr lang="en-GB" dirty="0"/>
              <a:t>Inside the pancreas are special cells called beta cells, which are found in clusters known as the islets of Langerhans. These beta cells make insulin, a hormone that helps keep blood sugar balanced by allowing glucose to move from the blood into the body’s cells. The glucose is then used for energy or stored for later.</a:t>
            </a:r>
          </a:p>
          <a:p>
            <a:endParaRPr lang="en-GB" dirty="0"/>
          </a:p>
          <a:p>
            <a:r>
              <a:rPr lang="en-GB" dirty="0"/>
              <a:t>This process keeps blood sugar levels steady, maintaining homeostasis. Proper functioning of this system is crucial for overall health and managing energy in the body.</a:t>
            </a:r>
          </a:p>
        </p:txBody>
      </p:sp>
      <p:pic>
        <p:nvPicPr>
          <p:cNvPr id="26" name="Content Placeholder 6">
            <a:extLst>
              <a:ext uri="{FF2B5EF4-FFF2-40B4-BE49-F238E27FC236}">
                <a16:creationId xmlns:a16="http://schemas.microsoft.com/office/drawing/2014/main" id="{A682CEA7-4E18-884A-D3E7-A9E6E6852557}"/>
              </a:ext>
            </a:extLst>
          </p:cNvPr>
          <p:cNvPicPr>
            <a:picLocks noChangeAspect="1"/>
          </p:cNvPicPr>
          <p:nvPr/>
        </p:nvPicPr>
        <p:blipFill>
          <a:blip r:embed="rId5"/>
          <a:stretch>
            <a:fillRect/>
          </a:stretch>
        </p:blipFill>
        <p:spPr>
          <a:xfrm>
            <a:off x="6324699" y="1744821"/>
            <a:ext cx="3717208" cy="4770932"/>
          </a:xfrm>
          <a:prstGeom prst="rect">
            <a:avLst/>
          </a:prstGeom>
        </p:spPr>
      </p:pic>
      <p:pic>
        <p:nvPicPr>
          <p:cNvPr id="27" name="anatomy">
            <a:hlinkClick r:id="" action="ppaction://media"/>
            <a:extLst>
              <a:ext uri="{FF2B5EF4-FFF2-40B4-BE49-F238E27FC236}">
                <a16:creationId xmlns:a16="http://schemas.microsoft.com/office/drawing/2014/main" id="{008E3A25-E58D-93D9-D46B-A2BF45E2DA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18082" y="5137815"/>
            <a:ext cx="487363" cy="487363"/>
          </a:xfrm>
          <a:prstGeom prst="rect">
            <a:avLst/>
          </a:prstGeom>
        </p:spPr>
      </p:pic>
    </p:spTree>
    <p:extLst>
      <p:ext uri="{BB962C8B-B14F-4D97-AF65-F5344CB8AC3E}">
        <p14:creationId xmlns:p14="http://schemas.microsoft.com/office/powerpoint/2010/main" val="991619130"/>
      </p:ext>
    </p:extLst>
  </p:cSld>
  <p:clrMapOvr>
    <a:masterClrMapping/>
  </p:clrMapOvr>
  <mc:AlternateContent xmlns:mc="http://schemas.openxmlformats.org/markup-compatibility/2006">
    <mc:Choice xmlns:p14="http://schemas.microsoft.com/office/powerpoint/2010/main" Requires="p14">
      <p:transition spd="slow" p14:dur="2000" advTm="68327"/>
    </mc:Choice>
    <mc:Fallback>
      <p:transition spd="slow" advTm="68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327"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Title 112">
            <a:extLst>
              <a:ext uri="{FF2B5EF4-FFF2-40B4-BE49-F238E27FC236}">
                <a16:creationId xmlns:a16="http://schemas.microsoft.com/office/drawing/2014/main" id="{BFE2B5AB-A5E2-4E81-9A28-0F3EFE4B47B5}"/>
              </a:ext>
            </a:extLst>
          </p:cNvPr>
          <p:cNvSpPr>
            <a:spLocks noGrp="1"/>
          </p:cNvSpPr>
          <p:nvPr>
            <p:ph type="title"/>
          </p:nvPr>
        </p:nvSpPr>
        <p:spPr>
          <a:xfrm rot="16200000">
            <a:off x="-1079090" y="2783576"/>
            <a:ext cx="6577780" cy="1571068"/>
          </a:xfrm>
        </p:spPr>
        <p:txBody>
          <a:bodyPr rtlCol="0"/>
          <a:lstStyle/>
          <a:p>
            <a:r>
              <a:rPr lang="en-GB" dirty="0"/>
              <a:t>Normal Body Function</a:t>
            </a:r>
          </a:p>
        </p:txBody>
      </p:sp>
      <p:sp>
        <p:nvSpPr>
          <p:cNvPr id="4" name="Slide Number Placeholder 3">
            <a:extLst>
              <a:ext uri="{FF2B5EF4-FFF2-40B4-BE49-F238E27FC236}">
                <a16:creationId xmlns:a16="http://schemas.microsoft.com/office/drawing/2014/main" id="{A2AC6252-4303-4C45-9EC4-303A08CB4B58}"/>
              </a:ext>
            </a:extLst>
          </p:cNvPr>
          <p:cNvSpPr>
            <a:spLocks noGrp="1"/>
          </p:cNvSpPr>
          <p:nvPr>
            <p:ph type="sldNum" sz="quarter" idx="12"/>
          </p:nvPr>
        </p:nvSpPr>
        <p:spPr/>
        <p:txBody>
          <a:bodyPr rtlCol="0"/>
          <a:lstStyle/>
          <a:p>
            <a:pPr rtl="0"/>
            <a:fld id="{BF860B6F-2FE3-4DE6-9496-980E987E7466}" type="slidenum">
              <a:rPr lang="en-GB" smtClean="0"/>
              <a:pPr rtl="0"/>
              <a:t>5</a:t>
            </a:fld>
            <a:endParaRPr lang="en-GB"/>
          </a:p>
        </p:txBody>
      </p:sp>
      <p:sp>
        <p:nvSpPr>
          <p:cNvPr id="29" name="Content Placeholder 5">
            <a:extLst>
              <a:ext uri="{FF2B5EF4-FFF2-40B4-BE49-F238E27FC236}">
                <a16:creationId xmlns:a16="http://schemas.microsoft.com/office/drawing/2014/main" id="{325E36D0-B2A6-878B-06D8-F044D96CE417}"/>
              </a:ext>
            </a:extLst>
          </p:cNvPr>
          <p:cNvSpPr txBox="1">
            <a:spLocks/>
          </p:cNvSpPr>
          <p:nvPr/>
        </p:nvSpPr>
        <p:spPr>
          <a:xfrm>
            <a:off x="3760838" y="978575"/>
            <a:ext cx="8229600" cy="4525963"/>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Normally, when someone eats, the carbohydrates in their food are broken down into glucose, which then enters the bloodstream. As blood glucose levels increase, the pancreas releases insulin into the blood.</a:t>
            </a:r>
          </a:p>
          <a:p>
            <a:endParaRPr lang="en-GB"/>
          </a:p>
          <a:p>
            <a:r>
              <a:rPr lang="en-GB"/>
              <a:t>Insulin works like a key by attaching to receptors on body cells, especially in muscle and fat tissues. This lets glucose move from the blood into the cells, where it’s either used to make energy or stored for later.</a:t>
            </a:r>
          </a:p>
          <a:p>
            <a:endParaRPr lang="en-GB"/>
          </a:p>
          <a:p>
            <a:r>
              <a:rPr lang="en-GB"/>
              <a:t>This system keeps blood glucose levels within a healthy range, maintaining homeostasis. When it works well, the body has a steady energy supply and avoids dangerous spikes in blood sugar.</a:t>
            </a:r>
            <a:endParaRPr lang="en-GB" dirty="0"/>
          </a:p>
        </p:txBody>
      </p:sp>
      <p:pic>
        <p:nvPicPr>
          <p:cNvPr id="32" name="function">
            <a:hlinkClick r:id="" action="ppaction://media"/>
            <a:extLst>
              <a:ext uri="{FF2B5EF4-FFF2-40B4-BE49-F238E27FC236}">
                <a16:creationId xmlns:a16="http://schemas.microsoft.com/office/drawing/2014/main" id="{7DB137D2-0908-3993-88E9-2C1D90A640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398107" y="5761037"/>
            <a:ext cx="487363" cy="487363"/>
          </a:xfrm>
          <a:prstGeom prst="rect">
            <a:avLst/>
          </a:prstGeom>
        </p:spPr>
      </p:pic>
    </p:spTree>
    <p:extLst>
      <p:ext uri="{BB962C8B-B14F-4D97-AF65-F5344CB8AC3E}">
        <p14:creationId xmlns:p14="http://schemas.microsoft.com/office/powerpoint/2010/main" val="481774274"/>
      </p:ext>
    </p:extLst>
  </p:cSld>
  <p:clrMapOvr>
    <a:masterClrMapping/>
  </p:clrMapOvr>
  <mc:AlternateContent xmlns:mc="http://schemas.openxmlformats.org/markup-compatibility/2006">
    <mc:Choice xmlns:p14="http://schemas.microsoft.com/office/powerpoint/2010/main" Requires="p14">
      <p:transition spd="slow" p14:dur="2000" advTm="61913"/>
    </mc:Choice>
    <mc:Fallback>
      <p:transition spd="slow" advTm="61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913"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FDB54EA5-29FC-E321-F97C-E2DA5BCE4685}"/>
              </a:ext>
            </a:extLst>
          </p:cNvPr>
          <p:cNvSpPr>
            <a:spLocks noGrp="1"/>
          </p:cNvSpPr>
          <p:nvPr>
            <p:ph type="title"/>
          </p:nvPr>
        </p:nvSpPr>
        <p:spPr>
          <a:xfrm>
            <a:off x="1932908" y="210299"/>
            <a:ext cx="8534400" cy="1507067"/>
          </a:xfrm>
        </p:spPr>
        <p:txBody>
          <a:bodyPr/>
          <a:lstStyle/>
          <a:p>
            <a:r>
              <a:rPr lang="en-GB" dirty="0"/>
              <a:t>Condition Overview</a:t>
            </a:r>
          </a:p>
        </p:txBody>
      </p:sp>
      <p:sp>
        <p:nvSpPr>
          <p:cNvPr id="17" name="Slide Number Placeholder 16">
            <a:extLst>
              <a:ext uri="{FF2B5EF4-FFF2-40B4-BE49-F238E27FC236}">
                <a16:creationId xmlns:a16="http://schemas.microsoft.com/office/drawing/2014/main" id="{22DA46D2-3710-8D1E-3CB9-50BE652F0A94}"/>
              </a:ext>
            </a:extLst>
          </p:cNvPr>
          <p:cNvSpPr>
            <a:spLocks noGrp="1"/>
          </p:cNvSpPr>
          <p:nvPr>
            <p:ph type="sldNum" sz="quarter" idx="12"/>
          </p:nvPr>
        </p:nvSpPr>
        <p:spPr/>
        <p:txBody>
          <a:bodyPr/>
          <a:lstStyle/>
          <a:p>
            <a:pPr rtl="0"/>
            <a:fld id="{BF860B6F-2FE3-4DE6-9496-980E987E7466}" type="slidenum">
              <a:rPr lang="en-GB" noProof="0" smtClean="0"/>
              <a:t>6</a:t>
            </a:fld>
            <a:endParaRPr lang="en-GB" noProof="0"/>
          </a:p>
        </p:txBody>
      </p:sp>
      <p:sp>
        <p:nvSpPr>
          <p:cNvPr id="19" name="TextBox 18">
            <a:extLst>
              <a:ext uri="{FF2B5EF4-FFF2-40B4-BE49-F238E27FC236}">
                <a16:creationId xmlns:a16="http://schemas.microsoft.com/office/drawing/2014/main" id="{6FCCEEC3-CC49-940C-5530-EBF361B4A58B}"/>
              </a:ext>
            </a:extLst>
          </p:cNvPr>
          <p:cNvSpPr txBox="1"/>
          <p:nvPr/>
        </p:nvSpPr>
        <p:spPr>
          <a:xfrm>
            <a:off x="737419" y="1828800"/>
            <a:ext cx="9625781" cy="3970318"/>
          </a:xfrm>
          <a:prstGeom prst="rect">
            <a:avLst/>
          </a:prstGeom>
          <a:noFill/>
        </p:spPr>
        <p:txBody>
          <a:bodyPr wrap="square" rtlCol="0">
            <a:spAutoFit/>
          </a:bodyPr>
          <a:lstStyle/>
          <a:p>
            <a:r>
              <a:rPr lang="en-GB" dirty="0"/>
              <a:t>Here’s an overview for a presentation on cardiovascular diseases, including stroke and diabetes, focusing on the key areas for your care plan:</a:t>
            </a:r>
          </a:p>
          <a:p>
            <a:endParaRPr lang="en-GB" dirty="0"/>
          </a:p>
          <a:p>
            <a:r>
              <a:rPr lang="en-GB" dirty="0"/>
              <a:t>- Condition Overview:</a:t>
            </a:r>
          </a:p>
          <a:p>
            <a:r>
              <a:rPr lang="en-GB" dirty="0"/>
              <a:t>    *   Cardiovascular diseases (CVDs) encompass various conditions affecting the heart and blood vessels. These include coronary artery disease, stroke, and heart failure.</a:t>
            </a:r>
          </a:p>
          <a:p>
            <a:r>
              <a:rPr lang="en-GB" dirty="0"/>
              <a:t>    *   Stroke is often caused by a blood clot or bleeding in the brain, which can lead to brain damage.</a:t>
            </a:r>
          </a:p>
          <a:p>
            <a:r>
              <a:rPr lang="en-GB" dirty="0"/>
              <a:t>    *   Diabetes is a metabolic disorder where the body either doesn't produce enough insulin or can't effectively use the insulin it produces, which often leads to high blood sugar levels.</a:t>
            </a:r>
          </a:p>
          <a:p>
            <a:r>
              <a:rPr lang="en-GB" dirty="0"/>
              <a:t>    *   These conditions are often linked, as diabetes increases the risk of developing CVDs.</a:t>
            </a:r>
          </a:p>
        </p:txBody>
      </p:sp>
      <p:pic>
        <p:nvPicPr>
          <p:cNvPr id="20" name="condition">
            <a:hlinkClick r:id="" action="ppaction://media"/>
            <a:extLst>
              <a:ext uri="{FF2B5EF4-FFF2-40B4-BE49-F238E27FC236}">
                <a16:creationId xmlns:a16="http://schemas.microsoft.com/office/drawing/2014/main" id="{2497B243-9E52-D68C-29BC-83BCFED211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83448" y="5947423"/>
            <a:ext cx="487363" cy="487363"/>
          </a:xfrm>
          <a:prstGeom prst="rect">
            <a:avLst/>
          </a:prstGeom>
        </p:spPr>
      </p:pic>
    </p:spTree>
    <p:extLst>
      <p:ext uri="{BB962C8B-B14F-4D97-AF65-F5344CB8AC3E}">
        <p14:creationId xmlns:p14="http://schemas.microsoft.com/office/powerpoint/2010/main" val="3100428266"/>
      </p:ext>
    </p:extLst>
  </p:cSld>
  <p:clrMapOvr>
    <a:masterClrMapping/>
  </p:clrMapOvr>
  <mc:AlternateContent xmlns:mc="http://schemas.openxmlformats.org/markup-compatibility/2006">
    <mc:Choice xmlns:p14="http://schemas.microsoft.com/office/powerpoint/2010/main" Requires="p14">
      <p:transition spd="slow" p14:dur="2000" advTm="60265"/>
    </mc:Choice>
    <mc:Fallback>
      <p:transition spd="slow" advTm="60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265"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 name="Picture Placeholder 78" descr="A close up of cells under a microscope">
            <a:extLst>
              <a:ext uri="{FF2B5EF4-FFF2-40B4-BE49-F238E27FC236}">
                <a16:creationId xmlns:a16="http://schemas.microsoft.com/office/drawing/2014/main" id="{BBC72E1D-69D7-4CA2-B6AD-180B8084D757}"/>
              </a:ext>
            </a:extLst>
          </p:cNvPr>
          <p:cNvPicPr>
            <a:picLocks noGrp="1" noChangeAspect="1"/>
          </p:cNvPicPr>
          <p:nvPr>
            <p:ph type="pic" sz="quarter" idx="16"/>
          </p:nvPr>
        </p:nvPicPr>
        <p:blipFill rotWithShape="1">
          <a:blip r:embed="rId5">
            <a:extLst>
              <a:ext uri="{28A0092B-C50C-407E-A947-70E740481C1C}">
                <a14:useLocalDpi xmlns:a14="http://schemas.microsoft.com/office/drawing/2010/main" val="0"/>
              </a:ext>
            </a:extLst>
          </a:blip>
          <a:srcRect l="4" r="4"/>
          <a:stretch/>
        </p:blipFill>
        <p:spPr/>
      </p:pic>
      <p:sp>
        <p:nvSpPr>
          <p:cNvPr id="4" name="Slide Number Placeholder 3">
            <a:extLst>
              <a:ext uri="{FF2B5EF4-FFF2-40B4-BE49-F238E27FC236}">
                <a16:creationId xmlns:a16="http://schemas.microsoft.com/office/drawing/2014/main" id="{F637CBF2-4176-4C56-8824-858FA51AEF09}"/>
              </a:ext>
            </a:extLst>
          </p:cNvPr>
          <p:cNvSpPr>
            <a:spLocks noGrp="1"/>
          </p:cNvSpPr>
          <p:nvPr>
            <p:ph type="sldNum" sz="quarter" idx="12"/>
          </p:nvPr>
        </p:nvSpPr>
        <p:spPr/>
        <p:txBody>
          <a:bodyPr rtlCol="0"/>
          <a:lstStyle/>
          <a:p>
            <a:pPr rtl="0"/>
            <a:fld id="{BF860B6F-2FE3-4DE6-9496-980E987E7466}" type="slidenum">
              <a:rPr lang="en-GB" smtClean="0"/>
              <a:pPr rtl="0"/>
              <a:t>7</a:t>
            </a:fld>
            <a:endParaRPr lang="en-GB"/>
          </a:p>
        </p:txBody>
      </p:sp>
      <p:sp>
        <p:nvSpPr>
          <p:cNvPr id="85" name="Title 84">
            <a:extLst>
              <a:ext uri="{FF2B5EF4-FFF2-40B4-BE49-F238E27FC236}">
                <a16:creationId xmlns:a16="http://schemas.microsoft.com/office/drawing/2014/main" id="{583A8370-72B5-4ECE-B5E0-5B47654B2410}"/>
              </a:ext>
            </a:extLst>
          </p:cNvPr>
          <p:cNvSpPr>
            <a:spLocks noGrp="1"/>
          </p:cNvSpPr>
          <p:nvPr>
            <p:ph type="title"/>
          </p:nvPr>
        </p:nvSpPr>
        <p:spPr>
          <a:xfrm>
            <a:off x="5053781" y="580103"/>
            <a:ext cx="7138219" cy="1000201"/>
          </a:xfrm>
        </p:spPr>
        <p:txBody>
          <a:bodyPr rtlCol="0"/>
          <a:lstStyle/>
          <a:p>
            <a:r>
              <a:rPr lang="en-GB" dirty="0"/>
              <a:t>Type 2 Diabetes Care Plan</a:t>
            </a:r>
          </a:p>
        </p:txBody>
      </p:sp>
      <p:sp>
        <p:nvSpPr>
          <p:cNvPr id="21" name="TextBox 20">
            <a:extLst>
              <a:ext uri="{FF2B5EF4-FFF2-40B4-BE49-F238E27FC236}">
                <a16:creationId xmlns:a16="http://schemas.microsoft.com/office/drawing/2014/main" id="{74AADF3C-69AD-37E7-BA31-C50FD0205BB0}"/>
              </a:ext>
            </a:extLst>
          </p:cNvPr>
          <p:cNvSpPr txBox="1"/>
          <p:nvPr/>
        </p:nvSpPr>
        <p:spPr>
          <a:xfrm>
            <a:off x="4994787" y="1759033"/>
            <a:ext cx="7256205" cy="3046988"/>
          </a:xfrm>
          <a:prstGeom prst="rect">
            <a:avLst/>
          </a:prstGeom>
          <a:noFill/>
        </p:spPr>
        <p:txBody>
          <a:bodyPr wrap="square" rtlCol="0">
            <a:spAutoFit/>
          </a:bodyPr>
          <a:lstStyle/>
          <a:p>
            <a:r>
              <a:rPr lang="en-GB" sz="2400" dirty="0"/>
              <a:t>Name: John Smith  </a:t>
            </a:r>
          </a:p>
          <a:p>
            <a:r>
              <a:rPr lang="en-GB" sz="2400" dirty="0"/>
              <a:t>Age: 55  </a:t>
            </a:r>
          </a:p>
          <a:p>
            <a:r>
              <a:rPr lang="en-GB" sz="2400" dirty="0"/>
              <a:t>Gender: Male  </a:t>
            </a:r>
          </a:p>
          <a:p>
            <a:r>
              <a:rPr lang="en-GB" sz="2400" dirty="0"/>
              <a:t>Occupation: Office worker </a:t>
            </a:r>
          </a:p>
          <a:p>
            <a:r>
              <a:rPr lang="en-GB" sz="2400" dirty="0"/>
              <a:t>Lifestyle: Smokes occasionally, diet high in processed foods and sugars, low physical activity</a:t>
            </a:r>
          </a:p>
          <a:p>
            <a:endParaRPr lang="en-GB" sz="2400" dirty="0"/>
          </a:p>
        </p:txBody>
      </p:sp>
      <p:pic>
        <p:nvPicPr>
          <p:cNvPr id="23" name="care plan">
            <a:hlinkClick r:id="" action="ppaction://media"/>
            <a:extLst>
              <a:ext uri="{FF2B5EF4-FFF2-40B4-BE49-F238E27FC236}">
                <a16:creationId xmlns:a16="http://schemas.microsoft.com/office/drawing/2014/main" id="{B9902BE3-CE07-6CD4-A5F0-4F1229F9BA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846500" y="5669755"/>
            <a:ext cx="487363" cy="487363"/>
          </a:xfrm>
          <a:prstGeom prst="rect">
            <a:avLst/>
          </a:prstGeom>
        </p:spPr>
      </p:pic>
    </p:spTree>
    <p:extLst>
      <p:ext uri="{BB962C8B-B14F-4D97-AF65-F5344CB8AC3E}">
        <p14:creationId xmlns:p14="http://schemas.microsoft.com/office/powerpoint/2010/main" val="106884304"/>
      </p:ext>
    </p:extLst>
  </p:cSld>
  <p:clrMapOvr>
    <a:masterClrMapping/>
  </p:clrMapOvr>
  <mc:AlternateContent xmlns:mc="http://schemas.openxmlformats.org/markup-compatibility/2006">
    <mc:Choice xmlns:p14="http://schemas.microsoft.com/office/powerpoint/2010/main" Requires="p14">
      <p:transition spd="slow" p14:dur="2000" advTm="23927"/>
    </mc:Choice>
    <mc:Fallback>
      <p:transition spd="slow" advTm="239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927"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DDB2C91-6A87-1901-B8BE-E68421466F01}"/>
              </a:ext>
            </a:extLst>
          </p:cNvPr>
          <p:cNvSpPr>
            <a:spLocks noGrp="1"/>
          </p:cNvSpPr>
          <p:nvPr>
            <p:ph type="sldNum" sz="quarter" idx="12"/>
          </p:nvPr>
        </p:nvSpPr>
        <p:spPr/>
        <p:txBody>
          <a:bodyPr/>
          <a:lstStyle/>
          <a:p>
            <a:pPr rtl="0"/>
            <a:fld id="{BF860B6F-2FE3-4DE6-9496-980E987E7466}" type="slidenum">
              <a:rPr lang="en-GB" noProof="0" smtClean="0"/>
              <a:pPr rtl="0"/>
              <a:t>8</a:t>
            </a:fld>
            <a:endParaRPr lang="en-GB" noProof="0"/>
          </a:p>
        </p:txBody>
      </p:sp>
      <p:sp>
        <p:nvSpPr>
          <p:cNvPr id="22" name="Title 21">
            <a:extLst>
              <a:ext uri="{FF2B5EF4-FFF2-40B4-BE49-F238E27FC236}">
                <a16:creationId xmlns:a16="http://schemas.microsoft.com/office/drawing/2014/main" id="{C06287F5-0ACB-DB0A-3E62-4FE6B6B39A75}"/>
              </a:ext>
            </a:extLst>
          </p:cNvPr>
          <p:cNvSpPr txBox="1">
            <a:spLocks noGrp="1"/>
          </p:cNvSpPr>
          <p:nvPr>
            <p:ph type="title"/>
          </p:nvPr>
        </p:nvSpPr>
        <p:spPr>
          <a:xfrm>
            <a:off x="823452" y="366623"/>
            <a:ext cx="10545096" cy="6124754"/>
          </a:xfrm>
          <a:prstGeom prst="rect">
            <a:avLst/>
          </a:prstGeom>
          <a:noFill/>
        </p:spPr>
        <p:txBody>
          <a:bodyPr wrap="square" rtlCol="0">
            <a:spAutoFit/>
          </a:bodyPr>
          <a:lstStyle/>
          <a:p>
            <a:r>
              <a:rPr lang="en-GB" sz="2800" b="1" dirty="0"/>
              <a:t>Main Risk Factors Based on Lifestyle and Disease:  </a:t>
            </a:r>
            <a:br>
              <a:rPr lang="en-GB" sz="2800" b="1" dirty="0"/>
            </a:br>
            <a:endParaRPr lang="en-GB" sz="2800" b="1" dirty="0"/>
          </a:p>
          <a:p>
            <a:r>
              <a:rPr lang="en-GB" sz="2800" dirty="0"/>
              <a:t>- Sedentary lifestyle contributing to obesity and insulin resistance </a:t>
            </a:r>
            <a:br>
              <a:rPr lang="en-GB" sz="2800" dirty="0"/>
            </a:br>
            <a:r>
              <a:rPr lang="en-GB" sz="2800" dirty="0"/>
              <a:t> </a:t>
            </a:r>
          </a:p>
          <a:p>
            <a:r>
              <a:rPr lang="en-GB" sz="2800" dirty="0"/>
              <a:t>- Poor diet high in refined sugars and saturated fats  </a:t>
            </a:r>
          </a:p>
          <a:p>
            <a:br>
              <a:rPr lang="en-GB" sz="2800" dirty="0"/>
            </a:br>
            <a:r>
              <a:rPr lang="en-GB" sz="2800" dirty="0"/>
              <a:t>- Occasional smoking increasing cardiovascular risk  </a:t>
            </a:r>
          </a:p>
          <a:p>
            <a:br>
              <a:rPr lang="en-GB" sz="2800" dirty="0"/>
            </a:br>
            <a:r>
              <a:rPr lang="en-GB" sz="2800" dirty="0"/>
              <a:t>- Family history of diabetes (genetic predisposition)  </a:t>
            </a:r>
          </a:p>
          <a:p>
            <a:br>
              <a:rPr lang="en-GB" sz="2800" dirty="0"/>
            </a:br>
            <a:r>
              <a:rPr lang="en-GB" sz="2800" dirty="0"/>
              <a:t>- Age over 45, which increases Type 2 diabetes risk</a:t>
            </a:r>
          </a:p>
          <a:p>
            <a:endParaRPr lang="en-GB" sz="2800" dirty="0"/>
          </a:p>
        </p:txBody>
      </p:sp>
      <p:pic>
        <p:nvPicPr>
          <p:cNvPr id="16" name="main risk">
            <a:hlinkClick r:id="" action="ppaction://media"/>
            <a:extLst>
              <a:ext uri="{FF2B5EF4-FFF2-40B4-BE49-F238E27FC236}">
                <a16:creationId xmlns:a16="http://schemas.microsoft.com/office/drawing/2014/main" id="{5E2950BC-92AF-2826-6798-3768373CC8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51344" y="5334793"/>
            <a:ext cx="487363" cy="487363"/>
          </a:xfrm>
          <a:prstGeom prst="rect">
            <a:avLst/>
          </a:prstGeom>
        </p:spPr>
      </p:pic>
    </p:spTree>
    <p:extLst>
      <p:ext uri="{BB962C8B-B14F-4D97-AF65-F5344CB8AC3E}">
        <p14:creationId xmlns:p14="http://schemas.microsoft.com/office/powerpoint/2010/main" val="415988440"/>
      </p:ext>
    </p:extLst>
  </p:cSld>
  <p:clrMapOvr>
    <a:masterClrMapping/>
  </p:clrMapOvr>
  <mc:AlternateContent xmlns:mc="http://schemas.openxmlformats.org/markup-compatibility/2006">
    <mc:Choice xmlns:p14="http://schemas.microsoft.com/office/powerpoint/2010/main" Requires="p14">
      <p:transition spd="slow" p14:dur="2000" advTm="31778"/>
    </mc:Choice>
    <mc:Fallback>
      <p:transition spd="slow" advTm="31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778"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Date Placeholder 19">
            <a:extLst>
              <a:ext uri="{FF2B5EF4-FFF2-40B4-BE49-F238E27FC236}">
                <a16:creationId xmlns:a16="http://schemas.microsoft.com/office/drawing/2014/main" id="{809A94BE-80ED-4291-814B-FD0FF1BD1833}"/>
              </a:ext>
            </a:extLst>
          </p:cNvPr>
          <p:cNvSpPr>
            <a:spLocks noGrp="1"/>
          </p:cNvSpPr>
          <p:nvPr>
            <p:ph type="dt" sz="half" idx="10"/>
          </p:nvPr>
        </p:nvSpPr>
        <p:spPr/>
        <p:txBody>
          <a:bodyPr rtlCol="0"/>
          <a:lstStyle/>
          <a:p>
            <a:pPr rtl="0"/>
            <a:r>
              <a:rPr lang="en-GB"/>
              <a:t>8/03/20XX</a:t>
            </a:r>
          </a:p>
        </p:txBody>
      </p:sp>
      <p:sp>
        <p:nvSpPr>
          <p:cNvPr id="21" name="Footer Placeholder 20">
            <a:extLst>
              <a:ext uri="{FF2B5EF4-FFF2-40B4-BE49-F238E27FC236}">
                <a16:creationId xmlns:a16="http://schemas.microsoft.com/office/drawing/2014/main" id="{94EE481C-D029-498C-ADD0-63AB510C7312}"/>
              </a:ext>
            </a:extLst>
          </p:cNvPr>
          <p:cNvSpPr>
            <a:spLocks noGrp="1"/>
          </p:cNvSpPr>
          <p:nvPr>
            <p:ph type="ftr" sz="quarter" idx="11"/>
          </p:nvPr>
        </p:nvSpPr>
        <p:spPr/>
        <p:txBody>
          <a:bodyPr rtlCol="0"/>
          <a:lstStyle/>
          <a:p>
            <a:pPr rtl="0"/>
            <a:r>
              <a:rPr lang="en-GB"/>
              <a:t>PITCH DECK</a:t>
            </a:r>
          </a:p>
        </p:txBody>
      </p:sp>
      <p:sp>
        <p:nvSpPr>
          <p:cNvPr id="22" name="Slide Number Placeholder 21">
            <a:extLst>
              <a:ext uri="{FF2B5EF4-FFF2-40B4-BE49-F238E27FC236}">
                <a16:creationId xmlns:a16="http://schemas.microsoft.com/office/drawing/2014/main" id="{D83D237B-5C8E-4573-85F9-91EC63F3EA47}"/>
              </a:ext>
            </a:extLst>
          </p:cNvPr>
          <p:cNvSpPr>
            <a:spLocks noGrp="1"/>
          </p:cNvSpPr>
          <p:nvPr>
            <p:ph type="sldNum" sz="quarter" idx="12"/>
          </p:nvPr>
        </p:nvSpPr>
        <p:spPr/>
        <p:txBody>
          <a:bodyPr rtlCol="0"/>
          <a:lstStyle/>
          <a:p>
            <a:pPr rtl="0"/>
            <a:fld id="{BF860B6F-2FE3-4DE6-9496-980E987E7466}" type="slidenum">
              <a:rPr lang="en-GB" smtClean="0"/>
              <a:pPr rtl="0"/>
              <a:t>9</a:t>
            </a:fld>
            <a:endParaRPr lang="en-GB"/>
          </a:p>
        </p:txBody>
      </p:sp>
      <p:pic>
        <p:nvPicPr>
          <p:cNvPr id="24" name="Picture Placeholder 23" descr="A close-up of a stethoscope">
            <a:extLst>
              <a:ext uri="{FF2B5EF4-FFF2-40B4-BE49-F238E27FC236}">
                <a16:creationId xmlns:a16="http://schemas.microsoft.com/office/drawing/2014/main" id="{DD2F3F3D-99FE-4AB9-BE87-81D580BFC2EA}"/>
              </a:ext>
            </a:extLst>
          </p:cNvPr>
          <p:cNvPicPr>
            <a:picLocks noGrp="1" noChangeAspect="1"/>
          </p:cNvPicPr>
          <p:nvPr>
            <p:ph type="pic" sz="quarter" idx="13"/>
          </p:nvPr>
        </p:nvPicPr>
        <p:blipFill rotWithShape="1">
          <a:blip r:embed="rId5">
            <a:extLst>
              <a:ext uri="{28A0092B-C50C-407E-A947-70E740481C1C}">
                <a14:useLocalDpi xmlns:a14="http://schemas.microsoft.com/office/drawing/2010/main" val="0"/>
              </a:ext>
            </a:extLst>
          </a:blip>
          <a:srcRect t="29" b="29"/>
          <a:stretch/>
        </p:blipFill>
        <p:spPr/>
      </p:pic>
      <p:sp>
        <p:nvSpPr>
          <p:cNvPr id="13" name="Text Placeholder 12">
            <a:extLst>
              <a:ext uri="{FF2B5EF4-FFF2-40B4-BE49-F238E27FC236}">
                <a16:creationId xmlns:a16="http://schemas.microsoft.com/office/drawing/2014/main" id="{EFB8ECF4-CD29-328E-5D28-089ED31C912E}"/>
              </a:ext>
            </a:extLst>
          </p:cNvPr>
          <p:cNvSpPr>
            <a:spLocks noGrp="1"/>
          </p:cNvSpPr>
          <p:nvPr>
            <p:ph type="body" sz="quarter" idx="16"/>
          </p:nvPr>
        </p:nvSpPr>
        <p:spPr>
          <a:xfrm>
            <a:off x="4963703" y="1144596"/>
            <a:ext cx="7108723" cy="2919644"/>
          </a:xfrm>
        </p:spPr>
        <p:txBody>
          <a:bodyPr/>
          <a:lstStyle/>
          <a:p>
            <a:r>
              <a:rPr lang="en-GB" sz="1800" dirty="0">
                <a:solidFill>
                  <a:schemeClr val="bg1"/>
                </a:solidFill>
              </a:rPr>
              <a:t> </a:t>
            </a:r>
            <a:r>
              <a:rPr lang="en-GB" sz="1800" b="1" dirty="0">
                <a:solidFill>
                  <a:schemeClr val="bg1"/>
                </a:solidFill>
              </a:rPr>
              <a:t>Care Routine:  </a:t>
            </a:r>
            <a:endParaRPr lang="en-GB" sz="1800" dirty="0">
              <a:solidFill>
                <a:schemeClr val="bg1"/>
              </a:solidFill>
            </a:endParaRPr>
          </a:p>
          <a:p>
            <a:r>
              <a:rPr lang="en-GB" sz="1800" dirty="0">
                <a:solidFill>
                  <a:schemeClr val="bg1"/>
                </a:solidFill>
              </a:rPr>
              <a:t>- Encourage a balanced diet rich in whole grains, vegetables, lean proteins, and low in sugars and saturated fats  </a:t>
            </a:r>
          </a:p>
          <a:p>
            <a:r>
              <a:rPr lang="en-GB" sz="1800" dirty="0">
                <a:solidFill>
                  <a:schemeClr val="bg1"/>
                </a:solidFill>
              </a:rPr>
              <a:t>- Promote regular physical activity, aiming for at least 150 minutes of moderate exercise per week  </a:t>
            </a:r>
          </a:p>
          <a:p>
            <a:r>
              <a:rPr lang="en-GB" sz="1800" dirty="0">
                <a:solidFill>
                  <a:schemeClr val="bg1"/>
                </a:solidFill>
              </a:rPr>
              <a:t>- Medication adherence (e.g., metformin) as prescribed by the GP  </a:t>
            </a:r>
          </a:p>
          <a:p>
            <a:r>
              <a:rPr lang="en-GB" sz="1800" dirty="0">
                <a:solidFill>
                  <a:schemeClr val="bg1"/>
                </a:solidFill>
              </a:rPr>
              <a:t>- Daily blood glucose monitoring, especially if on insulin or experiencing symptoms of hypo/hyperglycaemia  </a:t>
            </a:r>
          </a:p>
        </p:txBody>
      </p:sp>
      <p:sp>
        <p:nvSpPr>
          <p:cNvPr id="45" name="Title 44">
            <a:extLst>
              <a:ext uri="{FF2B5EF4-FFF2-40B4-BE49-F238E27FC236}">
                <a16:creationId xmlns:a16="http://schemas.microsoft.com/office/drawing/2014/main" id="{56DDD3FB-981D-46B3-9DF6-1D5D6429B804}"/>
              </a:ext>
            </a:extLst>
          </p:cNvPr>
          <p:cNvSpPr>
            <a:spLocks noGrp="1"/>
          </p:cNvSpPr>
          <p:nvPr>
            <p:ph type="title"/>
          </p:nvPr>
        </p:nvSpPr>
        <p:spPr>
          <a:xfrm>
            <a:off x="511279" y="0"/>
            <a:ext cx="11906864" cy="550871"/>
          </a:xfrm>
        </p:spPr>
        <p:txBody>
          <a:bodyPr rtlCol="0">
            <a:normAutofit fontScale="90000"/>
          </a:bodyPr>
          <a:lstStyle/>
          <a:p>
            <a:r>
              <a:rPr lang="en-GB" dirty="0"/>
              <a:t>Care Plan Recommendations</a:t>
            </a:r>
          </a:p>
        </p:txBody>
      </p:sp>
      <p:pic>
        <p:nvPicPr>
          <p:cNvPr id="23" name="care plan">
            <a:hlinkClick r:id="" action="ppaction://media"/>
            <a:extLst>
              <a:ext uri="{FF2B5EF4-FFF2-40B4-BE49-F238E27FC236}">
                <a16:creationId xmlns:a16="http://schemas.microsoft.com/office/drawing/2014/main" id="{E2038D02-F5BB-4828-DEEC-79BD3CA62D6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28156" y="5578475"/>
            <a:ext cx="487363" cy="487363"/>
          </a:xfrm>
          <a:prstGeom prst="rect">
            <a:avLst/>
          </a:prstGeom>
        </p:spPr>
      </p:pic>
    </p:spTree>
    <p:extLst>
      <p:ext uri="{BB962C8B-B14F-4D97-AF65-F5344CB8AC3E}">
        <p14:creationId xmlns:p14="http://schemas.microsoft.com/office/powerpoint/2010/main" val="1619313981"/>
      </p:ext>
    </p:extLst>
  </p:cSld>
  <p:clrMapOvr>
    <a:masterClrMapping/>
  </p:clrMapOvr>
  <mc:AlternateContent xmlns:mc="http://schemas.openxmlformats.org/markup-compatibility/2006">
    <mc:Choice xmlns:p14="http://schemas.microsoft.com/office/powerpoint/2010/main" Requires="p14">
      <p:transition spd="slow" p14:dur="2000" advTm="37991"/>
    </mc:Choice>
    <mc:Fallback>
      <p:transition spd="slow" advTm="37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99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F3AC4A67-9808-6C39-73E1-35F8AD222D9B}"/>
              </a:ext>
            </a:extLst>
          </p:cNvPr>
          <p:cNvSpPr>
            <a:spLocks noGrp="1"/>
          </p:cNvSpPr>
          <p:nvPr>
            <p:ph type="title"/>
          </p:nvPr>
        </p:nvSpPr>
        <p:spPr>
          <a:xfrm>
            <a:off x="855406" y="265471"/>
            <a:ext cx="9720058" cy="6253316"/>
          </a:xfrm>
        </p:spPr>
        <p:txBody>
          <a:bodyPr>
            <a:normAutofit fontScale="90000"/>
          </a:bodyPr>
          <a:lstStyle/>
          <a:p>
            <a:r>
              <a:rPr lang="en-GB" b="1" u="sng" dirty="0">
                <a:solidFill>
                  <a:schemeClr val="bg1"/>
                </a:solidFill>
              </a:rPr>
              <a:t>Monitoring:  </a:t>
            </a:r>
            <a:br>
              <a:rPr lang="en-GB" b="1" dirty="0">
                <a:solidFill>
                  <a:schemeClr val="bg1"/>
                </a:solidFill>
              </a:rPr>
            </a:br>
            <a:br>
              <a:rPr lang="en-GB" b="1" dirty="0">
                <a:solidFill>
                  <a:schemeClr val="bg1"/>
                </a:solidFill>
              </a:rPr>
            </a:br>
            <a:r>
              <a:rPr lang="en-GB" dirty="0">
                <a:solidFill>
                  <a:schemeClr val="bg1"/>
                </a:solidFill>
              </a:rPr>
              <a:t>- Regular HbA1c tests every 3-6 months to assess long-term glucose control  </a:t>
            </a:r>
            <a:br>
              <a:rPr lang="en-GB" dirty="0">
                <a:solidFill>
                  <a:schemeClr val="bg1"/>
                </a:solidFill>
              </a:rPr>
            </a:br>
            <a:r>
              <a:rPr lang="en-GB" dirty="0">
                <a:solidFill>
                  <a:schemeClr val="bg1"/>
                </a:solidFill>
              </a:rPr>
              <a:t>- Blood pressure and cholesterol checks to monitor cardiovascular risk  </a:t>
            </a:r>
            <a:br>
              <a:rPr lang="en-GB" dirty="0">
                <a:solidFill>
                  <a:schemeClr val="bg1"/>
                </a:solidFill>
              </a:rPr>
            </a:br>
            <a:r>
              <a:rPr lang="en-GB" dirty="0">
                <a:solidFill>
                  <a:schemeClr val="bg1"/>
                </a:solidFill>
              </a:rPr>
              <a:t>- Foot examinations at least annually to detect neuropathy or ulcers early  </a:t>
            </a:r>
            <a:br>
              <a:rPr lang="en-GB" dirty="0">
                <a:solidFill>
                  <a:schemeClr val="bg1"/>
                </a:solidFill>
              </a:rPr>
            </a:br>
            <a:r>
              <a:rPr lang="en-GB" dirty="0">
                <a:solidFill>
                  <a:schemeClr val="bg1"/>
                </a:solidFill>
              </a:rPr>
              <a:t>- Kidney function tests (eGFR) annually to monitor diabetic nephropathy  </a:t>
            </a:r>
            <a:br>
              <a:rPr lang="en-GB" dirty="0">
                <a:solidFill>
                  <a:schemeClr val="bg1"/>
                </a:solidFill>
              </a:rPr>
            </a:br>
            <a:endParaRPr lang="en-GB" dirty="0"/>
          </a:p>
        </p:txBody>
      </p:sp>
      <p:sp>
        <p:nvSpPr>
          <p:cNvPr id="4" name="Slide Number Placeholder 3">
            <a:extLst>
              <a:ext uri="{FF2B5EF4-FFF2-40B4-BE49-F238E27FC236}">
                <a16:creationId xmlns:a16="http://schemas.microsoft.com/office/drawing/2014/main" id="{3D9BCC12-E41E-1092-8A0C-71002E548BBE}"/>
              </a:ext>
            </a:extLst>
          </p:cNvPr>
          <p:cNvSpPr>
            <a:spLocks noGrp="1"/>
          </p:cNvSpPr>
          <p:nvPr>
            <p:ph type="sldNum" sz="quarter" idx="12"/>
          </p:nvPr>
        </p:nvSpPr>
        <p:spPr/>
        <p:txBody>
          <a:bodyPr/>
          <a:lstStyle/>
          <a:p>
            <a:pPr rtl="0"/>
            <a:fld id="{BF860B6F-2FE3-4DE6-9496-980E987E7466}" type="slidenum">
              <a:rPr lang="en-GB" noProof="0" smtClean="0"/>
              <a:t>10</a:t>
            </a:fld>
            <a:endParaRPr lang="en-GB" noProof="0"/>
          </a:p>
        </p:txBody>
      </p:sp>
      <p:pic>
        <p:nvPicPr>
          <p:cNvPr id="14" name="monitoring">
            <a:hlinkClick r:id="" action="ppaction://media"/>
            <a:extLst>
              <a:ext uri="{FF2B5EF4-FFF2-40B4-BE49-F238E27FC236}">
                <a16:creationId xmlns:a16="http://schemas.microsoft.com/office/drawing/2014/main" id="{216712C5-E262-864B-6976-1D73AAE4E6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84892" y="5443280"/>
            <a:ext cx="487363" cy="487363"/>
          </a:xfrm>
          <a:prstGeom prst="rect">
            <a:avLst/>
          </a:prstGeom>
        </p:spPr>
      </p:pic>
    </p:spTree>
    <p:extLst>
      <p:ext uri="{BB962C8B-B14F-4D97-AF65-F5344CB8AC3E}">
        <p14:creationId xmlns:p14="http://schemas.microsoft.com/office/powerpoint/2010/main" val="1530290009"/>
      </p:ext>
    </p:extLst>
  </p:cSld>
  <p:clrMapOvr>
    <a:masterClrMapping/>
  </p:clrMapOvr>
  <mc:AlternateContent xmlns:mc="http://schemas.openxmlformats.org/markup-compatibility/2006">
    <mc:Choice xmlns:p14="http://schemas.microsoft.com/office/powerpoint/2010/main" Requires="p14">
      <p:transition spd="slow" p14:dur="2000" advTm="39137"/>
    </mc:Choice>
    <mc:Fallback>
      <p:transition spd="slow" advTm="39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137"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BE8992-9011-A508-3E2B-26CAC9054F7D}"/>
              </a:ext>
            </a:extLst>
          </p:cNvPr>
          <p:cNvSpPr>
            <a:spLocks noGrp="1"/>
          </p:cNvSpPr>
          <p:nvPr>
            <p:ph idx="1"/>
          </p:nvPr>
        </p:nvSpPr>
        <p:spPr>
          <a:xfrm>
            <a:off x="359746" y="420329"/>
            <a:ext cx="11016175" cy="5724832"/>
          </a:xfrm>
        </p:spPr>
        <p:txBody>
          <a:bodyPr>
            <a:normAutofit/>
          </a:bodyPr>
          <a:lstStyle/>
          <a:p>
            <a:pPr marL="0" indent="0">
              <a:buNone/>
            </a:pPr>
            <a:r>
              <a:rPr lang="en-GB" b="1" dirty="0">
                <a:solidFill>
                  <a:schemeClr val="tx1"/>
                </a:solidFill>
              </a:rPr>
              <a:t>Care Planning </a:t>
            </a:r>
          </a:p>
          <a:p>
            <a:pPr marL="0" indent="0">
              <a:buNone/>
            </a:pPr>
            <a:endParaRPr lang="en-GB" b="1" dirty="0">
              <a:solidFill>
                <a:schemeClr val="tx1"/>
              </a:solidFill>
            </a:endParaRPr>
          </a:p>
          <a:p>
            <a:pPr marL="0" indent="0">
              <a:buNone/>
            </a:pPr>
            <a:r>
              <a:rPr lang="en-GB" dirty="0">
                <a:solidFill>
                  <a:schemeClr val="tx1"/>
                </a:solidFill>
              </a:rPr>
              <a:t>Actively involve John in setting personal goals for managing his diabetes. This means discussing what he wants to achieve, like controlling blood sugar levels or improving diet, and providing education so he understands how to manage his condition daily. Empowering him with knowledge helps build confidence and encourages adherence to his care plan.</a:t>
            </a:r>
          </a:p>
          <a:p>
            <a:endParaRPr lang="en-GB" dirty="0">
              <a:solidFill>
                <a:schemeClr val="tx1"/>
              </a:solidFill>
            </a:endParaRPr>
          </a:p>
          <a:p>
            <a:r>
              <a:rPr lang="en-GB" dirty="0">
                <a:solidFill>
                  <a:schemeClr val="tx1"/>
                </a:solidFill>
              </a:rPr>
              <a:t>Schedule regular appointments with diabetes nurse specialists and dietitians. These specialists offer tailored advice on medication, nutrition, and lifestyle changes. Regular check-ins allow the team to monitor John’s progress, address any challenges, and adjust treatments as needed to keep his diabetes well-controlled.</a:t>
            </a:r>
          </a:p>
        </p:txBody>
      </p:sp>
      <p:sp>
        <p:nvSpPr>
          <p:cNvPr id="6" name="Slide Number Placeholder 5">
            <a:extLst>
              <a:ext uri="{FF2B5EF4-FFF2-40B4-BE49-F238E27FC236}">
                <a16:creationId xmlns:a16="http://schemas.microsoft.com/office/drawing/2014/main" id="{C1DF934C-CDC0-B032-04B9-5B53A52898FE}"/>
              </a:ext>
            </a:extLst>
          </p:cNvPr>
          <p:cNvSpPr>
            <a:spLocks noGrp="1"/>
          </p:cNvSpPr>
          <p:nvPr>
            <p:ph type="sldNum" sz="quarter" idx="12"/>
          </p:nvPr>
        </p:nvSpPr>
        <p:spPr/>
        <p:txBody>
          <a:bodyPr/>
          <a:lstStyle/>
          <a:p>
            <a:fld id="{C1FF6DA9-008F-8B48-92A6-B652298478BF}" type="slidenum">
              <a:rPr lang="en-US" smtClean="0"/>
              <a:t>11</a:t>
            </a:fld>
            <a:endParaRPr lang="en-US"/>
          </a:p>
        </p:txBody>
      </p:sp>
      <p:pic>
        <p:nvPicPr>
          <p:cNvPr id="7" name="continue">
            <a:hlinkClick r:id="" action="ppaction://media"/>
            <a:extLst>
              <a:ext uri="{FF2B5EF4-FFF2-40B4-BE49-F238E27FC236}">
                <a16:creationId xmlns:a16="http://schemas.microsoft.com/office/drawing/2014/main" id="{D9420B79-8FB0-FBD1-69D8-D7D20AB0D14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876971" y="5657798"/>
            <a:ext cx="487363" cy="487363"/>
          </a:xfrm>
          <a:prstGeom prst="rect">
            <a:avLst/>
          </a:prstGeom>
        </p:spPr>
      </p:pic>
    </p:spTree>
    <p:extLst>
      <p:ext uri="{BB962C8B-B14F-4D97-AF65-F5344CB8AC3E}">
        <p14:creationId xmlns:p14="http://schemas.microsoft.com/office/powerpoint/2010/main" val="539871412"/>
      </p:ext>
    </p:extLst>
  </p:cSld>
  <p:clrMapOvr>
    <a:masterClrMapping/>
  </p:clrMapOvr>
  <mc:AlternateContent xmlns:mc="http://schemas.openxmlformats.org/markup-compatibility/2006">
    <mc:Choice xmlns:p14="http://schemas.microsoft.com/office/powerpoint/2010/main" Requires="p14">
      <p:transition spd="slow" p14:dur="2000" advTm="57341"/>
    </mc:Choice>
    <mc:Fallback>
      <p:transition spd="slow" advTm="57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34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383240-9E70-C0E9-8ED3-A4CB0FFE6060}"/>
              </a:ext>
            </a:extLst>
          </p:cNvPr>
          <p:cNvSpPr>
            <a:spLocks noGrp="1"/>
          </p:cNvSpPr>
          <p:nvPr>
            <p:ph idx="1"/>
          </p:nvPr>
        </p:nvSpPr>
        <p:spPr>
          <a:xfrm>
            <a:off x="271256" y="685800"/>
            <a:ext cx="10318085" cy="5562600"/>
          </a:xfrm>
        </p:spPr>
        <p:txBody>
          <a:bodyPr>
            <a:noAutofit/>
          </a:bodyPr>
          <a:lstStyle/>
          <a:p>
            <a:pPr marL="0" indent="0">
              <a:buNone/>
            </a:pPr>
            <a:r>
              <a:rPr lang="en-GB" b="1" u="sng" dirty="0">
                <a:solidFill>
                  <a:schemeClr val="tx1"/>
                </a:solidFill>
              </a:rPr>
              <a:t>Communication: </a:t>
            </a:r>
          </a:p>
          <a:p>
            <a:endParaRPr lang="en-GB" dirty="0">
              <a:solidFill>
                <a:schemeClr val="tx1"/>
              </a:solidFill>
            </a:endParaRPr>
          </a:p>
          <a:p>
            <a:r>
              <a:rPr lang="en-GB" dirty="0">
                <a:solidFill>
                  <a:schemeClr val="tx1"/>
                </a:solidFill>
              </a:rPr>
              <a:t>Ensure clear communication about recognizing symptoms such as signs of high or low blood </a:t>
            </a:r>
            <a:r>
              <a:rPr lang="en-GB" dirty="0" err="1">
                <a:solidFill>
                  <a:schemeClr val="tx1"/>
                </a:solidFill>
              </a:rPr>
              <a:t>sugar,and</a:t>
            </a:r>
            <a:r>
              <a:rPr lang="en-GB" dirty="0">
                <a:solidFill>
                  <a:schemeClr val="tx1"/>
                </a:solidFill>
              </a:rPr>
              <a:t> explain when it’s important to seek urgent medical care. This helps John respond quickly to potential complications and reduces risks associated with delayed treatment.</a:t>
            </a:r>
          </a:p>
          <a:p>
            <a:endParaRPr lang="en-GB" dirty="0">
              <a:solidFill>
                <a:schemeClr val="tx1"/>
              </a:solidFill>
            </a:endParaRPr>
          </a:p>
          <a:p>
            <a:r>
              <a:rPr lang="en-GB" dirty="0">
                <a:solidFill>
                  <a:schemeClr val="tx1"/>
                </a:solidFill>
              </a:rPr>
              <a:t>Encourage family involvement by educating them about diabetes and how they can support John. Family members can help with meal planning, remind him about medications, and provide emotional support, which can make lifestyle changes easier and more sustainable.</a:t>
            </a:r>
          </a:p>
          <a:p>
            <a:endParaRPr lang="en-GB" dirty="0">
              <a:solidFill>
                <a:schemeClr val="tx1"/>
              </a:solidFill>
            </a:endParaRPr>
          </a:p>
          <a:p>
            <a:r>
              <a:rPr lang="en-GB" dirty="0">
                <a:solidFill>
                  <a:schemeClr val="tx1"/>
                </a:solidFill>
              </a:rPr>
              <a:t>This comprehensive communication and care planning approach creates a supportive environment where John feels involved and supported by both his healthcare team and family, improving his chances of successful diabetes management.</a:t>
            </a:r>
          </a:p>
          <a:p>
            <a:r>
              <a:rPr lang="en-GB" b="1" dirty="0">
                <a:solidFill>
                  <a:schemeClr val="tx1"/>
                </a:solidFill>
              </a:rPr>
              <a:t> </a:t>
            </a:r>
          </a:p>
          <a:p>
            <a:endParaRPr lang="en-GB" dirty="0"/>
          </a:p>
        </p:txBody>
      </p:sp>
      <p:sp>
        <p:nvSpPr>
          <p:cNvPr id="6" name="Slide Number Placeholder 5">
            <a:extLst>
              <a:ext uri="{FF2B5EF4-FFF2-40B4-BE49-F238E27FC236}">
                <a16:creationId xmlns:a16="http://schemas.microsoft.com/office/drawing/2014/main" id="{C78E67CD-4D40-398F-C06C-73AC7F14DA3B}"/>
              </a:ext>
            </a:extLst>
          </p:cNvPr>
          <p:cNvSpPr>
            <a:spLocks noGrp="1"/>
          </p:cNvSpPr>
          <p:nvPr>
            <p:ph type="sldNum" sz="quarter" idx="12"/>
          </p:nvPr>
        </p:nvSpPr>
        <p:spPr/>
        <p:txBody>
          <a:bodyPr/>
          <a:lstStyle/>
          <a:p>
            <a:fld id="{C1FF6DA9-008F-8B48-92A6-B652298478BF}" type="slidenum">
              <a:rPr lang="en-US" smtClean="0"/>
              <a:t>12</a:t>
            </a:fld>
            <a:endParaRPr lang="en-US"/>
          </a:p>
        </p:txBody>
      </p:sp>
      <p:pic>
        <p:nvPicPr>
          <p:cNvPr id="7" name="communication">
            <a:hlinkClick r:id="" action="ppaction://media"/>
            <a:extLst>
              <a:ext uri="{FF2B5EF4-FFF2-40B4-BE49-F238E27FC236}">
                <a16:creationId xmlns:a16="http://schemas.microsoft.com/office/drawing/2014/main" id="{2736B9EA-D2D4-67D7-1919-7CDCDBC956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52273" y="5768411"/>
            <a:ext cx="487363" cy="487363"/>
          </a:xfrm>
          <a:prstGeom prst="rect">
            <a:avLst/>
          </a:prstGeom>
        </p:spPr>
      </p:pic>
    </p:spTree>
    <p:extLst>
      <p:ext uri="{BB962C8B-B14F-4D97-AF65-F5344CB8AC3E}">
        <p14:creationId xmlns:p14="http://schemas.microsoft.com/office/powerpoint/2010/main" val="349021013"/>
      </p:ext>
    </p:extLst>
  </p:cSld>
  <p:clrMapOvr>
    <a:masterClrMapping/>
  </p:clrMapOvr>
  <mc:AlternateContent xmlns:mc="http://schemas.openxmlformats.org/markup-compatibility/2006">
    <mc:Choice xmlns:p14="http://schemas.microsoft.com/office/powerpoint/2010/main" Requires="p14">
      <p:transition spd="slow" p14:dur="2000" advTm="63917"/>
    </mc:Choice>
    <mc:Fallback>
      <p:transition spd="slow" advTm="63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91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D1276C-1D52-0690-0CD2-1A637159E881}"/>
              </a:ext>
            </a:extLst>
          </p:cNvPr>
          <p:cNvSpPr>
            <a:spLocks noGrp="1"/>
          </p:cNvSpPr>
          <p:nvPr>
            <p:ph idx="1"/>
          </p:nvPr>
        </p:nvSpPr>
        <p:spPr>
          <a:xfrm>
            <a:off x="684212" y="685800"/>
            <a:ext cx="9678988" cy="4613787"/>
          </a:xfrm>
        </p:spPr>
        <p:txBody>
          <a:bodyPr/>
          <a:lstStyle/>
          <a:p>
            <a:pPr marL="0" indent="0">
              <a:buNone/>
            </a:pPr>
            <a:r>
              <a:rPr lang="en-GB" b="1" dirty="0">
                <a:solidFill>
                  <a:schemeClr val="tx1">
                    <a:lumMod val="95000"/>
                    <a:lumOff val="5000"/>
                  </a:schemeClr>
                </a:solidFill>
              </a:rPr>
              <a:t>Ethical Considerations:  </a:t>
            </a:r>
          </a:p>
          <a:p>
            <a:pPr marL="0" indent="0">
              <a:buNone/>
            </a:pPr>
            <a:endParaRPr lang="en-GB" b="1" dirty="0">
              <a:solidFill>
                <a:schemeClr val="tx1">
                  <a:lumMod val="95000"/>
                  <a:lumOff val="5000"/>
                </a:schemeClr>
              </a:solidFill>
            </a:endParaRPr>
          </a:p>
          <a:p>
            <a:pPr marL="0" indent="0">
              <a:buNone/>
            </a:pPr>
            <a:r>
              <a:rPr lang="en-GB" dirty="0">
                <a:solidFill>
                  <a:schemeClr val="tx1">
                    <a:lumMod val="95000"/>
                    <a:lumOff val="5000"/>
                  </a:schemeClr>
                </a:solidFill>
              </a:rPr>
              <a:t>- Ensure informed consent for all treatments and monitoring  </a:t>
            </a:r>
          </a:p>
          <a:p>
            <a:pPr marL="0" indent="0">
              <a:buNone/>
            </a:pPr>
            <a:r>
              <a:rPr lang="en-GB" dirty="0">
                <a:solidFill>
                  <a:schemeClr val="tx1">
                    <a:lumMod val="95000"/>
                    <a:lumOff val="5000"/>
                  </a:schemeClr>
                </a:solidFill>
              </a:rPr>
              <a:t>- Maintain confidentiality of medical information  </a:t>
            </a:r>
          </a:p>
          <a:p>
            <a:pPr marL="0" indent="0">
              <a:buNone/>
            </a:pPr>
            <a:r>
              <a:rPr lang="en-GB" dirty="0">
                <a:solidFill>
                  <a:schemeClr val="tx1">
                    <a:lumMod val="95000"/>
                    <a:lumOff val="5000"/>
                  </a:schemeClr>
                </a:solidFill>
              </a:rPr>
              <a:t>- Respect John’s cultural beliefs and preferences in dietary and lifestyle advice  </a:t>
            </a:r>
          </a:p>
          <a:p>
            <a:pPr marL="0" indent="0">
              <a:buNone/>
            </a:pPr>
            <a:r>
              <a:rPr lang="en-GB" dirty="0">
                <a:solidFill>
                  <a:schemeClr val="tx1">
                    <a:lumMod val="95000"/>
                    <a:lumOff val="5000"/>
                  </a:schemeClr>
                </a:solidFill>
              </a:rPr>
              <a:t>- Provide support without judgment, promoting autonomy and dignity  </a:t>
            </a:r>
          </a:p>
          <a:p>
            <a:endParaRPr lang="en-GB" dirty="0"/>
          </a:p>
        </p:txBody>
      </p:sp>
      <p:sp>
        <p:nvSpPr>
          <p:cNvPr id="6" name="Slide Number Placeholder 5">
            <a:extLst>
              <a:ext uri="{FF2B5EF4-FFF2-40B4-BE49-F238E27FC236}">
                <a16:creationId xmlns:a16="http://schemas.microsoft.com/office/drawing/2014/main" id="{DBA7B69A-C7D9-237D-17C1-4CAC87D8E453}"/>
              </a:ext>
            </a:extLst>
          </p:cNvPr>
          <p:cNvSpPr>
            <a:spLocks noGrp="1"/>
          </p:cNvSpPr>
          <p:nvPr>
            <p:ph type="sldNum" sz="quarter" idx="12"/>
          </p:nvPr>
        </p:nvSpPr>
        <p:spPr/>
        <p:txBody>
          <a:bodyPr/>
          <a:lstStyle/>
          <a:p>
            <a:fld id="{C1FF6DA9-008F-8B48-92A6-B652298478BF}" type="slidenum">
              <a:rPr lang="en-US" smtClean="0"/>
              <a:t>13</a:t>
            </a:fld>
            <a:endParaRPr lang="en-US"/>
          </a:p>
        </p:txBody>
      </p:sp>
      <p:pic>
        <p:nvPicPr>
          <p:cNvPr id="7" name="ethical">
            <a:hlinkClick r:id="" action="ppaction://media"/>
            <a:extLst>
              <a:ext uri="{FF2B5EF4-FFF2-40B4-BE49-F238E27FC236}">
                <a16:creationId xmlns:a16="http://schemas.microsoft.com/office/drawing/2014/main" id="{F45686BA-A3CA-CD10-7C75-97282A203C0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50596" y="5669755"/>
            <a:ext cx="487363" cy="487363"/>
          </a:xfrm>
          <a:prstGeom prst="rect">
            <a:avLst/>
          </a:prstGeom>
        </p:spPr>
      </p:pic>
    </p:spTree>
    <p:extLst>
      <p:ext uri="{BB962C8B-B14F-4D97-AF65-F5344CB8AC3E}">
        <p14:creationId xmlns:p14="http://schemas.microsoft.com/office/powerpoint/2010/main" val="3213671309"/>
      </p:ext>
    </p:extLst>
  </p:cSld>
  <p:clrMapOvr>
    <a:masterClrMapping/>
  </p:clrMapOvr>
  <mc:AlternateContent xmlns:mc="http://schemas.openxmlformats.org/markup-compatibility/2006">
    <mc:Choice xmlns:p14="http://schemas.microsoft.com/office/powerpoint/2010/main" Requires="p14">
      <p:transition spd="slow" p14:dur="2000" advTm="31568"/>
    </mc:Choice>
    <mc:Fallback>
      <p:transition spd="slow" advTm="31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56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 name="Picture Placeholder 41" descr="A close-up of a medical surgeon">
            <a:extLst>
              <a:ext uri="{FF2B5EF4-FFF2-40B4-BE49-F238E27FC236}">
                <a16:creationId xmlns:a16="http://schemas.microsoft.com/office/drawing/2014/main" id="{3CFA0244-69A5-45A7-BFC3-BCB86FD02A3B}"/>
              </a:ext>
            </a:extLst>
          </p:cNvPr>
          <p:cNvPicPr>
            <a:picLocks noGrp="1" noChangeAspect="1"/>
          </p:cNvPicPr>
          <p:nvPr>
            <p:ph type="pic" sz="quarter" idx="16"/>
          </p:nvPr>
        </p:nvPicPr>
        <p:blipFill rotWithShape="1">
          <a:blip r:embed="rId5">
            <a:extLst>
              <a:ext uri="{28A0092B-C50C-407E-A947-70E740481C1C}">
                <a14:useLocalDpi xmlns:a14="http://schemas.microsoft.com/office/drawing/2010/main" val="0"/>
              </a:ext>
            </a:extLst>
          </a:blip>
          <a:srcRect l="4" r="4"/>
          <a:stretch/>
        </p:blipFill>
        <p:spPr/>
      </p:pic>
      <p:sp>
        <p:nvSpPr>
          <p:cNvPr id="7" name="Slide Number Placeholder 6">
            <a:extLst>
              <a:ext uri="{FF2B5EF4-FFF2-40B4-BE49-F238E27FC236}">
                <a16:creationId xmlns:a16="http://schemas.microsoft.com/office/drawing/2014/main" id="{1AEFA8D6-0E6F-440E-A2B8-74919582018B}"/>
              </a:ext>
            </a:extLst>
          </p:cNvPr>
          <p:cNvSpPr>
            <a:spLocks noGrp="1"/>
          </p:cNvSpPr>
          <p:nvPr>
            <p:ph type="sldNum" sz="quarter" idx="12"/>
          </p:nvPr>
        </p:nvSpPr>
        <p:spPr/>
        <p:txBody>
          <a:bodyPr rtlCol="0"/>
          <a:lstStyle/>
          <a:p>
            <a:pPr rtl="0"/>
            <a:fld id="{BF860B6F-2FE3-4DE6-9496-980E987E7466}" type="slidenum">
              <a:rPr lang="en-GB" smtClean="0"/>
              <a:pPr rtl="0"/>
              <a:t>14</a:t>
            </a:fld>
            <a:endParaRPr lang="en-GB"/>
          </a:p>
        </p:txBody>
      </p:sp>
      <p:sp>
        <p:nvSpPr>
          <p:cNvPr id="27" name="Title 26">
            <a:extLst>
              <a:ext uri="{FF2B5EF4-FFF2-40B4-BE49-F238E27FC236}">
                <a16:creationId xmlns:a16="http://schemas.microsoft.com/office/drawing/2014/main" id="{B288E94B-1B9A-42EA-8432-6AE5903CB9FC}"/>
              </a:ext>
            </a:extLst>
          </p:cNvPr>
          <p:cNvSpPr>
            <a:spLocks noGrp="1"/>
          </p:cNvSpPr>
          <p:nvPr>
            <p:ph type="title"/>
          </p:nvPr>
        </p:nvSpPr>
        <p:spPr/>
        <p:txBody>
          <a:bodyPr rtlCol="0">
            <a:normAutofit fontScale="90000"/>
          </a:bodyPr>
          <a:lstStyle/>
          <a:p>
            <a:r>
              <a:rPr lang="en-GB" dirty="0"/>
              <a:t>Conclusion  </a:t>
            </a:r>
          </a:p>
        </p:txBody>
      </p:sp>
      <p:sp>
        <p:nvSpPr>
          <p:cNvPr id="17" name="TextBox 16">
            <a:extLst>
              <a:ext uri="{FF2B5EF4-FFF2-40B4-BE49-F238E27FC236}">
                <a16:creationId xmlns:a16="http://schemas.microsoft.com/office/drawing/2014/main" id="{C35B492C-E9AD-FC12-72DF-286BDCCC9350}"/>
              </a:ext>
            </a:extLst>
          </p:cNvPr>
          <p:cNvSpPr txBox="1"/>
          <p:nvPr/>
        </p:nvSpPr>
        <p:spPr>
          <a:xfrm>
            <a:off x="724202" y="1582340"/>
            <a:ext cx="6453346" cy="4524315"/>
          </a:xfrm>
          <a:prstGeom prst="rect">
            <a:avLst/>
          </a:prstGeom>
          <a:noFill/>
        </p:spPr>
        <p:txBody>
          <a:bodyPr wrap="square" rtlCol="0">
            <a:spAutoFit/>
          </a:bodyPr>
          <a:lstStyle/>
          <a:p>
            <a:pPr marL="285750" indent="-285750">
              <a:buFontTx/>
              <a:buChar char="-"/>
            </a:pPr>
            <a:r>
              <a:rPr lang="en-GB" dirty="0"/>
              <a:t>Managing type 2 diabetes requires a balanced approach: healthy diet, regular exercise, and medication adherence.  </a:t>
            </a:r>
          </a:p>
          <a:p>
            <a:endParaRPr lang="en-GB" dirty="0"/>
          </a:p>
          <a:p>
            <a:r>
              <a:rPr lang="en-GB" dirty="0"/>
              <a:t>- Regular monitoring and check-ups are essential to prevent complications.  </a:t>
            </a:r>
          </a:p>
          <a:p>
            <a:endParaRPr lang="en-GB" dirty="0"/>
          </a:p>
          <a:p>
            <a:r>
              <a:rPr lang="en-GB" dirty="0"/>
              <a:t>- Patient involvement and open communication with healthcare providers improve outcomes.  </a:t>
            </a:r>
          </a:p>
          <a:p>
            <a:endParaRPr lang="en-GB" dirty="0"/>
          </a:p>
          <a:p>
            <a:r>
              <a:rPr lang="en-GB" dirty="0"/>
              <a:t>- Support from family and respecting the patient’s preferences are key to successful care.  </a:t>
            </a:r>
          </a:p>
          <a:p>
            <a:r>
              <a:rPr lang="en-GB" dirty="0"/>
              <a:t> </a:t>
            </a:r>
          </a:p>
          <a:p>
            <a:r>
              <a:rPr lang="en-GB" dirty="0"/>
              <a:t>- Encourage John to stay motivated and reach out whenever he needs help or guidance.</a:t>
            </a:r>
          </a:p>
          <a:p>
            <a:endParaRPr lang="en-GB" dirty="0"/>
          </a:p>
        </p:txBody>
      </p:sp>
      <p:pic>
        <p:nvPicPr>
          <p:cNvPr id="18" name="conclusion">
            <a:hlinkClick r:id="" action="ppaction://media"/>
            <a:extLst>
              <a:ext uri="{FF2B5EF4-FFF2-40B4-BE49-F238E27FC236}">
                <a16:creationId xmlns:a16="http://schemas.microsoft.com/office/drawing/2014/main" id="{6891595B-38AC-FCA1-BF63-272681F6186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159943" y="5732363"/>
            <a:ext cx="487363" cy="487363"/>
          </a:xfrm>
          <a:prstGeom prst="rect">
            <a:avLst/>
          </a:prstGeom>
        </p:spPr>
      </p:pic>
    </p:spTree>
    <p:extLst>
      <p:ext uri="{BB962C8B-B14F-4D97-AF65-F5344CB8AC3E}">
        <p14:creationId xmlns:p14="http://schemas.microsoft.com/office/powerpoint/2010/main" val="2818881363"/>
      </p:ext>
    </p:extLst>
  </p:cSld>
  <p:clrMapOvr>
    <a:masterClrMapping/>
  </p:clrMapOvr>
  <mc:AlternateContent xmlns:mc="http://schemas.openxmlformats.org/markup-compatibility/2006">
    <mc:Choice xmlns:p14="http://schemas.microsoft.com/office/powerpoint/2010/main" Requires="p14">
      <p:transition spd="slow" p14:dur="2000" advTm="38812"/>
    </mc:Choice>
    <mc:Fallback>
      <p:transition spd="slow" advTm="38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812"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8C6C2AE-0BAD-FBC1-A7AC-9B2506520028}"/>
              </a:ext>
            </a:extLst>
          </p:cNvPr>
          <p:cNvSpPr>
            <a:spLocks noGrp="1"/>
          </p:cNvSpPr>
          <p:nvPr>
            <p:ph type="title"/>
          </p:nvPr>
        </p:nvSpPr>
        <p:spPr>
          <a:xfrm>
            <a:off x="182767" y="163359"/>
            <a:ext cx="10820400" cy="5415116"/>
          </a:xfrm>
        </p:spPr>
        <p:txBody>
          <a:bodyPr>
            <a:noAutofit/>
          </a:bodyPr>
          <a:lstStyle/>
          <a:p>
            <a:r>
              <a:rPr lang="en-GB" sz="1800" b="1" i="1" u="sng" dirty="0"/>
              <a:t>REFERENCES</a:t>
            </a:r>
            <a:br>
              <a:rPr lang="en-GB" sz="1800" b="1" dirty="0"/>
            </a:br>
            <a:br>
              <a:rPr lang="en-GB" sz="1800" b="1" dirty="0"/>
            </a:br>
            <a:r>
              <a:rPr lang="en-GB" sz="1800" b="1" dirty="0"/>
              <a:t>NHS England (2019)</a:t>
            </a:r>
            <a:r>
              <a:rPr lang="en-GB" sz="1800" dirty="0"/>
              <a:t> </a:t>
            </a:r>
            <a:r>
              <a:rPr lang="en-GB" sz="1800" i="1" dirty="0"/>
              <a:t>The NHS Long Term Plan</a:t>
            </a:r>
            <a:r>
              <a:rPr lang="en-GB" sz="1800" dirty="0"/>
              <a:t>. London: NHS England.</a:t>
            </a:r>
            <a:br>
              <a:rPr lang="en-GB" sz="1800" dirty="0"/>
            </a:br>
            <a:r>
              <a:rPr lang="en-GB" sz="1800" b="1" dirty="0"/>
              <a:t>National Institute for Health and Care Excellence (2021)</a:t>
            </a:r>
            <a:r>
              <a:rPr lang="en-GB" sz="1800" dirty="0"/>
              <a:t> </a:t>
            </a:r>
            <a:r>
              <a:rPr lang="en-GB" sz="1800" i="1" dirty="0"/>
              <a:t>Type 2 diabetes in adults: management (NG28)</a:t>
            </a:r>
            <a:r>
              <a:rPr lang="en-GB" sz="1800" dirty="0"/>
              <a:t>. London: NICE.</a:t>
            </a:r>
            <a:br>
              <a:rPr lang="en-GB" sz="1800" dirty="0"/>
            </a:br>
            <a:r>
              <a:rPr lang="en-GB" sz="1800" b="1" dirty="0"/>
              <a:t>National Institute for Health and Care Excellence (2019)</a:t>
            </a:r>
            <a:r>
              <a:rPr lang="en-GB" sz="1800" dirty="0"/>
              <a:t> </a:t>
            </a:r>
            <a:r>
              <a:rPr lang="en-GB" sz="1800" i="1" dirty="0"/>
              <a:t>Stroke and transient ischaemic attack in over 16s: diagnosis and initial management (NG128)</a:t>
            </a:r>
            <a:r>
              <a:rPr lang="en-GB" sz="1800" dirty="0"/>
              <a:t>. London: NICE.</a:t>
            </a:r>
            <a:br>
              <a:rPr lang="en-GB" sz="1800" dirty="0"/>
            </a:br>
            <a:r>
              <a:rPr lang="en-GB" sz="1800" b="1" dirty="0"/>
              <a:t>British Heart Foundation (2022)</a:t>
            </a:r>
            <a:r>
              <a:rPr lang="en-GB" sz="1800" dirty="0"/>
              <a:t> </a:t>
            </a:r>
            <a:r>
              <a:rPr lang="en-GB" sz="1800" i="1" dirty="0"/>
              <a:t>UK Factsheet: Cardiovascular Disease Statistics</a:t>
            </a:r>
            <a:r>
              <a:rPr lang="en-GB" sz="1800" dirty="0"/>
              <a:t>. London: BHF.</a:t>
            </a:r>
            <a:br>
              <a:rPr lang="en-GB" sz="1800" dirty="0"/>
            </a:br>
            <a:r>
              <a:rPr lang="en-GB" sz="1800" b="1" dirty="0"/>
              <a:t>World Health Organization (2021)</a:t>
            </a:r>
            <a:r>
              <a:rPr lang="en-GB" sz="1800" dirty="0"/>
              <a:t> </a:t>
            </a:r>
            <a:r>
              <a:rPr lang="en-GB" sz="1800" i="1" dirty="0"/>
              <a:t>Cardiovascular diseases (CVDs)</a:t>
            </a:r>
            <a:r>
              <a:rPr lang="en-GB" sz="1800" dirty="0"/>
              <a:t>. Geneva: WHO.</a:t>
            </a:r>
            <a:br>
              <a:rPr lang="en-GB" sz="1800" dirty="0"/>
            </a:br>
            <a:r>
              <a:rPr lang="en-GB" sz="1800" b="1" dirty="0"/>
              <a:t>Mental Capacity Act 2005</a:t>
            </a:r>
            <a:r>
              <a:rPr lang="en-GB" sz="1800" dirty="0"/>
              <a:t>. London: The Stationery Office.</a:t>
            </a:r>
            <a:br>
              <a:rPr lang="en-GB" sz="1800" dirty="0"/>
            </a:br>
            <a:r>
              <a:rPr lang="en-GB" sz="1800" b="1" dirty="0"/>
              <a:t>Public Health England (2018)</a:t>
            </a:r>
            <a:r>
              <a:rPr lang="en-GB" sz="1800" dirty="0"/>
              <a:t> </a:t>
            </a:r>
            <a:r>
              <a:rPr lang="en-GB" sz="1800" i="1" dirty="0"/>
              <a:t>Health Profile for England</a:t>
            </a:r>
            <a:r>
              <a:rPr lang="en-GB" sz="1800" dirty="0"/>
              <a:t>. London: PHE.</a:t>
            </a:r>
            <a:br>
              <a:rPr lang="en-GB" sz="1800" dirty="0"/>
            </a:br>
            <a:r>
              <a:rPr lang="en-GB" sz="1800" b="1" dirty="0"/>
              <a:t>Principles of Biomedical Ethics (2019)</a:t>
            </a:r>
            <a:r>
              <a:rPr lang="en-GB" sz="1800" dirty="0"/>
              <a:t> Beauchamp, T.L. and Childress, J.F. </a:t>
            </a:r>
            <a:r>
              <a:rPr lang="en-GB" sz="1800" i="1" dirty="0"/>
              <a:t>Principles of Biomedical Ethics</a:t>
            </a:r>
            <a:r>
              <a:rPr lang="en-GB" sz="1800" dirty="0"/>
              <a:t>. 8th ed. Oxford: Oxford University Press.</a:t>
            </a:r>
            <a:br>
              <a:rPr lang="en-GB" sz="1800" dirty="0"/>
            </a:br>
            <a:endParaRPr lang="en-GB" sz="1800" dirty="0"/>
          </a:p>
        </p:txBody>
      </p:sp>
      <p:sp>
        <p:nvSpPr>
          <p:cNvPr id="5" name="Slide Number Placeholder 4">
            <a:extLst>
              <a:ext uri="{FF2B5EF4-FFF2-40B4-BE49-F238E27FC236}">
                <a16:creationId xmlns:a16="http://schemas.microsoft.com/office/drawing/2014/main" id="{99A7B586-DFD6-82C7-DB40-BA2B55417D3E}"/>
              </a:ext>
            </a:extLst>
          </p:cNvPr>
          <p:cNvSpPr>
            <a:spLocks noGrp="1"/>
          </p:cNvSpPr>
          <p:nvPr>
            <p:ph type="sldNum" sz="quarter" idx="12"/>
          </p:nvPr>
        </p:nvSpPr>
        <p:spPr/>
        <p:txBody>
          <a:bodyPr/>
          <a:lstStyle/>
          <a:p>
            <a:pPr rtl="0"/>
            <a:fld id="{BF860B6F-2FE3-4DE6-9496-980E987E7466}" type="slidenum">
              <a:rPr lang="en-GB" noProof="0" smtClean="0"/>
              <a:pPr rtl="0"/>
              <a:t>15</a:t>
            </a:fld>
            <a:endParaRPr lang="en-GB" noProof="0"/>
          </a:p>
        </p:txBody>
      </p:sp>
      <p:pic>
        <p:nvPicPr>
          <p:cNvPr id="9" name="references">
            <a:hlinkClick r:id="" action="ppaction://media"/>
            <a:extLst>
              <a:ext uri="{FF2B5EF4-FFF2-40B4-BE49-F238E27FC236}">
                <a16:creationId xmlns:a16="http://schemas.microsoft.com/office/drawing/2014/main" id="{4FFE9BCA-48A0-FBB7-2941-4A2F09DE4CF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44351" y="5578475"/>
            <a:ext cx="487363" cy="487363"/>
          </a:xfrm>
          <a:prstGeom prst="rect">
            <a:avLst/>
          </a:prstGeom>
        </p:spPr>
      </p:pic>
    </p:spTree>
    <p:extLst>
      <p:ext uri="{BB962C8B-B14F-4D97-AF65-F5344CB8AC3E}">
        <p14:creationId xmlns:p14="http://schemas.microsoft.com/office/powerpoint/2010/main" val="1108822035"/>
      </p:ext>
    </p:extLst>
  </p:cSld>
  <p:clrMapOvr>
    <a:masterClrMapping/>
  </p:clrMapOvr>
  <mc:AlternateContent xmlns:mc="http://schemas.openxmlformats.org/markup-compatibility/2006">
    <mc:Choice xmlns:p14="http://schemas.microsoft.com/office/powerpoint/2010/main" Requires="p14">
      <p:transition spd="slow" p14:dur="2000" advTm="8120"/>
    </mc:Choice>
    <mc:Fallback>
      <p:transition spd="slow" advTm="8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2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7064F8B-46A2-4F22-9203-449568FB5893}">
  <ds:schemaRefs>
    <ds:schemaRef ds:uri="http://schemas.microsoft.com/sharepoint/v3/contenttype/forms"/>
  </ds:schemaRefs>
</ds:datastoreItem>
</file>

<file path=customXml/itemProps2.xml><?xml version="1.0" encoding="utf-8"?>
<ds:datastoreItem xmlns:ds="http://schemas.openxmlformats.org/officeDocument/2006/customXml" ds:itemID="{33F4F0A7-9599-4FE3-A548-853A09CF024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984FD82-9185-4244-A7C8-36B2990083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Slice</Template>
  <TotalTime>715</TotalTime>
  <Words>1322</Words>
  <Application>Microsoft Office PowerPoint</Application>
  <PresentationFormat>Widescreen</PresentationFormat>
  <Paragraphs>106</Paragraphs>
  <Slides>15</Slides>
  <Notes>7</Notes>
  <HiddenSlides>0</HiddenSlides>
  <MMClips>15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Seaford</vt:lpstr>
      <vt:lpstr>Wingdings 3</vt:lpstr>
      <vt:lpstr>Slice</vt:lpstr>
      <vt:lpstr>Cardiovascular Disease diabetes </vt:lpstr>
      <vt:lpstr>PowerPoint Presentation</vt:lpstr>
      <vt:lpstr>Cardiovascular diseases</vt:lpstr>
      <vt:lpstr>Anatomy &amp; Physiology </vt:lpstr>
      <vt:lpstr>Normal Body Function</vt:lpstr>
      <vt:lpstr>Condition Overview</vt:lpstr>
      <vt:lpstr>Type 2 Diabetes Care Plan</vt:lpstr>
      <vt:lpstr>Main Risk Factors Based on Lifestyle and Disease:    - Sedentary lifestyle contributing to obesity and insulin resistance    - Poor diet high in refined sugars and saturated fats    - Occasional smoking increasing cardiovascular risk    - Family history of diabetes (genetic predisposition)    - Age over 45, which increases Type 2 diabetes risk </vt:lpstr>
      <vt:lpstr>Care Plan Recommendations</vt:lpstr>
      <vt:lpstr>Monitoring:    - Regular HbA1c tests every 3-6 months to assess long-term glucose control   - Blood pressure and cholesterol checks to monitor cardiovascular risk   - Foot examinations at least annually to detect neuropathy or ulcers early   - Kidney function tests (eGFR) annually to monitor diabetic nephropathy   </vt:lpstr>
      <vt:lpstr>PowerPoint Presentation</vt:lpstr>
      <vt:lpstr>PowerPoint Presentation</vt:lpstr>
      <vt:lpstr>PowerPoint Presentation</vt:lpstr>
      <vt:lpstr>Conclusion  </vt:lpstr>
      <vt:lpstr>REFERENCES  NHS England (2019) The NHS Long Term Plan. London: NHS England. National Institute for Health and Care Excellence (2021) Type 2 diabetes in adults: management (NG28). London: NICE. National Institute for Health and Care Excellence (2019) Stroke and transient ischaemic attack in over 16s: diagnosis and initial management (NG128). London: NICE. British Heart Foundation (2022) UK Factsheet: Cardiovascular Disease Statistics. London: BHF. World Health Organization (2021) Cardiovascular diseases (CVDs). Geneva: WHO. Mental Capacity Act 2005. London: The Stationery Office. Public Health England (2018) Health Profile for England. London: PHE. Principles of Biomedical Ethics (2019) Beauchamp, T.L. and Childress, J.F. Principles of Biomedical Ethics. 8th ed. Oxford: Oxford University Press.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Cerdiyaa Khan (2325009)</dc:creator>
  <cp:lastModifiedBy>Cerdiyaa Khan (2325009)</cp:lastModifiedBy>
  <cp:revision>2</cp:revision>
  <dcterms:created xsi:type="dcterms:W3CDTF">2026-03-30T01:26:42Z</dcterms:created>
  <dcterms:modified xsi:type="dcterms:W3CDTF">2026-03-30T13:21:45Z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