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4"/>
  </p:sldMasterIdLst>
  <p:notesMasterIdLst>
    <p:notesMasterId r:id="rId19"/>
  </p:notesMasterIdLst>
  <p:sldIdLst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E050D6-6987-4016-A541-084BAEDA578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92A3BCC-6C67-4576-8F95-7A2D79815FC8}">
      <dgm:prSet/>
      <dgm:spPr/>
      <dgm:t>
        <a:bodyPr/>
        <a:lstStyle/>
        <a:p>
          <a:r>
            <a:rPr lang="en-GB"/>
            <a:t>25‑year smoking history (major risk factor)</a:t>
          </a:r>
          <a:endParaRPr lang="en-US"/>
        </a:p>
      </dgm:t>
    </dgm:pt>
    <dgm:pt modelId="{91A997F3-A9D1-4698-9636-2B1E48A4DF55}" type="parTrans" cxnId="{87F6DD09-C6BB-4098-BF9E-5FC450829633}">
      <dgm:prSet/>
      <dgm:spPr/>
      <dgm:t>
        <a:bodyPr/>
        <a:lstStyle/>
        <a:p>
          <a:endParaRPr lang="en-US"/>
        </a:p>
      </dgm:t>
    </dgm:pt>
    <dgm:pt modelId="{26E7F670-240C-4F5F-8C10-71882CA50949}" type="sibTrans" cxnId="{87F6DD09-C6BB-4098-BF9E-5FC450829633}">
      <dgm:prSet/>
      <dgm:spPr/>
      <dgm:t>
        <a:bodyPr/>
        <a:lstStyle/>
        <a:p>
          <a:endParaRPr lang="en-US"/>
        </a:p>
      </dgm:t>
    </dgm:pt>
    <dgm:pt modelId="{512B7B9A-1B7E-4D65-93B9-232583B8C5C3}">
      <dgm:prSet/>
      <dgm:spPr/>
      <dgm:t>
        <a:bodyPr/>
        <a:lstStyle/>
        <a:p>
          <a:r>
            <a:rPr lang="en-GB"/>
            <a:t>Low physical activity due to long working hours</a:t>
          </a:r>
          <a:endParaRPr lang="en-US"/>
        </a:p>
      </dgm:t>
    </dgm:pt>
    <dgm:pt modelId="{86C35B09-258A-48F9-8E3B-95E403B28441}" type="parTrans" cxnId="{254E3481-3B32-4F1D-A486-30CC08F100FF}">
      <dgm:prSet/>
      <dgm:spPr/>
      <dgm:t>
        <a:bodyPr/>
        <a:lstStyle/>
        <a:p>
          <a:endParaRPr lang="en-US"/>
        </a:p>
      </dgm:t>
    </dgm:pt>
    <dgm:pt modelId="{D0B9F43A-2D9D-4979-8DCB-87F3C24A3684}" type="sibTrans" cxnId="{254E3481-3B32-4F1D-A486-30CC08F100FF}">
      <dgm:prSet/>
      <dgm:spPr/>
      <dgm:t>
        <a:bodyPr/>
        <a:lstStyle/>
        <a:p>
          <a:endParaRPr lang="en-US"/>
        </a:p>
      </dgm:t>
    </dgm:pt>
    <dgm:pt modelId="{47D2C7E3-7C5A-42FB-838C-57B3DACD21A3}">
      <dgm:prSet/>
      <dgm:spPr/>
      <dgm:t>
        <a:bodyPr/>
        <a:lstStyle/>
        <a:p>
          <a:r>
            <a:rPr lang="en-GB"/>
            <a:t>High‑salt, low‑nutrient diet</a:t>
          </a:r>
          <a:endParaRPr lang="en-US"/>
        </a:p>
      </dgm:t>
    </dgm:pt>
    <dgm:pt modelId="{1E0776D1-0C68-4F46-AF2D-68FAA700386B}" type="parTrans" cxnId="{BD91AB72-F6CD-40DA-B8AB-0F63513A0D40}">
      <dgm:prSet/>
      <dgm:spPr/>
      <dgm:t>
        <a:bodyPr/>
        <a:lstStyle/>
        <a:p>
          <a:endParaRPr lang="en-US"/>
        </a:p>
      </dgm:t>
    </dgm:pt>
    <dgm:pt modelId="{30AB9024-3DAB-4808-9C95-AEFA9077D145}" type="sibTrans" cxnId="{BD91AB72-F6CD-40DA-B8AB-0F63513A0D40}">
      <dgm:prSet/>
      <dgm:spPr/>
      <dgm:t>
        <a:bodyPr/>
        <a:lstStyle/>
        <a:p>
          <a:endParaRPr lang="en-US"/>
        </a:p>
      </dgm:t>
    </dgm:pt>
    <dgm:pt modelId="{B425386F-F0E8-48FB-B5E0-FD85882B1D7D}">
      <dgm:prSet/>
      <dgm:spPr/>
      <dgm:t>
        <a:bodyPr/>
        <a:lstStyle/>
        <a:p>
          <a:r>
            <a:rPr lang="en-GB"/>
            <a:t>Occupational exposure to air pollution</a:t>
          </a:r>
          <a:endParaRPr lang="en-US"/>
        </a:p>
      </dgm:t>
    </dgm:pt>
    <dgm:pt modelId="{45000DA1-D661-4AFB-A87F-331BAD36F828}" type="parTrans" cxnId="{DD606CAB-033A-4E89-A461-F21DAFEC5EF9}">
      <dgm:prSet/>
      <dgm:spPr/>
      <dgm:t>
        <a:bodyPr/>
        <a:lstStyle/>
        <a:p>
          <a:endParaRPr lang="en-US"/>
        </a:p>
      </dgm:t>
    </dgm:pt>
    <dgm:pt modelId="{04412210-8D42-4962-A420-A3E3790FFF13}" type="sibTrans" cxnId="{DD606CAB-033A-4E89-A461-F21DAFEC5EF9}">
      <dgm:prSet/>
      <dgm:spPr/>
      <dgm:t>
        <a:bodyPr/>
        <a:lstStyle/>
        <a:p>
          <a:endParaRPr lang="en-US"/>
        </a:p>
      </dgm:t>
    </dgm:pt>
    <dgm:pt modelId="{27443361-E6FF-4E7F-9117-0BA722167E64}">
      <dgm:prSet/>
      <dgm:spPr/>
      <dgm:t>
        <a:bodyPr/>
        <a:lstStyle/>
        <a:p>
          <a:r>
            <a:rPr lang="en-GB"/>
            <a:t>Age and male sex increase risk of lung cancer </a:t>
          </a:r>
          <a:r>
            <a:rPr lang="en-GB" i="1"/>
            <a:t>(Public Health England, 2020; Cancer Research UK, 2024)</a:t>
          </a:r>
          <a:endParaRPr lang="en-US"/>
        </a:p>
      </dgm:t>
    </dgm:pt>
    <dgm:pt modelId="{CDD3B066-8377-47E3-8B84-3DBF4E15DF61}" type="parTrans" cxnId="{88B965EE-2C72-40DE-93C1-4D779D812A40}">
      <dgm:prSet/>
      <dgm:spPr/>
      <dgm:t>
        <a:bodyPr/>
        <a:lstStyle/>
        <a:p>
          <a:endParaRPr lang="en-US"/>
        </a:p>
      </dgm:t>
    </dgm:pt>
    <dgm:pt modelId="{7AACD67A-6608-4753-920C-80E791205F83}" type="sibTrans" cxnId="{88B965EE-2C72-40DE-93C1-4D779D812A40}">
      <dgm:prSet/>
      <dgm:spPr/>
      <dgm:t>
        <a:bodyPr/>
        <a:lstStyle/>
        <a:p>
          <a:endParaRPr lang="en-US"/>
        </a:p>
      </dgm:t>
    </dgm:pt>
    <dgm:pt modelId="{44ACD3D0-B135-4203-A0BC-C959DB2FD29A}" type="pres">
      <dgm:prSet presAssocID="{29E050D6-6987-4016-A541-084BAEDA5783}" presName="linear" presStyleCnt="0">
        <dgm:presLayoutVars>
          <dgm:animLvl val="lvl"/>
          <dgm:resizeHandles val="exact"/>
        </dgm:presLayoutVars>
      </dgm:prSet>
      <dgm:spPr/>
    </dgm:pt>
    <dgm:pt modelId="{499CA809-7D4D-4712-98F9-FC150877CDF1}" type="pres">
      <dgm:prSet presAssocID="{192A3BCC-6C67-4576-8F95-7A2D79815FC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8D37B1-EE47-42A7-914E-3D6384AB2BE7}" type="pres">
      <dgm:prSet presAssocID="{26E7F670-240C-4F5F-8C10-71882CA50949}" presName="spacer" presStyleCnt="0"/>
      <dgm:spPr/>
    </dgm:pt>
    <dgm:pt modelId="{7CB981E2-9EC7-45F2-8C59-826005C6A8A9}" type="pres">
      <dgm:prSet presAssocID="{512B7B9A-1B7E-4D65-93B9-232583B8C5C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CC1BB9B-51B4-435C-894E-811F0346BA63}" type="pres">
      <dgm:prSet presAssocID="{D0B9F43A-2D9D-4979-8DCB-87F3C24A3684}" presName="spacer" presStyleCnt="0"/>
      <dgm:spPr/>
    </dgm:pt>
    <dgm:pt modelId="{11980D26-9D85-43EA-9946-B994487941AC}" type="pres">
      <dgm:prSet presAssocID="{47D2C7E3-7C5A-42FB-838C-57B3DACD21A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A5804EA-DB63-4084-B64E-C7C982CEE76C}" type="pres">
      <dgm:prSet presAssocID="{30AB9024-3DAB-4808-9C95-AEFA9077D145}" presName="spacer" presStyleCnt="0"/>
      <dgm:spPr/>
    </dgm:pt>
    <dgm:pt modelId="{79DF5840-21C3-40BC-A260-55A8E3E8F5D2}" type="pres">
      <dgm:prSet presAssocID="{B425386F-F0E8-48FB-B5E0-FD85882B1D7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E2819F8-30EE-45E0-9881-B3C4F2F7A940}" type="pres">
      <dgm:prSet presAssocID="{04412210-8D42-4962-A420-A3E3790FFF13}" presName="spacer" presStyleCnt="0"/>
      <dgm:spPr/>
    </dgm:pt>
    <dgm:pt modelId="{7B12753B-E4A2-48E7-9216-4E18DACCDDE7}" type="pres">
      <dgm:prSet presAssocID="{27443361-E6FF-4E7F-9117-0BA722167E6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7F6DD09-C6BB-4098-BF9E-5FC450829633}" srcId="{29E050D6-6987-4016-A541-084BAEDA5783}" destId="{192A3BCC-6C67-4576-8F95-7A2D79815FC8}" srcOrd="0" destOrd="0" parTransId="{91A997F3-A9D1-4698-9636-2B1E48A4DF55}" sibTransId="{26E7F670-240C-4F5F-8C10-71882CA50949}"/>
    <dgm:cxn modelId="{080B772F-E7C1-4944-8A23-8C8B9B59E368}" type="presOf" srcId="{512B7B9A-1B7E-4D65-93B9-232583B8C5C3}" destId="{7CB981E2-9EC7-45F2-8C59-826005C6A8A9}" srcOrd="0" destOrd="0" presId="urn:microsoft.com/office/officeart/2005/8/layout/vList2"/>
    <dgm:cxn modelId="{8B561051-B327-46F3-9171-D3B659A32F7C}" type="presOf" srcId="{29E050D6-6987-4016-A541-084BAEDA5783}" destId="{44ACD3D0-B135-4203-A0BC-C959DB2FD29A}" srcOrd="0" destOrd="0" presId="urn:microsoft.com/office/officeart/2005/8/layout/vList2"/>
    <dgm:cxn modelId="{BD91AB72-F6CD-40DA-B8AB-0F63513A0D40}" srcId="{29E050D6-6987-4016-A541-084BAEDA5783}" destId="{47D2C7E3-7C5A-42FB-838C-57B3DACD21A3}" srcOrd="2" destOrd="0" parTransId="{1E0776D1-0C68-4F46-AF2D-68FAA700386B}" sibTransId="{30AB9024-3DAB-4808-9C95-AEFA9077D145}"/>
    <dgm:cxn modelId="{254E3481-3B32-4F1D-A486-30CC08F100FF}" srcId="{29E050D6-6987-4016-A541-084BAEDA5783}" destId="{512B7B9A-1B7E-4D65-93B9-232583B8C5C3}" srcOrd="1" destOrd="0" parTransId="{86C35B09-258A-48F9-8E3B-95E403B28441}" sibTransId="{D0B9F43A-2D9D-4979-8DCB-87F3C24A3684}"/>
    <dgm:cxn modelId="{96119D8B-8D00-4B53-9DD0-6CDB9B6192A9}" type="presOf" srcId="{27443361-E6FF-4E7F-9117-0BA722167E64}" destId="{7B12753B-E4A2-48E7-9216-4E18DACCDDE7}" srcOrd="0" destOrd="0" presId="urn:microsoft.com/office/officeart/2005/8/layout/vList2"/>
    <dgm:cxn modelId="{F67718A7-C80C-4592-BE14-8F9C63385982}" type="presOf" srcId="{47D2C7E3-7C5A-42FB-838C-57B3DACD21A3}" destId="{11980D26-9D85-43EA-9946-B994487941AC}" srcOrd="0" destOrd="0" presId="urn:microsoft.com/office/officeart/2005/8/layout/vList2"/>
    <dgm:cxn modelId="{DD606CAB-033A-4E89-A461-F21DAFEC5EF9}" srcId="{29E050D6-6987-4016-A541-084BAEDA5783}" destId="{B425386F-F0E8-48FB-B5E0-FD85882B1D7D}" srcOrd="3" destOrd="0" parTransId="{45000DA1-D661-4AFB-A87F-331BAD36F828}" sibTransId="{04412210-8D42-4962-A420-A3E3790FFF13}"/>
    <dgm:cxn modelId="{D47B95DF-6C89-4E16-AF60-DBD24B5CD012}" type="presOf" srcId="{192A3BCC-6C67-4576-8F95-7A2D79815FC8}" destId="{499CA809-7D4D-4712-98F9-FC150877CDF1}" srcOrd="0" destOrd="0" presId="urn:microsoft.com/office/officeart/2005/8/layout/vList2"/>
    <dgm:cxn modelId="{8B3EF5EB-141E-4D47-83A5-4A38264C96F8}" type="presOf" srcId="{B425386F-F0E8-48FB-B5E0-FD85882B1D7D}" destId="{79DF5840-21C3-40BC-A260-55A8E3E8F5D2}" srcOrd="0" destOrd="0" presId="urn:microsoft.com/office/officeart/2005/8/layout/vList2"/>
    <dgm:cxn modelId="{88B965EE-2C72-40DE-93C1-4D779D812A40}" srcId="{29E050D6-6987-4016-A541-084BAEDA5783}" destId="{27443361-E6FF-4E7F-9117-0BA722167E64}" srcOrd="4" destOrd="0" parTransId="{CDD3B066-8377-47E3-8B84-3DBF4E15DF61}" sibTransId="{7AACD67A-6608-4753-920C-80E791205F83}"/>
    <dgm:cxn modelId="{E973CE3C-48C5-4847-8F1E-16B8FEBDD041}" type="presParOf" srcId="{44ACD3D0-B135-4203-A0BC-C959DB2FD29A}" destId="{499CA809-7D4D-4712-98F9-FC150877CDF1}" srcOrd="0" destOrd="0" presId="urn:microsoft.com/office/officeart/2005/8/layout/vList2"/>
    <dgm:cxn modelId="{4ADB1B32-E88E-40B4-A3D6-35414A71B5C0}" type="presParOf" srcId="{44ACD3D0-B135-4203-A0BC-C959DB2FD29A}" destId="{268D37B1-EE47-42A7-914E-3D6384AB2BE7}" srcOrd="1" destOrd="0" presId="urn:microsoft.com/office/officeart/2005/8/layout/vList2"/>
    <dgm:cxn modelId="{18B1D31B-E692-4A93-BED3-8DC7F3C5A4FE}" type="presParOf" srcId="{44ACD3D0-B135-4203-A0BC-C959DB2FD29A}" destId="{7CB981E2-9EC7-45F2-8C59-826005C6A8A9}" srcOrd="2" destOrd="0" presId="urn:microsoft.com/office/officeart/2005/8/layout/vList2"/>
    <dgm:cxn modelId="{C88B112C-39E7-4B3C-BF93-B3F42939D458}" type="presParOf" srcId="{44ACD3D0-B135-4203-A0BC-C959DB2FD29A}" destId="{ACC1BB9B-51B4-435C-894E-811F0346BA63}" srcOrd="3" destOrd="0" presId="urn:microsoft.com/office/officeart/2005/8/layout/vList2"/>
    <dgm:cxn modelId="{F5528DCE-FA42-4767-94DC-E8200A8378B8}" type="presParOf" srcId="{44ACD3D0-B135-4203-A0BC-C959DB2FD29A}" destId="{11980D26-9D85-43EA-9946-B994487941AC}" srcOrd="4" destOrd="0" presId="urn:microsoft.com/office/officeart/2005/8/layout/vList2"/>
    <dgm:cxn modelId="{E2735C43-D8D2-48B5-917D-99A3D273E2A8}" type="presParOf" srcId="{44ACD3D0-B135-4203-A0BC-C959DB2FD29A}" destId="{1A5804EA-DB63-4084-B64E-C7C982CEE76C}" srcOrd="5" destOrd="0" presId="urn:microsoft.com/office/officeart/2005/8/layout/vList2"/>
    <dgm:cxn modelId="{F98A72E5-EC6E-4062-B14C-6A1901115608}" type="presParOf" srcId="{44ACD3D0-B135-4203-A0BC-C959DB2FD29A}" destId="{79DF5840-21C3-40BC-A260-55A8E3E8F5D2}" srcOrd="6" destOrd="0" presId="urn:microsoft.com/office/officeart/2005/8/layout/vList2"/>
    <dgm:cxn modelId="{E6C78A31-BB7A-4D2D-BB93-C8E99F1CFC38}" type="presParOf" srcId="{44ACD3D0-B135-4203-A0BC-C959DB2FD29A}" destId="{9E2819F8-30EE-45E0-9881-B3C4F2F7A940}" srcOrd="7" destOrd="0" presId="urn:microsoft.com/office/officeart/2005/8/layout/vList2"/>
    <dgm:cxn modelId="{6B309698-C198-4595-BA75-54BCA3509061}" type="presParOf" srcId="{44ACD3D0-B135-4203-A0BC-C959DB2FD29A}" destId="{7B12753B-E4A2-48E7-9216-4E18DACCDDE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2BB954-0BF9-4293-9086-8BB73A83371F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114F63D-A259-4163-96AB-20FCF5BC0275}">
      <dgm:prSet/>
      <dgm:spPr/>
      <dgm:t>
        <a:bodyPr/>
        <a:lstStyle/>
        <a:p>
          <a:r>
            <a:rPr lang="en-GB"/>
            <a:t>Tumour growth blocks airways, reducing airflow.</a:t>
          </a:r>
          <a:endParaRPr lang="en-US"/>
        </a:p>
      </dgm:t>
    </dgm:pt>
    <dgm:pt modelId="{D97E9B17-F19E-4C9B-9F2D-04E3E2C69C5B}" type="parTrans" cxnId="{2B851D09-C5B0-4F0A-9D90-6DB7D56262DE}">
      <dgm:prSet/>
      <dgm:spPr/>
      <dgm:t>
        <a:bodyPr/>
        <a:lstStyle/>
        <a:p>
          <a:endParaRPr lang="en-US"/>
        </a:p>
      </dgm:t>
    </dgm:pt>
    <dgm:pt modelId="{BAF848D0-5C1B-4DEA-B764-F3CF1BEC65F2}" type="sibTrans" cxnId="{2B851D09-C5B0-4F0A-9D90-6DB7D56262DE}">
      <dgm:prSet/>
      <dgm:spPr/>
      <dgm:t>
        <a:bodyPr/>
        <a:lstStyle/>
        <a:p>
          <a:endParaRPr lang="en-US"/>
        </a:p>
      </dgm:t>
    </dgm:pt>
    <dgm:pt modelId="{3BE12096-6BB9-4F5F-9F69-38DBAA30C6FC}">
      <dgm:prSet/>
      <dgm:spPr/>
      <dgm:t>
        <a:bodyPr/>
        <a:lstStyle/>
        <a:p>
          <a:r>
            <a:rPr lang="en-GB"/>
            <a:t>Alveolar damage decreases gas exchange efficiency.</a:t>
          </a:r>
          <a:endParaRPr lang="en-US"/>
        </a:p>
      </dgm:t>
    </dgm:pt>
    <dgm:pt modelId="{77EC78EC-ADA7-4DF2-BF61-2F2DAAEC9A0D}" type="parTrans" cxnId="{79F95DD2-9790-461C-A574-E262F560EF57}">
      <dgm:prSet/>
      <dgm:spPr/>
      <dgm:t>
        <a:bodyPr/>
        <a:lstStyle/>
        <a:p>
          <a:endParaRPr lang="en-US"/>
        </a:p>
      </dgm:t>
    </dgm:pt>
    <dgm:pt modelId="{ED64BB22-9C25-4D22-A61B-059AF6780AD0}" type="sibTrans" cxnId="{79F95DD2-9790-461C-A574-E262F560EF57}">
      <dgm:prSet/>
      <dgm:spPr/>
      <dgm:t>
        <a:bodyPr/>
        <a:lstStyle/>
        <a:p>
          <a:endParaRPr lang="en-US"/>
        </a:p>
      </dgm:t>
    </dgm:pt>
    <dgm:pt modelId="{E43A7010-ACDA-4FC0-AF0C-6F232810ED79}">
      <dgm:prSet/>
      <dgm:spPr/>
      <dgm:t>
        <a:bodyPr/>
        <a:lstStyle/>
        <a:p>
          <a:r>
            <a:rPr lang="en-GB"/>
            <a:t>Pleural effusion may compress lung tissue.</a:t>
          </a:r>
          <a:endParaRPr lang="en-US"/>
        </a:p>
      </dgm:t>
    </dgm:pt>
    <dgm:pt modelId="{6A57C7CE-E45A-4B01-8D1C-86A83BE60411}" type="parTrans" cxnId="{A3E7963A-93B5-4C32-8E73-3492FEBFEC4E}">
      <dgm:prSet/>
      <dgm:spPr/>
      <dgm:t>
        <a:bodyPr/>
        <a:lstStyle/>
        <a:p>
          <a:endParaRPr lang="en-US"/>
        </a:p>
      </dgm:t>
    </dgm:pt>
    <dgm:pt modelId="{D64FC97B-079D-4DC2-8344-4AEC638F0E03}" type="sibTrans" cxnId="{A3E7963A-93B5-4C32-8E73-3492FEBFEC4E}">
      <dgm:prSet/>
      <dgm:spPr/>
      <dgm:t>
        <a:bodyPr/>
        <a:lstStyle/>
        <a:p>
          <a:endParaRPr lang="en-US"/>
        </a:p>
      </dgm:t>
    </dgm:pt>
    <dgm:pt modelId="{D0AF5F20-69FD-4000-820B-12D940D90767}">
      <dgm:prSet/>
      <dgm:spPr/>
      <dgm:t>
        <a:bodyPr/>
        <a:lstStyle/>
        <a:p>
          <a:r>
            <a:rPr lang="en-GB"/>
            <a:t>Systemic effects include fatigue, weight loss, and inflammation. </a:t>
          </a:r>
          <a:r>
            <a:rPr lang="en-GB" i="1"/>
            <a:t>(American Cancer Society, 2023; British Lung Foundation, 2022)</a:t>
          </a:r>
          <a:endParaRPr lang="en-US"/>
        </a:p>
      </dgm:t>
    </dgm:pt>
    <dgm:pt modelId="{501B4CC6-43B3-4B20-ADD9-53212E7F69E4}" type="parTrans" cxnId="{CBD7F7C2-3C95-4DB4-8CA4-C5ACFE43FD0B}">
      <dgm:prSet/>
      <dgm:spPr/>
      <dgm:t>
        <a:bodyPr/>
        <a:lstStyle/>
        <a:p>
          <a:endParaRPr lang="en-US"/>
        </a:p>
      </dgm:t>
    </dgm:pt>
    <dgm:pt modelId="{ADBD7777-D92C-443F-9292-CD3812806DE6}" type="sibTrans" cxnId="{CBD7F7C2-3C95-4DB4-8CA4-C5ACFE43FD0B}">
      <dgm:prSet/>
      <dgm:spPr/>
      <dgm:t>
        <a:bodyPr/>
        <a:lstStyle/>
        <a:p>
          <a:endParaRPr lang="en-US"/>
        </a:p>
      </dgm:t>
    </dgm:pt>
    <dgm:pt modelId="{FF30EC30-2485-417D-A9E6-A191B48B34FC}" type="pres">
      <dgm:prSet presAssocID="{CA2BB954-0BF9-4293-9086-8BB73A83371F}" presName="diagram" presStyleCnt="0">
        <dgm:presLayoutVars>
          <dgm:dir/>
          <dgm:resizeHandles val="exact"/>
        </dgm:presLayoutVars>
      </dgm:prSet>
      <dgm:spPr/>
    </dgm:pt>
    <dgm:pt modelId="{0DA466FD-7BE5-4B26-8253-5D30BF201212}" type="pres">
      <dgm:prSet presAssocID="{D114F63D-A259-4163-96AB-20FCF5BC0275}" presName="node" presStyleLbl="node1" presStyleIdx="0" presStyleCnt="4">
        <dgm:presLayoutVars>
          <dgm:bulletEnabled val="1"/>
        </dgm:presLayoutVars>
      </dgm:prSet>
      <dgm:spPr/>
    </dgm:pt>
    <dgm:pt modelId="{5F4B8163-4CAB-4682-AB53-03332CAFD5BA}" type="pres">
      <dgm:prSet presAssocID="{BAF848D0-5C1B-4DEA-B764-F3CF1BEC65F2}" presName="sibTrans" presStyleLbl="sibTrans2D1" presStyleIdx="0" presStyleCnt="3"/>
      <dgm:spPr/>
    </dgm:pt>
    <dgm:pt modelId="{2E1D63B6-C37D-4611-B458-F1206443FCB9}" type="pres">
      <dgm:prSet presAssocID="{BAF848D0-5C1B-4DEA-B764-F3CF1BEC65F2}" presName="connectorText" presStyleLbl="sibTrans2D1" presStyleIdx="0" presStyleCnt="3"/>
      <dgm:spPr/>
    </dgm:pt>
    <dgm:pt modelId="{75B88938-8B2D-4F99-B057-464BFE48DF30}" type="pres">
      <dgm:prSet presAssocID="{3BE12096-6BB9-4F5F-9F69-38DBAA30C6FC}" presName="node" presStyleLbl="node1" presStyleIdx="1" presStyleCnt="4">
        <dgm:presLayoutVars>
          <dgm:bulletEnabled val="1"/>
        </dgm:presLayoutVars>
      </dgm:prSet>
      <dgm:spPr/>
    </dgm:pt>
    <dgm:pt modelId="{F1CC2A35-5A5E-4404-8240-7BAA2C5F22C4}" type="pres">
      <dgm:prSet presAssocID="{ED64BB22-9C25-4D22-A61B-059AF6780AD0}" presName="sibTrans" presStyleLbl="sibTrans2D1" presStyleIdx="1" presStyleCnt="3"/>
      <dgm:spPr/>
    </dgm:pt>
    <dgm:pt modelId="{103BBF45-55FF-4E29-A083-70E5042DF6AF}" type="pres">
      <dgm:prSet presAssocID="{ED64BB22-9C25-4D22-A61B-059AF6780AD0}" presName="connectorText" presStyleLbl="sibTrans2D1" presStyleIdx="1" presStyleCnt="3"/>
      <dgm:spPr/>
    </dgm:pt>
    <dgm:pt modelId="{853998D8-ABFC-4079-B6A7-C748D4F7315A}" type="pres">
      <dgm:prSet presAssocID="{E43A7010-ACDA-4FC0-AF0C-6F232810ED79}" presName="node" presStyleLbl="node1" presStyleIdx="2" presStyleCnt="4">
        <dgm:presLayoutVars>
          <dgm:bulletEnabled val="1"/>
        </dgm:presLayoutVars>
      </dgm:prSet>
      <dgm:spPr/>
    </dgm:pt>
    <dgm:pt modelId="{B09A3857-174F-4058-BF00-7C8D9C34B2E1}" type="pres">
      <dgm:prSet presAssocID="{D64FC97B-079D-4DC2-8344-4AEC638F0E03}" presName="sibTrans" presStyleLbl="sibTrans2D1" presStyleIdx="2" presStyleCnt="3"/>
      <dgm:spPr/>
    </dgm:pt>
    <dgm:pt modelId="{A86C5EA0-91A8-41DF-BBEE-494E4153C33C}" type="pres">
      <dgm:prSet presAssocID="{D64FC97B-079D-4DC2-8344-4AEC638F0E03}" presName="connectorText" presStyleLbl="sibTrans2D1" presStyleIdx="2" presStyleCnt="3"/>
      <dgm:spPr/>
    </dgm:pt>
    <dgm:pt modelId="{5D972BC6-598F-4E41-8C99-060CEFD3F08E}" type="pres">
      <dgm:prSet presAssocID="{D0AF5F20-69FD-4000-820B-12D940D90767}" presName="node" presStyleLbl="node1" presStyleIdx="3" presStyleCnt="4">
        <dgm:presLayoutVars>
          <dgm:bulletEnabled val="1"/>
        </dgm:presLayoutVars>
      </dgm:prSet>
      <dgm:spPr/>
    </dgm:pt>
  </dgm:ptLst>
  <dgm:cxnLst>
    <dgm:cxn modelId="{2B851D09-C5B0-4F0A-9D90-6DB7D56262DE}" srcId="{CA2BB954-0BF9-4293-9086-8BB73A83371F}" destId="{D114F63D-A259-4163-96AB-20FCF5BC0275}" srcOrd="0" destOrd="0" parTransId="{D97E9B17-F19E-4C9B-9F2D-04E3E2C69C5B}" sibTransId="{BAF848D0-5C1B-4DEA-B764-F3CF1BEC65F2}"/>
    <dgm:cxn modelId="{3DF88214-6FB2-4B43-B9B8-EFC7F2AE8675}" type="presOf" srcId="{BAF848D0-5C1B-4DEA-B764-F3CF1BEC65F2}" destId="{5F4B8163-4CAB-4682-AB53-03332CAFD5BA}" srcOrd="0" destOrd="0" presId="urn:microsoft.com/office/officeart/2005/8/layout/process5"/>
    <dgm:cxn modelId="{4D6FEB15-30D4-404A-A9DA-9CC15CF673A5}" type="presOf" srcId="{3BE12096-6BB9-4F5F-9F69-38DBAA30C6FC}" destId="{75B88938-8B2D-4F99-B057-464BFE48DF30}" srcOrd="0" destOrd="0" presId="urn:microsoft.com/office/officeart/2005/8/layout/process5"/>
    <dgm:cxn modelId="{A3E7963A-93B5-4C32-8E73-3492FEBFEC4E}" srcId="{CA2BB954-0BF9-4293-9086-8BB73A83371F}" destId="{E43A7010-ACDA-4FC0-AF0C-6F232810ED79}" srcOrd="2" destOrd="0" parTransId="{6A57C7CE-E45A-4B01-8D1C-86A83BE60411}" sibTransId="{D64FC97B-079D-4DC2-8344-4AEC638F0E03}"/>
    <dgm:cxn modelId="{5C2AB045-431D-4A05-8272-7C59B12A4D4C}" type="presOf" srcId="{ED64BB22-9C25-4D22-A61B-059AF6780AD0}" destId="{F1CC2A35-5A5E-4404-8240-7BAA2C5F22C4}" srcOrd="0" destOrd="0" presId="urn:microsoft.com/office/officeart/2005/8/layout/process5"/>
    <dgm:cxn modelId="{66AA956D-EF16-4619-946B-9FAC623156FE}" type="presOf" srcId="{D114F63D-A259-4163-96AB-20FCF5BC0275}" destId="{0DA466FD-7BE5-4B26-8253-5D30BF201212}" srcOrd="0" destOrd="0" presId="urn:microsoft.com/office/officeart/2005/8/layout/process5"/>
    <dgm:cxn modelId="{B7CFE46F-5FEC-4CE7-8D46-154FC00B7F5E}" type="presOf" srcId="{CA2BB954-0BF9-4293-9086-8BB73A83371F}" destId="{FF30EC30-2485-417D-A9E6-A191B48B34FC}" srcOrd="0" destOrd="0" presId="urn:microsoft.com/office/officeart/2005/8/layout/process5"/>
    <dgm:cxn modelId="{18329581-3E8A-40BA-A136-01C2A572BA9D}" type="presOf" srcId="{D0AF5F20-69FD-4000-820B-12D940D90767}" destId="{5D972BC6-598F-4E41-8C99-060CEFD3F08E}" srcOrd="0" destOrd="0" presId="urn:microsoft.com/office/officeart/2005/8/layout/process5"/>
    <dgm:cxn modelId="{DF631396-00DC-4D46-838E-104C8C865360}" type="presOf" srcId="{D64FC97B-079D-4DC2-8344-4AEC638F0E03}" destId="{B09A3857-174F-4058-BF00-7C8D9C34B2E1}" srcOrd="0" destOrd="0" presId="urn:microsoft.com/office/officeart/2005/8/layout/process5"/>
    <dgm:cxn modelId="{5190DBA9-34AD-4ACD-91F0-0EC994A07A3B}" type="presOf" srcId="{E43A7010-ACDA-4FC0-AF0C-6F232810ED79}" destId="{853998D8-ABFC-4079-B6A7-C748D4F7315A}" srcOrd="0" destOrd="0" presId="urn:microsoft.com/office/officeart/2005/8/layout/process5"/>
    <dgm:cxn modelId="{641648B9-6722-4440-9EF9-A0E0DFF04BAE}" type="presOf" srcId="{BAF848D0-5C1B-4DEA-B764-F3CF1BEC65F2}" destId="{2E1D63B6-C37D-4611-B458-F1206443FCB9}" srcOrd="1" destOrd="0" presId="urn:microsoft.com/office/officeart/2005/8/layout/process5"/>
    <dgm:cxn modelId="{FCF778BD-8006-4560-AD37-D4DE097B9E37}" type="presOf" srcId="{D64FC97B-079D-4DC2-8344-4AEC638F0E03}" destId="{A86C5EA0-91A8-41DF-BBEE-494E4153C33C}" srcOrd="1" destOrd="0" presId="urn:microsoft.com/office/officeart/2005/8/layout/process5"/>
    <dgm:cxn modelId="{CBD7F7C2-3C95-4DB4-8CA4-C5ACFE43FD0B}" srcId="{CA2BB954-0BF9-4293-9086-8BB73A83371F}" destId="{D0AF5F20-69FD-4000-820B-12D940D90767}" srcOrd="3" destOrd="0" parTransId="{501B4CC6-43B3-4B20-ADD9-53212E7F69E4}" sibTransId="{ADBD7777-D92C-443F-9292-CD3812806DE6}"/>
    <dgm:cxn modelId="{79F95DD2-9790-461C-A574-E262F560EF57}" srcId="{CA2BB954-0BF9-4293-9086-8BB73A83371F}" destId="{3BE12096-6BB9-4F5F-9F69-38DBAA30C6FC}" srcOrd="1" destOrd="0" parTransId="{77EC78EC-ADA7-4DF2-BF61-2F2DAAEC9A0D}" sibTransId="{ED64BB22-9C25-4D22-A61B-059AF6780AD0}"/>
    <dgm:cxn modelId="{D22B1BFC-E03B-4BBA-B041-858B8F862C87}" type="presOf" srcId="{ED64BB22-9C25-4D22-A61B-059AF6780AD0}" destId="{103BBF45-55FF-4E29-A083-70E5042DF6AF}" srcOrd="1" destOrd="0" presId="urn:microsoft.com/office/officeart/2005/8/layout/process5"/>
    <dgm:cxn modelId="{DBC151C2-4220-4999-A397-EF1D546CFBD9}" type="presParOf" srcId="{FF30EC30-2485-417D-A9E6-A191B48B34FC}" destId="{0DA466FD-7BE5-4B26-8253-5D30BF201212}" srcOrd="0" destOrd="0" presId="urn:microsoft.com/office/officeart/2005/8/layout/process5"/>
    <dgm:cxn modelId="{B76232E6-AF2B-4E6C-AF5C-CC5DA777E64F}" type="presParOf" srcId="{FF30EC30-2485-417D-A9E6-A191B48B34FC}" destId="{5F4B8163-4CAB-4682-AB53-03332CAFD5BA}" srcOrd="1" destOrd="0" presId="urn:microsoft.com/office/officeart/2005/8/layout/process5"/>
    <dgm:cxn modelId="{2203E432-08EF-4169-9D24-25D487AB0BDA}" type="presParOf" srcId="{5F4B8163-4CAB-4682-AB53-03332CAFD5BA}" destId="{2E1D63B6-C37D-4611-B458-F1206443FCB9}" srcOrd="0" destOrd="0" presId="urn:microsoft.com/office/officeart/2005/8/layout/process5"/>
    <dgm:cxn modelId="{D6B46366-A571-42B2-B0D7-A22228CE87CA}" type="presParOf" srcId="{FF30EC30-2485-417D-A9E6-A191B48B34FC}" destId="{75B88938-8B2D-4F99-B057-464BFE48DF30}" srcOrd="2" destOrd="0" presId="urn:microsoft.com/office/officeart/2005/8/layout/process5"/>
    <dgm:cxn modelId="{A98A21D4-304E-418E-BEE6-DEB4F2ECF42B}" type="presParOf" srcId="{FF30EC30-2485-417D-A9E6-A191B48B34FC}" destId="{F1CC2A35-5A5E-4404-8240-7BAA2C5F22C4}" srcOrd="3" destOrd="0" presId="urn:microsoft.com/office/officeart/2005/8/layout/process5"/>
    <dgm:cxn modelId="{47422DD3-B82E-41D3-823C-C48011CB79EA}" type="presParOf" srcId="{F1CC2A35-5A5E-4404-8240-7BAA2C5F22C4}" destId="{103BBF45-55FF-4E29-A083-70E5042DF6AF}" srcOrd="0" destOrd="0" presId="urn:microsoft.com/office/officeart/2005/8/layout/process5"/>
    <dgm:cxn modelId="{415F4B6F-64CE-42AB-AEC0-BF91856A7EAC}" type="presParOf" srcId="{FF30EC30-2485-417D-A9E6-A191B48B34FC}" destId="{853998D8-ABFC-4079-B6A7-C748D4F7315A}" srcOrd="4" destOrd="0" presId="urn:microsoft.com/office/officeart/2005/8/layout/process5"/>
    <dgm:cxn modelId="{C6A1AD0C-7F84-4EBB-88B0-E2746B1DF3A1}" type="presParOf" srcId="{FF30EC30-2485-417D-A9E6-A191B48B34FC}" destId="{B09A3857-174F-4058-BF00-7C8D9C34B2E1}" srcOrd="5" destOrd="0" presId="urn:microsoft.com/office/officeart/2005/8/layout/process5"/>
    <dgm:cxn modelId="{6C09C63D-8587-4A7F-A2EE-D9F4581E8166}" type="presParOf" srcId="{B09A3857-174F-4058-BF00-7C8D9C34B2E1}" destId="{A86C5EA0-91A8-41DF-BBEE-494E4153C33C}" srcOrd="0" destOrd="0" presId="urn:microsoft.com/office/officeart/2005/8/layout/process5"/>
    <dgm:cxn modelId="{6BACDF4B-F57D-4F1B-BD1A-B5F2FD3C19F4}" type="presParOf" srcId="{FF30EC30-2485-417D-A9E6-A191B48B34FC}" destId="{5D972BC6-598F-4E41-8C99-060CEFD3F08E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82BE86-B997-4792-8229-1159DFAAD93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4F492AB-DA31-414E-8C75-769C91FDC1ED}">
      <dgm:prSet/>
      <dgm:spPr/>
      <dgm:t>
        <a:bodyPr/>
        <a:lstStyle/>
        <a:p>
          <a:r>
            <a:rPr lang="en-GB"/>
            <a:t>Persistent cough</a:t>
          </a:r>
          <a:endParaRPr lang="en-US"/>
        </a:p>
      </dgm:t>
    </dgm:pt>
    <dgm:pt modelId="{D4F2CF87-87E1-4CFE-BED8-D829B44C6C53}" type="parTrans" cxnId="{50289E64-66A6-4220-82F8-3416237BC19F}">
      <dgm:prSet/>
      <dgm:spPr/>
      <dgm:t>
        <a:bodyPr/>
        <a:lstStyle/>
        <a:p>
          <a:endParaRPr lang="en-US"/>
        </a:p>
      </dgm:t>
    </dgm:pt>
    <dgm:pt modelId="{A2B69A1C-CDFC-4213-A1C1-941FD147B4A2}" type="sibTrans" cxnId="{50289E64-66A6-4220-82F8-3416237BC19F}">
      <dgm:prSet/>
      <dgm:spPr/>
      <dgm:t>
        <a:bodyPr/>
        <a:lstStyle/>
        <a:p>
          <a:endParaRPr lang="en-US"/>
        </a:p>
      </dgm:t>
    </dgm:pt>
    <dgm:pt modelId="{D8FE5735-CD87-42B9-A258-8C87F351DF3C}">
      <dgm:prSet/>
      <dgm:spPr/>
      <dgm:t>
        <a:bodyPr/>
        <a:lstStyle/>
        <a:p>
          <a:r>
            <a:rPr lang="en-GB"/>
            <a:t>Breathlessness and wheezing</a:t>
          </a:r>
          <a:endParaRPr lang="en-US"/>
        </a:p>
      </dgm:t>
    </dgm:pt>
    <dgm:pt modelId="{E197CB88-87EB-48A6-807B-8162E582675E}" type="parTrans" cxnId="{AA3D4B72-D3DA-4AE8-B6F0-4F442FD8D8E6}">
      <dgm:prSet/>
      <dgm:spPr/>
      <dgm:t>
        <a:bodyPr/>
        <a:lstStyle/>
        <a:p>
          <a:endParaRPr lang="en-US"/>
        </a:p>
      </dgm:t>
    </dgm:pt>
    <dgm:pt modelId="{044936B7-975D-40D2-AFFF-55DCFDE9D829}" type="sibTrans" cxnId="{AA3D4B72-D3DA-4AE8-B6F0-4F442FD8D8E6}">
      <dgm:prSet/>
      <dgm:spPr/>
      <dgm:t>
        <a:bodyPr/>
        <a:lstStyle/>
        <a:p>
          <a:endParaRPr lang="en-US"/>
        </a:p>
      </dgm:t>
    </dgm:pt>
    <dgm:pt modelId="{A0301F57-7C33-469F-B38E-0EC613390D2B}">
      <dgm:prSet/>
      <dgm:spPr/>
      <dgm:t>
        <a:bodyPr/>
        <a:lstStyle/>
        <a:p>
          <a:r>
            <a:rPr lang="en-GB"/>
            <a:t>Chest pain</a:t>
          </a:r>
          <a:endParaRPr lang="en-US"/>
        </a:p>
      </dgm:t>
    </dgm:pt>
    <dgm:pt modelId="{635A6DAC-FE1E-4630-BB14-96C52BA31D02}" type="parTrans" cxnId="{ECA988D8-8D14-446D-A042-EC5CEA633982}">
      <dgm:prSet/>
      <dgm:spPr/>
      <dgm:t>
        <a:bodyPr/>
        <a:lstStyle/>
        <a:p>
          <a:endParaRPr lang="en-US"/>
        </a:p>
      </dgm:t>
    </dgm:pt>
    <dgm:pt modelId="{79775752-30F6-4468-B996-B988226EDE29}" type="sibTrans" cxnId="{ECA988D8-8D14-446D-A042-EC5CEA633982}">
      <dgm:prSet/>
      <dgm:spPr/>
      <dgm:t>
        <a:bodyPr/>
        <a:lstStyle/>
        <a:p>
          <a:endParaRPr lang="en-US"/>
        </a:p>
      </dgm:t>
    </dgm:pt>
    <dgm:pt modelId="{B7C699FB-A774-4364-B859-161DF785682F}">
      <dgm:prSet/>
      <dgm:spPr/>
      <dgm:t>
        <a:bodyPr/>
        <a:lstStyle/>
        <a:p>
          <a:r>
            <a:rPr lang="en-GB"/>
            <a:t>Unexplained weight loss</a:t>
          </a:r>
          <a:endParaRPr lang="en-US"/>
        </a:p>
      </dgm:t>
    </dgm:pt>
    <dgm:pt modelId="{34AD4A85-D3E6-41DA-86D6-F1FF16242B23}" type="parTrans" cxnId="{6E16E679-413F-4690-9D4E-3096C180D5CD}">
      <dgm:prSet/>
      <dgm:spPr/>
      <dgm:t>
        <a:bodyPr/>
        <a:lstStyle/>
        <a:p>
          <a:endParaRPr lang="en-US"/>
        </a:p>
      </dgm:t>
    </dgm:pt>
    <dgm:pt modelId="{C5A048E9-192C-410D-AC3F-262D704BC5DF}" type="sibTrans" cxnId="{6E16E679-413F-4690-9D4E-3096C180D5CD}">
      <dgm:prSet/>
      <dgm:spPr/>
      <dgm:t>
        <a:bodyPr/>
        <a:lstStyle/>
        <a:p>
          <a:endParaRPr lang="en-US"/>
        </a:p>
      </dgm:t>
    </dgm:pt>
    <dgm:pt modelId="{076654D8-FE57-45CE-921B-718AE15E385E}">
      <dgm:prSet/>
      <dgm:spPr/>
      <dgm:t>
        <a:bodyPr/>
        <a:lstStyle/>
        <a:p>
          <a:r>
            <a:rPr lang="en-GB"/>
            <a:t>Fatigue and reduced exercise tolerance </a:t>
          </a:r>
          <a:r>
            <a:rPr lang="en-GB" i="1"/>
            <a:t>(NHS, 2023; British Lung Foundation, 2022)</a:t>
          </a:r>
          <a:endParaRPr lang="en-US"/>
        </a:p>
      </dgm:t>
    </dgm:pt>
    <dgm:pt modelId="{2ADE8DF4-C7F7-44FC-A8DD-AEB17DF2652C}" type="parTrans" cxnId="{9839A78A-6BCB-4403-BC9C-BC86E2B7F103}">
      <dgm:prSet/>
      <dgm:spPr/>
      <dgm:t>
        <a:bodyPr/>
        <a:lstStyle/>
        <a:p>
          <a:endParaRPr lang="en-US"/>
        </a:p>
      </dgm:t>
    </dgm:pt>
    <dgm:pt modelId="{2FDBFD75-E7A0-43F5-BF2A-FC1C2E2803FF}" type="sibTrans" cxnId="{9839A78A-6BCB-4403-BC9C-BC86E2B7F103}">
      <dgm:prSet/>
      <dgm:spPr/>
      <dgm:t>
        <a:bodyPr/>
        <a:lstStyle/>
        <a:p>
          <a:endParaRPr lang="en-US"/>
        </a:p>
      </dgm:t>
    </dgm:pt>
    <dgm:pt modelId="{AE27F600-3FEE-4667-89CF-2D88AD37B349}" type="pres">
      <dgm:prSet presAssocID="{B582BE86-B997-4792-8229-1159DFAAD939}" presName="diagram" presStyleCnt="0">
        <dgm:presLayoutVars>
          <dgm:dir/>
          <dgm:resizeHandles val="exact"/>
        </dgm:presLayoutVars>
      </dgm:prSet>
      <dgm:spPr/>
    </dgm:pt>
    <dgm:pt modelId="{CDBAD6E9-BC84-4191-AC71-4FF919E6F3E1}" type="pres">
      <dgm:prSet presAssocID="{34F492AB-DA31-414E-8C75-769C91FDC1ED}" presName="node" presStyleLbl="node1" presStyleIdx="0" presStyleCnt="5">
        <dgm:presLayoutVars>
          <dgm:bulletEnabled val="1"/>
        </dgm:presLayoutVars>
      </dgm:prSet>
      <dgm:spPr/>
    </dgm:pt>
    <dgm:pt modelId="{6720920B-F9AD-41F0-A677-8C9992B21BC9}" type="pres">
      <dgm:prSet presAssocID="{A2B69A1C-CDFC-4213-A1C1-941FD147B4A2}" presName="sibTrans" presStyleCnt="0"/>
      <dgm:spPr/>
    </dgm:pt>
    <dgm:pt modelId="{03C6259A-13A8-449E-9B22-E71C53E2852B}" type="pres">
      <dgm:prSet presAssocID="{D8FE5735-CD87-42B9-A258-8C87F351DF3C}" presName="node" presStyleLbl="node1" presStyleIdx="1" presStyleCnt="5">
        <dgm:presLayoutVars>
          <dgm:bulletEnabled val="1"/>
        </dgm:presLayoutVars>
      </dgm:prSet>
      <dgm:spPr/>
    </dgm:pt>
    <dgm:pt modelId="{7353F1E2-4A2B-48BA-8E9B-A4BE197A9E5F}" type="pres">
      <dgm:prSet presAssocID="{044936B7-975D-40D2-AFFF-55DCFDE9D829}" presName="sibTrans" presStyleCnt="0"/>
      <dgm:spPr/>
    </dgm:pt>
    <dgm:pt modelId="{1E45EFB4-FB67-4BD3-A644-F1A7322F8C99}" type="pres">
      <dgm:prSet presAssocID="{A0301F57-7C33-469F-B38E-0EC613390D2B}" presName="node" presStyleLbl="node1" presStyleIdx="2" presStyleCnt="5">
        <dgm:presLayoutVars>
          <dgm:bulletEnabled val="1"/>
        </dgm:presLayoutVars>
      </dgm:prSet>
      <dgm:spPr/>
    </dgm:pt>
    <dgm:pt modelId="{2BF53ACC-E980-4B61-8FC1-96672111FD6C}" type="pres">
      <dgm:prSet presAssocID="{79775752-30F6-4468-B996-B988226EDE29}" presName="sibTrans" presStyleCnt="0"/>
      <dgm:spPr/>
    </dgm:pt>
    <dgm:pt modelId="{FA1BC38B-4092-4F95-BDCB-75616FACE892}" type="pres">
      <dgm:prSet presAssocID="{B7C699FB-A774-4364-B859-161DF785682F}" presName="node" presStyleLbl="node1" presStyleIdx="3" presStyleCnt="5">
        <dgm:presLayoutVars>
          <dgm:bulletEnabled val="1"/>
        </dgm:presLayoutVars>
      </dgm:prSet>
      <dgm:spPr/>
    </dgm:pt>
    <dgm:pt modelId="{C8AE8751-5F74-4478-AB06-EF34FBCDEA80}" type="pres">
      <dgm:prSet presAssocID="{C5A048E9-192C-410D-AC3F-262D704BC5DF}" presName="sibTrans" presStyleCnt="0"/>
      <dgm:spPr/>
    </dgm:pt>
    <dgm:pt modelId="{E170454E-4660-4946-A86F-F6C8F537C155}" type="pres">
      <dgm:prSet presAssocID="{076654D8-FE57-45CE-921B-718AE15E385E}" presName="node" presStyleLbl="node1" presStyleIdx="4" presStyleCnt="5">
        <dgm:presLayoutVars>
          <dgm:bulletEnabled val="1"/>
        </dgm:presLayoutVars>
      </dgm:prSet>
      <dgm:spPr/>
    </dgm:pt>
  </dgm:ptLst>
  <dgm:cxnLst>
    <dgm:cxn modelId="{BAA3FE10-7450-47A1-8738-115E2EF904EF}" type="presOf" srcId="{A0301F57-7C33-469F-B38E-0EC613390D2B}" destId="{1E45EFB4-FB67-4BD3-A644-F1A7322F8C99}" srcOrd="0" destOrd="0" presId="urn:microsoft.com/office/officeart/2005/8/layout/default"/>
    <dgm:cxn modelId="{C131C242-8198-48C1-B54A-8C351ACAA53B}" type="presOf" srcId="{34F492AB-DA31-414E-8C75-769C91FDC1ED}" destId="{CDBAD6E9-BC84-4191-AC71-4FF919E6F3E1}" srcOrd="0" destOrd="0" presId="urn:microsoft.com/office/officeart/2005/8/layout/default"/>
    <dgm:cxn modelId="{50289E64-66A6-4220-82F8-3416237BC19F}" srcId="{B582BE86-B997-4792-8229-1159DFAAD939}" destId="{34F492AB-DA31-414E-8C75-769C91FDC1ED}" srcOrd="0" destOrd="0" parTransId="{D4F2CF87-87E1-4CFE-BED8-D829B44C6C53}" sibTransId="{A2B69A1C-CDFC-4213-A1C1-941FD147B4A2}"/>
    <dgm:cxn modelId="{AA3D4B72-D3DA-4AE8-B6F0-4F442FD8D8E6}" srcId="{B582BE86-B997-4792-8229-1159DFAAD939}" destId="{D8FE5735-CD87-42B9-A258-8C87F351DF3C}" srcOrd="1" destOrd="0" parTransId="{E197CB88-87EB-48A6-807B-8162E582675E}" sibTransId="{044936B7-975D-40D2-AFFF-55DCFDE9D829}"/>
    <dgm:cxn modelId="{6E16E679-413F-4690-9D4E-3096C180D5CD}" srcId="{B582BE86-B997-4792-8229-1159DFAAD939}" destId="{B7C699FB-A774-4364-B859-161DF785682F}" srcOrd="3" destOrd="0" parTransId="{34AD4A85-D3E6-41DA-86D6-F1FF16242B23}" sibTransId="{C5A048E9-192C-410D-AC3F-262D704BC5DF}"/>
    <dgm:cxn modelId="{4AD1BC86-1449-4DA0-9150-A1FFFE2E20BC}" type="presOf" srcId="{076654D8-FE57-45CE-921B-718AE15E385E}" destId="{E170454E-4660-4946-A86F-F6C8F537C155}" srcOrd="0" destOrd="0" presId="urn:microsoft.com/office/officeart/2005/8/layout/default"/>
    <dgm:cxn modelId="{9839A78A-6BCB-4403-BC9C-BC86E2B7F103}" srcId="{B582BE86-B997-4792-8229-1159DFAAD939}" destId="{076654D8-FE57-45CE-921B-718AE15E385E}" srcOrd="4" destOrd="0" parTransId="{2ADE8DF4-C7F7-44FC-A8DD-AEB17DF2652C}" sibTransId="{2FDBFD75-E7A0-43F5-BF2A-FC1C2E2803FF}"/>
    <dgm:cxn modelId="{DFADE49F-9284-4B5A-94A5-B1687B1DA1CC}" type="presOf" srcId="{B7C699FB-A774-4364-B859-161DF785682F}" destId="{FA1BC38B-4092-4F95-BDCB-75616FACE892}" srcOrd="0" destOrd="0" presId="urn:microsoft.com/office/officeart/2005/8/layout/default"/>
    <dgm:cxn modelId="{03C638D7-6D7F-4753-BCAC-E56C6AFCD574}" type="presOf" srcId="{B582BE86-B997-4792-8229-1159DFAAD939}" destId="{AE27F600-3FEE-4667-89CF-2D88AD37B349}" srcOrd="0" destOrd="0" presId="urn:microsoft.com/office/officeart/2005/8/layout/default"/>
    <dgm:cxn modelId="{ECA988D8-8D14-446D-A042-EC5CEA633982}" srcId="{B582BE86-B997-4792-8229-1159DFAAD939}" destId="{A0301F57-7C33-469F-B38E-0EC613390D2B}" srcOrd="2" destOrd="0" parTransId="{635A6DAC-FE1E-4630-BB14-96C52BA31D02}" sibTransId="{79775752-30F6-4468-B996-B988226EDE29}"/>
    <dgm:cxn modelId="{490B88DD-2EBF-455F-9C33-57CA3F569A04}" type="presOf" srcId="{D8FE5735-CD87-42B9-A258-8C87F351DF3C}" destId="{03C6259A-13A8-449E-9B22-E71C53E2852B}" srcOrd="0" destOrd="0" presId="urn:microsoft.com/office/officeart/2005/8/layout/default"/>
    <dgm:cxn modelId="{EA8AB9B9-5F78-47D0-9B7E-4AD437124250}" type="presParOf" srcId="{AE27F600-3FEE-4667-89CF-2D88AD37B349}" destId="{CDBAD6E9-BC84-4191-AC71-4FF919E6F3E1}" srcOrd="0" destOrd="0" presId="urn:microsoft.com/office/officeart/2005/8/layout/default"/>
    <dgm:cxn modelId="{5AE15D61-872A-4686-A57B-80CCABEBC92F}" type="presParOf" srcId="{AE27F600-3FEE-4667-89CF-2D88AD37B349}" destId="{6720920B-F9AD-41F0-A677-8C9992B21BC9}" srcOrd="1" destOrd="0" presId="urn:microsoft.com/office/officeart/2005/8/layout/default"/>
    <dgm:cxn modelId="{60817EBA-3BF4-4AC9-8D01-0067E1B14C7E}" type="presParOf" srcId="{AE27F600-3FEE-4667-89CF-2D88AD37B349}" destId="{03C6259A-13A8-449E-9B22-E71C53E2852B}" srcOrd="2" destOrd="0" presId="urn:microsoft.com/office/officeart/2005/8/layout/default"/>
    <dgm:cxn modelId="{97C57611-E862-49BC-A2B0-B3AE75A9ACAA}" type="presParOf" srcId="{AE27F600-3FEE-4667-89CF-2D88AD37B349}" destId="{7353F1E2-4A2B-48BA-8E9B-A4BE197A9E5F}" srcOrd="3" destOrd="0" presId="urn:microsoft.com/office/officeart/2005/8/layout/default"/>
    <dgm:cxn modelId="{A1F6FA60-1F8D-458E-9D9B-0B8EACA03AE0}" type="presParOf" srcId="{AE27F600-3FEE-4667-89CF-2D88AD37B349}" destId="{1E45EFB4-FB67-4BD3-A644-F1A7322F8C99}" srcOrd="4" destOrd="0" presId="urn:microsoft.com/office/officeart/2005/8/layout/default"/>
    <dgm:cxn modelId="{0261CE58-A3EF-41A7-8FF1-845C37D2F47F}" type="presParOf" srcId="{AE27F600-3FEE-4667-89CF-2D88AD37B349}" destId="{2BF53ACC-E980-4B61-8FC1-96672111FD6C}" srcOrd="5" destOrd="0" presId="urn:microsoft.com/office/officeart/2005/8/layout/default"/>
    <dgm:cxn modelId="{2010906A-8ACE-4AFE-A313-B8811EEA9967}" type="presParOf" srcId="{AE27F600-3FEE-4667-89CF-2D88AD37B349}" destId="{FA1BC38B-4092-4F95-BDCB-75616FACE892}" srcOrd="6" destOrd="0" presId="urn:microsoft.com/office/officeart/2005/8/layout/default"/>
    <dgm:cxn modelId="{972ABB49-A318-40D2-82B4-58D556CD7751}" type="presParOf" srcId="{AE27F600-3FEE-4667-89CF-2D88AD37B349}" destId="{C8AE8751-5F74-4478-AB06-EF34FBCDEA80}" srcOrd="7" destOrd="0" presId="urn:microsoft.com/office/officeart/2005/8/layout/default"/>
    <dgm:cxn modelId="{3775C838-9212-4700-9AD0-27F4ECD1921A}" type="presParOf" srcId="{AE27F600-3FEE-4667-89CF-2D88AD37B349}" destId="{E170454E-4660-4946-A86F-F6C8F537C15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3E976EA-9E1B-4F96-A21C-F8A3D94EEC37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B512C10-EDF1-45E3-B773-B38753C60B12}">
      <dgm:prSet/>
      <dgm:spPr/>
      <dgm:t>
        <a:bodyPr/>
        <a:lstStyle/>
        <a:p>
          <a:r>
            <a:rPr lang="en-GB"/>
            <a:t>Respiratory assessment: rate, oxygen saturation, breath sounds</a:t>
          </a:r>
          <a:endParaRPr lang="en-US"/>
        </a:p>
      </dgm:t>
    </dgm:pt>
    <dgm:pt modelId="{4CBA28B1-9322-4104-AF36-53BA6628C9B9}" type="parTrans" cxnId="{664B1943-AEEE-4D85-A94E-1489AAD10842}">
      <dgm:prSet/>
      <dgm:spPr/>
      <dgm:t>
        <a:bodyPr/>
        <a:lstStyle/>
        <a:p>
          <a:endParaRPr lang="en-US"/>
        </a:p>
      </dgm:t>
    </dgm:pt>
    <dgm:pt modelId="{32041C9D-8EE1-4825-A794-60580E2BCF96}" type="sibTrans" cxnId="{664B1943-AEEE-4D85-A94E-1489AAD10842}">
      <dgm:prSet/>
      <dgm:spPr/>
      <dgm:t>
        <a:bodyPr/>
        <a:lstStyle/>
        <a:p>
          <a:endParaRPr lang="en-US"/>
        </a:p>
      </dgm:t>
    </dgm:pt>
    <dgm:pt modelId="{551BB6E9-6035-42A5-9CBB-D2B4002E60EC}">
      <dgm:prSet/>
      <dgm:spPr/>
      <dgm:t>
        <a:bodyPr/>
        <a:lstStyle/>
        <a:p>
          <a:r>
            <a:rPr lang="en-GB"/>
            <a:t>Pain assessment using validated tools</a:t>
          </a:r>
          <a:endParaRPr lang="en-US"/>
        </a:p>
      </dgm:t>
    </dgm:pt>
    <dgm:pt modelId="{4849282B-B9BB-4202-9DCE-FAFBD0597EE5}" type="parTrans" cxnId="{2E2219FB-4B7F-44A8-912D-EC723A2FF482}">
      <dgm:prSet/>
      <dgm:spPr/>
      <dgm:t>
        <a:bodyPr/>
        <a:lstStyle/>
        <a:p>
          <a:endParaRPr lang="en-US"/>
        </a:p>
      </dgm:t>
    </dgm:pt>
    <dgm:pt modelId="{DABE9810-70D3-4ADD-A56D-569788EBF3FB}" type="sibTrans" cxnId="{2E2219FB-4B7F-44A8-912D-EC723A2FF482}">
      <dgm:prSet/>
      <dgm:spPr/>
      <dgm:t>
        <a:bodyPr/>
        <a:lstStyle/>
        <a:p>
          <a:endParaRPr lang="en-US"/>
        </a:p>
      </dgm:t>
    </dgm:pt>
    <dgm:pt modelId="{E658673C-7D4B-49DB-99C9-B7F0BB402817}">
      <dgm:prSet/>
      <dgm:spPr/>
      <dgm:t>
        <a:bodyPr/>
        <a:lstStyle/>
        <a:p>
          <a:r>
            <a:rPr lang="en-GB"/>
            <a:t>Nutritional screening using MUST</a:t>
          </a:r>
          <a:endParaRPr lang="en-US"/>
        </a:p>
      </dgm:t>
    </dgm:pt>
    <dgm:pt modelId="{2F971A02-B24F-45BF-9457-1BD582EEE7E6}" type="parTrans" cxnId="{98E38BBF-C508-4BB9-A050-866DB5B396B6}">
      <dgm:prSet/>
      <dgm:spPr/>
      <dgm:t>
        <a:bodyPr/>
        <a:lstStyle/>
        <a:p>
          <a:endParaRPr lang="en-US"/>
        </a:p>
      </dgm:t>
    </dgm:pt>
    <dgm:pt modelId="{D897F067-D1BB-4CDB-A789-E5D116FE715B}" type="sibTrans" cxnId="{98E38BBF-C508-4BB9-A050-866DB5B396B6}">
      <dgm:prSet/>
      <dgm:spPr/>
      <dgm:t>
        <a:bodyPr/>
        <a:lstStyle/>
        <a:p>
          <a:endParaRPr lang="en-US"/>
        </a:p>
      </dgm:t>
    </dgm:pt>
    <dgm:pt modelId="{325013EF-ED05-42B7-8D51-0A472EF5907E}">
      <dgm:prSet/>
      <dgm:spPr/>
      <dgm:t>
        <a:bodyPr/>
        <a:lstStyle/>
        <a:p>
          <a:r>
            <a:rPr lang="en-GB"/>
            <a:t>Psychological assessment for anxiety and depression</a:t>
          </a:r>
          <a:endParaRPr lang="en-US"/>
        </a:p>
      </dgm:t>
    </dgm:pt>
    <dgm:pt modelId="{FC5634E9-D969-4271-84AE-8C7A35C669F2}" type="parTrans" cxnId="{E54F2D56-F734-4BB7-AC8F-BF0162C9DED7}">
      <dgm:prSet/>
      <dgm:spPr/>
      <dgm:t>
        <a:bodyPr/>
        <a:lstStyle/>
        <a:p>
          <a:endParaRPr lang="en-US"/>
        </a:p>
      </dgm:t>
    </dgm:pt>
    <dgm:pt modelId="{5DBBCDBF-3F3C-4E1B-B722-1CA60970B056}" type="sibTrans" cxnId="{E54F2D56-F734-4BB7-AC8F-BF0162C9DED7}">
      <dgm:prSet/>
      <dgm:spPr/>
      <dgm:t>
        <a:bodyPr/>
        <a:lstStyle/>
        <a:p>
          <a:endParaRPr lang="en-US"/>
        </a:p>
      </dgm:t>
    </dgm:pt>
    <dgm:pt modelId="{ECC2A14C-7691-4CDE-B1C0-5BDCAD94C457}">
      <dgm:prSet/>
      <dgm:spPr/>
      <dgm:t>
        <a:bodyPr/>
        <a:lstStyle/>
        <a:p>
          <a:r>
            <a:rPr lang="en-GB"/>
            <a:t>Monitoring for treatment side effects (e.g., chemotherapy) </a:t>
          </a:r>
          <a:r>
            <a:rPr lang="en-GB" i="1"/>
            <a:t>(NICE, 2019; NICE, 2021)</a:t>
          </a:r>
          <a:endParaRPr lang="en-US"/>
        </a:p>
      </dgm:t>
    </dgm:pt>
    <dgm:pt modelId="{2C6E832E-DED1-4614-B3EF-F0ED9B300006}" type="parTrans" cxnId="{6CD789DC-7B04-42BF-8546-789B63D078E9}">
      <dgm:prSet/>
      <dgm:spPr/>
      <dgm:t>
        <a:bodyPr/>
        <a:lstStyle/>
        <a:p>
          <a:endParaRPr lang="en-US"/>
        </a:p>
      </dgm:t>
    </dgm:pt>
    <dgm:pt modelId="{A388C558-64D3-4716-A637-B806E292DD8A}" type="sibTrans" cxnId="{6CD789DC-7B04-42BF-8546-789B63D078E9}">
      <dgm:prSet/>
      <dgm:spPr/>
      <dgm:t>
        <a:bodyPr/>
        <a:lstStyle/>
        <a:p>
          <a:endParaRPr lang="en-US"/>
        </a:p>
      </dgm:t>
    </dgm:pt>
    <dgm:pt modelId="{93DA59A4-183B-4AAE-84F5-5451CE7E2541}" type="pres">
      <dgm:prSet presAssocID="{83E976EA-9E1B-4F96-A21C-F8A3D94EEC37}" presName="root" presStyleCnt="0">
        <dgm:presLayoutVars>
          <dgm:dir/>
          <dgm:resizeHandles val="exact"/>
        </dgm:presLayoutVars>
      </dgm:prSet>
      <dgm:spPr/>
    </dgm:pt>
    <dgm:pt modelId="{38E7FBB8-0D8F-47A0-ACD5-94DCE6873FB8}" type="pres">
      <dgm:prSet presAssocID="{6B512C10-EDF1-45E3-B773-B38753C60B12}" presName="compNode" presStyleCnt="0"/>
      <dgm:spPr/>
    </dgm:pt>
    <dgm:pt modelId="{6B38D02F-7D9A-4297-AB6A-543C13EE51BD}" type="pres">
      <dgm:prSet presAssocID="{6B512C10-EDF1-45E3-B773-B38753C60B12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ungs"/>
        </a:ext>
      </dgm:extLst>
    </dgm:pt>
    <dgm:pt modelId="{1A40B7A8-623E-404C-A014-B50E1C90389E}" type="pres">
      <dgm:prSet presAssocID="{6B512C10-EDF1-45E3-B773-B38753C60B12}" presName="spaceRect" presStyleCnt="0"/>
      <dgm:spPr/>
    </dgm:pt>
    <dgm:pt modelId="{4CEF79C9-0898-4DC7-BF68-BC4AF0F52C1A}" type="pres">
      <dgm:prSet presAssocID="{6B512C10-EDF1-45E3-B773-B38753C60B12}" presName="textRect" presStyleLbl="revTx" presStyleIdx="0" presStyleCnt="5">
        <dgm:presLayoutVars>
          <dgm:chMax val="1"/>
          <dgm:chPref val="1"/>
        </dgm:presLayoutVars>
      </dgm:prSet>
      <dgm:spPr/>
    </dgm:pt>
    <dgm:pt modelId="{84B8478C-007B-4EAD-8BD4-6F7AB48BBAC8}" type="pres">
      <dgm:prSet presAssocID="{32041C9D-8EE1-4825-A794-60580E2BCF96}" presName="sibTrans" presStyleCnt="0"/>
      <dgm:spPr/>
    </dgm:pt>
    <dgm:pt modelId="{49C988A4-F0FD-429C-B500-F8D2AD5C133F}" type="pres">
      <dgm:prSet presAssocID="{551BB6E9-6035-42A5-9CBB-D2B4002E60EC}" presName="compNode" presStyleCnt="0"/>
      <dgm:spPr/>
    </dgm:pt>
    <dgm:pt modelId="{0D6CF7EB-C9EF-406B-8CF5-D35B68BC62D8}" type="pres">
      <dgm:prSet presAssocID="{551BB6E9-6035-42A5-9CBB-D2B4002E60E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5A0CEF0C-8C13-44D3-9950-E8D1253D1812}" type="pres">
      <dgm:prSet presAssocID="{551BB6E9-6035-42A5-9CBB-D2B4002E60EC}" presName="spaceRect" presStyleCnt="0"/>
      <dgm:spPr/>
    </dgm:pt>
    <dgm:pt modelId="{2B108EE0-ACB9-41F7-B10B-680388521497}" type="pres">
      <dgm:prSet presAssocID="{551BB6E9-6035-42A5-9CBB-D2B4002E60EC}" presName="textRect" presStyleLbl="revTx" presStyleIdx="1" presStyleCnt="5">
        <dgm:presLayoutVars>
          <dgm:chMax val="1"/>
          <dgm:chPref val="1"/>
        </dgm:presLayoutVars>
      </dgm:prSet>
      <dgm:spPr/>
    </dgm:pt>
    <dgm:pt modelId="{B01F4F88-2EC9-4538-8C7A-90BD3D1E2ABD}" type="pres">
      <dgm:prSet presAssocID="{DABE9810-70D3-4ADD-A56D-569788EBF3FB}" presName="sibTrans" presStyleCnt="0"/>
      <dgm:spPr/>
    </dgm:pt>
    <dgm:pt modelId="{E26AC8E5-618E-45E2-8056-2B829387975C}" type="pres">
      <dgm:prSet presAssocID="{E658673C-7D4B-49DB-99C9-B7F0BB402817}" presName="compNode" presStyleCnt="0"/>
      <dgm:spPr/>
    </dgm:pt>
    <dgm:pt modelId="{EAEF3E15-47C6-4E20-BB45-31E3FB098341}" type="pres">
      <dgm:prSet presAssocID="{E658673C-7D4B-49DB-99C9-B7F0BB40281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2AD8F7E7-44E0-4DD2-A6A5-3074FCFD897C}" type="pres">
      <dgm:prSet presAssocID="{E658673C-7D4B-49DB-99C9-B7F0BB402817}" presName="spaceRect" presStyleCnt="0"/>
      <dgm:spPr/>
    </dgm:pt>
    <dgm:pt modelId="{2AF9F4AF-0F7B-4567-B0B0-3BA6292C9042}" type="pres">
      <dgm:prSet presAssocID="{E658673C-7D4B-49DB-99C9-B7F0BB402817}" presName="textRect" presStyleLbl="revTx" presStyleIdx="2" presStyleCnt="5">
        <dgm:presLayoutVars>
          <dgm:chMax val="1"/>
          <dgm:chPref val="1"/>
        </dgm:presLayoutVars>
      </dgm:prSet>
      <dgm:spPr/>
    </dgm:pt>
    <dgm:pt modelId="{415991C6-5368-4F57-935D-916FDE88CAA8}" type="pres">
      <dgm:prSet presAssocID="{D897F067-D1BB-4CDB-A789-E5D116FE715B}" presName="sibTrans" presStyleCnt="0"/>
      <dgm:spPr/>
    </dgm:pt>
    <dgm:pt modelId="{0A24213F-4B29-41E6-8295-6D4D1D4B8764}" type="pres">
      <dgm:prSet presAssocID="{325013EF-ED05-42B7-8D51-0A472EF5907E}" presName="compNode" presStyleCnt="0"/>
      <dgm:spPr/>
    </dgm:pt>
    <dgm:pt modelId="{F144B877-9A57-44A6-8499-FE0AC767D87A}" type="pres">
      <dgm:prSet presAssocID="{325013EF-ED05-42B7-8D51-0A472EF5907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8EA90118-EEEC-4486-A14A-6069E95D9C47}" type="pres">
      <dgm:prSet presAssocID="{325013EF-ED05-42B7-8D51-0A472EF5907E}" presName="spaceRect" presStyleCnt="0"/>
      <dgm:spPr/>
    </dgm:pt>
    <dgm:pt modelId="{91F78D25-9E4F-47FA-9173-C9FA7871E3BC}" type="pres">
      <dgm:prSet presAssocID="{325013EF-ED05-42B7-8D51-0A472EF5907E}" presName="textRect" presStyleLbl="revTx" presStyleIdx="3" presStyleCnt="5">
        <dgm:presLayoutVars>
          <dgm:chMax val="1"/>
          <dgm:chPref val="1"/>
        </dgm:presLayoutVars>
      </dgm:prSet>
      <dgm:spPr/>
    </dgm:pt>
    <dgm:pt modelId="{7F8C1875-538C-4B4F-B96C-BE2642ACB5D5}" type="pres">
      <dgm:prSet presAssocID="{5DBBCDBF-3F3C-4E1B-B722-1CA60970B056}" presName="sibTrans" presStyleCnt="0"/>
      <dgm:spPr/>
    </dgm:pt>
    <dgm:pt modelId="{4D49B288-AC09-4C28-9F12-24F1F452EA00}" type="pres">
      <dgm:prSet presAssocID="{ECC2A14C-7691-4CDE-B1C0-5BDCAD94C457}" presName="compNode" presStyleCnt="0"/>
      <dgm:spPr/>
    </dgm:pt>
    <dgm:pt modelId="{8EDD1164-7D1C-420D-B117-BC8CB5A06648}" type="pres">
      <dgm:prSet presAssocID="{ECC2A14C-7691-4CDE-B1C0-5BDCAD94C45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569FDBB7-136A-4E75-9242-58E64AC460D9}" type="pres">
      <dgm:prSet presAssocID="{ECC2A14C-7691-4CDE-B1C0-5BDCAD94C457}" presName="spaceRect" presStyleCnt="0"/>
      <dgm:spPr/>
    </dgm:pt>
    <dgm:pt modelId="{45391B8A-77C6-4C0B-BAFD-CA24349826A2}" type="pres">
      <dgm:prSet presAssocID="{ECC2A14C-7691-4CDE-B1C0-5BDCAD94C457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121A640-3C9E-40E8-998D-EFA342DF0920}" type="presOf" srcId="{E658673C-7D4B-49DB-99C9-B7F0BB402817}" destId="{2AF9F4AF-0F7B-4567-B0B0-3BA6292C9042}" srcOrd="0" destOrd="0" presId="urn:microsoft.com/office/officeart/2018/2/layout/IconLabelList"/>
    <dgm:cxn modelId="{664B1943-AEEE-4D85-A94E-1489AAD10842}" srcId="{83E976EA-9E1B-4F96-A21C-F8A3D94EEC37}" destId="{6B512C10-EDF1-45E3-B773-B38753C60B12}" srcOrd="0" destOrd="0" parTransId="{4CBA28B1-9322-4104-AF36-53BA6628C9B9}" sibTransId="{32041C9D-8EE1-4825-A794-60580E2BCF96}"/>
    <dgm:cxn modelId="{E54F2D56-F734-4BB7-AC8F-BF0162C9DED7}" srcId="{83E976EA-9E1B-4F96-A21C-F8A3D94EEC37}" destId="{325013EF-ED05-42B7-8D51-0A472EF5907E}" srcOrd="3" destOrd="0" parTransId="{FC5634E9-D969-4271-84AE-8C7A35C669F2}" sibTransId="{5DBBCDBF-3F3C-4E1B-B722-1CA60970B056}"/>
    <dgm:cxn modelId="{0E625390-275D-4855-AC2D-B99EBFF6EF2A}" type="presOf" srcId="{83E976EA-9E1B-4F96-A21C-F8A3D94EEC37}" destId="{93DA59A4-183B-4AAE-84F5-5451CE7E2541}" srcOrd="0" destOrd="0" presId="urn:microsoft.com/office/officeart/2018/2/layout/IconLabelList"/>
    <dgm:cxn modelId="{46E1D6A6-9654-4713-BDA9-893A5032AB3F}" type="presOf" srcId="{6B512C10-EDF1-45E3-B773-B38753C60B12}" destId="{4CEF79C9-0898-4DC7-BF68-BC4AF0F52C1A}" srcOrd="0" destOrd="0" presId="urn:microsoft.com/office/officeart/2018/2/layout/IconLabelList"/>
    <dgm:cxn modelId="{98E38BBF-C508-4BB9-A050-866DB5B396B6}" srcId="{83E976EA-9E1B-4F96-A21C-F8A3D94EEC37}" destId="{E658673C-7D4B-49DB-99C9-B7F0BB402817}" srcOrd="2" destOrd="0" parTransId="{2F971A02-B24F-45BF-9457-1BD582EEE7E6}" sibTransId="{D897F067-D1BB-4CDB-A789-E5D116FE715B}"/>
    <dgm:cxn modelId="{8882D1CE-81D2-492B-A87E-306E3F603921}" type="presOf" srcId="{ECC2A14C-7691-4CDE-B1C0-5BDCAD94C457}" destId="{45391B8A-77C6-4C0B-BAFD-CA24349826A2}" srcOrd="0" destOrd="0" presId="urn:microsoft.com/office/officeart/2018/2/layout/IconLabelList"/>
    <dgm:cxn modelId="{6CD789DC-7B04-42BF-8546-789B63D078E9}" srcId="{83E976EA-9E1B-4F96-A21C-F8A3D94EEC37}" destId="{ECC2A14C-7691-4CDE-B1C0-5BDCAD94C457}" srcOrd="4" destOrd="0" parTransId="{2C6E832E-DED1-4614-B3EF-F0ED9B300006}" sibTransId="{A388C558-64D3-4716-A637-B806E292DD8A}"/>
    <dgm:cxn modelId="{2C38FFDD-257D-4AB9-B37C-452C2DC5425A}" type="presOf" srcId="{325013EF-ED05-42B7-8D51-0A472EF5907E}" destId="{91F78D25-9E4F-47FA-9173-C9FA7871E3BC}" srcOrd="0" destOrd="0" presId="urn:microsoft.com/office/officeart/2018/2/layout/IconLabelList"/>
    <dgm:cxn modelId="{45C17AE7-88F9-4A18-A4E7-8E838E62723F}" type="presOf" srcId="{551BB6E9-6035-42A5-9CBB-D2B4002E60EC}" destId="{2B108EE0-ACB9-41F7-B10B-680388521497}" srcOrd="0" destOrd="0" presId="urn:microsoft.com/office/officeart/2018/2/layout/IconLabelList"/>
    <dgm:cxn modelId="{2E2219FB-4B7F-44A8-912D-EC723A2FF482}" srcId="{83E976EA-9E1B-4F96-A21C-F8A3D94EEC37}" destId="{551BB6E9-6035-42A5-9CBB-D2B4002E60EC}" srcOrd="1" destOrd="0" parTransId="{4849282B-B9BB-4202-9DCE-FAFBD0597EE5}" sibTransId="{DABE9810-70D3-4ADD-A56D-569788EBF3FB}"/>
    <dgm:cxn modelId="{2B81ACEC-FA86-40C6-B0A8-DC1149433743}" type="presParOf" srcId="{93DA59A4-183B-4AAE-84F5-5451CE7E2541}" destId="{38E7FBB8-0D8F-47A0-ACD5-94DCE6873FB8}" srcOrd="0" destOrd="0" presId="urn:microsoft.com/office/officeart/2018/2/layout/IconLabelList"/>
    <dgm:cxn modelId="{3DBDA46B-7AD6-4FEE-8C3B-5FFBAE1B3329}" type="presParOf" srcId="{38E7FBB8-0D8F-47A0-ACD5-94DCE6873FB8}" destId="{6B38D02F-7D9A-4297-AB6A-543C13EE51BD}" srcOrd="0" destOrd="0" presId="urn:microsoft.com/office/officeart/2018/2/layout/IconLabelList"/>
    <dgm:cxn modelId="{A736EA3E-F8D0-4E4D-8012-F4BF267F18E8}" type="presParOf" srcId="{38E7FBB8-0D8F-47A0-ACD5-94DCE6873FB8}" destId="{1A40B7A8-623E-404C-A014-B50E1C90389E}" srcOrd="1" destOrd="0" presId="urn:microsoft.com/office/officeart/2018/2/layout/IconLabelList"/>
    <dgm:cxn modelId="{F9CABA50-8AB9-4849-97D7-F6C3EEB7CB58}" type="presParOf" srcId="{38E7FBB8-0D8F-47A0-ACD5-94DCE6873FB8}" destId="{4CEF79C9-0898-4DC7-BF68-BC4AF0F52C1A}" srcOrd="2" destOrd="0" presId="urn:microsoft.com/office/officeart/2018/2/layout/IconLabelList"/>
    <dgm:cxn modelId="{AF695A27-DBD4-4778-A13D-8A30A5BA104D}" type="presParOf" srcId="{93DA59A4-183B-4AAE-84F5-5451CE7E2541}" destId="{84B8478C-007B-4EAD-8BD4-6F7AB48BBAC8}" srcOrd="1" destOrd="0" presId="urn:microsoft.com/office/officeart/2018/2/layout/IconLabelList"/>
    <dgm:cxn modelId="{4E63A1B4-7B44-41F8-90BF-60B364D0B383}" type="presParOf" srcId="{93DA59A4-183B-4AAE-84F5-5451CE7E2541}" destId="{49C988A4-F0FD-429C-B500-F8D2AD5C133F}" srcOrd="2" destOrd="0" presId="urn:microsoft.com/office/officeart/2018/2/layout/IconLabelList"/>
    <dgm:cxn modelId="{C8E583F2-7877-42CB-96F3-EDA30E4B0FF0}" type="presParOf" srcId="{49C988A4-F0FD-429C-B500-F8D2AD5C133F}" destId="{0D6CF7EB-C9EF-406B-8CF5-D35B68BC62D8}" srcOrd="0" destOrd="0" presId="urn:microsoft.com/office/officeart/2018/2/layout/IconLabelList"/>
    <dgm:cxn modelId="{E92975F7-F36B-443E-BFB9-63E0631FDA24}" type="presParOf" srcId="{49C988A4-F0FD-429C-B500-F8D2AD5C133F}" destId="{5A0CEF0C-8C13-44D3-9950-E8D1253D1812}" srcOrd="1" destOrd="0" presId="urn:microsoft.com/office/officeart/2018/2/layout/IconLabelList"/>
    <dgm:cxn modelId="{EE659B03-8688-4C28-B405-DE9C42B4E3B6}" type="presParOf" srcId="{49C988A4-F0FD-429C-B500-F8D2AD5C133F}" destId="{2B108EE0-ACB9-41F7-B10B-680388521497}" srcOrd="2" destOrd="0" presId="urn:microsoft.com/office/officeart/2018/2/layout/IconLabelList"/>
    <dgm:cxn modelId="{D74A2C3B-B77F-4F00-B911-0C3F9C49CDF9}" type="presParOf" srcId="{93DA59A4-183B-4AAE-84F5-5451CE7E2541}" destId="{B01F4F88-2EC9-4538-8C7A-90BD3D1E2ABD}" srcOrd="3" destOrd="0" presId="urn:microsoft.com/office/officeart/2018/2/layout/IconLabelList"/>
    <dgm:cxn modelId="{8A3B0C9F-422C-4CF1-A067-1D9FDE3F1846}" type="presParOf" srcId="{93DA59A4-183B-4AAE-84F5-5451CE7E2541}" destId="{E26AC8E5-618E-45E2-8056-2B829387975C}" srcOrd="4" destOrd="0" presId="urn:microsoft.com/office/officeart/2018/2/layout/IconLabelList"/>
    <dgm:cxn modelId="{797BAF34-15B1-4D08-9EB6-9571DD21A8CB}" type="presParOf" srcId="{E26AC8E5-618E-45E2-8056-2B829387975C}" destId="{EAEF3E15-47C6-4E20-BB45-31E3FB098341}" srcOrd="0" destOrd="0" presId="urn:microsoft.com/office/officeart/2018/2/layout/IconLabelList"/>
    <dgm:cxn modelId="{632FE139-7F9B-433B-80C3-B6C446346848}" type="presParOf" srcId="{E26AC8E5-618E-45E2-8056-2B829387975C}" destId="{2AD8F7E7-44E0-4DD2-A6A5-3074FCFD897C}" srcOrd="1" destOrd="0" presId="urn:microsoft.com/office/officeart/2018/2/layout/IconLabelList"/>
    <dgm:cxn modelId="{F48069FA-58D1-4000-BBD0-84DF49CF3090}" type="presParOf" srcId="{E26AC8E5-618E-45E2-8056-2B829387975C}" destId="{2AF9F4AF-0F7B-4567-B0B0-3BA6292C9042}" srcOrd="2" destOrd="0" presId="urn:microsoft.com/office/officeart/2018/2/layout/IconLabelList"/>
    <dgm:cxn modelId="{BFCCE23E-02DD-470B-BB6A-2BC9AEDB33D0}" type="presParOf" srcId="{93DA59A4-183B-4AAE-84F5-5451CE7E2541}" destId="{415991C6-5368-4F57-935D-916FDE88CAA8}" srcOrd="5" destOrd="0" presId="urn:microsoft.com/office/officeart/2018/2/layout/IconLabelList"/>
    <dgm:cxn modelId="{674CCB79-565D-4256-9E5A-2A752A73ADCE}" type="presParOf" srcId="{93DA59A4-183B-4AAE-84F5-5451CE7E2541}" destId="{0A24213F-4B29-41E6-8295-6D4D1D4B8764}" srcOrd="6" destOrd="0" presId="urn:microsoft.com/office/officeart/2018/2/layout/IconLabelList"/>
    <dgm:cxn modelId="{6CF8E1D8-F8E0-4AC5-AE53-581C1671663E}" type="presParOf" srcId="{0A24213F-4B29-41E6-8295-6D4D1D4B8764}" destId="{F144B877-9A57-44A6-8499-FE0AC767D87A}" srcOrd="0" destOrd="0" presId="urn:microsoft.com/office/officeart/2018/2/layout/IconLabelList"/>
    <dgm:cxn modelId="{5D610C21-B374-4220-8C3B-B8CC3321A149}" type="presParOf" srcId="{0A24213F-4B29-41E6-8295-6D4D1D4B8764}" destId="{8EA90118-EEEC-4486-A14A-6069E95D9C47}" srcOrd="1" destOrd="0" presId="urn:microsoft.com/office/officeart/2018/2/layout/IconLabelList"/>
    <dgm:cxn modelId="{F48436B7-65FF-428A-941C-1363F0F715B4}" type="presParOf" srcId="{0A24213F-4B29-41E6-8295-6D4D1D4B8764}" destId="{91F78D25-9E4F-47FA-9173-C9FA7871E3BC}" srcOrd="2" destOrd="0" presId="urn:microsoft.com/office/officeart/2018/2/layout/IconLabelList"/>
    <dgm:cxn modelId="{0B03FCB6-AA46-4F85-A922-F36EC1F194F4}" type="presParOf" srcId="{93DA59A4-183B-4AAE-84F5-5451CE7E2541}" destId="{7F8C1875-538C-4B4F-B96C-BE2642ACB5D5}" srcOrd="7" destOrd="0" presId="urn:microsoft.com/office/officeart/2018/2/layout/IconLabelList"/>
    <dgm:cxn modelId="{3C896017-80AD-4038-8BF8-0CC9C20720E3}" type="presParOf" srcId="{93DA59A4-183B-4AAE-84F5-5451CE7E2541}" destId="{4D49B288-AC09-4C28-9F12-24F1F452EA00}" srcOrd="8" destOrd="0" presId="urn:microsoft.com/office/officeart/2018/2/layout/IconLabelList"/>
    <dgm:cxn modelId="{B92A3C4C-8198-4DFC-BEAA-F734E40D8F02}" type="presParOf" srcId="{4D49B288-AC09-4C28-9F12-24F1F452EA00}" destId="{8EDD1164-7D1C-420D-B117-BC8CB5A06648}" srcOrd="0" destOrd="0" presId="urn:microsoft.com/office/officeart/2018/2/layout/IconLabelList"/>
    <dgm:cxn modelId="{61B12F3C-1D40-48E2-AA59-91A01D7433B9}" type="presParOf" srcId="{4D49B288-AC09-4C28-9F12-24F1F452EA00}" destId="{569FDBB7-136A-4E75-9242-58E64AC460D9}" srcOrd="1" destOrd="0" presId="urn:microsoft.com/office/officeart/2018/2/layout/IconLabelList"/>
    <dgm:cxn modelId="{7DE43034-F212-42A8-85B6-E8048961D059}" type="presParOf" srcId="{4D49B288-AC09-4C28-9F12-24F1F452EA00}" destId="{45391B8A-77C6-4C0B-BAFD-CA24349826A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E57976E-D4A6-4901-B4C2-69CD8F721D50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257A1EF-4016-42EE-92F2-FC674B8E83D3}">
      <dgm:prSet/>
      <dgm:spPr/>
      <dgm:t>
        <a:bodyPr/>
        <a:lstStyle/>
        <a:p>
          <a:r>
            <a:rPr lang="en-GB"/>
            <a:t>Multidisciplinary team (MDT) involvement: oncologist, respiratory nurse, dietitian, physiotherapist</a:t>
          </a:r>
          <a:endParaRPr lang="en-US"/>
        </a:p>
      </dgm:t>
    </dgm:pt>
    <dgm:pt modelId="{37C488E9-EEDD-4AB6-B876-E6B752CD352E}" type="parTrans" cxnId="{F9FB4879-12BA-4FC6-84DD-D0E284B0BA1A}">
      <dgm:prSet/>
      <dgm:spPr/>
      <dgm:t>
        <a:bodyPr/>
        <a:lstStyle/>
        <a:p>
          <a:endParaRPr lang="en-US"/>
        </a:p>
      </dgm:t>
    </dgm:pt>
    <dgm:pt modelId="{2E22FDCF-D128-4AB0-AC97-30C24805AF19}" type="sibTrans" cxnId="{F9FB4879-12BA-4FC6-84DD-D0E284B0BA1A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121C31AB-F6CC-4DB8-A7D1-235E1D063DF3}">
      <dgm:prSet/>
      <dgm:spPr/>
      <dgm:t>
        <a:bodyPr/>
        <a:lstStyle/>
        <a:p>
          <a:r>
            <a:rPr lang="en-GB"/>
            <a:t>Possible treatments: surgery, radiotherapy, chemotherapy, immunotherapy</a:t>
          </a:r>
          <a:endParaRPr lang="en-US"/>
        </a:p>
      </dgm:t>
    </dgm:pt>
    <dgm:pt modelId="{A8FB39B2-115C-419A-AF32-245D3CCC9BF1}" type="parTrans" cxnId="{3A60D090-D81D-4A75-904C-CE2CBD698853}">
      <dgm:prSet/>
      <dgm:spPr/>
      <dgm:t>
        <a:bodyPr/>
        <a:lstStyle/>
        <a:p>
          <a:endParaRPr lang="en-US"/>
        </a:p>
      </dgm:t>
    </dgm:pt>
    <dgm:pt modelId="{8C399ADF-DD12-4D31-AAF0-5A93F67355A6}" type="sibTrans" cxnId="{3A60D090-D81D-4A75-904C-CE2CBD698853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12A221AD-085C-45ED-88EB-9350CF9DAE1F}">
      <dgm:prSet/>
      <dgm:spPr/>
      <dgm:t>
        <a:bodyPr/>
        <a:lstStyle/>
        <a:p>
          <a:r>
            <a:rPr lang="en-GB"/>
            <a:t>Palliative care involvement early to support quality of life</a:t>
          </a:r>
          <a:endParaRPr lang="en-US"/>
        </a:p>
      </dgm:t>
    </dgm:pt>
    <dgm:pt modelId="{B6B3F6CC-01FE-4F17-803D-F027BEEA2F00}" type="parTrans" cxnId="{5DE5F68C-2B24-443F-BB1C-05FC784B3A63}">
      <dgm:prSet/>
      <dgm:spPr/>
      <dgm:t>
        <a:bodyPr/>
        <a:lstStyle/>
        <a:p>
          <a:endParaRPr lang="en-US"/>
        </a:p>
      </dgm:t>
    </dgm:pt>
    <dgm:pt modelId="{E6D8A658-D116-4B66-AB54-AA940B6E8E41}" type="sibTrans" cxnId="{5DE5F68C-2B24-443F-BB1C-05FC784B3A63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2A6A5505-9ACF-4994-B436-5DD5187D4520}">
      <dgm:prSet/>
      <dgm:spPr/>
      <dgm:t>
        <a:bodyPr/>
        <a:lstStyle/>
        <a:p>
          <a:r>
            <a:rPr lang="en-GB"/>
            <a:t>Regular review of treatment goals and patient preferences </a:t>
          </a:r>
          <a:r>
            <a:rPr lang="en-GB" i="1"/>
            <a:t>(NICE, 2019; NHS, 2023)</a:t>
          </a:r>
          <a:endParaRPr lang="en-US"/>
        </a:p>
      </dgm:t>
    </dgm:pt>
    <dgm:pt modelId="{7DF42758-2D4E-4FBA-88FF-7B09D8F7D1C2}" type="parTrans" cxnId="{1D095B0C-2B6D-46D5-8F12-0D954687E094}">
      <dgm:prSet/>
      <dgm:spPr/>
      <dgm:t>
        <a:bodyPr/>
        <a:lstStyle/>
        <a:p>
          <a:endParaRPr lang="en-US"/>
        </a:p>
      </dgm:t>
    </dgm:pt>
    <dgm:pt modelId="{D37F05E4-F814-4EC6-B524-7BE97B5CF709}" type="sibTrans" cxnId="{1D095B0C-2B6D-46D5-8F12-0D954687E094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8DDA391D-7720-4925-A73E-82F68D155B54}" type="pres">
      <dgm:prSet presAssocID="{CE57976E-D4A6-4901-B4C2-69CD8F721D50}" presName="Name0" presStyleCnt="0">
        <dgm:presLayoutVars>
          <dgm:animLvl val="lvl"/>
          <dgm:resizeHandles val="exact"/>
        </dgm:presLayoutVars>
      </dgm:prSet>
      <dgm:spPr/>
    </dgm:pt>
    <dgm:pt modelId="{34FE4BE8-1210-41DA-BD9E-861E91FF7606}" type="pres">
      <dgm:prSet presAssocID="{7257A1EF-4016-42EE-92F2-FC674B8E83D3}" presName="compositeNode" presStyleCnt="0">
        <dgm:presLayoutVars>
          <dgm:bulletEnabled val="1"/>
        </dgm:presLayoutVars>
      </dgm:prSet>
      <dgm:spPr/>
    </dgm:pt>
    <dgm:pt modelId="{D09B87AB-B40B-424E-99E9-86CF65C7F6CD}" type="pres">
      <dgm:prSet presAssocID="{7257A1EF-4016-42EE-92F2-FC674B8E83D3}" presName="bgRect" presStyleLbl="alignNode1" presStyleIdx="0" presStyleCnt="4"/>
      <dgm:spPr/>
    </dgm:pt>
    <dgm:pt modelId="{0B201F05-766D-48D3-89AE-FB0578D6C36B}" type="pres">
      <dgm:prSet presAssocID="{2E22FDCF-D128-4AB0-AC97-30C24805AF19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84FCD734-9A95-491D-BA7A-766E0766243E}" type="pres">
      <dgm:prSet presAssocID="{7257A1EF-4016-42EE-92F2-FC674B8E83D3}" presName="nodeRect" presStyleLbl="alignNode1" presStyleIdx="0" presStyleCnt="4">
        <dgm:presLayoutVars>
          <dgm:bulletEnabled val="1"/>
        </dgm:presLayoutVars>
      </dgm:prSet>
      <dgm:spPr/>
    </dgm:pt>
    <dgm:pt modelId="{B490A5D0-63FD-41C3-B254-404C154A9C1F}" type="pres">
      <dgm:prSet presAssocID="{2E22FDCF-D128-4AB0-AC97-30C24805AF19}" presName="sibTrans" presStyleCnt="0"/>
      <dgm:spPr/>
    </dgm:pt>
    <dgm:pt modelId="{4ED8B987-F4E3-4087-AF14-54CBBB51E4E3}" type="pres">
      <dgm:prSet presAssocID="{121C31AB-F6CC-4DB8-A7D1-235E1D063DF3}" presName="compositeNode" presStyleCnt="0">
        <dgm:presLayoutVars>
          <dgm:bulletEnabled val="1"/>
        </dgm:presLayoutVars>
      </dgm:prSet>
      <dgm:spPr/>
    </dgm:pt>
    <dgm:pt modelId="{F598A581-1BCE-4782-B87B-590E8648DE71}" type="pres">
      <dgm:prSet presAssocID="{121C31AB-F6CC-4DB8-A7D1-235E1D063DF3}" presName="bgRect" presStyleLbl="alignNode1" presStyleIdx="1" presStyleCnt="4"/>
      <dgm:spPr/>
    </dgm:pt>
    <dgm:pt modelId="{8B58DFFB-8577-46FC-9B66-97ADA73D1226}" type="pres">
      <dgm:prSet presAssocID="{8C399ADF-DD12-4D31-AAF0-5A93F67355A6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3E29A72C-5B99-412A-98F7-4E650268AD93}" type="pres">
      <dgm:prSet presAssocID="{121C31AB-F6CC-4DB8-A7D1-235E1D063DF3}" presName="nodeRect" presStyleLbl="alignNode1" presStyleIdx="1" presStyleCnt="4">
        <dgm:presLayoutVars>
          <dgm:bulletEnabled val="1"/>
        </dgm:presLayoutVars>
      </dgm:prSet>
      <dgm:spPr/>
    </dgm:pt>
    <dgm:pt modelId="{BD93F60B-6593-4BB8-9B35-5C7F1B7C2A19}" type="pres">
      <dgm:prSet presAssocID="{8C399ADF-DD12-4D31-AAF0-5A93F67355A6}" presName="sibTrans" presStyleCnt="0"/>
      <dgm:spPr/>
    </dgm:pt>
    <dgm:pt modelId="{3C341ABA-8CDA-4C2E-9668-7243015D2E73}" type="pres">
      <dgm:prSet presAssocID="{12A221AD-085C-45ED-88EB-9350CF9DAE1F}" presName="compositeNode" presStyleCnt="0">
        <dgm:presLayoutVars>
          <dgm:bulletEnabled val="1"/>
        </dgm:presLayoutVars>
      </dgm:prSet>
      <dgm:spPr/>
    </dgm:pt>
    <dgm:pt modelId="{3960C6AF-FB41-483F-B257-CC2514E7C94A}" type="pres">
      <dgm:prSet presAssocID="{12A221AD-085C-45ED-88EB-9350CF9DAE1F}" presName="bgRect" presStyleLbl="alignNode1" presStyleIdx="2" presStyleCnt="4"/>
      <dgm:spPr/>
    </dgm:pt>
    <dgm:pt modelId="{FA9049F4-162A-40BF-9172-26D77594AAC6}" type="pres">
      <dgm:prSet presAssocID="{E6D8A658-D116-4B66-AB54-AA940B6E8E41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43E4DF7E-CA9B-4095-9168-FF788A126541}" type="pres">
      <dgm:prSet presAssocID="{12A221AD-085C-45ED-88EB-9350CF9DAE1F}" presName="nodeRect" presStyleLbl="alignNode1" presStyleIdx="2" presStyleCnt="4">
        <dgm:presLayoutVars>
          <dgm:bulletEnabled val="1"/>
        </dgm:presLayoutVars>
      </dgm:prSet>
      <dgm:spPr/>
    </dgm:pt>
    <dgm:pt modelId="{DCB3920B-EDA0-40F5-AB9B-B79C97C0328E}" type="pres">
      <dgm:prSet presAssocID="{E6D8A658-D116-4B66-AB54-AA940B6E8E41}" presName="sibTrans" presStyleCnt="0"/>
      <dgm:spPr/>
    </dgm:pt>
    <dgm:pt modelId="{849F890F-AE1B-43FE-86B6-2FE75966F790}" type="pres">
      <dgm:prSet presAssocID="{2A6A5505-9ACF-4994-B436-5DD5187D4520}" presName="compositeNode" presStyleCnt="0">
        <dgm:presLayoutVars>
          <dgm:bulletEnabled val="1"/>
        </dgm:presLayoutVars>
      </dgm:prSet>
      <dgm:spPr/>
    </dgm:pt>
    <dgm:pt modelId="{E84C9455-6E6A-4E19-BCF5-46040398DD13}" type="pres">
      <dgm:prSet presAssocID="{2A6A5505-9ACF-4994-B436-5DD5187D4520}" presName="bgRect" presStyleLbl="alignNode1" presStyleIdx="3" presStyleCnt="4"/>
      <dgm:spPr/>
    </dgm:pt>
    <dgm:pt modelId="{FEC2C488-412E-4AC5-BB92-6F5883F6F994}" type="pres">
      <dgm:prSet presAssocID="{D37F05E4-F814-4EC6-B524-7BE97B5CF709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4AF137E4-713B-4B77-AC46-E233C3E1D6A6}" type="pres">
      <dgm:prSet presAssocID="{2A6A5505-9ACF-4994-B436-5DD5187D4520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6371E708-AE46-4942-9F9B-F9E11990EF28}" type="presOf" srcId="{7257A1EF-4016-42EE-92F2-FC674B8E83D3}" destId="{84FCD734-9A95-491D-BA7A-766E0766243E}" srcOrd="1" destOrd="0" presId="urn:microsoft.com/office/officeart/2016/7/layout/LinearBlockProcessNumbered"/>
    <dgm:cxn modelId="{1D095B0C-2B6D-46D5-8F12-0D954687E094}" srcId="{CE57976E-D4A6-4901-B4C2-69CD8F721D50}" destId="{2A6A5505-9ACF-4994-B436-5DD5187D4520}" srcOrd="3" destOrd="0" parTransId="{7DF42758-2D4E-4FBA-88FF-7B09D8F7D1C2}" sibTransId="{D37F05E4-F814-4EC6-B524-7BE97B5CF709}"/>
    <dgm:cxn modelId="{2D124518-2CD9-4BFE-BACA-C77283342DDA}" type="presOf" srcId="{12A221AD-085C-45ED-88EB-9350CF9DAE1F}" destId="{3960C6AF-FB41-483F-B257-CC2514E7C94A}" srcOrd="0" destOrd="0" presId="urn:microsoft.com/office/officeart/2016/7/layout/LinearBlockProcessNumbered"/>
    <dgm:cxn modelId="{FAE5871C-09FD-466E-AA15-408D1F4E10A5}" type="presOf" srcId="{12A221AD-085C-45ED-88EB-9350CF9DAE1F}" destId="{43E4DF7E-CA9B-4095-9168-FF788A126541}" srcOrd="1" destOrd="0" presId="urn:microsoft.com/office/officeart/2016/7/layout/LinearBlockProcessNumbered"/>
    <dgm:cxn modelId="{D1623F2D-7A29-491D-9E73-8DB3DFCDDEA8}" type="presOf" srcId="{E6D8A658-D116-4B66-AB54-AA940B6E8E41}" destId="{FA9049F4-162A-40BF-9172-26D77594AAC6}" srcOrd="0" destOrd="0" presId="urn:microsoft.com/office/officeart/2016/7/layout/LinearBlockProcessNumbered"/>
    <dgm:cxn modelId="{586DD34B-2B9E-4688-8FA0-C63543C044AA}" type="presOf" srcId="{CE57976E-D4A6-4901-B4C2-69CD8F721D50}" destId="{8DDA391D-7720-4925-A73E-82F68D155B54}" srcOrd="0" destOrd="0" presId="urn:microsoft.com/office/officeart/2016/7/layout/LinearBlockProcessNumbered"/>
    <dgm:cxn modelId="{AAB14A78-52D0-4C55-A5F4-7CF163C2EC91}" type="presOf" srcId="{121C31AB-F6CC-4DB8-A7D1-235E1D063DF3}" destId="{F598A581-1BCE-4782-B87B-590E8648DE71}" srcOrd="0" destOrd="0" presId="urn:microsoft.com/office/officeart/2016/7/layout/LinearBlockProcessNumbered"/>
    <dgm:cxn modelId="{F9FB4879-12BA-4FC6-84DD-D0E284B0BA1A}" srcId="{CE57976E-D4A6-4901-B4C2-69CD8F721D50}" destId="{7257A1EF-4016-42EE-92F2-FC674B8E83D3}" srcOrd="0" destOrd="0" parTransId="{37C488E9-EEDD-4AB6-B876-E6B752CD352E}" sibTransId="{2E22FDCF-D128-4AB0-AC97-30C24805AF19}"/>
    <dgm:cxn modelId="{5DE5F68C-2B24-443F-BB1C-05FC784B3A63}" srcId="{CE57976E-D4A6-4901-B4C2-69CD8F721D50}" destId="{12A221AD-085C-45ED-88EB-9350CF9DAE1F}" srcOrd="2" destOrd="0" parTransId="{B6B3F6CC-01FE-4F17-803D-F027BEEA2F00}" sibTransId="{E6D8A658-D116-4B66-AB54-AA940B6E8E41}"/>
    <dgm:cxn modelId="{76645690-EB3E-494C-A954-D6DE39D16853}" type="presOf" srcId="{8C399ADF-DD12-4D31-AAF0-5A93F67355A6}" destId="{8B58DFFB-8577-46FC-9B66-97ADA73D1226}" srcOrd="0" destOrd="0" presId="urn:microsoft.com/office/officeart/2016/7/layout/LinearBlockProcessNumbered"/>
    <dgm:cxn modelId="{3A60D090-D81D-4A75-904C-CE2CBD698853}" srcId="{CE57976E-D4A6-4901-B4C2-69CD8F721D50}" destId="{121C31AB-F6CC-4DB8-A7D1-235E1D063DF3}" srcOrd="1" destOrd="0" parTransId="{A8FB39B2-115C-419A-AF32-245D3CCC9BF1}" sibTransId="{8C399ADF-DD12-4D31-AAF0-5A93F67355A6}"/>
    <dgm:cxn modelId="{DB554DB2-4EF4-4F95-BC7B-59E5BBCC518E}" type="presOf" srcId="{D37F05E4-F814-4EC6-B524-7BE97B5CF709}" destId="{FEC2C488-412E-4AC5-BB92-6F5883F6F994}" srcOrd="0" destOrd="0" presId="urn:microsoft.com/office/officeart/2016/7/layout/LinearBlockProcessNumbered"/>
    <dgm:cxn modelId="{9C750EBC-DA18-4012-98AA-9A1D711458D5}" type="presOf" srcId="{2A6A5505-9ACF-4994-B436-5DD5187D4520}" destId="{E84C9455-6E6A-4E19-BCF5-46040398DD13}" srcOrd="0" destOrd="0" presId="urn:microsoft.com/office/officeart/2016/7/layout/LinearBlockProcessNumbered"/>
    <dgm:cxn modelId="{8295B3BE-D40B-432A-973B-28309024C677}" type="presOf" srcId="{2A6A5505-9ACF-4994-B436-5DD5187D4520}" destId="{4AF137E4-713B-4B77-AC46-E233C3E1D6A6}" srcOrd="1" destOrd="0" presId="urn:microsoft.com/office/officeart/2016/7/layout/LinearBlockProcessNumbered"/>
    <dgm:cxn modelId="{564EEAC3-5AD7-4DBD-9D64-D708FA0561DD}" type="presOf" srcId="{2E22FDCF-D128-4AB0-AC97-30C24805AF19}" destId="{0B201F05-766D-48D3-89AE-FB0578D6C36B}" srcOrd="0" destOrd="0" presId="urn:microsoft.com/office/officeart/2016/7/layout/LinearBlockProcessNumbered"/>
    <dgm:cxn modelId="{E5B72EDA-AE99-48AC-93BF-E56054BFD076}" type="presOf" srcId="{121C31AB-F6CC-4DB8-A7D1-235E1D063DF3}" destId="{3E29A72C-5B99-412A-98F7-4E650268AD93}" srcOrd="1" destOrd="0" presId="urn:microsoft.com/office/officeart/2016/7/layout/LinearBlockProcessNumbered"/>
    <dgm:cxn modelId="{935B58E8-A648-4208-B604-9D88497938D1}" type="presOf" srcId="{7257A1EF-4016-42EE-92F2-FC674B8E83D3}" destId="{D09B87AB-B40B-424E-99E9-86CF65C7F6CD}" srcOrd="0" destOrd="0" presId="urn:microsoft.com/office/officeart/2016/7/layout/LinearBlockProcessNumbered"/>
    <dgm:cxn modelId="{4E81CFC8-51B5-4B21-8325-35ECEF71368D}" type="presParOf" srcId="{8DDA391D-7720-4925-A73E-82F68D155B54}" destId="{34FE4BE8-1210-41DA-BD9E-861E91FF7606}" srcOrd="0" destOrd="0" presId="urn:microsoft.com/office/officeart/2016/7/layout/LinearBlockProcessNumbered"/>
    <dgm:cxn modelId="{0A6FFD55-EC60-4DA5-8261-ABDFBEBDD419}" type="presParOf" srcId="{34FE4BE8-1210-41DA-BD9E-861E91FF7606}" destId="{D09B87AB-B40B-424E-99E9-86CF65C7F6CD}" srcOrd="0" destOrd="0" presId="urn:microsoft.com/office/officeart/2016/7/layout/LinearBlockProcessNumbered"/>
    <dgm:cxn modelId="{1B2EF4EC-4498-4444-A2E6-ED663CD91B56}" type="presParOf" srcId="{34FE4BE8-1210-41DA-BD9E-861E91FF7606}" destId="{0B201F05-766D-48D3-89AE-FB0578D6C36B}" srcOrd="1" destOrd="0" presId="urn:microsoft.com/office/officeart/2016/7/layout/LinearBlockProcessNumbered"/>
    <dgm:cxn modelId="{40437CCD-D053-4BCE-96DC-884193E48033}" type="presParOf" srcId="{34FE4BE8-1210-41DA-BD9E-861E91FF7606}" destId="{84FCD734-9A95-491D-BA7A-766E0766243E}" srcOrd="2" destOrd="0" presId="urn:microsoft.com/office/officeart/2016/7/layout/LinearBlockProcessNumbered"/>
    <dgm:cxn modelId="{23C3C6B0-97EB-48BF-8D8C-9E1BA4D62E6F}" type="presParOf" srcId="{8DDA391D-7720-4925-A73E-82F68D155B54}" destId="{B490A5D0-63FD-41C3-B254-404C154A9C1F}" srcOrd="1" destOrd="0" presId="urn:microsoft.com/office/officeart/2016/7/layout/LinearBlockProcessNumbered"/>
    <dgm:cxn modelId="{7B250764-366C-42F0-9F9B-79F6E422F310}" type="presParOf" srcId="{8DDA391D-7720-4925-A73E-82F68D155B54}" destId="{4ED8B987-F4E3-4087-AF14-54CBBB51E4E3}" srcOrd="2" destOrd="0" presId="urn:microsoft.com/office/officeart/2016/7/layout/LinearBlockProcessNumbered"/>
    <dgm:cxn modelId="{57535CCE-63F9-4EAF-8913-8F8B11334F46}" type="presParOf" srcId="{4ED8B987-F4E3-4087-AF14-54CBBB51E4E3}" destId="{F598A581-1BCE-4782-B87B-590E8648DE71}" srcOrd="0" destOrd="0" presId="urn:microsoft.com/office/officeart/2016/7/layout/LinearBlockProcessNumbered"/>
    <dgm:cxn modelId="{1800FE11-B6E7-4CB6-BB1D-F92024B75CFE}" type="presParOf" srcId="{4ED8B987-F4E3-4087-AF14-54CBBB51E4E3}" destId="{8B58DFFB-8577-46FC-9B66-97ADA73D1226}" srcOrd="1" destOrd="0" presId="urn:microsoft.com/office/officeart/2016/7/layout/LinearBlockProcessNumbered"/>
    <dgm:cxn modelId="{D7163408-AD9E-4A0B-8F0E-BD4F158058F4}" type="presParOf" srcId="{4ED8B987-F4E3-4087-AF14-54CBBB51E4E3}" destId="{3E29A72C-5B99-412A-98F7-4E650268AD93}" srcOrd="2" destOrd="0" presId="urn:microsoft.com/office/officeart/2016/7/layout/LinearBlockProcessNumbered"/>
    <dgm:cxn modelId="{7D2EB906-AC74-44B3-A9EC-FEFA498DD0A5}" type="presParOf" srcId="{8DDA391D-7720-4925-A73E-82F68D155B54}" destId="{BD93F60B-6593-4BB8-9B35-5C7F1B7C2A19}" srcOrd="3" destOrd="0" presId="urn:microsoft.com/office/officeart/2016/7/layout/LinearBlockProcessNumbered"/>
    <dgm:cxn modelId="{C768BB7A-CE34-418F-A65D-3993B03B38BB}" type="presParOf" srcId="{8DDA391D-7720-4925-A73E-82F68D155B54}" destId="{3C341ABA-8CDA-4C2E-9668-7243015D2E73}" srcOrd="4" destOrd="0" presId="urn:microsoft.com/office/officeart/2016/7/layout/LinearBlockProcessNumbered"/>
    <dgm:cxn modelId="{5CED3696-7B67-4DE1-9BFE-B7DE82E31975}" type="presParOf" srcId="{3C341ABA-8CDA-4C2E-9668-7243015D2E73}" destId="{3960C6AF-FB41-483F-B257-CC2514E7C94A}" srcOrd="0" destOrd="0" presId="urn:microsoft.com/office/officeart/2016/7/layout/LinearBlockProcessNumbered"/>
    <dgm:cxn modelId="{310429B3-411A-4B49-84BF-0D5E97A484D9}" type="presParOf" srcId="{3C341ABA-8CDA-4C2E-9668-7243015D2E73}" destId="{FA9049F4-162A-40BF-9172-26D77594AAC6}" srcOrd="1" destOrd="0" presId="urn:microsoft.com/office/officeart/2016/7/layout/LinearBlockProcessNumbered"/>
    <dgm:cxn modelId="{B11BFD91-9557-4741-B88C-3AA78282B831}" type="presParOf" srcId="{3C341ABA-8CDA-4C2E-9668-7243015D2E73}" destId="{43E4DF7E-CA9B-4095-9168-FF788A126541}" srcOrd="2" destOrd="0" presId="urn:microsoft.com/office/officeart/2016/7/layout/LinearBlockProcessNumbered"/>
    <dgm:cxn modelId="{DBE40066-C9FA-4CAE-AAF7-FFAD0768FEC8}" type="presParOf" srcId="{8DDA391D-7720-4925-A73E-82F68D155B54}" destId="{DCB3920B-EDA0-40F5-AB9B-B79C97C0328E}" srcOrd="5" destOrd="0" presId="urn:microsoft.com/office/officeart/2016/7/layout/LinearBlockProcessNumbered"/>
    <dgm:cxn modelId="{D2EC5227-7E45-4704-9CFF-0FAC015E36E5}" type="presParOf" srcId="{8DDA391D-7720-4925-A73E-82F68D155B54}" destId="{849F890F-AE1B-43FE-86B6-2FE75966F790}" srcOrd="6" destOrd="0" presId="urn:microsoft.com/office/officeart/2016/7/layout/LinearBlockProcessNumbered"/>
    <dgm:cxn modelId="{9DEAA302-93BF-43FB-859E-A81AF72A7115}" type="presParOf" srcId="{849F890F-AE1B-43FE-86B6-2FE75966F790}" destId="{E84C9455-6E6A-4E19-BCF5-46040398DD13}" srcOrd="0" destOrd="0" presId="urn:microsoft.com/office/officeart/2016/7/layout/LinearBlockProcessNumbered"/>
    <dgm:cxn modelId="{2EAF163E-B9CE-44C8-BB10-5838BF475837}" type="presParOf" srcId="{849F890F-AE1B-43FE-86B6-2FE75966F790}" destId="{FEC2C488-412E-4AC5-BB92-6F5883F6F994}" srcOrd="1" destOrd="0" presId="urn:microsoft.com/office/officeart/2016/7/layout/LinearBlockProcessNumbered"/>
    <dgm:cxn modelId="{273944F0-51E9-4179-9D15-32279007086F}" type="presParOf" srcId="{849F890F-AE1B-43FE-86B6-2FE75966F790}" destId="{4AF137E4-713B-4B77-AC46-E233C3E1D6A6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D600DD-7515-4B10-BA66-290387B031E3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CD1751D-17EB-49A3-ACFE-93CB1744EAB3}">
      <dgm:prSet/>
      <dgm:spPr/>
      <dgm:t>
        <a:bodyPr/>
        <a:lstStyle/>
        <a:p>
          <a:pPr>
            <a:defRPr cap="all"/>
          </a:pPr>
          <a:r>
            <a:rPr lang="en-GB"/>
            <a:t>Breathlessness: breathing exercises, pacing, physiotherapy</a:t>
          </a:r>
          <a:endParaRPr lang="en-US"/>
        </a:p>
      </dgm:t>
    </dgm:pt>
    <dgm:pt modelId="{C66DEC42-E042-4881-9EED-7123B53BF641}" type="parTrans" cxnId="{B89D339C-AAEA-4BCC-99D6-717A2392CAD6}">
      <dgm:prSet/>
      <dgm:spPr/>
      <dgm:t>
        <a:bodyPr/>
        <a:lstStyle/>
        <a:p>
          <a:endParaRPr lang="en-US"/>
        </a:p>
      </dgm:t>
    </dgm:pt>
    <dgm:pt modelId="{9E60314F-3C5C-4738-8574-28F78ACA5D23}" type="sibTrans" cxnId="{B89D339C-AAEA-4BCC-99D6-717A2392CAD6}">
      <dgm:prSet/>
      <dgm:spPr/>
      <dgm:t>
        <a:bodyPr/>
        <a:lstStyle/>
        <a:p>
          <a:endParaRPr lang="en-US"/>
        </a:p>
      </dgm:t>
    </dgm:pt>
    <dgm:pt modelId="{848DC03D-F474-41EE-802A-9A0981C99707}">
      <dgm:prSet/>
      <dgm:spPr/>
      <dgm:t>
        <a:bodyPr/>
        <a:lstStyle/>
        <a:p>
          <a:pPr>
            <a:defRPr cap="all"/>
          </a:pPr>
          <a:r>
            <a:rPr lang="en-GB"/>
            <a:t>Fatigue: energy conservation, rest planning</a:t>
          </a:r>
          <a:endParaRPr lang="en-US"/>
        </a:p>
      </dgm:t>
    </dgm:pt>
    <dgm:pt modelId="{F7091890-A8D4-4A31-A85B-7B1783A806F2}" type="parTrans" cxnId="{CA02B0DB-3A4C-4B79-A4CC-6963A570FAF8}">
      <dgm:prSet/>
      <dgm:spPr/>
      <dgm:t>
        <a:bodyPr/>
        <a:lstStyle/>
        <a:p>
          <a:endParaRPr lang="en-US"/>
        </a:p>
      </dgm:t>
    </dgm:pt>
    <dgm:pt modelId="{7396634D-E24C-496F-9584-E7A4CD08B453}" type="sibTrans" cxnId="{CA02B0DB-3A4C-4B79-A4CC-6963A570FAF8}">
      <dgm:prSet/>
      <dgm:spPr/>
      <dgm:t>
        <a:bodyPr/>
        <a:lstStyle/>
        <a:p>
          <a:endParaRPr lang="en-US"/>
        </a:p>
      </dgm:t>
    </dgm:pt>
    <dgm:pt modelId="{F7EEF3D2-E4E7-4D4F-9221-AA4E1A036624}">
      <dgm:prSet/>
      <dgm:spPr/>
      <dgm:t>
        <a:bodyPr/>
        <a:lstStyle/>
        <a:p>
          <a:pPr>
            <a:defRPr cap="all"/>
          </a:pPr>
          <a:r>
            <a:rPr lang="en-GB"/>
            <a:t>Nutrition: high‑calorie, high‑protein diet</a:t>
          </a:r>
          <a:endParaRPr lang="en-US"/>
        </a:p>
      </dgm:t>
    </dgm:pt>
    <dgm:pt modelId="{A60B4519-5092-4236-BA7B-77F07477DE2E}" type="parTrans" cxnId="{BFE3C2BF-0F51-4BCE-80FC-042D3F14930E}">
      <dgm:prSet/>
      <dgm:spPr/>
      <dgm:t>
        <a:bodyPr/>
        <a:lstStyle/>
        <a:p>
          <a:endParaRPr lang="en-US"/>
        </a:p>
      </dgm:t>
    </dgm:pt>
    <dgm:pt modelId="{0B2F81E4-CB57-4F3A-95FA-445759134996}" type="sibTrans" cxnId="{BFE3C2BF-0F51-4BCE-80FC-042D3F14930E}">
      <dgm:prSet/>
      <dgm:spPr/>
      <dgm:t>
        <a:bodyPr/>
        <a:lstStyle/>
        <a:p>
          <a:endParaRPr lang="en-US"/>
        </a:p>
      </dgm:t>
    </dgm:pt>
    <dgm:pt modelId="{774119E2-5696-4CC5-8886-CE30F02EE2C5}">
      <dgm:prSet/>
      <dgm:spPr/>
      <dgm:t>
        <a:bodyPr/>
        <a:lstStyle/>
        <a:p>
          <a:pPr>
            <a:defRPr cap="all"/>
          </a:pPr>
          <a:r>
            <a:rPr lang="en-GB"/>
            <a:t>Pain: analgesia under clinical supervision </a:t>
          </a:r>
          <a:r>
            <a:rPr lang="en-GB" i="1"/>
            <a:t>(NICE, 2019; British Lung Foundation, 2022)</a:t>
          </a:r>
          <a:endParaRPr lang="en-US"/>
        </a:p>
      </dgm:t>
    </dgm:pt>
    <dgm:pt modelId="{71E86FE4-94BA-45B5-AF1E-8BE4D0901AE0}" type="parTrans" cxnId="{C2138D32-3AD0-40FB-AE91-0440997E71AA}">
      <dgm:prSet/>
      <dgm:spPr/>
      <dgm:t>
        <a:bodyPr/>
        <a:lstStyle/>
        <a:p>
          <a:endParaRPr lang="en-US"/>
        </a:p>
      </dgm:t>
    </dgm:pt>
    <dgm:pt modelId="{8889C615-8A8C-478D-AAAC-858E03FDAC8A}" type="sibTrans" cxnId="{C2138D32-3AD0-40FB-AE91-0440997E71AA}">
      <dgm:prSet/>
      <dgm:spPr/>
      <dgm:t>
        <a:bodyPr/>
        <a:lstStyle/>
        <a:p>
          <a:endParaRPr lang="en-US"/>
        </a:p>
      </dgm:t>
    </dgm:pt>
    <dgm:pt modelId="{DA9C72EC-DFF2-45C9-B7EA-40B5255AB264}" type="pres">
      <dgm:prSet presAssocID="{FBD600DD-7515-4B10-BA66-290387B031E3}" presName="root" presStyleCnt="0">
        <dgm:presLayoutVars>
          <dgm:dir/>
          <dgm:resizeHandles val="exact"/>
        </dgm:presLayoutVars>
      </dgm:prSet>
      <dgm:spPr/>
    </dgm:pt>
    <dgm:pt modelId="{2B7DBCAD-29D2-47AB-AE3B-4B3593E2245A}" type="pres">
      <dgm:prSet presAssocID="{0CD1751D-17EB-49A3-ACFE-93CB1744EAB3}" presName="compNode" presStyleCnt="0"/>
      <dgm:spPr/>
    </dgm:pt>
    <dgm:pt modelId="{17FC1D09-3FA1-4A73-A616-0C1A2BAACB1C}" type="pres">
      <dgm:prSet presAssocID="{0CD1751D-17EB-49A3-ACFE-93CB1744EAB3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3A27CA8-D45D-42D7-AC49-CD64F97D6834}" type="pres">
      <dgm:prSet presAssocID="{0CD1751D-17EB-49A3-ACFE-93CB1744EAB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68B51537-237F-4DEB-AF34-80B407CE866F}" type="pres">
      <dgm:prSet presAssocID="{0CD1751D-17EB-49A3-ACFE-93CB1744EAB3}" presName="spaceRect" presStyleCnt="0"/>
      <dgm:spPr/>
    </dgm:pt>
    <dgm:pt modelId="{76DCC951-DB45-48FF-BCE1-1849BADD6651}" type="pres">
      <dgm:prSet presAssocID="{0CD1751D-17EB-49A3-ACFE-93CB1744EAB3}" presName="textRect" presStyleLbl="revTx" presStyleIdx="0" presStyleCnt="4">
        <dgm:presLayoutVars>
          <dgm:chMax val="1"/>
          <dgm:chPref val="1"/>
        </dgm:presLayoutVars>
      </dgm:prSet>
      <dgm:spPr/>
    </dgm:pt>
    <dgm:pt modelId="{18C7D124-02F6-4681-95C9-BD1D7466550F}" type="pres">
      <dgm:prSet presAssocID="{9E60314F-3C5C-4738-8574-28F78ACA5D23}" presName="sibTrans" presStyleCnt="0"/>
      <dgm:spPr/>
    </dgm:pt>
    <dgm:pt modelId="{0C2EB532-5061-47CE-BC07-6BAA58037EB5}" type="pres">
      <dgm:prSet presAssocID="{848DC03D-F474-41EE-802A-9A0981C99707}" presName="compNode" presStyleCnt="0"/>
      <dgm:spPr/>
    </dgm:pt>
    <dgm:pt modelId="{B9348D20-A4B9-48AD-87B2-7C2AE63B1005}" type="pres">
      <dgm:prSet presAssocID="{848DC03D-F474-41EE-802A-9A0981C99707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A3837C3D-6CD8-45D0-850F-56CA3CBE23A1}" type="pres">
      <dgm:prSet presAssocID="{848DC03D-F474-41EE-802A-9A0981C9970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nset scene"/>
        </a:ext>
      </dgm:extLst>
    </dgm:pt>
    <dgm:pt modelId="{CE8A71AF-B98A-45E8-8462-86AA824A699C}" type="pres">
      <dgm:prSet presAssocID="{848DC03D-F474-41EE-802A-9A0981C99707}" presName="spaceRect" presStyleCnt="0"/>
      <dgm:spPr/>
    </dgm:pt>
    <dgm:pt modelId="{BEC321AD-EA4D-4E3C-B992-13F54DB7E510}" type="pres">
      <dgm:prSet presAssocID="{848DC03D-F474-41EE-802A-9A0981C99707}" presName="textRect" presStyleLbl="revTx" presStyleIdx="1" presStyleCnt="4">
        <dgm:presLayoutVars>
          <dgm:chMax val="1"/>
          <dgm:chPref val="1"/>
        </dgm:presLayoutVars>
      </dgm:prSet>
      <dgm:spPr/>
    </dgm:pt>
    <dgm:pt modelId="{6901A473-7BF0-4540-B1D1-DF25D6C565F4}" type="pres">
      <dgm:prSet presAssocID="{7396634D-E24C-496F-9584-E7A4CD08B453}" presName="sibTrans" presStyleCnt="0"/>
      <dgm:spPr/>
    </dgm:pt>
    <dgm:pt modelId="{58A2AF5F-F659-4F72-A059-1958E4E367B9}" type="pres">
      <dgm:prSet presAssocID="{F7EEF3D2-E4E7-4D4F-9221-AA4E1A036624}" presName="compNode" presStyleCnt="0"/>
      <dgm:spPr/>
    </dgm:pt>
    <dgm:pt modelId="{EACA2C91-AE3A-4104-A4AC-CD8EC29287DC}" type="pres">
      <dgm:prSet presAssocID="{F7EEF3D2-E4E7-4D4F-9221-AA4E1A036624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BEAF1CF2-9930-4C64-BDA9-1D666C646051}" type="pres">
      <dgm:prSet presAssocID="{F7EEF3D2-E4E7-4D4F-9221-AA4E1A03662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C213C971-6943-419A-B78C-6518E29694C0}" type="pres">
      <dgm:prSet presAssocID="{F7EEF3D2-E4E7-4D4F-9221-AA4E1A036624}" presName="spaceRect" presStyleCnt="0"/>
      <dgm:spPr/>
    </dgm:pt>
    <dgm:pt modelId="{A2D6566B-7073-46AF-B826-6CE2CBEFEBAA}" type="pres">
      <dgm:prSet presAssocID="{F7EEF3D2-E4E7-4D4F-9221-AA4E1A036624}" presName="textRect" presStyleLbl="revTx" presStyleIdx="2" presStyleCnt="4">
        <dgm:presLayoutVars>
          <dgm:chMax val="1"/>
          <dgm:chPref val="1"/>
        </dgm:presLayoutVars>
      </dgm:prSet>
      <dgm:spPr/>
    </dgm:pt>
    <dgm:pt modelId="{CF417936-342A-48E9-A2B1-4E99E4E30A89}" type="pres">
      <dgm:prSet presAssocID="{0B2F81E4-CB57-4F3A-95FA-445759134996}" presName="sibTrans" presStyleCnt="0"/>
      <dgm:spPr/>
    </dgm:pt>
    <dgm:pt modelId="{9F006F3D-5297-4AF0-8AC9-20533E215702}" type="pres">
      <dgm:prSet presAssocID="{774119E2-5696-4CC5-8886-CE30F02EE2C5}" presName="compNode" presStyleCnt="0"/>
      <dgm:spPr/>
    </dgm:pt>
    <dgm:pt modelId="{01932183-9343-4203-A39C-6B0DECA0B50E}" type="pres">
      <dgm:prSet presAssocID="{774119E2-5696-4CC5-8886-CE30F02EE2C5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0F066F8A-4CCF-49D1-A48D-41603817E2C7}" type="pres">
      <dgm:prSet presAssocID="{774119E2-5696-4CC5-8886-CE30F02EE2C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ungs"/>
        </a:ext>
      </dgm:extLst>
    </dgm:pt>
    <dgm:pt modelId="{56A0F35E-E717-4CE3-B2A8-C30309661170}" type="pres">
      <dgm:prSet presAssocID="{774119E2-5696-4CC5-8886-CE30F02EE2C5}" presName="spaceRect" presStyleCnt="0"/>
      <dgm:spPr/>
    </dgm:pt>
    <dgm:pt modelId="{A2CA03E5-F280-42FB-8600-88F47C55A27F}" type="pres">
      <dgm:prSet presAssocID="{774119E2-5696-4CC5-8886-CE30F02EE2C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359D205-A3F3-4561-B0AB-FAA37C02B34F}" type="presOf" srcId="{F7EEF3D2-E4E7-4D4F-9221-AA4E1A036624}" destId="{A2D6566B-7073-46AF-B826-6CE2CBEFEBAA}" srcOrd="0" destOrd="0" presId="urn:microsoft.com/office/officeart/2018/5/layout/IconLeafLabelList"/>
    <dgm:cxn modelId="{C2138D32-3AD0-40FB-AE91-0440997E71AA}" srcId="{FBD600DD-7515-4B10-BA66-290387B031E3}" destId="{774119E2-5696-4CC5-8886-CE30F02EE2C5}" srcOrd="3" destOrd="0" parTransId="{71E86FE4-94BA-45B5-AF1E-8BE4D0901AE0}" sibTransId="{8889C615-8A8C-478D-AAAC-858E03FDAC8A}"/>
    <dgm:cxn modelId="{C6A06E72-8332-477F-85C5-73542DDDB54F}" type="presOf" srcId="{FBD600DD-7515-4B10-BA66-290387B031E3}" destId="{DA9C72EC-DFF2-45C9-B7EA-40B5255AB264}" srcOrd="0" destOrd="0" presId="urn:microsoft.com/office/officeart/2018/5/layout/IconLeafLabelList"/>
    <dgm:cxn modelId="{A7CDED59-0587-4C4B-B1C4-57A53F1E22C1}" type="presOf" srcId="{848DC03D-F474-41EE-802A-9A0981C99707}" destId="{BEC321AD-EA4D-4E3C-B992-13F54DB7E510}" srcOrd="0" destOrd="0" presId="urn:microsoft.com/office/officeart/2018/5/layout/IconLeafLabelList"/>
    <dgm:cxn modelId="{B89D339C-AAEA-4BCC-99D6-717A2392CAD6}" srcId="{FBD600DD-7515-4B10-BA66-290387B031E3}" destId="{0CD1751D-17EB-49A3-ACFE-93CB1744EAB3}" srcOrd="0" destOrd="0" parTransId="{C66DEC42-E042-4881-9EED-7123B53BF641}" sibTransId="{9E60314F-3C5C-4738-8574-28F78ACA5D23}"/>
    <dgm:cxn modelId="{BFE3C2BF-0F51-4BCE-80FC-042D3F14930E}" srcId="{FBD600DD-7515-4B10-BA66-290387B031E3}" destId="{F7EEF3D2-E4E7-4D4F-9221-AA4E1A036624}" srcOrd="2" destOrd="0" parTransId="{A60B4519-5092-4236-BA7B-77F07477DE2E}" sibTransId="{0B2F81E4-CB57-4F3A-95FA-445759134996}"/>
    <dgm:cxn modelId="{F1FD8ACA-4D1B-41D5-ACE2-85F70D327E2D}" type="presOf" srcId="{0CD1751D-17EB-49A3-ACFE-93CB1744EAB3}" destId="{76DCC951-DB45-48FF-BCE1-1849BADD6651}" srcOrd="0" destOrd="0" presId="urn:microsoft.com/office/officeart/2018/5/layout/IconLeafLabelList"/>
    <dgm:cxn modelId="{CA02B0DB-3A4C-4B79-A4CC-6963A570FAF8}" srcId="{FBD600DD-7515-4B10-BA66-290387B031E3}" destId="{848DC03D-F474-41EE-802A-9A0981C99707}" srcOrd="1" destOrd="0" parTransId="{F7091890-A8D4-4A31-A85B-7B1783A806F2}" sibTransId="{7396634D-E24C-496F-9584-E7A4CD08B453}"/>
    <dgm:cxn modelId="{74AE0AFB-FBDE-4AC7-AFE3-1C5F979339F1}" type="presOf" srcId="{774119E2-5696-4CC5-8886-CE30F02EE2C5}" destId="{A2CA03E5-F280-42FB-8600-88F47C55A27F}" srcOrd="0" destOrd="0" presId="urn:microsoft.com/office/officeart/2018/5/layout/IconLeafLabelList"/>
    <dgm:cxn modelId="{6381ED4A-F39F-4C43-B295-F8D04452B42D}" type="presParOf" srcId="{DA9C72EC-DFF2-45C9-B7EA-40B5255AB264}" destId="{2B7DBCAD-29D2-47AB-AE3B-4B3593E2245A}" srcOrd="0" destOrd="0" presId="urn:microsoft.com/office/officeart/2018/5/layout/IconLeafLabelList"/>
    <dgm:cxn modelId="{E71695ED-83A7-4F83-A1C6-298ACF3060EB}" type="presParOf" srcId="{2B7DBCAD-29D2-47AB-AE3B-4B3593E2245A}" destId="{17FC1D09-3FA1-4A73-A616-0C1A2BAACB1C}" srcOrd="0" destOrd="0" presId="urn:microsoft.com/office/officeart/2018/5/layout/IconLeafLabelList"/>
    <dgm:cxn modelId="{760D629D-E7E9-48F2-A103-877C45CF9001}" type="presParOf" srcId="{2B7DBCAD-29D2-47AB-AE3B-4B3593E2245A}" destId="{E3A27CA8-D45D-42D7-AC49-CD64F97D6834}" srcOrd="1" destOrd="0" presId="urn:microsoft.com/office/officeart/2018/5/layout/IconLeafLabelList"/>
    <dgm:cxn modelId="{AF94DBB0-D164-4DFB-92FE-3AE2A0644CDE}" type="presParOf" srcId="{2B7DBCAD-29D2-47AB-AE3B-4B3593E2245A}" destId="{68B51537-237F-4DEB-AF34-80B407CE866F}" srcOrd="2" destOrd="0" presId="urn:microsoft.com/office/officeart/2018/5/layout/IconLeafLabelList"/>
    <dgm:cxn modelId="{08CA9DDC-900B-428E-B2C2-7DF4C6E9338E}" type="presParOf" srcId="{2B7DBCAD-29D2-47AB-AE3B-4B3593E2245A}" destId="{76DCC951-DB45-48FF-BCE1-1849BADD6651}" srcOrd="3" destOrd="0" presId="urn:microsoft.com/office/officeart/2018/5/layout/IconLeafLabelList"/>
    <dgm:cxn modelId="{DECAA9D0-61B9-4FD0-BD0B-DDC9BC5287B5}" type="presParOf" srcId="{DA9C72EC-DFF2-45C9-B7EA-40B5255AB264}" destId="{18C7D124-02F6-4681-95C9-BD1D7466550F}" srcOrd="1" destOrd="0" presId="urn:microsoft.com/office/officeart/2018/5/layout/IconLeafLabelList"/>
    <dgm:cxn modelId="{FCDC031E-A26E-4691-98F9-3AE3C78F1393}" type="presParOf" srcId="{DA9C72EC-DFF2-45C9-B7EA-40B5255AB264}" destId="{0C2EB532-5061-47CE-BC07-6BAA58037EB5}" srcOrd="2" destOrd="0" presId="urn:microsoft.com/office/officeart/2018/5/layout/IconLeafLabelList"/>
    <dgm:cxn modelId="{EB75D7A5-13FC-4656-8786-8AC4881102A2}" type="presParOf" srcId="{0C2EB532-5061-47CE-BC07-6BAA58037EB5}" destId="{B9348D20-A4B9-48AD-87B2-7C2AE63B1005}" srcOrd="0" destOrd="0" presId="urn:microsoft.com/office/officeart/2018/5/layout/IconLeafLabelList"/>
    <dgm:cxn modelId="{13FE825E-38E0-43C8-8B8D-31477157E8C9}" type="presParOf" srcId="{0C2EB532-5061-47CE-BC07-6BAA58037EB5}" destId="{A3837C3D-6CD8-45D0-850F-56CA3CBE23A1}" srcOrd="1" destOrd="0" presId="urn:microsoft.com/office/officeart/2018/5/layout/IconLeafLabelList"/>
    <dgm:cxn modelId="{C3165ED9-85F5-4CAA-9F62-420869C80C62}" type="presParOf" srcId="{0C2EB532-5061-47CE-BC07-6BAA58037EB5}" destId="{CE8A71AF-B98A-45E8-8462-86AA824A699C}" srcOrd="2" destOrd="0" presId="urn:microsoft.com/office/officeart/2018/5/layout/IconLeafLabelList"/>
    <dgm:cxn modelId="{35250561-04D6-4745-96F2-4D1757475F07}" type="presParOf" srcId="{0C2EB532-5061-47CE-BC07-6BAA58037EB5}" destId="{BEC321AD-EA4D-4E3C-B992-13F54DB7E510}" srcOrd="3" destOrd="0" presId="urn:microsoft.com/office/officeart/2018/5/layout/IconLeafLabelList"/>
    <dgm:cxn modelId="{12708A9A-D06B-4671-9031-98969028C4F6}" type="presParOf" srcId="{DA9C72EC-DFF2-45C9-B7EA-40B5255AB264}" destId="{6901A473-7BF0-4540-B1D1-DF25D6C565F4}" srcOrd="3" destOrd="0" presId="urn:microsoft.com/office/officeart/2018/5/layout/IconLeafLabelList"/>
    <dgm:cxn modelId="{D8C286EB-F812-4EB8-A838-A7FD562041BC}" type="presParOf" srcId="{DA9C72EC-DFF2-45C9-B7EA-40B5255AB264}" destId="{58A2AF5F-F659-4F72-A059-1958E4E367B9}" srcOrd="4" destOrd="0" presId="urn:microsoft.com/office/officeart/2018/5/layout/IconLeafLabelList"/>
    <dgm:cxn modelId="{4210495B-5785-4987-B82D-F63CFB340930}" type="presParOf" srcId="{58A2AF5F-F659-4F72-A059-1958E4E367B9}" destId="{EACA2C91-AE3A-4104-A4AC-CD8EC29287DC}" srcOrd="0" destOrd="0" presId="urn:microsoft.com/office/officeart/2018/5/layout/IconLeafLabelList"/>
    <dgm:cxn modelId="{3B22F459-07AC-4866-99D0-2CCA345D6F88}" type="presParOf" srcId="{58A2AF5F-F659-4F72-A059-1958E4E367B9}" destId="{BEAF1CF2-9930-4C64-BDA9-1D666C646051}" srcOrd="1" destOrd="0" presId="urn:microsoft.com/office/officeart/2018/5/layout/IconLeafLabelList"/>
    <dgm:cxn modelId="{DAB08B6A-6F5D-4E26-8C04-35909B12310F}" type="presParOf" srcId="{58A2AF5F-F659-4F72-A059-1958E4E367B9}" destId="{C213C971-6943-419A-B78C-6518E29694C0}" srcOrd="2" destOrd="0" presId="urn:microsoft.com/office/officeart/2018/5/layout/IconLeafLabelList"/>
    <dgm:cxn modelId="{97DAB873-4689-429C-8D12-ADB48FFB0602}" type="presParOf" srcId="{58A2AF5F-F659-4F72-A059-1958E4E367B9}" destId="{A2D6566B-7073-46AF-B826-6CE2CBEFEBAA}" srcOrd="3" destOrd="0" presId="urn:microsoft.com/office/officeart/2018/5/layout/IconLeafLabelList"/>
    <dgm:cxn modelId="{0BE24E60-2516-40B8-81E3-342EC4978A2F}" type="presParOf" srcId="{DA9C72EC-DFF2-45C9-B7EA-40B5255AB264}" destId="{CF417936-342A-48E9-A2B1-4E99E4E30A89}" srcOrd="5" destOrd="0" presId="urn:microsoft.com/office/officeart/2018/5/layout/IconLeafLabelList"/>
    <dgm:cxn modelId="{152096D3-FEE6-4B98-87E8-8C3D66C611A0}" type="presParOf" srcId="{DA9C72EC-DFF2-45C9-B7EA-40B5255AB264}" destId="{9F006F3D-5297-4AF0-8AC9-20533E215702}" srcOrd="6" destOrd="0" presId="urn:microsoft.com/office/officeart/2018/5/layout/IconLeafLabelList"/>
    <dgm:cxn modelId="{6B462E1D-336F-4C80-8038-77AF9287F71A}" type="presParOf" srcId="{9F006F3D-5297-4AF0-8AC9-20533E215702}" destId="{01932183-9343-4203-A39C-6B0DECA0B50E}" srcOrd="0" destOrd="0" presId="urn:microsoft.com/office/officeart/2018/5/layout/IconLeafLabelList"/>
    <dgm:cxn modelId="{F61C40D9-9A22-4E7B-A025-316DD348B034}" type="presParOf" srcId="{9F006F3D-5297-4AF0-8AC9-20533E215702}" destId="{0F066F8A-4CCF-49D1-A48D-41603817E2C7}" srcOrd="1" destOrd="0" presId="urn:microsoft.com/office/officeart/2018/5/layout/IconLeafLabelList"/>
    <dgm:cxn modelId="{5956618C-D4C6-4169-996F-B55AA0F90FDC}" type="presParOf" srcId="{9F006F3D-5297-4AF0-8AC9-20533E215702}" destId="{56A0F35E-E717-4CE3-B2A8-C30309661170}" srcOrd="2" destOrd="0" presId="urn:microsoft.com/office/officeart/2018/5/layout/IconLeafLabelList"/>
    <dgm:cxn modelId="{C7B186B4-F3C0-42B8-B966-763ABF05BDB3}" type="presParOf" srcId="{9F006F3D-5297-4AF0-8AC9-20533E215702}" destId="{A2CA03E5-F280-42FB-8600-88F47C55A27F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CB7FECE-7EBC-4B91-90CD-5C2E22C3CE0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F05E4C3-E4FF-427A-BAC9-315FF1B804C6}">
      <dgm:prSet/>
      <dgm:spPr/>
      <dgm:t>
        <a:bodyPr/>
        <a:lstStyle/>
        <a:p>
          <a:r>
            <a:rPr lang="en-GB"/>
            <a:t>Smoking cessation support (behavioural + clinical options)</a:t>
          </a:r>
          <a:endParaRPr lang="en-US"/>
        </a:p>
      </dgm:t>
    </dgm:pt>
    <dgm:pt modelId="{2BBE6DE6-D013-4DA4-AC9E-C8151B4357D6}" type="parTrans" cxnId="{8CB3E064-04BF-4155-8495-BFD3BAF03D60}">
      <dgm:prSet/>
      <dgm:spPr/>
      <dgm:t>
        <a:bodyPr/>
        <a:lstStyle/>
        <a:p>
          <a:endParaRPr lang="en-US"/>
        </a:p>
      </dgm:t>
    </dgm:pt>
    <dgm:pt modelId="{77A43569-806E-40DE-93D6-6C927157BBCF}" type="sibTrans" cxnId="{8CB3E064-04BF-4155-8495-BFD3BAF03D60}">
      <dgm:prSet/>
      <dgm:spPr/>
      <dgm:t>
        <a:bodyPr/>
        <a:lstStyle/>
        <a:p>
          <a:endParaRPr lang="en-US"/>
        </a:p>
      </dgm:t>
    </dgm:pt>
    <dgm:pt modelId="{23AB3C8C-619C-4F92-85F1-FD520ADB2768}">
      <dgm:prSet/>
      <dgm:spPr/>
      <dgm:t>
        <a:bodyPr/>
        <a:lstStyle/>
        <a:p>
          <a:r>
            <a:rPr lang="en-GB"/>
            <a:t>Gentle physical activity as tolerated</a:t>
          </a:r>
          <a:endParaRPr lang="en-US"/>
        </a:p>
      </dgm:t>
    </dgm:pt>
    <dgm:pt modelId="{7A495F1A-5427-4464-86CC-37E742415789}" type="parTrans" cxnId="{C5655A47-8180-4B11-83D7-519D9FCE8DC1}">
      <dgm:prSet/>
      <dgm:spPr/>
      <dgm:t>
        <a:bodyPr/>
        <a:lstStyle/>
        <a:p>
          <a:endParaRPr lang="en-US"/>
        </a:p>
      </dgm:t>
    </dgm:pt>
    <dgm:pt modelId="{EA741951-63A6-4FFA-9F01-423DF0BB5BC9}" type="sibTrans" cxnId="{C5655A47-8180-4B11-83D7-519D9FCE8DC1}">
      <dgm:prSet/>
      <dgm:spPr/>
      <dgm:t>
        <a:bodyPr/>
        <a:lstStyle/>
        <a:p>
          <a:endParaRPr lang="en-US"/>
        </a:p>
      </dgm:t>
    </dgm:pt>
    <dgm:pt modelId="{44971BF1-26E6-4638-968E-830C7C653704}">
      <dgm:prSet/>
      <dgm:spPr/>
      <dgm:t>
        <a:bodyPr/>
        <a:lstStyle/>
        <a:p>
          <a:r>
            <a:rPr lang="en-GB"/>
            <a:t>Balanced diet to maintain weight and muscle mass</a:t>
          </a:r>
          <a:endParaRPr lang="en-US"/>
        </a:p>
      </dgm:t>
    </dgm:pt>
    <dgm:pt modelId="{64210F30-6AE2-4EB8-81F4-FFB3A5CC6BAE}" type="parTrans" cxnId="{FA222304-F168-401F-A661-3EBA3852DD4B}">
      <dgm:prSet/>
      <dgm:spPr/>
      <dgm:t>
        <a:bodyPr/>
        <a:lstStyle/>
        <a:p>
          <a:endParaRPr lang="en-US"/>
        </a:p>
      </dgm:t>
    </dgm:pt>
    <dgm:pt modelId="{2A0B7499-B183-4098-8182-3F7A3A3F1EF4}" type="sibTrans" cxnId="{FA222304-F168-401F-A661-3EBA3852DD4B}">
      <dgm:prSet/>
      <dgm:spPr/>
      <dgm:t>
        <a:bodyPr/>
        <a:lstStyle/>
        <a:p>
          <a:endParaRPr lang="en-US"/>
        </a:p>
      </dgm:t>
    </dgm:pt>
    <dgm:pt modelId="{569B1A88-D2B0-44EA-AB61-E3CA708BFD98}">
      <dgm:prSet/>
      <dgm:spPr/>
      <dgm:t>
        <a:bodyPr/>
        <a:lstStyle/>
        <a:p>
          <a:r>
            <a:rPr lang="en-GB"/>
            <a:t>Alcohol moderation </a:t>
          </a:r>
          <a:r>
            <a:rPr lang="en-GB" i="1"/>
            <a:t>(Public Health England, 2020; Cancer Research UK, 2024)</a:t>
          </a:r>
          <a:endParaRPr lang="en-US"/>
        </a:p>
      </dgm:t>
    </dgm:pt>
    <dgm:pt modelId="{B8BE66EF-C301-4C74-BC24-729AA92B1AC8}" type="parTrans" cxnId="{9E9DBAE9-0189-473F-B896-DBA30D7ED4EA}">
      <dgm:prSet/>
      <dgm:spPr/>
      <dgm:t>
        <a:bodyPr/>
        <a:lstStyle/>
        <a:p>
          <a:endParaRPr lang="en-US"/>
        </a:p>
      </dgm:t>
    </dgm:pt>
    <dgm:pt modelId="{599836D0-8CF6-476C-942B-7A2D56E96570}" type="sibTrans" cxnId="{9E9DBAE9-0189-473F-B896-DBA30D7ED4EA}">
      <dgm:prSet/>
      <dgm:spPr/>
      <dgm:t>
        <a:bodyPr/>
        <a:lstStyle/>
        <a:p>
          <a:endParaRPr lang="en-US"/>
        </a:p>
      </dgm:t>
    </dgm:pt>
    <dgm:pt modelId="{2C3F28CA-D8A6-49B0-A44E-298D71EFBCB9}" type="pres">
      <dgm:prSet presAssocID="{4CB7FECE-7EBC-4B91-90CD-5C2E22C3CE0C}" presName="linear" presStyleCnt="0">
        <dgm:presLayoutVars>
          <dgm:animLvl val="lvl"/>
          <dgm:resizeHandles val="exact"/>
        </dgm:presLayoutVars>
      </dgm:prSet>
      <dgm:spPr/>
    </dgm:pt>
    <dgm:pt modelId="{D31D31B9-93F8-4874-84EA-770DEA7C9779}" type="pres">
      <dgm:prSet presAssocID="{FF05E4C3-E4FF-427A-BAC9-315FF1B804C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3BED0E6-6BD8-4121-8268-AAF73BF5DEB0}" type="pres">
      <dgm:prSet presAssocID="{77A43569-806E-40DE-93D6-6C927157BBCF}" presName="spacer" presStyleCnt="0"/>
      <dgm:spPr/>
    </dgm:pt>
    <dgm:pt modelId="{F084F307-24E8-4B99-9D43-509A4D7E568C}" type="pres">
      <dgm:prSet presAssocID="{23AB3C8C-619C-4F92-85F1-FD520ADB276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FD1FB41-A141-4FA9-BFAE-676E19565377}" type="pres">
      <dgm:prSet presAssocID="{EA741951-63A6-4FFA-9F01-423DF0BB5BC9}" presName="spacer" presStyleCnt="0"/>
      <dgm:spPr/>
    </dgm:pt>
    <dgm:pt modelId="{B9BBD343-9490-4376-9A51-9A72EF207080}" type="pres">
      <dgm:prSet presAssocID="{44971BF1-26E6-4638-968E-830C7C65370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CC6EC0F-66C7-4765-A101-1217DF2FA8AB}" type="pres">
      <dgm:prSet presAssocID="{2A0B7499-B183-4098-8182-3F7A3A3F1EF4}" presName="spacer" presStyleCnt="0"/>
      <dgm:spPr/>
    </dgm:pt>
    <dgm:pt modelId="{3141831D-7C25-48F0-93F5-AF252516F6B3}" type="pres">
      <dgm:prSet presAssocID="{569B1A88-D2B0-44EA-AB61-E3CA708BFD9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A222304-F168-401F-A661-3EBA3852DD4B}" srcId="{4CB7FECE-7EBC-4B91-90CD-5C2E22C3CE0C}" destId="{44971BF1-26E6-4638-968E-830C7C653704}" srcOrd="2" destOrd="0" parTransId="{64210F30-6AE2-4EB8-81F4-FFB3A5CC6BAE}" sibTransId="{2A0B7499-B183-4098-8182-3F7A3A3F1EF4}"/>
    <dgm:cxn modelId="{90626B1C-5C68-414F-B53C-DA1BA4967F42}" type="presOf" srcId="{44971BF1-26E6-4638-968E-830C7C653704}" destId="{B9BBD343-9490-4376-9A51-9A72EF207080}" srcOrd="0" destOrd="0" presId="urn:microsoft.com/office/officeart/2005/8/layout/vList2"/>
    <dgm:cxn modelId="{37C42238-E733-476C-A1B5-0201225EDBE5}" type="presOf" srcId="{23AB3C8C-619C-4F92-85F1-FD520ADB2768}" destId="{F084F307-24E8-4B99-9D43-509A4D7E568C}" srcOrd="0" destOrd="0" presId="urn:microsoft.com/office/officeart/2005/8/layout/vList2"/>
    <dgm:cxn modelId="{8CB3E064-04BF-4155-8495-BFD3BAF03D60}" srcId="{4CB7FECE-7EBC-4B91-90CD-5C2E22C3CE0C}" destId="{FF05E4C3-E4FF-427A-BAC9-315FF1B804C6}" srcOrd="0" destOrd="0" parTransId="{2BBE6DE6-D013-4DA4-AC9E-C8151B4357D6}" sibTransId="{77A43569-806E-40DE-93D6-6C927157BBCF}"/>
    <dgm:cxn modelId="{C5655A47-8180-4B11-83D7-519D9FCE8DC1}" srcId="{4CB7FECE-7EBC-4B91-90CD-5C2E22C3CE0C}" destId="{23AB3C8C-619C-4F92-85F1-FD520ADB2768}" srcOrd="1" destOrd="0" parTransId="{7A495F1A-5427-4464-86CC-37E742415789}" sibTransId="{EA741951-63A6-4FFA-9F01-423DF0BB5BC9}"/>
    <dgm:cxn modelId="{58C9F159-14DD-4C3D-A7BD-3BBF06785D41}" type="presOf" srcId="{4CB7FECE-7EBC-4B91-90CD-5C2E22C3CE0C}" destId="{2C3F28CA-D8A6-49B0-A44E-298D71EFBCB9}" srcOrd="0" destOrd="0" presId="urn:microsoft.com/office/officeart/2005/8/layout/vList2"/>
    <dgm:cxn modelId="{1966318A-70A2-4696-8C5A-CC444929733A}" type="presOf" srcId="{569B1A88-D2B0-44EA-AB61-E3CA708BFD98}" destId="{3141831D-7C25-48F0-93F5-AF252516F6B3}" srcOrd="0" destOrd="0" presId="urn:microsoft.com/office/officeart/2005/8/layout/vList2"/>
    <dgm:cxn modelId="{C07E1098-A853-4D5A-A0D5-3E87B01D7D8E}" type="presOf" srcId="{FF05E4C3-E4FF-427A-BAC9-315FF1B804C6}" destId="{D31D31B9-93F8-4874-84EA-770DEA7C9779}" srcOrd="0" destOrd="0" presId="urn:microsoft.com/office/officeart/2005/8/layout/vList2"/>
    <dgm:cxn modelId="{9E9DBAE9-0189-473F-B896-DBA30D7ED4EA}" srcId="{4CB7FECE-7EBC-4B91-90CD-5C2E22C3CE0C}" destId="{569B1A88-D2B0-44EA-AB61-E3CA708BFD98}" srcOrd="3" destOrd="0" parTransId="{B8BE66EF-C301-4C74-BC24-729AA92B1AC8}" sibTransId="{599836D0-8CF6-476C-942B-7A2D56E96570}"/>
    <dgm:cxn modelId="{F25A4184-4836-46B0-86D2-06D71109354A}" type="presParOf" srcId="{2C3F28CA-D8A6-49B0-A44E-298D71EFBCB9}" destId="{D31D31B9-93F8-4874-84EA-770DEA7C9779}" srcOrd="0" destOrd="0" presId="urn:microsoft.com/office/officeart/2005/8/layout/vList2"/>
    <dgm:cxn modelId="{F0AE58C8-2F5C-4005-8205-9EF0C19D9C84}" type="presParOf" srcId="{2C3F28CA-D8A6-49B0-A44E-298D71EFBCB9}" destId="{33BED0E6-6BD8-4121-8268-AAF73BF5DEB0}" srcOrd="1" destOrd="0" presId="urn:microsoft.com/office/officeart/2005/8/layout/vList2"/>
    <dgm:cxn modelId="{BFEB1B26-1AF1-410B-A31D-F33131CCF7C1}" type="presParOf" srcId="{2C3F28CA-D8A6-49B0-A44E-298D71EFBCB9}" destId="{F084F307-24E8-4B99-9D43-509A4D7E568C}" srcOrd="2" destOrd="0" presId="urn:microsoft.com/office/officeart/2005/8/layout/vList2"/>
    <dgm:cxn modelId="{5A5EE362-062D-41D2-B30B-BA9A37B574A4}" type="presParOf" srcId="{2C3F28CA-D8A6-49B0-A44E-298D71EFBCB9}" destId="{4FD1FB41-A141-4FA9-BFAE-676E19565377}" srcOrd="3" destOrd="0" presId="urn:microsoft.com/office/officeart/2005/8/layout/vList2"/>
    <dgm:cxn modelId="{E5B866B7-041E-4A40-99A3-D1099080433D}" type="presParOf" srcId="{2C3F28CA-D8A6-49B0-A44E-298D71EFBCB9}" destId="{B9BBD343-9490-4376-9A51-9A72EF207080}" srcOrd="4" destOrd="0" presId="urn:microsoft.com/office/officeart/2005/8/layout/vList2"/>
    <dgm:cxn modelId="{ADCECD38-C222-4277-BC27-1DB91ADFB7F0}" type="presParOf" srcId="{2C3F28CA-D8A6-49B0-A44E-298D71EFBCB9}" destId="{1CC6EC0F-66C7-4765-A101-1217DF2FA8AB}" srcOrd="5" destOrd="0" presId="urn:microsoft.com/office/officeart/2005/8/layout/vList2"/>
    <dgm:cxn modelId="{75C923CD-D93E-466B-B8A4-D11AD7D43A0A}" type="presParOf" srcId="{2C3F28CA-D8A6-49B0-A44E-298D71EFBCB9}" destId="{3141831D-7C25-48F0-93F5-AF252516F6B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2B049EA-BFC9-4593-9F37-E49575A00395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1E11FC7-6E32-4EF4-8DCE-11C5FC39705D}">
      <dgm:prSet/>
      <dgm:spPr/>
      <dgm:t>
        <a:bodyPr/>
        <a:lstStyle/>
        <a:p>
          <a:pPr>
            <a:defRPr cap="all"/>
          </a:pPr>
          <a:r>
            <a:rPr lang="en-GB"/>
            <a:t>Informed consent for all treatments</a:t>
          </a:r>
          <a:endParaRPr lang="en-US"/>
        </a:p>
      </dgm:t>
    </dgm:pt>
    <dgm:pt modelId="{94C2E08C-B164-4B73-8FA4-FDEC478BF78E}" type="parTrans" cxnId="{B26CAEDD-B61A-4245-8B5E-3AD7CAD420BB}">
      <dgm:prSet/>
      <dgm:spPr/>
      <dgm:t>
        <a:bodyPr/>
        <a:lstStyle/>
        <a:p>
          <a:endParaRPr lang="en-US"/>
        </a:p>
      </dgm:t>
    </dgm:pt>
    <dgm:pt modelId="{982733CA-C200-431A-9334-E3E8337B5340}" type="sibTrans" cxnId="{B26CAEDD-B61A-4245-8B5E-3AD7CAD420BB}">
      <dgm:prSet/>
      <dgm:spPr/>
      <dgm:t>
        <a:bodyPr/>
        <a:lstStyle/>
        <a:p>
          <a:endParaRPr lang="en-US"/>
        </a:p>
      </dgm:t>
    </dgm:pt>
    <dgm:pt modelId="{3DAD949A-8561-4AF9-9F3C-E60608C937C3}">
      <dgm:prSet/>
      <dgm:spPr/>
      <dgm:t>
        <a:bodyPr/>
        <a:lstStyle/>
        <a:p>
          <a:pPr>
            <a:defRPr cap="all"/>
          </a:pPr>
          <a:r>
            <a:rPr lang="en-GB"/>
            <a:t>Confidentiality maintained at all times</a:t>
          </a:r>
          <a:endParaRPr lang="en-US"/>
        </a:p>
      </dgm:t>
    </dgm:pt>
    <dgm:pt modelId="{D14C49EE-5DF1-42AD-85E8-F54CA0BDF6C6}" type="parTrans" cxnId="{78A94815-8B83-4759-AEFE-494ABDF57604}">
      <dgm:prSet/>
      <dgm:spPr/>
      <dgm:t>
        <a:bodyPr/>
        <a:lstStyle/>
        <a:p>
          <a:endParaRPr lang="en-US"/>
        </a:p>
      </dgm:t>
    </dgm:pt>
    <dgm:pt modelId="{BBBEAC73-80BF-448B-803B-8A69C54FEFB4}" type="sibTrans" cxnId="{78A94815-8B83-4759-AEFE-494ABDF57604}">
      <dgm:prSet/>
      <dgm:spPr/>
      <dgm:t>
        <a:bodyPr/>
        <a:lstStyle/>
        <a:p>
          <a:endParaRPr lang="en-US"/>
        </a:p>
      </dgm:t>
    </dgm:pt>
    <dgm:pt modelId="{14E3D9E2-125D-4DA2-89AB-C941BE0457C9}">
      <dgm:prSet/>
      <dgm:spPr/>
      <dgm:t>
        <a:bodyPr/>
        <a:lstStyle/>
        <a:p>
          <a:pPr>
            <a:defRPr cap="all"/>
          </a:pPr>
          <a:r>
            <a:rPr lang="en-GB"/>
            <a:t>Capacity assessed if decision‑making is uncertain</a:t>
          </a:r>
          <a:endParaRPr lang="en-US"/>
        </a:p>
      </dgm:t>
    </dgm:pt>
    <dgm:pt modelId="{B835CD00-5AA4-4B25-8318-FF565C967F77}" type="parTrans" cxnId="{180F1A4F-BA32-453C-BF4D-A016BAB009A0}">
      <dgm:prSet/>
      <dgm:spPr/>
      <dgm:t>
        <a:bodyPr/>
        <a:lstStyle/>
        <a:p>
          <a:endParaRPr lang="en-US"/>
        </a:p>
      </dgm:t>
    </dgm:pt>
    <dgm:pt modelId="{CFC02445-79F7-4E87-945F-CE0CE69B6D91}" type="sibTrans" cxnId="{180F1A4F-BA32-453C-BF4D-A016BAB009A0}">
      <dgm:prSet/>
      <dgm:spPr/>
      <dgm:t>
        <a:bodyPr/>
        <a:lstStyle/>
        <a:p>
          <a:endParaRPr lang="en-US"/>
        </a:p>
      </dgm:t>
    </dgm:pt>
    <dgm:pt modelId="{48545840-6FED-40FB-8C78-BD189622C859}">
      <dgm:prSet/>
      <dgm:spPr/>
      <dgm:t>
        <a:bodyPr/>
        <a:lstStyle/>
        <a:p>
          <a:pPr>
            <a:defRPr cap="all"/>
          </a:pPr>
          <a:r>
            <a:rPr lang="en-GB"/>
            <a:t>Shared decision‑making to support patient autonomy </a:t>
          </a:r>
          <a:r>
            <a:rPr lang="en-GB" i="1"/>
            <a:t>(NICE, 2021; NHS, 2023)</a:t>
          </a:r>
          <a:endParaRPr lang="en-US"/>
        </a:p>
      </dgm:t>
    </dgm:pt>
    <dgm:pt modelId="{3BB4CFBD-049D-4F74-AF58-01F620CD421A}" type="parTrans" cxnId="{A588560A-5A2B-4AC4-9A02-62B1325A43F0}">
      <dgm:prSet/>
      <dgm:spPr/>
      <dgm:t>
        <a:bodyPr/>
        <a:lstStyle/>
        <a:p>
          <a:endParaRPr lang="en-US"/>
        </a:p>
      </dgm:t>
    </dgm:pt>
    <dgm:pt modelId="{018DCBF3-BD38-4093-A9B8-C10F2039B298}" type="sibTrans" cxnId="{A588560A-5A2B-4AC4-9A02-62B1325A43F0}">
      <dgm:prSet/>
      <dgm:spPr/>
      <dgm:t>
        <a:bodyPr/>
        <a:lstStyle/>
        <a:p>
          <a:endParaRPr lang="en-US"/>
        </a:p>
      </dgm:t>
    </dgm:pt>
    <dgm:pt modelId="{2974DF1E-C06E-4F0A-A5E3-348A6C5185CA}" type="pres">
      <dgm:prSet presAssocID="{62B049EA-BFC9-4593-9F37-E49575A00395}" presName="root" presStyleCnt="0">
        <dgm:presLayoutVars>
          <dgm:dir/>
          <dgm:resizeHandles val="exact"/>
        </dgm:presLayoutVars>
      </dgm:prSet>
      <dgm:spPr/>
    </dgm:pt>
    <dgm:pt modelId="{EC834397-3404-417C-A16B-CB33B3F131E4}" type="pres">
      <dgm:prSet presAssocID="{11E11FC7-6E32-4EF4-8DCE-11C5FC39705D}" presName="compNode" presStyleCnt="0"/>
      <dgm:spPr/>
    </dgm:pt>
    <dgm:pt modelId="{28FEC55E-6DBF-46BA-AC09-3FB2A56DDD1D}" type="pres">
      <dgm:prSet presAssocID="{11E11FC7-6E32-4EF4-8DCE-11C5FC39705D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8DA48D3F-A1A2-4E36-82CF-EFF9313C49E1}" type="pres">
      <dgm:prSet presAssocID="{11E11FC7-6E32-4EF4-8DCE-11C5FC39705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6956A72-2891-4070-815F-2CE1B83D70F4}" type="pres">
      <dgm:prSet presAssocID="{11E11FC7-6E32-4EF4-8DCE-11C5FC39705D}" presName="spaceRect" presStyleCnt="0"/>
      <dgm:spPr/>
    </dgm:pt>
    <dgm:pt modelId="{0DDAD6DB-5157-4DF4-8F94-467177304CA4}" type="pres">
      <dgm:prSet presAssocID="{11E11FC7-6E32-4EF4-8DCE-11C5FC39705D}" presName="textRect" presStyleLbl="revTx" presStyleIdx="0" presStyleCnt="4">
        <dgm:presLayoutVars>
          <dgm:chMax val="1"/>
          <dgm:chPref val="1"/>
        </dgm:presLayoutVars>
      </dgm:prSet>
      <dgm:spPr/>
    </dgm:pt>
    <dgm:pt modelId="{54355A26-DF4C-4B62-8C03-4D1A82CF41C4}" type="pres">
      <dgm:prSet presAssocID="{982733CA-C200-431A-9334-E3E8337B5340}" presName="sibTrans" presStyleCnt="0"/>
      <dgm:spPr/>
    </dgm:pt>
    <dgm:pt modelId="{3758BEDA-194F-4F97-B901-FFFCDE6C28F2}" type="pres">
      <dgm:prSet presAssocID="{3DAD949A-8561-4AF9-9F3C-E60608C937C3}" presName="compNode" presStyleCnt="0"/>
      <dgm:spPr/>
    </dgm:pt>
    <dgm:pt modelId="{251B69D5-23DA-42A3-9033-6397F9078431}" type="pres">
      <dgm:prSet presAssocID="{3DAD949A-8561-4AF9-9F3C-E60608C937C3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415D778-5757-41B7-AB84-4651B0553B94}" type="pres">
      <dgm:prSet presAssocID="{3DAD949A-8561-4AF9-9F3C-E60608C937C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7F2AA200-4F00-4AC6-A942-47EFDB5039A6}" type="pres">
      <dgm:prSet presAssocID="{3DAD949A-8561-4AF9-9F3C-E60608C937C3}" presName="spaceRect" presStyleCnt="0"/>
      <dgm:spPr/>
    </dgm:pt>
    <dgm:pt modelId="{27603C8A-0EE2-41C5-A453-878B8C923101}" type="pres">
      <dgm:prSet presAssocID="{3DAD949A-8561-4AF9-9F3C-E60608C937C3}" presName="textRect" presStyleLbl="revTx" presStyleIdx="1" presStyleCnt="4">
        <dgm:presLayoutVars>
          <dgm:chMax val="1"/>
          <dgm:chPref val="1"/>
        </dgm:presLayoutVars>
      </dgm:prSet>
      <dgm:spPr/>
    </dgm:pt>
    <dgm:pt modelId="{7A3B1174-21C1-4DF5-A062-74925AE7E114}" type="pres">
      <dgm:prSet presAssocID="{BBBEAC73-80BF-448B-803B-8A69C54FEFB4}" presName="sibTrans" presStyleCnt="0"/>
      <dgm:spPr/>
    </dgm:pt>
    <dgm:pt modelId="{EFDB86BE-E9BF-4CBA-9B8E-32B44BAD57E5}" type="pres">
      <dgm:prSet presAssocID="{14E3D9E2-125D-4DA2-89AB-C941BE0457C9}" presName="compNode" presStyleCnt="0"/>
      <dgm:spPr/>
    </dgm:pt>
    <dgm:pt modelId="{EC81C9FA-E116-4064-8F16-2588A820359F}" type="pres">
      <dgm:prSet presAssocID="{14E3D9E2-125D-4DA2-89AB-C941BE0457C9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428E349A-719D-4618-AE35-15F022B24D51}" type="pres">
      <dgm:prSet presAssocID="{14E3D9E2-125D-4DA2-89AB-C941BE0457C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7AF0D071-F981-43ED-A1F0-BD272A90E4D9}" type="pres">
      <dgm:prSet presAssocID="{14E3D9E2-125D-4DA2-89AB-C941BE0457C9}" presName="spaceRect" presStyleCnt="0"/>
      <dgm:spPr/>
    </dgm:pt>
    <dgm:pt modelId="{91EC8457-A65F-49D5-BA7E-38D4A8B4D532}" type="pres">
      <dgm:prSet presAssocID="{14E3D9E2-125D-4DA2-89AB-C941BE0457C9}" presName="textRect" presStyleLbl="revTx" presStyleIdx="2" presStyleCnt="4">
        <dgm:presLayoutVars>
          <dgm:chMax val="1"/>
          <dgm:chPref val="1"/>
        </dgm:presLayoutVars>
      </dgm:prSet>
      <dgm:spPr/>
    </dgm:pt>
    <dgm:pt modelId="{AFC444FE-88DC-46C0-AB55-31DDBA7F9703}" type="pres">
      <dgm:prSet presAssocID="{CFC02445-79F7-4E87-945F-CE0CE69B6D91}" presName="sibTrans" presStyleCnt="0"/>
      <dgm:spPr/>
    </dgm:pt>
    <dgm:pt modelId="{F517D6BD-7FB1-4B7C-B947-D615A53A2C5F}" type="pres">
      <dgm:prSet presAssocID="{48545840-6FED-40FB-8C78-BD189622C859}" presName="compNode" presStyleCnt="0"/>
      <dgm:spPr/>
    </dgm:pt>
    <dgm:pt modelId="{15C792A5-6023-44ED-A48C-6BFCEE9FBBEB}" type="pres">
      <dgm:prSet presAssocID="{48545840-6FED-40FB-8C78-BD189622C859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B9822E4-03B6-46F1-B3EB-EE9A7EA2D786}" type="pres">
      <dgm:prSet presAssocID="{48545840-6FED-40FB-8C78-BD189622C85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sion chart"/>
        </a:ext>
      </dgm:extLst>
    </dgm:pt>
    <dgm:pt modelId="{102C2422-6054-4C5C-98E5-397D9FA25CDE}" type="pres">
      <dgm:prSet presAssocID="{48545840-6FED-40FB-8C78-BD189622C859}" presName="spaceRect" presStyleCnt="0"/>
      <dgm:spPr/>
    </dgm:pt>
    <dgm:pt modelId="{231338D0-DA6C-451D-A59A-F5D0C7A28B59}" type="pres">
      <dgm:prSet presAssocID="{48545840-6FED-40FB-8C78-BD189622C85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588560A-5A2B-4AC4-9A02-62B1325A43F0}" srcId="{62B049EA-BFC9-4593-9F37-E49575A00395}" destId="{48545840-6FED-40FB-8C78-BD189622C859}" srcOrd="3" destOrd="0" parTransId="{3BB4CFBD-049D-4F74-AF58-01F620CD421A}" sibTransId="{018DCBF3-BD38-4093-A9B8-C10F2039B298}"/>
    <dgm:cxn modelId="{78A94815-8B83-4759-AEFE-494ABDF57604}" srcId="{62B049EA-BFC9-4593-9F37-E49575A00395}" destId="{3DAD949A-8561-4AF9-9F3C-E60608C937C3}" srcOrd="1" destOrd="0" parTransId="{D14C49EE-5DF1-42AD-85E8-F54CA0BDF6C6}" sibTransId="{BBBEAC73-80BF-448B-803B-8A69C54FEFB4}"/>
    <dgm:cxn modelId="{D499922B-D010-4C47-9B21-E594E0F29E48}" type="presOf" srcId="{11E11FC7-6E32-4EF4-8DCE-11C5FC39705D}" destId="{0DDAD6DB-5157-4DF4-8F94-467177304CA4}" srcOrd="0" destOrd="0" presId="urn:microsoft.com/office/officeart/2018/5/layout/IconLeafLabelList"/>
    <dgm:cxn modelId="{1972C94C-9999-4877-A19D-A5C827F41A6E}" type="presOf" srcId="{14E3D9E2-125D-4DA2-89AB-C941BE0457C9}" destId="{91EC8457-A65F-49D5-BA7E-38D4A8B4D532}" srcOrd="0" destOrd="0" presId="urn:microsoft.com/office/officeart/2018/5/layout/IconLeafLabelList"/>
    <dgm:cxn modelId="{180F1A4F-BA32-453C-BF4D-A016BAB009A0}" srcId="{62B049EA-BFC9-4593-9F37-E49575A00395}" destId="{14E3D9E2-125D-4DA2-89AB-C941BE0457C9}" srcOrd="2" destOrd="0" parTransId="{B835CD00-5AA4-4B25-8318-FF565C967F77}" sibTransId="{CFC02445-79F7-4E87-945F-CE0CE69B6D91}"/>
    <dgm:cxn modelId="{FF45B17E-41FA-4D18-B328-3FA5D79B788E}" type="presOf" srcId="{3DAD949A-8561-4AF9-9F3C-E60608C937C3}" destId="{27603C8A-0EE2-41C5-A453-878B8C923101}" srcOrd="0" destOrd="0" presId="urn:microsoft.com/office/officeart/2018/5/layout/IconLeafLabelList"/>
    <dgm:cxn modelId="{F7C54DC3-EA78-48ED-9794-714862C3CFF6}" type="presOf" srcId="{62B049EA-BFC9-4593-9F37-E49575A00395}" destId="{2974DF1E-C06E-4F0A-A5E3-348A6C5185CA}" srcOrd="0" destOrd="0" presId="urn:microsoft.com/office/officeart/2018/5/layout/IconLeafLabelList"/>
    <dgm:cxn modelId="{B26CAEDD-B61A-4245-8B5E-3AD7CAD420BB}" srcId="{62B049EA-BFC9-4593-9F37-E49575A00395}" destId="{11E11FC7-6E32-4EF4-8DCE-11C5FC39705D}" srcOrd="0" destOrd="0" parTransId="{94C2E08C-B164-4B73-8FA4-FDEC478BF78E}" sibTransId="{982733CA-C200-431A-9334-E3E8337B5340}"/>
    <dgm:cxn modelId="{0284E9E5-B8C1-45A9-8362-D7299F6EBB92}" type="presOf" srcId="{48545840-6FED-40FB-8C78-BD189622C859}" destId="{231338D0-DA6C-451D-A59A-F5D0C7A28B59}" srcOrd="0" destOrd="0" presId="urn:microsoft.com/office/officeart/2018/5/layout/IconLeafLabelList"/>
    <dgm:cxn modelId="{90288AA0-8CF6-4A30-9106-C70B04EB2F31}" type="presParOf" srcId="{2974DF1E-C06E-4F0A-A5E3-348A6C5185CA}" destId="{EC834397-3404-417C-A16B-CB33B3F131E4}" srcOrd="0" destOrd="0" presId="urn:microsoft.com/office/officeart/2018/5/layout/IconLeafLabelList"/>
    <dgm:cxn modelId="{E58D408D-94E2-478F-BC68-04914B039783}" type="presParOf" srcId="{EC834397-3404-417C-A16B-CB33B3F131E4}" destId="{28FEC55E-6DBF-46BA-AC09-3FB2A56DDD1D}" srcOrd="0" destOrd="0" presId="urn:microsoft.com/office/officeart/2018/5/layout/IconLeafLabelList"/>
    <dgm:cxn modelId="{F4CEEC6F-0F83-4B30-AD04-06EB8035B425}" type="presParOf" srcId="{EC834397-3404-417C-A16B-CB33B3F131E4}" destId="{8DA48D3F-A1A2-4E36-82CF-EFF9313C49E1}" srcOrd="1" destOrd="0" presId="urn:microsoft.com/office/officeart/2018/5/layout/IconLeafLabelList"/>
    <dgm:cxn modelId="{6854FE1D-BE12-4BC7-AEB9-4FC73283BD8D}" type="presParOf" srcId="{EC834397-3404-417C-A16B-CB33B3F131E4}" destId="{86956A72-2891-4070-815F-2CE1B83D70F4}" srcOrd="2" destOrd="0" presId="urn:microsoft.com/office/officeart/2018/5/layout/IconLeafLabelList"/>
    <dgm:cxn modelId="{562611B7-134A-454B-B317-611C6D0E0641}" type="presParOf" srcId="{EC834397-3404-417C-A16B-CB33B3F131E4}" destId="{0DDAD6DB-5157-4DF4-8F94-467177304CA4}" srcOrd="3" destOrd="0" presId="urn:microsoft.com/office/officeart/2018/5/layout/IconLeafLabelList"/>
    <dgm:cxn modelId="{7BF0AFBC-47EB-4052-AADB-7A9F339BE1B2}" type="presParOf" srcId="{2974DF1E-C06E-4F0A-A5E3-348A6C5185CA}" destId="{54355A26-DF4C-4B62-8C03-4D1A82CF41C4}" srcOrd="1" destOrd="0" presId="urn:microsoft.com/office/officeart/2018/5/layout/IconLeafLabelList"/>
    <dgm:cxn modelId="{F7FD7885-B038-4F9D-A55C-9070931B82AA}" type="presParOf" srcId="{2974DF1E-C06E-4F0A-A5E3-348A6C5185CA}" destId="{3758BEDA-194F-4F97-B901-FFFCDE6C28F2}" srcOrd="2" destOrd="0" presId="urn:microsoft.com/office/officeart/2018/5/layout/IconLeafLabelList"/>
    <dgm:cxn modelId="{5ED3A723-DEF5-4EBD-AEFE-FF6013ECE837}" type="presParOf" srcId="{3758BEDA-194F-4F97-B901-FFFCDE6C28F2}" destId="{251B69D5-23DA-42A3-9033-6397F9078431}" srcOrd="0" destOrd="0" presId="urn:microsoft.com/office/officeart/2018/5/layout/IconLeafLabelList"/>
    <dgm:cxn modelId="{1E6C319A-6C6C-4492-99AF-7BA821BCD8B9}" type="presParOf" srcId="{3758BEDA-194F-4F97-B901-FFFCDE6C28F2}" destId="{6415D778-5757-41B7-AB84-4651B0553B94}" srcOrd="1" destOrd="0" presId="urn:microsoft.com/office/officeart/2018/5/layout/IconLeafLabelList"/>
    <dgm:cxn modelId="{F00DBD4D-4001-4E17-A6B0-D32382314844}" type="presParOf" srcId="{3758BEDA-194F-4F97-B901-FFFCDE6C28F2}" destId="{7F2AA200-4F00-4AC6-A942-47EFDB5039A6}" srcOrd="2" destOrd="0" presId="urn:microsoft.com/office/officeart/2018/5/layout/IconLeafLabelList"/>
    <dgm:cxn modelId="{18535CD2-69FD-4E36-9D07-B902C31C1AE0}" type="presParOf" srcId="{3758BEDA-194F-4F97-B901-FFFCDE6C28F2}" destId="{27603C8A-0EE2-41C5-A453-878B8C923101}" srcOrd="3" destOrd="0" presId="urn:microsoft.com/office/officeart/2018/5/layout/IconLeafLabelList"/>
    <dgm:cxn modelId="{B3198710-1D54-4587-B1F5-C77F077C9AE8}" type="presParOf" srcId="{2974DF1E-C06E-4F0A-A5E3-348A6C5185CA}" destId="{7A3B1174-21C1-4DF5-A062-74925AE7E114}" srcOrd="3" destOrd="0" presId="urn:microsoft.com/office/officeart/2018/5/layout/IconLeafLabelList"/>
    <dgm:cxn modelId="{3FEF66DD-EA2E-4238-996A-F4901A7AAF40}" type="presParOf" srcId="{2974DF1E-C06E-4F0A-A5E3-348A6C5185CA}" destId="{EFDB86BE-E9BF-4CBA-9B8E-32B44BAD57E5}" srcOrd="4" destOrd="0" presId="urn:microsoft.com/office/officeart/2018/5/layout/IconLeafLabelList"/>
    <dgm:cxn modelId="{0E33903A-ADB1-4A24-BF04-036A91914D88}" type="presParOf" srcId="{EFDB86BE-E9BF-4CBA-9B8E-32B44BAD57E5}" destId="{EC81C9FA-E116-4064-8F16-2588A820359F}" srcOrd="0" destOrd="0" presId="urn:microsoft.com/office/officeart/2018/5/layout/IconLeafLabelList"/>
    <dgm:cxn modelId="{DE03D873-FE59-43A1-874E-7192087939DD}" type="presParOf" srcId="{EFDB86BE-E9BF-4CBA-9B8E-32B44BAD57E5}" destId="{428E349A-719D-4618-AE35-15F022B24D51}" srcOrd="1" destOrd="0" presId="urn:microsoft.com/office/officeart/2018/5/layout/IconLeafLabelList"/>
    <dgm:cxn modelId="{8458170C-681F-471A-8E7B-7633C69D59BC}" type="presParOf" srcId="{EFDB86BE-E9BF-4CBA-9B8E-32B44BAD57E5}" destId="{7AF0D071-F981-43ED-A1F0-BD272A90E4D9}" srcOrd="2" destOrd="0" presId="urn:microsoft.com/office/officeart/2018/5/layout/IconLeafLabelList"/>
    <dgm:cxn modelId="{079C49C5-32F1-474D-8CDF-4F2ED6E218A6}" type="presParOf" srcId="{EFDB86BE-E9BF-4CBA-9B8E-32B44BAD57E5}" destId="{91EC8457-A65F-49D5-BA7E-38D4A8B4D532}" srcOrd="3" destOrd="0" presId="urn:microsoft.com/office/officeart/2018/5/layout/IconLeafLabelList"/>
    <dgm:cxn modelId="{434B1273-0A92-4043-95A7-8E95F1AEE039}" type="presParOf" srcId="{2974DF1E-C06E-4F0A-A5E3-348A6C5185CA}" destId="{AFC444FE-88DC-46C0-AB55-31DDBA7F9703}" srcOrd="5" destOrd="0" presId="urn:microsoft.com/office/officeart/2018/5/layout/IconLeafLabelList"/>
    <dgm:cxn modelId="{2B3CF4F8-7822-4FED-8C03-91B6EFEFD063}" type="presParOf" srcId="{2974DF1E-C06E-4F0A-A5E3-348A6C5185CA}" destId="{F517D6BD-7FB1-4B7C-B947-D615A53A2C5F}" srcOrd="6" destOrd="0" presId="urn:microsoft.com/office/officeart/2018/5/layout/IconLeafLabelList"/>
    <dgm:cxn modelId="{4FAC22AA-49B6-4446-9BC2-45E0238C6635}" type="presParOf" srcId="{F517D6BD-7FB1-4B7C-B947-D615A53A2C5F}" destId="{15C792A5-6023-44ED-A48C-6BFCEE9FBBEB}" srcOrd="0" destOrd="0" presId="urn:microsoft.com/office/officeart/2018/5/layout/IconLeafLabelList"/>
    <dgm:cxn modelId="{CC85157D-B002-4448-AC1D-D86B5E53CDF7}" type="presParOf" srcId="{F517D6BD-7FB1-4B7C-B947-D615A53A2C5F}" destId="{EB9822E4-03B6-46F1-B3EB-EE9A7EA2D786}" srcOrd="1" destOrd="0" presId="urn:microsoft.com/office/officeart/2018/5/layout/IconLeafLabelList"/>
    <dgm:cxn modelId="{D8559C57-1DFE-44AA-A867-37442813130B}" type="presParOf" srcId="{F517D6BD-7FB1-4B7C-B947-D615A53A2C5F}" destId="{102C2422-6054-4C5C-98E5-397D9FA25CDE}" srcOrd="2" destOrd="0" presId="urn:microsoft.com/office/officeart/2018/5/layout/IconLeafLabelList"/>
    <dgm:cxn modelId="{141F7508-CF99-4675-BCF2-6D4FA1090FC5}" type="presParOf" srcId="{F517D6BD-7FB1-4B7C-B947-D615A53A2C5F}" destId="{231338D0-DA6C-451D-A59A-F5D0C7A28B5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83E47C8-E495-42FF-98E4-C4ABFB8E7324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B732417-B27A-4B64-ADD2-C3BAE7EE9CF3}">
      <dgm:prSet/>
      <dgm:spPr/>
      <dgm:t>
        <a:bodyPr/>
        <a:lstStyle/>
        <a:p>
          <a:r>
            <a:rPr lang="en-GB"/>
            <a:t>Lung cancer significantly affects respiratory anatomy and physiology.</a:t>
          </a:r>
          <a:endParaRPr lang="en-US"/>
        </a:p>
      </dgm:t>
    </dgm:pt>
    <dgm:pt modelId="{CA46D124-C26C-4B17-8B21-D469B894BE5B}" type="parTrans" cxnId="{6C4AB3CD-0DC9-42A7-86BB-21A95CAC9FFF}">
      <dgm:prSet/>
      <dgm:spPr/>
      <dgm:t>
        <a:bodyPr/>
        <a:lstStyle/>
        <a:p>
          <a:endParaRPr lang="en-US"/>
        </a:p>
      </dgm:t>
    </dgm:pt>
    <dgm:pt modelId="{8B0AEBA9-4B3E-48E5-BBC3-FE68DE490E58}" type="sibTrans" cxnId="{6C4AB3CD-0DC9-42A7-86BB-21A95CAC9FFF}">
      <dgm:prSet/>
      <dgm:spPr/>
      <dgm:t>
        <a:bodyPr/>
        <a:lstStyle/>
        <a:p>
          <a:endParaRPr lang="en-US"/>
        </a:p>
      </dgm:t>
    </dgm:pt>
    <dgm:pt modelId="{0F24F3E7-72C6-4ECF-B0A8-B3706CE53D1C}">
      <dgm:prSet/>
      <dgm:spPr/>
      <dgm:t>
        <a:bodyPr/>
        <a:lstStyle/>
        <a:p>
          <a:r>
            <a:rPr lang="en-GB"/>
            <a:t>Michael requires ongoing assessment, MDT support, and symptom management.</a:t>
          </a:r>
          <a:endParaRPr lang="en-US"/>
        </a:p>
      </dgm:t>
    </dgm:pt>
    <dgm:pt modelId="{F69D5554-76F6-495D-868B-29B0EA0A413D}" type="parTrans" cxnId="{4448AD92-B3B4-4CF3-BAB5-4CEC462AC23E}">
      <dgm:prSet/>
      <dgm:spPr/>
      <dgm:t>
        <a:bodyPr/>
        <a:lstStyle/>
        <a:p>
          <a:endParaRPr lang="en-US"/>
        </a:p>
      </dgm:t>
    </dgm:pt>
    <dgm:pt modelId="{1B43F3A5-D38D-4FDA-967C-72166C4CD98A}" type="sibTrans" cxnId="{4448AD92-B3B4-4CF3-BAB5-4CEC462AC23E}">
      <dgm:prSet/>
      <dgm:spPr/>
      <dgm:t>
        <a:bodyPr/>
        <a:lstStyle/>
        <a:p>
          <a:endParaRPr lang="en-US"/>
        </a:p>
      </dgm:t>
    </dgm:pt>
    <dgm:pt modelId="{6ED9990A-C456-4E51-8DF8-2293272018AC}">
      <dgm:prSet/>
      <dgm:spPr/>
      <dgm:t>
        <a:bodyPr/>
        <a:lstStyle/>
        <a:p>
          <a:r>
            <a:rPr lang="en-GB"/>
            <a:t>Lifestyle changes and ethical communication are essential.</a:t>
          </a:r>
          <a:endParaRPr lang="en-US"/>
        </a:p>
      </dgm:t>
    </dgm:pt>
    <dgm:pt modelId="{907AC197-DA44-410A-A45B-2F8352FF0045}" type="parTrans" cxnId="{8EAC3824-EF35-4D40-957C-DA171D459B57}">
      <dgm:prSet/>
      <dgm:spPr/>
      <dgm:t>
        <a:bodyPr/>
        <a:lstStyle/>
        <a:p>
          <a:endParaRPr lang="en-US"/>
        </a:p>
      </dgm:t>
    </dgm:pt>
    <dgm:pt modelId="{A81E65AD-D1A5-400B-9971-A04365E2B9B6}" type="sibTrans" cxnId="{8EAC3824-EF35-4D40-957C-DA171D459B57}">
      <dgm:prSet/>
      <dgm:spPr/>
      <dgm:t>
        <a:bodyPr/>
        <a:lstStyle/>
        <a:p>
          <a:endParaRPr lang="en-US"/>
        </a:p>
      </dgm:t>
    </dgm:pt>
    <dgm:pt modelId="{6D5728C2-47CD-4B6E-A02E-597673197BC6}">
      <dgm:prSet/>
      <dgm:spPr/>
      <dgm:t>
        <a:bodyPr/>
        <a:lstStyle/>
        <a:p>
          <a:r>
            <a:rPr lang="en-GB"/>
            <a:t>Care plan aims to maintain quality of life and support informed choices.</a:t>
          </a:r>
          <a:endParaRPr lang="en-US"/>
        </a:p>
      </dgm:t>
    </dgm:pt>
    <dgm:pt modelId="{7D18A41C-AB52-442F-972D-588A13159D71}" type="parTrans" cxnId="{D6C26085-C418-4190-A45A-1942BE9EBC10}">
      <dgm:prSet/>
      <dgm:spPr/>
      <dgm:t>
        <a:bodyPr/>
        <a:lstStyle/>
        <a:p>
          <a:endParaRPr lang="en-US"/>
        </a:p>
      </dgm:t>
    </dgm:pt>
    <dgm:pt modelId="{36BA72DD-BF20-4B59-A406-F0C4A745387A}" type="sibTrans" cxnId="{D6C26085-C418-4190-A45A-1942BE9EBC10}">
      <dgm:prSet/>
      <dgm:spPr/>
      <dgm:t>
        <a:bodyPr/>
        <a:lstStyle/>
        <a:p>
          <a:endParaRPr lang="en-US"/>
        </a:p>
      </dgm:t>
    </dgm:pt>
    <dgm:pt modelId="{D8B1CB55-986F-4262-BC20-6AC92B5AB303}" type="pres">
      <dgm:prSet presAssocID="{B83E47C8-E495-42FF-98E4-C4ABFB8E7324}" presName="root" presStyleCnt="0">
        <dgm:presLayoutVars>
          <dgm:dir/>
          <dgm:resizeHandles val="exact"/>
        </dgm:presLayoutVars>
      </dgm:prSet>
      <dgm:spPr/>
    </dgm:pt>
    <dgm:pt modelId="{DA11ADE5-2296-4138-8604-D286282B6D08}" type="pres">
      <dgm:prSet presAssocID="{DB732417-B27A-4B64-ADD2-C3BAE7EE9CF3}" presName="compNode" presStyleCnt="0"/>
      <dgm:spPr/>
    </dgm:pt>
    <dgm:pt modelId="{4110CB69-C0E9-4284-A0EA-700F495233C4}" type="pres">
      <dgm:prSet presAssocID="{DB732417-B27A-4B64-ADD2-C3BAE7EE9CF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ungs"/>
        </a:ext>
      </dgm:extLst>
    </dgm:pt>
    <dgm:pt modelId="{BD5C428C-3019-4F82-A5DF-CDB9BD69C79E}" type="pres">
      <dgm:prSet presAssocID="{DB732417-B27A-4B64-ADD2-C3BAE7EE9CF3}" presName="spaceRect" presStyleCnt="0"/>
      <dgm:spPr/>
    </dgm:pt>
    <dgm:pt modelId="{81F545D3-EC54-4865-888A-DD0F41A43A0D}" type="pres">
      <dgm:prSet presAssocID="{DB732417-B27A-4B64-ADD2-C3BAE7EE9CF3}" presName="textRect" presStyleLbl="revTx" presStyleIdx="0" presStyleCnt="4">
        <dgm:presLayoutVars>
          <dgm:chMax val="1"/>
          <dgm:chPref val="1"/>
        </dgm:presLayoutVars>
      </dgm:prSet>
      <dgm:spPr/>
    </dgm:pt>
    <dgm:pt modelId="{E348469A-3B46-4F18-A8DC-C0C0DE146B77}" type="pres">
      <dgm:prSet presAssocID="{8B0AEBA9-4B3E-48E5-BBC3-FE68DE490E58}" presName="sibTrans" presStyleCnt="0"/>
      <dgm:spPr/>
    </dgm:pt>
    <dgm:pt modelId="{84D37322-BE67-4EFB-91EB-50E52DC9D542}" type="pres">
      <dgm:prSet presAssocID="{0F24F3E7-72C6-4ECF-B0A8-B3706CE53D1C}" presName="compNode" presStyleCnt="0"/>
      <dgm:spPr/>
    </dgm:pt>
    <dgm:pt modelId="{CACEAC31-0430-4895-A607-4DE600098F1D}" type="pres">
      <dgm:prSet presAssocID="{0F24F3E7-72C6-4ECF-B0A8-B3706CE53D1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BD19C816-7E79-4DDF-B49B-F6F079C379D0}" type="pres">
      <dgm:prSet presAssocID="{0F24F3E7-72C6-4ECF-B0A8-B3706CE53D1C}" presName="spaceRect" presStyleCnt="0"/>
      <dgm:spPr/>
    </dgm:pt>
    <dgm:pt modelId="{1D261EFD-BB97-43CE-8B63-20FE6E6D048F}" type="pres">
      <dgm:prSet presAssocID="{0F24F3E7-72C6-4ECF-B0A8-B3706CE53D1C}" presName="textRect" presStyleLbl="revTx" presStyleIdx="1" presStyleCnt="4">
        <dgm:presLayoutVars>
          <dgm:chMax val="1"/>
          <dgm:chPref val="1"/>
        </dgm:presLayoutVars>
      </dgm:prSet>
      <dgm:spPr/>
    </dgm:pt>
    <dgm:pt modelId="{5E6A3E9C-C017-4283-9044-B3763C3FD815}" type="pres">
      <dgm:prSet presAssocID="{1B43F3A5-D38D-4FDA-967C-72166C4CD98A}" presName="sibTrans" presStyleCnt="0"/>
      <dgm:spPr/>
    </dgm:pt>
    <dgm:pt modelId="{269BA863-B226-4034-9C55-297842D52666}" type="pres">
      <dgm:prSet presAssocID="{6ED9990A-C456-4E51-8DF8-2293272018AC}" presName="compNode" presStyleCnt="0"/>
      <dgm:spPr/>
    </dgm:pt>
    <dgm:pt modelId="{C1D7A268-B9FF-43DE-91DB-418E79A635C2}" type="pres">
      <dgm:prSet presAssocID="{6ED9990A-C456-4E51-8DF8-2293272018A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5F39BF3C-D4FA-4173-8455-0A63E1B9024C}" type="pres">
      <dgm:prSet presAssocID="{6ED9990A-C456-4E51-8DF8-2293272018AC}" presName="spaceRect" presStyleCnt="0"/>
      <dgm:spPr/>
    </dgm:pt>
    <dgm:pt modelId="{D5AB17D5-95AD-45B8-906D-FF91C25F1E74}" type="pres">
      <dgm:prSet presAssocID="{6ED9990A-C456-4E51-8DF8-2293272018AC}" presName="textRect" presStyleLbl="revTx" presStyleIdx="2" presStyleCnt="4">
        <dgm:presLayoutVars>
          <dgm:chMax val="1"/>
          <dgm:chPref val="1"/>
        </dgm:presLayoutVars>
      </dgm:prSet>
      <dgm:spPr/>
    </dgm:pt>
    <dgm:pt modelId="{C481A727-92CF-4A88-ADD1-B4B1864C7750}" type="pres">
      <dgm:prSet presAssocID="{A81E65AD-D1A5-400B-9971-A04365E2B9B6}" presName="sibTrans" presStyleCnt="0"/>
      <dgm:spPr/>
    </dgm:pt>
    <dgm:pt modelId="{2C5769E1-D35D-498B-B615-4CC232805724}" type="pres">
      <dgm:prSet presAssocID="{6D5728C2-47CD-4B6E-A02E-597673197BC6}" presName="compNode" presStyleCnt="0"/>
      <dgm:spPr/>
    </dgm:pt>
    <dgm:pt modelId="{971F7061-7596-4BFC-B9A0-186D4B6F954D}" type="pres">
      <dgm:prSet presAssocID="{6D5728C2-47CD-4B6E-A02E-597673197BC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A3A49769-6E62-4334-BBEE-6DB279448164}" type="pres">
      <dgm:prSet presAssocID="{6D5728C2-47CD-4B6E-A02E-597673197BC6}" presName="spaceRect" presStyleCnt="0"/>
      <dgm:spPr/>
    </dgm:pt>
    <dgm:pt modelId="{06E95F4A-DFC7-41ED-A1AC-2990110CFE07}" type="pres">
      <dgm:prSet presAssocID="{6D5728C2-47CD-4B6E-A02E-597673197BC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D673A1B-7954-46D3-8DA9-3F137C0859E1}" type="presOf" srcId="{6D5728C2-47CD-4B6E-A02E-597673197BC6}" destId="{06E95F4A-DFC7-41ED-A1AC-2990110CFE07}" srcOrd="0" destOrd="0" presId="urn:microsoft.com/office/officeart/2018/2/layout/IconLabelList"/>
    <dgm:cxn modelId="{8EAC3824-EF35-4D40-957C-DA171D459B57}" srcId="{B83E47C8-E495-42FF-98E4-C4ABFB8E7324}" destId="{6ED9990A-C456-4E51-8DF8-2293272018AC}" srcOrd="2" destOrd="0" parTransId="{907AC197-DA44-410A-A45B-2F8352FF0045}" sibTransId="{A81E65AD-D1A5-400B-9971-A04365E2B9B6}"/>
    <dgm:cxn modelId="{D6C26085-C418-4190-A45A-1942BE9EBC10}" srcId="{B83E47C8-E495-42FF-98E4-C4ABFB8E7324}" destId="{6D5728C2-47CD-4B6E-A02E-597673197BC6}" srcOrd="3" destOrd="0" parTransId="{7D18A41C-AB52-442F-972D-588A13159D71}" sibTransId="{36BA72DD-BF20-4B59-A406-F0C4A745387A}"/>
    <dgm:cxn modelId="{4448AD92-B3B4-4CF3-BAB5-4CEC462AC23E}" srcId="{B83E47C8-E495-42FF-98E4-C4ABFB8E7324}" destId="{0F24F3E7-72C6-4ECF-B0A8-B3706CE53D1C}" srcOrd="1" destOrd="0" parTransId="{F69D5554-76F6-495D-868B-29B0EA0A413D}" sibTransId="{1B43F3A5-D38D-4FDA-967C-72166C4CD98A}"/>
    <dgm:cxn modelId="{779D309D-BE26-453A-A391-2DD47151EF9A}" type="presOf" srcId="{B83E47C8-E495-42FF-98E4-C4ABFB8E7324}" destId="{D8B1CB55-986F-4262-BC20-6AC92B5AB303}" srcOrd="0" destOrd="0" presId="urn:microsoft.com/office/officeart/2018/2/layout/IconLabelList"/>
    <dgm:cxn modelId="{95BCB1B5-7835-4C94-96FA-4010454474A1}" type="presOf" srcId="{0F24F3E7-72C6-4ECF-B0A8-B3706CE53D1C}" destId="{1D261EFD-BB97-43CE-8B63-20FE6E6D048F}" srcOrd="0" destOrd="0" presId="urn:microsoft.com/office/officeart/2018/2/layout/IconLabelList"/>
    <dgm:cxn modelId="{981F6DC0-0DA7-40CA-8C58-92B37767FE2B}" type="presOf" srcId="{6ED9990A-C456-4E51-8DF8-2293272018AC}" destId="{D5AB17D5-95AD-45B8-906D-FF91C25F1E74}" srcOrd="0" destOrd="0" presId="urn:microsoft.com/office/officeart/2018/2/layout/IconLabelList"/>
    <dgm:cxn modelId="{6C4AB3CD-0DC9-42A7-86BB-21A95CAC9FFF}" srcId="{B83E47C8-E495-42FF-98E4-C4ABFB8E7324}" destId="{DB732417-B27A-4B64-ADD2-C3BAE7EE9CF3}" srcOrd="0" destOrd="0" parTransId="{CA46D124-C26C-4B17-8B21-D469B894BE5B}" sibTransId="{8B0AEBA9-4B3E-48E5-BBC3-FE68DE490E58}"/>
    <dgm:cxn modelId="{546084E4-00AD-41AB-A95B-34A0372B3F7C}" type="presOf" srcId="{DB732417-B27A-4B64-ADD2-C3BAE7EE9CF3}" destId="{81F545D3-EC54-4865-888A-DD0F41A43A0D}" srcOrd="0" destOrd="0" presId="urn:microsoft.com/office/officeart/2018/2/layout/IconLabelList"/>
    <dgm:cxn modelId="{41958C46-016C-4C1E-B2CB-B48A13F936B7}" type="presParOf" srcId="{D8B1CB55-986F-4262-BC20-6AC92B5AB303}" destId="{DA11ADE5-2296-4138-8604-D286282B6D08}" srcOrd="0" destOrd="0" presId="urn:microsoft.com/office/officeart/2018/2/layout/IconLabelList"/>
    <dgm:cxn modelId="{FE7CCBCB-28CE-4A92-A76F-32000550D1F1}" type="presParOf" srcId="{DA11ADE5-2296-4138-8604-D286282B6D08}" destId="{4110CB69-C0E9-4284-A0EA-700F495233C4}" srcOrd="0" destOrd="0" presId="urn:microsoft.com/office/officeart/2018/2/layout/IconLabelList"/>
    <dgm:cxn modelId="{FE932B6F-FFB2-4B38-9A97-443AFC879420}" type="presParOf" srcId="{DA11ADE5-2296-4138-8604-D286282B6D08}" destId="{BD5C428C-3019-4F82-A5DF-CDB9BD69C79E}" srcOrd="1" destOrd="0" presId="urn:microsoft.com/office/officeart/2018/2/layout/IconLabelList"/>
    <dgm:cxn modelId="{E9753004-31C7-4E7A-9B4C-6E6A91A8D15C}" type="presParOf" srcId="{DA11ADE5-2296-4138-8604-D286282B6D08}" destId="{81F545D3-EC54-4865-888A-DD0F41A43A0D}" srcOrd="2" destOrd="0" presId="urn:microsoft.com/office/officeart/2018/2/layout/IconLabelList"/>
    <dgm:cxn modelId="{AB03DA02-F5C5-488E-8635-6FC62D3616F3}" type="presParOf" srcId="{D8B1CB55-986F-4262-BC20-6AC92B5AB303}" destId="{E348469A-3B46-4F18-A8DC-C0C0DE146B77}" srcOrd="1" destOrd="0" presId="urn:microsoft.com/office/officeart/2018/2/layout/IconLabelList"/>
    <dgm:cxn modelId="{CC0D355C-CAA4-4856-998F-D69B170133D5}" type="presParOf" srcId="{D8B1CB55-986F-4262-BC20-6AC92B5AB303}" destId="{84D37322-BE67-4EFB-91EB-50E52DC9D542}" srcOrd="2" destOrd="0" presId="urn:microsoft.com/office/officeart/2018/2/layout/IconLabelList"/>
    <dgm:cxn modelId="{3D268BF1-9CE9-44A7-86C2-D727A14B5C78}" type="presParOf" srcId="{84D37322-BE67-4EFB-91EB-50E52DC9D542}" destId="{CACEAC31-0430-4895-A607-4DE600098F1D}" srcOrd="0" destOrd="0" presId="urn:microsoft.com/office/officeart/2018/2/layout/IconLabelList"/>
    <dgm:cxn modelId="{2F140261-C3E7-493B-B1F1-4280182FAF04}" type="presParOf" srcId="{84D37322-BE67-4EFB-91EB-50E52DC9D542}" destId="{BD19C816-7E79-4DDF-B49B-F6F079C379D0}" srcOrd="1" destOrd="0" presId="urn:microsoft.com/office/officeart/2018/2/layout/IconLabelList"/>
    <dgm:cxn modelId="{C00F4241-E13C-44D1-A52E-BE861E24B2AE}" type="presParOf" srcId="{84D37322-BE67-4EFB-91EB-50E52DC9D542}" destId="{1D261EFD-BB97-43CE-8B63-20FE6E6D048F}" srcOrd="2" destOrd="0" presId="urn:microsoft.com/office/officeart/2018/2/layout/IconLabelList"/>
    <dgm:cxn modelId="{9B6500EB-677C-4123-84C9-A22C6E60758F}" type="presParOf" srcId="{D8B1CB55-986F-4262-BC20-6AC92B5AB303}" destId="{5E6A3E9C-C017-4283-9044-B3763C3FD815}" srcOrd="3" destOrd="0" presId="urn:microsoft.com/office/officeart/2018/2/layout/IconLabelList"/>
    <dgm:cxn modelId="{1F71A2D7-8D05-4ED2-B115-2F92C1AED49E}" type="presParOf" srcId="{D8B1CB55-986F-4262-BC20-6AC92B5AB303}" destId="{269BA863-B226-4034-9C55-297842D52666}" srcOrd="4" destOrd="0" presId="urn:microsoft.com/office/officeart/2018/2/layout/IconLabelList"/>
    <dgm:cxn modelId="{B0F5D151-2672-47DF-9565-048989C54413}" type="presParOf" srcId="{269BA863-B226-4034-9C55-297842D52666}" destId="{C1D7A268-B9FF-43DE-91DB-418E79A635C2}" srcOrd="0" destOrd="0" presId="urn:microsoft.com/office/officeart/2018/2/layout/IconLabelList"/>
    <dgm:cxn modelId="{35473CF7-AEF7-4D4C-8C31-24E5E45222F8}" type="presParOf" srcId="{269BA863-B226-4034-9C55-297842D52666}" destId="{5F39BF3C-D4FA-4173-8455-0A63E1B9024C}" srcOrd="1" destOrd="0" presId="urn:microsoft.com/office/officeart/2018/2/layout/IconLabelList"/>
    <dgm:cxn modelId="{666EC135-0C7C-45D2-92A3-9917E305A0E2}" type="presParOf" srcId="{269BA863-B226-4034-9C55-297842D52666}" destId="{D5AB17D5-95AD-45B8-906D-FF91C25F1E74}" srcOrd="2" destOrd="0" presId="urn:microsoft.com/office/officeart/2018/2/layout/IconLabelList"/>
    <dgm:cxn modelId="{28E86245-1AF6-4316-9F9E-80561B2CA9E8}" type="presParOf" srcId="{D8B1CB55-986F-4262-BC20-6AC92B5AB303}" destId="{C481A727-92CF-4A88-ADD1-B4B1864C7750}" srcOrd="5" destOrd="0" presId="urn:microsoft.com/office/officeart/2018/2/layout/IconLabelList"/>
    <dgm:cxn modelId="{07B86E5F-18FA-4E74-8871-BD5EDD3B1299}" type="presParOf" srcId="{D8B1CB55-986F-4262-BC20-6AC92B5AB303}" destId="{2C5769E1-D35D-498B-B615-4CC232805724}" srcOrd="6" destOrd="0" presId="urn:microsoft.com/office/officeart/2018/2/layout/IconLabelList"/>
    <dgm:cxn modelId="{95B2BE18-6CCB-4249-B49E-84A2E2CB4BC8}" type="presParOf" srcId="{2C5769E1-D35D-498B-B615-4CC232805724}" destId="{971F7061-7596-4BFC-B9A0-186D4B6F954D}" srcOrd="0" destOrd="0" presId="urn:microsoft.com/office/officeart/2018/2/layout/IconLabelList"/>
    <dgm:cxn modelId="{ABEC8FDE-52DA-410E-B587-FA85747C4CED}" type="presParOf" srcId="{2C5769E1-D35D-498B-B615-4CC232805724}" destId="{A3A49769-6E62-4334-BBEE-6DB279448164}" srcOrd="1" destOrd="0" presId="urn:microsoft.com/office/officeart/2018/2/layout/IconLabelList"/>
    <dgm:cxn modelId="{65DABCBE-A5B4-4F0E-90A8-CEFECE1F57D9}" type="presParOf" srcId="{2C5769E1-D35D-498B-B615-4CC232805724}" destId="{06E95F4A-DFC7-41ED-A1AC-2990110CFE0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F299CBB-86C3-42D7-9A1E-355A20FB15E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06DACB-3AFA-46E9-805A-7CD97F04B9E3}">
      <dgm:prSet/>
      <dgm:spPr/>
      <dgm:t>
        <a:bodyPr/>
        <a:lstStyle/>
        <a:p>
          <a:r>
            <a:rPr lang="en-GB"/>
            <a:t>American Cancer Society (2023) </a:t>
          </a:r>
          <a:r>
            <a:rPr lang="en-GB" i="1"/>
            <a:t>Lung Cancer: Overview</a:t>
          </a:r>
          <a:r>
            <a:rPr lang="en-GB"/>
            <a:t>. Available at: https://www.cancer.org/ (Accessed: 4 March 2026).</a:t>
          </a:r>
          <a:endParaRPr lang="en-US"/>
        </a:p>
      </dgm:t>
    </dgm:pt>
    <dgm:pt modelId="{EFE8A042-8D87-4306-8384-A061B6890144}" type="parTrans" cxnId="{410F2CD0-E3EC-4EB4-93E5-1FDE03EC4E15}">
      <dgm:prSet/>
      <dgm:spPr/>
      <dgm:t>
        <a:bodyPr/>
        <a:lstStyle/>
        <a:p>
          <a:endParaRPr lang="en-US"/>
        </a:p>
      </dgm:t>
    </dgm:pt>
    <dgm:pt modelId="{E01E178A-4D87-45D0-8F40-FC21BA2A6E4F}" type="sibTrans" cxnId="{410F2CD0-E3EC-4EB4-93E5-1FDE03EC4E15}">
      <dgm:prSet/>
      <dgm:spPr/>
      <dgm:t>
        <a:bodyPr/>
        <a:lstStyle/>
        <a:p>
          <a:endParaRPr lang="en-US"/>
        </a:p>
      </dgm:t>
    </dgm:pt>
    <dgm:pt modelId="{AC72AEC0-B275-476F-9CAA-7B55018C32EC}">
      <dgm:prSet/>
      <dgm:spPr/>
      <dgm:t>
        <a:bodyPr/>
        <a:lstStyle/>
        <a:p>
          <a:r>
            <a:rPr lang="en-GB"/>
            <a:t>British Lung Foundation (2022) </a:t>
          </a:r>
          <a:r>
            <a:rPr lang="en-GB" i="1"/>
            <a:t>Lung Cancer Symptoms and Causes</a:t>
          </a:r>
          <a:r>
            <a:rPr lang="en-GB"/>
            <a:t>. Available at: https://www.blf.org.uk/ (Accessed: 4 March 2026).</a:t>
          </a:r>
          <a:endParaRPr lang="en-US"/>
        </a:p>
      </dgm:t>
    </dgm:pt>
    <dgm:pt modelId="{BB324D1D-5043-477B-B45E-BBF52126CD47}" type="parTrans" cxnId="{2676768A-8C67-4BC5-833C-E04F2F356459}">
      <dgm:prSet/>
      <dgm:spPr/>
      <dgm:t>
        <a:bodyPr/>
        <a:lstStyle/>
        <a:p>
          <a:endParaRPr lang="en-US"/>
        </a:p>
      </dgm:t>
    </dgm:pt>
    <dgm:pt modelId="{9FB515D2-AFE7-4A04-AF09-D8BD298DFF5B}" type="sibTrans" cxnId="{2676768A-8C67-4BC5-833C-E04F2F356459}">
      <dgm:prSet/>
      <dgm:spPr/>
      <dgm:t>
        <a:bodyPr/>
        <a:lstStyle/>
        <a:p>
          <a:endParaRPr lang="en-US"/>
        </a:p>
      </dgm:t>
    </dgm:pt>
    <dgm:pt modelId="{FAD442DE-C555-4E60-8960-B5063BD64995}">
      <dgm:prSet/>
      <dgm:spPr/>
      <dgm:t>
        <a:bodyPr/>
        <a:lstStyle/>
        <a:p>
          <a:r>
            <a:rPr lang="en-GB"/>
            <a:t>Cancer Research UK (2024) </a:t>
          </a:r>
          <a:r>
            <a:rPr lang="en-GB" i="1"/>
            <a:t>Lung Cancer Statistics</a:t>
          </a:r>
          <a:r>
            <a:rPr lang="en-GB"/>
            <a:t>. Available at: https://www.cancerresearchuk.org/ (Accessed: 4 March 2026).</a:t>
          </a:r>
          <a:endParaRPr lang="en-US"/>
        </a:p>
      </dgm:t>
    </dgm:pt>
    <dgm:pt modelId="{C4333536-0E0C-4306-A645-132D702C02FA}" type="parTrans" cxnId="{AA528CB5-DA96-4E17-91FA-86FB19FFA69E}">
      <dgm:prSet/>
      <dgm:spPr/>
      <dgm:t>
        <a:bodyPr/>
        <a:lstStyle/>
        <a:p>
          <a:endParaRPr lang="en-US"/>
        </a:p>
      </dgm:t>
    </dgm:pt>
    <dgm:pt modelId="{7B5D4500-EEA4-4EE4-A529-AF59BCF95B08}" type="sibTrans" cxnId="{AA528CB5-DA96-4E17-91FA-86FB19FFA69E}">
      <dgm:prSet/>
      <dgm:spPr/>
      <dgm:t>
        <a:bodyPr/>
        <a:lstStyle/>
        <a:p>
          <a:endParaRPr lang="en-US"/>
        </a:p>
      </dgm:t>
    </dgm:pt>
    <dgm:pt modelId="{EECB9D42-E971-419B-BB3E-4B94AE8B2FF3}">
      <dgm:prSet/>
      <dgm:spPr/>
      <dgm:t>
        <a:bodyPr/>
        <a:lstStyle/>
        <a:p>
          <a:r>
            <a:rPr lang="en-GB"/>
            <a:t>Marieb, E. and Hoehn, K. (2019) </a:t>
          </a:r>
          <a:r>
            <a:rPr lang="en-GB" i="1"/>
            <a:t>Human Anatomy &amp; Physiology</a:t>
          </a:r>
          <a:r>
            <a:rPr lang="en-GB"/>
            <a:t>. 11th edn. Harlow: Pearson Education.</a:t>
          </a:r>
          <a:endParaRPr lang="en-US"/>
        </a:p>
      </dgm:t>
    </dgm:pt>
    <dgm:pt modelId="{B392289E-2832-4841-9A53-E669C4EEC458}" type="parTrans" cxnId="{F60E0939-1331-4643-AC4E-A483D839C6F1}">
      <dgm:prSet/>
      <dgm:spPr/>
      <dgm:t>
        <a:bodyPr/>
        <a:lstStyle/>
        <a:p>
          <a:endParaRPr lang="en-US"/>
        </a:p>
      </dgm:t>
    </dgm:pt>
    <dgm:pt modelId="{13571416-0BB2-40BC-90B9-88F16782F28D}" type="sibTrans" cxnId="{F60E0939-1331-4643-AC4E-A483D839C6F1}">
      <dgm:prSet/>
      <dgm:spPr/>
      <dgm:t>
        <a:bodyPr/>
        <a:lstStyle/>
        <a:p>
          <a:endParaRPr lang="en-US"/>
        </a:p>
      </dgm:t>
    </dgm:pt>
    <dgm:pt modelId="{A4F2AC89-C3F7-4AD2-B91D-975D4CD17633}">
      <dgm:prSet/>
      <dgm:spPr/>
      <dgm:t>
        <a:bodyPr/>
        <a:lstStyle/>
        <a:p>
          <a:r>
            <a:rPr lang="en-GB"/>
            <a:t>National Institute for Health and Care Excellence (NICE) (2019) </a:t>
          </a:r>
          <a:r>
            <a:rPr lang="en-GB" i="1"/>
            <a:t>Lung Cancer: Diagnosis and Management (NG122)</a:t>
          </a:r>
          <a:r>
            <a:rPr lang="en-GB"/>
            <a:t>. Available at: https://www.nice.org.uk/guidance/ng122 (Accessed: 4 March 2026).</a:t>
          </a:r>
          <a:endParaRPr lang="en-US"/>
        </a:p>
      </dgm:t>
    </dgm:pt>
    <dgm:pt modelId="{21453FEA-B52A-4969-BFC5-8B61AD69317E}" type="parTrans" cxnId="{77EA3092-ED15-4D1F-986D-DDB20237B6BA}">
      <dgm:prSet/>
      <dgm:spPr/>
      <dgm:t>
        <a:bodyPr/>
        <a:lstStyle/>
        <a:p>
          <a:endParaRPr lang="en-US"/>
        </a:p>
      </dgm:t>
    </dgm:pt>
    <dgm:pt modelId="{0D872E7E-1B2A-467F-86C2-C538AA602EDA}" type="sibTrans" cxnId="{77EA3092-ED15-4D1F-986D-DDB20237B6BA}">
      <dgm:prSet/>
      <dgm:spPr/>
      <dgm:t>
        <a:bodyPr/>
        <a:lstStyle/>
        <a:p>
          <a:endParaRPr lang="en-US"/>
        </a:p>
      </dgm:t>
    </dgm:pt>
    <dgm:pt modelId="{9561AD89-DA0F-4AF7-8E7C-2DFE6101D807}">
      <dgm:prSet/>
      <dgm:spPr/>
      <dgm:t>
        <a:bodyPr/>
        <a:lstStyle/>
        <a:p>
          <a:r>
            <a:rPr lang="en-GB"/>
            <a:t>National Institute for Health and Care Excellence (NICE) (2021) </a:t>
          </a:r>
          <a:r>
            <a:rPr lang="en-GB" i="1"/>
            <a:t>Shared Decision‑Making (NG197)</a:t>
          </a:r>
          <a:r>
            <a:rPr lang="en-GB"/>
            <a:t>. Available at: https://www.nice.org.uk/guidance/ng197 (Accessed: 4 March 2026).</a:t>
          </a:r>
          <a:endParaRPr lang="en-US"/>
        </a:p>
      </dgm:t>
    </dgm:pt>
    <dgm:pt modelId="{65A605D8-92C7-4DD7-97B9-9C99868E2CBA}" type="parTrans" cxnId="{741815FC-1295-42AB-A96F-20167ABE2512}">
      <dgm:prSet/>
      <dgm:spPr/>
      <dgm:t>
        <a:bodyPr/>
        <a:lstStyle/>
        <a:p>
          <a:endParaRPr lang="en-US"/>
        </a:p>
      </dgm:t>
    </dgm:pt>
    <dgm:pt modelId="{4C6BAFFB-FDD7-43C6-912F-B049049B8B14}" type="sibTrans" cxnId="{741815FC-1295-42AB-A96F-20167ABE2512}">
      <dgm:prSet/>
      <dgm:spPr/>
      <dgm:t>
        <a:bodyPr/>
        <a:lstStyle/>
        <a:p>
          <a:endParaRPr lang="en-US"/>
        </a:p>
      </dgm:t>
    </dgm:pt>
    <dgm:pt modelId="{F72F82B6-FACF-442D-8243-0BDEC953EBA2}">
      <dgm:prSet/>
      <dgm:spPr/>
      <dgm:t>
        <a:bodyPr/>
        <a:lstStyle/>
        <a:p>
          <a:r>
            <a:rPr lang="en-GB"/>
            <a:t>NHS (2023) </a:t>
          </a:r>
          <a:r>
            <a:rPr lang="en-GB" i="1"/>
            <a:t>Lung Cancer – Overview</a:t>
          </a:r>
          <a:r>
            <a:rPr lang="en-GB"/>
            <a:t>. Available at: https://www.nhs.uk/conditions/lung-cancer/ (nhs.uk in Bing) (Accessed: 4 March 2026).</a:t>
          </a:r>
          <a:endParaRPr lang="en-US"/>
        </a:p>
      </dgm:t>
    </dgm:pt>
    <dgm:pt modelId="{606925AE-7EA3-4D64-8037-D35C2221BD7A}" type="parTrans" cxnId="{D27B10E0-7B65-433E-A37A-ED6F4C1E6765}">
      <dgm:prSet/>
      <dgm:spPr/>
      <dgm:t>
        <a:bodyPr/>
        <a:lstStyle/>
        <a:p>
          <a:endParaRPr lang="en-US"/>
        </a:p>
      </dgm:t>
    </dgm:pt>
    <dgm:pt modelId="{93074AFD-8FD9-493B-99F2-C7A37764C44C}" type="sibTrans" cxnId="{D27B10E0-7B65-433E-A37A-ED6F4C1E6765}">
      <dgm:prSet/>
      <dgm:spPr/>
      <dgm:t>
        <a:bodyPr/>
        <a:lstStyle/>
        <a:p>
          <a:endParaRPr lang="en-US"/>
        </a:p>
      </dgm:t>
    </dgm:pt>
    <dgm:pt modelId="{66D7E7CE-474A-4EE2-84E5-BE0D8BBE315F}">
      <dgm:prSet/>
      <dgm:spPr/>
      <dgm:t>
        <a:bodyPr/>
        <a:lstStyle/>
        <a:p>
          <a:r>
            <a:rPr lang="en-GB"/>
            <a:t>Public Health England (2020) </a:t>
          </a:r>
          <a:r>
            <a:rPr lang="en-GB" i="1"/>
            <a:t>Cancer Risk Factors in the UK</a:t>
          </a:r>
          <a:r>
            <a:rPr lang="en-GB"/>
            <a:t>. Available at: https://www.gov.uk/government/collections/cancer-risk-factors (gov.uk in Bing) (Accessed: 4 March 2026).</a:t>
          </a:r>
          <a:endParaRPr lang="en-US"/>
        </a:p>
      </dgm:t>
    </dgm:pt>
    <dgm:pt modelId="{6E909D70-F339-4CA9-8F51-76E82F19D4A3}" type="parTrans" cxnId="{8BA7411F-62EC-4146-ADB5-DAE5E3637158}">
      <dgm:prSet/>
      <dgm:spPr/>
      <dgm:t>
        <a:bodyPr/>
        <a:lstStyle/>
        <a:p>
          <a:endParaRPr lang="en-US"/>
        </a:p>
      </dgm:t>
    </dgm:pt>
    <dgm:pt modelId="{21A495DD-0C2D-4EFC-B5EE-9F4517602A54}" type="sibTrans" cxnId="{8BA7411F-62EC-4146-ADB5-DAE5E3637158}">
      <dgm:prSet/>
      <dgm:spPr/>
      <dgm:t>
        <a:bodyPr/>
        <a:lstStyle/>
        <a:p>
          <a:endParaRPr lang="en-US"/>
        </a:p>
      </dgm:t>
    </dgm:pt>
    <dgm:pt modelId="{8D52F9CA-985C-4A41-98E1-9067E9B21F32}" type="pres">
      <dgm:prSet presAssocID="{4F299CBB-86C3-42D7-9A1E-355A20FB15E1}" presName="linear" presStyleCnt="0">
        <dgm:presLayoutVars>
          <dgm:animLvl val="lvl"/>
          <dgm:resizeHandles val="exact"/>
        </dgm:presLayoutVars>
      </dgm:prSet>
      <dgm:spPr/>
    </dgm:pt>
    <dgm:pt modelId="{FB5AEF86-7F21-4200-86C0-C334AFA4320D}" type="pres">
      <dgm:prSet presAssocID="{E006DACB-3AFA-46E9-805A-7CD97F04B9E3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4D762A9-EAEA-4348-B070-DDA0FAA3E84A}" type="pres">
      <dgm:prSet presAssocID="{E01E178A-4D87-45D0-8F40-FC21BA2A6E4F}" presName="spacer" presStyleCnt="0"/>
      <dgm:spPr/>
    </dgm:pt>
    <dgm:pt modelId="{57777827-8EC6-4611-A775-6441C61C794E}" type="pres">
      <dgm:prSet presAssocID="{AC72AEC0-B275-476F-9CAA-7B55018C32EC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C6C0F181-102B-49B1-8571-BAEAA894DB7F}" type="pres">
      <dgm:prSet presAssocID="{9FB515D2-AFE7-4A04-AF09-D8BD298DFF5B}" presName="spacer" presStyleCnt="0"/>
      <dgm:spPr/>
    </dgm:pt>
    <dgm:pt modelId="{E7BAF2C0-7D10-4405-B369-07526DF5A0EB}" type="pres">
      <dgm:prSet presAssocID="{FAD442DE-C555-4E60-8960-B5063BD64995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73654B31-687D-4E80-8F3C-82F6F8E25B52}" type="pres">
      <dgm:prSet presAssocID="{7B5D4500-EEA4-4EE4-A529-AF59BCF95B08}" presName="spacer" presStyleCnt="0"/>
      <dgm:spPr/>
    </dgm:pt>
    <dgm:pt modelId="{FD74DB02-F242-43A0-8E2E-C7F59190DCAC}" type="pres">
      <dgm:prSet presAssocID="{EECB9D42-E971-419B-BB3E-4B94AE8B2FF3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C4798BAC-040E-4472-BCDE-2CFAC355E9BE}" type="pres">
      <dgm:prSet presAssocID="{13571416-0BB2-40BC-90B9-88F16782F28D}" presName="spacer" presStyleCnt="0"/>
      <dgm:spPr/>
    </dgm:pt>
    <dgm:pt modelId="{36A76AC2-0B45-4BB1-8799-8D9EBCDB7821}" type="pres">
      <dgm:prSet presAssocID="{A4F2AC89-C3F7-4AD2-B91D-975D4CD1763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0B144B1E-6669-4262-B329-2F0478896F01}" type="pres">
      <dgm:prSet presAssocID="{0D872E7E-1B2A-467F-86C2-C538AA602EDA}" presName="spacer" presStyleCnt="0"/>
      <dgm:spPr/>
    </dgm:pt>
    <dgm:pt modelId="{18D4A66B-F0AB-41BE-BBAF-6F85E8E8582E}" type="pres">
      <dgm:prSet presAssocID="{9561AD89-DA0F-4AF7-8E7C-2DFE6101D80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0EF21B4-DCBC-4066-9CD2-A92D8C2AEB54}" type="pres">
      <dgm:prSet presAssocID="{4C6BAFFB-FDD7-43C6-912F-B049049B8B14}" presName="spacer" presStyleCnt="0"/>
      <dgm:spPr/>
    </dgm:pt>
    <dgm:pt modelId="{8EDF571A-7771-4FD3-AEBE-46D78F4AD879}" type="pres">
      <dgm:prSet presAssocID="{F72F82B6-FACF-442D-8243-0BDEC953EBA2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22BD9CAF-340F-4DB2-854E-7AE1B8C91D9D}" type="pres">
      <dgm:prSet presAssocID="{93074AFD-8FD9-493B-99F2-C7A37764C44C}" presName="spacer" presStyleCnt="0"/>
      <dgm:spPr/>
    </dgm:pt>
    <dgm:pt modelId="{8F5A51B1-F98A-405D-AEFD-9D89381513F6}" type="pres">
      <dgm:prSet presAssocID="{66D7E7CE-474A-4EE2-84E5-BE0D8BBE315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29FFD17-E634-4FF1-8E51-89625D8CC909}" type="presOf" srcId="{66D7E7CE-474A-4EE2-84E5-BE0D8BBE315F}" destId="{8F5A51B1-F98A-405D-AEFD-9D89381513F6}" srcOrd="0" destOrd="0" presId="urn:microsoft.com/office/officeart/2005/8/layout/vList2"/>
    <dgm:cxn modelId="{6E345619-CC49-4CB2-A1D0-04522C3CEEF9}" type="presOf" srcId="{A4F2AC89-C3F7-4AD2-B91D-975D4CD17633}" destId="{36A76AC2-0B45-4BB1-8799-8D9EBCDB7821}" srcOrd="0" destOrd="0" presId="urn:microsoft.com/office/officeart/2005/8/layout/vList2"/>
    <dgm:cxn modelId="{8BA7411F-62EC-4146-ADB5-DAE5E3637158}" srcId="{4F299CBB-86C3-42D7-9A1E-355A20FB15E1}" destId="{66D7E7CE-474A-4EE2-84E5-BE0D8BBE315F}" srcOrd="7" destOrd="0" parTransId="{6E909D70-F339-4CA9-8F51-76E82F19D4A3}" sibTransId="{21A495DD-0C2D-4EFC-B5EE-9F4517602A54}"/>
    <dgm:cxn modelId="{F60E0939-1331-4643-AC4E-A483D839C6F1}" srcId="{4F299CBB-86C3-42D7-9A1E-355A20FB15E1}" destId="{EECB9D42-E971-419B-BB3E-4B94AE8B2FF3}" srcOrd="3" destOrd="0" parTransId="{B392289E-2832-4841-9A53-E669C4EEC458}" sibTransId="{13571416-0BB2-40BC-90B9-88F16782F28D}"/>
    <dgm:cxn modelId="{CC8DE35D-797F-46C2-8DE8-F7C9380C1CC8}" type="presOf" srcId="{EECB9D42-E971-419B-BB3E-4B94AE8B2FF3}" destId="{FD74DB02-F242-43A0-8E2E-C7F59190DCAC}" srcOrd="0" destOrd="0" presId="urn:microsoft.com/office/officeart/2005/8/layout/vList2"/>
    <dgm:cxn modelId="{54DB4343-07FC-4CA1-8849-0A997CECBC68}" type="presOf" srcId="{FAD442DE-C555-4E60-8960-B5063BD64995}" destId="{E7BAF2C0-7D10-4405-B369-07526DF5A0EB}" srcOrd="0" destOrd="0" presId="urn:microsoft.com/office/officeart/2005/8/layout/vList2"/>
    <dgm:cxn modelId="{E5CEE069-5E2B-40F2-846F-91F33FBCFB53}" type="presOf" srcId="{4F299CBB-86C3-42D7-9A1E-355A20FB15E1}" destId="{8D52F9CA-985C-4A41-98E1-9067E9B21F32}" srcOrd="0" destOrd="0" presId="urn:microsoft.com/office/officeart/2005/8/layout/vList2"/>
    <dgm:cxn modelId="{5541354C-862F-411C-B860-12CCFDEFC0D7}" type="presOf" srcId="{AC72AEC0-B275-476F-9CAA-7B55018C32EC}" destId="{57777827-8EC6-4611-A775-6441C61C794E}" srcOrd="0" destOrd="0" presId="urn:microsoft.com/office/officeart/2005/8/layout/vList2"/>
    <dgm:cxn modelId="{837C5E77-B56E-4F9E-87BD-1B6BAFA893B1}" type="presOf" srcId="{E006DACB-3AFA-46E9-805A-7CD97F04B9E3}" destId="{FB5AEF86-7F21-4200-86C0-C334AFA4320D}" srcOrd="0" destOrd="0" presId="urn:microsoft.com/office/officeart/2005/8/layout/vList2"/>
    <dgm:cxn modelId="{2676768A-8C67-4BC5-833C-E04F2F356459}" srcId="{4F299CBB-86C3-42D7-9A1E-355A20FB15E1}" destId="{AC72AEC0-B275-476F-9CAA-7B55018C32EC}" srcOrd="1" destOrd="0" parTransId="{BB324D1D-5043-477B-B45E-BBF52126CD47}" sibTransId="{9FB515D2-AFE7-4A04-AF09-D8BD298DFF5B}"/>
    <dgm:cxn modelId="{77EA3092-ED15-4D1F-986D-DDB20237B6BA}" srcId="{4F299CBB-86C3-42D7-9A1E-355A20FB15E1}" destId="{A4F2AC89-C3F7-4AD2-B91D-975D4CD17633}" srcOrd="4" destOrd="0" parTransId="{21453FEA-B52A-4969-BFC5-8B61AD69317E}" sibTransId="{0D872E7E-1B2A-467F-86C2-C538AA602EDA}"/>
    <dgm:cxn modelId="{AA528CB5-DA96-4E17-91FA-86FB19FFA69E}" srcId="{4F299CBB-86C3-42D7-9A1E-355A20FB15E1}" destId="{FAD442DE-C555-4E60-8960-B5063BD64995}" srcOrd="2" destOrd="0" parTransId="{C4333536-0E0C-4306-A645-132D702C02FA}" sibTransId="{7B5D4500-EEA4-4EE4-A529-AF59BCF95B08}"/>
    <dgm:cxn modelId="{BF62F0BC-D7D9-4DEA-BB48-3AD2E9433483}" type="presOf" srcId="{F72F82B6-FACF-442D-8243-0BDEC953EBA2}" destId="{8EDF571A-7771-4FD3-AEBE-46D78F4AD879}" srcOrd="0" destOrd="0" presId="urn:microsoft.com/office/officeart/2005/8/layout/vList2"/>
    <dgm:cxn modelId="{1A52A4C4-1276-45F3-A687-B6CF399A7933}" type="presOf" srcId="{9561AD89-DA0F-4AF7-8E7C-2DFE6101D807}" destId="{18D4A66B-F0AB-41BE-BBAF-6F85E8E8582E}" srcOrd="0" destOrd="0" presId="urn:microsoft.com/office/officeart/2005/8/layout/vList2"/>
    <dgm:cxn modelId="{410F2CD0-E3EC-4EB4-93E5-1FDE03EC4E15}" srcId="{4F299CBB-86C3-42D7-9A1E-355A20FB15E1}" destId="{E006DACB-3AFA-46E9-805A-7CD97F04B9E3}" srcOrd="0" destOrd="0" parTransId="{EFE8A042-8D87-4306-8384-A061B6890144}" sibTransId="{E01E178A-4D87-45D0-8F40-FC21BA2A6E4F}"/>
    <dgm:cxn modelId="{D27B10E0-7B65-433E-A37A-ED6F4C1E6765}" srcId="{4F299CBB-86C3-42D7-9A1E-355A20FB15E1}" destId="{F72F82B6-FACF-442D-8243-0BDEC953EBA2}" srcOrd="6" destOrd="0" parTransId="{606925AE-7EA3-4D64-8037-D35C2221BD7A}" sibTransId="{93074AFD-8FD9-493B-99F2-C7A37764C44C}"/>
    <dgm:cxn modelId="{741815FC-1295-42AB-A96F-20167ABE2512}" srcId="{4F299CBB-86C3-42D7-9A1E-355A20FB15E1}" destId="{9561AD89-DA0F-4AF7-8E7C-2DFE6101D807}" srcOrd="5" destOrd="0" parTransId="{65A605D8-92C7-4DD7-97B9-9C99868E2CBA}" sibTransId="{4C6BAFFB-FDD7-43C6-912F-B049049B8B14}"/>
    <dgm:cxn modelId="{5B419182-0220-4D73-B413-124A780FA3F9}" type="presParOf" srcId="{8D52F9CA-985C-4A41-98E1-9067E9B21F32}" destId="{FB5AEF86-7F21-4200-86C0-C334AFA4320D}" srcOrd="0" destOrd="0" presId="urn:microsoft.com/office/officeart/2005/8/layout/vList2"/>
    <dgm:cxn modelId="{F06177D9-B134-4CD7-B729-454A40A67A5D}" type="presParOf" srcId="{8D52F9CA-985C-4A41-98E1-9067E9B21F32}" destId="{34D762A9-EAEA-4348-B070-DDA0FAA3E84A}" srcOrd="1" destOrd="0" presId="urn:microsoft.com/office/officeart/2005/8/layout/vList2"/>
    <dgm:cxn modelId="{A6DB1F0A-8699-4E0B-BCE2-7ADA65EACE8A}" type="presParOf" srcId="{8D52F9CA-985C-4A41-98E1-9067E9B21F32}" destId="{57777827-8EC6-4611-A775-6441C61C794E}" srcOrd="2" destOrd="0" presId="urn:microsoft.com/office/officeart/2005/8/layout/vList2"/>
    <dgm:cxn modelId="{CE43DEFB-FC63-498D-A708-693B63877E59}" type="presParOf" srcId="{8D52F9CA-985C-4A41-98E1-9067E9B21F32}" destId="{C6C0F181-102B-49B1-8571-BAEAA894DB7F}" srcOrd="3" destOrd="0" presId="urn:microsoft.com/office/officeart/2005/8/layout/vList2"/>
    <dgm:cxn modelId="{ACC55C96-8D1D-403F-9C50-3A8D63E0BDE2}" type="presParOf" srcId="{8D52F9CA-985C-4A41-98E1-9067E9B21F32}" destId="{E7BAF2C0-7D10-4405-B369-07526DF5A0EB}" srcOrd="4" destOrd="0" presId="urn:microsoft.com/office/officeart/2005/8/layout/vList2"/>
    <dgm:cxn modelId="{B2D1A5AA-267D-4F31-9F77-16AF00A15B85}" type="presParOf" srcId="{8D52F9CA-985C-4A41-98E1-9067E9B21F32}" destId="{73654B31-687D-4E80-8F3C-82F6F8E25B52}" srcOrd="5" destOrd="0" presId="urn:microsoft.com/office/officeart/2005/8/layout/vList2"/>
    <dgm:cxn modelId="{E01F770A-B7ED-4303-B4FA-847FF6A08D1B}" type="presParOf" srcId="{8D52F9CA-985C-4A41-98E1-9067E9B21F32}" destId="{FD74DB02-F242-43A0-8E2E-C7F59190DCAC}" srcOrd="6" destOrd="0" presId="urn:microsoft.com/office/officeart/2005/8/layout/vList2"/>
    <dgm:cxn modelId="{8EF15F3C-0B06-4268-BC55-F08AF6D5E875}" type="presParOf" srcId="{8D52F9CA-985C-4A41-98E1-9067E9B21F32}" destId="{C4798BAC-040E-4472-BCDE-2CFAC355E9BE}" srcOrd="7" destOrd="0" presId="urn:microsoft.com/office/officeart/2005/8/layout/vList2"/>
    <dgm:cxn modelId="{D4C4B45B-216C-40C6-8B7C-9BDD9E75EBBF}" type="presParOf" srcId="{8D52F9CA-985C-4A41-98E1-9067E9B21F32}" destId="{36A76AC2-0B45-4BB1-8799-8D9EBCDB7821}" srcOrd="8" destOrd="0" presId="urn:microsoft.com/office/officeart/2005/8/layout/vList2"/>
    <dgm:cxn modelId="{19F6B309-DC79-478B-B17C-A447B4AD504E}" type="presParOf" srcId="{8D52F9CA-985C-4A41-98E1-9067E9B21F32}" destId="{0B144B1E-6669-4262-B329-2F0478896F01}" srcOrd="9" destOrd="0" presId="urn:microsoft.com/office/officeart/2005/8/layout/vList2"/>
    <dgm:cxn modelId="{C3D63E9C-8B74-4B61-9B7D-AF193FACA645}" type="presParOf" srcId="{8D52F9CA-985C-4A41-98E1-9067E9B21F32}" destId="{18D4A66B-F0AB-41BE-BBAF-6F85E8E8582E}" srcOrd="10" destOrd="0" presId="urn:microsoft.com/office/officeart/2005/8/layout/vList2"/>
    <dgm:cxn modelId="{CEDCB252-617A-4A5C-BC34-1A789F97639B}" type="presParOf" srcId="{8D52F9CA-985C-4A41-98E1-9067E9B21F32}" destId="{80EF21B4-DCBC-4066-9CD2-A92D8C2AEB54}" srcOrd="11" destOrd="0" presId="urn:microsoft.com/office/officeart/2005/8/layout/vList2"/>
    <dgm:cxn modelId="{9E0F4892-894F-4A66-8C9C-DF846E070D77}" type="presParOf" srcId="{8D52F9CA-985C-4A41-98E1-9067E9B21F32}" destId="{8EDF571A-7771-4FD3-AEBE-46D78F4AD879}" srcOrd="12" destOrd="0" presId="urn:microsoft.com/office/officeart/2005/8/layout/vList2"/>
    <dgm:cxn modelId="{5D7877EB-6F47-4732-A187-5D23DD5FA581}" type="presParOf" srcId="{8D52F9CA-985C-4A41-98E1-9067E9B21F32}" destId="{22BD9CAF-340F-4DB2-854E-7AE1B8C91D9D}" srcOrd="13" destOrd="0" presId="urn:microsoft.com/office/officeart/2005/8/layout/vList2"/>
    <dgm:cxn modelId="{A7E49F6B-D3BE-4194-B230-6CB919043FDD}" type="presParOf" srcId="{8D52F9CA-985C-4A41-98E1-9067E9B21F32}" destId="{8F5A51B1-F98A-405D-AEFD-9D89381513F6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9CA809-7D4D-4712-98F9-FC150877CDF1}">
      <dsp:nvSpPr>
        <dsp:cNvPr id="0" name=""/>
        <dsp:cNvSpPr/>
      </dsp:nvSpPr>
      <dsp:spPr>
        <a:xfrm>
          <a:off x="0" y="857344"/>
          <a:ext cx="6151830" cy="7547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25‑year smoking history (major risk factor)</a:t>
          </a:r>
          <a:endParaRPr lang="en-US" sz="1900" kern="1200"/>
        </a:p>
      </dsp:txBody>
      <dsp:txXfrm>
        <a:off x="36845" y="894189"/>
        <a:ext cx="6078140" cy="681087"/>
      </dsp:txXfrm>
    </dsp:sp>
    <dsp:sp modelId="{7CB981E2-9EC7-45F2-8C59-826005C6A8A9}">
      <dsp:nvSpPr>
        <dsp:cNvPr id="0" name=""/>
        <dsp:cNvSpPr/>
      </dsp:nvSpPr>
      <dsp:spPr>
        <a:xfrm>
          <a:off x="0" y="1666842"/>
          <a:ext cx="6151830" cy="754777"/>
        </a:xfrm>
        <a:prstGeom prst="roundRect">
          <a:avLst/>
        </a:prstGeom>
        <a:solidFill>
          <a:schemeClr val="accent2">
            <a:hueOff val="308557"/>
            <a:satOff val="1961"/>
            <a:lumOff val="-50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Low physical activity due to long working hours</a:t>
          </a:r>
          <a:endParaRPr lang="en-US" sz="1900" kern="1200"/>
        </a:p>
      </dsp:txBody>
      <dsp:txXfrm>
        <a:off x="36845" y="1703687"/>
        <a:ext cx="6078140" cy="681087"/>
      </dsp:txXfrm>
    </dsp:sp>
    <dsp:sp modelId="{11980D26-9D85-43EA-9946-B994487941AC}">
      <dsp:nvSpPr>
        <dsp:cNvPr id="0" name=""/>
        <dsp:cNvSpPr/>
      </dsp:nvSpPr>
      <dsp:spPr>
        <a:xfrm>
          <a:off x="0" y="2476340"/>
          <a:ext cx="6151830" cy="754777"/>
        </a:xfrm>
        <a:prstGeom prst="roundRect">
          <a:avLst/>
        </a:prstGeom>
        <a:solidFill>
          <a:schemeClr val="accent2">
            <a:hueOff val="617113"/>
            <a:satOff val="3922"/>
            <a:lumOff val="-10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High‑salt, low‑nutrient diet</a:t>
          </a:r>
          <a:endParaRPr lang="en-US" sz="1900" kern="1200"/>
        </a:p>
      </dsp:txBody>
      <dsp:txXfrm>
        <a:off x="36845" y="2513185"/>
        <a:ext cx="6078140" cy="681087"/>
      </dsp:txXfrm>
    </dsp:sp>
    <dsp:sp modelId="{79DF5840-21C3-40BC-A260-55A8E3E8F5D2}">
      <dsp:nvSpPr>
        <dsp:cNvPr id="0" name=""/>
        <dsp:cNvSpPr/>
      </dsp:nvSpPr>
      <dsp:spPr>
        <a:xfrm>
          <a:off x="0" y="3285837"/>
          <a:ext cx="6151830" cy="754777"/>
        </a:xfrm>
        <a:prstGeom prst="roundRect">
          <a:avLst/>
        </a:prstGeom>
        <a:solidFill>
          <a:schemeClr val="accent2">
            <a:hueOff val="925670"/>
            <a:satOff val="5884"/>
            <a:lumOff val="-151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Occupational exposure to air pollution</a:t>
          </a:r>
          <a:endParaRPr lang="en-US" sz="1900" kern="1200"/>
        </a:p>
      </dsp:txBody>
      <dsp:txXfrm>
        <a:off x="36845" y="3322682"/>
        <a:ext cx="6078140" cy="681087"/>
      </dsp:txXfrm>
    </dsp:sp>
    <dsp:sp modelId="{7B12753B-E4A2-48E7-9216-4E18DACCDDE7}">
      <dsp:nvSpPr>
        <dsp:cNvPr id="0" name=""/>
        <dsp:cNvSpPr/>
      </dsp:nvSpPr>
      <dsp:spPr>
        <a:xfrm>
          <a:off x="0" y="4095335"/>
          <a:ext cx="6151830" cy="754777"/>
        </a:xfrm>
        <a:prstGeom prst="roundRect">
          <a:avLst/>
        </a:prstGeom>
        <a:solidFill>
          <a:schemeClr val="accent2">
            <a:hueOff val="1234227"/>
            <a:satOff val="7845"/>
            <a:lumOff val="-2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Age and male sex increase risk of lung cancer </a:t>
          </a:r>
          <a:r>
            <a:rPr lang="en-GB" sz="1900" i="1" kern="1200"/>
            <a:t>(Public Health England, 2020; Cancer Research UK, 2024)</a:t>
          </a:r>
          <a:endParaRPr lang="en-US" sz="1900" kern="1200"/>
        </a:p>
      </dsp:txBody>
      <dsp:txXfrm>
        <a:off x="36845" y="4132180"/>
        <a:ext cx="6078140" cy="6810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466FD-7BE5-4B26-8253-5D30BF201212}">
      <dsp:nvSpPr>
        <dsp:cNvPr id="0" name=""/>
        <dsp:cNvSpPr/>
      </dsp:nvSpPr>
      <dsp:spPr>
        <a:xfrm>
          <a:off x="826911" y="635"/>
          <a:ext cx="2216743" cy="1330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Tumour growth blocks airways, reducing airflow.</a:t>
          </a:r>
          <a:endParaRPr lang="en-US" sz="1300" kern="1200"/>
        </a:p>
      </dsp:txBody>
      <dsp:txXfrm>
        <a:off x="865867" y="39591"/>
        <a:ext cx="2138831" cy="1252134"/>
      </dsp:txXfrm>
    </dsp:sp>
    <dsp:sp modelId="{5F4B8163-4CAB-4682-AB53-03332CAFD5BA}">
      <dsp:nvSpPr>
        <dsp:cNvPr id="0" name=""/>
        <dsp:cNvSpPr/>
      </dsp:nvSpPr>
      <dsp:spPr>
        <a:xfrm>
          <a:off x="3238729" y="390782"/>
          <a:ext cx="469949" cy="5497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3238729" y="500732"/>
        <a:ext cx="328964" cy="329852"/>
      </dsp:txXfrm>
    </dsp:sp>
    <dsp:sp modelId="{75B88938-8B2D-4F99-B057-464BFE48DF30}">
      <dsp:nvSpPr>
        <dsp:cNvPr id="0" name=""/>
        <dsp:cNvSpPr/>
      </dsp:nvSpPr>
      <dsp:spPr>
        <a:xfrm>
          <a:off x="3930353" y="635"/>
          <a:ext cx="2216743" cy="13300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Alveolar damage decreases gas exchange efficiency.</a:t>
          </a:r>
          <a:endParaRPr lang="en-US" sz="1300" kern="1200"/>
        </a:p>
      </dsp:txBody>
      <dsp:txXfrm>
        <a:off x="3969309" y="39591"/>
        <a:ext cx="2138831" cy="1252134"/>
      </dsp:txXfrm>
    </dsp:sp>
    <dsp:sp modelId="{F1CC2A35-5A5E-4404-8240-7BAA2C5F22C4}">
      <dsp:nvSpPr>
        <dsp:cNvPr id="0" name=""/>
        <dsp:cNvSpPr/>
      </dsp:nvSpPr>
      <dsp:spPr>
        <a:xfrm>
          <a:off x="6342170" y="390782"/>
          <a:ext cx="469949" cy="5497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6342170" y="500732"/>
        <a:ext cx="328964" cy="329852"/>
      </dsp:txXfrm>
    </dsp:sp>
    <dsp:sp modelId="{853998D8-ABFC-4079-B6A7-C748D4F7315A}">
      <dsp:nvSpPr>
        <dsp:cNvPr id="0" name=""/>
        <dsp:cNvSpPr/>
      </dsp:nvSpPr>
      <dsp:spPr>
        <a:xfrm>
          <a:off x="7033794" y="635"/>
          <a:ext cx="2216743" cy="133004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Pleural effusion may compress lung tissue.</a:t>
          </a:r>
          <a:endParaRPr lang="en-US" sz="1300" kern="1200"/>
        </a:p>
      </dsp:txBody>
      <dsp:txXfrm>
        <a:off x="7072750" y="39591"/>
        <a:ext cx="2138831" cy="1252134"/>
      </dsp:txXfrm>
    </dsp:sp>
    <dsp:sp modelId="{B09A3857-174F-4058-BF00-7C8D9C34B2E1}">
      <dsp:nvSpPr>
        <dsp:cNvPr id="0" name=""/>
        <dsp:cNvSpPr/>
      </dsp:nvSpPr>
      <dsp:spPr>
        <a:xfrm rot="5400000">
          <a:off x="7907191" y="1485854"/>
          <a:ext cx="469949" cy="5497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7977240" y="1525756"/>
        <a:ext cx="329852" cy="328964"/>
      </dsp:txXfrm>
    </dsp:sp>
    <dsp:sp modelId="{5D972BC6-598F-4E41-8C99-060CEFD3F08E}">
      <dsp:nvSpPr>
        <dsp:cNvPr id="0" name=""/>
        <dsp:cNvSpPr/>
      </dsp:nvSpPr>
      <dsp:spPr>
        <a:xfrm>
          <a:off x="7033794" y="2217379"/>
          <a:ext cx="2216743" cy="133004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Systemic effects include fatigue, weight loss, and inflammation. </a:t>
          </a:r>
          <a:r>
            <a:rPr lang="en-GB" sz="1300" i="1" kern="1200"/>
            <a:t>(American Cancer Society, 2023; British Lung Foundation, 2022)</a:t>
          </a:r>
          <a:endParaRPr lang="en-US" sz="1300" kern="1200"/>
        </a:p>
      </dsp:txBody>
      <dsp:txXfrm>
        <a:off x="7072750" y="2256335"/>
        <a:ext cx="2138831" cy="12521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AD6E9-BC84-4191-AC71-4FF919E6F3E1}">
      <dsp:nvSpPr>
        <dsp:cNvPr id="0" name=""/>
        <dsp:cNvSpPr/>
      </dsp:nvSpPr>
      <dsp:spPr>
        <a:xfrm>
          <a:off x="677078" y="2112"/>
          <a:ext cx="2726028" cy="16356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Persistent cough</a:t>
          </a:r>
          <a:endParaRPr lang="en-US" sz="2100" kern="1200"/>
        </a:p>
      </dsp:txBody>
      <dsp:txXfrm>
        <a:off x="677078" y="2112"/>
        <a:ext cx="2726028" cy="1635617"/>
      </dsp:txXfrm>
    </dsp:sp>
    <dsp:sp modelId="{03C6259A-13A8-449E-9B22-E71C53E2852B}">
      <dsp:nvSpPr>
        <dsp:cNvPr id="0" name=""/>
        <dsp:cNvSpPr/>
      </dsp:nvSpPr>
      <dsp:spPr>
        <a:xfrm>
          <a:off x="3675710" y="2112"/>
          <a:ext cx="2726028" cy="1635617"/>
        </a:xfrm>
        <a:prstGeom prst="rect">
          <a:avLst/>
        </a:prstGeom>
        <a:solidFill>
          <a:schemeClr val="accent5">
            <a:hueOff val="3851597"/>
            <a:satOff val="-3123"/>
            <a:lumOff val="-1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Breathlessness and wheezing</a:t>
          </a:r>
          <a:endParaRPr lang="en-US" sz="2100" kern="1200"/>
        </a:p>
      </dsp:txBody>
      <dsp:txXfrm>
        <a:off x="3675710" y="2112"/>
        <a:ext cx="2726028" cy="1635617"/>
      </dsp:txXfrm>
    </dsp:sp>
    <dsp:sp modelId="{1E45EFB4-FB67-4BD3-A644-F1A7322F8C99}">
      <dsp:nvSpPr>
        <dsp:cNvPr id="0" name=""/>
        <dsp:cNvSpPr/>
      </dsp:nvSpPr>
      <dsp:spPr>
        <a:xfrm>
          <a:off x="6674342" y="2112"/>
          <a:ext cx="2726028" cy="1635617"/>
        </a:xfrm>
        <a:prstGeom prst="rect">
          <a:avLst/>
        </a:prstGeom>
        <a:solidFill>
          <a:schemeClr val="accent5">
            <a:hueOff val="7703195"/>
            <a:satOff val="-6245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Chest pain</a:t>
          </a:r>
          <a:endParaRPr lang="en-US" sz="2100" kern="1200"/>
        </a:p>
      </dsp:txBody>
      <dsp:txXfrm>
        <a:off x="6674342" y="2112"/>
        <a:ext cx="2726028" cy="1635617"/>
      </dsp:txXfrm>
    </dsp:sp>
    <dsp:sp modelId="{FA1BC38B-4092-4F95-BDCB-75616FACE892}">
      <dsp:nvSpPr>
        <dsp:cNvPr id="0" name=""/>
        <dsp:cNvSpPr/>
      </dsp:nvSpPr>
      <dsp:spPr>
        <a:xfrm>
          <a:off x="2176394" y="1910332"/>
          <a:ext cx="2726028" cy="1635617"/>
        </a:xfrm>
        <a:prstGeom prst="rect">
          <a:avLst/>
        </a:prstGeom>
        <a:solidFill>
          <a:schemeClr val="accent5">
            <a:hueOff val="11554792"/>
            <a:satOff val="-9368"/>
            <a:lumOff val="-3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Unexplained weight loss</a:t>
          </a:r>
          <a:endParaRPr lang="en-US" sz="2100" kern="1200"/>
        </a:p>
      </dsp:txBody>
      <dsp:txXfrm>
        <a:off x="2176394" y="1910332"/>
        <a:ext cx="2726028" cy="1635617"/>
      </dsp:txXfrm>
    </dsp:sp>
    <dsp:sp modelId="{E170454E-4660-4946-A86F-F6C8F537C155}">
      <dsp:nvSpPr>
        <dsp:cNvPr id="0" name=""/>
        <dsp:cNvSpPr/>
      </dsp:nvSpPr>
      <dsp:spPr>
        <a:xfrm>
          <a:off x="5175026" y="1910332"/>
          <a:ext cx="2726028" cy="1635617"/>
        </a:xfrm>
        <a:prstGeom prst="rect">
          <a:avLst/>
        </a:prstGeom>
        <a:solidFill>
          <a:schemeClr val="accent5">
            <a:hueOff val="15406390"/>
            <a:satOff val="-12491"/>
            <a:lumOff val="-43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Fatigue and reduced exercise tolerance </a:t>
          </a:r>
          <a:r>
            <a:rPr lang="en-GB" sz="2100" i="1" kern="1200"/>
            <a:t>(NHS, 2023; British Lung Foundation, 2022)</a:t>
          </a:r>
          <a:endParaRPr lang="en-US" sz="2100" kern="1200"/>
        </a:p>
      </dsp:txBody>
      <dsp:txXfrm>
        <a:off x="5175026" y="1910332"/>
        <a:ext cx="2726028" cy="16356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38D02F-7D9A-4297-AB6A-543C13EE51BD}">
      <dsp:nvSpPr>
        <dsp:cNvPr id="0" name=""/>
        <dsp:cNvSpPr/>
      </dsp:nvSpPr>
      <dsp:spPr>
        <a:xfrm>
          <a:off x="489725" y="890692"/>
          <a:ext cx="794970" cy="794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EF79C9-0898-4DC7-BF68-BC4AF0F52C1A}">
      <dsp:nvSpPr>
        <dsp:cNvPr id="0" name=""/>
        <dsp:cNvSpPr/>
      </dsp:nvSpPr>
      <dsp:spPr>
        <a:xfrm>
          <a:off x="3910" y="195072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Respiratory assessment: rate, oxygen saturation, breath sounds</a:t>
          </a:r>
          <a:endParaRPr lang="en-US" sz="1200" kern="1200"/>
        </a:p>
      </dsp:txBody>
      <dsp:txXfrm>
        <a:off x="3910" y="1950728"/>
        <a:ext cx="1766601" cy="706640"/>
      </dsp:txXfrm>
    </dsp:sp>
    <dsp:sp modelId="{0D6CF7EB-C9EF-406B-8CF5-D35B68BC62D8}">
      <dsp:nvSpPr>
        <dsp:cNvPr id="0" name=""/>
        <dsp:cNvSpPr/>
      </dsp:nvSpPr>
      <dsp:spPr>
        <a:xfrm>
          <a:off x="2565482" y="890692"/>
          <a:ext cx="794970" cy="794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108EE0-ACB9-41F7-B10B-680388521497}">
      <dsp:nvSpPr>
        <dsp:cNvPr id="0" name=""/>
        <dsp:cNvSpPr/>
      </dsp:nvSpPr>
      <dsp:spPr>
        <a:xfrm>
          <a:off x="2079667" y="195072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Pain assessment using validated tools</a:t>
          </a:r>
          <a:endParaRPr lang="en-US" sz="1200" kern="1200"/>
        </a:p>
      </dsp:txBody>
      <dsp:txXfrm>
        <a:off x="2079667" y="1950728"/>
        <a:ext cx="1766601" cy="706640"/>
      </dsp:txXfrm>
    </dsp:sp>
    <dsp:sp modelId="{EAEF3E15-47C6-4E20-BB45-31E3FB098341}">
      <dsp:nvSpPr>
        <dsp:cNvPr id="0" name=""/>
        <dsp:cNvSpPr/>
      </dsp:nvSpPr>
      <dsp:spPr>
        <a:xfrm>
          <a:off x="4641239" y="890692"/>
          <a:ext cx="794970" cy="7949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F9F4AF-0F7B-4567-B0B0-3BA6292C9042}">
      <dsp:nvSpPr>
        <dsp:cNvPr id="0" name=""/>
        <dsp:cNvSpPr/>
      </dsp:nvSpPr>
      <dsp:spPr>
        <a:xfrm>
          <a:off x="4155424" y="195072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Nutritional screening using MUST</a:t>
          </a:r>
          <a:endParaRPr lang="en-US" sz="1200" kern="1200"/>
        </a:p>
      </dsp:txBody>
      <dsp:txXfrm>
        <a:off x="4155424" y="1950728"/>
        <a:ext cx="1766601" cy="706640"/>
      </dsp:txXfrm>
    </dsp:sp>
    <dsp:sp modelId="{F144B877-9A57-44A6-8499-FE0AC767D87A}">
      <dsp:nvSpPr>
        <dsp:cNvPr id="0" name=""/>
        <dsp:cNvSpPr/>
      </dsp:nvSpPr>
      <dsp:spPr>
        <a:xfrm>
          <a:off x="6716996" y="890692"/>
          <a:ext cx="794970" cy="7949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F78D25-9E4F-47FA-9173-C9FA7871E3BC}">
      <dsp:nvSpPr>
        <dsp:cNvPr id="0" name=""/>
        <dsp:cNvSpPr/>
      </dsp:nvSpPr>
      <dsp:spPr>
        <a:xfrm>
          <a:off x="6231181" y="195072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Psychological assessment for anxiety and depression</a:t>
          </a:r>
          <a:endParaRPr lang="en-US" sz="1200" kern="1200"/>
        </a:p>
      </dsp:txBody>
      <dsp:txXfrm>
        <a:off x="6231181" y="1950728"/>
        <a:ext cx="1766601" cy="706640"/>
      </dsp:txXfrm>
    </dsp:sp>
    <dsp:sp modelId="{8EDD1164-7D1C-420D-B117-BC8CB5A06648}">
      <dsp:nvSpPr>
        <dsp:cNvPr id="0" name=""/>
        <dsp:cNvSpPr/>
      </dsp:nvSpPr>
      <dsp:spPr>
        <a:xfrm>
          <a:off x="8792753" y="890692"/>
          <a:ext cx="794970" cy="7949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391B8A-77C6-4C0B-BAFD-CA24349826A2}">
      <dsp:nvSpPr>
        <dsp:cNvPr id="0" name=""/>
        <dsp:cNvSpPr/>
      </dsp:nvSpPr>
      <dsp:spPr>
        <a:xfrm>
          <a:off x="8306937" y="195072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Monitoring for treatment side effects (e.g., chemotherapy) </a:t>
          </a:r>
          <a:r>
            <a:rPr lang="en-GB" sz="1200" i="1" kern="1200"/>
            <a:t>(NICE, 2019; NICE, 2021)</a:t>
          </a:r>
          <a:endParaRPr lang="en-US" sz="1200" kern="1200"/>
        </a:p>
      </dsp:txBody>
      <dsp:txXfrm>
        <a:off x="8306937" y="1950728"/>
        <a:ext cx="1766601" cy="7066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B87AB-B40B-424E-99E9-86CF65C7F6CD}">
      <dsp:nvSpPr>
        <dsp:cNvPr id="0" name=""/>
        <dsp:cNvSpPr/>
      </dsp:nvSpPr>
      <dsp:spPr>
        <a:xfrm>
          <a:off x="196" y="348032"/>
          <a:ext cx="2376664" cy="285199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0" rIns="234762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Multidisciplinary team (MDT) involvement: oncologist, respiratory nurse, dietitian, physiotherapist</a:t>
          </a:r>
          <a:endParaRPr lang="en-US" sz="1400" kern="1200"/>
        </a:p>
      </dsp:txBody>
      <dsp:txXfrm>
        <a:off x="196" y="1488831"/>
        <a:ext cx="2376664" cy="1711198"/>
      </dsp:txXfrm>
    </dsp:sp>
    <dsp:sp modelId="{0B201F05-766D-48D3-89AE-FB0578D6C36B}">
      <dsp:nvSpPr>
        <dsp:cNvPr id="0" name=""/>
        <dsp:cNvSpPr/>
      </dsp:nvSpPr>
      <dsp:spPr>
        <a:xfrm>
          <a:off x="196" y="348032"/>
          <a:ext cx="2376664" cy="114079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165100" rIns="234762" bIns="16510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01</a:t>
          </a:r>
        </a:p>
      </dsp:txBody>
      <dsp:txXfrm>
        <a:off x="196" y="348032"/>
        <a:ext cx="2376664" cy="1140798"/>
      </dsp:txXfrm>
    </dsp:sp>
    <dsp:sp modelId="{F598A581-1BCE-4782-B87B-590E8648DE71}">
      <dsp:nvSpPr>
        <dsp:cNvPr id="0" name=""/>
        <dsp:cNvSpPr/>
      </dsp:nvSpPr>
      <dsp:spPr>
        <a:xfrm>
          <a:off x="2566994" y="348032"/>
          <a:ext cx="2376664" cy="285199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0" rIns="234762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Possible treatments: surgery, radiotherapy, chemotherapy, immunotherapy</a:t>
          </a:r>
          <a:endParaRPr lang="en-US" sz="1400" kern="1200"/>
        </a:p>
      </dsp:txBody>
      <dsp:txXfrm>
        <a:off x="2566994" y="1488831"/>
        <a:ext cx="2376664" cy="1711198"/>
      </dsp:txXfrm>
    </dsp:sp>
    <dsp:sp modelId="{8B58DFFB-8577-46FC-9B66-97ADA73D1226}">
      <dsp:nvSpPr>
        <dsp:cNvPr id="0" name=""/>
        <dsp:cNvSpPr/>
      </dsp:nvSpPr>
      <dsp:spPr>
        <a:xfrm>
          <a:off x="2566994" y="348032"/>
          <a:ext cx="2376664" cy="114079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165100" rIns="234762" bIns="16510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02</a:t>
          </a:r>
        </a:p>
      </dsp:txBody>
      <dsp:txXfrm>
        <a:off x="2566994" y="348032"/>
        <a:ext cx="2376664" cy="1140798"/>
      </dsp:txXfrm>
    </dsp:sp>
    <dsp:sp modelId="{3960C6AF-FB41-483F-B257-CC2514E7C94A}">
      <dsp:nvSpPr>
        <dsp:cNvPr id="0" name=""/>
        <dsp:cNvSpPr/>
      </dsp:nvSpPr>
      <dsp:spPr>
        <a:xfrm>
          <a:off x="5133791" y="348032"/>
          <a:ext cx="2376664" cy="285199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0" rIns="234762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Palliative care involvement early to support quality of life</a:t>
          </a:r>
          <a:endParaRPr lang="en-US" sz="1400" kern="1200"/>
        </a:p>
      </dsp:txBody>
      <dsp:txXfrm>
        <a:off x="5133791" y="1488831"/>
        <a:ext cx="2376664" cy="1711198"/>
      </dsp:txXfrm>
    </dsp:sp>
    <dsp:sp modelId="{FA9049F4-162A-40BF-9172-26D77594AAC6}">
      <dsp:nvSpPr>
        <dsp:cNvPr id="0" name=""/>
        <dsp:cNvSpPr/>
      </dsp:nvSpPr>
      <dsp:spPr>
        <a:xfrm>
          <a:off x="5133791" y="348032"/>
          <a:ext cx="2376664" cy="114079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165100" rIns="234762" bIns="16510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03</a:t>
          </a:r>
        </a:p>
      </dsp:txBody>
      <dsp:txXfrm>
        <a:off x="5133791" y="348032"/>
        <a:ext cx="2376664" cy="1140798"/>
      </dsp:txXfrm>
    </dsp:sp>
    <dsp:sp modelId="{E84C9455-6E6A-4E19-BCF5-46040398DD13}">
      <dsp:nvSpPr>
        <dsp:cNvPr id="0" name=""/>
        <dsp:cNvSpPr/>
      </dsp:nvSpPr>
      <dsp:spPr>
        <a:xfrm>
          <a:off x="7700588" y="348032"/>
          <a:ext cx="2376664" cy="285199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0" rIns="234762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Regular review of treatment goals and patient preferences </a:t>
          </a:r>
          <a:r>
            <a:rPr lang="en-GB" sz="1400" i="1" kern="1200"/>
            <a:t>(NICE, 2019; NHS, 2023)</a:t>
          </a:r>
          <a:endParaRPr lang="en-US" sz="1400" kern="1200"/>
        </a:p>
      </dsp:txBody>
      <dsp:txXfrm>
        <a:off x="7700588" y="1488831"/>
        <a:ext cx="2376664" cy="1711198"/>
      </dsp:txXfrm>
    </dsp:sp>
    <dsp:sp modelId="{FEC2C488-412E-4AC5-BB92-6F5883F6F994}">
      <dsp:nvSpPr>
        <dsp:cNvPr id="0" name=""/>
        <dsp:cNvSpPr/>
      </dsp:nvSpPr>
      <dsp:spPr>
        <a:xfrm>
          <a:off x="7700588" y="348032"/>
          <a:ext cx="2376664" cy="114079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762" tIns="165100" rIns="234762" bIns="16510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04</a:t>
          </a:r>
        </a:p>
      </dsp:txBody>
      <dsp:txXfrm>
        <a:off x="7700588" y="348032"/>
        <a:ext cx="2376664" cy="11407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FC1D09-3FA1-4A73-A616-0C1A2BAACB1C}">
      <dsp:nvSpPr>
        <dsp:cNvPr id="0" name=""/>
        <dsp:cNvSpPr/>
      </dsp:nvSpPr>
      <dsp:spPr>
        <a:xfrm>
          <a:off x="782424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A27CA8-D45D-42D7-AC49-CD64F97D6834}">
      <dsp:nvSpPr>
        <dsp:cNvPr id="0" name=""/>
        <dsp:cNvSpPr/>
      </dsp:nvSpPr>
      <dsp:spPr>
        <a:xfrm>
          <a:off x="1050051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DCC951-DB45-48FF-BCE1-1849BADD6651}">
      <dsp:nvSpPr>
        <dsp:cNvPr id="0" name=""/>
        <dsp:cNvSpPr/>
      </dsp:nvSpPr>
      <dsp:spPr>
        <a:xfrm>
          <a:off x="380983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Breathlessness: breathing exercises, pacing, physiotherapy</a:t>
          </a:r>
          <a:endParaRPr lang="en-US" sz="1200" kern="1200"/>
        </a:p>
      </dsp:txBody>
      <dsp:txXfrm>
        <a:off x="380983" y="2237499"/>
        <a:ext cx="2058670" cy="720000"/>
      </dsp:txXfrm>
    </dsp:sp>
    <dsp:sp modelId="{B9348D20-A4B9-48AD-87B2-7C2AE63B1005}">
      <dsp:nvSpPr>
        <dsp:cNvPr id="0" name=""/>
        <dsp:cNvSpPr/>
      </dsp:nvSpPr>
      <dsp:spPr>
        <a:xfrm>
          <a:off x="3201361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837C3D-6CD8-45D0-850F-56CA3CBE23A1}">
      <dsp:nvSpPr>
        <dsp:cNvPr id="0" name=""/>
        <dsp:cNvSpPr/>
      </dsp:nvSpPr>
      <dsp:spPr>
        <a:xfrm>
          <a:off x="3468988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C321AD-EA4D-4E3C-B992-13F54DB7E510}">
      <dsp:nvSpPr>
        <dsp:cNvPr id="0" name=""/>
        <dsp:cNvSpPr/>
      </dsp:nvSpPr>
      <dsp:spPr>
        <a:xfrm>
          <a:off x="2799921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Fatigue: energy conservation, rest planning</a:t>
          </a:r>
          <a:endParaRPr lang="en-US" sz="1200" kern="1200"/>
        </a:p>
      </dsp:txBody>
      <dsp:txXfrm>
        <a:off x="2799921" y="2237499"/>
        <a:ext cx="2058670" cy="720000"/>
      </dsp:txXfrm>
    </dsp:sp>
    <dsp:sp modelId="{EACA2C91-AE3A-4104-A4AC-CD8EC29287DC}">
      <dsp:nvSpPr>
        <dsp:cNvPr id="0" name=""/>
        <dsp:cNvSpPr/>
      </dsp:nvSpPr>
      <dsp:spPr>
        <a:xfrm>
          <a:off x="5620299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AF1CF2-9930-4C64-BDA9-1D666C646051}">
      <dsp:nvSpPr>
        <dsp:cNvPr id="0" name=""/>
        <dsp:cNvSpPr/>
      </dsp:nvSpPr>
      <dsp:spPr>
        <a:xfrm>
          <a:off x="5887926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6566B-7073-46AF-B826-6CE2CBEFEBAA}">
      <dsp:nvSpPr>
        <dsp:cNvPr id="0" name=""/>
        <dsp:cNvSpPr/>
      </dsp:nvSpPr>
      <dsp:spPr>
        <a:xfrm>
          <a:off x="5218858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Nutrition: high‑calorie, high‑protein diet</a:t>
          </a:r>
          <a:endParaRPr lang="en-US" sz="1200" kern="1200"/>
        </a:p>
      </dsp:txBody>
      <dsp:txXfrm>
        <a:off x="5218858" y="2237499"/>
        <a:ext cx="2058670" cy="720000"/>
      </dsp:txXfrm>
    </dsp:sp>
    <dsp:sp modelId="{01932183-9343-4203-A39C-6B0DECA0B50E}">
      <dsp:nvSpPr>
        <dsp:cNvPr id="0" name=""/>
        <dsp:cNvSpPr/>
      </dsp:nvSpPr>
      <dsp:spPr>
        <a:xfrm>
          <a:off x="8039236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066F8A-4CCF-49D1-A48D-41603817E2C7}">
      <dsp:nvSpPr>
        <dsp:cNvPr id="0" name=""/>
        <dsp:cNvSpPr/>
      </dsp:nvSpPr>
      <dsp:spPr>
        <a:xfrm>
          <a:off x="8306864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CA03E5-F280-42FB-8600-88F47C55A27F}">
      <dsp:nvSpPr>
        <dsp:cNvPr id="0" name=""/>
        <dsp:cNvSpPr/>
      </dsp:nvSpPr>
      <dsp:spPr>
        <a:xfrm>
          <a:off x="7637796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Pain: analgesia under clinical supervision </a:t>
          </a:r>
          <a:r>
            <a:rPr lang="en-GB" sz="1200" i="1" kern="1200"/>
            <a:t>(NICE, 2019; British Lung Foundation, 2022)</a:t>
          </a:r>
          <a:endParaRPr lang="en-US" sz="1200" kern="1200"/>
        </a:p>
      </dsp:txBody>
      <dsp:txXfrm>
        <a:off x="7637796" y="2237499"/>
        <a:ext cx="205867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D31B9-93F8-4874-84EA-770DEA7C9779}">
      <dsp:nvSpPr>
        <dsp:cNvPr id="0" name=""/>
        <dsp:cNvSpPr/>
      </dsp:nvSpPr>
      <dsp:spPr>
        <a:xfrm>
          <a:off x="0" y="672849"/>
          <a:ext cx="6151830" cy="1034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Smoking cessation support (behavioural + clinical options)</a:t>
          </a:r>
          <a:endParaRPr lang="en-US" sz="2600" kern="1200"/>
        </a:p>
      </dsp:txBody>
      <dsp:txXfrm>
        <a:off x="50489" y="723338"/>
        <a:ext cx="6050852" cy="933302"/>
      </dsp:txXfrm>
    </dsp:sp>
    <dsp:sp modelId="{F084F307-24E8-4B99-9D43-509A4D7E568C}">
      <dsp:nvSpPr>
        <dsp:cNvPr id="0" name=""/>
        <dsp:cNvSpPr/>
      </dsp:nvSpPr>
      <dsp:spPr>
        <a:xfrm>
          <a:off x="0" y="1782009"/>
          <a:ext cx="6151830" cy="1034280"/>
        </a:xfrm>
        <a:prstGeom prst="roundRect">
          <a:avLst/>
        </a:prstGeom>
        <a:solidFill>
          <a:schemeClr val="accent2">
            <a:hueOff val="411409"/>
            <a:satOff val="2615"/>
            <a:lumOff val="-67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Gentle physical activity as tolerated</a:t>
          </a:r>
          <a:endParaRPr lang="en-US" sz="2600" kern="1200"/>
        </a:p>
      </dsp:txBody>
      <dsp:txXfrm>
        <a:off x="50489" y="1832498"/>
        <a:ext cx="6050852" cy="933302"/>
      </dsp:txXfrm>
    </dsp:sp>
    <dsp:sp modelId="{B9BBD343-9490-4376-9A51-9A72EF207080}">
      <dsp:nvSpPr>
        <dsp:cNvPr id="0" name=""/>
        <dsp:cNvSpPr/>
      </dsp:nvSpPr>
      <dsp:spPr>
        <a:xfrm>
          <a:off x="0" y="2891169"/>
          <a:ext cx="6151830" cy="1034280"/>
        </a:xfrm>
        <a:prstGeom prst="roundRect">
          <a:avLst/>
        </a:prstGeom>
        <a:solidFill>
          <a:schemeClr val="accent2">
            <a:hueOff val="822818"/>
            <a:satOff val="5230"/>
            <a:lumOff val="-134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Balanced diet to maintain weight and muscle mass</a:t>
          </a:r>
          <a:endParaRPr lang="en-US" sz="2600" kern="1200"/>
        </a:p>
      </dsp:txBody>
      <dsp:txXfrm>
        <a:off x="50489" y="2941658"/>
        <a:ext cx="6050852" cy="933302"/>
      </dsp:txXfrm>
    </dsp:sp>
    <dsp:sp modelId="{3141831D-7C25-48F0-93F5-AF252516F6B3}">
      <dsp:nvSpPr>
        <dsp:cNvPr id="0" name=""/>
        <dsp:cNvSpPr/>
      </dsp:nvSpPr>
      <dsp:spPr>
        <a:xfrm>
          <a:off x="0" y="4000329"/>
          <a:ext cx="6151830" cy="1034280"/>
        </a:xfrm>
        <a:prstGeom prst="roundRect">
          <a:avLst/>
        </a:prstGeom>
        <a:solidFill>
          <a:schemeClr val="accent2">
            <a:hueOff val="1234227"/>
            <a:satOff val="7845"/>
            <a:lumOff val="-2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Alcohol moderation </a:t>
          </a:r>
          <a:r>
            <a:rPr lang="en-GB" sz="2600" i="1" kern="1200"/>
            <a:t>(Public Health England, 2020; Cancer Research UK, 2024)</a:t>
          </a:r>
          <a:endParaRPr lang="en-US" sz="2600" kern="1200"/>
        </a:p>
      </dsp:txBody>
      <dsp:txXfrm>
        <a:off x="50489" y="4050818"/>
        <a:ext cx="6050852" cy="9333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EC55E-6DBF-46BA-AC09-3FB2A56DDD1D}">
      <dsp:nvSpPr>
        <dsp:cNvPr id="0" name=""/>
        <dsp:cNvSpPr/>
      </dsp:nvSpPr>
      <dsp:spPr>
        <a:xfrm>
          <a:off x="782424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A48D3F-A1A2-4E36-82CF-EFF9313C49E1}">
      <dsp:nvSpPr>
        <dsp:cNvPr id="0" name=""/>
        <dsp:cNvSpPr/>
      </dsp:nvSpPr>
      <dsp:spPr>
        <a:xfrm>
          <a:off x="1050051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DAD6DB-5157-4DF4-8F94-467177304CA4}">
      <dsp:nvSpPr>
        <dsp:cNvPr id="0" name=""/>
        <dsp:cNvSpPr/>
      </dsp:nvSpPr>
      <dsp:spPr>
        <a:xfrm>
          <a:off x="380983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Informed consent for all treatments</a:t>
          </a:r>
          <a:endParaRPr lang="en-US" sz="1200" kern="1200"/>
        </a:p>
      </dsp:txBody>
      <dsp:txXfrm>
        <a:off x="380983" y="2237499"/>
        <a:ext cx="2058670" cy="720000"/>
      </dsp:txXfrm>
    </dsp:sp>
    <dsp:sp modelId="{251B69D5-23DA-42A3-9033-6397F9078431}">
      <dsp:nvSpPr>
        <dsp:cNvPr id="0" name=""/>
        <dsp:cNvSpPr/>
      </dsp:nvSpPr>
      <dsp:spPr>
        <a:xfrm>
          <a:off x="3201361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15D778-5757-41B7-AB84-4651B0553B94}">
      <dsp:nvSpPr>
        <dsp:cNvPr id="0" name=""/>
        <dsp:cNvSpPr/>
      </dsp:nvSpPr>
      <dsp:spPr>
        <a:xfrm>
          <a:off x="3468988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603C8A-0EE2-41C5-A453-878B8C923101}">
      <dsp:nvSpPr>
        <dsp:cNvPr id="0" name=""/>
        <dsp:cNvSpPr/>
      </dsp:nvSpPr>
      <dsp:spPr>
        <a:xfrm>
          <a:off x="2799921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Confidentiality maintained at all times</a:t>
          </a:r>
          <a:endParaRPr lang="en-US" sz="1200" kern="1200"/>
        </a:p>
      </dsp:txBody>
      <dsp:txXfrm>
        <a:off x="2799921" y="2237499"/>
        <a:ext cx="2058670" cy="720000"/>
      </dsp:txXfrm>
    </dsp:sp>
    <dsp:sp modelId="{EC81C9FA-E116-4064-8F16-2588A820359F}">
      <dsp:nvSpPr>
        <dsp:cNvPr id="0" name=""/>
        <dsp:cNvSpPr/>
      </dsp:nvSpPr>
      <dsp:spPr>
        <a:xfrm>
          <a:off x="5620299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8E349A-719D-4618-AE35-15F022B24D51}">
      <dsp:nvSpPr>
        <dsp:cNvPr id="0" name=""/>
        <dsp:cNvSpPr/>
      </dsp:nvSpPr>
      <dsp:spPr>
        <a:xfrm>
          <a:off x="5887926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EC8457-A65F-49D5-BA7E-38D4A8B4D532}">
      <dsp:nvSpPr>
        <dsp:cNvPr id="0" name=""/>
        <dsp:cNvSpPr/>
      </dsp:nvSpPr>
      <dsp:spPr>
        <a:xfrm>
          <a:off x="5218858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Capacity assessed if decision‑making is uncertain</a:t>
          </a:r>
          <a:endParaRPr lang="en-US" sz="1200" kern="1200"/>
        </a:p>
      </dsp:txBody>
      <dsp:txXfrm>
        <a:off x="5218858" y="2237499"/>
        <a:ext cx="2058670" cy="720000"/>
      </dsp:txXfrm>
    </dsp:sp>
    <dsp:sp modelId="{15C792A5-6023-44ED-A48C-6BFCEE9FBBEB}">
      <dsp:nvSpPr>
        <dsp:cNvPr id="0" name=""/>
        <dsp:cNvSpPr/>
      </dsp:nvSpPr>
      <dsp:spPr>
        <a:xfrm>
          <a:off x="8039236" y="590562"/>
          <a:ext cx="1255788" cy="1255788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822E4-03B6-46F1-B3EB-EE9A7EA2D786}">
      <dsp:nvSpPr>
        <dsp:cNvPr id="0" name=""/>
        <dsp:cNvSpPr/>
      </dsp:nvSpPr>
      <dsp:spPr>
        <a:xfrm>
          <a:off x="8306864" y="858190"/>
          <a:ext cx="720534" cy="7205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1338D0-DA6C-451D-A59A-F5D0C7A28B59}">
      <dsp:nvSpPr>
        <dsp:cNvPr id="0" name=""/>
        <dsp:cNvSpPr/>
      </dsp:nvSpPr>
      <dsp:spPr>
        <a:xfrm>
          <a:off x="7637796" y="2237499"/>
          <a:ext cx="205867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Shared decision‑making to support patient autonomy </a:t>
          </a:r>
          <a:r>
            <a:rPr lang="en-GB" sz="1200" i="1" kern="1200"/>
            <a:t>(NICE, 2021; NHS, 2023)</a:t>
          </a:r>
          <a:endParaRPr lang="en-US" sz="1200" kern="1200"/>
        </a:p>
      </dsp:txBody>
      <dsp:txXfrm>
        <a:off x="7637796" y="2237499"/>
        <a:ext cx="205867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0CB69-C0E9-4284-A0EA-700F495233C4}">
      <dsp:nvSpPr>
        <dsp:cNvPr id="0" name=""/>
        <dsp:cNvSpPr/>
      </dsp:nvSpPr>
      <dsp:spPr>
        <a:xfrm>
          <a:off x="781335" y="1151282"/>
          <a:ext cx="1068873" cy="106887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F545D3-EC54-4865-888A-DD0F41A43A0D}">
      <dsp:nvSpPr>
        <dsp:cNvPr id="0" name=""/>
        <dsp:cNvSpPr/>
      </dsp:nvSpPr>
      <dsp:spPr>
        <a:xfrm>
          <a:off x="128134" y="2535981"/>
          <a:ext cx="237527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Lung cancer significantly affects respiratory anatomy and physiology.</a:t>
          </a:r>
          <a:endParaRPr lang="en-US" sz="1400" kern="1200"/>
        </a:p>
      </dsp:txBody>
      <dsp:txXfrm>
        <a:off x="128134" y="2535981"/>
        <a:ext cx="2375274" cy="720000"/>
      </dsp:txXfrm>
    </dsp:sp>
    <dsp:sp modelId="{CACEAC31-0430-4895-A607-4DE600098F1D}">
      <dsp:nvSpPr>
        <dsp:cNvPr id="0" name=""/>
        <dsp:cNvSpPr/>
      </dsp:nvSpPr>
      <dsp:spPr>
        <a:xfrm>
          <a:off x="3572282" y="1151282"/>
          <a:ext cx="1068873" cy="10688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261EFD-BB97-43CE-8B63-20FE6E6D048F}">
      <dsp:nvSpPr>
        <dsp:cNvPr id="0" name=""/>
        <dsp:cNvSpPr/>
      </dsp:nvSpPr>
      <dsp:spPr>
        <a:xfrm>
          <a:off x="2919081" y="2535981"/>
          <a:ext cx="237527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Michael requires ongoing assessment, MDT support, and symptom management.</a:t>
          </a:r>
          <a:endParaRPr lang="en-US" sz="1400" kern="1200"/>
        </a:p>
      </dsp:txBody>
      <dsp:txXfrm>
        <a:off x="2919081" y="2535981"/>
        <a:ext cx="2375274" cy="720000"/>
      </dsp:txXfrm>
    </dsp:sp>
    <dsp:sp modelId="{C1D7A268-B9FF-43DE-91DB-418E79A635C2}">
      <dsp:nvSpPr>
        <dsp:cNvPr id="0" name=""/>
        <dsp:cNvSpPr/>
      </dsp:nvSpPr>
      <dsp:spPr>
        <a:xfrm>
          <a:off x="6363229" y="1151282"/>
          <a:ext cx="1068873" cy="106887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B17D5-95AD-45B8-906D-FF91C25F1E74}">
      <dsp:nvSpPr>
        <dsp:cNvPr id="0" name=""/>
        <dsp:cNvSpPr/>
      </dsp:nvSpPr>
      <dsp:spPr>
        <a:xfrm>
          <a:off x="5710028" y="2535981"/>
          <a:ext cx="237527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Lifestyle changes and ethical communication are essential.</a:t>
          </a:r>
          <a:endParaRPr lang="en-US" sz="1400" kern="1200"/>
        </a:p>
      </dsp:txBody>
      <dsp:txXfrm>
        <a:off x="5710028" y="2535981"/>
        <a:ext cx="2375274" cy="720000"/>
      </dsp:txXfrm>
    </dsp:sp>
    <dsp:sp modelId="{971F7061-7596-4BFC-B9A0-186D4B6F954D}">
      <dsp:nvSpPr>
        <dsp:cNvPr id="0" name=""/>
        <dsp:cNvSpPr/>
      </dsp:nvSpPr>
      <dsp:spPr>
        <a:xfrm>
          <a:off x="9154176" y="1151282"/>
          <a:ext cx="1068873" cy="106887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E95F4A-DFC7-41ED-A1AC-2990110CFE07}">
      <dsp:nvSpPr>
        <dsp:cNvPr id="0" name=""/>
        <dsp:cNvSpPr/>
      </dsp:nvSpPr>
      <dsp:spPr>
        <a:xfrm>
          <a:off x="8500976" y="2535981"/>
          <a:ext cx="237527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Care plan aims to maintain quality of life and support informed choices.</a:t>
          </a:r>
          <a:endParaRPr lang="en-US" sz="1400" kern="1200"/>
        </a:p>
      </dsp:txBody>
      <dsp:txXfrm>
        <a:off x="8500976" y="2535981"/>
        <a:ext cx="2375274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5AEF86-7F21-4200-86C0-C334AFA4320D}">
      <dsp:nvSpPr>
        <dsp:cNvPr id="0" name=""/>
        <dsp:cNvSpPr/>
      </dsp:nvSpPr>
      <dsp:spPr>
        <a:xfrm>
          <a:off x="0" y="47619"/>
          <a:ext cx="6151830" cy="6712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American Cancer Society (2023) </a:t>
          </a:r>
          <a:r>
            <a:rPr lang="en-GB" sz="1200" i="1" kern="1200"/>
            <a:t>Lung Cancer: Overview</a:t>
          </a:r>
          <a:r>
            <a:rPr lang="en-GB" sz="1200" kern="1200"/>
            <a:t>. Available at: https://www.cancer.org/ (Accessed: 4 March 2026).</a:t>
          </a:r>
          <a:endParaRPr lang="en-US" sz="1200" kern="1200"/>
        </a:p>
      </dsp:txBody>
      <dsp:txXfrm>
        <a:off x="32770" y="80389"/>
        <a:ext cx="6086290" cy="605747"/>
      </dsp:txXfrm>
    </dsp:sp>
    <dsp:sp modelId="{57777827-8EC6-4611-A775-6441C61C794E}">
      <dsp:nvSpPr>
        <dsp:cNvPr id="0" name=""/>
        <dsp:cNvSpPr/>
      </dsp:nvSpPr>
      <dsp:spPr>
        <a:xfrm>
          <a:off x="0" y="753466"/>
          <a:ext cx="6151830" cy="671287"/>
        </a:xfrm>
        <a:prstGeom prst="roundRect">
          <a:avLst/>
        </a:prstGeom>
        <a:solidFill>
          <a:schemeClr val="accent2">
            <a:hueOff val="176318"/>
            <a:satOff val="1121"/>
            <a:lumOff val="-28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British Lung Foundation (2022) </a:t>
          </a:r>
          <a:r>
            <a:rPr lang="en-GB" sz="1200" i="1" kern="1200"/>
            <a:t>Lung Cancer Symptoms and Causes</a:t>
          </a:r>
          <a:r>
            <a:rPr lang="en-GB" sz="1200" kern="1200"/>
            <a:t>. Available at: https://www.blf.org.uk/ (Accessed: 4 March 2026).</a:t>
          </a:r>
          <a:endParaRPr lang="en-US" sz="1200" kern="1200"/>
        </a:p>
      </dsp:txBody>
      <dsp:txXfrm>
        <a:off x="32770" y="786236"/>
        <a:ext cx="6086290" cy="605747"/>
      </dsp:txXfrm>
    </dsp:sp>
    <dsp:sp modelId="{E7BAF2C0-7D10-4405-B369-07526DF5A0EB}">
      <dsp:nvSpPr>
        <dsp:cNvPr id="0" name=""/>
        <dsp:cNvSpPr/>
      </dsp:nvSpPr>
      <dsp:spPr>
        <a:xfrm>
          <a:off x="0" y="1459314"/>
          <a:ext cx="6151830" cy="671287"/>
        </a:xfrm>
        <a:prstGeom prst="roundRect">
          <a:avLst/>
        </a:prstGeom>
        <a:solidFill>
          <a:schemeClr val="accent2">
            <a:hueOff val="352636"/>
            <a:satOff val="2241"/>
            <a:lumOff val="-57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Cancer Research UK (2024) </a:t>
          </a:r>
          <a:r>
            <a:rPr lang="en-GB" sz="1200" i="1" kern="1200"/>
            <a:t>Lung Cancer Statistics</a:t>
          </a:r>
          <a:r>
            <a:rPr lang="en-GB" sz="1200" kern="1200"/>
            <a:t>. Available at: https://www.cancerresearchuk.org/ (Accessed: 4 March 2026).</a:t>
          </a:r>
          <a:endParaRPr lang="en-US" sz="1200" kern="1200"/>
        </a:p>
      </dsp:txBody>
      <dsp:txXfrm>
        <a:off x="32770" y="1492084"/>
        <a:ext cx="6086290" cy="605747"/>
      </dsp:txXfrm>
    </dsp:sp>
    <dsp:sp modelId="{FD74DB02-F242-43A0-8E2E-C7F59190DCAC}">
      <dsp:nvSpPr>
        <dsp:cNvPr id="0" name=""/>
        <dsp:cNvSpPr/>
      </dsp:nvSpPr>
      <dsp:spPr>
        <a:xfrm>
          <a:off x="0" y="2165161"/>
          <a:ext cx="6151830" cy="671287"/>
        </a:xfrm>
        <a:prstGeom prst="roundRect">
          <a:avLst/>
        </a:prstGeom>
        <a:solidFill>
          <a:schemeClr val="accent2">
            <a:hueOff val="528954"/>
            <a:satOff val="3362"/>
            <a:lumOff val="-86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Marieb, E. and Hoehn, K. (2019) </a:t>
          </a:r>
          <a:r>
            <a:rPr lang="en-GB" sz="1200" i="1" kern="1200"/>
            <a:t>Human Anatomy &amp; Physiology</a:t>
          </a:r>
          <a:r>
            <a:rPr lang="en-GB" sz="1200" kern="1200"/>
            <a:t>. 11th edn. Harlow: Pearson Education.</a:t>
          </a:r>
          <a:endParaRPr lang="en-US" sz="1200" kern="1200"/>
        </a:p>
      </dsp:txBody>
      <dsp:txXfrm>
        <a:off x="32770" y="2197931"/>
        <a:ext cx="6086290" cy="605747"/>
      </dsp:txXfrm>
    </dsp:sp>
    <dsp:sp modelId="{36A76AC2-0B45-4BB1-8799-8D9EBCDB7821}">
      <dsp:nvSpPr>
        <dsp:cNvPr id="0" name=""/>
        <dsp:cNvSpPr/>
      </dsp:nvSpPr>
      <dsp:spPr>
        <a:xfrm>
          <a:off x="0" y="2871009"/>
          <a:ext cx="6151830" cy="671287"/>
        </a:xfrm>
        <a:prstGeom prst="roundRect">
          <a:avLst/>
        </a:prstGeom>
        <a:solidFill>
          <a:schemeClr val="accent2">
            <a:hueOff val="705273"/>
            <a:satOff val="4483"/>
            <a:lumOff val="-115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National Institute for Health and Care Excellence (NICE) (2019) </a:t>
          </a:r>
          <a:r>
            <a:rPr lang="en-GB" sz="1200" i="1" kern="1200"/>
            <a:t>Lung Cancer: Diagnosis and Management (NG122)</a:t>
          </a:r>
          <a:r>
            <a:rPr lang="en-GB" sz="1200" kern="1200"/>
            <a:t>. Available at: https://www.nice.org.uk/guidance/ng122 (Accessed: 4 March 2026).</a:t>
          </a:r>
          <a:endParaRPr lang="en-US" sz="1200" kern="1200"/>
        </a:p>
      </dsp:txBody>
      <dsp:txXfrm>
        <a:off x="32770" y="2903779"/>
        <a:ext cx="6086290" cy="605747"/>
      </dsp:txXfrm>
    </dsp:sp>
    <dsp:sp modelId="{18D4A66B-F0AB-41BE-BBAF-6F85E8E8582E}">
      <dsp:nvSpPr>
        <dsp:cNvPr id="0" name=""/>
        <dsp:cNvSpPr/>
      </dsp:nvSpPr>
      <dsp:spPr>
        <a:xfrm>
          <a:off x="0" y="3576856"/>
          <a:ext cx="6151830" cy="671287"/>
        </a:xfrm>
        <a:prstGeom prst="roundRect">
          <a:avLst/>
        </a:prstGeom>
        <a:solidFill>
          <a:schemeClr val="accent2">
            <a:hueOff val="881591"/>
            <a:satOff val="5604"/>
            <a:lumOff val="-144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National Institute for Health and Care Excellence (NICE) (2021) </a:t>
          </a:r>
          <a:r>
            <a:rPr lang="en-GB" sz="1200" i="1" kern="1200"/>
            <a:t>Shared Decision‑Making (NG197)</a:t>
          </a:r>
          <a:r>
            <a:rPr lang="en-GB" sz="1200" kern="1200"/>
            <a:t>. Available at: https://www.nice.org.uk/guidance/ng197 (Accessed: 4 March 2026).</a:t>
          </a:r>
          <a:endParaRPr lang="en-US" sz="1200" kern="1200"/>
        </a:p>
      </dsp:txBody>
      <dsp:txXfrm>
        <a:off x="32770" y="3609626"/>
        <a:ext cx="6086290" cy="605747"/>
      </dsp:txXfrm>
    </dsp:sp>
    <dsp:sp modelId="{8EDF571A-7771-4FD3-AEBE-46D78F4AD879}">
      <dsp:nvSpPr>
        <dsp:cNvPr id="0" name=""/>
        <dsp:cNvSpPr/>
      </dsp:nvSpPr>
      <dsp:spPr>
        <a:xfrm>
          <a:off x="0" y="4282703"/>
          <a:ext cx="6151830" cy="671287"/>
        </a:xfrm>
        <a:prstGeom prst="roundRect">
          <a:avLst/>
        </a:prstGeom>
        <a:solidFill>
          <a:schemeClr val="accent2">
            <a:hueOff val="1057909"/>
            <a:satOff val="6724"/>
            <a:lumOff val="-1731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NHS (2023) </a:t>
          </a:r>
          <a:r>
            <a:rPr lang="en-GB" sz="1200" i="1" kern="1200"/>
            <a:t>Lung Cancer – Overview</a:t>
          </a:r>
          <a:r>
            <a:rPr lang="en-GB" sz="1200" kern="1200"/>
            <a:t>. Available at: https://www.nhs.uk/conditions/lung-cancer/ (nhs.uk in Bing) (Accessed: 4 March 2026).</a:t>
          </a:r>
          <a:endParaRPr lang="en-US" sz="1200" kern="1200"/>
        </a:p>
      </dsp:txBody>
      <dsp:txXfrm>
        <a:off x="32770" y="4315473"/>
        <a:ext cx="6086290" cy="605747"/>
      </dsp:txXfrm>
    </dsp:sp>
    <dsp:sp modelId="{8F5A51B1-F98A-405D-AEFD-9D89381513F6}">
      <dsp:nvSpPr>
        <dsp:cNvPr id="0" name=""/>
        <dsp:cNvSpPr/>
      </dsp:nvSpPr>
      <dsp:spPr>
        <a:xfrm>
          <a:off x="0" y="4988551"/>
          <a:ext cx="6151830" cy="671287"/>
        </a:xfrm>
        <a:prstGeom prst="roundRect">
          <a:avLst/>
        </a:prstGeom>
        <a:solidFill>
          <a:schemeClr val="accent2">
            <a:hueOff val="1234227"/>
            <a:satOff val="7845"/>
            <a:lumOff val="-2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Public Health England (2020) </a:t>
          </a:r>
          <a:r>
            <a:rPr lang="en-GB" sz="1200" i="1" kern="1200"/>
            <a:t>Cancer Risk Factors in the UK</a:t>
          </a:r>
          <a:r>
            <a:rPr lang="en-GB" sz="1200" kern="1200"/>
            <a:t>. Available at: https://www.gov.uk/government/collections/cancer-risk-factors (gov.uk in Bing) (Accessed: 4 March 2026).</a:t>
          </a:r>
          <a:endParaRPr lang="en-US" sz="1200" kern="1200"/>
        </a:p>
      </dsp:txBody>
      <dsp:txXfrm>
        <a:off x="32770" y="5021321"/>
        <a:ext cx="6086290" cy="605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286EC-C2A9-4BD8-811F-34674D60CF58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AEC1F-6CC0-4E1C-88D3-E6A19984DF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832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9AEC1F-6CC0-4E1C-88D3-E6A19984DF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291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3/4/2026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815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3/4/2026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729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7632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6169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888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17897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201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18797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76410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31408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168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3/4/2026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59F800-5313-F33E-DC8D-8E5755936B8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6175" r="-1" b="3802"/>
          <a:stretch>
            <a:fillRect/>
          </a:stretch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48AEA76-67F2-4344-A189-9BFFE0076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70186" y="-570186"/>
            <a:ext cx="6858000" cy="7998371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1C85E-E273-DEA4-44B8-FE9F18D09A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799521"/>
            <a:ext cx="5565648" cy="2179601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FFFF"/>
                </a:solidFill>
              </a:rPr>
              <a:t>Care Plan for a Patient with Lung Cancer</a:t>
            </a:r>
            <a:r>
              <a:rPr lang="en-GB" sz="44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6E7861-F52B-DDEE-EC0B-9D0A829267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624760"/>
            <a:ext cx="5565648" cy="16330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900">
                <a:solidFill>
                  <a:srgbClr val="FFFFFF"/>
                </a:solidFill>
              </a:rPr>
              <a:t>Rukiya Pathan</a:t>
            </a:r>
          </a:p>
          <a:p>
            <a:pPr>
              <a:lnSpc>
                <a:spcPct val="100000"/>
              </a:lnSpc>
            </a:pPr>
            <a:r>
              <a:rPr lang="en-GB" sz="1900">
                <a:solidFill>
                  <a:srgbClr val="FFFFFF"/>
                </a:solidFill>
              </a:rPr>
              <a:t>Student number 2427207</a:t>
            </a:r>
          </a:p>
          <a:p>
            <a:pPr>
              <a:lnSpc>
                <a:spcPct val="100000"/>
              </a:lnSpc>
            </a:pPr>
            <a:r>
              <a:rPr lang="en-GB" sz="1900">
                <a:solidFill>
                  <a:srgbClr val="FFFFFF"/>
                </a:solidFill>
              </a:rPr>
              <a:t>R.Nartowski</a:t>
            </a:r>
          </a:p>
          <a:p>
            <a:pPr>
              <a:lnSpc>
                <a:spcPct val="100000"/>
              </a:lnSpc>
            </a:pPr>
            <a:r>
              <a:rPr lang="en-GB" sz="1900" b="1">
                <a:solidFill>
                  <a:srgbClr val="FFFFFF"/>
                </a:solidFill>
              </a:rPr>
              <a:t>BMHP5023</a:t>
            </a:r>
            <a:endParaRPr lang="en-GB" sz="1900">
              <a:solidFill>
                <a:srgbClr val="FFFFFF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CF7F2079-504C-499A-A644-58F4DDC76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5350" y="-785349"/>
            <a:ext cx="744976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9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0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2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3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9" name="Audio 58">
            <a:hlinkClick r:id="" action="ppaction://media"/>
            <a:extLst>
              <a:ext uri="{FF2B5EF4-FFF2-40B4-BE49-F238E27FC236}">
                <a16:creationId xmlns:a16="http://schemas.microsoft.com/office/drawing/2014/main" id="{8EA05879-C3AC-3702-9F00-2732919E54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77583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18"/>
    </mc:Choice>
    <mc:Fallback>
      <p:transition spd="slow" advTm="44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68672-8CE3-895F-3337-B7EE40A90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GB" b="1" dirty="0"/>
              <a:t>Introduction to Lung Cancer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D2C18-A505-2EE6-BDD4-44AA4A7314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GB" dirty="0"/>
              <a:t>Lung cancer is one of the most common and serious cancers in the UK.</a:t>
            </a:r>
            <a:endParaRPr lang="en-GB"/>
          </a:p>
          <a:p>
            <a:pPr lvl="0">
              <a:lnSpc>
                <a:spcPct val="100000"/>
              </a:lnSpc>
            </a:pPr>
            <a:r>
              <a:rPr lang="en-GB" dirty="0"/>
              <a:t>It occurs when abnormal cells grow uncontrollably in lung tissue.</a:t>
            </a:r>
            <a:endParaRPr lang="en-GB"/>
          </a:p>
          <a:p>
            <a:pPr lvl="0">
              <a:lnSpc>
                <a:spcPct val="100000"/>
              </a:lnSpc>
            </a:pPr>
            <a:r>
              <a:rPr lang="en-GB" dirty="0"/>
              <a:t>Two main types: Non‑Small Cell Lung Cancer (NSCLC) and Small Cell Lung Cancer (SCLC).</a:t>
            </a:r>
            <a:endParaRPr lang="en-GB"/>
          </a:p>
          <a:p>
            <a:pPr lvl="0">
              <a:lnSpc>
                <a:spcPct val="100000"/>
              </a:lnSpc>
            </a:pPr>
            <a:r>
              <a:rPr lang="en-GB" dirty="0"/>
              <a:t>This presentation explores anatomy, disease impact, and a care plan for a fictional patient. </a:t>
            </a:r>
            <a:r>
              <a:rPr lang="en-GB" i="1" dirty="0"/>
              <a:t>(Cancer Research UK, 2024; NHS, 2023)</a:t>
            </a:r>
            <a:endParaRPr lang="en-GB"/>
          </a:p>
          <a:p>
            <a:pPr>
              <a:lnSpc>
                <a:spcPct val="100000"/>
              </a:lnSpc>
            </a:pPr>
            <a:endParaRPr lang="en-GB"/>
          </a:p>
        </p:txBody>
      </p:sp>
      <p:pic>
        <p:nvPicPr>
          <p:cNvPr id="5" name="Picture 4" descr="Close-up of purple cells">
            <a:extLst>
              <a:ext uri="{FF2B5EF4-FFF2-40B4-BE49-F238E27FC236}">
                <a16:creationId xmlns:a16="http://schemas.microsoft.com/office/drawing/2014/main" id="{D37F097F-FD77-57A4-8F41-0150FE5EB3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562" r="17538"/>
          <a:stretch>
            <a:fillRect/>
          </a:stretch>
        </p:blipFill>
        <p:spPr>
          <a:xfrm>
            <a:off x="6531789" y="10"/>
            <a:ext cx="5660211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2" name="Audio 41">
            <a:hlinkClick r:id="" action="ppaction://media"/>
            <a:extLst>
              <a:ext uri="{FF2B5EF4-FFF2-40B4-BE49-F238E27FC236}">
                <a16:creationId xmlns:a16="http://schemas.microsoft.com/office/drawing/2014/main" id="{2FE381C0-099A-32A4-1E39-013F7350F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9140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415"/>
    </mc:Choice>
    <mc:Fallback>
      <p:transition spd="slow" advTm="55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A1FF8-512A-9A9A-F8AD-F9A20A61C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GB" b="1" dirty="0"/>
              <a:t>Patient Risk Factors</a:t>
            </a:r>
            <a:br>
              <a:rPr lang="en-GB" dirty="0"/>
            </a:br>
            <a:endParaRPr lang="en-GB" dirty="0"/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EB6FE3-572A-EFDF-3EE3-5D3F701E64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1921833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EAC5B39D-F10E-E4F6-FCD1-9EEB9AE10C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8315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99"/>
    </mc:Choice>
    <mc:Fallback>
      <p:transition spd="slow" advTm="42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E81FDB-5687-1382-BE4E-F8B0EF0FC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300" b="1"/>
              <a:t>Anatomy of the Respiratory System</a:t>
            </a:r>
            <a:br>
              <a:rPr lang="en-GB" sz="3300"/>
            </a:br>
            <a:endParaRPr lang="en-GB" sz="33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2DA7A-5C9E-8144-B325-9853DF300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Includes trachea, bronchi, bronchioles, alveoli, and lungs.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Alveoli are the main site of oxygen and carbon dioxide exchange.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Lungs are protected by the pleural membranes. </a:t>
            </a:r>
            <a:r>
              <a:rPr lang="en-GB" i="1" dirty="0"/>
              <a:t>(</a:t>
            </a:r>
            <a:r>
              <a:rPr lang="en-GB" i="1"/>
              <a:t>Marieb</a:t>
            </a:r>
            <a:r>
              <a:rPr lang="en-GB" i="1" dirty="0"/>
              <a:t> and Hoehn, 2019)</a:t>
            </a:r>
            <a:r>
              <a:rPr lang="en-GB" dirty="0"/>
              <a:t> </a:t>
            </a:r>
            <a:r>
              <a:rPr lang="en-GB" i="1" dirty="0"/>
              <a:t>Image source: NHS, 2023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Chemical formulae are written on paper">
            <a:extLst>
              <a:ext uri="{FF2B5EF4-FFF2-40B4-BE49-F238E27FC236}">
                <a16:creationId xmlns:a16="http://schemas.microsoft.com/office/drawing/2014/main" id="{8B7AB817-4C97-F9E1-F198-340B0737C5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559" r="27015"/>
          <a:stretch>
            <a:fillRect/>
          </a:stretch>
        </p:blipFill>
        <p:spPr>
          <a:xfrm>
            <a:off x="6531789" y="10"/>
            <a:ext cx="5660211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D0CDE936-2579-E98D-F9D6-4FA349B396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043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866"/>
    </mc:Choice>
    <mc:Fallback>
      <p:transition spd="slow" advTm="72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10AA2-9E13-C30D-7E58-280B8DE1D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GB" b="1" dirty="0"/>
              <a:t>Physiology of the Respiratory System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FD776-30CF-FF4C-974E-14745C88A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Air travels from trachea → bronchi → bronchioles → alveoli.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Gas exchange occurs across the alveolar‑capillary membrane.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Oxygen enters the bloodstream; carbon dioxide is removed.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/>
              <a:t>Breathing is regulated by the medulla oblongata. </a:t>
            </a:r>
            <a:r>
              <a:rPr lang="en-GB" i="1" dirty="0"/>
              <a:t>(</a:t>
            </a:r>
            <a:r>
              <a:rPr lang="en-GB" i="1"/>
              <a:t>Marieb</a:t>
            </a:r>
            <a:r>
              <a:rPr lang="en-GB" i="1" dirty="0"/>
              <a:t> and Hoehn, 2019)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Microscopic view of cells">
            <a:extLst>
              <a:ext uri="{FF2B5EF4-FFF2-40B4-BE49-F238E27FC236}">
                <a16:creationId xmlns:a16="http://schemas.microsoft.com/office/drawing/2014/main" id="{D9ABEC4E-02DF-10A3-43CE-DD3D4E713E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016" r="29099"/>
          <a:stretch>
            <a:fillRect/>
          </a:stretch>
        </p:blipFill>
        <p:spPr>
          <a:xfrm>
            <a:off x="6531789" y="10"/>
            <a:ext cx="5660211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E6E275FE-98AC-C948-034A-300D3E8512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942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921"/>
    </mc:Choice>
    <mc:Fallback>
      <p:transition spd="slow" advTm="68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CE06B8-AE1D-0D5C-A620-F6EB46FED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How Lung Cancer Disrupts Function</a:t>
            </a:r>
            <a:br>
              <a:rPr lang="en-GB" dirty="0"/>
            </a:br>
            <a:endParaRPr lang="en-GB" dirty="0"/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6F3B5563-53C7-4E0A-A4B8-8E5645334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5AEE0831-46B4-4175-A401-3A45C1021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50567FC2-2663-468F-9E89-F892CE10AB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A883C52D-FF48-4648-A100-1071F9D2A9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2108A8EE-E2B6-43BD-9450-5B9BA40D36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53E919D7-A706-457C-9587-462A51DBC5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6EF58933-D82C-4F29-8757-AD3DD1AB9D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54FB6E-3622-56C4-1B0E-2D67DE0921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9632581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20EFDB8E-166A-54CD-81A4-A4C46EC7AD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818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32"/>
    </mc:Choice>
    <mc:Fallback>
      <p:transition spd="slow" advTm="64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8346E2-52C2-DD29-E3DF-3FF1AB376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Symptoms and Clinical Presentation</a:t>
            </a:r>
            <a:endParaRPr lang="en-GB" dirty="0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C13D619A-1417-41F6-AB84-3DA81D94B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ABA075C2-6990-484C-907A-08DB4DF5A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EC9D29F2-21D6-461F-8BD7-533101D86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F1CB2E23-919F-4FDA-9880-7AEF61BF3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2BBC6B41-7E8B-40C0-8289-6918BCA68F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67E04027-1EC8-4CBE-A4D2-F09F6AF0E0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5EC8762A-B2EC-4710-9F10-B93BE2075E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2D85C3-58AE-E351-12AA-0E757F6090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1410093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0421EC7-8AA0-2013-2749-ED22B608C6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3733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82"/>
    </mc:Choice>
    <mc:Fallback>
      <p:transition spd="slow" advTm="56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F38DCE-8689-4800-9A02-0E2A9A447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Assessment and Monitoring</a:t>
            </a:r>
            <a:endParaRPr lang="en-GB" dirty="0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C13D619A-1417-41F6-AB84-3DA81D94B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ABA075C2-6990-484C-907A-08DB4DF5A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EC9D29F2-21D6-461F-8BD7-533101D86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F1CB2E23-919F-4FDA-9880-7AEF61BF3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2BBC6B41-7E8B-40C0-8289-6918BCA68F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67E04027-1EC8-4CBE-A4D2-F09F6AF0E0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5EC8762A-B2EC-4710-9F10-B93BE2075E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868B02-CAA7-0F5F-89A6-328D65F39D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476740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019A632-FFB3-6B47-BCA4-2152912086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661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73"/>
    </mc:Choice>
    <mc:Fallback>
      <p:transition spd="slow" advTm="39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B8CD4E-39E2-DED2-C6ED-83659BBDC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Treatment Pathway (NHS/NICE)</a:t>
            </a:r>
            <a:br>
              <a:rPr lang="en-GB" dirty="0"/>
            </a:br>
            <a:endParaRPr lang="en-GB" dirty="0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C13D619A-1417-41F6-AB84-3DA81D94B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ABA075C2-6990-484C-907A-08DB4DF5A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EC9D29F2-21D6-461F-8BD7-533101D86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F1CB2E23-919F-4FDA-9880-7AEF61BF3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2BBC6B41-7E8B-40C0-8289-6918BCA68F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67E04027-1EC8-4CBE-A4D2-F09F6AF0E0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5EC8762A-B2EC-4710-9F10-B93BE2075E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26C3D7-66BC-EA6B-3CC9-42CEAAABAE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1835817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082E818-F416-7D03-51B4-82DEF620E2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3646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90"/>
    </mc:Choice>
    <mc:Fallback>
      <p:transition spd="slow" advTm="60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1DF793-68B9-1454-B649-D7DE39228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Symptom Management and Support</a:t>
            </a:r>
            <a:endParaRPr lang="en-GB" dirty="0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C13D619A-1417-41F6-AB84-3DA81D94B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ABA075C2-6990-484C-907A-08DB4DF5A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EC9D29F2-21D6-461F-8BD7-533101D86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F1CB2E23-919F-4FDA-9880-7AEF61BF3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2BBC6B41-7E8B-40C0-8289-6918BCA68F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67E04027-1EC8-4CBE-A4D2-F09F6AF0E0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5EC8762A-B2EC-4710-9F10-B93BE2075E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D171AC4-2F3B-1A2B-7056-9C84CBEC46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180022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CC3179B-3AF2-0B05-07BE-4E1329152F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0016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27"/>
    </mc:Choice>
    <mc:Fallback>
      <p:transition spd="slow" advTm="70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99110-32D8-5E9B-C8F0-B1DD48037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GB" sz="3300" b="1"/>
              <a:t>Lifestyle and Behavioural Recommendations</a:t>
            </a:r>
            <a:endParaRPr lang="en-GB" sz="3300"/>
          </a:p>
        </p:txBody>
      </p:sp>
      <p:grpSp>
        <p:nvGrpSpPr>
          <p:cNvPr id="33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4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5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61791A41-79F3-8B05-FBD1-1E0EC1C845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19665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A7AB569-0A87-A949-3999-33BB15B6D0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5189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94"/>
    </mc:Choice>
    <mc:Fallback>
      <p:transition spd="slow" advTm="64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5CAE88-7910-50A9-BCEA-BCA34E278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GB" b="1" dirty="0"/>
              <a:t>Communication and Ethical Considerations</a:t>
            </a:r>
            <a:endParaRPr lang="en-GB" dirty="0"/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6F3B5563-53C7-4E0A-A4B8-8E5645334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5AEE0831-46B4-4175-A401-3A45C1021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50567FC2-2663-468F-9E89-F892CE10AB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A883C52D-FF48-4648-A100-1071F9D2A9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2108A8EE-E2B6-43BD-9450-5B9BA40D36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53E919D7-A706-457C-9587-462A51DBC5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6EF58933-D82C-4F29-8757-AD3DD1AB9D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784974D-2F9F-5D11-024D-79216E31DB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3556906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F632FE1-DD71-6C3E-B761-76262117F2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415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301"/>
    </mc:Choice>
    <mc:Fallback>
      <p:transition spd="slow" advTm="75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314BEC-0F3A-71CF-12D2-D43B0ACD1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696952"/>
            <a:ext cx="10077196" cy="8217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 b="1"/>
              <a:t>Summary of Care Plan</a:t>
            </a:r>
            <a:br>
              <a:rPr lang="en-GB" sz="2500"/>
            </a:br>
            <a:endParaRPr lang="en-GB" sz="2500"/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BC3D4A83-1EFA-4B2C-B330-849E358950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1708814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3508E11F-ACA4-405C-A9FA-2577500EA2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82B1CDA4-B2EA-4968-8276-0552D6D74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F4337472-CDEB-4AFE-BBB9-5A11CA470D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6CD67A6D-EAE7-4891-ACC9-4AC0CCF44A3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F1769489-D4BC-4B3B-9E23-87FCFDAB4E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13E13021-8923-4A4D-84FA-DA886E2924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84683" y="5165905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89C636-04EF-D12C-FAEF-FDC75EC899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7099476"/>
              </p:ext>
            </p:extLst>
          </p:nvPr>
        </p:nvGraphicFramePr>
        <p:xfrm>
          <a:off x="525462" y="1804163"/>
          <a:ext cx="11004385" cy="4407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71535C7-9FAC-6D3F-C030-3250C0D8C1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9659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225"/>
    </mc:Choice>
    <mc:Fallback>
      <p:transition spd="slow" advTm="52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69C87F-4367-9141-61DA-9207A41B0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GB" b="1" dirty="0"/>
              <a:t>Reference List </a:t>
            </a:r>
            <a:endParaRPr lang="en-GB" dirty="0"/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0C0341-752B-4BAC-6A95-A6B0FB9EB4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6683339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8FE5794A-F91B-DB16-B469-3C0A327722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741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07"/>
    </mc:Choice>
    <mc:Fallback>
      <p:transition spd="slow" advTm="65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caVTI">
  <a:themeElements>
    <a:clrScheme name="Custom 101">
      <a:dk1>
        <a:sysClr val="windowText" lastClr="000000"/>
      </a:dk1>
      <a:lt1>
        <a:sysClr val="window" lastClr="FFFFFF"/>
      </a:lt1>
      <a:dk2>
        <a:srgbClr val="463443"/>
      </a:dk2>
      <a:lt2>
        <a:srgbClr val="F3F0E9"/>
      </a:lt2>
      <a:accent1>
        <a:srgbClr val="D45E5E"/>
      </a:accent1>
      <a:accent2>
        <a:srgbClr val="D49D8C"/>
      </a:accent2>
      <a:accent3>
        <a:srgbClr val="BF873A"/>
      </a:accent3>
      <a:accent4>
        <a:srgbClr val="C05050"/>
      </a:accent4>
      <a:accent5>
        <a:srgbClr val="A89F68"/>
      </a:accent5>
      <a:accent6>
        <a:srgbClr val="8F6B8A"/>
      </a:accent6>
      <a:hlink>
        <a:srgbClr val="D75681"/>
      </a:hlink>
      <a:folHlink>
        <a:srgbClr val="6C9D92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5EE879502A9D4DADA33D6549DBA247" ma:contentTypeVersion="6" ma:contentTypeDescription="Create a new document." ma:contentTypeScope="" ma:versionID="f2fc5590bfd9ea5d7917a8f38a3881e9">
  <xsd:schema xmlns:xsd="http://www.w3.org/2001/XMLSchema" xmlns:xs="http://www.w3.org/2001/XMLSchema" xmlns:p="http://schemas.microsoft.com/office/2006/metadata/properties" xmlns:ns3="da69d5cf-6f67-4dd8-895c-7d8e0160c443" targetNamespace="http://schemas.microsoft.com/office/2006/metadata/properties" ma:root="true" ma:fieldsID="89a291f972ff272e2b44026261dcc8fe" ns3:_="">
    <xsd:import namespace="da69d5cf-6f67-4dd8-895c-7d8e0160c44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69d5cf-6f67-4dd8-895c-7d8e0160c44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a69d5cf-6f67-4dd8-895c-7d8e0160c443" xsi:nil="true"/>
  </documentManagement>
</p:properties>
</file>

<file path=customXml/itemProps1.xml><?xml version="1.0" encoding="utf-8"?>
<ds:datastoreItem xmlns:ds="http://schemas.openxmlformats.org/officeDocument/2006/customXml" ds:itemID="{90FC07AC-6D20-4876-8265-01C8A914C3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69d5cf-6f67-4dd8-895c-7d8e0160c4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7BCC0AE-0083-4E20-842A-361CA188BA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833A17-85E7-4E51-A529-9DB98AFC960A}">
  <ds:schemaRefs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da69d5cf-6f67-4dd8-895c-7d8e0160c443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20173</TotalTime>
  <Words>908</Words>
  <Application>Microsoft Office PowerPoint</Application>
  <PresentationFormat>Widescreen</PresentationFormat>
  <Paragraphs>81</Paragraphs>
  <Slides>14</Slides>
  <Notes>1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Avenir Next LT Pro</vt:lpstr>
      <vt:lpstr>Avenir Next LT Pro Light</vt:lpstr>
      <vt:lpstr>Georgia Pro Semibold</vt:lpstr>
      <vt:lpstr>RocaVTI</vt:lpstr>
      <vt:lpstr>Care Plan for a Patient with Lung Cancer </vt:lpstr>
      <vt:lpstr>Introduction to Lung Cancer</vt:lpstr>
      <vt:lpstr>Patient Risk Factors </vt:lpstr>
      <vt:lpstr>Anatomy of the Respiratory System </vt:lpstr>
      <vt:lpstr>Physiology of the Respiratory System</vt:lpstr>
      <vt:lpstr>How Lung Cancer Disrupts Function </vt:lpstr>
      <vt:lpstr>Symptoms and Clinical Presentation</vt:lpstr>
      <vt:lpstr>Assessment and Monitoring</vt:lpstr>
      <vt:lpstr>Treatment Pathway (NHS/NICE) </vt:lpstr>
      <vt:lpstr>Symptom Management and Support</vt:lpstr>
      <vt:lpstr>Lifestyle and Behavioural Recommendations</vt:lpstr>
      <vt:lpstr>Communication and Ethical Considerations</vt:lpstr>
      <vt:lpstr>Summary of Care Plan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Rukiya Pathan (2427207)</dc:creator>
  <cp:lastModifiedBy>Rukiya Pathan (2427207)</cp:lastModifiedBy>
  <cp:revision>1</cp:revision>
  <dcterms:created xsi:type="dcterms:W3CDTF">2026-03-04T10:57:25Z</dcterms:created>
  <dcterms:modified xsi:type="dcterms:W3CDTF">2026-03-18T11:10:44Z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0x0101003F5EE879502A9D4DADA33D6549DBA247</vt:lpwstr>
  </property>
</Properties>
</file>