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4"/>
  </p:notesMasterIdLst>
  <p:sldIdLst>
    <p:sldId id="313" r:id="rId2"/>
    <p:sldId id="326" r:id="rId3"/>
    <p:sldId id="256" r:id="rId4"/>
    <p:sldId id="258" r:id="rId5"/>
    <p:sldId id="275" r:id="rId6"/>
    <p:sldId id="318" r:id="rId7"/>
    <p:sldId id="260" r:id="rId8"/>
    <p:sldId id="261" r:id="rId9"/>
    <p:sldId id="287" r:id="rId10"/>
    <p:sldId id="319" r:id="rId11"/>
    <p:sldId id="276" r:id="rId12"/>
    <p:sldId id="262" r:id="rId13"/>
    <p:sldId id="323" r:id="rId14"/>
    <p:sldId id="277" r:id="rId15"/>
    <p:sldId id="263" r:id="rId16"/>
    <p:sldId id="278" r:id="rId17"/>
    <p:sldId id="321" r:id="rId18"/>
    <p:sldId id="290" r:id="rId19"/>
    <p:sldId id="291" r:id="rId20"/>
    <p:sldId id="292" r:id="rId21"/>
    <p:sldId id="324" r:id="rId22"/>
    <p:sldId id="279" r:id="rId23"/>
    <p:sldId id="320" r:id="rId24"/>
    <p:sldId id="265" r:id="rId25"/>
    <p:sldId id="280" r:id="rId26"/>
    <p:sldId id="281" r:id="rId27"/>
    <p:sldId id="266" r:id="rId28"/>
    <p:sldId id="267" r:id="rId29"/>
    <p:sldId id="325" r:id="rId30"/>
    <p:sldId id="259" r:id="rId31"/>
    <p:sldId id="317" r:id="rId32"/>
    <p:sldId id="31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BBFC8"/>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2264" autoAdjust="0"/>
  </p:normalViewPr>
  <p:slideViewPr>
    <p:cSldViewPr snapToGrid="0">
      <p:cViewPr varScale="1">
        <p:scale>
          <a:sx n="62" d="100"/>
          <a:sy n="62" d="100"/>
        </p:scale>
        <p:origin x="90" y="13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Accessed</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DAA-44EA-87F1-09106001B97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DAA-44EA-87F1-09106001B97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DAA-44EA-87F1-09106001B970}"/>
              </c:ext>
            </c:extLst>
          </c:dPt>
          <c:cat>
            <c:strRef>
              <c:f>Sheet1!$A$2:$A$4</c:f>
              <c:strCache>
                <c:ptCount val="3"/>
                <c:pt idx="0">
                  <c:v>Never</c:v>
                </c:pt>
                <c:pt idx="1">
                  <c:v>Past 7 Days</c:v>
                </c:pt>
                <c:pt idx="2">
                  <c:v>Over 7 days</c:v>
                </c:pt>
              </c:strCache>
            </c:strRef>
          </c:cat>
          <c:val>
            <c:numRef>
              <c:f>Sheet1!$B$2:$B$4</c:f>
              <c:numCache>
                <c:formatCode>General</c:formatCode>
                <c:ptCount val="3"/>
                <c:pt idx="0">
                  <c:v>9</c:v>
                </c:pt>
                <c:pt idx="1">
                  <c:v>8</c:v>
                </c:pt>
                <c:pt idx="2">
                  <c:v>6</c:v>
                </c:pt>
              </c:numCache>
            </c:numRef>
          </c:val>
          <c:extLst>
            <c:ext xmlns:c16="http://schemas.microsoft.com/office/drawing/2014/chart" uri="{C3380CC4-5D6E-409C-BE32-E72D297353CC}">
              <c16:uniqueId val="{00000000-9BF5-4E11-8DA0-EECF5252262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41.png"/><Relationship Id="rId7" Type="http://schemas.openxmlformats.org/officeDocument/2006/relationships/image" Target="../media/image6.png"/><Relationship Id="rId12" Type="http://schemas.openxmlformats.org/officeDocument/2006/relationships/image" Target="../media/image46.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5.png"/><Relationship Id="rId5" Type="http://schemas.openxmlformats.org/officeDocument/2006/relationships/image" Target="../media/image43.png"/><Relationship Id="rId10" Type="http://schemas.openxmlformats.org/officeDocument/2006/relationships/image" Target="../media/image5.svg"/><Relationship Id="rId4" Type="http://schemas.openxmlformats.org/officeDocument/2006/relationships/image" Target="../media/image42.svg"/><Relationship Id="rId9" Type="http://schemas.openxmlformats.org/officeDocument/2006/relationships/image" Target="../media/image4.png"/></Relationships>
</file>

<file path=ppt/diagrams/_rels/data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0.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ata1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4" Type="http://schemas.openxmlformats.org/officeDocument/2006/relationships/image" Target="../media/image68.svg"/></Relationships>
</file>

<file path=ppt/diagrams/_rels/data13.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s>
</file>

<file path=ppt/diagrams/_rels/data14.xml.rels><?xml version="1.0" encoding="UTF-8" standalone="yes"?>
<Relationships xmlns="http://schemas.openxmlformats.org/package/2006/relationships"><Relationship Id="rId8" Type="http://schemas.openxmlformats.org/officeDocument/2006/relationships/image" Target="../media/image82.svg"/><Relationship Id="rId3" Type="http://schemas.openxmlformats.org/officeDocument/2006/relationships/image" Target="../media/image71.png"/><Relationship Id="rId7"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56.svg"/><Relationship Id="rId5" Type="http://schemas.openxmlformats.org/officeDocument/2006/relationships/image" Target="../media/image55.png"/><Relationship Id="rId10" Type="http://schemas.openxmlformats.org/officeDocument/2006/relationships/image" Target="../media/image84.svg"/><Relationship Id="rId4" Type="http://schemas.openxmlformats.org/officeDocument/2006/relationships/image" Target="../media/image72.svg"/><Relationship Id="rId9" Type="http://schemas.openxmlformats.org/officeDocument/2006/relationships/image" Target="../media/image8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41.png"/><Relationship Id="rId7" Type="http://schemas.openxmlformats.org/officeDocument/2006/relationships/image" Target="../media/image6.png"/><Relationship Id="rId12" Type="http://schemas.openxmlformats.org/officeDocument/2006/relationships/image" Target="../media/image46.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5.png"/><Relationship Id="rId5" Type="http://schemas.openxmlformats.org/officeDocument/2006/relationships/image" Target="../media/image43.png"/><Relationship Id="rId10" Type="http://schemas.openxmlformats.org/officeDocument/2006/relationships/image" Target="../media/image5.svg"/><Relationship Id="rId4" Type="http://schemas.openxmlformats.org/officeDocument/2006/relationships/image" Target="../media/image42.svg"/><Relationship Id="rId9" Type="http://schemas.openxmlformats.org/officeDocument/2006/relationships/image" Target="../media/image4.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4" Type="http://schemas.openxmlformats.org/officeDocument/2006/relationships/image" Target="../media/image6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76.sv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10" Type="http://schemas.openxmlformats.org/officeDocument/2006/relationships/image" Target="../media/image78.svg"/><Relationship Id="rId4" Type="http://schemas.openxmlformats.org/officeDocument/2006/relationships/image" Target="../media/image72.svg"/><Relationship Id="rId9" Type="http://schemas.openxmlformats.org/officeDocument/2006/relationships/image" Target="../media/image77.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82.svg"/><Relationship Id="rId3" Type="http://schemas.openxmlformats.org/officeDocument/2006/relationships/image" Target="../media/image71.png"/><Relationship Id="rId7"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56.svg"/><Relationship Id="rId5" Type="http://schemas.openxmlformats.org/officeDocument/2006/relationships/image" Target="../media/image55.png"/><Relationship Id="rId10" Type="http://schemas.openxmlformats.org/officeDocument/2006/relationships/image" Target="../media/image84.svg"/><Relationship Id="rId4" Type="http://schemas.openxmlformats.org/officeDocument/2006/relationships/image" Target="../media/image72.svg"/><Relationship Id="rId9" Type="http://schemas.openxmlformats.org/officeDocument/2006/relationships/image" Target="../media/image83.png"/></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435C13-155D-4E54-9FEC-B9CF68E2E838}" type="doc">
      <dgm:prSet loTypeId="urn:microsoft.com/office/officeart/2018/2/layout/IconVerticalSolidList" loCatId="icon" qsTypeId="urn:microsoft.com/office/officeart/2005/8/quickstyle/simple4" qsCatId="simple" csTypeId="urn:microsoft.com/office/officeart/2005/8/colors/accent5_1" csCatId="accent5" phldr="1"/>
      <dgm:spPr/>
      <dgm:t>
        <a:bodyPr/>
        <a:lstStyle/>
        <a:p>
          <a:endParaRPr lang="en-US"/>
        </a:p>
      </dgm:t>
    </dgm:pt>
    <dgm:pt modelId="{80F95BC2-E168-48BA-954B-B5E657F82AC3}">
      <dgm:prSet/>
      <dgm:spPr/>
      <dgm:t>
        <a:bodyPr/>
        <a:lstStyle/>
        <a:p>
          <a:pPr>
            <a:lnSpc>
              <a:spcPct val="100000"/>
            </a:lnSpc>
          </a:pPr>
          <a:r>
            <a:rPr lang="en-GB"/>
            <a:t>Legitimacy and procedural justice</a:t>
          </a:r>
          <a:endParaRPr lang="en-US"/>
        </a:p>
      </dgm:t>
    </dgm:pt>
    <dgm:pt modelId="{C44B41D9-CAE0-4ADA-800F-993A11AFB6E8}" type="parTrans" cxnId="{2C017C7F-BC25-495D-BBDA-CC28E32CDBD2}">
      <dgm:prSet/>
      <dgm:spPr/>
      <dgm:t>
        <a:bodyPr/>
        <a:lstStyle/>
        <a:p>
          <a:endParaRPr lang="en-US"/>
        </a:p>
      </dgm:t>
    </dgm:pt>
    <dgm:pt modelId="{8385942F-F9E5-4B94-B0A5-FF08B8D4B104}" type="sibTrans" cxnId="{2C017C7F-BC25-495D-BBDA-CC28E32CDBD2}">
      <dgm:prSet/>
      <dgm:spPr/>
      <dgm:t>
        <a:bodyPr/>
        <a:lstStyle/>
        <a:p>
          <a:endParaRPr lang="en-US"/>
        </a:p>
      </dgm:t>
    </dgm:pt>
    <dgm:pt modelId="{DB2E758D-3CFB-4D2E-B0E4-CFE79F4FD573}">
      <dgm:prSet/>
      <dgm:spPr/>
      <dgm:t>
        <a:bodyPr/>
        <a:lstStyle/>
        <a:p>
          <a:pPr>
            <a:lnSpc>
              <a:spcPct val="100000"/>
            </a:lnSpc>
          </a:pPr>
          <a:r>
            <a:rPr lang="en-GB"/>
            <a:t>Austerity policing – impact</a:t>
          </a:r>
          <a:endParaRPr lang="en-US"/>
        </a:p>
      </dgm:t>
    </dgm:pt>
    <dgm:pt modelId="{A8DAE7AE-03AD-4E5B-83F6-54AE9732662B}" type="parTrans" cxnId="{84BABFB3-D399-40C3-B211-B1018A13EA87}">
      <dgm:prSet/>
      <dgm:spPr/>
      <dgm:t>
        <a:bodyPr/>
        <a:lstStyle/>
        <a:p>
          <a:endParaRPr lang="en-US"/>
        </a:p>
      </dgm:t>
    </dgm:pt>
    <dgm:pt modelId="{4E08E9C7-9D3B-4CA3-9AC0-5AC0DF46403C}" type="sibTrans" cxnId="{84BABFB3-D399-40C3-B211-B1018A13EA87}">
      <dgm:prSet/>
      <dgm:spPr/>
      <dgm:t>
        <a:bodyPr/>
        <a:lstStyle/>
        <a:p>
          <a:endParaRPr lang="en-US"/>
        </a:p>
      </dgm:t>
    </dgm:pt>
    <dgm:pt modelId="{AC91C9DF-6ED2-492D-B87A-8CA29168CA12}">
      <dgm:prSet/>
      <dgm:spPr/>
      <dgm:t>
        <a:bodyPr/>
        <a:lstStyle/>
        <a:p>
          <a:pPr>
            <a:lnSpc>
              <a:spcPct val="100000"/>
            </a:lnSpc>
          </a:pPr>
          <a:r>
            <a:rPr lang="en-GB"/>
            <a:t>Police discretion – out of court disposals</a:t>
          </a:r>
          <a:endParaRPr lang="en-US"/>
        </a:p>
      </dgm:t>
    </dgm:pt>
    <dgm:pt modelId="{65FF1892-9F62-44B2-A7D9-30AF91D4FF4C}" type="parTrans" cxnId="{968BF5CD-9F35-4B04-B616-0E797AC5C910}">
      <dgm:prSet/>
      <dgm:spPr/>
      <dgm:t>
        <a:bodyPr/>
        <a:lstStyle/>
        <a:p>
          <a:endParaRPr lang="en-US"/>
        </a:p>
      </dgm:t>
    </dgm:pt>
    <dgm:pt modelId="{D6CF7B6D-E1B8-47B4-91E1-3395BB232F17}" type="sibTrans" cxnId="{968BF5CD-9F35-4B04-B616-0E797AC5C910}">
      <dgm:prSet/>
      <dgm:spPr/>
      <dgm:t>
        <a:bodyPr/>
        <a:lstStyle/>
        <a:p>
          <a:endParaRPr lang="en-US"/>
        </a:p>
      </dgm:t>
    </dgm:pt>
    <dgm:pt modelId="{517AD054-B324-4955-A617-238AFBC3E946}">
      <dgm:prSet/>
      <dgm:spPr/>
      <dgm:t>
        <a:bodyPr/>
        <a:lstStyle/>
        <a:p>
          <a:pPr>
            <a:lnSpc>
              <a:spcPct val="100000"/>
            </a:lnSpc>
          </a:pPr>
          <a:r>
            <a:rPr lang="en-GB"/>
            <a:t>PCCs – organisational change</a:t>
          </a:r>
          <a:endParaRPr lang="en-US"/>
        </a:p>
      </dgm:t>
    </dgm:pt>
    <dgm:pt modelId="{67A9D3D3-F44B-4444-8DC3-B17BEF4F5529}" type="parTrans" cxnId="{8D7B53E9-EDB4-43BD-87A0-6CF436DEE242}">
      <dgm:prSet/>
      <dgm:spPr/>
      <dgm:t>
        <a:bodyPr/>
        <a:lstStyle/>
        <a:p>
          <a:endParaRPr lang="en-US"/>
        </a:p>
      </dgm:t>
    </dgm:pt>
    <dgm:pt modelId="{339DBF20-F50C-43FD-A930-24EBA9E41303}" type="sibTrans" cxnId="{8D7B53E9-EDB4-43BD-87A0-6CF436DEE242}">
      <dgm:prSet/>
      <dgm:spPr/>
      <dgm:t>
        <a:bodyPr/>
        <a:lstStyle/>
        <a:p>
          <a:endParaRPr lang="en-US"/>
        </a:p>
      </dgm:t>
    </dgm:pt>
    <dgm:pt modelId="{6A06FCBA-2CEA-4A2B-B0BA-2ECFBFF1F3C1}" type="pres">
      <dgm:prSet presAssocID="{39435C13-155D-4E54-9FEC-B9CF68E2E838}" presName="root" presStyleCnt="0">
        <dgm:presLayoutVars>
          <dgm:dir/>
          <dgm:resizeHandles val="exact"/>
        </dgm:presLayoutVars>
      </dgm:prSet>
      <dgm:spPr/>
    </dgm:pt>
    <dgm:pt modelId="{6E0E2779-52AC-44EB-A57C-09A1B4D41018}" type="pres">
      <dgm:prSet presAssocID="{80F95BC2-E168-48BA-954B-B5E657F82AC3}" presName="compNode" presStyleCnt="0"/>
      <dgm:spPr/>
    </dgm:pt>
    <dgm:pt modelId="{B2BBDF19-7566-4BC5-9A8D-223F7120437E}" type="pres">
      <dgm:prSet presAssocID="{80F95BC2-E168-48BA-954B-B5E657F82AC3}" presName="bgRect" presStyleLbl="bgShp" presStyleIdx="0" presStyleCnt="4"/>
      <dgm:spPr/>
    </dgm:pt>
    <dgm:pt modelId="{DCC69172-F6B0-4ED1-9721-7482E2879C1E}" type="pres">
      <dgm:prSet presAssocID="{80F95BC2-E168-48BA-954B-B5E657F82AC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D9004AA5-6E95-4BBB-B084-26810BB5BFCD}" type="pres">
      <dgm:prSet presAssocID="{80F95BC2-E168-48BA-954B-B5E657F82AC3}" presName="spaceRect" presStyleCnt="0"/>
      <dgm:spPr/>
    </dgm:pt>
    <dgm:pt modelId="{A8016507-B39E-4980-8309-5501E5D6D5DC}" type="pres">
      <dgm:prSet presAssocID="{80F95BC2-E168-48BA-954B-B5E657F82AC3}" presName="parTx" presStyleLbl="revTx" presStyleIdx="0" presStyleCnt="4">
        <dgm:presLayoutVars>
          <dgm:chMax val="0"/>
          <dgm:chPref val="0"/>
        </dgm:presLayoutVars>
      </dgm:prSet>
      <dgm:spPr/>
    </dgm:pt>
    <dgm:pt modelId="{4524C361-3A18-4F27-A5B4-8710A0CAC0E6}" type="pres">
      <dgm:prSet presAssocID="{8385942F-F9E5-4B94-B0A5-FF08B8D4B104}" presName="sibTrans" presStyleCnt="0"/>
      <dgm:spPr/>
    </dgm:pt>
    <dgm:pt modelId="{7CDBE93D-A32D-4C36-ACAE-3FB10B33C21E}" type="pres">
      <dgm:prSet presAssocID="{DB2E758D-3CFB-4D2E-B0E4-CFE79F4FD573}" presName="compNode" presStyleCnt="0"/>
      <dgm:spPr/>
    </dgm:pt>
    <dgm:pt modelId="{A084C088-BDE4-43EE-90FE-66D981F46C6F}" type="pres">
      <dgm:prSet presAssocID="{DB2E758D-3CFB-4D2E-B0E4-CFE79F4FD573}" presName="bgRect" presStyleLbl="bgShp" presStyleIdx="1" presStyleCnt="4"/>
      <dgm:spPr/>
    </dgm:pt>
    <dgm:pt modelId="{C29C88BD-FF7F-4DA9-A1DE-F376E2017558}" type="pres">
      <dgm:prSet presAssocID="{DB2E758D-3CFB-4D2E-B0E4-CFE79F4FD5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cuffs"/>
        </a:ext>
      </dgm:extLst>
    </dgm:pt>
    <dgm:pt modelId="{81C85971-9E80-469B-8F84-9409C359F694}" type="pres">
      <dgm:prSet presAssocID="{DB2E758D-3CFB-4D2E-B0E4-CFE79F4FD573}" presName="spaceRect" presStyleCnt="0"/>
      <dgm:spPr/>
    </dgm:pt>
    <dgm:pt modelId="{0EC7CBCA-C084-42D3-BF36-E6FBBCCA5F8E}" type="pres">
      <dgm:prSet presAssocID="{DB2E758D-3CFB-4D2E-B0E4-CFE79F4FD573}" presName="parTx" presStyleLbl="revTx" presStyleIdx="1" presStyleCnt="4">
        <dgm:presLayoutVars>
          <dgm:chMax val="0"/>
          <dgm:chPref val="0"/>
        </dgm:presLayoutVars>
      </dgm:prSet>
      <dgm:spPr/>
    </dgm:pt>
    <dgm:pt modelId="{298602D6-D385-4FD3-8EFC-2D100C86AD48}" type="pres">
      <dgm:prSet presAssocID="{4E08E9C7-9D3B-4CA3-9AC0-5AC0DF46403C}" presName="sibTrans" presStyleCnt="0"/>
      <dgm:spPr/>
    </dgm:pt>
    <dgm:pt modelId="{A4B0BF20-9CB1-48C0-AAED-A9C219D414C5}" type="pres">
      <dgm:prSet presAssocID="{AC91C9DF-6ED2-492D-B87A-8CA29168CA12}" presName="compNode" presStyleCnt="0"/>
      <dgm:spPr/>
    </dgm:pt>
    <dgm:pt modelId="{6F9425AF-CD72-4137-9548-EF3216744D99}" type="pres">
      <dgm:prSet presAssocID="{AC91C9DF-6ED2-492D-B87A-8CA29168CA12}" presName="bgRect" presStyleLbl="bgShp" presStyleIdx="2" presStyleCnt="4"/>
      <dgm:spPr/>
    </dgm:pt>
    <dgm:pt modelId="{111A7A92-9349-4296-9C17-B29318BD14E3}" type="pres">
      <dgm:prSet presAssocID="{AC91C9DF-6ED2-492D-B87A-8CA29168CA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olice"/>
        </a:ext>
      </dgm:extLst>
    </dgm:pt>
    <dgm:pt modelId="{5BA80BCD-719A-44CF-9B1A-4EBBCF92170A}" type="pres">
      <dgm:prSet presAssocID="{AC91C9DF-6ED2-492D-B87A-8CA29168CA12}" presName="spaceRect" presStyleCnt="0"/>
      <dgm:spPr/>
    </dgm:pt>
    <dgm:pt modelId="{DCDD9D04-A29E-4D2A-B643-F93DC391DE23}" type="pres">
      <dgm:prSet presAssocID="{AC91C9DF-6ED2-492D-B87A-8CA29168CA12}" presName="parTx" presStyleLbl="revTx" presStyleIdx="2" presStyleCnt="4">
        <dgm:presLayoutVars>
          <dgm:chMax val="0"/>
          <dgm:chPref val="0"/>
        </dgm:presLayoutVars>
      </dgm:prSet>
      <dgm:spPr/>
    </dgm:pt>
    <dgm:pt modelId="{DCCF8F61-87AB-4BDA-8B2F-94F4EF9D2A51}" type="pres">
      <dgm:prSet presAssocID="{D6CF7B6D-E1B8-47B4-91E1-3395BB232F17}" presName="sibTrans" presStyleCnt="0"/>
      <dgm:spPr/>
    </dgm:pt>
    <dgm:pt modelId="{DEB9F1FE-5B39-4555-9965-66F4A55BF621}" type="pres">
      <dgm:prSet presAssocID="{517AD054-B324-4955-A617-238AFBC3E946}" presName="compNode" presStyleCnt="0"/>
      <dgm:spPr/>
    </dgm:pt>
    <dgm:pt modelId="{14B1ED9F-F25B-4993-B969-0EB20AAE6321}" type="pres">
      <dgm:prSet presAssocID="{517AD054-B324-4955-A617-238AFBC3E946}" presName="bgRect" presStyleLbl="bgShp" presStyleIdx="3" presStyleCnt="4"/>
      <dgm:spPr/>
    </dgm:pt>
    <dgm:pt modelId="{9CBF1263-163B-4745-B5A8-F100C9161A4D}" type="pres">
      <dgm:prSet presAssocID="{517AD054-B324-4955-A617-238AFBC3E9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F7F9866C-5A5F-48CA-A229-37090927C153}" type="pres">
      <dgm:prSet presAssocID="{517AD054-B324-4955-A617-238AFBC3E946}" presName="spaceRect" presStyleCnt="0"/>
      <dgm:spPr/>
    </dgm:pt>
    <dgm:pt modelId="{5F48D166-E6F4-47B3-9261-CB9EBBA0D36F}" type="pres">
      <dgm:prSet presAssocID="{517AD054-B324-4955-A617-238AFBC3E946}" presName="parTx" presStyleLbl="revTx" presStyleIdx="3" presStyleCnt="4">
        <dgm:presLayoutVars>
          <dgm:chMax val="0"/>
          <dgm:chPref val="0"/>
        </dgm:presLayoutVars>
      </dgm:prSet>
      <dgm:spPr/>
    </dgm:pt>
  </dgm:ptLst>
  <dgm:cxnLst>
    <dgm:cxn modelId="{96186C08-8518-40C1-BEFE-742688A71E71}" type="presOf" srcId="{517AD054-B324-4955-A617-238AFBC3E946}" destId="{5F48D166-E6F4-47B3-9261-CB9EBBA0D36F}" srcOrd="0" destOrd="0" presId="urn:microsoft.com/office/officeart/2018/2/layout/IconVerticalSolidList"/>
    <dgm:cxn modelId="{2C017C7F-BC25-495D-BBDA-CC28E32CDBD2}" srcId="{39435C13-155D-4E54-9FEC-B9CF68E2E838}" destId="{80F95BC2-E168-48BA-954B-B5E657F82AC3}" srcOrd="0" destOrd="0" parTransId="{C44B41D9-CAE0-4ADA-800F-993A11AFB6E8}" sibTransId="{8385942F-F9E5-4B94-B0A5-FF08B8D4B104}"/>
    <dgm:cxn modelId="{84BABFB3-D399-40C3-B211-B1018A13EA87}" srcId="{39435C13-155D-4E54-9FEC-B9CF68E2E838}" destId="{DB2E758D-3CFB-4D2E-B0E4-CFE79F4FD573}" srcOrd="1" destOrd="0" parTransId="{A8DAE7AE-03AD-4E5B-83F6-54AE9732662B}" sibTransId="{4E08E9C7-9D3B-4CA3-9AC0-5AC0DF46403C}"/>
    <dgm:cxn modelId="{35550DB7-856A-4FC8-974E-0E465D29A051}" type="presOf" srcId="{39435C13-155D-4E54-9FEC-B9CF68E2E838}" destId="{6A06FCBA-2CEA-4A2B-B0BA-2ECFBFF1F3C1}" srcOrd="0" destOrd="0" presId="urn:microsoft.com/office/officeart/2018/2/layout/IconVerticalSolidList"/>
    <dgm:cxn modelId="{31F841BC-2065-4902-B242-18DBECEDF789}" type="presOf" srcId="{AC91C9DF-6ED2-492D-B87A-8CA29168CA12}" destId="{DCDD9D04-A29E-4D2A-B643-F93DC391DE23}" srcOrd="0" destOrd="0" presId="urn:microsoft.com/office/officeart/2018/2/layout/IconVerticalSolidList"/>
    <dgm:cxn modelId="{968BF5CD-9F35-4B04-B616-0E797AC5C910}" srcId="{39435C13-155D-4E54-9FEC-B9CF68E2E838}" destId="{AC91C9DF-6ED2-492D-B87A-8CA29168CA12}" srcOrd="2" destOrd="0" parTransId="{65FF1892-9F62-44B2-A7D9-30AF91D4FF4C}" sibTransId="{D6CF7B6D-E1B8-47B4-91E1-3395BB232F17}"/>
    <dgm:cxn modelId="{21CE03D1-3E2C-4523-9027-376E4E3FF563}" type="presOf" srcId="{DB2E758D-3CFB-4D2E-B0E4-CFE79F4FD573}" destId="{0EC7CBCA-C084-42D3-BF36-E6FBBCCA5F8E}" srcOrd="0" destOrd="0" presId="urn:microsoft.com/office/officeart/2018/2/layout/IconVerticalSolidList"/>
    <dgm:cxn modelId="{8D7B53E9-EDB4-43BD-87A0-6CF436DEE242}" srcId="{39435C13-155D-4E54-9FEC-B9CF68E2E838}" destId="{517AD054-B324-4955-A617-238AFBC3E946}" srcOrd="3" destOrd="0" parTransId="{67A9D3D3-F44B-4444-8DC3-B17BEF4F5529}" sibTransId="{339DBF20-F50C-43FD-A930-24EBA9E41303}"/>
    <dgm:cxn modelId="{E6364BED-72C4-4128-843D-78763FFE443E}" type="presOf" srcId="{80F95BC2-E168-48BA-954B-B5E657F82AC3}" destId="{A8016507-B39E-4980-8309-5501E5D6D5DC}" srcOrd="0" destOrd="0" presId="urn:microsoft.com/office/officeart/2018/2/layout/IconVerticalSolidList"/>
    <dgm:cxn modelId="{67181E6E-4AE2-4784-A391-78BD18DDA37A}" type="presParOf" srcId="{6A06FCBA-2CEA-4A2B-B0BA-2ECFBFF1F3C1}" destId="{6E0E2779-52AC-44EB-A57C-09A1B4D41018}" srcOrd="0" destOrd="0" presId="urn:microsoft.com/office/officeart/2018/2/layout/IconVerticalSolidList"/>
    <dgm:cxn modelId="{D50B2E2E-1410-4021-95D4-BB0C4323F855}" type="presParOf" srcId="{6E0E2779-52AC-44EB-A57C-09A1B4D41018}" destId="{B2BBDF19-7566-4BC5-9A8D-223F7120437E}" srcOrd="0" destOrd="0" presId="urn:microsoft.com/office/officeart/2018/2/layout/IconVerticalSolidList"/>
    <dgm:cxn modelId="{B773211C-83D8-40E4-8852-5057A63BA33F}" type="presParOf" srcId="{6E0E2779-52AC-44EB-A57C-09A1B4D41018}" destId="{DCC69172-F6B0-4ED1-9721-7482E2879C1E}" srcOrd="1" destOrd="0" presId="urn:microsoft.com/office/officeart/2018/2/layout/IconVerticalSolidList"/>
    <dgm:cxn modelId="{22CFD0A4-7198-47C2-AF12-EC58F475C550}" type="presParOf" srcId="{6E0E2779-52AC-44EB-A57C-09A1B4D41018}" destId="{D9004AA5-6E95-4BBB-B084-26810BB5BFCD}" srcOrd="2" destOrd="0" presId="urn:microsoft.com/office/officeart/2018/2/layout/IconVerticalSolidList"/>
    <dgm:cxn modelId="{3580266D-D4C1-4FB7-8908-115B37ED0C9F}" type="presParOf" srcId="{6E0E2779-52AC-44EB-A57C-09A1B4D41018}" destId="{A8016507-B39E-4980-8309-5501E5D6D5DC}" srcOrd="3" destOrd="0" presId="urn:microsoft.com/office/officeart/2018/2/layout/IconVerticalSolidList"/>
    <dgm:cxn modelId="{78E608F9-008E-4421-8A19-2BC4A0823450}" type="presParOf" srcId="{6A06FCBA-2CEA-4A2B-B0BA-2ECFBFF1F3C1}" destId="{4524C361-3A18-4F27-A5B4-8710A0CAC0E6}" srcOrd="1" destOrd="0" presId="urn:microsoft.com/office/officeart/2018/2/layout/IconVerticalSolidList"/>
    <dgm:cxn modelId="{347A3EB8-BCB6-43E4-B25D-D5A21CD620E8}" type="presParOf" srcId="{6A06FCBA-2CEA-4A2B-B0BA-2ECFBFF1F3C1}" destId="{7CDBE93D-A32D-4C36-ACAE-3FB10B33C21E}" srcOrd="2" destOrd="0" presId="urn:microsoft.com/office/officeart/2018/2/layout/IconVerticalSolidList"/>
    <dgm:cxn modelId="{7D4FE3D9-D07B-41D8-9422-48A6B06F1858}" type="presParOf" srcId="{7CDBE93D-A32D-4C36-ACAE-3FB10B33C21E}" destId="{A084C088-BDE4-43EE-90FE-66D981F46C6F}" srcOrd="0" destOrd="0" presId="urn:microsoft.com/office/officeart/2018/2/layout/IconVerticalSolidList"/>
    <dgm:cxn modelId="{FFD49650-B442-4C42-9F6B-4BC63B16BD09}" type="presParOf" srcId="{7CDBE93D-A32D-4C36-ACAE-3FB10B33C21E}" destId="{C29C88BD-FF7F-4DA9-A1DE-F376E2017558}" srcOrd="1" destOrd="0" presId="urn:microsoft.com/office/officeart/2018/2/layout/IconVerticalSolidList"/>
    <dgm:cxn modelId="{B2E20C10-CF41-48D3-A426-E78C4FAF1FAA}" type="presParOf" srcId="{7CDBE93D-A32D-4C36-ACAE-3FB10B33C21E}" destId="{81C85971-9E80-469B-8F84-9409C359F694}" srcOrd="2" destOrd="0" presId="urn:microsoft.com/office/officeart/2018/2/layout/IconVerticalSolidList"/>
    <dgm:cxn modelId="{C62DECD6-462E-45C7-ABCD-549E522B3A51}" type="presParOf" srcId="{7CDBE93D-A32D-4C36-ACAE-3FB10B33C21E}" destId="{0EC7CBCA-C084-42D3-BF36-E6FBBCCA5F8E}" srcOrd="3" destOrd="0" presId="urn:microsoft.com/office/officeart/2018/2/layout/IconVerticalSolidList"/>
    <dgm:cxn modelId="{2A35A4EA-9E38-4937-BD74-C170020317AC}" type="presParOf" srcId="{6A06FCBA-2CEA-4A2B-B0BA-2ECFBFF1F3C1}" destId="{298602D6-D385-4FD3-8EFC-2D100C86AD48}" srcOrd="3" destOrd="0" presId="urn:microsoft.com/office/officeart/2018/2/layout/IconVerticalSolidList"/>
    <dgm:cxn modelId="{6C6C8A27-7F63-4659-A834-38E8D1E545E9}" type="presParOf" srcId="{6A06FCBA-2CEA-4A2B-B0BA-2ECFBFF1F3C1}" destId="{A4B0BF20-9CB1-48C0-AAED-A9C219D414C5}" srcOrd="4" destOrd="0" presId="urn:microsoft.com/office/officeart/2018/2/layout/IconVerticalSolidList"/>
    <dgm:cxn modelId="{DE35407D-63D3-4465-A17B-15951E0A7954}" type="presParOf" srcId="{A4B0BF20-9CB1-48C0-AAED-A9C219D414C5}" destId="{6F9425AF-CD72-4137-9548-EF3216744D99}" srcOrd="0" destOrd="0" presId="urn:microsoft.com/office/officeart/2018/2/layout/IconVerticalSolidList"/>
    <dgm:cxn modelId="{241AF6BD-FEBA-4698-8244-F130CBAA3A6C}" type="presParOf" srcId="{A4B0BF20-9CB1-48C0-AAED-A9C219D414C5}" destId="{111A7A92-9349-4296-9C17-B29318BD14E3}" srcOrd="1" destOrd="0" presId="urn:microsoft.com/office/officeart/2018/2/layout/IconVerticalSolidList"/>
    <dgm:cxn modelId="{90916F1E-6D9B-4403-AB2C-48A22ED2C04E}" type="presParOf" srcId="{A4B0BF20-9CB1-48C0-AAED-A9C219D414C5}" destId="{5BA80BCD-719A-44CF-9B1A-4EBBCF92170A}" srcOrd="2" destOrd="0" presId="urn:microsoft.com/office/officeart/2018/2/layout/IconVerticalSolidList"/>
    <dgm:cxn modelId="{1A588752-6B30-47B0-B3A5-920C345D2FF5}" type="presParOf" srcId="{A4B0BF20-9CB1-48C0-AAED-A9C219D414C5}" destId="{DCDD9D04-A29E-4D2A-B643-F93DC391DE23}" srcOrd="3" destOrd="0" presId="urn:microsoft.com/office/officeart/2018/2/layout/IconVerticalSolidList"/>
    <dgm:cxn modelId="{223EA85A-6329-4356-9CF1-7811637644D3}" type="presParOf" srcId="{6A06FCBA-2CEA-4A2B-B0BA-2ECFBFF1F3C1}" destId="{DCCF8F61-87AB-4BDA-8B2F-94F4EF9D2A51}" srcOrd="5" destOrd="0" presId="urn:microsoft.com/office/officeart/2018/2/layout/IconVerticalSolidList"/>
    <dgm:cxn modelId="{C152D7D9-8482-48C2-8896-C83C0875D4E0}" type="presParOf" srcId="{6A06FCBA-2CEA-4A2B-B0BA-2ECFBFF1F3C1}" destId="{DEB9F1FE-5B39-4555-9965-66F4A55BF621}" srcOrd="6" destOrd="0" presId="urn:microsoft.com/office/officeart/2018/2/layout/IconVerticalSolidList"/>
    <dgm:cxn modelId="{F61CBE02-4B5A-4006-A680-CF3FA0715316}" type="presParOf" srcId="{DEB9F1FE-5B39-4555-9965-66F4A55BF621}" destId="{14B1ED9F-F25B-4993-B969-0EB20AAE6321}" srcOrd="0" destOrd="0" presId="urn:microsoft.com/office/officeart/2018/2/layout/IconVerticalSolidList"/>
    <dgm:cxn modelId="{CDE5A72A-1566-4333-9E82-C700DA081C61}" type="presParOf" srcId="{DEB9F1FE-5B39-4555-9965-66F4A55BF621}" destId="{9CBF1263-163B-4745-B5A8-F100C9161A4D}" srcOrd="1" destOrd="0" presId="urn:microsoft.com/office/officeart/2018/2/layout/IconVerticalSolidList"/>
    <dgm:cxn modelId="{F669F925-12A8-4E27-BFF0-B3531A61B295}" type="presParOf" srcId="{DEB9F1FE-5B39-4555-9965-66F4A55BF621}" destId="{F7F9866C-5A5F-48CA-A229-37090927C153}" srcOrd="2" destOrd="0" presId="urn:microsoft.com/office/officeart/2018/2/layout/IconVerticalSolidList"/>
    <dgm:cxn modelId="{041F51EE-1744-4A2D-BA89-296894F021C4}" type="presParOf" srcId="{DEB9F1FE-5B39-4555-9965-66F4A55BF621}" destId="{5F48D166-E6F4-47B3-9261-CB9EBBA0D3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B46022-811C-4621-9A18-15C809F16D6C}" type="doc">
      <dgm:prSet loTypeId="urn:microsoft.com/office/officeart/2018/2/layout/IconVerticalSolidList" loCatId="icon" qsTypeId="urn:microsoft.com/office/officeart/2005/8/quickstyle/simple4" qsCatId="simple" csTypeId="urn:microsoft.com/office/officeart/2005/8/colors/accent6_1" csCatId="accent6" phldr="1"/>
      <dgm:spPr/>
      <dgm:t>
        <a:bodyPr/>
        <a:lstStyle/>
        <a:p>
          <a:endParaRPr lang="en-US"/>
        </a:p>
      </dgm:t>
    </dgm:pt>
    <dgm:pt modelId="{45FD0976-53EE-4D9F-B084-16F368EABE9D}">
      <dgm:prSet/>
      <dgm:spPr/>
      <dgm:t>
        <a:bodyPr/>
        <a:lstStyle/>
        <a:p>
          <a:pPr>
            <a:lnSpc>
              <a:spcPct val="100000"/>
            </a:lnSpc>
          </a:pPr>
          <a:r>
            <a:rPr lang="en-GB"/>
            <a:t>Citizens obey the law when they identify with and respect the morals of groups in authority</a:t>
          </a:r>
          <a:endParaRPr lang="en-US"/>
        </a:p>
      </dgm:t>
    </dgm:pt>
    <dgm:pt modelId="{7220714C-DCA4-4566-961C-61B9FEA530BF}" type="parTrans" cxnId="{AC9184C5-CCB4-4E61-BFF9-FE0F8969A3FF}">
      <dgm:prSet/>
      <dgm:spPr/>
      <dgm:t>
        <a:bodyPr/>
        <a:lstStyle/>
        <a:p>
          <a:endParaRPr lang="en-US"/>
        </a:p>
      </dgm:t>
    </dgm:pt>
    <dgm:pt modelId="{F93714CE-D276-4912-9669-E220BA73FEEB}" type="sibTrans" cxnId="{AC9184C5-CCB4-4E61-BFF9-FE0F8969A3FF}">
      <dgm:prSet/>
      <dgm:spPr/>
      <dgm:t>
        <a:bodyPr/>
        <a:lstStyle/>
        <a:p>
          <a:endParaRPr lang="en-US"/>
        </a:p>
      </dgm:t>
    </dgm:pt>
    <dgm:pt modelId="{C14F3694-4875-405B-8FAF-F350BFBCD82E}">
      <dgm:prSet/>
      <dgm:spPr/>
      <dgm:t>
        <a:bodyPr/>
        <a:lstStyle/>
        <a:p>
          <a:pPr>
            <a:lnSpc>
              <a:spcPct val="100000"/>
            </a:lnSpc>
          </a:pPr>
          <a:r>
            <a:rPr lang="en-GB"/>
            <a:t>We evaluate authorities by assessing whether they use fair procedures when dealing with the public</a:t>
          </a:r>
          <a:endParaRPr lang="en-US"/>
        </a:p>
      </dgm:t>
    </dgm:pt>
    <dgm:pt modelId="{F900F13E-6336-4AE9-A778-70B01CB9A580}" type="parTrans" cxnId="{48790BEE-AE0B-487D-9F21-B8AB9831FCC1}">
      <dgm:prSet/>
      <dgm:spPr/>
      <dgm:t>
        <a:bodyPr/>
        <a:lstStyle/>
        <a:p>
          <a:endParaRPr lang="en-US"/>
        </a:p>
      </dgm:t>
    </dgm:pt>
    <dgm:pt modelId="{991AC975-0889-42A1-A7F6-1A265984FA14}" type="sibTrans" cxnId="{48790BEE-AE0B-487D-9F21-B8AB9831FCC1}">
      <dgm:prSet/>
      <dgm:spPr/>
      <dgm:t>
        <a:bodyPr/>
        <a:lstStyle/>
        <a:p>
          <a:endParaRPr lang="en-US"/>
        </a:p>
      </dgm:t>
    </dgm:pt>
    <dgm:pt modelId="{CD9CAB61-D298-4B6E-A7A4-910CE8785DAF}">
      <dgm:prSet/>
      <dgm:spPr/>
      <dgm:t>
        <a:bodyPr/>
        <a:lstStyle/>
        <a:p>
          <a:pPr>
            <a:lnSpc>
              <a:spcPct val="100000"/>
            </a:lnSpc>
          </a:pPr>
          <a:r>
            <a:rPr lang="en-GB"/>
            <a:t>Elements needed for procedural justice (Tyler, 2004)</a:t>
          </a:r>
          <a:endParaRPr lang="en-US"/>
        </a:p>
      </dgm:t>
    </dgm:pt>
    <dgm:pt modelId="{2CF5B73A-331C-4038-8025-25332C0B1D9D}" type="parTrans" cxnId="{97440639-E18D-42A2-9A32-7EE7F44EF9FD}">
      <dgm:prSet/>
      <dgm:spPr/>
      <dgm:t>
        <a:bodyPr/>
        <a:lstStyle/>
        <a:p>
          <a:endParaRPr lang="en-US"/>
        </a:p>
      </dgm:t>
    </dgm:pt>
    <dgm:pt modelId="{7637C16F-6DF7-461F-A69E-953DE2D347EB}" type="sibTrans" cxnId="{97440639-E18D-42A2-9A32-7EE7F44EF9FD}">
      <dgm:prSet/>
      <dgm:spPr/>
      <dgm:t>
        <a:bodyPr/>
        <a:lstStyle/>
        <a:p>
          <a:endParaRPr lang="en-US"/>
        </a:p>
      </dgm:t>
    </dgm:pt>
    <dgm:pt modelId="{D9140EA3-C045-4AD5-B765-CE6613CB7270}">
      <dgm:prSet/>
      <dgm:spPr/>
      <dgm:t>
        <a:bodyPr/>
        <a:lstStyle/>
        <a:p>
          <a:pPr>
            <a:lnSpc>
              <a:spcPct val="100000"/>
            </a:lnSpc>
          </a:pPr>
          <a:r>
            <a:rPr lang="en-GB"/>
            <a:t>Participation</a:t>
          </a:r>
          <a:endParaRPr lang="en-US"/>
        </a:p>
      </dgm:t>
    </dgm:pt>
    <dgm:pt modelId="{203F58A2-6ACE-4378-B1AA-7FA7D2F1D710}" type="parTrans" cxnId="{9B068064-9105-414C-90DB-9AD2F23AD502}">
      <dgm:prSet/>
      <dgm:spPr/>
      <dgm:t>
        <a:bodyPr/>
        <a:lstStyle/>
        <a:p>
          <a:endParaRPr lang="en-US"/>
        </a:p>
      </dgm:t>
    </dgm:pt>
    <dgm:pt modelId="{98803B68-BC0E-459A-94A8-9E24617B0A8D}" type="sibTrans" cxnId="{9B068064-9105-414C-90DB-9AD2F23AD502}">
      <dgm:prSet/>
      <dgm:spPr/>
      <dgm:t>
        <a:bodyPr/>
        <a:lstStyle/>
        <a:p>
          <a:endParaRPr lang="en-US"/>
        </a:p>
      </dgm:t>
    </dgm:pt>
    <dgm:pt modelId="{2B772B11-F2E8-43AE-A691-A91358E6F3A8}">
      <dgm:prSet/>
      <dgm:spPr/>
      <dgm:t>
        <a:bodyPr/>
        <a:lstStyle/>
        <a:p>
          <a:pPr>
            <a:lnSpc>
              <a:spcPct val="100000"/>
            </a:lnSpc>
          </a:pPr>
          <a:r>
            <a:rPr lang="en-GB"/>
            <a:t>Neutrality</a:t>
          </a:r>
          <a:endParaRPr lang="en-US"/>
        </a:p>
      </dgm:t>
    </dgm:pt>
    <dgm:pt modelId="{B28D1E04-AB70-4F3D-8C63-74201DDF6396}" type="parTrans" cxnId="{DD0C19AD-1B6C-4205-B079-3DFEF260D4B8}">
      <dgm:prSet/>
      <dgm:spPr/>
      <dgm:t>
        <a:bodyPr/>
        <a:lstStyle/>
        <a:p>
          <a:endParaRPr lang="en-US"/>
        </a:p>
      </dgm:t>
    </dgm:pt>
    <dgm:pt modelId="{3D5F4007-E917-4D5E-8769-F0512B0D4713}" type="sibTrans" cxnId="{DD0C19AD-1B6C-4205-B079-3DFEF260D4B8}">
      <dgm:prSet/>
      <dgm:spPr/>
      <dgm:t>
        <a:bodyPr/>
        <a:lstStyle/>
        <a:p>
          <a:endParaRPr lang="en-US"/>
        </a:p>
      </dgm:t>
    </dgm:pt>
    <dgm:pt modelId="{30F17606-AB66-4C41-A405-BE51B0438871}">
      <dgm:prSet/>
      <dgm:spPr/>
      <dgm:t>
        <a:bodyPr/>
        <a:lstStyle/>
        <a:p>
          <a:pPr>
            <a:lnSpc>
              <a:spcPct val="100000"/>
            </a:lnSpc>
          </a:pPr>
          <a:r>
            <a:rPr lang="en-GB"/>
            <a:t>Respect</a:t>
          </a:r>
          <a:endParaRPr lang="en-US"/>
        </a:p>
      </dgm:t>
    </dgm:pt>
    <dgm:pt modelId="{C39F8B30-30A6-403B-BA21-25F54FA6B30F}" type="parTrans" cxnId="{02991B1E-A453-4356-975B-5844866AC1CD}">
      <dgm:prSet/>
      <dgm:spPr/>
      <dgm:t>
        <a:bodyPr/>
        <a:lstStyle/>
        <a:p>
          <a:endParaRPr lang="en-US"/>
        </a:p>
      </dgm:t>
    </dgm:pt>
    <dgm:pt modelId="{8427B516-47C4-4436-A1AF-B7FF04B9D1C3}" type="sibTrans" cxnId="{02991B1E-A453-4356-975B-5844866AC1CD}">
      <dgm:prSet/>
      <dgm:spPr/>
      <dgm:t>
        <a:bodyPr/>
        <a:lstStyle/>
        <a:p>
          <a:endParaRPr lang="en-US"/>
        </a:p>
      </dgm:t>
    </dgm:pt>
    <dgm:pt modelId="{E8EE2EB4-E787-460F-8B27-870442725AFC}">
      <dgm:prSet/>
      <dgm:spPr/>
      <dgm:t>
        <a:bodyPr/>
        <a:lstStyle/>
        <a:p>
          <a:pPr>
            <a:lnSpc>
              <a:spcPct val="100000"/>
            </a:lnSpc>
          </a:pPr>
          <a:r>
            <a:rPr lang="en-GB"/>
            <a:t>Trust</a:t>
          </a:r>
          <a:endParaRPr lang="en-US"/>
        </a:p>
      </dgm:t>
    </dgm:pt>
    <dgm:pt modelId="{EB9BBCF4-482A-47B8-BD38-82A644793606}" type="parTrans" cxnId="{6EFAA77A-6F5D-4975-AFB6-3A145C442E12}">
      <dgm:prSet/>
      <dgm:spPr/>
      <dgm:t>
        <a:bodyPr/>
        <a:lstStyle/>
        <a:p>
          <a:endParaRPr lang="en-US"/>
        </a:p>
      </dgm:t>
    </dgm:pt>
    <dgm:pt modelId="{51913235-8725-4766-9CD7-AD1EB581FAFF}" type="sibTrans" cxnId="{6EFAA77A-6F5D-4975-AFB6-3A145C442E12}">
      <dgm:prSet/>
      <dgm:spPr/>
      <dgm:t>
        <a:bodyPr/>
        <a:lstStyle/>
        <a:p>
          <a:endParaRPr lang="en-US"/>
        </a:p>
      </dgm:t>
    </dgm:pt>
    <dgm:pt modelId="{7F7109FA-5F4A-4EBA-B49D-EAFB618DC668}" type="pres">
      <dgm:prSet presAssocID="{92B46022-811C-4621-9A18-15C809F16D6C}" presName="root" presStyleCnt="0">
        <dgm:presLayoutVars>
          <dgm:dir/>
          <dgm:resizeHandles val="exact"/>
        </dgm:presLayoutVars>
      </dgm:prSet>
      <dgm:spPr/>
    </dgm:pt>
    <dgm:pt modelId="{F67FE1B1-2E1B-42D5-8361-2E676E330A47}" type="pres">
      <dgm:prSet presAssocID="{45FD0976-53EE-4D9F-B084-16F368EABE9D}" presName="compNode" presStyleCnt="0"/>
      <dgm:spPr/>
    </dgm:pt>
    <dgm:pt modelId="{BE6E00DB-B7CF-418D-BECF-F196FC73504A}" type="pres">
      <dgm:prSet presAssocID="{45FD0976-53EE-4D9F-B084-16F368EABE9D}" presName="bgRect" presStyleLbl="bgShp" presStyleIdx="0" presStyleCnt="3"/>
      <dgm:spPr/>
    </dgm:pt>
    <dgm:pt modelId="{5AD3825C-CAEC-4F6D-9352-FA3E5AD6C98A}" type="pres">
      <dgm:prSet presAssocID="{45FD0976-53EE-4D9F-B084-16F368EABE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D57B02A5-2A1B-4C19-A143-76AE91E4A7F3}" type="pres">
      <dgm:prSet presAssocID="{45FD0976-53EE-4D9F-B084-16F368EABE9D}" presName="spaceRect" presStyleCnt="0"/>
      <dgm:spPr/>
    </dgm:pt>
    <dgm:pt modelId="{C5E7AC97-D6FA-40B6-97E5-A9D35F06F806}" type="pres">
      <dgm:prSet presAssocID="{45FD0976-53EE-4D9F-B084-16F368EABE9D}" presName="parTx" presStyleLbl="revTx" presStyleIdx="0" presStyleCnt="4">
        <dgm:presLayoutVars>
          <dgm:chMax val="0"/>
          <dgm:chPref val="0"/>
        </dgm:presLayoutVars>
      </dgm:prSet>
      <dgm:spPr/>
    </dgm:pt>
    <dgm:pt modelId="{C724E4CC-C1D8-40A2-B80F-A89DC17A5A55}" type="pres">
      <dgm:prSet presAssocID="{F93714CE-D276-4912-9669-E220BA73FEEB}" presName="sibTrans" presStyleCnt="0"/>
      <dgm:spPr/>
    </dgm:pt>
    <dgm:pt modelId="{3C8BF146-8446-43E4-87BA-A4C0DC90839F}" type="pres">
      <dgm:prSet presAssocID="{C14F3694-4875-405B-8FAF-F350BFBCD82E}" presName="compNode" presStyleCnt="0"/>
      <dgm:spPr/>
    </dgm:pt>
    <dgm:pt modelId="{AD1FD697-5918-4DC5-BE73-AF080DFC2C2B}" type="pres">
      <dgm:prSet presAssocID="{C14F3694-4875-405B-8FAF-F350BFBCD82E}" presName="bgRect" presStyleLbl="bgShp" presStyleIdx="1" presStyleCnt="3"/>
      <dgm:spPr/>
    </dgm:pt>
    <dgm:pt modelId="{EBF96EEC-5231-41A7-9F3D-85BD3674DEE7}" type="pres">
      <dgm:prSet presAssocID="{C14F3694-4875-405B-8FAF-F350BFBCD8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list"/>
        </a:ext>
      </dgm:extLst>
    </dgm:pt>
    <dgm:pt modelId="{8F954E7D-C357-426A-BDEB-9C396928F43A}" type="pres">
      <dgm:prSet presAssocID="{C14F3694-4875-405B-8FAF-F350BFBCD82E}" presName="spaceRect" presStyleCnt="0"/>
      <dgm:spPr/>
    </dgm:pt>
    <dgm:pt modelId="{9938BBB3-DB82-478C-879D-04E664F0367A}" type="pres">
      <dgm:prSet presAssocID="{C14F3694-4875-405B-8FAF-F350BFBCD82E}" presName="parTx" presStyleLbl="revTx" presStyleIdx="1" presStyleCnt="4">
        <dgm:presLayoutVars>
          <dgm:chMax val="0"/>
          <dgm:chPref val="0"/>
        </dgm:presLayoutVars>
      </dgm:prSet>
      <dgm:spPr/>
    </dgm:pt>
    <dgm:pt modelId="{B396E4D5-7A43-42E5-80B4-6DBD4B5DB3C3}" type="pres">
      <dgm:prSet presAssocID="{991AC975-0889-42A1-A7F6-1A265984FA14}" presName="sibTrans" presStyleCnt="0"/>
      <dgm:spPr/>
    </dgm:pt>
    <dgm:pt modelId="{C394C080-26C2-49E4-A518-A8FFB2515649}" type="pres">
      <dgm:prSet presAssocID="{CD9CAB61-D298-4B6E-A7A4-910CE8785DAF}" presName="compNode" presStyleCnt="0"/>
      <dgm:spPr/>
    </dgm:pt>
    <dgm:pt modelId="{3B1A3AE8-40CE-42A2-9A05-5A0975FE0130}" type="pres">
      <dgm:prSet presAssocID="{CD9CAB61-D298-4B6E-A7A4-910CE8785DAF}" presName="bgRect" presStyleLbl="bgShp" presStyleIdx="2" presStyleCnt="3"/>
      <dgm:spPr/>
    </dgm:pt>
    <dgm:pt modelId="{33678C99-EBE4-4BC1-9440-04CDBD98EFB4}" type="pres">
      <dgm:prSet presAssocID="{CD9CAB61-D298-4B6E-A7A4-910CE8785D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800FCA8C-16DF-481D-9A2C-DAF104662EBD}" type="pres">
      <dgm:prSet presAssocID="{CD9CAB61-D298-4B6E-A7A4-910CE8785DAF}" presName="spaceRect" presStyleCnt="0"/>
      <dgm:spPr/>
    </dgm:pt>
    <dgm:pt modelId="{97345F72-306E-437A-87E6-6FB165B13978}" type="pres">
      <dgm:prSet presAssocID="{CD9CAB61-D298-4B6E-A7A4-910CE8785DAF}" presName="parTx" presStyleLbl="revTx" presStyleIdx="2" presStyleCnt="4">
        <dgm:presLayoutVars>
          <dgm:chMax val="0"/>
          <dgm:chPref val="0"/>
        </dgm:presLayoutVars>
      </dgm:prSet>
      <dgm:spPr/>
    </dgm:pt>
    <dgm:pt modelId="{377AAA5D-2C24-41B1-B116-8F86F8FB8505}" type="pres">
      <dgm:prSet presAssocID="{CD9CAB61-D298-4B6E-A7A4-910CE8785DAF}" presName="desTx" presStyleLbl="revTx" presStyleIdx="3" presStyleCnt="4">
        <dgm:presLayoutVars/>
      </dgm:prSet>
      <dgm:spPr/>
    </dgm:pt>
  </dgm:ptLst>
  <dgm:cxnLst>
    <dgm:cxn modelId="{02991B1E-A453-4356-975B-5844866AC1CD}" srcId="{CD9CAB61-D298-4B6E-A7A4-910CE8785DAF}" destId="{30F17606-AB66-4C41-A405-BE51B0438871}" srcOrd="2" destOrd="0" parTransId="{C39F8B30-30A6-403B-BA21-25F54FA6B30F}" sibTransId="{8427B516-47C4-4436-A1AF-B7FF04B9D1C3}"/>
    <dgm:cxn modelId="{97440639-E18D-42A2-9A32-7EE7F44EF9FD}" srcId="{92B46022-811C-4621-9A18-15C809F16D6C}" destId="{CD9CAB61-D298-4B6E-A7A4-910CE8785DAF}" srcOrd="2" destOrd="0" parTransId="{2CF5B73A-331C-4038-8025-25332C0B1D9D}" sibTransId="{7637C16F-6DF7-461F-A69E-953DE2D347EB}"/>
    <dgm:cxn modelId="{95DE6B3E-78EE-494A-BFF5-CE8B3ADAA173}" type="presOf" srcId="{E8EE2EB4-E787-460F-8B27-870442725AFC}" destId="{377AAA5D-2C24-41B1-B116-8F86F8FB8505}" srcOrd="0" destOrd="3" presId="urn:microsoft.com/office/officeart/2018/2/layout/IconVerticalSolidList"/>
    <dgm:cxn modelId="{6F599140-2BC8-499F-AC91-E1A478F85C84}" type="presOf" srcId="{45FD0976-53EE-4D9F-B084-16F368EABE9D}" destId="{C5E7AC97-D6FA-40B6-97E5-A9D35F06F806}" srcOrd="0" destOrd="0" presId="urn:microsoft.com/office/officeart/2018/2/layout/IconVerticalSolidList"/>
    <dgm:cxn modelId="{9B068064-9105-414C-90DB-9AD2F23AD502}" srcId="{CD9CAB61-D298-4B6E-A7A4-910CE8785DAF}" destId="{D9140EA3-C045-4AD5-B765-CE6613CB7270}" srcOrd="0" destOrd="0" parTransId="{203F58A2-6ACE-4378-B1AA-7FA7D2F1D710}" sibTransId="{98803B68-BC0E-459A-94A8-9E24617B0A8D}"/>
    <dgm:cxn modelId="{60838A6C-30E6-490C-8B17-26CF44696822}" type="presOf" srcId="{C14F3694-4875-405B-8FAF-F350BFBCD82E}" destId="{9938BBB3-DB82-478C-879D-04E664F0367A}" srcOrd="0" destOrd="0" presId="urn:microsoft.com/office/officeart/2018/2/layout/IconVerticalSolidList"/>
    <dgm:cxn modelId="{6EFAA77A-6F5D-4975-AFB6-3A145C442E12}" srcId="{CD9CAB61-D298-4B6E-A7A4-910CE8785DAF}" destId="{E8EE2EB4-E787-460F-8B27-870442725AFC}" srcOrd="3" destOrd="0" parTransId="{EB9BBCF4-482A-47B8-BD38-82A644793606}" sibTransId="{51913235-8725-4766-9CD7-AD1EB581FAFF}"/>
    <dgm:cxn modelId="{520C1989-07E5-44B9-8144-866C1741AAD4}" type="presOf" srcId="{D9140EA3-C045-4AD5-B765-CE6613CB7270}" destId="{377AAA5D-2C24-41B1-B116-8F86F8FB8505}" srcOrd="0" destOrd="0" presId="urn:microsoft.com/office/officeart/2018/2/layout/IconVerticalSolidList"/>
    <dgm:cxn modelId="{2D8918A6-66F6-4547-9229-F599DC40BACF}" type="presOf" srcId="{CD9CAB61-D298-4B6E-A7A4-910CE8785DAF}" destId="{97345F72-306E-437A-87E6-6FB165B13978}" srcOrd="0" destOrd="0" presId="urn:microsoft.com/office/officeart/2018/2/layout/IconVerticalSolidList"/>
    <dgm:cxn modelId="{DD0C19AD-1B6C-4205-B079-3DFEF260D4B8}" srcId="{CD9CAB61-D298-4B6E-A7A4-910CE8785DAF}" destId="{2B772B11-F2E8-43AE-A691-A91358E6F3A8}" srcOrd="1" destOrd="0" parTransId="{B28D1E04-AB70-4F3D-8C63-74201DDF6396}" sibTransId="{3D5F4007-E917-4D5E-8769-F0512B0D4713}"/>
    <dgm:cxn modelId="{12FAF9B5-0046-4F55-9E2B-35A669957616}" type="presOf" srcId="{2B772B11-F2E8-43AE-A691-A91358E6F3A8}" destId="{377AAA5D-2C24-41B1-B116-8F86F8FB8505}" srcOrd="0" destOrd="1" presId="urn:microsoft.com/office/officeart/2018/2/layout/IconVerticalSolidList"/>
    <dgm:cxn modelId="{28CF07B9-1FD1-478E-ACEE-A48EAC3AC074}" type="presOf" srcId="{30F17606-AB66-4C41-A405-BE51B0438871}" destId="{377AAA5D-2C24-41B1-B116-8F86F8FB8505}" srcOrd="0" destOrd="2" presId="urn:microsoft.com/office/officeart/2018/2/layout/IconVerticalSolidList"/>
    <dgm:cxn modelId="{AC9184C5-CCB4-4E61-BFF9-FE0F8969A3FF}" srcId="{92B46022-811C-4621-9A18-15C809F16D6C}" destId="{45FD0976-53EE-4D9F-B084-16F368EABE9D}" srcOrd="0" destOrd="0" parTransId="{7220714C-DCA4-4566-961C-61B9FEA530BF}" sibTransId="{F93714CE-D276-4912-9669-E220BA73FEEB}"/>
    <dgm:cxn modelId="{8E39BFCE-7706-4F65-B50F-42409140C4BF}" type="presOf" srcId="{92B46022-811C-4621-9A18-15C809F16D6C}" destId="{7F7109FA-5F4A-4EBA-B49D-EAFB618DC668}" srcOrd="0" destOrd="0" presId="urn:microsoft.com/office/officeart/2018/2/layout/IconVerticalSolidList"/>
    <dgm:cxn modelId="{48790BEE-AE0B-487D-9F21-B8AB9831FCC1}" srcId="{92B46022-811C-4621-9A18-15C809F16D6C}" destId="{C14F3694-4875-405B-8FAF-F350BFBCD82E}" srcOrd="1" destOrd="0" parTransId="{F900F13E-6336-4AE9-A778-70B01CB9A580}" sibTransId="{991AC975-0889-42A1-A7F6-1A265984FA14}"/>
    <dgm:cxn modelId="{E421A9BE-2AC6-4DF7-AFE7-87485B443F09}" type="presParOf" srcId="{7F7109FA-5F4A-4EBA-B49D-EAFB618DC668}" destId="{F67FE1B1-2E1B-42D5-8361-2E676E330A47}" srcOrd="0" destOrd="0" presId="urn:microsoft.com/office/officeart/2018/2/layout/IconVerticalSolidList"/>
    <dgm:cxn modelId="{635D8AB0-FA55-4229-A302-C59F8BCEDAC4}" type="presParOf" srcId="{F67FE1B1-2E1B-42D5-8361-2E676E330A47}" destId="{BE6E00DB-B7CF-418D-BECF-F196FC73504A}" srcOrd="0" destOrd="0" presId="urn:microsoft.com/office/officeart/2018/2/layout/IconVerticalSolidList"/>
    <dgm:cxn modelId="{577625C1-0AFE-44BA-9C6C-6CCBA70AB42D}" type="presParOf" srcId="{F67FE1B1-2E1B-42D5-8361-2E676E330A47}" destId="{5AD3825C-CAEC-4F6D-9352-FA3E5AD6C98A}" srcOrd="1" destOrd="0" presId="urn:microsoft.com/office/officeart/2018/2/layout/IconVerticalSolidList"/>
    <dgm:cxn modelId="{76162DBE-2367-4958-A72A-B510FD7233F8}" type="presParOf" srcId="{F67FE1B1-2E1B-42D5-8361-2E676E330A47}" destId="{D57B02A5-2A1B-4C19-A143-76AE91E4A7F3}" srcOrd="2" destOrd="0" presId="urn:microsoft.com/office/officeart/2018/2/layout/IconVerticalSolidList"/>
    <dgm:cxn modelId="{EBF7A264-8647-452A-A2D3-D443109DB2D3}" type="presParOf" srcId="{F67FE1B1-2E1B-42D5-8361-2E676E330A47}" destId="{C5E7AC97-D6FA-40B6-97E5-A9D35F06F806}" srcOrd="3" destOrd="0" presId="urn:microsoft.com/office/officeart/2018/2/layout/IconVerticalSolidList"/>
    <dgm:cxn modelId="{5763EC71-2258-4270-99C9-1560851EB28F}" type="presParOf" srcId="{7F7109FA-5F4A-4EBA-B49D-EAFB618DC668}" destId="{C724E4CC-C1D8-40A2-B80F-A89DC17A5A55}" srcOrd="1" destOrd="0" presId="urn:microsoft.com/office/officeart/2018/2/layout/IconVerticalSolidList"/>
    <dgm:cxn modelId="{78671507-D178-4DEB-935B-CEE6956DD9D8}" type="presParOf" srcId="{7F7109FA-5F4A-4EBA-B49D-EAFB618DC668}" destId="{3C8BF146-8446-43E4-87BA-A4C0DC90839F}" srcOrd="2" destOrd="0" presId="urn:microsoft.com/office/officeart/2018/2/layout/IconVerticalSolidList"/>
    <dgm:cxn modelId="{4DC960BA-1568-4F64-A40D-80C79FA7BE07}" type="presParOf" srcId="{3C8BF146-8446-43E4-87BA-A4C0DC90839F}" destId="{AD1FD697-5918-4DC5-BE73-AF080DFC2C2B}" srcOrd="0" destOrd="0" presId="urn:microsoft.com/office/officeart/2018/2/layout/IconVerticalSolidList"/>
    <dgm:cxn modelId="{21C85C77-6A70-4A71-B2E4-EAF80555AA54}" type="presParOf" srcId="{3C8BF146-8446-43E4-87BA-A4C0DC90839F}" destId="{EBF96EEC-5231-41A7-9F3D-85BD3674DEE7}" srcOrd="1" destOrd="0" presId="urn:microsoft.com/office/officeart/2018/2/layout/IconVerticalSolidList"/>
    <dgm:cxn modelId="{BD41FA6B-A3E3-47C5-B6F1-6CE8EB510979}" type="presParOf" srcId="{3C8BF146-8446-43E4-87BA-A4C0DC90839F}" destId="{8F954E7D-C357-426A-BDEB-9C396928F43A}" srcOrd="2" destOrd="0" presId="urn:microsoft.com/office/officeart/2018/2/layout/IconVerticalSolidList"/>
    <dgm:cxn modelId="{EA2007C1-BB91-4AD4-B37E-E8C7BF96E32F}" type="presParOf" srcId="{3C8BF146-8446-43E4-87BA-A4C0DC90839F}" destId="{9938BBB3-DB82-478C-879D-04E664F0367A}" srcOrd="3" destOrd="0" presId="urn:microsoft.com/office/officeart/2018/2/layout/IconVerticalSolidList"/>
    <dgm:cxn modelId="{E69BB374-E52E-42AE-9905-DAA3713BEE65}" type="presParOf" srcId="{7F7109FA-5F4A-4EBA-B49D-EAFB618DC668}" destId="{B396E4D5-7A43-42E5-80B4-6DBD4B5DB3C3}" srcOrd="3" destOrd="0" presId="urn:microsoft.com/office/officeart/2018/2/layout/IconVerticalSolidList"/>
    <dgm:cxn modelId="{0656C92F-E633-40F9-8E92-56C6E487B084}" type="presParOf" srcId="{7F7109FA-5F4A-4EBA-B49D-EAFB618DC668}" destId="{C394C080-26C2-49E4-A518-A8FFB2515649}" srcOrd="4" destOrd="0" presId="urn:microsoft.com/office/officeart/2018/2/layout/IconVerticalSolidList"/>
    <dgm:cxn modelId="{A18C5905-F975-490E-BA9D-C9D0349CCFC6}" type="presParOf" srcId="{C394C080-26C2-49E4-A518-A8FFB2515649}" destId="{3B1A3AE8-40CE-42A2-9A05-5A0975FE0130}" srcOrd="0" destOrd="0" presId="urn:microsoft.com/office/officeart/2018/2/layout/IconVerticalSolidList"/>
    <dgm:cxn modelId="{FB9E0C1C-5FEA-4629-AA41-30519B769160}" type="presParOf" srcId="{C394C080-26C2-49E4-A518-A8FFB2515649}" destId="{33678C99-EBE4-4BC1-9440-04CDBD98EFB4}" srcOrd="1" destOrd="0" presId="urn:microsoft.com/office/officeart/2018/2/layout/IconVerticalSolidList"/>
    <dgm:cxn modelId="{A1725CBB-E900-4CD1-A289-FC411F0572A2}" type="presParOf" srcId="{C394C080-26C2-49E4-A518-A8FFB2515649}" destId="{800FCA8C-16DF-481D-9A2C-DAF104662EBD}" srcOrd="2" destOrd="0" presId="urn:microsoft.com/office/officeart/2018/2/layout/IconVerticalSolidList"/>
    <dgm:cxn modelId="{F068345C-F907-4325-8777-EBD20DA116FA}" type="presParOf" srcId="{C394C080-26C2-49E4-A518-A8FFB2515649}" destId="{97345F72-306E-437A-87E6-6FB165B13978}" srcOrd="3" destOrd="0" presId="urn:microsoft.com/office/officeart/2018/2/layout/IconVerticalSolidList"/>
    <dgm:cxn modelId="{B4F7C86A-ADCC-4049-82FE-B757AFD8517D}" type="presParOf" srcId="{C394C080-26C2-49E4-A518-A8FFB2515649}" destId="{377AAA5D-2C24-41B1-B116-8F86F8FB850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B22F58-77EC-4691-9151-10DCFB4A6E6F}" type="doc">
      <dgm:prSet loTypeId="urn:microsoft.com/office/officeart/2018/2/layout/IconCircleList" loCatId="icon" qsTypeId="urn:microsoft.com/office/officeart/2005/8/quickstyle/simple4" qsCatId="simple" csTypeId="urn:microsoft.com/office/officeart/2018/5/colors/Iconchunking_neutralbg_accent1_2" csCatId="accent1" phldr="1"/>
      <dgm:spPr/>
      <dgm:t>
        <a:bodyPr/>
        <a:lstStyle/>
        <a:p>
          <a:endParaRPr lang="en-US"/>
        </a:p>
      </dgm:t>
    </dgm:pt>
    <dgm:pt modelId="{584F3F87-44E5-48A8-AEC4-D807AADC7ACA}">
      <dgm:prSet custT="1"/>
      <dgm:spPr/>
      <dgm:t>
        <a:bodyPr/>
        <a:lstStyle/>
        <a:p>
          <a:r>
            <a:rPr lang="en-GB" sz="2000" b="0"/>
            <a:t>This is an important overarching concept</a:t>
          </a:r>
          <a:r>
            <a:rPr lang="en-GB" sz="2000"/>
            <a:t>.</a:t>
          </a:r>
          <a:endParaRPr lang="en-US" sz="2000"/>
        </a:p>
      </dgm:t>
    </dgm:pt>
    <dgm:pt modelId="{B4485D88-E612-41EB-A94C-30C9A1ADD1F8}" type="parTrans" cxnId="{B2B05F84-4AC4-4EFE-87AE-BE9087976D9D}">
      <dgm:prSet/>
      <dgm:spPr/>
      <dgm:t>
        <a:bodyPr/>
        <a:lstStyle/>
        <a:p>
          <a:endParaRPr lang="en-US" sz="2000"/>
        </a:p>
      </dgm:t>
    </dgm:pt>
    <dgm:pt modelId="{91937862-85BD-4499-BB2E-B182650F0635}" type="sibTrans" cxnId="{B2B05F84-4AC4-4EFE-87AE-BE9087976D9D}">
      <dgm:prSet/>
      <dgm:spPr/>
      <dgm:t>
        <a:bodyPr/>
        <a:lstStyle/>
        <a:p>
          <a:endParaRPr lang="en-US" sz="2000"/>
        </a:p>
      </dgm:t>
    </dgm:pt>
    <dgm:pt modelId="{53D06261-A317-4E52-BD24-8CE6332D7A29}">
      <dgm:prSet custT="1"/>
      <dgm:spPr/>
      <dgm:t>
        <a:bodyPr/>
        <a:lstStyle/>
        <a:p>
          <a:r>
            <a:rPr lang="en-GB" sz="2000"/>
            <a:t>Police can be considered legitimate when citizens believe that police officers abide by their governing rules and regulations (Bradford et al, 2013).</a:t>
          </a:r>
          <a:endParaRPr lang="en-US" sz="2000"/>
        </a:p>
      </dgm:t>
    </dgm:pt>
    <dgm:pt modelId="{64613870-F4B5-4C02-B871-EED2B7FC6299}" type="parTrans" cxnId="{1336C4A5-D06E-43FC-925D-687F502BD7E6}">
      <dgm:prSet/>
      <dgm:spPr/>
      <dgm:t>
        <a:bodyPr/>
        <a:lstStyle/>
        <a:p>
          <a:endParaRPr lang="en-US" sz="2000"/>
        </a:p>
      </dgm:t>
    </dgm:pt>
    <dgm:pt modelId="{38E77459-5262-4D2F-B889-65D1E6F6D29F}" type="sibTrans" cxnId="{1336C4A5-D06E-43FC-925D-687F502BD7E6}">
      <dgm:prSet/>
      <dgm:spPr/>
      <dgm:t>
        <a:bodyPr/>
        <a:lstStyle/>
        <a:p>
          <a:endParaRPr lang="en-US" sz="2000"/>
        </a:p>
      </dgm:t>
    </dgm:pt>
    <dgm:pt modelId="{9D7C4C43-E5A6-44FA-92C7-749FD3CA5D8A}">
      <dgm:prSet custT="1"/>
      <dgm:spPr/>
      <dgm:t>
        <a:bodyPr/>
        <a:lstStyle/>
        <a:p>
          <a:r>
            <a:rPr lang="en-GB" sz="2000"/>
            <a:t>The less that the police are seen as legitimate, the less the public will defer to police authority. And this will reduce public commitment to obey the law and their willingness to help and co-operate with the police.</a:t>
          </a:r>
          <a:endParaRPr lang="en-US" sz="2000"/>
        </a:p>
      </dgm:t>
    </dgm:pt>
    <dgm:pt modelId="{3BDCE8FB-B7C8-42FA-B0B9-DE3C38DFC6A4}" type="parTrans" cxnId="{5ABA3565-D4BB-4FAF-A70A-DCE7B22886AD}">
      <dgm:prSet/>
      <dgm:spPr/>
      <dgm:t>
        <a:bodyPr/>
        <a:lstStyle/>
        <a:p>
          <a:endParaRPr lang="en-US" sz="2000"/>
        </a:p>
      </dgm:t>
    </dgm:pt>
    <dgm:pt modelId="{D0071B29-4068-4317-925D-F3AF3C8797B9}" type="sibTrans" cxnId="{5ABA3565-D4BB-4FAF-A70A-DCE7B22886AD}">
      <dgm:prSet/>
      <dgm:spPr/>
      <dgm:t>
        <a:bodyPr/>
        <a:lstStyle/>
        <a:p>
          <a:endParaRPr lang="en-US" sz="2000"/>
        </a:p>
      </dgm:t>
    </dgm:pt>
    <dgm:pt modelId="{64E621AE-F110-4ED2-952D-894E5BD62226}">
      <dgm:prSet custT="1"/>
      <dgm:spPr/>
      <dgm:t>
        <a:bodyPr/>
        <a:lstStyle/>
        <a:p>
          <a:r>
            <a:rPr lang="en-GB" sz="2000"/>
            <a:t>How might policing austerity impact upon this?</a:t>
          </a:r>
          <a:endParaRPr lang="en-US" sz="2000"/>
        </a:p>
      </dgm:t>
    </dgm:pt>
    <dgm:pt modelId="{5526549C-2B90-478D-982E-BFE3FAD46180}" type="parTrans" cxnId="{1FF34790-C088-460D-A527-7DA6407B2DDA}">
      <dgm:prSet/>
      <dgm:spPr/>
      <dgm:t>
        <a:bodyPr/>
        <a:lstStyle/>
        <a:p>
          <a:endParaRPr lang="en-US" sz="2000"/>
        </a:p>
      </dgm:t>
    </dgm:pt>
    <dgm:pt modelId="{EABFF0F3-8264-44DD-AE6C-0CC9816C447A}" type="sibTrans" cxnId="{1FF34790-C088-460D-A527-7DA6407B2DDA}">
      <dgm:prSet/>
      <dgm:spPr/>
      <dgm:t>
        <a:bodyPr/>
        <a:lstStyle/>
        <a:p>
          <a:endParaRPr lang="en-US" sz="2000"/>
        </a:p>
      </dgm:t>
    </dgm:pt>
    <dgm:pt modelId="{19C4AA55-CB5A-4800-A375-35523C357BB8}" type="pres">
      <dgm:prSet presAssocID="{17B22F58-77EC-4691-9151-10DCFB4A6E6F}" presName="root" presStyleCnt="0">
        <dgm:presLayoutVars>
          <dgm:dir/>
          <dgm:resizeHandles val="exact"/>
        </dgm:presLayoutVars>
      </dgm:prSet>
      <dgm:spPr/>
    </dgm:pt>
    <dgm:pt modelId="{08AEECE6-115F-4ECC-AD18-231EB1DA981E}" type="pres">
      <dgm:prSet presAssocID="{17B22F58-77EC-4691-9151-10DCFB4A6E6F}" presName="container" presStyleCnt="0">
        <dgm:presLayoutVars>
          <dgm:dir/>
          <dgm:resizeHandles val="exact"/>
        </dgm:presLayoutVars>
      </dgm:prSet>
      <dgm:spPr/>
    </dgm:pt>
    <dgm:pt modelId="{1F632B77-EDE6-4DE4-AEDC-E82839709309}" type="pres">
      <dgm:prSet presAssocID="{584F3F87-44E5-48A8-AEC4-D807AADC7ACA}" presName="compNode" presStyleCnt="0"/>
      <dgm:spPr/>
    </dgm:pt>
    <dgm:pt modelId="{FB2F6143-0F9D-4053-A6A5-03E51F064789}" type="pres">
      <dgm:prSet presAssocID="{584F3F87-44E5-48A8-AEC4-D807AADC7ACA}" presName="iconBgRect" presStyleLbl="bgShp" presStyleIdx="0" presStyleCnt="4"/>
      <dgm:spPr/>
    </dgm:pt>
    <dgm:pt modelId="{101F7210-EF88-4B47-ABE5-80461C63EC42}" type="pres">
      <dgm:prSet presAssocID="{584F3F87-44E5-48A8-AEC4-D807AADC7A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D16985B6-313C-4D4A-A157-2E3EDC83D420}" type="pres">
      <dgm:prSet presAssocID="{584F3F87-44E5-48A8-AEC4-D807AADC7ACA}" presName="spaceRect" presStyleCnt="0"/>
      <dgm:spPr/>
    </dgm:pt>
    <dgm:pt modelId="{50C57297-666C-45BB-9E2F-7E42CD5C2CB2}" type="pres">
      <dgm:prSet presAssocID="{584F3F87-44E5-48A8-AEC4-D807AADC7ACA}" presName="textRect" presStyleLbl="revTx" presStyleIdx="0" presStyleCnt="4">
        <dgm:presLayoutVars>
          <dgm:chMax val="1"/>
          <dgm:chPref val="1"/>
        </dgm:presLayoutVars>
      </dgm:prSet>
      <dgm:spPr/>
    </dgm:pt>
    <dgm:pt modelId="{98DB13FC-54F8-4250-86AC-7CADE40284C2}" type="pres">
      <dgm:prSet presAssocID="{91937862-85BD-4499-BB2E-B182650F0635}" presName="sibTrans" presStyleLbl="sibTrans2D1" presStyleIdx="0" presStyleCnt="0"/>
      <dgm:spPr/>
    </dgm:pt>
    <dgm:pt modelId="{04F014AC-A763-4F13-9CA4-87E6E0DEC4E4}" type="pres">
      <dgm:prSet presAssocID="{53D06261-A317-4E52-BD24-8CE6332D7A29}" presName="compNode" presStyleCnt="0"/>
      <dgm:spPr/>
    </dgm:pt>
    <dgm:pt modelId="{049A2B23-A5B1-434A-8898-99CC8BAE8614}" type="pres">
      <dgm:prSet presAssocID="{53D06261-A317-4E52-BD24-8CE6332D7A29}" presName="iconBgRect" presStyleLbl="bgShp" presStyleIdx="1" presStyleCnt="4"/>
      <dgm:spPr/>
    </dgm:pt>
    <dgm:pt modelId="{09894C6A-CFB5-48F4-B883-6B645CD8FED4}" type="pres">
      <dgm:prSet presAssocID="{53D06261-A317-4E52-BD24-8CE6332D7A2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B536A3C3-F57D-4ECB-995A-C8F067F6FEEE}" type="pres">
      <dgm:prSet presAssocID="{53D06261-A317-4E52-BD24-8CE6332D7A29}" presName="spaceRect" presStyleCnt="0"/>
      <dgm:spPr/>
    </dgm:pt>
    <dgm:pt modelId="{A33A7B75-3276-4C93-8A53-D1CFF068EA1F}" type="pres">
      <dgm:prSet presAssocID="{53D06261-A317-4E52-BD24-8CE6332D7A29}" presName="textRect" presStyleLbl="revTx" presStyleIdx="1" presStyleCnt="4">
        <dgm:presLayoutVars>
          <dgm:chMax val="1"/>
          <dgm:chPref val="1"/>
        </dgm:presLayoutVars>
      </dgm:prSet>
      <dgm:spPr/>
    </dgm:pt>
    <dgm:pt modelId="{0D5B6B2A-01CE-4E61-90E4-AA4BFAAE920C}" type="pres">
      <dgm:prSet presAssocID="{38E77459-5262-4D2F-B889-65D1E6F6D29F}" presName="sibTrans" presStyleLbl="sibTrans2D1" presStyleIdx="0" presStyleCnt="0"/>
      <dgm:spPr/>
    </dgm:pt>
    <dgm:pt modelId="{56F5A4D7-A95B-4CB3-8209-F6E2EA842656}" type="pres">
      <dgm:prSet presAssocID="{9D7C4C43-E5A6-44FA-92C7-749FD3CA5D8A}" presName="compNode" presStyleCnt="0"/>
      <dgm:spPr/>
    </dgm:pt>
    <dgm:pt modelId="{C6DE4863-58D8-48CD-A999-446056D41799}" type="pres">
      <dgm:prSet presAssocID="{9D7C4C43-E5A6-44FA-92C7-749FD3CA5D8A}" presName="iconBgRect" presStyleLbl="bgShp" presStyleIdx="2" presStyleCnt="4"/>
      <dgm:spPr/>
    </dgm:pt>
    <dgm:pt modelId="{0B5FA12A-BA30-47A4-A6CA-D4A4A9933FE4}" type="pres">
      <dgm:prSet presAssocID="{9D7C4C43-E5A6-44FA-92C7-749FD3CA5D8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369F61C-DE4F-43E3-A613-80560359A538}" type="pres">
      <dgm:prSet presAssocID="{9D7C4C43-E5A6-44FA-92C7-749FD3CA5D8A}" presName="spaceRect" presStyleCnt="0"/>
      <dgm:spPr/>
    </dgm:pt>
    <dgm:pt modelId="{9E6378B6-85CA-4F7A-A51F-0A73C4049F37}" type="pres">
      <dgm:prSet presAssocID="{9D7C4C43-E5A6-44FA-92C7-749FD3CA5D8A}" presName="textRect" presStyleLbl="revTx" presStyleIdx="2" presStyleCnt="4">
        <dgm:presLayoutVars>
          <dgm:chMax val="1"/>
          <dgm:chPref val="1"/>
        </dgm:presLayoutVars>
      </dgm:prSet>
      <dgm:spPr/>
    </dgm:pt>
    <dgm:pt modelId="{0A014D0F-79C1-47BC-9BBF-135E2A14C0CE}" type="pres">
      <dgm:prSet presAssocID="{D0071B29-4068-4317-925D-F3AF3C8797B9}" presName="sibTrans" presStyleLbl="sibTrans2D1" presStyleIdx="0" presStyleCnt="0"/>
      <dgm:spPr/>
    </dgm:pt>
    <dgm:pt modelId="{0AA47118-3441-42D8-A300-F46BE054BF63}" type="pres">
      <dgm:prSet presAssocID="{64E621AE-F110-4ED2-952D-894E5BD62226}" presName="compNode" presStyleCnt="0"/>
      <dgm:spPr/>
    </dgm:pt>
    <dgm:pt modelId="{7567FECE-FE8D-4D67-A8D4-DA8EC178A381}" type="pres">
      <dgm:prSet presAssocID="{64E621AE-F110-4ED2-952D-894E5BD62226}" presName="iconBgRect" presStyleLbl="bgShp" presStyleIdx="3" presStyleCnt="4"/>
      <dgm:spPr/>
    </dgm:pt>
    <dgm:pt modelId="{80DB042F-89F7-4984-8F5D-6E7EAB63A86C}" type="pres">
      <dgm:prSet presAssocID="{64E621AE-F110-4ED2-952D-894E5BD6222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4ADB4ED4-F5C5-431C-848B-6F38C183E76F}" type="pres">
      <dgm:prSet presAssocID="{64E621AE-F110-4ED2-952D-894E5BD62226}" presName="spaceRect" presStyleCnt="0"/>
      <dgm:spPr/>
    </dgm:pt>
    <dgm:pt modelId="{48C18B1A-48DC-45B6-9AEB-251103B8AB13}" type="pres">
      <dgm:prSet presAssocID="{64E621AE-F110-4ED2-952D-894E5BD62226}" presName="textRect" presStyleLbl="revTx" presStyleIdx="3" presStyleCnt="4">
        <dgm:presLayoutVars>
          <dgm:chMax val="1"/>
          <dgm:chPref val="1"/>
        </dgm:presLayoutVars>
      </dgm:prSet>
      <dgm:spPr/>
    </dgm:pt>
  </dgm:ptLst>
  <dgm:cxnLst>
    <dgm:cxn modelId="{7AA6AB02-63EE-4BD4-9FF9-A46044501AC4}" type="presOf" srcId="{38E77459-5262-4D2F-B889-65D1E6F6D29F}" destId="{0D5B6B2A-01CE-4E61-90E4-AA4BFAAE920C}" srcOrd="0" destOrd="0" presId="urn:microsoft.com/office/officeart/2018/2/layout/IconCircleList"/>
    <dgm:cxn modelId="{6643D81F-F541-4100-8D46-010DEEBAC974}" type="presOf" srcId="{53D06261-A317-4E52-BD24-8CE6332D7A29}" destId="{A33A7B75-3276-4C93-8A53-D1CFF068EA1F}" srcOrd="0" destOrd="0" presId="urn:microsoft.com/office/officeart/2018/2/layout/IconCircleList"/>
    <dgm:cxn modelId="{5ABA3565-D4BB-4FAF-A70A-DCE7B22886AD}" srcId="{17B22F58-77EC-4691-9151-10DCFB4A6E6F}" destId="{9D7C4C43-E5A6-44FA-92C7-749FD3CA5D8A}" srcOrd="2" destOrd="0" parTransId="{3BDCE8FB-B7C8-42FA-B0B9-DE3C38DFC6A4}" sibTransId="{D0071B29-4068-4317-925D-F3AF3C8797B9}"/>
    <dgm:cxn modelId="{45734347-D554-4122-A815-E117C8DD957F}" type="presOf" srcId="{D0071B29-4068-4317-925D-F3AF3C8797B9}" destId="{0A014D0F-79C1-47BC-9BBF-135E2A14C0CE}" srcOrd="0" destOrd="0" presId="urn:microsoft.com/office/officeart/2018/2/layout/IconCircleList"/>
    <dgm:cxn modelId="{D7DE6553-B656-48A8-97C8-F6FAEC1FD1C6}" type="presOf" srcId="{9D7C4C43-E5A6-44FA-92C7-749FD3CA5D8A}" destId="{9E6378B6-85CA-4F7A-A51F-0A73C4049F37}" srcOrd="0" destOrd="0" presId="urn:microsoft.com/office/officeart/2018/2/layout/IconCircleList"/>
    <dgm:cxn modelId="{EFB8EF80-C8AA-4FF7-B9AE-12EE84C74437}" type="presOf" srcId="{584F3F87-44E5-48A8-AEC4-D807AADC7ACA}" destId="{50C57297-666C-45BB-9E2F-7E42CD5C2CB2}" srcOrd="0" destOrd="0" presId="urn:microsoft.com/office/officeart/2018/2/layout/IconCircleList"/>
    <dgm:cxn modelId="{B2B05F84-4AC4-4EFE-87AE-BE9087976D9D}" srcId="{17B22F58-77EC-4691-9151-10DCFB4A6E6F}" destId="{584F3F87-44E5-48A8-AEC4-D807AADC7ACA}" srcOrd="0" destOrd="0" parTransId="{B4485D88-E612-41EB-A94C-30C9A1ADD1F8}" sibTransId="{91937862-85BD-4499-BB2E-B182650F0635}"/>
    <dgm:cxn modelId="{85951B8D-AB5E-4943-B904-D2AD8B369525}" type="presOf" srcId="{91937862-85BD-4499-BB2E-B182650F0635}" destId="{98DB13FC-54F8-4250-86AC-7CADE40284C2}" srcOrd="0" destOrd="0" presId="urn:microsoft.com/office/officeart/2018/2/layout/IconCircleList"/>
    <dgm:cxn modelId="{1FF34790-C088-460D-A527-7DA6407B2DDA}" srcId="{17B22F58-77EC-4691-9151-10DCFB4A6E6F}" destId="{64E621AE-F110-4ED2-952D-894E5BD62226}" srcOrd="3" destOrd="0" parTransId="{5526549C-2B90-478D-982E-BFE3FAD46180}" sibTransId="{EABFF0F3-8264-44DD-AE6C-0CC9816C447A}"/>
    <dgm:cxn modelId="{1336C4A5-D06E-43FC-925D-687F502BD7E6}" srcId="{17B22F58-77EC-4691-9151-10DCFB4A6E6F}" destId="{53D06261-A317-4E52-BD24-8CE6332D7A29}" srcOrd="1" destOrd="0" parTransId="{64613870-F4B5-4C02-B871-EED2B7FC6299}" sibTransId="{38E77459-5262-4D2F-B889-65D1E6F6D29F}"/>
    <dgm:cxn modelId="{DF6264C8-B665-441D-9D84-652544640B39}" type="presOf" srcId="{64E621AE-F110-4ED2-952D-894E5BD62226}" destId="{48C18B1A-48DC-45B6-9AEB-251103B8AB13}" srcOrd="0" destOrd="0" presId="urn:microsoft.com/office/officeart/2018/2/layout/IconCircleList"/>
    <dgm:cxn modelId="{A767ECD4-0D95-44C9-AC7D-BA7F92BD8454}" type="presOf" srcId="{17B22F58-77EC-4691-9151-10DCFB4A6E6F}" destId="{19C4AA55-CB5A-4800-A375-35523C357BB8}" srcOrd="0" destOrd="0" presId="urn:microsoft.com/office/officeart/2018/2/layout/IconCircleList"/>
    <dgm:cxn modelId="{D5534051-69A1-4F3B-968C-86578AE9D697}" type="presParOf" srcId="{19C4AA55-CB5A-4800-A375-35523C357BB8}" destId="{08AEECE6-115F-4ECC-AD18-231EB1DA981E}" srcOrd="0" destOrd="0" presId="urn:microsoft.com/office/officeart/2018/2/layout/IconCircleList"/>
    <dgm:cxn modelId="{7E44C58A-1C66-4401-B015-B9F40A8A6F80}" type="presParOf" srcId="{08AEECE6-115F-4ECC-AD18-231EB1DA981E}" destId="{1F632B77-EDE6-4DE4-AEDC-E82839709309}" srcOrd="0" destOrd="0" presId="urn:microsoft.com/office/officeart/2018/2/layout/IconCircleList"/>
    <dgm:cxn modelId="{123CE2E3-FCF1-46F7-B8C8-37AB0DF557D2}" type="presParOf" srcId="{1F632B77-EDE6-4DE4-AEDC-E82839709309}" destId="{FB2F6143-0F9D-4053-A6A5-03E51F064789}" srcOrd="0" destOrd="0" presId="urn:microsoft.com/office/officeart/2018/2/layout/IconCircleList"/>
    <dgm:cxn modelId="{5DD78245-8A6E-4DCC-BC79-48FB9E325D9D}" type="presParOf" srcId="{1F632B77-EDE6-4DE4-AEDC-E82839709309}" destId="{101F7210-EF88-4B47-ABE5-80461C63EC42}" srcOrd="1" destOrd="0" presId="urn:microsoft.com/office/officeart/2018/2/layout/IconCircleList"/>
    <dgm:cxn modelId="{407D4DB1-5105-4491-8472-5EEB810811C3}" type="presParOf" srcId="{1F632B77-EDE6-4DE4-AEDC-E82839709309}" destId="{D16985B6-313C-4D4A-A157-2E3EDC83D420}" srcOrd="2" destOrd="0" presId="urn:microsoft.com/office/officeart/2018/2/layout/IconCircleList"/>
    <dgm:cxn modelId="{A1B2E609-B965-4A53-BA04-E7E5E84C6D52}" type="presParOf" srcId="{1F632B77-EDE6-4DE4-AEDC-E82839709309}" destId="{50C57297-666C-45BB-9E2F-7E42CD5C2CB2}" srcOrd="3" destOrd="0" presId="urn:microsoft.com/office/officeart/2018/2/layout/IconCircleList"/>
    <dgm:cxn modelId="{202B47B7-2FC4-4C30-ACE1-6FC94937EC7A}" type="presParOf" srcId="{08AEECE6-115F-4ECC-AD18-231EB1DA981E}" destId="{98DB13FC-54F8-4250-86AC-7CADE40284C2}" srcOrd="1" destOrd="0" presId="urn:microsoft.com/office/officeart/2018/2/layout/IconCircleList"/>
    <dgm:cxn modelId="{2B055BBC-1D40-4B8E-8139-240DFA39129D}" type="presParOf" srcId="{08AEECE6-115F-4ECC-AD18-231EB1DA981E}" destId="{04F014AC-A763-4F13-9CA4-87E6E0DEC4E4}" srcOrd="2" destOrd="0" presId="urn:microsoft.com/office/officeart/2018/2/layout/IconCircleList"/>
    <dgm:cxn modelId="{C478D0D6-3161-4810-8781-E3F8E551E485}" type="presParOf" srcId="{04F014AC-A763-4F13-9CA4-87E6E0DEC4E4}" destId="{049A2B23-A5B1-434A-8898-99CC8BAE8614}" srcOrd="0" destOrd="0" presId="urn:microsoft.com/office/officeart/2018/2/layout/IconCircleList"/>
    <dgm:cxn modelId="{AC3AFD02-B990-43C9-A3BA-73EEA370E45A}" type="presParOf" srcId="{04F014AC-A763-4F13-9CA4-87E6E0DEC4E4}" destId="{09894C6A-CFB5-48F4-B883-6B645CD8FED4}" srcOrd="1" destOrd="0" presId="urn:microsoft.com/office/officeart/2018/2/layout/IconCircleList"/>
    <dgm:cxn modelId="{A98EC574-C0D5-45E8-9F87-EFA5560F358F}" type="presParOf" srcId="{04F014AC-A763-4F13-9CA4-87E6E0DEC4E4}" destId="{B536A3C3-F57D-4ECB-995A-C8F067F6FEEE}" srcOrd="2" destOrd="0" presId="urn:microsoft.com/office/officeart/2018/2/layout/IconCircleList"/>
    <dgm:cxn modelId="{51C90C42-AC30-4C9E-9385-31C3F2D65316}" type="presParOf" srcId="{04F014AC-A763-4F13-9CA4-87E6E0DEC4E4}" destId="{A33A7B75-3276-4C93-8A53-D1CFF068EA1F}" srcOrd="3" destOrd="0" presId="urn:microsoft.com/office/officeart/2018/2/layout/IconCircleList"/>
    <dgm:cxn modelId="{09204D31-BF38-43C1-88F3-3968C78BD2C8}" type="presParOf" srcId="{08AEECE6-115F-4ECC-AD18-231EB1DA981E}" destId="{0D5B6B2A-01CE-4E61-90E4-AA4BFAAE920C}" srcOrd="3" destOrd="0" presId="urn:microsoft.com/office/officeart/2018/2/layout/IconCircleList"/>
    <dgm:cxn modelId="{4B40EB69-BBBB-4A20-92F4-2740D7D3E8DF}" type="presParOf" srcId="{08AEECE6-115F-4ECC-AD18-231EB1DA981E}" destId="{56F5A4D7-A95B-4CB3-8209-F6E2EA842656}" srcOrd="4" destOrd="0" presId="urn:microsoft.com/office/officeart/2018/2/layout/IconCircleList"/>
    <dgm:cxn modelId="{00D564B9-6AC7-4B84-BE40-436F64F784D9}" type="presParOf" srcId="{56F5A4D7-A95B-4CB3-8209-F6E2EA842656}" destId="{C6DE4863-58D8-48CD-A999-446056D41799}" srcOrd="0" destOrd="0" presId="urn:microsoft.com/office/officeart/2018/2/layout/IconCircleList"/>
    <dgm:cxn modelId="{BD85362F-BD7D-46BC-B942-FD656C11412E}" type="presParOf" srcId="{56F5A4D7-A95B-4CB3-8209-F6E2EA842656}" destId="{0B5FA12A-BA30-47A4-A6CA-D4A4A9933FE4}" srcOrd="1" destOrd="0" presId="urn:microsoft.com/office/officeart/2018/2/layout/IconCircleList"/>
    <dgm:cxn modelId="{FE108D84-DFB1-41CE-99D4-AE8448D2B673}" type="presParOf" srcId="{56F5A4D7-A95B-4CB3-8209-F6E2EA842656}" destId="{D369F61C-DE4F-43E3-A613-80560359A538}" srcOrd="2" destOrd="0" presId="urn:microsoft.com/office/officeart/2018/2/layout/IconCircleList"/>
    <dgm:cxn modelId="{105C7863-8E03-4F20-A07A-5AEE0FA90D60}" type="presParOf" srcId="{56F5A4D7-A95B-4CB3-8209-F6E2EA842656}" destId="{9E6378B6-85CA-4F7A-A51F-0A73C4049F37}" srcOrd="3" destOrd="0" presId="urn:microsoft.com/office/officeart/2018/2/layout/IconCircleList"/>
    <dgm:cxn modelId="{A58AC868-E440-457A-8652-F35A20420E8C}" type="presParOf" srcId="{08AEECE6-115F-4ECC-AD18-231EB1DA981E}" destId="{0A014D0F-79C1-47BC-9BBF-135E2A14C0CE}" srcOrd="5" destOrd="0" presId="urn:microsoft.com/office/officeart/2018/2/layout/IconCircleList"/>
    <dgm:cxn modelId="{277C58B0-2074-4DB5-94F7-D716AB9B6DFB}" type="presParOf" srcId="{08AEECE6-115F-4ECC-AD18-231EB1DA981E}" destId="{0AA47118-3441-42D8-A300-F46BE054BF63}" srcOrd="6" destOrd="0" presId="urn:microsoft.com/office/officeart/2018/2/layout/IconCircleList"/>
    <dgm:cxn modelId="{4847AB37-028F-4192-8B6C-60E3C0A385E7}" type="presParOf" srcId="{0AA47118-3441-42D8-A300-F46BE054BF63}" destId="{7567FECE-FE8D-4D67-A8D4-DA8EC178A381}" srcOrd="0" destOrd="0" presId="urn:microsoft.com/office/officeart/2018/2/layout/IconCircleList"/>
    <dgm:cxn modelId="{13F405F5-51CF-4AB4-932B-FBE80BB92AC0}" type="presParOf" srcId="{0AA47118-3441-42D8-A300-F46BE054BF63}" destId="{80DB042F-89F7-4984-8F5D-6E7EAB63A86C}" srcOrd="1" destOrd="0" presId="urn:microsoft.com/office/officeart/2018/2/layout/IconCircleList"/>
    <dgm:cxn modelId="{402A1BA9-27F3-4528-8B72-7443C1BE1392}" type="presParOf" srcId="{0AA47118-3441-42D8-A300-F46BE054BF63}" destId="{4ADB4ED4-F5C5-431C-848B-6F38C183E76F}" srcOrd="2" destOrd="0" presId="urn:microsoft.com/office/officeart/2018/2/layout/IconCircleList"/>
    <dgm:cxn modelId="{220CC32B-550E-4D67-BEAA-7146F3256107}" type="presParOf" srcId="{0AA47118-3441-42D8-A300-F46BE054BF63}" destId="{48C18B1A-48DC-45B6-9AEB-251103B8AB1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CBB577-47DD-4502-BDD8-EDBDE89D90EF}" type="doc">
      <dgm:prSet loTypeId="urn:microsoft.com/office/officeart/2018/2/layout/IconVerticalSolidList" loCatId="icon" qsTypeId="urn:microsoft.com/office/officeart/2005/8/quickstyle/simple4" qsCatId="simple" csTypeId="urn:microsoft.com/office/officeart/2005/8/colors/accent6_1" csCatId="accent6" phldr="1"/>
      <dgm:spPr/>
      <dgm:t>
        <a:bodyPr/>
        <a:lstStyle/>
        <a:p>
          <a:endParaRPr lang="en-US"/>
        </a:p>
      </dgm:t>
    </dgm:pt>
    <dgm:pt modelId="{30713389-C091-4088-B57F-7379FF26B928}">
      <dgm:prSet/>
      <dgm:spPr/>
      <dgm:t>
        <a:bodyPr/>
        <a:lstStyle/>
        <a:p>
          <a:pPr>
            <a:lnSpc>
              <a:spcPct val="100000"/>
            </a:lnSpc>
          </a:pPr>
          <a:r>
            <a:rPr lang="en-GB"/>
            <a:t>‘Deep cuts’ - policing has lost thousands of officers and staff since 2010.</a:t>
          </a:r>
          <a:endParaRPr lang="en-US"/>
        </a:p>
      </dgm:t>
    </dgm:pt>
    <dgm:pt modelId="{6EE53873-94E0-4796-A85C-73084448E870}" type="parTrans" cxnId="{2A8E956D-8A7E-4842-9466-8078BE7F0829}">
      <dgm:prSet/>
      <dgm:spPr/>
      <dgm:t>
        <a:bodyPr/>
        <a:lstStyle/>
        <a:p>
          <a:endParaRPr lang="en-US"/>
        </a:p>
      </dgm:t>
    </dgm:pt>
    <dgm:pt modelId="{066C8369-24D9-4FB2-9403-CA74F51ED0F3}" type="sibTrans" cxnId="{2A8E956D-8A7E-4842-9466-8078BE7F0829}">
      <dgm:prSet/>
      <dgm:spPr/>
      <dgm:t>
        <a:bodyPr/>
        <a:lstStyle/>
        <a:p>
          <a:endParaRPr lang="en-US"/>
        </a:p>
      </dgm:t>
    </dgm:pt>
    <dgm:pt modelId="{3ED5E1AD-AE50-402F-A781-7565C12DD27C}">
      <dgm:prSet/>
      <dgm:spPr/>
      <dgm:t>
        <a:bodyPr/>
        <a:lstStyle/>
        <a:p>
          <a:pPr>
            <a:lnSpc>
              <a:spcPct val="100000"/>
            </a:lnSpc>
          </a:pPr>
          <a:r>
            <a:rPr lang="en-GB" dirty="0"/>
            <a:t>Her Majesty’s Inspectorate of Constabularies (HMICFRS) forecast that, between 2010 and 2015, police officer numbers would be reduced by 20% -16,000 posts.</a:t>
          </a:r>
          <a:endParaRPr lang="en-US" dirty="0"/>
        </a:p>
      </dgm:t>
    </dgm:pt>
    <dgm:pt modelId="{2F91800F-85FA-4322-8442-A049A311B356}" type="parTrans" cxnId="{9BD46DC1-4F13-46C7-97CE-627EDA3BE7AC}">
      <dgm:prSet/>
      <dgm:spPr/>
      <dgm:t>
        <a:bodyPr/>
        <a:lstStyle/>
        <a:p>
          <a:endParaRPr lang="en-US"/>
        </a:p>
      </dgm:t>
    </dgm:pt>
    <dgm:pt modelId="{A9764536-E5E4-40A7-93F9-085ABE1995D8}" type="sibTrans" cxnId="{9BD46DC1-4F13-46C7-97CE-627EDA3BE7AC}">
      <dgm:prSet/>
      <dgm:spPr/>
      <dgm:t>
        <a:bodyPr/>
        <a:lstStyle/>
        <a:p>
          <a:endParaRPr lang="en-US"/>
        </a:p>
      </dgm:t>
    </dgm:pt>
    <dgm:pt modelId="{E48D4B9B-4B62-45A4-8E95-21E069B12BC0}">
      <dgm:prSet/>
      <dgm:spPr/>
      <dgm:t>
        <a:bodyPr/>
        <a:lstStyle/>
        <a:p>
          <a:pPr>
            <a:lnSpc>
              <a:spcPct val="100000"/>
            </a:lnSpc>
          </a:pPr>
          <a:r>
            <a:rPr lang="en-GB"/>
            <a:t>Focusing staff reductions on ‘back-office’ functions but maintaining a consistent ‘frontline’ presence</a:t>
          </a:r>
          <a:endParaRPr lang="en-US"/>
        </a:p>
      </dgm:t>
    </dgm:pt>
    <dgm:pt modelId="{EAB89024-199B-47D4-9A53-FEFD121DE715}" type="parTrans" cxnId="{4BA65630-EF64-4F63-B4F4-4564A220D0F3}">
      <dgm:prSet/>
      <dgm:spPr/>
      <dgm:t>
        <a:bodyPr/>
        <a:lstStyle/>
        <a:p>
          <a:endParaRPr lang="en-US"/>
        </a:p>
      </dgm:t>
    </dgm:pt>
    <dgm:pt modelId="{862CF0FA-B7C9-4165-9266-1514FE01261E}" type="sibTrans" cxnId="{4BA65630-EF64-4F63-B4F4-4564A220D0F3}">
      <dgm:prSet/>
      <dgm:spPr/>
      <dgm:t>
        <a:bodyPr/>
        <a:lstStyle/>
        <a:p>
          <a:endParaRPr lang="en-US"/>
        </a:p>
      </dgm:t>
    </dgm:pt>
    <dgm:pt modelId="{DCEAAD92-5B05-438C-B7C1-66512BD49377}" type="pres">
      <dgm:prSet presAssocID="{F6CBB577-47DD-4502-BDD8-EDBDE89D90EF}" presName="root" presStyleCnt="0">
        <dgm:presLayoutVars>
          <dgm:dir/>
          <dgm:resizeHandles val="exact"/>
        </dgm:presLayoutVars>
      </dgm:prSet>
      <dgm:spPr/>
    </dgm:pt>
    <dgm:pt modelId="{EC23E4FE-E9F7-465F-9381-CB19CE8E8C41}" type="pres">
      <dgm:prSet presAssocID="{30713389-C091-4088-B57F-7379FF26B928}" presName="compNode" presStyleCnt="0"/>
      <dgm:spPr/>
    </dgm:pt>
    <dgm:pt modelId="{E6A51EBA-5900-4D95-9273-143385B3E1E7}" type="pres">
      <dgm:prSet presAssocID="{30713389-C091-4088-B57F-7379FF26B928}" presName="bgRect" presStyleLbl="bgShp" presStyleIdx="0" presStyleCnt="3"/>
      <dgm:spPr/>
    </dgm:pt>
    <dgm:pt modelId="{212D6F2C-FCF6-4822-B4E7-29107A61EA9D}" type="pres">
      <dgm:prSet presAssocID="{30713389-C091-4088-B57F-7379FF26B92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wnward trend"/>
        </a:ext>
      </dgm:extLst>
    </dgm:pt>
    <dgm:pt modelId="{730C2160-2D13-404A-9122-5843541F2C51}" type="pres">
      <dgm:prSet presAssocID="{30713389-C091-4088-B57F-7379FF26B928}" presName="spaceRect" presStyleCnt="0"/>
      <dgm:spPr/>
    </dgm:pt>
    <dgm:pt modelId="{D33A288B-717F-4DD9-9955-4427382865A4}" type="pres">
      <dgm:prSet presAssocID="{30713389-C091-4088-B57F-7379FF26B928}" presName="parTx" presStyleLbl="revTx" presStyleIdx="0" presStyleCnt="3">
        <dgm:presLayoutVars>
          <dgm:chMax val="0"/>
          <dgm:chPref val="0"/>
        </dgm:presLayoutVars>
      </dgm:prSet>
      <dgm:spPr/>
    </dgm:pt>
    <dgm:pt modelId="{D6199461-5CD8-4014-A4D9-C1FA0AEC31D6}" type="pres">
      <dgm:prSet presAssocID="{066C8369-24D9-4FB2-9403-CA74F51ED0F3}" presName="sibTrans" presStyleCnt="0"/>
      <dgm:spPr/>
    </dgm:pt>
    <dgm:pt modelId="{7A4BBD4D-E785-43E0-B349-686BE4D5E6BD}" type="pres">
      <dgm:prSet presAssocID="{3ED5E1AD-AE50-402F-A781-7565C12DD27C}" presName="compNode" presStyleCnt="0"/>
      <dgm:spPr/>
    </dgm:pt>
    <dgm:pt modelId="{BF522E4E-4C23-4263-8144-C51455A65C82}" type="pres">
      <dgm:prSet presAssocID="{3ED5E1AD-AE50-402F-A781-7565C12DD27C}" presName="bgRect" presStyleLbl="bgShp" presStyleIdx="1" presStyleCnt="3"/>
      <dgm:spPr/>
    </dgm:pt>
    <dgm:pt modelId="{008E0271-49BD-422D-8D2A-68856B6FA557}" type="pres">
      <dgm:prSet presAssocID="{3ED5E1AD-AE50-402F-A781-7565C12DD2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4B4F0AEA-4DFC-4722-AE7D-5570AB410DB0}" type="pres">
      <dgm:prSet presAssocID="{3ED5E1AD-AE50-402F-A781-7565C12DD27C}" presName="spaceRect" presStyleCnt="0"/>
      <dgm:spPr/>
    </dgm:pt>
    <dgm:pt modelId="{D194F0A1-B95B-486D-BAFE-BE9C3766E923}" type="pres">
      <dgm:prSet presAssocID="{3ED5E1AD-AE50-402F-A781-7565C12DD27C}" presName="parTx" presStyleLbl="revTx" presStyleIdx="1" presStyleCnt="3">
        <dgm:presLayoutVars>
          <dgm:chMax val="0"/>
          <dgm:chPref val="0"/>
        </dgm:presLayoutVars>
      </dgm:prSet>
      <dgm:spPr/>
    </dgm:pt>
    <dgm:pt modelId="{E47350A5-EE82-4752-BA01-D1B9378C383C}" type="pres">
      <dgm:prSet presAssocID="{A9764536-E5E4-40A7-93F9-085ABE1995D8}" presName="sibTrans" presStyleCnt="0"/>
      <dgm:spPr/>
    </dgm:pt>
    <dgm:pt modelId="{E61EB50E-8E53-4B23-B917-86C093B05E81}" type="pres">
      <dgm:prSet presAssocID="{E48D4B9B-4B62-45A4-8E95-21E069B12BC0}" presName="compNode" presStyleCnt="0"/>
      <dgm:spPr/>
    </dgm:pt>
    <dgm:pt modelId="{66B3FEC0-D43B-44CA-821C-983A411CE732}" type="pres">
      <dgm:prSet presAssocID="{E48D4B9B-4B62-45A4-8E95-21E069B12BC0}" presName="bgRect" presStyleLbl="bgShp" presStyleIdx="2" presStyleCnt="3"/>
      <dgm:spPr/>
    </dgm:pt>
    <dgm:pt modelId="{D7F6CD1A-CB11-45D4-A34B-105A3DA1311F}" type="pres">
      <dgm:prSet presAssocID="{E48D4B9B-4B62-45A4-8E95-21E069B12B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5C6DFB38-5AA2-46BE-B551-51749C8BAD45}" type="pres">
      <dgm:prSet presAssocID="{E48D4B9B-4B62-45A4-8E95-21E069B12BC0}" presName="spaceRect" presStyleCnt="0"/>
      <dgm:spPr/>
    </dgm:pt>
    <dgm:pt modelId="{CEC42C56-7684-42A9-BD42-F0792C8AF081}" type="pres">
      <dgm:prSet presAssocID="{E48D4B9B-4B62-45A4-8E95-21E069B12BC0}" presName="parTx" presStyleLbl="revTx" presStyleIdx="2" presStyleCnt="3">
        <dgm:presLayoutVars>
          <dgm:chMax val="0"/>
          <dgm:chPref val="0"/>
        </dgm:presLayoutVars>
      </dgm:prSet>
      <dgm:spPr/>
    </dgm:pt>
  </dgm:ptLst>
  <dgm:cxnLst>
    <dgm:cxn modelId="{6465782F-FF3B-431D-BD7D-AA3819AC3D7F}" type="presOf" srcId="{E48D4B9B-4B62-45A4-8E95-21E069B12BC0}" destId="{CEC42C56-7684-42A9-BD42-F0792C8AF081}" srcOrd="0" destOrd="0" presId="urn:microsoft.com/office/officeart/2018/2/layout/IconVerticalSolidList"/>
    <dgm:cxn modelId="{4BA65630-EF64-4F63-B4F4-4564A220D0F3}" srcId="{F6CBB577-47DD-4502-BDD8-EDBDE89D90EF}" destId="{E48D4B9B-4B62-45A4-8E95-21E069B12BC0}" srcOrd="2" destOrd="0" parTransId="{EAB89024-199B-47D4-9A53-FEFD121DE715}" sibTransId="{862CF0FA-B7C9-4165-9266-1514FE01261E}"/>
    <dgm:cxn modelId="{04F31D3A-2274-45D4-9E03-F6DCCF4DCEA2}" type="presOf" srcId="{3ED5E1AD-AE50-402F-A781-7565C12DD27C}" destId="{D194F0A1-B95B-486D-BAFE-BE9C3766E923}" srcOrd="0" destOrd="0" presId="urn:microsoft.com/office/officeart/2018/2/layout/IconVerticalSolidList"/>
    <dgm:cxn modelId="{E767145B-9AA1-49E9-95E5-90031AED49CE}" type="presOf" srcId="{F6CBB577-47DD-4502-BDD8-EDBDE89D90EF}" destId="{DCEAAD92-5B05-438C-B7C1-66512BD49377}" srcOrd="0" destOrd="0" presId="urn:microsoft.com/office/officeart/2018/2/layout/IconVerticalSolidList"/>
    <dgm:cxn modelId="{2A8E956D-8A7E-4842-9466-8078BE7F0829}" srcId="{F6CBB577-47DD-4502-BDD8-EDBDE89D90EF}" destId="{30713389-C091-4088-B57F-7379FF26B928}" srcOrd="0" destOrd="0" parTransId="{6EE53873-94E0-4796-A85C-73084448E870}" sibTransId="{066C8369-24D9-4FB2-9403-CA74F51ED0F3}"/>
    <dgm:cxn modelId="{56801470-16D2-410F-BC25-883BC14706C9}" type="presOf" srcId="{30713389-C091-4088-B57F-7379FF26B928}" destId="{D33A288B-717F-4DD9-9955-4427382865A4}" srcOrd="0" destOrd="0" presId="urn:microsoft.com/office/officeart/2018/2/layout/IconVerticalSolidList"/>
    <dgm:cxn modelId="{9BD46DC1-4F13-46C7-97CE-627EDA3BE7AC}" srcId="{F6CBB577-47DD-4502-BDD8-EDBDE89D90EF}" destId="{3ED5E1AD-AE50-402F-A781-7565C12DD27C}" srcOrd="1" destOrd="0" parTransId="{2F91800F-85FA-4322-8442-A049A311B356}" sibTransId="{A9764536-E5E4-40A7-93F9-085ABE1995D8}"/>
    <dgm:cxn modelId="{3B316500-3BF4-4878-A970-DF55B385CB5E}" type="presParOf" srcId="{DCEAAD92-5B05-438C-B7C1-66512BD49377}" destId="{EC23E4FE-E9F7-465F-9381-CB19CE8E8C41}" srcOrd="0" destOrd="0" presId="urn:microsoft.com/office/officeart/2018/2/layout/IconVerticalSolidList"/>
    <dgm:cxn modelId="{E0865F23-D94B-4C5B-A0A3-8A6FB4760C18}" type="presParOf" srcId="{EC23E4FE-E9F7-465F-9381-CB19CE8E8C41}" destId="{E6A51EBA-5900-4D95-9273-143385B3E1E7}" srcOrd="0" destOrd="0" presId="urn:microsoft.com/office/officeart/2018/2/layout/IconVerticalSolidList"/>
    <dgm:cxn modelId="{6EEF3B72-27D2-4FDB-8106-BE9F1A6BC04E}" type="presParOf" srcId="{EC23E4FE-E9F7-465F-9381-CB19CE8E8C41}" destId="{212D6F2C-FCF6-4822-B4E7-29107A61EA9D}" srcOrd="1" destOrd="0" presId="urn:microsoft.com/office/officeart/2018/2/layout/IconVerticalSolidList"/>
    <dgm:cxn modelId="{45940290-5FAA-41D9-B6C6-71A3E9979C0F}" type="presParOf" srcId="{EC23E4FE-E9F7-465F-9381-CB19CE8E8C41}" destId="{730C2160-2D13-404A-9122-5843541F2C51}" srcOrd="2" destOrd="0" presId="urn:microsoft.com/office/officeart/2018/2/layout/IconVerticalSolidList"/>
    <dgm:cxn modelId="{81EF9AB8-8834-407B-97EB-2734B2E51D9D}" type="presParOf" srcId="{EC23E4FE-E9F7-465F-9381-CB19CE8E8C41}" destId="{D33A288B-717F-4DD9-9955-4427382865A4}" srcOrd="3" destOrd="0" presId="urn:microsoft.com/office/officeart/2018/2/layout/IconVerticalSolidList"/>
    <dgm:cxn modelId="{BE7E8C5F-36E7-486E-A580-84EA9B1406AB}" type="presParOf" srcId="{DCEAAD92-5B05-438C-B7C1-66512BD49377}" destId="{D6199461-5CD8-4014-A4D9-C1FA0AEC31D6}" srcOrd="1" destOrd="0" presId="urn:microsoft.com/office/officeart/2018/2/layout/IconVerticalSolidList"/>
    <dgm:cxn modelId="{36191321-05A6-4057-A914-A9A4EFE1A2E0}" type="presParOf" srcId="{DCEAAD92-5B05-438C-B7C1-66512BD49377}" destId="{7A4BBD4D-E785-43E0-B349-686BE4D5E6BD}" srcOrd="2" destOrd="0" presId="urn:microsoft.com/office/officeart/2018/2/layout/IconVerticalSolidList"/>
    <dgm:cxn modelId="{D80BFD28-5B4A-4B1E-99DC-0DD074F65E86}" type="presParOf" srcId="{7A4BBD4D-E785-43E0-B349-686BE4D5E6BD}" destId="{BF522E4E-4C23-4263-8144-C51455A65C82}" srcOrd="0" destOrd="0" presId="urn:microsoft.com/office/officeart/2018/2/layout/IconVerticalSolidList"/>
    <dgm:cxn modelId="{CA39319F-FCF7-4CB3-8B02-5638A71F9896}" type="presParOf" srcId="{7A4BBD4D-E785-43E0-B349-686BE4D5E6BD}" destId="{008E0271-49BD-422D-8D2A-68856B6FA557}" srcOrd="1" destOrd="0" presId="urn:microsoft.com/office/officeart/2018/2/layout/IconVerticalSolidList"/>
    <dgm:cxn modelId="{A108CD4B-AA05-4598-A9D9-89EF26A90EDE}" type="presParOf" srcId="{7A4BBD4D-E785-43E0-B349-686BE4D5E6BD}" destId="{4B4F0AEA-4DFC-4722-AE7D-5570AB410DB0}" srcOrd="2" destOrd="0" presId="urn:microsoft.com/office/officeart/2018/2/layout/IconVerticalSolidList"/>
    <dgm:cxn modelId="{D63527CB-772C-4CAE-9810-09F89F89F3E4}" type="presParOf" srcId="{7A4BBD4D-E785-43E0-B349-686BE4D5E6BD}" destId="{D194F0A1-B95B-486D-BAFE-BE9C3766E923}" srcOrd="3" destOrd="0" presId="urn:microsoft.com/office/officeart/2018/2/layout/IconVerticalSolidList"/>
    <dgm:cxn modelId="{B58A3C09-6219-4DF9-8DA1-23CF4098B998}" type="presParOf" srcId="{DCEAAD92-5B05-438C-B7C1-66512BD49377}" destId="{E47350A5-EE82-4752-BA01-D1B9378C383C}" srcOrd="3" destOrd="0" presId="urn:microsoft.com/office/officeart/2018/2/layout/IconVerticalSolidList"/>
    <dgm:cxn modelId="{47338AC6-F789-4E4A-82AB-147A57D9F24F}" type="presParOf" srcId="{DCEAAD92-5B05-438C-B7C1-66512BD49377}" destId="{E61EB50E-8E53-4B23-B917-86C093B05E81}" srcOrd="4" destOrd="0" presId="urn:microsoft.com/office/officeart/2018/2/layout/IconVerticalSolidList"/>
    <dgm:cxn modelId="{284CE379-0FB3-442E-94F4-4D580625FB34}" type="presParOf" srcId="{E61EB50E-8E53-4B23-B917-86C093B05E81}" destId="{66B3FEC0-D43B-44CA-821C-983A411CE732}" srcOrd="0" destOrd="0" presId="urn:microsoft.com/office/officeart/2018/2/layout/IconVerticalSolidList"/>
    <dgm:cxn modelId="{1E0D7D9C-6A54-4F5D-9D83-4E675280A369}" type="presParOf" srcId="{E61EB50E-8E53-4B23-B917-86C093B05E81}" destId="{D7F6CD1A-CB11-45D4-A34B-105A3DA1311F}" srcOrd="1" destOrd="0" presId="urn:microsoft.com/office/officeart/2018/2/layout/IconVerticalSolidList"/>
    <dgm:cxn modelId="{87E739DF-4F51-4833-BD23-81316DA0B983}" type="presParOf" srcId="{E61EB50E-8E53-4B23-B917-86C093B05E81}" destId="{5C6DFB38-5AA2-46BE-B551-51749C8BAD45}" srcOrd="2" destOrd="0" presId="urn:microsoft.com/office/officeart/2018/2/layout/IconVerticalSolidList"/>
    <dgm:cxn modelId="{4DC717F6-0860-4F68-82FE-22D42A84FF4B}" type="presParOf" srcId="{E61EB50E-8E53-4B23-B917-86C093B05E81}" destId="{CEC42C56-7684-42A9-BD42-F0792C8AF08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CBB577-47DD-4502-BDD8-EDBDE89D90EF}" type="doc">
      <dgm:prSet loTypeId="urn:microsoft.com/office/officeart/2018/2/layout/IconVerticalSolidList" loCatId="icon" qsTypeId="urn:microsoft.com/office/officeart/2005/8/quickstyle/simple4" qsCatId="simple" csTypeId="urn:microsoft.com/office/officeart/2005/8/colors/accent6_1" csCatId="accent6" phldr="1"/>
      <dgm:spPr/>
      <dgm:t>
        <a:bodyPr/>
        <a:lstStyle/>
        <a:p>
          <a:endParaRPr lang="en-US"/>
        </a:p>
      </dgm:t>
    </dgm:pt>
    <dgm:pt modelId="{30713389-C091-4088-B57F-7379FF26B928}">
      <dgm:prSet/>
      <dgm:spPr/>
      <dgm:t>
        <a:bodyPr/>
        <a:lstStyle/>
        <a:p>
          <a:pPr>
            <a:lnSpc>
              <a:spcPct val="100000"/>
            </a:lnSpc>
          </a:pPr>
          <a:r>
            <a:rPr lang="en-GB"/>
            <a:t>‘Deep cuts’ - policing has lost thousands of officers and staff since 2010.</a:t>
          </a:r>
          <a:endParaRPr lang="en-US"/>
        </a:p>
      </dgm:t>
    </dgm:pt>
    <dgm:pt modelId="{6EE53873-94E0-4796-A85C-73084448E870}" type="parTrans" cxnId="{2A8E956D-8A7E-4842-9466-8078BE7F0829}">
      <dgm:prSet/>
      <dgm:spPr/>
      <dgm:t>
        <a:bodyPr/>
        <a:lstStyle/>
        <a:p>
          <a:endParaRPr lang="en-US"/>
        </a:p>
      </dgm:t>
    </dgm:pt>
    <dgm:pt modelId="{066C8369-24D9-4FB2-9403-CA74F51ED0F3}" type="sibTrans" cxnId="{2A8E956D-8A7E-4842-9466-8078BE7F0829}">
      <dgm:prSet/>
      <dgm:spPr/>
      <dgm:t>
        <a:bodyPr/>
        <a:lstStyle/>
        <a:p>
          <a:endParaRPr lang="en-US"/>
        </a:p>
      </dgm:t>
    </dgm:pt>
    <dgm:pt modelId="{3ED5E1AD-AE50-402F-A781-7565C12DD27C}">
      <dgm:prSet/>
      <dgm:spPr/>
      <dgm:t>
        <a:bodyPr/>
        <a:lstStyle/>
        <a:p>
          <a:pPr>
            <a:lnSpc>
              <a:spcPct val="100000"/>
            </a:lnSpc>
          </a:pPr>
          <a:r>
            <a:rPr lang="en-GB" dirty="0"/>
            <a:t>Her Majesty’s Inspectorate of Constabularies (HMICFRS) forecast that, between 2010 and 2015, police officer numbers would be reduced by 20% -16,000 posts.</a:t>
          </a:r>
          <a:endParaRPr lang="en-US" dirty="0"/>
        </a:p>
      </dgm:t>
    </dgm:pt>
    <dgm:pt modelId="{2F91800F-85FA-4322-8442-A049A311B356}" type="parTrans" cxnId="{9BD46DC1-4F13-46C7-97CE-627EDA3BE7AC}">
      <dgm:prSet/>
      <dgm:spPr/>
      <dgm:t>
        <a:bodyPr/>
        <a:lstStyle/>
        <a:p>
          <a:endParaRPr lang="en-US"/>
        </a:p>
      </dgm:t>
    </dgm:pt>
    <dgm:pt modelId="{A9764536-E5E4-40A7-93F9-085ABE1995D8}" type="sibTrans" cxnId="{9BD46DC1-4F13-46C7-97CE-627EDA3BE7AC}">
      <dgm:prSet/>
      <dgm:spPr/>
      <dgm:t>
        <a:bodyPr/>
        <a:lstStyle/>
        <a:p>
          <a:endParaRPr lang="en-US"/>
        </a:p>
      </dgm:t>
    </dgm:pt>
    <dgm:pt modelId="{E48D4B9B-4B62-45A4-8E95-21E069B12BC0}">
      <dgm:prSet/>
      <dgm:spPr/>
      <dgm:t>
        <a:bodyPr/>
        <a:lstStyle/>
        <a:p>
          <a:pPr>
            <a:lnSpc>
              <a:spcPct val="100000"/>
            </a:lnSpc>
          </a:pPr>
          <a:r>
            <a:rPr lang="en-GB"/>
            <a:t>Focusing staff reductions on ‘back-office’ functions but maintaining a consistent ‘frontline’ presence</a:t>
          </a:r>
          <a:endParaRPr lang="en-US"/>
        </a:p>
      </dgm:t>
    </dgm:pt>
    <dgm:pt modelId="{EAB89024-199B-47D4-9A53-FEFD121DE715}" type="parTrans" cxnId="{4BA65630-EF64-4F63-B4F4-4564A220D0F3}">
      <dgm:prSet/>
      <dgm:spPr/>
      <dgm:t>
        <a:bodyPr/>
        <a:lstStyle/>
        <a:p>
          <a:endParaRPr lang="en-US"/>
        </a:p>
      </dgm:t>
    </dgm:pt>
    <dgm:pt modelId="{862CF0FA-B7C9-4165-9266-1514FE01261E}" type="sibTrans" cxnId="{4BA65630-EF64-4F63-B4F4-4564A220D0F3}">
      <dgm:prSet/>
      <dgm:spPr/>
      <dgm:t>
        <a:bodyPr/>
        <a:lstStyle/>
        <a:p>
          <a:endParaRPr lang="en-US"/>
        </a:p>
      </dgm:t>
    </dgm:pt>
    <dgm:pt modelId="{DCEAAD92-5B05-438C-B7C1-66512BD49377}" type="pres">
      <dgm:prSet presAssocID="{F6CBB577-47DD-4502-BDD8-EDBDE89D90EF}" presName="root" presStyleCnt="0">
        <dgm:presLayoutVars>
          <dgm:dir/>
          <dgm:resizeHandles val="exact"/>
        </dgm:presLayoutVars>
      </dgm:prSet>
      <dgm:spPr/>
    </dgm:pt>
    <dgm:pt modelId="{EC23E4FE-E9F7-465F-9381-CB19CE8E8C41}" type="pres">
      <dgm:prSet presAssocID="{30713389-C091-4088-B57F-7379FF26B928}" presName="compNode" presStyleCnt="0"/>
      <dgm:spPr/>
    </dgm:pt>
    <dgm:pt modelId="{E6A51EBA-5900-4D95-9273-143385B3E1E7}" type="pres">
      <dgm:prSet presAssocID="{30713389-C091-4088-B57F-7379FF26B928}" presName="bgRect" presStyleLbl="bgShp" presStyleIdx="0" presStyleCnt="3"/>
      <dgm:spPr/>
    </dgm:pt>
    <dgm:pt modelId="{212D6F2C-FCF6-4822-B4E7-29107A61EA9D}" type="pres">
      <dgm:prSet presAssocID="{30713389-C091-4088-B57F-7379FF26B92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wnward trend"/>
        </a:ext>
      </dgm:extLst>
    </dgm:pt>
    <dgm:pt modelId="{730C2160-2D13-404A-9122-5843541F2C51}" type="pres">
      <dgm:prSet presAssocID="{30713389-C091-4088-B57F-7379FF26B928}" presName="spaceRect" presStyleCnt="0"/>
      <dgm:spPr/>
    </dgm:pt>
    <dgm:pt modelId="{D33A288B-717F-4DD9-9955-4427382865A4}" type="pres">
      <dgm:prSet presAssocID="{30713389-C091-4088-B57F-7379FF26B928}" presName="parTx" presStyleLbl="revTx" presStyleIdx="0" presStyleCnt="3">
        <dgm:presLayoutVars>
          <dgm:chMax val="0"/>
          <dgm:chPref val="0"/>
        </dgm:presLayoutVars>
      </dgm:prSet>
      <dgm:spPr/>
    </dgm:pt>
    <dgm:pt modelId="{D6199461-5CD8-4014-A4D9-C1FA0AEC31D6}" type="pres">
      <dgm:prSet presAssocID="{066C8369-24D9-4FB2-9403-CA74F51ED0F3}" presName="sibTrans" presStyleCnt="0"/>
      <dgm:spPr/>
    </dgm:pt>
    <dgm:pt modelId="{7A4BBD4D-E785-43E0-B349-686BE4D5E6BD}" type="pres">
      <dgm:prSet presAssocID="{3ED5E1AD-AE50-402F-A781-7565C12DD27C}" presName="compNode" presStyleCnt="0"/>
      <dgm:spPr/>
    </dgm:pt>
    <dgm:pt modelId="{BF522E4E-4C23-4263-8144-C51455A65C82}" type="pres">
      <dgm:prSet presAssocID="{3ED5E1AD-AE50-402F-A781-7565C12DD27C}" presName="bgRect" presStyleLbl="bgShp" presStyleIdx="1" presStyleCnt="3"/>
      <dgm:spPr/>
    </dgm:pt>
    <dgm:pt modelId="{008E0271-49BD-422D-8D2A-68856B6FA557}" type="pres">
      <dgm:prSet presAssocID="{3ED5E1AD-AE50-402F-A781-7565C12DD2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4B4F0AEA-4DFC-4722-AE7D-5570AB410DB0}" type="pres">
      <dgm:prSet presAssocID="{3ED5E1AD-AE50-402F-A781-7565C12DD27C}" presName="spaceRect" presStyleCnt="0"/>
      <dgm:spPr/>
    </dgm:pt>
    <dgm:pt modelId="{D194F0A1-B95B-486D-BAFE-BE9C3766E923}" type="pres">
      <dgm:prSet presAssocID="{3ED5E1AD-AE50-402F-A781-7565C12DD27C}" presName="parTx" presStyleLbl="revTx" presStyleIdx="1" presStyleCnt="3">
        <dgm:presLayoutVars>
          <dgm:chMax val="0"/>
          <dgm:chPref val="0"/>
        </dgm:presLayoutVars>
      </dgm:prSet>
      <dgm:spPr/>
    </dgm:pt>
    <dgm:pt modelId="{E47350A5-EE82-4752-BA01-D1B9378C383C}" type="pres">
      <dgm:prSet presAssocID="{A9764536-E5E4-40A7-93F9-085ABE1995D8}" presName="sibTrans" presStyleCnt="0"/>
      <dgm:spPr/>
    </dgm:pt>
    <dgm:pt modelId="{E61EB50E-8E53-4B23-B917-86C093B05E81}" type="pres">
      <dgm:prSet presAssocID="{E48D4B9B-4B62-45A4-8E95-21E069B12BC0}" presName="compNode" presStyleCnt="0"/>
      <dgm:spPr/>
    </dgm:pt>
    <dgm:pt modelId="{66B3FEC0-D43B-44CA-821C-983A411CE732}" type="pres">
      <dgm:prSet presAssocID="{E48D4B9B-4B62-45A4-8E95-21E069B12BC0}" presName="bgRect" presStyleLbl="bgShp" presStyleIdx="2" presStyleCnt="3"/>
      <dgm:spPr/>
    </dgm:pt>
    <dgm:pt modelId="{D7F6CD1A-CB11-45D4-A34B-105A3DA1311F}" type="pres">
      <dgm:prSet presAssocID="{E48D4B9B-4B62-45A4-8E95-21E069B12B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5C6DFB38-5AA2-46BE-B551-51749C8BAD45}" type="pres">
      <dgm:prSet presAssocID="{E48D4B9B-4B62-45A4-8E95-21E069B12BC0}" presName="spaceRect" presStyleCnt="0"/>
      <dgm:spPr/>
    </dgm:pt>
    <dgm:pt modelId="{CEC42C56-7684-42A9-BD42-F0792C8AF081}" type="pres">
      <dgm:prSet presAssocID="{E48D4B9B-4B62-45A4-8E95-21E069B12BC0}" presName="parTx" presStyleLbl="revTx" presStyleIdx="2" presStyleCnt="3">
        <dgm:presLayoutVars>
          <dgm:chMax val="0"/>
          <dgm:chPref val="0"/>
        </dgm:presLayoutVars>
      </dgm:prSet>
      <dgm:spPr/>
    </dgm:pt>
  </dgm:ptLst>
  <dgm:cxnLst>
    <dgm:cxn modelId="{6465782F-FF3B-431D-BD7D-AA3819AC3D7F}" type="presOf" srcId="{E48D4B9B-4B62-45A4-8E95-21E069B12BC0}" destId="{CEC42C56-7684-42A9-BD42-F0792C8AF081}" srcOrd="0" destOrd="0" presId="urn:microsoft.com/office/officeart/2018/2/layout/IconVerticalSolidList"/>
    <dgm:cxn modelId="{4BA65630-EF64-4F63-B4F4-4564A220D0F3}" srcId="{F6CBB577-47DD-4502-BDD8-EDBDE89D90EF}" destId="{E48D4B9B-4B62-45A4-8E95-21E069B12BC0}" srcOrd="2" destOrd="0" parTransId="{EAB89024-199B-47D4-9A53-FEFD121DE715}" sibTransId="{862CF0FA-B7C9-4165-9266-1514FE01261E}"/>
    <dgm:cxn modelId="{04F31D3A-2274-45D4-9E03-F6DCCF4DCEA2}" type="presOf" srcId="{3ED5E1AD-AE50-402F-A781-7565C12DD27C}" destId="{D194F0A1-B95B-486D-BAFE-BE9C3766E923}" srcOrd="0" destOrd="0" presId="urn:microsoft.com/office/officeart/2018/2/layout/IconVerticalSolidList"/>
    <dgm:cxn modelId="{E767145B-9AA1-49E9-95E5-90031AED49CE}" type="presOf" srcId="{F6CBB577-47DD-4502-BDD8-EDBDE89D90EF}" destId="{DCEAAD92-5B05-438C-B7C1-66512BD49377}" srcOrd="0" destOrd="0" presId="urn:microsoft.com/office/officeart/2018/2/layout/IconVerticalSolidList"/>
    <dgm:cxn modelId="{2A8E956D-8A7E-4842-9466-8078BE7F0829}" srcId="{F6CBB577-47DD-4502-BDD8-EDBDE89D90EF}" destId="{30713389-C091-4088-B57F-7379FF26B928}" srcOrd="0" destOrd="0" parTransId="{6EE53873-94E0-4796-A85C-73084448E870}" sibTransId="{066C8369-24D9-4FB2-9403-CA74F51ED0F3}"/>
    <dgm:cxn modelId="{56801470-16D2-410F-BC25-883BC14706C9}" type="presOf" srcId="{30713389-C091-4088-B57F-7379FF26B928}" destId="{D33A288B-717F-4DD9-9955-4427382865A4}" srcOrd="0" destOrd="0" presId="urn:microsoft.com/office/officeart/2018/2/layout/IconVerticalSolidList"/>
    <dgm:cxn modelId="{9BD46DC1-4F13-46C7-97CE-627EDA3BE7AC}" srcId="{F6CBB577-47DD-4502-BDD8-EDBDE89D90EF}" destId="{3ED5E1AD-AE50-402F-A781-7565C12DD27C}" srcOrd="1" destOrd="0" parTransId="{2F91800F-85FA-4322-8442-A049A311B356}" sibTransId="{A9764536-E5E4-40A7-93F9-085ABE1995D8}"/>
    <dgm:cxn modelId="{3B316500-3BF4-4878-A970-DF55B385CB5E}" type="presParOf" srcId="{DCEAAD92-5B05-438C-B7C1-66512BD49377}" destId="{EC23E4FE-E9F7-465F-9381-CB19CE8E8C41}" srcOrd="0" destOrd="0" presId="urn:microsoft.com/office/officeart/2018/2/layout/IconVerticalSolidList"/>
    <dgm:cxn modelId="{E0865F23-D94B-4C5B-A0A3-8A6FB4760C18}" type="presParOf" srcId="{EC23E4FE-E9F7-465F-9381-CB19CE8E8C41}" destId="{E6A51EBA-5900-4D95-9273-143385B3E1E7}" srcOrd="0" destOrd="0" presId="urn:microsoft.com/office/officeart/2018/2/layout/IconVerticalSolidList"/>
    <dgm:cxn modelId="{6EEF3B72-27D2-4FDB-8106-BE9F1A6BC04E}" type="presParOf" srcId="{EC23E4FE-E9F7-465F-9381-CB19CE8E8C41}" destId="{212D6F2C-FCF6-4822-B4E7-29107A61EA9D}" srcOrd="1" destOrd="0" presId="urn:microsoft.com/office/officeart/2018/2/layout/IconVerticalSolidList"/>
    <dgm:cxn modelId="{45940290-5FAA-41D9-B6C6-71A3E9979C0F}" type="presParOf" srcId="{EC23E4FE-E9F7-465F-9381-CB19CE8E8C41}" destId="{730C2160-2D13-404A-9122-5843541F2C51}" srcOrd="2" destOrd="0" presId="urn:microsoft.com/office/officeart/2018/2/layout/IconVerticalSolidList"/>
    <dgm:cxn modelId="{81EF9AB8-8834-407B-97EB-2734B2E51D9D}" type="presParOf" srcId="{EC23E4FE-E9F7-465F-9381-CB19CE8E8C41}" destId="{D33A288B-717F-4DD9-9955-4427382865A4}" srcOrd="3" destOrd="0" presId="urn:microsoft.com/office/officeart/2018/2/layout/IconVerticalSolidList"/>
    <dgm:cxn modelId="{BE7E8C5F-36E7-486E-A580-84EA9B1406AB}" type="presParOf" srcId="{DCEAAD92-5B05-438C-B7C1-66512BD49377}" destId="{D6199461-5CD8-4014-A4D9-C1FA0AEC31D6}" srcOrd="1" destOrd="0" presId="urn:microsoft.com/office/officeart/2018/2/layout/IconVerticalSolidList"/>
    <dgm:cxn modelId="{36191321-05A6-4057-A914-A9A4EFE1A2E0}" type="presParOf" srcId="{DCEAAD92-5B05-438C-B7C1-66512BD49377}" destId="{7A4BBD4D-E785-43E0-B349-686BE4D5E6BD}" srcOrd="2" destOrd="0" presId="urn:microsoft.com/office/officeart/2018/2/layout/IconVerticalSolidList"/>
    <dgm:cxn modelId="{D80BFD28-5B4A-4B1E-99DC-0DD074F65E86}" type="presParOf" srcId="{7A4BBD4D-E785-43E0-B349-686BE4D5E6BD}" destId="{BF522E4E-4C23-4263-8144-C51455A65C82}" srcOrd="0" destOrd="0" presId="urn:microsoft.com/office/officeart/2018/2/layout/IconVerticalSolidList"/>
    <dgm:cxn modelId="{CA39319F-FCF7-4CB3-8B02-5638A71F9896}" type="presParOf" srcId="{7A4BBD4D-E785-43E0-B349-686BE4D5E6BD}" destId="{008E0271-49BD-422D-8D2A-68856B6FA557}" srcOrd="1" destOrd="0" presId="urn:microsoft.com/office/officeart/2018/2/layout/IconVerticalSolidList"/>
    <dgm:cxn modelId="{A108CD4B-AA05-4598-A9D9-89EF26A90EDE}" type="presParOf" srcId="{7A4BBD4D-E785-43E0-B349-686BE4D5E6BD}" destId="{4B4F0AEA-4DFC-4722-AE7D-5570AB410DB0}" srcOrd="2" destOrd="0" presId="urn:microsoft.com/office/officeart/2018/2/layout/IconVerticalSolidList"/>
    <dgm:cxn modelId="{D63527CB-772C-4CAE-9810-09F89F89F3E4}" type="presParOf" srcId="{7A4BBD4D-E785-43E0-B349-686BE4D5E6BD}" destId="{D194F0A1-B95B-486D-BAFE-BE9C3766E923}" srcOrd="3" destOrd="0" presId="urn:microsoft.com/office/officeart/2018/2/layout/IconVerticalSolidList"/>
    <dgm:cxn modelId="{B58A3C09-6219-4DF9-8DA1-23CF4098B998}" type="presParOf" srcId="{DCEAAD92-5B05-438C-B7C1-66512BD49377}" destId="{E47350A5-EE82-4752-BA01-D1B9378C383C}" srcOrd="3" destOrd="0" presId="urn:microsoft.com/office/officeart/2018/2/layout/IconVerticalSolidList"/>
    <dgm:cxn modelId="{47338AC6-F789-4E4A-82AB-147A57D9F24F}" type="presParOf" srcId="{DCEAAD92-5B05-438C-B7C1-66512BD49377}" destId="{E61EB50E-8E53-4B23-B917-86C093B05E81}" srcOrd="4" destOrd="0" presId="urn:microsoft.com/office/officeart/2018/2/layout/IconVerticalSolidList"/>
    <dgm:cxn modelId="{284CE379-0FB3-442E-94F4-4D580625FB34}" type="presParOf" srcId="{E61EB50E-8E53-4B23-B917-86C093B05E81}" destId="{66B3FEC0-D43B-44CA-821C-983A411CE732}" srcOrd="0" destOrd="0" presId="urn:microsoft.com/office/officeart/2018/2/layout/IconVerticalSolidList"/>
    <dgm:cxn modelId="{1E0D7D9C-6A54-4F5D-9D83-4E675280A369}" type="presParOf" srcId="{E61EB50E-8E53-4B23-B917-86C093B05E81}" destId="{D7F6CD1A-CB11-45D4-A34B-105A3DA1311F}" srcOrd="1" destOrd="0" presId="urn:microsoft.com/office/officeart/2018/2/layout/IconVerticalSolidList"/>
    <dgm:cxn modelId="{87E739DF-4F51-4833-BD23-81316DA0B983}" type="presParOf" srcId="{E61EB50E-8E53-4B23-B917-86C093B05E81}" destId="{5C6DFB38-5AA2-46BE-B551-51749C8BAD45}" srcOrd="2" destOrd="0" presId="urn:microsoft.com/office/officeart/2018/2/layout/IconVerticalSolidList"/>
    <dgm:cxn modelId="{4DC717F6-0860-4F68-82FE-22D42A84FF4B}" type="presParOf" srcId="{E61EB50E-8E53-4B23-B917-86C093B05E81}" destId="{CEC42C56-7684-42A9-BD42-F0792C8AF08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6BF15F-D36F-473C-A91B-229D87CFCB40}" type="doc">
      <dgm:prSet loTypeId="urn:microsoft.com/office/officeart/2018/2/layout/IconVerticalSolidList" loCatId="icon" qsTypeId="urn:microsoft.com/office/officeart/2005/8/quickstyle/simple4" qsCatId="simple" csTypeId="urn:microsoft.com/office/officeart/2005/8/colors/accent5_1" csCatId="accent5" phldr="1"/>
      <dgm:spPr/>
      <dgm:t>
        <a:bodyPr/>
        <a:lstStyle/>
        <a:p>
          <a:endParaRPr lang="en-US"/>
        </a:p>
      </dgm:t>
    </dgm:pt>
    <dgm:pt modelId="{EC8BDECE-D879-46CE-9A7C-2FE217242AB0}">
      <dgm:prSet/>
      <dgm:spPr/>
      <dgm:t>
        <a:bodyPr/>
        <a:lstStyle/>
        <a:p>
          <a:pPr>
            <a:lnSpc>
              <a:spcPct val="100000"/>
            </a:lnSpc>
          </a:pPr>
          <a:r>
            <a:rPr lang="en-GB"/>
            <a:t>Intra-force and inter-agency collaboration to mitigate effects of reduced numbers</a:t>
          </a:r>
          <a:endParaRPr lang="en-US"/>
        </a:p>
      </dgm:t>
    </dgm:pt>
    <dgm:pt modelId="{CD103D5A-8CED-46AD-B8EF-FFB1DB8E45AF}" type="parTrans" cxnId="{C013303E-944F-40B8-8298-ECC426AFB007}">
      <dgm:prSet/>
      <dgm:spPr/>
      <dgm:t>
        <a:bodyPr/>
        <a:lstStyle/>
        <a:p>
          <a:endParaRPr lang="en-US"/>
        </a:p>
      </dgm:t>
    </dgm:pt>
    <dgm:pt modelId="{289F4537-33CA-437C-BB83-C59CC7BFEC49}" type="sibTrans" cxnId="{C013303E-944F-40B8-8298-ECC426AFB007}">
      <dgm:prSet/>
      <dgm:spPr/>
      <dgm:t>
        <a:bodyPr/>
        <a:lstStyle/>
        <a:p>
          <a:endParaRPr lang="en-US"/>
        </a:p>
      </dgm:t>
    </dgm:pt>
    <dgm:pt modelId="{7E9ADC49-17C7-4DDF-B885-E1674D6A3295}">
      <dgm:prSet/>
      <dgm:spPr/>
      <dgm:t>
        <a:bodyPr/>
        <a:lstStyle/>
        <a:p>
          <a:pPr>
            <a:lnSpc>
              <a:spcPct val="100000"/>
            </a:lnSpc>
          </a:pPr>
          <a:r>
            <a:rPr lang="en-GB"/>
            <a:t>Quality may be more important than quantity in policing? </a:t>
          </a:r>
          <a:endParaRPr lang="en-US"/>
        </a:p>
      </dgm:t>
    </dgm:pt>
    <dgm:pt modelId="{7592B014-1366-4F80-AE63-567A79DD6051}" type="parTrans" cxnId="{2E5BB726-B05E-4030-A45E-258E743C57EE}">
      <dgm:prSet/>
      <dgm:spPr/>
      <dgm:t>
        <a:bodyPr/>
        <a:lstStyle/>
        <a:p>
          <a:endParaRPr lang="en-US"/>
        </a:p>
      </dgm:t>
    </dgm:pt>
    <dgm:pt modelId="{21A5474F-5277-462C-904D-30BFEB324722}" type="sibTrans" cxnId="{2E5BB726-B05E-4030-A45E-258E743C57EE}">
      <dgm:prSet/>
      <dgm:spPr/>
      <dgm:t>
        <a:bodyPr/>
        <a:lstStyle/>
        <a:p>
          <a:endParaRPr lang="en-US"/>
        </a:p>
      </dgm:t>
    </dgm:pt>
    <dgm:pt modelId="{E18EA035-F356-4826-934C-513F0D05D064}">
      <dgm:prSet/>
      <dgm:spPr/>
      <dgm:t>
        <a:bodyPr/>
        <a:lstStyle/>
        <a:p>
          <a:pPr>
            <a:lnSpc>
              <a:spcPct val="100000"/>
            </a:lnSpc>
          </a:pPr>
          <a:r>
            <a:rPr lang="en-GB"/>
            <a:t>An increase in crime and also a decrease in public confidence through cuts to police numbers (Sindall &amp; Sturgis, 2013). </a:t>
          </a:r>
          <a:endParaRPr lang="en-US"/>
        </a:p>
      </dgm:t>
    </dgm:pt>
    <dgm:pt modelId="{984A5CF8-A145-43BD-9E70-C6FE14AD5B3A}" type="parTrans" cxnId="{8E078042-A4E8-48EC-AC1F-912591F6E8FA}">
      <dgm:prSet/>
      <dgm:spPr/>
      <dgm:t>
        <a:bodyPr/>
        <a:lstStyle/>
        <a:p>
          <a:endParaRPr lang="en-US"/>
        </a:p>
      </dgm:t>
    </dgm:pt>
    <dgm:pt modelId="{B51EE3F1-B23D-4202-ACE1-FC3C621EF2C2}" type="sibTrans" cxnId="{8E078042-A4E8-48EC-AC1F-912591F6E8FA}">
      <dgm:prSet/>
      <dgm:spPr/>
      <dgm:t>
        <a:bodyPr/>
        <a:lstStyle/>
        <a:p>
          <a:endParaRPr lang="en-US"/>
        </a:p>
      </dgm:t>
    </dgm:pt>
    <dgm:pt modelId="{30ACCCF8-A90D-40EB-BEFB-BA57AD6402FA}" type="pres">
      <dgm:prSet presAssocID="{6B6BF15F-D36F-473C-A91B-229D87CFCB40}" presName="root" presStyleCnt="0">
        <dgm:presLayoutVars>
          <dgm:dir/>
          <dgm:resizeHandles val="exact"/>
        </dgm:presLayoutVars>
      </dgm:prSet>
      <dgm:spPr/>
    </dgm:pt>
    <dgm:pt modelId="{45AB73D3-B10E-4D55-9E48-EE7A131CEDEA}" type="pres">
      <dgm:prSet presAssocID="{EC8BDECE-D879-46CE-9A7C-2FE217242AB0}" presName="compNode" presStyleCnt="0"/>
      <dgm:spPr/>
    </dgm:pt>
    <dgm:pt modelId="{C188009E-6805-4A2C-B941-5E2773233F65}" type="pres">
      <dgm:prSet presAssocID="{EC8BDECE-D879-46CE-9A7C-2FE217242AB0}" presName="bgRect" presStyleLbl="bgShp" presStyleIdx="0" presStyleCnt="3"/>
      <dgm:spPr/>
    </dgm:pt>
    <dgm:pt modelId="{73A7E21B-DEC4-4889-BFAB-B4FB661B9E9C}" type="pres">
      <dgm:prSet presAssocID="{EC8BDECE-D879-46CE-9A7C-2FE217242AB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31970140-7172-4FE4-A876-72449FC074BA}" type="pres">
      <dgm:prSet presAssocID="{EC8BDECE-D879-46CE-9A7C-2FE217242AB0}" presName="spaceRect" presStyleCnt="0"/>
      <dgm:spPr/>
    </dgm:pt>
    <dgm:pt modelId="{4E3AF5E6-5D94-4663-B137-F34EFB724675}" type="pres">
      <dgm:prSet presAssocID="{EC8BDECE-D879-46CE-9A7C-2FE217242AB0}" presName="parTx" presStyleLbl="revTx" presStyleIdx="0" presStyleCnt="3">
        <dgm:presLayoutVars>
          <dgm:chMax val="0"/>
          <dgm:chPref val="0"/>
        </dgm:presLayoutVars>
      </dgm:prSet>
      <dgm:spPr/>
    </dgm:pt>
    <dgm:pt modelId="{09F7A395-F621-4F46-BC29-23DADAB1DE2C}" type="pres">
      <dgm:prSet presAssocID="{289F4537-33CA-437C-BB83-C59CC7BFEC49}" presName="sibTrans" presStyleCnt="0"/>
      <dgm:spPr/>
    </dgm:pt>
    <dgm:pt modelId="{848E5AEE-9031-4684-A9C6-5FA2DED9FCDD}" type="pres">
      <dgm:prSet presAssocID="{7E9ADC49-17C7-4DDF-B885-E1674D6A3295}" presName="compNode" presStyleCnt="0"/>
      <dgm:spPr/>
    </dgm:pt>
    <dgm:pt modelId="{C5DC31A6-B17F-4CEB-9D96-70B179A09561}" type="pres">
      <dgm:prSet presAssocID="{7E9ADC49-17C7-4DDF-B885-E1674D6A3295}" presName="bgRect" presStyleLbl="bgShp" presStyleIdx="1" presStyleCnt="3"/>
      <dgm:spPr/>
    </dgm:pt>
    <dgm:pt modelId="{621986AF-C8AC-44BC-A412-2F99655486AC}" type="pres">
      <dgm:prSet presAssocID="{7E9ADC49-17C7-4DDF-B885-E1674D6A329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lippery"/>
        </a:ext>
      </dgm:extLst>
    </dgm:pt>
    <dgm:pt modelId="{F37A9C7C-ED92-48E0-8232-E66BC3A6A960}" type="pres">
      <dgm:prSet presAssocID="{7E9ADC49-17C7-4DDF-B885-E1674D6A3295}" presName="spaceRect" presStyleCnt="0"/>
      <dgm:spPr/>
    </dgm:pt>
    <dgm:pt modelId="{26FCF76A-E84D-4C38-9230-65DCA09D9470}" type="pres">
      <dgm:prSet presAssocID="{7E9ADC49-17C7-4DDF-B885-E1674D6A3295}" presName="parTx" presStyleLbl="revTx" presStyleIdx="1" presStyleCnt="3">
        <dgm:presLayoutVars>
          <dgm:chMax val="0"/>
          <dgm:chPref val="0"/>
        </dgm:presLayoutVars>
      </dgm:prSet>
      <dgm:spPr/>
    </dgm:pt>
    <dgm:pt modelId="{D530F329-2435-4BF6-9259-77D540FE04AE}" type="pres">
      <dgm:prSet presAssocID="{21A5474F-5277-462C-904D-30BFEB324722}" presName="sibTrans" presStyleCnt="0"/>
      <dgm:spPr/>
    </dgm:pt>
    <dgm:pt modelId="{97D0BFE7-41B9-44CA-8B68-1BCFF7A541CD}" type="pres">
      <dgm:prSet presAssocID="{E18EA035-F356-4826-934C-513F0D05D064}" presName="compNode" presStyleCnt="0"/>
      <dgm:spPr/>
    </dgm:pt>
    <dgm:pt modelId="{2E6D335F-A444-4DCA-B055-8C96173C8C82}" type="pres">
      <dgm:prSet presAssocID="{E18EA035-F356-4826-934C-513F0D05D064}" presName="bgRect" presStyleLbl="bgShp" presStyleIdx="2" presStyleCnt="3"/>
      <dgm:spPr/>
    </dgm:pt>
    <dgm:pt modelId="{62340CAF-66CF-4D10-AB06-3386AB87F19B}" type="pres">
      <dgm:prSet presAssocID="{E18EA035-F356-4826-934C-513F0D05D0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D4D43CC6-6651-484A-9E64-8AEE93BA9B1F}" type="pres">
      <dgm:prSet presAssocID="{E18EA035-F356-4826-934C-513F0D05D064}" presName="spaceRect" presStyleCnt="0"/>
      <dgm:spPr/>
    </dgm:pt>
    <dgm:pt modelId="{AE4D2792-36C6-40AF-A626-08092C7B70ED}" type="pres">
      <dgm:prSet presAssocID="{E18EA035-F356-4826-934C-513F0D05D064}" presName="parTx" presStyleLbl="revTx" presStyleIdx="2" presStyleCnt="3">
        <dgm:presLayoutVars>
          <dgm:chMax val="0"/>
          <dgm:chPref val="0"/>
        </dgm:presLayoutVars>
      </dgm:prSet>
      <dgm:spPr/>
    </dgm:pt>
  </dgm:ptLst>
  <dgm:cxnLst>
    <dgm:cxn modelId="{2E5BB726-B05E-4030-A45E-258E743C57EE}" srcId="{6B6BF15F-D36F-473C-A91B-229D87CFCB40}" destId="{7E9ADC49-17C7-4DDF-B885-E1674D6A3295}" srcOrd="1" destOrd="0" parTransId="{7592B014-1366-4F80-AE63-567A79DD6051}" sibTransId="{21A5474F-5277-462C-904D-30BFEB324722}"/>
    <dgm:cxn modelId="{C013303E-944F-40B8-8298-ECC426AFB007}" srcId="{6B6BF15F-D36F-473C-A91B-229D87CFCB40}" destId="{EC8BDECE-D879-46CE-9A7C-2FE217242AB0}" srcOrd="0" destOrd="0" parTransId="{CD103D5A-8CED-46AD-B8EF-FFB1DB8E45AF}" sibTransId="{289F4537-33CA-437C-BB83-C59CC7BFEC49}"/>
    <dgm:cxn modelId="{8E078042-A4E8-48EC-AC1F-912591F6E8FA}" srcId="{6B6BF15F-D36F-473C-A91B-229D87CFCB40}" destId="{E18EA035-F356-4826-934C-513F0D05D064}" srcOrd="2" destOrd="0" parTransId="{984A5CF8-A145-43BD-9E70-C6FE14AD5B3A}" sibTransId="{B51EE3F1-B23D-4202-ACE1-FC3C621EF2C2}"/>
    <dgm:cxn modelId="{A23A0595-3FC6-485D-A8DB-5DA9CF2482F5}" type="presOf" srcId="{6B6BF15F-D36F-473C-A91B-229D87CFCB40}" destId="{30ACCCF8-A90D-40EB-BEFB-BA57AD6402FA}" srcOrd="0" destOrd="0" presId="urn:microsoft.com/office/officeart/2018/2/layout/IconVerticalSolidList"/>
    <dgm:cxn modelId="{0F364ECB-C49C-4553-9642-9043D1CE8C8F}" type="presOf" srcId="{7E9ADC49-17C7-4DDF-B885-E1674D6A3295}" destId="{26FCF76A-E84D-4C38-9230-65DCA09D9470}" srcOrd="0" destOrd="0" presId="urn:microsoft.com/office/officeart/2018/2/layout/IconVerticalSolidList"/>
    <dgm:cxn modelId="{C14078D2-A9CC-469C-AE85-5BDDE5263228}" type="presOf" srcId="{EC8BDECE-D879-46CE-9A7C-2FE217242AB0}" destId="{4E3AF5E6-5D94-4663-B137-F34EFB724675}" srcOrd="0" destOrd="0" presId="urn:microsoft.com/office/officeart/2018/2/layout/IconVerticalSolidList"/>
    <dgm:cxn modelId="{5FECF0E4-E14C-4D84-9164-FB8048A73ACE}" type="presOf" srcId="{E18EA035-F356-4826-934C-513F0D05D064}" destId="{AE4D2792-36C6-40AF-A626-08092C7B70ED}" srcOrd="0" destOrd="0" presId="urn:microsoft.com/office/officeart/2018/2/layout/IconVerticalSolidList"/>
    <dgm:cxn modelId="{B7D5F9E2-8347-4B64-9248-465C1562DB3F}" type="presParOf" srcId="{30ACCCF8-A90D-40EB-BEFB-BA57AD6402FA}" destId="{45AB73D3-B10E-4D55-9E48-EE7A131CEDEA}" srcOrd="0" destOrd="0" presId="urn:microsoft.com/office/officeart/2018/2/layout/IconVerticalSolidList"/>
    <dgm:cxn modelId="{84B0EE3A-0AE5-40B9-8058-633747D3FC11}" type="presParOf" srcId="{45AB73D3-B10E-4D55-9E48-EE7A131CEDEA}" destId="{C188009E-6805-4A2C-B941-5E2773233F65}" srcOrd="0" destOrd="0" presId="urn:microsoft.com/office/officeart/2018/2/layout/IconVerticalSolidList"/>
    <dgm:cxn modelId="{EE835FD3-7F2D-4B57-A66A-2BFB96B46263}" type="presParOf" srcId="{45AB73D3-B10E-4D55-9E48-EE7A131CEDEA}" destId="{73A7E21B-DEC4-4889-BFAB-B4FB661B9E9C}" srcOrd="1" destOrd="0" presId="urn:microsoft.com/office/officeart/2018/2/layout/IconVerticalSolidList"/>
    <dgm:cxn modelId="{590A2CCB-E823-425E-94E1-769902B93D6D}" type="presParOf" srcId="{45AB73D3-B10E-4D55-9E48-EE7A131CEDEA}" destId="{31970140-7172-4FE4-A876-72449FC074BA}" srcOrd="2" destOrd="0" presId="urn:microsoft.com/office/officeart/2018/2/layout/IconVerticalSolidList"/>
    <dgm:cxn modelId="{33F87272-C9E3-4551-8256-E94029C0558E}" type="presParOf" srcId="{45AB73D3-B10E-4D55-9E48-EE7A131CEDEA}" destId="{4E3AF5E6-5D94-4663-B137-F34EFB724675}" srcOrd="3" destOrd="0" presId="urn:microsoft.com/office/officeart/2018/2/layout/IconVerticalSolidList"/>
    <dgm:cxn modelId="{93B062F3-ED03-47D3-A73C-7299D244E454}" type="presParOf" srcId="{30ACCCF8-A90D-40EB-BEFB-BA57AD6402FA}" destId="{09F7A395-F621-4F46-BC29-23DADAB1DE2C}" srcOrd="1" destOrd="0" presId="urn:microsoft.com/office/officeart/2018/2/layout/IconVerticalSolidList"/>
    <dgm:cxn modelId="{1EB6E1BD-8735-415C-8E92-6A90CAA7FE01}" type="presParOf" srcId="{30ACCCF8-A90D-40EB-BEFB-BA57AD6402FA}" destId="{848E5AEE-9031-4684-A9C6-5FA2DED9FCDD}" srcOrd="2" destOrd="0" presId="urn:microsoft.com/office/officeart/2018/2/layout/IconVerticalSolidList"/>
    <dgm:cxn modelId="{13BB8A02-8D25-4B88-BEB4-5F6AECB29B34}" type="presParOf" srcId="{848E5AEE-9031-4684-A9C6-5FA2DED9FCDD}" destId="{C5DC31A6-B17F-4CEB-9D96-70B179A09561}" srcOrd="0" destOrd="0" presId="urn:microsoft.com/office/officeart/2018/2/layout/IconVerticalSolidList"/>
    <dgm:cxn modelId="{1CCA32B5-30F2-465C-B12B-AE1E2E462FC7}" type="presParOf" srcId="{848E5AEE-9031-4684-A9C6-5FA2DED9FCDD}" destId="{621986AF-C8AC-44BC-A412-2F99655486AC}" srcOrd="1" destOrd="0" presId="urn:microsoft.com/office/officeart/2018/2/layout/IconVerticalSolidList"/>
    <dgm:cxn modelId="{3E8BA96E-1AD2-4DBD-B4F8-5BB4A41CE2B9}" type="presParOf" srcId="{848E5AEE-9031-4684-A9C6-5FA2DED9FCDD}" destId="{F37A9C7C-ED92-48E0-8232-E66BC3A6A960}" srcOrd="2" destOrd="0" presId="urn:microsoft.com/office/officeart/2018/2/layout/IconVerticalSolidList"/>
    <dgm:cxn modelId="{2AF080D2-7EB7-458B-A25F-48902B903EB9}" type="presParOf" srcId="{848E5AEE-9031-4684-A9C6-5FA2DED9FCDD}" destId="{26FCF76A-E84D-4C38-9230-65DCA09D9470}" srcOrd="3" destOrd="0" presId="urn:microsoft.com/office/officeart/2018/2/layout/IconVerticalSolidList"/>
    <dgm:cxn modelId="{BA8FE775-78B5-4554-81B7-D77431409574}" type="presParOf" srcId="{30ACCCF8-A90D-40EB-BEFB-BA57AD6402FA}" destId="{D530F329-2435-4BF6-9259-77D540FE04AE}" srcOrd="3" destOrd="0" presId="urn:microsoft.com/office/officeart/2018/2/layout/IconVerticalSolidList"/>
    <dgm:cxn modelId="{1F5D705E-DBB1-498D-BFCE-D6A3E2172A06}" type="presParOf" srcId="{30ACCCF8-A90D-40EB-BEFB-BA57AD6402FA}" destId="{97D0BFE7-41B9-44CA-8B68-1BCFF7A541CD}" srcOrd="4" destOrd="0" presId="urn:microsoft.com/office/officeart/2018/2/layout/IconVerticalSolidList"/>
    <dgm:cxn modelId="{3FFA86CC-91DD-44E7-90DA-14FD504BE405}" type="presParOf" srcId="{97D0BFE7-41B9-44CA-8B68-1BCFF7A541CD}" destId="{2E6D335F-A444-4DCA-B055-8C96173C8C82}" srcOrd="0" destOrd="0" presId="urn:microsoft.com/office/officeart/2018/2/layout/IconVerticalSolidList"/>
    <dgm:cxn modelId="{43C0BE80-2CA4-4FCC-B363-78A5C9B1FB0F}" type="presParOf" srcId="{97D0BFE7-41B9-44CA-8B68-1BCFF7A541CD}" destId="{62340CAF-66CF-4D10-AB06-3386AB87F19B}" srcOrd="1" destOrd="0" presId="urn:microsoft.com/office/officeart/2018/2/layout/IconVerticalSolidList"/>
    <dgm:cxn modelId="{49887E9A-F45C-437F-80B3-548B0FFE4916}" type="presParOf" srcId="{97D0BFE7-41B9-44CA-8B68-1BCFF7A541CD}" destId="{D4D43CC6-6651-484A-9E64-8AEE93BA9B1F}" srcOrd="2" destOrd="0" presId="urn:microsoft.com/office/officeart/2018/2/layout/IconVerticalSolidList"/>
    <dgm:cxn modelId="{F8C64EBA-A567-4008-9236-CAFAD32F0C08}" type="presParOf" srcId="{97D0BFE7-41B9-44CA-8B68-1BCFF7A541CD}" destId="{AE4D2792-36C6-40AF-A626-08092C7B70ED}"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2C59BF-8AF9-4213-BF27-D8467BC20673}" type="doc">
      <dgm:prSet loTypeId="urn:microsoft.com/office/officeart/2018/2/layout/IconVerticalSolidList" loCatId="icon" qsTypeId="urn:microsoft.com/office/officeart/2005/8/quickstyle/simple4" qsCatId="simple" csTypeId="urn:microsoft.com/office/officeart/2005/8/colors/accent5_1" csCatId="accent5" phldr="1"/>
      <dgm:spPr/>
      <dgm:t>
        <a:bodyPr/>
        <a:lstStyle/>
        <a:p>
          <a:endParaRPr lang="en-US"/>
        </a:p>
      </dgm:t>
    </dgm:pt>
    <dgm:pt modelId="{3D0EC7E5-CBAE-4351-B32C-CEBF42848E83}">
      <dgm:prSet/>
      <dgm:spPr/>
      <dgm:t>
        <a:bodyPr/>
        <a:lstStyle/>
        <a:p>
          <a:pPr>
            <a:lnSpc>
              <a:spcPct val="100000"/>
            </a:lnSpc>
          </a:pPr>
          <a:r>
            <a:rPr lang="en-GB"/>
            <a:t>Cannabis (or Khat) Warnings;</a:t>
          </a:r>
          <a:endParaRPr lang="en-US"/>
        </a:p>
      </dgm:t>
    </dgm:pt>
    <dgm:pt modelId="{BCB31C6C-F55D-43FF-8DB5-EB9EAD5FBA1F}" type="parTrans" cxnId="{26F4E104-4557-48EE-8402-2BD88746D576}">
      <dgm:prSet/>
      <dgm:spPr/>
      <dgm:t>
        <a:bodyPr/>
        <a:lstStyle/>
        <a:p>
          <a:endParaRPr lang="en-US"/>
        </a:p>
      </dgm:t>
    </dgm:pt>
    <dgm:pt modelId="{31B289E0-2597-4CC5-B876-FD3CCC6E80BC}" type="sibTrans" cxnId="{26F4E104-4557-48EE-8402-2BD88746D576}">
      <dgm:prSet/>
      <dgm:spPr/>
      <dgm:t>
        <a:bodyPr/>
        <a:lstStyle/>
        <a:p>
          <a:endParaRPr lang="en-US"/>
        </a:p>
      </dgm:t>
    </dgm:pt>
    <dgm:pt modelId="{55B45F04-B2DB-4D2F-B912-840553B6A14D}">
      <dgm:prSet/>
      <dgm:spPr/>
      <dgm:t>
        <a:bodyPr/>
        <a:lstStyle/>
        <a:p>
          <a:pPr>
            <a:lnSpc>
              <a:spcPct val="100000"/>
            </a:lnSpc>
          </a:pPr>
          <a:r>
            <a:rPr lang="en-GB"/>
            <a:t>Fixed Penalty Notices (FPNs); </a:t>
          </a:r>
          <a:endParaRPr lang="en-US"/>
        </a:p>
      </dgm:t>
    </dgm:pt>
    <dgm:pt modelId="{BDB0C48C-74EC-4909-9636-4D2878801330}" type="parTrans" cxnId="{2B6628B4-05C2-4426-B0F9-D9195EA5B5B5}">
      <dgm:prSet/>
      <dgm:spPr/>
      <dgm:t>
        <a:bodyPr/>
        <a:lstStyle/>
        <a:p>
          <a:endParaRPr lang="en-US"/>
        </a:p>
      </dgm:t>
    </dgm:pt>
    <dgm:pt modelId="{11AF2B03-4E5B-4CA8-86F4-E5408BFAE435}" type="sibTrans" cxnId="{2B6628B4-05C2-4426-B0F9-D9195EA5B5B5}">
      <dgm:prSet/>
      <dgm:spPr/>
      <dgm:t>
        <a:bodyPr/>
        <a:lstStyle/>
        <a:p>
          <a:endParaRPr lang="en-US"/>
        </a:p>
      </dgm:t>
    </dgm:pt>
    <dgm:pt modelId="{8AF8CB85-5E45-4951-88B7-81B44E7136BC}">
      <dgm:prSet/>
      <dgm:spPr/>
      <dgm:t>
        <a:bodyPr/>
        <a:lstStyle/>
        <a:p>
          <a:pPr>
            <a:lnSpc>
              <a:spcPct val="100000"/>
            </a:lnSpc>
          </a:pPr>
          <a:r>
            <a:rPr lang="en-GB"/>
            <a:t>Penalty Notices for Disorder (PND);</a:t>
          </a:r>
          <a:endParaRPr lang="en-US"/>
        </a:p>
      </dgm:t>
    </dgm:pt>
    <dgm:pt modelId="{F7CF0BD1-C661-42F4-8B66-60095A791BC9}" type="parTrans" cxnId="{7350185D-EB73-46B8-A6E6-A9DB6C4C8FE3}">
      <dgm:prSet/>
      <dgm:spPr/>
      <dgm:t>
        <a:bodyPr/>
        <a:lstStyle/>
        <a:p>
          <a:endParaRPr lang="en-US"/>
        </a:p>
      </dgm:t>
    </dgm:pt>
    <dgm:pt modelId="{4BEE153E-149B-463A-83FC-0CF4D6CE1F3D}" type="sibTrans" cxnId="{7350185D-EB73-46B8-A6E6-A9DB6C4C8FE3}">
      <dgm:prSet/>
      <dgm:spPr/>
      <dgm:t>
        <a:bodyPr/>
        <a:lstStyle/>
        <a:p>
          <a:endParaRPr lang="en-US"/>
        </a:p>
      </dgm:t>
    </dgm:pt>
    <dgm:pt modelId="{F5FA2EB1-78CE-4480-8E57-82731584E615}">
      <dgm:prSet/>
      <dgm:spPr/>
      <dgm:t>
        <a:bodyPr/>
        <a:lstStyle/>
        <a:p>
          <a:pPr>
            <a:lnSpc>
              <a:spcPct val="100000"/>
            </a:lnSpc>
          </a:pPr>
          <a:r>
            <a:rPr lang="en-GB"/>
            <a:t>Simple Cautions;</a:t>
          </a:r>
          <a:endParaRPr lang="en-US"/>
        </a:p>
      </dgm:t>
    </dgm:pt>
    <dgm:pt modelId="{91E1DD4D-D149-4C18-A1E0-2CD461D66FC2}" type="parTrans" cxnId="{6E116F8A-553F-4A69-800C-8401DFF164A5}">
      <dgm:prSet/>
      <dgm:spPr/>
      <dgm:t>
        <a:bodyPr/>
        <a:lstStyle/>
        <a:p>
          <a:endParaRPr lang="en-US"/>
        </a:p>
      </dgm:t>
    </dgm:pt>
    <dgm:pt modelId="{33B60B94-EDF1-47DD-87D1-4BC887945083}" type="sibTrans" cxnId="{6E116F8A-553F-4A69-800C-8401DFF164A5}">
      <dgm:prSet/>
      <dgm:spPr/>
      <dgm:t>
        <a:bodyPr/>
        <a:lstStyle/>
        <a:p>
          <a:endParaRPr lang="en-US"/>
        </a:p>
      </dgm:t>
    </dgm:pt>
    <dgm:pt modelId="{E711EA9A-E6B4-4B78-88D2-6DCFF00D1E4F}">
      <dgm:prSet/>
      <dgm:spPr/>
      <dgm:t>
        <a:bodyPr/>
        <a:lstStyle/>
        <a:p>
          <a:pPr>
            <a:lnSpc>
              <a:spcPct val="100000"/>
            </a:lnSpc>
          </a:pPr>
          <a:r>
            <a:rPr lang="en-GB"/>
            <a:t>Conditional Cautions;</a:t>
          </a:r>
          <a:endParaRPr lang="en-US"/>
        </a:p>
      </dgm:t>
    </dgm:pt>
    <dgm:pt modelId="{EDF5F68A-0921-4CB4-85F1-7FEF9871AF79}" type="parTrans" cxnId="{9728DE7B-0A39-4FFA-87B9-86C15D5F1F1E}">
      <dgm:prSet/>
      <dgm:spPr/>
      <dgm:t>
        <a:bodyPr/>
        <a:lstStyle/>
        <a:p>
          <a:endParaRPr lang="en-US"/>
        </a:p>
      </dgm:t>
    </dgm:pt>
    <dgm:pt modelId="{2C49AF60-A2DC-4659-994C-65178D84012B}" type="sibTrans" cxnId="{9728DE7B-0A39-4FFA-87B9-86C15D5F1F1E}">
      <dgm:prSet/>
      <dgm:spPr/>
      <dgm:t>
        <a:bodyPr/>
        <a:lstStyle/>
        <a:p>
          <a:endParaRPr lang="en-US"/>
        </a:p>
      </dgm:t>
    </dgm:pt>
    <dgm:pt modelId="{F3B1CF81-311F-485A-A9EE-B69A49689FD0}">
      <dgm:prSet/>
      <dgm:spPr/>
      <dgm:t>
        <a:bodyPr/>
        <a:lstStyle/>
        <a:p>
          <a:pPr>
            <a:lnSpc>
              <a:spcPct val="100000"/>
            </a:lnSpc>
          </a:pPr>
          <a:r>
            <a:rPr lang="en-GB"/>
            <a:t>Community Resolutions.</a:t>
          </a:r>
          <a:endParaRPr lang="en-US"/>
        </a:p>
      </dgm:t>
    </dgm:pt>
    <dgm:pt modelId="{3071C74D-53F2-43F2-BCDE-B45360873520}" type="parTrans" cxnId="{8F74364F-F4AC-4EA8-8F0A-27CA9667E897}">
      <dgm:prSet/>
      <dgm:spPr/>
      <dgm:t>
        <a:bodyPr/>
        <a:lstStyle/>
        <a:p>
          <a:endParaRPr lang="en-US"/>
        </a:p>
      </dgm:t>
    </dgm:pt>
    <dgm:pt modelId="{B634355E-48EC-4466-9349-236FA7BD52B6}" type="sibTrans" cxnId="{8F74364F-F4AC-4EA8-8F0A-27CA9667E897}">
      <dgm:prSet/>
      <dgm:spPr/>
      <dgm:t>
        <a:bodyPr/>
        <a:lstStyle/>
        <a:p>
          <a:endParaRPr lang="en-US"/>
        </a:p>
      </dgm:t>
    </dgm:pt>
    <dgm:pt modelId="{79115191-B18B-4E5D-92D7-D09C871C56AE}" type="pres">
      <dgm:prSet presAssocID="{6F2C59BF-8AF9-4213-BF27-D8467BC20673}" presName="root" presStyleCnt="0">
        <dgm:presLayoutVars>
          <dgm:dir/>
          <dgm:resizeHandles val="exact"/>
        </dgm:presLayoutVars>
      </dgm:prSet>
      <dgm:spPr/>
    </dgm:pt>
    <dgm:pt modelId="{3985A16E-B0E1-4052-885E-A79E1B8DE1AC}" type="pres">
      <dgm:prSet presAssocID="{3D0EC7E5-CBAE-4351-B32C-CEBF42848E83}" presName="compNode" presStyleCnt="0"/>
      <dgm:spPr/>
    </dgm:pt>
    <dgm:pt modelId="{B8A347BB-5745-4C96-A575-7C8D52EF8A8D}" type="pres">
      <dgm:prSet presAssocID="{3D0EC7E5-CBAE-4351-B32C-CEBF42848E83}" presName="bgRect" presStyleLbl="bgShp" presStyleIdx="0" presStyleCnt="6"/>
      <dgm:spPr/>
    </dgm:pt>
    <dgm:pt modelId="{370E50BD-D105-4FB0-9983-22F2477628B9}" type="pres">
      <dgm:prSet presAssocID="{3D0EC7E5-CBAE-4351-B32C-CEBF42848E83}"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iren"/>
        </a:ext>
      </dgm:extLst>
    </dgm:pt>
    <dgm:pt modelId="{E1609B58-F2DF-4DF5-9BEC-4681C10918E5}" type="pres">
      <dgm:prSet presAssocID="{3D0EC7E5-CBAE-4351-B32C-CEBF42848E83}" presName="spaceRect" presStyleCnt="0"/>
      <dgm:spPr/>
    </dgm:pt>
    <dgm:pt modelId="{F3A4A952-8756-4930-AAB1-93E381D02EA6}" type="pres">
      <dgm:prSet presAssocID="{3D0EC7E5-CBAE-4351-B32C-CEBF42848E83}" presName="parTx" presStyleLbl="revTx" presStyleIdx="0" presStyleCnt="6">
        <dgm:presLayoutVars>
          <dgm:chMax val="0"/>
          <dgm:chPref val="0"/>
        </dgm:presLayoutVars>
      </dgm:prSet>
      <dgm:spPr/>
    </dgm:pt>
    <dgm:pt modelId="{AEBBDDBC-7C4E-4408-B94E-41942CE44F2B}" type="pres">
      <dgm:prSet presAssocID="{31B289E0-2597-4CC5-B876-FD3CCC6E80BC}" presName="sibTrans" presStyleCnt="0"/>
      <dgm:spPr/>
    </dgm:pt>
    <dgm:pt modelId="{CBBB2028-BC98-4141-B404-AEA25A777ECD}" type="pres">
      <dgm:prSet presAssocID="{55B45F04-B2DB-4D2F-B912-840553B6A14D}" presName="compNode" presStyleCnt="0"/>
      <dgm:spPr/>
    </dgm:pt>
    <dgm:pt modelId="{3BC7B291-06F9-4FDB-9247-C260A9028873}" type="pres">
      <dgm:prSet presAssocID="{55B45F04-B2DB-4D2F-B912-840553B6A14D}" presName="bgRect" presStyleLbl="bgShp" presStyleIdx="1" presStyleCnt="6"/>
      <dgm:spPr/>
    </dgm:pt>
    <dgm:pt modelId="{258BC86C-CAF2-4264-828F-41F9D71928E0}" type="pres">
      <dgm:prSet presAssocID="{55B45F04-B2DB-4D2F-B912-840553B6A14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01313BA-66AB-483D-A874-52914E58E984}" type="pres">
      <dgm:prSet presAssocID="{55B45F04-B2DB-4D2F-B912-840553B6A14D}" presName="spaceRect" presStyleCnt="0"/>
      <dgm:spPr/>
    </dgm:pt>
    <dgm:pt modelId="{8A83126E-3F32-4165-8136-F41C5C4D078C}" type="pres">
      <dgm:prSet presAssocID="{55B45F04-B2DB-4D2F-B912-840553B6A14D}" presName="parTx" presStyleLbl="revTx" presStyleIdx="1" presStyleCnt="6">
        <dgm:presLayoutVars>
          <dgm:chMax val="0"/>
          <dgm:chPref val="0"/>
        </dgm:presLayoutVars>
      </dgm:prSet>
      <dgm:spPr/>
    </dgm:pt>
    <dgm:pt modelId="{EA880169-104B-4486-8456-C0355355BE9F}" type="pres">
      <dgm:prSet presAssocID="{11AF2B03-4E5B-4CA8-86F4-E5408BFAE435}" presName="sibTrans" presStyleCnt="0"/>
      <dgm:spPr/>
    </dgm:pt>
    <dgm:pt modelId="{609E33BD-F6B9-482F-9DC8-0776817B737E}" type="pres">
      <dgm:prSet presAssocID="{8AF8CB85-5E45-4951-88B7-81B44E7136BC}" presName="compNode" presStyleCnt="0"/>
      <dgm:spPr/>
    </dgm:pt>
    <dgm:pt modelId="{C59C724D-9FA5-4F92-B719-C0C221D95F7D}" type="pres">
      <dgm:prSet presAssocID="{8AF8CB85-5E45-4951-88B7-81B44E7136BC}" presName="bgRect" presStyleLbl="bgShp" presStyleIdx="2" presStyleCnt="6"/>
      <dgm:spPr/>
    </dgm:pt>
    <dgm:pt modelId="{CB1F0D76-CDE4-4AAF-B0FD-791B9E1120AB}" type="pres">
      <dgm:prSet presAssocID="{8AF8CB85-5E45-4951-88B7-81B44E7136BC}" presName="iconRect" presStyleLbl="nod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ontract"/>
        </a:ext>
      </dgm:extLst>
    </dgm:pt>
    <dgm:pt modelId="{196AF30E-E2AA-4065-A9C9-D67AE902D872}" type="pres">
      <dgm:prSet presAssocID="{8AF8CB85-5E45-4951-88B7-81B44E7136BC}" presName="spaceRect" presStyleCnt="0"/>
      <dgm:spPr/>
    </dgm:pt>
    <dgm:pt modelId="{4FC1BA46-494C-4EC4-BD6E-3BDF77525212}" type="pres">
      <dgm:prSet presAssocID="{8AF8CB85-5E45-4951-88B7-81B44E7136BC}" presName="parTx" presStyleLbl="revTx" presStyleIdx="2" presStyleCnt="6">
        <dgm:presLayoutVars>
          <dgm:chMax val="0"/>
          <dgm:chPref val="0"/>
        </dgm:presLayoutVars>
      </dgm:prSet>
      <dgm:spPr/>
    </dgm:pt>
    <dgm:pt modelId="{D0D13AE0-09E6-44C0-AA80-430B393198E4}" type="pres">
      <dgm:prSet presAssocID="{4BEE153E-149B-463A-83FC-0CF4D6CE1F3D}" presName="sibTrans" presStyleCnt="0"/>
      <dgm:spPr/>
    </dgm:pt>
    <dgm:pt modelId="{DCC69559-520C-4D35-AEE7-CF97BD1846CF}" type="pres">
      <dgm:prSet presAssocID="{F5FA2EB1-78CE-4480-8E57-82731584E615}" presName="compNode" presStyleCnt="0"/>
      <dgm:spPr/>
    </dgm:pt>
    <dgm:pt modelId="{5C5EBC1D-8549-4045-B58C-2C742A952406}" type="pres">
      <dgm:prSet presAssocID="{F5FA2EB1-78CE-4480-8E57-82731584E615}" presName="bgRect" presStyleLbl="bgShp" presStyleIdx="3" presStyleCnt="6"/>
      <dgm:spPr/>
    </dgm:pt>
    <dgm:pt modelId="{9EF5059C-5EAA-49D4-B902-8278F7DAD44D}" type="pres">
      <dgm:prSet presAssocID="{F5FA2EB1-78CE-4480-8E57-82731584E61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Handcuffs"/>
        </a:ext>
      </dgm:extLst>
    </dgm:pt>
    <dgm:pt modelId="{6E87C243-5AC2-4C6A-8BB3-28CB524F43B3}" type="pres">
      <dgm:prSet presAssocID="{F5FA2EB1-78CE-4480-8E57-82731584E615}" presName="spaceRect" presStyleCnt="0"/>
      <dgm:spPr/>
    </dgm:pt>
    <dgm:pt modelId="{DB19E31B-1EA0-4D8B-9C2C-838A677FB805}" type="pres">
      <dgm:prSet presAssocID="{F5FA2EB1-78CE-4480-8E57-82731584E615}" presName="parTx" presStyleLbl="revTx" presStyleIdx="3" presStyleCnt="6">
        <dgm:presLayoutVars>
          <dgm:chMax val="0"/>
          <dgm:chPref val="0"/>
        </dgm:presLayoutVars>
      </dgm:prSet>
      <dgm:spPr/>
    </dgm:pt>
    <dgm:pt modelId="{6DF36EE8-799D-46BA-B7D5-3BD33A74AA32}" type="pres">
      <dgm:prSet presAssocID="{33B60B94-EDF1-47DD-87D1-4BC887945083}" presName="sibTrans" presStyleCnt="0"/>
      <dgm:spPr/>
    </dgm:pt>
    <dgm:pt modelId="{A11F5B6F-1526-459E-82C5-DB454AED37E3}" type="pres">
      <dgm:prSet presAssocID="{E711EA9A-E6B4-4B78-88D2-6DCFF00D1E4F}" presName="compNode" presStyleCnt="0"/>
      <dgm:spPr/>
    </dgm:pt>
    <dgm:pt modelId="{019D09E7-C09F-49BA-8AA1-CC4CDCCB7531}" type="pres">
      <dgm:prSet presAssocID="{E711EA9A-E6B4-4B78-88D2-6DCFF00D1E4F}" presName="bgRect" presStyleLbl="bgShp" presStyleIdx="4" presStyleCnt="6"/>
      <dgm:spPr/>
    </dgm:pt>
    <dgm:pt modelId="{6F0970C6-1BC9-46EF-93D5-C1C1FC072EC4}" type="pres">
      <dgm:prSet presAssocID="{E711EA9A-E6B4-4B78-88D2-6DCFF00D1E4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cales of Justice"/>
        </a:ext>
      </dgm:extLst>
    </dgm:pt>
    <dgm:pt modelId="{E613447D-B799-4736-8C56-3ADB74036B7B}" type="pres">
      <dgm:prSet presAssocID="{E711EA9A-E6B4-4B78-88D2-6DCFF00D1E4F}" presName="spaceRect" presStyleCnt="0"/>
      <dgm:spPr/>
    </dgm:pt>
    <dgm:pt modelId="{5CACC5A2-B9B5-4FC0-9384-AB2B131BB6E5}" type="pres">
      <dgm:prSet presAssocID="{E711EA9A-E6B4-4B78-88D2-6DCFF00D1E4F}" presName="parTx" presStyleLbl="revTx" presStyleIdx="4" presStyleCnt="6">
        <dgm:presLayoutVars>
          <dgm:chMax val="0"/>
          <dgm:chPref val="0"/>
        </dgm:presLayoutVars>
      </dgm:prSet>
      <dgm:spPr/>
    </dgm:pt>
    <dgm:pt modelId="{ED2E7EB9-30A4-471E-B7B5-CC7D30C7D32C}" type="pres">
      <dgm:prSet presAssocID="{2C49AF60-A2DC-4659-994C-65178D84012B}" presName="sibTrans" presStyleCnt="0"/>
      <dgm:spPr/>
    </dgm:pt>
    <dgm:pt modelId="{05643A84-C9D0-42D8-8EC6-4D15C5C7754F}" type="pres">
      <dgm:prSet presAssocID="{F3B1CF81-311F-485A-A9EE-B69A49689FD0}" presName="compNode" presStyleCnt="0"/>
      <dgm:spPr/>
    </dgm:pt>
    <dgm:pt modelId="{2E231548-F886-4AF3-873E-EACC87E8D2A1}" type="pres">
      <dgm:prSet presAssocID="{F3B1CF81-311F-485A-A9EE-B69A49689FD0}" presName="bgRect" presStyleLbl="bgShp" presStyleIdx="5" presStyleCnt="6"/>
      <dgm:spPr/>
    </dgm:pt>
    <dgm:pt modelId="{A80464C9-C328-410F-B73C-A09E53073B54}" type="pres">
      <dgm:prSet presAssocID="{F3B1CF81-311F-485A-A9EE-B69A49689FD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roup"/>
        </a:ext>
      </dgm:extLst>
    </dgm:pt>
    <dgm:pt modelId="{FB752524-6420-46FC-B49A-F0EB68355553}" type="pres">
      <dgm:prSet presAssocID="{F3B1CF81-311F-485A-A9EE-B69A49689FD0}" presName="spaceRect" presStyleCnt="0"/>
      <dgm:spPr/>
    </dgm:pt>
    <dgm:pt modelId="{FF3FE694-90E7-4A0D-BBD7-E929F42592CC}" type="pres">
      <dgm:prSet presAssocID="{F3B1CF81-311F-485A-A9EE-B69A49689FD0}" presName="parTx" presStyleLbl="revTx" presStyleIdx="5" presStyleCnt="6">
        <dgm:presLayoutVars>
          <dgm:chMax val="0"/>
          <dgm:chPref val="0"/>
        </dgm:presLayoutVars>
      </dgm:prSet>
      <dgm:spPr/>
    </dgm:pt>
  </dgm:ptLst>
  <dgm:cxnLst>
    <dgm:cxn modelId="{26F4E104-4557-48EE-8402-2BD88746D576}" srcId="{6F2C59BF-8AF9-4213-BF27-D8467BC20673}" destId="{3D0EC7E5-CBAE-4351-B32C-CEBF42848E83}" srcOrd="0" destOrd="0" parTransId="{BCB31C6C-F55D-43FF-8DB5-EB9EAD5FBA1F}" sibTransId="{31B289E0-2597-4CC5-B876-FD3CCC6E80BC}"/>
    <dgm:cxn modelId="{45F8A90E-98C0-4C13-A9F5-03CC1330AEAA}" type="presOf" srcId="{3D0EC7E5-CBAE-4351-B32C-CEBF42848E83}" destId="{F3A4A952-8756-4930-AAB1-93E381D02EA6}" srcOrd="0" destOrd="0" presId="urn:microsoft.com/office/officeart/2018/2/layout/IconVerticalSolidList"/>
    <dgm:cxn modelId="{7D79CA13-6D1D-4D6E-B02A-74A1A4CDC953}" type="presOf" srcId="{6F2C59BF-8AF9-4213-BF27-D8467BC20673}" destId="{79115191-B18B-4E5D-92D7-D09C871C56AE}" srcOrd="0" destOrd="0" presId="urn:microsoft.com/office/officeart/2018/2/layout/IconVerticalSolidList"/>
    <dgm:cxn modelId="{7350185D-EB73-46B8-A6E6-A9DB6C4C8FE3}" srcId="{6F2C59BF-8AF9-4213-BF27-D8467BC20673}" destId="{8AF8CB85-5E45-4951-88B7-81B44E7136BC}" srcOrd="2" destOrd="0" parTransId="{F7CF0BD1-C661-42F4-8B66-60095A791BC9}" sibTransId="{4BEE153E-149B-463A-83FC-0CF4D6CE1F3D}"/>
    <dgm:cxn modelId="{8F74364F-F4AC-4EA8-8F0A-27CA9667E897}" srcId="{6F2C59BF-8AF9-4213-BF27-D8467BC20673}" destId="{F3B1CF81-311F-485A-A9EE-B69A49689FD0}" srcOrd="5" destOrd="0" parTransId="{3071C74D-53F2-43F2-BCDE-B45360873520}" sibTransId="{B634355E-48EC-4466-9349-236FA7BD52B6}"/>
    <dgm:cxn modelId="{25274758-DA61-4D00-9BDF-4E1EB23420FE}" type="presOf" srcId="{E711EA9A-E6B4-4B78-88D2-6DCFF00D1E4F}" destId="{5CACC5A2-B9B5-4FC0-9384-AB2B131BB6E5}" srcOrd="0" destOrd="0" presId="urn:microsoft.com/office/officeart/2018/2/layout/IconVerticalSolidList"/>
    <dgm:cxn modelId="{2436D258-9AC4-4B5E-A2F9-231CF902BC62}" type="presOf" srcId="{F5FA2EB1-78CE-4480-8E57-82731584E615}" destId="{DB19E31B-1EA0-4D8B-9C2C-838A677FB805}" srcOrd="0" destOrd="0" presId="urn:microsoft.com/office/officeart/2018/2/layout/IconVerticalSolidList"/>
    <dgm:cxn modelId="{55AA8B79-B23F-454D-88C1-027DAB877E88}" type="presOf" srcId="{55B45F04-B2DB-4D2F-B912-840553B6A14D}" destId="{8A83126E-3F32-4165-8136-F41C5C4D078C}" srcOrd="0" destOrd="0" presId="urn:microsoft.com/office/officeart/2018/2/layout/IconVerticalSolidList"/>
    <dgm:cxn modelId="{9728DE7B-0A39-4FFA-87B9-86C15D5F1F1E}" srcId="{6F2C59BF-8AF9-4213-BF27-D8467BC20673}" destId="{E711EA9A-E6B4-4B78-88D2-6DCFF00D1E4F}" srcOrd="4" destOrd="0" parTransId="{EDF5F68A-0921-4CB4-85F1-7FEF9871AF79}" sibTransId="{2C49AF60-A2DC-4659-994C-65178D84012B}"/>
    <dgm:cxn modelId="{6E116F8A-553F-4A69-800C-8401DFF164A5}" srcId="{6F2C59BF-8AF9-4213-BF27-D8467BC20673}" destId="{F5FA2EB1-78CE-4480-8E57-82731584E615}" srcOrd="3" destOrd="0" parTransId="{91E1DD4D-D149-4C18-A1E0-2CD461D66FC2}" sibTransId="{33B60B94-EDF1-47DD-87D1-4BC887945083}"/>
    <dgm:cxn modelId="{B2C4F795-9E92-42F7-986C-F0DE629F8D0B}" type="presOf" srcId="{8AF8CB85-5E45-4951-88B7-81B44E7136BC}" destId="{4FC1BA46-494C-4EC4-BD6E-3BDF77525212}" srcOrd="0" destOrd="0" presId="urn:microsoft.com/office/officeart/2018/2/layout/IconVerticalSolidList"/>
    <dgm:cxn modelId="{2B6628B4-05C2-4426-B0F9-D9195EA5B5B5}" srcId="{6F2C59BF-8AF9-4213-BF27-D8467BC20673}" destId="{55B45F04-B2DB-4D2F-B912-840553B6A14D}" srcOrd="1" destOrd="0" parTransId="{BDB0C48C-74EC-4909-9636-4D2878801330}" sibTransId="{11AF2B03-4E5B-4CA8-86F4-E5408BFAE435}"/>
    <dgm:cxn modelId="{F48ECCD9-AA7A-4053-8F6A-CF2F8125A36C}" type="presOf" srcId="{F3B1CF81-311F-485A-A9EE-B69A49689FD0}" destId="{FF3FE694-90E7-4A0D-BBD7-E929F42592CC}" srcOrd="0" destOrd="0" presId="urn:microsoft.com/office/officeart/2018/2/layout/IconVerticalSolidList"/>
    <dgm:cxn modelId="{5654A636-0496-4352-AAB9-3D8C629C9133}" type="presParOf" srcId="{79115191-B18B-4E5D-92D7-D09C871C56AE}" destId="{3985A16E-B0E1-4052-885E-A79E1B8DE1AC}" srcOrd="0" destOrd="0" presId="urn:microsoft.com/office/officeart/2018/2/layout/IconVerticalSolidList"/>
    <dgm:cxn modelId="{5B19548C-C393-4EC7-A699-F27E409EF435}" type="presParOf" srcId="{3985A16E-B0E1-4052-885E-A79E1B8DE1AC}" destId="{B8A347BB-5745-4C96-A575-7C8D52EF8A8D}" srcOrd="0" destOrd="0" presId="urn:microsoft.com/office/officeart/2018/2/layout/IconVerticalSolidList"/>
    <dgm:cxn modelId="{F463310B-E852-48AC-A4FB-3A7AD0F2B104}" type="presParOf" srcId="{3985A16E-B0E1-4052-885E-A79E1B8DE1AC}" destId="{370E50BD-D105-4FB0-9983-22F2477628B9}" srcOrd="1" destOrd="0" presId="urn:microsoft.com/office/officeart/2018/2/layout/IconVerticalSolidList"/>
    <dgm:cxn modelId="{86D808B5-504B-48AB-B504-5492E081D27E}" type="presParOf" srcId="{3985A16E-B0E1-4052-885E-A79E1B8DE1AC}" destId="{E1609B58-F2DF-4DF5-9BEC-4681C10918E5}" srcOrd="2" destOrd="0" presId="urn:microsoft.com/office/officeart/2018/2/layout/IconVerticalSolidList"/>
    <dgm:cxn modelId="{46292C86-7321-4C22-AB50-676D0667AD0E}" type="presParOf" srcId="{3985A16E-B0E1-4052-885E-A79E1B8DE1AC}" destId="{F3A4A952-8756-4930-AAB1-93E381D02EA6}" srcOrd="3" destOrd="0" presId="urn:microsoft.com/office/officeart/2018/2/layout/IconVerticalSolidList"/>
    <dgm:cxn modelId="{276E8DE9-5DD3-4A78-B803-A4C0E372A056}" type="presParOf" srcId="{79115191-B18B-4E5D-92D7-D09C871C56AE}" destId="{AEBBDDBC-7C4E-4408-B94E-41942CE44F2B}" srcOrd="1" destOrd="0" presId="urn:microsoft.com/office/officeart/2018/2/layout/IconVerticalSolidList"/>
    <dgm:cxn modelId="{C2B4DB85-3E03-4CCA-A01E-0C84F53DBA7B}" type="presParOf" srcId="{79115191-B18B-4E5D-92D7-D09C871C56AE}" destId="{CBBB2028-BC98-4141-B404-AEA25A777ECD}" srcOrd="2" destOrd="0" presId="urn:microsoft.com/office/officeart/2018/2/layout/IconVerticalSolidList"/>
    <dgm:cxn modelId="{03C72767-4234-45B2-BA32-EFBC2DCB6710}" type="presParOf" srcId="{CBBB2028-BC98-4141-B404-AEA25A777ECD}" destId="{3BC7B291-06F9-4FDB-9247-C260A9028873}" srcOrd="0" destOrd="0" presId="urn:microsoft.com/office/officeart/2018/2/layout/IconVerticalSolidList"/>
    <dgm:cxn modelId="{6C67EE36-A745-42B5-9D97-3B50ED4BA025}" type="presParOf" srcId="{CBBB2028-BC98-4141-B404-AEA25A777ECD}" destId="{258BC86C-CAF2-4264-828F-41F9D71928E0}" srcOrd="1" destOrd="0" presId="urn:microsoft.com/office/officeart/2018/2/layout/IconVerticalSolidList"/>
    <dgm:cxn modelId="{215D123A-C86A-4321-A188-53952576C17D}" type="presParOf" srcId="{CBBB2028-BC98-4141-B404-AEA25A777ECD}" destId="{F01313BA-66AB-483D-A874-52914E58E984}" srcOrd="2" destOrd="0" presId="urn:microsoft.com/office/officeart/2018/2/layout/IconVerticalSolidList"/>
    <dgm:cxn modelId="{3D01DF69-049E-48E4-852D-1B91AC3783C8}" type="presParOf" srcId="{CBBB2028-BC98-4141-B404-AEA25A777ECD}" destId="{8A83126E-3F32-4165-8136-F41C5C4D078C}" srcOrd="3" destOrd="0" presId="urn:microsoft.com/office/officeart/2018/2/layout/IconVerticalSolidList"/>
    <dgm:cxn modelId="{7E52ED5E-D4BF-456D-980D-E18147B118FF}" type="presParOf" srcId="{79115191-B18B-4E5D-92D7-D09C871C56AE}" destId="{EA880169-104B-4486-8456-C0355355BE9F}" srcOrd="3" destOrd="0" presId="urn:microsoft.com/office/officeart/2018/2/layout/IconVerticalSolidList"/>
    <dgm:cxn modelId="{A2917B6B-9560-4217-8946-2E4373425896}" type="presParOf" srcId="{79115191-B18B-4E5D-92D7-D09C871C56AE}" destId="{609E33BD-F6B9-482F-9DC8-0776817B737E}" srcOrd="4" destOrd="0" presId="urn:microsoft.com/office/officeart/2018/2/layout/IconVerticalSolidList"/>
    <dgm:cxn modelId="{33847303-C3F7-475D-9F7F-E60DBA632874}" type="presParOf" srcId="{609E33BD-F6B9-482F-9DC8-0776817B737E}" destId="{C59C724D-9FA5-4F92-B719-C0C221D95F7D}" srcOrd="0" destOrd="0" presId="urn:microsoft.com/office/officeart/2018/2/layout/IconVerticalSolidList"/>
    <dgm:cxn modelId="{C594677E-D9DE-412E-BEAB-CC738C20EA24}" type="presParOf" srcId="{609E33BD-F6B9-482F-9DC8-0776817B737E}" destId="{CB1F0D76-CDE4-4AAF-B0FD-791B9E1120AB}" srcOrd="1" destOrd="0" presId="urn:microsoft.com/office/officeart/2018/2/layout/IconVerticalSolidList"/>
    <dgm:cxn modelId="{B9C51001-A96A-4361-A490-8B973E3B8B27}" type="presParOf" srcId="{609E33BD-F6B9-482F-9DC8-0776817B737E}" destId="{196AF30E-E2AA-4065-A9C9-D67AE902D872}" srcOrd="2" destOrd="0" presId="urn:microsoft.com/office/officeart/2018/2/layout/IconVerticalSolidList"/>
    <dgm:cxn modelId="{4924B8C9-14CD-47AD-B227-7B3AAC50DE54}" type="presParOf" srcId="{609E33BD-F6B9-482F-9DC8-0776817B737E}" destId="{4FC1BA46-494C-4EC4-BD6E-3BDF77525212}" srcOrd="3" destOrd="0" presId="urn:microsoft.com/office/officeart/2018/2/layout/IconVerticalSolidList"/>
    <dgm:cxn modelId="{B34E1A3D-E432-45B0-A2D2-A6F64FF48372}" type="presParOf" srcId="{79115191-B18B-4E5D-92D7-D09C871C56AE}" destId="{D0D13AE0-09E6-44C0-AA80-430B393198E4}" srcOrd="5" destOrd="0" presId="urn:microsoft.com/office/officeart/2018/2/layout/IconVerticalSolidList"/>
    <dgm:cxn modelId="{48976B1C-6217-4FB1-8905-0A9171B23529}" type="presParOf" srcId="{79115191-B18B-4E5D-92D7-D09C871C56AE}" destId="{DCC69559-520C-4D35-AEE7-CF97BD1846CF}" srcOrd="6" destOrd="0" presId="urn:microsoft.com/office/officeart/2018/2/layout/IconVerticalSolidList"/>
    <dgm:cxn modelId="{98F34976-FF65-439B-BBD4-C8D0F572517B}" type="presParOf" srcId="{DCC69559-520C-4D35-AEE7-CF97BD1846CF}" destId="{5C5EBC1D-8549-4045-B58C-2C742A952406}" srcOrd="0" destOrd="0" presId="urn:microsoft.com/office/officeart/2018/2/layout/IconVerticalSolidList"/>
    <dgm:cxn modelId="{E6D722DE-325E-4203-A7FF-CED340044382}" type="presParOf" srcId="{DCC69559-520C-4D35-AEE7-CF97BD1846CF}" destId="{9EF5059C-5EAA-49D4-B902-8278F7DAD44D}" srcOrd="1" destOrd="0" presId="urn:microsoft.com/office/officeart/2018/2/layout/IconVerticalSolidList"/>
    <dgm:cxn modelId="{4B96A8EE-A617-416A-AA5B-6200B5592015}" type="presParOf" srcId="{DCC69559-520C-4D35-AEE7-CF97BD1846CF}" destId="{6E87C243-5AC2-4C6A-8BB3-28CB524F43B3}" srcOrd="2" destOrd="0" presId="urn:microsoft.com/office/officeart/2018/2/layout/IconVerticalSolidList"/>
    <dgm:cxn modelId="{2462C718-0980-4AA2-B6A8-E31F6C81550E}" type="presParOf" srcId="{DCC69559-520C-4D35-AEE7-CF97BD1846CF}" destId="{DB19E31B-1EA0-4D8B-9C2C-838A677FB805}" srcOrd="3" destOrd="0" presId="urn:microsoft.com/office/officeart/2018/2/layout/IconVerticalSolidList"/>
    <dgm:cxn modelId="{BA90B695-7407-47F2-A4A0-7DC7C78D7B27}" type="presParOf" srcId="{79115191-B18B-4E5D-92D7-D09C871C56AE}" destId="{6DF36EE8-799D-46BA-B7D5-3BD33A74AA32}" srcOrd="7" destOrd="0" presId="urn:microsoft.com/office/officeart/2018/2/layout/IconVerticalSolidList"/>
    <dgm:cxn modelId="{1AB32927-B167-4816-BAA3-44E0D7F78603}" type="presParOf" srcId="{79115191-B18B-4E5D-92D7-D09C871C56AE}" destId="{A11F5B6F-1526-459E-82C5-DB454AED37E3}" srcOrd="8" destOrd="0" presId="urn:microsoft.com/office/officeart/2018/2/layout/IconVerticalSolidList"/>
    <dgm:cxn modelId="{506328D9-D0AC-4F4F-AB8B-6EEF313C3812}" type="presParOf" srcId="{A11F5B6F-1526-459E-82C5-DB454AED37E3}" destId="{019D09E7-C09F-49BA-8AA1-CC4CDCCB7531}" srcOrd="0" destOrd="0" presId="urn:microsoft.com/office/officeart/2018/2/layout/IconVerticalSolidList"/>
    <dgm:cxn modelId="{E71E37A2-F84A-49A4-9791-19DACB98E640}" type="presParOf" srcId="{A11F5B6F-1526-459E-82C5-DB454AED37E3}" destId="{6F0970C6-1BC9-46EF-93D5-C1C1FC072EC4}" srcOrd="1" destOrd="0" presId="urn:microsoft.com/office/officeart/2018/2/layout/IconVerticalSolidList"/>
    <dgm:cxn modelId="{71EA480B-D864-4DF9-A3D6-2D9B20C6D126}" type="presParOf" srcId="{A11F5B6F-1526-459E-82C5-DB454AED37E3}" destId="{E613447D-B799-4736-8C56-3ADB74036B7B}" srcOrd="2" destOrd="0" presId="urn:microsoft.com/office/officeart/2018/2/layout/IconVerticalSolidList"/>
    <dgm:cxn modelId="{08BE46CE-AFDF-4944-9791-D4CE157A1984}" type="presParOf" srcId="{A11F5B6F-1526-459E-82C5-DB454AED37E3}" destId="{5CACC5A2-B9B5-4FC0-9384-AB2B131BB6E5}" srcOrd="3" destOrd="0" presId="urn:microsoft.com/office/officeart/2018/2/layout/IconVerticalSolidList"/>
    <dgm:cxn modelId="{C5EC1C59-4D44-4808-B6FA-3B6A0D9C0132}" type="presParOf" srcId="{79115191-B18B-4E5D-92D7-D09C871C56AE}" destId="{ED2E7EB9-30A4-471E-B7B5-CC7D30C7D32C}" srcOrd="9" destOrd="0" presId="urn:microsoft.com/office/officeart/2018/2/layout/IconVerticalSolidList"/>
    <dgm:cxn modelId="{80042AAD-323E-4340-A76A-007D93AB7035}" type="presParOf" srcId="{79115191-B18B-4E5D-92D7-D09C871C56AE}" destId="{05643A84-C9D0-42D8-8EC6-4D15C5C7754F}" srcOrd="10" destOrd="0" presId="urn:microsoft.com/office/officeart/2018/2/layout/IconVerticalSolidList"/>
    <dgm:cxn modelId="{8A876355-A0C2-495B-BF72-12BAB597F8A3}" type="presParOf" srcId="{05643A84-C9D0-42D8-8EC6-4D15C5C7754F}" destId="{2E231548-F886-4AF3-873E-EACC87E8D2A1}" srcOrd="0" destOrd="0" presId="urn:microsoft.com/office/officeart/2018/2/layout/IconVerticalSolidList"/>
    <dgm:cxn modelId="{76826DC0-730E-4DB5-92D0-83644523385E}" type="presParOf" srcId="{05643A84-C9D0-42D8-8EC6-4D15C5C7754F}" destId="{A80464C9-C328-410F-B73C-A09E53073B54}" srcOrd="1" destOrd="0" presId="urn:microsoft.com/office/officeart/2018/2/layout/IconVerticalSolidList"/>
    <dgm:cxn modelId="{5C4743BF-6AA2-40C7-AC49-EB20EF512A9A}" type="presParOf" srcId="{05643A84-C9D0-42D8-8EC6-4D15C5C7754F}" destId="{FB752524-6420-46FC-B49A-F0EB68355553}" srcOrd="2" destOrd="0" presId="urn:microsoft.com/office/officeart/2018/2/layout/IconVerticalSolidList"/>
    <dgm:cxn modelId="{7FE16FAE-E779-4007-95DE-96D539F51C93}" type="presParOf" srcId="{05643A84-C9D0-42D8-8EC6-4D15C5C7754F}" destId="{FF3FE694-90E7-4A0D-BBD7-E929F42592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776494-FD15-4F86-B1B3-265FA16ED646}"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14D21046-DEDB-42B2-946D-52EA91C3B7B0}">
      <dgm:prSet/>
      <dgm:spPr/>
      <dgm:t>
        <a:bodyPr/>
        <a:lstStyle/>
        <a:p>
          <a:r>
            <a:rPr lang="en-GB"/>
            <a:t>Wide variation in police use.</a:t>
          </a:r>
          <a:endParaRPr lang="en-US"/>
        </a:p>
      </dgm:t>
    </dgm:pt>
    <dgm:pt modelId="{106121DE-C745-49E3-AD94-C3BD3F49D595}" type="parTrans" cxnId="{ECBF7932-A550-4CEE-B6C0-B811CA424E3A}">
      <dgm:prSet/>
      <dgm:spPr/>
      <dgm:t>
        <a:bodyPr/>
        <a:lstStyle/>
        <a:p>
          <a:endParaRPr lang="en-US"/>
        </a:p>
      </dgm:t>
    </dgm:pt>
    <dgm:pt modelId="{13B806D5-C477-402D-98CA-5CB54884A280}" type="sibTrans" cxnId="{ECBF7932-A550-4CEE-B6C0-B811CA424E3A}">
      <dgm:prSet/>
      <dgm:spPr/>
      <dgm:t>
        <a:bodyPr/>
        <a:lstStyle/>
        <a:p>
          <a:endParaRPr lang="en-US"/>
        </a:p>
      </dgm:t>
    </dgm:pt>
    <dgm:pt modelId="{0D49E6BC-6F2B-49AB-BFF0-6BA974EE1A44}">
      <dgm:prSet/>
      <dgm:spPr/>
      <dgm:t>
        <a:bodyPr/>
        <a:lstStyle/>
        <a:p>
          <a:r>
            <a:rPr lang="en-GB" dirty="0"/>
            <a:t>Number of out-of-court disposals issued in the year ending March 2008 (peak): 660,965</a:t>
          </a:r>
          <a:endParaRPr lang="en-US" dirty="0"/>
        </a:p>
      </dgm:t>
    </dgm:pt>
    <dgm:pt modelId="{C912FCE2-0F50-40E2-A7FD-8DA8F0CCDE79}" type="parTrans" cxnId="{31B395BD-F1D6-4B7A-8523-89593D1F1F5B}">
      <dgm:prSet/>
      <dgm:spPr/>
      <dgm:t>
        <a:bodyPr/>
        <a:lstStyle/>
        <a:p>
          <a:endParaRPr lang="en-US"/>
        </a:p>
      </dgm:t>
    </dgm:pt>
    <dgm:pt modelId="{115DEFD2-7A5A-49E3-BBAE-5B3063033C88}" type="sibTrans" cxnId="{31B395BD-F1D6-4B7A-8523-89593D1F1F5B}">
      <dgm:prSet/>
      <dgm:spPr/>
      <dgm:t>
        <a:bodyPr/>
        <a:lstStyle/>
        <a:p>
          <a:endParaRPr lang="en-US"/>
        </a:p>
      </dgm:t>
    </dgm:pt>
    <dgm:pt modelId="{E66DCE6E-17F8-4620-8EA4-8C18FCCBD4FE}">
      <dgm:prSet/>
      <dgm:spPr/>
      <dgm:t>
        <a:bodyPr/>
        <a:lstStyle/>
        <a:p>
          <a:r>
            <a:rPr lang="en-GB" dirty="0"/>
            <a:t>Out-of-court disposal cases dealt with inappropriately between 20% and 33% of the time (House of Commons Home Affairs Committee, 2015)</a:t>
          </a:r>
          <a:endParaRPr lang="en-US" dirty="0"/>
        </a:p>
      </dgm:t>
    </dgm:pt>
    <dgm:pt modelId="{066B25D9-FD91-424B-9CA0-E278EFE78376}" type="parTrans" cxnId="{31F328E4-CEB4-412D-8CC5-BBBDCE1B8DE1}">
      <dgm:prSet/>
      <dgm:spPr/>
      <dgm:t>
        <a:bodyPr/>
        <a:lstStyle/>
        <a:p>
          <a:endParaRPr lang="en-US"/>
        </a:p>
      </dgm:t>
    </dgm:pt>
    <dgm:pt modelId="{DBA2D6F9-74A6-4CE4-8309-373A38CC7FC5}" type="sibTrans" cxnId="{31F328E4-CEB4-412D-8CC5-BBBDCE1B8DE1}">
      <dgm:prSet/>
      <dgm:spPr/>
      <dgm:t>
        <a:bodyPr/>
        <a:lstStyle/>
        <a:p>
          <a:endParaRPr lang="en-US"/>
        </a:p>
      </dgm:t>
    </dgm:pt>
    <dgm:pt modelId="{431E1F95-19A8-4784-8927-BFCEED04ED43}">
      <dgm:prSet/>
      <dgm:spPr/>
      <dgm:t>
        <a:bodyPr/>
        <a:lstStyle/>
        <a:p>
          <a:r>
            <a:rPr lang="en-GB" dirty="0"/>
            <a:t>Number of out-of-court disposals issued in the year ending March 2018: 236,600. (</a:t>
          </a:r>
          <a:r>
            <a:rPr lang="en-GB" dirty="0" err="1"/>
            <a:t>MoJ</a:t>
          </a:r>
          <a:r>
            <a:rPr lang="en-GB" dirty="0"/>
            <a:t>, 2018) </a:t>
          </a:r>
          <a:endParaRPr lang="en-US" dirty="0"/>
        </a:p>
      </dgm:t>
    </dgm:pt>
    <dgm:pt modelId="{D84A40F2-8D49-4B39-869D-2E0AB40CBBA6}" type="parTrans" cxnId="{BE6E220D-83A2-46C2-BF47-448CE848EF99}">
      <dgm:prSet/>
      <dgm:spPr/>
      <dgm:t>
        <a:bodyPr/>
        <a:lstStyle/>
        <a:p>
          <a:endParaRPr lang="en-US"/>
        </a:p>
      </dgm:t>
    </dgm:pt>
    <dgm:pt modelId="{9FF45EA6-506B-4821-903C-DC3FC86B0D94}" type="sibTrans" cxnId="{BE6E220D-83A2-46C2-BF47-448CE848EF99}">
      <dgm:prSet/>
      <dgm:spPr/>
      <dgm:t>
        <a:bodyPr/>
        <a:lstStyle/>
        <a:p>
          <a:endParaRPr lang="en-US"/>
        </a:p>
      </dgm:t>
    </dgm:pt>
    <dgm:pt modelId="{440EB9B2-A3D2-4EAA-B4B0-EFFF6C7246A4}">
      <dgm:prSet/>
      <dgm:spPr/>
      <dgm:t>
        <a:bodyPr/>
        <a:lstStyle/>
        <a:p>
          <a:r>
            <a:rPr lang="en-GB" dirty="0"/>
            <a:t>‘Postcode lottery’</a:t>
          </a:r>
          <a:endParaRPr lang="en-US" dirty="0"/>
        </a:p>
      </dgm:t>
    </dgm:pt>
    <dgm:pt modelId="{431B4AB8-362C-4F6A-A76F-A4D90B3252B2}" type="parTrans" cxnId="{34356191-8DEA-43A4-A813-2B8FAC10EC02}">
      <dgm:prSet/>
      <dgm:spPr/>
      <dgm:t>
        <a:bodyPr/>
        <a:lstStyle/>
        <a:p>
          <a:endParaRPr lang="en-US"/>
        </a:p>
      </dgm:t>
    </dgm:pt>
    <dgm:pt modelId="{84D81EAB-212A-484C-BB71-7CBCF9D5BF0F}" type="sibTrans" cxnId="{34356191-8DEA-43A4-A813-2B8FAC10EC02}">
      <dgm:prSet/>
      <dgm:spPr/>
      <dgm:t>
        <a:bodyPr/>
        <a:lstStyle/>
        <a:p>
          <a:endParaRPr lang="en-US"/>
        </a:p>
      </dgm:t>
    </dgm:pt>
    <dgm:pt modelId="{1D9A487D-EAD8-49CA-AFBF-2ED58178780F}">
      <dgm:prSet/>
      <dgm:spPr/>
      <dgm:t>
        <a:bodyPr/>
        <a:lstStyle/>
        <a:p>
          <a:r>
            <a:rPr lang="en-GB"/>
            <a:t>Tensions between the administration of summary disposals by police, and long-standing historic concerns about the role of police in investigating and prosecuting offences, and requirements for due process safeguards and procedures. </a:t>
          </a:r>
          <a:endParaRPr lang="en-US"/>
        </a:p>
      </dgm:t>
    </dgm:pt>
    <dgm:pt modelId="{1B414B38-4591-4C3A-86F5-7BA68EAE6095}" type="parTrans" cxnId="{68D0153E-E981-4C8D-8845-60042CA7D51B}">
      <dgm:prSet/>
      <dgm:spPr/>
      <dgm:t>
        <a:bodyPr/>
        <a:lstStyle/>
        <a:p>
          <a:endParaRPr lang="en-US"/>
        </a:p>
      </dgm:t>
    </dgm:pt>
    <dgm:pt modelId="{4F88ACCE-671D-4023-ACAE-F299352081B3}" type="sibTrans" cxnId="{68D0153E-E981-4C8D-8845-60042CA7D51B}">
      <dgm:prSet/>
      <dgm:spPr/>
      <dgm:t>
        <a:bodyPr/>
        <a:lstStyle/>
        <a:p>
          <a:endParaRPr lang="en-US"/>
        </a:p>
      </dgm:t>
    </dgm:pt>
    <dgm:pt modelId="{3B394452-3779-4C41-B944-565B903AB709}" type="pres">
      <dgm:prSet presAssocID="{86776494-FD15-4F86-B1B3-265FA16ED646}" presName="Name0" presStyleCnt="0">
        <dgm:presLayoutVars>
          <dgm:dir/>
          <dgm:animLvl val="lvl"/>
          <dgm:resizeHandles val="exact"/>
        </dgm:presLayoutVars>
      </dgm:prSet>
      <dgm:spPr/>
    </dgm:pt>
    <dgm:pt modelId="{27778C23-6DF8-4DE5-818A-BFC2F2188DE7}" type="pres">
      <dgm:prSet presAssocID="{1D9A487D-EAD8-49CA-AFBF-2ED58178780F}" presName="boxAndChildren" presStyleCnt="0"/>
      <dgm:spPr/>
    </dgm:pt>
    <dgm:pt modelId="{A381B42B-D113-44E6-B1FF-5898FA17DB26}" type="pres">
      <dgm:prSet presAssocID="{1D9A487D-EAD8-49CA-AFBF-2ED58178780F}" presName="parentTextBox" presStyleLbl="node1" presStyleIdx="0" presStyleCnt="2"/>
      <dgm:spPr/>
    </dgm:pt>
    <dgm:pt modelId="{28E93AD5-76AB-470F-9532-B718912F7EDE}" type="pres">
      <dgm:prSet presAssocID="{13B806D5-C477-402D-98CA-5CB54884A280}" presName="sp" presStyleCnt="0"/>
      <dgm:spPr/>
    </dgm:pt>
    <dgm:pt modelId="{514108D4-5558-42B4-A8E4-C5DDD4A4B87C}" type="pres">
      <dgm:prSet presAssocID="{14D21046-DEDB-42B2-946D-52EA91C3B7B0}" presName="arrowAndChildren" presStyleCnt="0"/>
      <dgm:spPr/>
    </dgm:pt>
    <dgm:pt modelId="{FD141902-3AD4-4823-84AE-987895208D1F}" type="pres">
      <dgm:prSet presAssocID="{14D21046-DEDB-42B2-946D-52EA91C3B7B0}" presName="parentTextArrow" presStyleLbl="node1" presStyleIdx="0" presStyleCnt="2"/>
      <dgm:spPr/>
    </dgm:pt>
    <dgm:pt modelId="{B3C0E4B9-641C-40E2-9A16-682081F61C98}" type="pres">
      <dgm:prSet presAssocID="{14D21046-DEDB-42B2-946D-52EA91C3B7B0}" presName="arrow" presStyleLbl="node1" presStyleIdx="1" presStyleCnt="2"/>
      <dgm:spPr/>
    </dgm:pt>
    <dgm:pt modelId="{3258C748-C139-46FA-9B89-9AA970F464D8}" type="pres">
      <dgm:prSet presAssocID="{14D21046-DEDB-42B2-946D-52EA91C3B7B0}" presName="descendantArrow" presStyleCnt="0"/>
      <dgm:spPr/>
    </dgm:pt>
    <dgm:pt modelId="{63A7E83C-032C-462E-BEF4-58209C67D395}" type="pres">
      <dgm:prSet presAssocID="{0D49E6BC-6F2B-49AB-BFF0-6BA974EE1A44}" presName="childTextArrow" presStyleLbl="fgAccFollowNode1" presStyleIdx="0" presStyleCnt="4">
        <dgm:presLayoutVars>
          <dgm:bulletEnabled val="1"/>
        </dgm:presLayoutVars>
      </dgm:prSet>
      <dgm:spPr/>
    </dgm:pt>
    <dgm:pt modelId="{4B04E859-EEB8-4AC4-B77B-27E06CF0C8E6}" type="pres">
      <dgm:prSet presAssocID="{E66DCE6E-17F8-4620-8EA4-8C18FCCBD4FE}" presName="childTextArrow" presStyleLbl="fgAccFollowNode1" presStyleIdx="1" presStyleCnt="4">
        <dgm:presLayoutVars>
          <dgm:bulletEnabled val="1"/>
        </dgm:presLayoutVars>
      </dgm:prSet>
      <dgm:spPr/>
    </dgm:pt>
    <dgm:pt modelId="{1D25AFE9-68D3-4A5F-8CC7-012E5508914C}" type="pres">
      <dgm:prSet presAssocID="{431E1F95-19A8-4784-8927-BFCEED04ED43}" presName="childTextArrow" presStyleLbl="fgAccFollowNode1" presStyleIdx="2" presStyleCnt="4">
        <dgm:presLayoutVars>
          <dgm:bulletEnabled val="1"/>
        </dgm:presLayoutVars>
      </dgm:prSet>
      <dgm:spPr/>
    </dgm:pt>
    <dgm:pt modelId="{551E390F-ED53-43B3-B1F4-A613AD124A1E}" type="pres">
      <dgm:prSet presAssocID="{440EB9B2-A3D2-4EAA-B4B0-EFFF6C7246A4}" presName="childTextArrow" presStyleLbl="fgAccFollowNode1" presStyleIdx="3" presStyleCnt="4">
        <dgm:presLayoutVars>
          <dgm:bulletEnabled val="1"/>
        </dgm:presLayoutVars>
      </dgm:prSet>
      <dgm:spPr/>
    </dgm:pt>
  </dgm:ptLst>
  <dgm:cxnLst>
    <dgm:cxn modelId="{E51A9304-FB3E-45C4-A819-3F5E9E8166B1}" type="presOf" srcId="{14D21046-DEDB-42B2-946D-52EA91C3B7B0}" destId="{B3C0E4B9-641C-40E2-9A16-682081F61C98}" srcOrd="1" destOrd="0" presId="urn:microsoft.com/office/officeart/2005/8/layout/process4"/>
    <dgm:cxn modelId="{BE6E220D-83A2-46C2-BF47-448CE848EF99}" srcId="{14D21046-DEDB-42B2-946D-52EA91C3B7B0}" destId="{431E1F95-19A8-4784-8927-BFCEED04ED43}" srcOrd="2" destOrd="0" parTransId="{D84A40F2-8D49-4B39-869D-2E0AB40CBBA6}" sibTransId="{9FF45EA6-506B-4821-903C-DC3FC86B0D94}"/>
    <dgm:cxn modelId="{B654631A-96BE-4382-B994-2E67DF0C1C6B}" type="presOf" srcId="{1D9A487D-EAD8-49CA-AFBF-2ED58178780F}" destId="{A381B42B-D113-44E6-B1FF-5898FA17DB26}" srcOrd="0" destOrd="0" presId="urn:microsoft.com/office/officeart/2005/8/layout/process4"/>
    <dgm:cxn modelId="{C38A151D-1749-40EC-9E43-2E2E1F54C014}" type="presOf" srcId="{431E1F95-19A8-4784-8927-BFCEED04ED43}" destId="{1D25AFE9-68D3-4A5F-8CC7-012E5508914C}" srcOrd="0" destOrd="0" presId="urn:microsoft.com/office/officeart/2005/8/layout/process4"/>
    <dgm:cxn modelId="{42038030-81D2-402C-A862-B1D2E179625F}" type="presOf" srcId="{86776494-FD15-4F86-B1B3-265FA16ED646}" destId="{3B394452-3779-4C41-B944-565B903AB709}" srcOrd="0" destOrd="0" presId="urn:microsoft.com/office/officeart/2005/8/layout/process4"/>
    <dgm:cxn modelId="{ECBF7932-A550-4CEE-B6C0-B811CA424E3A}" srcId="{86776494-FD15-4F86-B1B3-265FA16ED646}" destId="{14D21046-DEDB-42B2-946D-52EA91C3B7B0}" srcOrd="0" destOrd="0" parTransId="{106121DE-C745-49E3-AD94-C3BD3F49D595}" sibTransId="{13B806D5-C477-402D-98CA-5CB54884A280}"/>
    <dgm:cxn modelId="{68D0153E-E981-4C8D-8845-60042CA7D51B}" srcId="{86776494-FD15-4F86-B1B3-265FA16ED646}" destId="{1D9A487D-EAD8-49CA-AFBF-2ED58178780F}" srcOrd="1" destOrd="0" parTransId="{1B414B38-4591-4C3A-86F5-7BA68EAE6095}" sibTransId="{4F88ACCE-671D-4023-ACAE-F299352081B3}"/>
    <dgm:cxn modelId="{1019A56B-3FFF-4671-AB8D-77E33B65654E}" type="presOf" srcId="{0D49E6BC-6F2B-49AB-BFF0-6BA974EE1A44}" destId="{63A7E83C-032C-462E-BEF4-58209C67D395}" srcOrd="0" destOrd="0" presId="urn:microsoft.com/office/officeart/2005/8/layout/process4"/>
    <dgm:cxn modelId="{34356191-8DEA-43A4-A813-2B8FAC10EC02}" srcId="{14D21046-DEDB-42B2-946D-52EA91C3B7B0}" destId="{440EB9B2-A3D2-4EAA-B4B0-EFFF6C7246A4}" srcOrd="3" destOrd="0" parTransId="{431B4AB8-362C-4F6A-A76F-A4D90B3252B2}" sibTransId="{84D81EAB-212A-484C-BB71-7CBCF9D5BF0F}"/>
    <dgm:cxn modelId="{C32485B7-0238-41C5-9B85-CE70487677D2}" type="presOf" srcId="{E66DCE6E-17F8-4620-8EA4-8C18FCCBD4FE}" destId="{4B04E859-EEB8-4AC4-B77B-27E06CF0C8E6}" srcOrd="0" destOrd="0" presId="urn:microsoft.com/office/officeart/2005/8/layout/process4"/>
    <dgm:cxn modelId="{42F847BD-4411-4A60-A9B0-40E9F939B588}" type="presOf" srcId="{440EB9B2-A3D2-4EAA-B4B0-EFFF6C7246A4}" destId="{551E390F-ED53-43B3-B1F4-A613AD124A1E}" srcOrd="0" destOrd="0" presId="urn:microsoft.com/office/officeart/2005/8/layout/process4"/>
    <dgm:cxn modelId="{31B395BD-F1D6-4B7A-8523-89593D1F1F5B}" srcId="{14D21046-DEDB-42B2-946D-52EA91C3B7B0}" destId="{0D49E6BC-6F2B-49AB-BFF0-6BA974EE1A44}" srcOrd="0" destOrd="0" parTransId="{C912FCE2-0F50-40E2-A7FD-8DA8F0CCDE79}" sibTransId="{115DEFD2-7A5A-49E3-BBAE-5B3063033C88}"/>
    <dgm:cxn modelId="{31F328E4-CEB4-412D-8CC5-BBBDCE1B8DE1}" srcId="{14D21046-DEDB-42B2-946D-52EA91C3B7B0}" destId="{E66DCE6E-17F8-4620-8EA4-8C18FCCBD4FE}" srcOrd="1" destOrd="0" parTransId="{066B25D9-FD91-424B-9CA0-E278EFE78376}" sibTransId="{DBA2D6F9-74A6-4CE4-8309-373A38CC7FC5}"/>
    <dgm:cxn modelId="{5A235EE5-88FD-4D5F-A105-03158AFC99BA}" type="presOf" srcId="{14D21046-DEDB-42B2-946D-52EA91C3B7B0}" destId="{FD141902-3AD4-4823-84AE-987895208D1F}" srcOrd="0" destOrd="0" presId="urn:microsoft.com/office/officeart/2005/8/layout/process4"/>
    <dgm:cxn modelId="{0ACF5A61-3E02-4617-90C5-1F1F5DE624CD}" type="presParOf" srcId="{3B394452-3779-4C41-B944-565B903AB709}" destId="{27778C23-6DF8-4DE5-818A-BFC2F2188DE7}" srcOrd="0" destOrd="0" presId="urn:microsoft.com/office/officeart/2005/8/layout/process4"/>
    <dgm:cxn modelId="{18D06AD4-33B7-45C4-B543-ED0E2079363E}" type="presParOf" srcId="{27778C23-6DF8-4DE5-818A-BFC2F2188DE7}" destId="{A381B42B-D113-44E6-B1FF-5898FA17DB26}" srcOrd="0" destOrd="0" presId="urn:microsoft.com/office/officeart/2005/8/layout/process4"/>
    <dgm:cxn modelId="{CB0767C1-5B78-47E8-9E40-80FF791F41F9}" type="presParOf" srcId="{3B394452-3779-4C41-B944-565B903AB709}" destId="{28E93AD5-76AB-470F-9532-B718912F7EDE}" srcOrd="1" destOrd="0" presId="urn:microsoft.com/office/officeart/2005/8/layout/process4"/>
    <dgm:cxn modelId="{C9654952-57F0-425B-B85B-D1EAF56BDA3A}" type="presParOf" srcId="{3B394452-3779-4C41-B944-565B903AB709}" destId="{514108D4-5558-42B4-A8E4-C5DDD4A4B87C}" srcOrd="2" destOrd="0" presId="urn:microsoft.com/office/officeart/2005/8/layout/process4"/>
    <dgm:cxn modelId="{54B6439B-DC85-4CF4-8C59-3279FFFC4A6C}" type="presParOf" srcId="{514108D4-5558-42B4-A8E4-C5DDD4A4B87C}" destId="{FD141902-3AD4-4823-84AE-987895208D1F}" srcOrd="0" destOrd="0" presId="urn:microsoft.com/office/officeart/2005/8/layout/process4"/>
    <dgm:cxn modelId="{23B545AD-C7C9-4A27-985F-A334BFC5C9A4}" type="presParOf" srcId="{514108D4-5558-42B4-A8E4-C5DDD4A4B87C}" destId="{B3C0E4B9-641C-40E2-9A16-682081F61C98}" srcOrd="1" destOrd="0" presId="urn:microsoft.com/office/officeart/2005/8/layout/process4"/>
    <dgm:cxn modelId="{FC51AE30-D08E-4372-B2B7-31E21635F4C8}" type="presParOf" srcId="{514108D4-5558-42B4-A8E4-C5DDD4A4B87C}" destId="{3258C748-C139-46FA-9B89-9AA970F464D8}" srcOrd="2" destOrd="0" presId="urn:microsoft.com/office/officeart/2005/8/layout/process4"/>
    <dgm:cxn modelId="{26F25285-25DB-4B1E-9761-E19BB9504D5A}" type="presParOf" srcId="{3258C748-C139-46FA-9B89-9AA970F464D8}" destId="{63A7E83C-032C-462E-BEF4-58209C67D395}" srcOrd="0" destOrd="0" presId="urn:microsoft.com/office/officeart/2005/8/layout/process4"/>
    <dgm:cxn modelId="{3B10C190-61D2-48D2-BBB4-B3E7DAC7D71C}" type="presParOf" srcId="{3258C748-C139-46FA-9B89-9AA970F464D8}" destId="{4B04E859-EEB8-4AC4-B77B-27E06CF0C8E6}" srcOrd="1" destOrd="0" presId="urn:microsoft.com/office/officeart/2005/8/layout/process4"/>
    <dgm:cxn modelId="{604914AC-803F-4F82-A0B6-79ED318E31ED}" type="presParOf" srcId="{3258C748-C139-46FA-9B89-9AA970F464D8}" destId="{1D25AFE9-68D3-4A5F-8CC7-012E5508914C}" srcOrd="2" destOrd="0" presId="urn:microsoft.com/office/officeart/2005/8/layout/process4"/>
    <dgm:cxn modelId="{51F72BF1-2798-47B1-94E6-F806D8AF30D7}" type="presParOf" srcId="{3258C748-C139-46FA-9B89-9AA970F464D8}" destId="{551E390F-ED53-43B3-B1F4-A613AD124A1E}" srcOrd="3"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506A46-9D21-4369-8CAF-79FAA9C0DCE3}"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F5B4B22-B8B6-4ACF-8668-834D6F87916E}">
      <dgm:prSet custT="1"/>
      <dgm:spPr/>
      <dgm:t>
        <a:bodyPr/>
        <a:lstStyle/>
        <a:p>
          <a:r>
            <a:rPr lang="en-GB" sz="1600" dirty="0"/>
            <a:t>“Police discretion is not an equal opportunity phenomenon. It disguises the disproportionate use of police powers against unpopular and powerless minorities…The police also tend to neglect the victimization of the powerless, who are over-policed and under-protected.”</a:t>
          </a:r>
        </a:p>
        <a:p>
          <a:r>
            <a:rPr lang="en-GB" sz="1600" dirty="0"/>
            <a:t>(Newburn and Reiner, 2012: 809)</a:t>
          </a:r>
          <a:endParaRPr lang="en-US" sz="1600" dirty="0"/>
        </a:p>
      </dgm:t>
    </dgm:pt>
    <dgm:pt modelId="{DCEAB754-F325-456A-B17E-15581EDFFF8C}" type="parTrans" cxnId="{4D156180-D1A4-46BE-B568-57C0971F1E6E}">
      <dgm:prSet/>
      <dgm:spPr/>
      <dgm:t>
        <a:bodyPr/>
        <a:lstStyle/>
        <a:p>
          <a:pPr algn="just"/>
          <a:endParaRPr lang="en-US" sz="1600"/>
        </a:p>
      </dgm:t>
    </dgm:pt>
    <dgm:pt modelId="{6BEF9874-8C69-4E78-AD8F-52001F84D353}" type="sibTrans" cxnId="{4D156180-D1A4-46BE-B568-57C0971F1E6E}">
      <dgm:prSet/>
      <dgm:spPr/>
      <dgm:t>
        <a:bodyPr/>
        <a:lstStyle/>
        <a:p>
          <a:endParaRPr lang="en-US" sz="1600"/>
        </a:p>
      </dgm:t>
    </dgm:pt>
    <dgm:pt modelId="{4D27ED96-DD25-465F-ABEE-D5777D854537}">
      <dgm:prSet custT="1"/>
      <dgm:spPr/>
      <dgm:t>
        <a:bodyPr/>
        <a:lstStyle/>
        <a:p>
          <a:r>
            <a:rPr lang="en-GB" sz="1600" dirty="0"/>
            <a:t>BME groups more likely to be stopped, searched, arrested and incarcerated.</a:t>
          </a:r>
          <a:endParaRPr lang="en-US" sz="1600" dirty="0"/>
        </a:p>
      </dgm:t>
    </dgm:pt>
    <dgm:pt modelId="{0223FF2F-1428-45F1-A4A7-7B990DD2F236}" type="parTrans" cxnId="{C420800E-D823-494F-A112-3FFD6B63FA3C}">
      <dgm:prSet/>
      <dgm:spPr/>
      <dgm:t>
        <a:bodyPr/>
        <a:lstStyle/>
        <a:p>
          <a:pPr algn="just"/>
          <a:endParaRPr lang="en-US" sz="1600"/>
        </a:p>
      </dgm:t>
    </dgm:pt>
    <dgm:pt modelId="{8D584C0B-997F-405B-AC24-D786A8607330}" type="sibTrans" cxnId="{C420800E-D823-494F-A112-3FFD6B63FA3C}">
      <dgm:prSet/>
      <dgm:spPr/>
      <dgm:t>
        <a:bodyPr/>
        <a:lstStyle/>
        <a:p>
          <a:endParaRPr lang="en-US" sz="1600"/>
        </a:p>
      </dgm:t>
    </dgm:pt>
    <dgm:pt modelId="{ECB25DF3-29C4-4F8E-8F9E-7CE0E64F86E5}">
      <dgm:prSet custT="1"/>
      <dgm:spPr/>
      <dgm:t>
        <a:bodyPr/>
        <a:lstStyle/>
        <a:p>
          <a:r>
            <a:rPr lang="en-GB" sz="1600" dirty="0"/>
            <a:t>“There is greater disproportionality in the number of Black people in prisons here than in the United States.” </a:t>
          </a:r>
        </a:p>
        <a:p>
          <a:r>
            <a:rPr lang="en-GB" sz="1600" dirty="0"/>
            <a:t>(</a:t>
          </a:r>
          <a:r>
            <a:rPr lang="en-GB" sz="1600" dirty="0" err="1"/>
            <a:t>Lammy</a:t>
          </a:r>
          <a:r>
            <a:rPr lang="en-GB" sz="1600" dirty="0"/>
            <a:t> Review, 2017:3)</a:t>
          </a:r>
          <a:endParaRPr lang="en-US" sz="1600" dirty="0"/>
        </a:p>
      </dgm:t>
    </dgm:pt>
    <dgm:pt modelId="{FCF17274-7340-4931-8992-A3DBF3251004}" type="parTrans" cxnId="{DF3EE969-C12D-4EAB-B1F7-8B15417F13BF}">
      <dgm:prSet/>
      <dgm:spPr/>
      <dgm:t>
        <a:bodyPr/>
        <a:lstStyle/>
        <a:p>
          <a:pPr algn="just"/>
          <a:endParaRPr lang="en-US" sz="1600"/>
        </a:p>
      </dgm:t>
    </dgm:pt>
    <dgm:pt modelId="{FD012E90-263C-4DDA-AE54-2E5AA689F165}" type="sibTrans" cxnId="{DF3EE969-C12D-4EAB-B1F7-8B15417F13BF}">
      <dgm:prSet/>
      <dgm:spPr/>
      <dgm:t>
        <a:bodyPr/>
        <a:lstStyle/>
        <a:p>
          <a:endParaRPr lang="en-US" sz="1600"/>
        </a:p>
      </dgm:t>
    </dgm:pt>
    <dgm:pt modelId="{83767383-55ED-458F-BC42-C3976B969451}" type="pres">
      <dgm:prSet presAssocID="{83506A46-9D21-4369-8CAF-79FAA9C0DCE3}" presName="root" presStyleCnt="0">
        <dgm:presLayoutVars>
          <dgm:dir/>
          <dgm:resizeHandles val="exact"/>
        </dgm:presLayoutVars>
      </dgm:prSet>
      <dgm:spPr/>
    </dgm:pt>
    <dgm:pt modelId="{7976A24A-E3BB-464F-B842-E4C4ACCFDD3E}" type="pres">
      <dgm:prSet presAssocID="{BF5B4B22-B8B6-4ACF-8668-834D6F87916E}" presName="compNode" presStyleCnt="0"/>
      <dgm:spPr/>
    </dgm:pt>
    <dgm:pt modelId="{26A58EB7-3625-48A8-B7BD-B1A4E59F7DEE}" type="pres">
      <dgm:prSet presAssocID="{BF5B4B22-B8B6-4ACF-8668-834D6F8791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7624AEC7-A99F-42D7-A2B2-D199BCD54EA9}" type="pres">
      <dgm:prSet presAssocID="{BF5B4B22-B8B6-4ACF-8668-834D6F87916E}" presName="spaceRect" presStyleCnt="0"/>
      <dgm:spPr/>
    </dgm:pt>
    <dgm:pt modelId="{F4AA831A-A98C-4596-AC10-29ED50B89960}" type="pres">
      <dgm:prSet presAssocID="{BF5B4B22-B8B6-4ACF-8668-834D6F87916E}" presName="textRect" presStyleLbl="revTx" presStyleIdx="0" presStyleCnt="3">
        <dgm:presLayoutVars>
          <dgm:chMax val="1"/>
          <dgm:chPref val="1"/>
        </dgm:presLayoutVars>
      </dgm:prSet>
      <dgm:spPr/>
    </dgm:pt>
    <dgm:pt modelId="{7F6CBD22-BA4F-4D96-86AA-5109CE084BBC}" type="pres">
      <dgm:prSet presAssocID="{6BEF9874-8C69-4E78-AD8F-52001F84D353}" presName="sibTrans" presStyleCnt="0"/>
      <dgm:spPr/>
    </dgm:pt>
    <dgm:pt modelId="{2C4DE491-0834-43BE-BD49-74E7B561473F}" type="pres">
      <dgm:prSet presAssocID="{4D27ED96-DD25-465F-ABEE-D5777D854537}" presName="compNode" presStyleCnt="0"/>
      <dgm:spPr/>
    </dgm:pt>
    <dgm:pt modelId="{A4FBACEE-23E8-4687-8217-B634BBC6E407}" type="pres">
      <dgm:prSet presAssocID="{4D27ED96-DD25-465F-ABEE-D5777D8545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EE3D449B-B2A8-40EC-8061-6CC90F1C2BF5}" type="pres">
      <dgm:prSet presAssocID="{4D27ED96-DD25-465F-ABEE-D5777D854537}" presName="spaceRect" presStyleCnt="0"/>
      <dgm:spPr/>
    </dgm:pt>
    <dgm:pt modelId="{560817EB-D9C3-49A4-9ED9-AE8C6F29CEE6}" type="pres">
      <dgm:prSet presAssocID="{4D27ED96-DD25-465F-ABEE-D5777D854537}" presName="textRect" presStyleLbl="revTx" presStyleIdx="1" presStyleCnt="3">
        <dgm:presLayoutVars>
          <dgm:chMax val="1"/>
          <dgm:chPref val="1"/>
        </dgm:presLayoutVars>
      </dgm:prSet>
      <dgm:spPr/>
    </dgm:pt>
    <dgm:pt modelId="{99ACD7D8-0BA5-4D60-A42A-A703D2D6980C}" type="pres">
      <dgm:prSet presAssocID="{8D584C0B-997F-405B-AC24-D786A8607330}" presName="sibTrans" presStyleCnt="0"/>
      <dgm:spPr/>
    </dgm:pt>
    <dgm:pt modelId="{ECE6E8D2-25D4-429F-9532-B3D0EF022AD7}" type="pres">
      <dgm:prSet presAssocID="{ECB25DF3-29C4-4F8E-8F9E-7CE0E64F86E5}" presName="compNode" presStyleCnt="0"/>
      <dgm:spPr/>
    </dgm:pt>
    <dgm:pt modelId="{E6BF5C7E-7109-4933-92A9-60C75C202874}" type="pres">
      <dgm:prSet presAssocID="{ECB25DF3-29C4-4F8E-8F9E-7CE0E64F86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89551AB-4C32-4E78-BFF2-69A8D3333E07}" type="pres">
      <dgm:prSet presAssocID="{ECB25DF3-29C4-4F8E-8F9E-7CE0E64F86E5}" presName="spaceRect" presStyleCnt="0"/>
      <dgm:spPr/>
    </dgm:pt>
    <dgm:pt modelId="{5B83DD6E-1BDD-40E4-BD4C-B716BAC0AFDE}" type="pres">
      <dgm:prSet presAssocID="{ECB25DF3-29C4-4F8E-8F9E-7CE0E64F86E5}" presName="textRect" presStyleLbl="revTx" presStyleIdx="2" presStyleCnt="3">
        <dgm:presLayoutVars>
          <dgm:chMax val="1"/>
          <dgm:chPref val="1"/>
        </dgm:presLayoutVars>
      </dgm:prSet>
      <dgm:spPr/>
    </dgm:pt>
  </dgm:ptLst>
  <dgm:cxnLst>
    <dgm:cxn modelId="{8F9BB603-50AD-4B84-9002-EE38C0C5D6F4}" type="presOf" srcId="{BF5B4B22-B8B6-4ACF-8668-834D6F87916E}" destId="{F4AA831A-A98C-4596-AC10-29ED50B89960}" srcOrd="0" destOrd="0" presId="urn:microsoft.com/office/officeart/2018/2/layout/IconLabelList"/>
    <dgm:cxn modelId="{C420800E-D823-494F-A112-3FFD6B63FA3C}" srcId="{83506A46-9D21-4369-8CAF-79FAA9C0DCE3}" destId="{4D27ED96-DD25-465F-ABEE-D5777D854537}" srcOrd="1" destOrd="0" parTransId="{0223FF2F-1428-45F1-A4A7-7B990DD2F236}" sibTransId="{8D584C0B-997F-405B-AC24-D786A8607330}"/>
    <dgm:cxn modelId="{DF3EE969-C12D-4EAB-B1F7-8B15417F13BF}" srcId="{83506A46-9D21-4369-8CAF-79FAA9C0DCE3}" destId="{ECB25DF3-29C4-4F8E-8F9E-7CE0E64F86E5}" srcOrd="2" destOrd="0" parTransId="{FCF17274-7340-4931-8992-A3DBF3251004}" sibTransId="{FD012E90-263C-4DDA-AE54-2E5AA689F165}"/>
    <dgm:cxn modelId="{4D156180-D1A4-46BE-B568-57C0971F1E6E}" srcId="{83506A46-9D21-4369-8CAF-79FAA9C0DCE3}" destId="{BF5B4B22-B8B6-4ACF-8668-834D6F87916E}" srcOrd="0" destOrd="0" parTransId="{DCEAB754-F325-456A-B17E-15581EDFFF8C}" sibTransId="{6BEF9874-8C69-4E78-AD8F-52001F84D353}"/>
    <dgm:cxn modelId="{76FE438A-0010-4F7E-92CA-E3A5E7AC18AA}" type="presOf" srcId="{83506A46-9D21-4369-8CAF-79FAA9C0DCE3}" destId="{83767383-55ED-458F-BC42-C3976B969451}" srcOrd="0" destOrd="0" presId="urn:microsoft.com/office/officeart/2018/2/layout/IconLabelList"/>
    <dgm:cxn modelId="{B600C1A5-8843-446C-810A-EC1F039EAE47}" type="presOf" srcId="{4D27ED96-DD25-465F-ABEE-D5777D854537}" destId="{560817EB-D9C3-49A4-9ED9-AE8C6F29CEE6}" srcOrd="0" destOrd="0" presId="urn:microsoft.com/office/officeart/2018/2/layout/IconLabelList"/>
    <dgm:cxn modelId="{00DB9BBD-E955-48AC-AF36-430EBAD16364}" type="presOf" srcId="{ECB25DF3-29C4-4F8E-8F9E-7CE0E64F86E5}" destId="{5B83DD6E-1BDD-40E4-BD4C-B716BAC0AFDE}" srcOrd="0" destOrd="0" presId="urn:microsoft.com/office/officeart/2018/2/layout/IconLabelList"/>
    <dgm:cxn modelId="{034C29C3-58BD-4ECB-BB0E-69327D3BDCBC}" type="presParOf" srcId="{83767383-55ED-458F-BC42-C3976B969451}" destId="{7976A24A-E3BB-464F-B842-E4C4ACCFDD3E}" srcOrd="0" destOrd="0" presId="urn:microsoft.com/office/officeart/2018/2/layout/IconLabelList"/>
    <dgm:cxn modelId="{A25F0CF1-C8DC-4752-86C1-BE6C33823196}" type="presParOf" srcId="{7976A24A-E3BB-464F-B842-E4C4ACCFDD3E}" destId="{26A58EB7-3625-48A8-B7BD-B1A4E59F7DEE}" srcOrd="0" destOrd="0" presId="urn:microsoft.com/office/officeart/2018/2/layout/IconLabelList"/>
    <dgm:cxn modelId="{4B35E0D5-37B6-40F6-84F4-23509DF24D51}" type="presParOf" srcId="{7976A24A-E3BB-464F-B842-E4C4ACCFDD3E}" destId="{7624AEC7-A99F-42D7-A2B2-D199BCD54EA9}" srcOrd="1" destOrd="0" presId="urn:microsoft.com/office/officeart/2018/2/layout/IconLabelList"/>
    <dgm:cxn modelId="{C4BC8352-944D-47CC-89BB-ADDF37182CD3}" type="presParOf" srcId="{7976A24A-E3BB-464F-B842-E4C4ACCFDD3E}" destId="{F4AA831A-A98C-4596-AC10-29ED50B89960}" srcOrd="2" destOrd="0" presId="urn:microsoft.com/office/officeart/2018/2/layout/IconLabelList"/>
    <dgm:cxn modelId="{C3E87A47-6FA5-40E8-A686-11A2B13CF9C4}" type="presParOf" srcId="{83767383-55ED-458F-BC42-C3976B969451}" destId="{7F6CBD22-BA4F-4D96-86AA-5109CE084BBC}" srcOrd="1" destOrd="0" presId="urn:microsoft.com/office/officeart/2018/2/layout/IconLabelList"/>
    <dgm:cxn modelId="{C2EE5DA3-DA4F-470A-A129-04B3B05299EF}" type="presParOf" srcId="{83767383-55ED-458F-BC42-C3976B969451}" destId="{2C4DE491-0834-43BE-BD49-74E7B561473F}" srcOrd="2" destOrd="0" presId="urn:microsoft.com/office/officeart/2018/2/layout/IconLabelList"/>
    <dgm:cxn modelId="{7EB3A354-E2D2-4BD2-9D5E-55A39E2F91C4}" type="presParOf" srcId="{2C4DE491-0834-43BE-BD49-74E7B561473F}" destId="{A4FBACEE-23E8-4687-8217-B634BBC6E407}" srcOrd="0" destOrd="0" presId="urn:microsoft.com/office/officeart/2018/2/layout/IconLabelList"/>
    <dgm:cxn modelId="{07DE1660-CCF5-4B0E-9274-40E41E64F851}" type="presParOf" srcId="{2C4DE491-0834-43BE-BD49-74E7B561473F}" destId="{EE3D449B-B2A8-40EC-8061-6CC90F1C2BF5}" srcOrd="1" destOrd="0" presId="urn:microsoft.com/office/officeart/2018/2/layout/IconLabelList"/>
    <dgm:cxn modelId="{25A8B39C-AF4D-4F61-ACAE-E5E3EA9D2801}" type="presParOf" srcId="{2C4DE491-0834-43BE-BD49-74E7B561473F}" destId="{560817EB-D9C3-49A4-9ED9-AE8C6F29CEE6}" srcOrd="2" destOrd="0" presId="urn:microsoft.com/office/officeart/2018/2/layout/IconLabelList"/>
    <dgm:cxn modelId="{E594D095-CC2E-4331-8332-DBF70598A7D4}" type="presParOf" srcId="{83767383-55ED-458F-BC42-C3976B969451}" destId="{99ACD7D8-0BA5-4D60-A42A-A703D2D6980C}" srcOrd="3" destOrd="0" presId="urn:microsoft.com/office/officeart/2018/2/layout/IconLabelList"/>
    <dgm:cxn modelId="{92DD3D8A-2BB4-481E-A335-A8125BFEC0FE}" type="presParOf" srcId="{83767383-55ED-458F-BC42-C3976B969451}" destId="{ECE6E8D2-25D4-429F-9532-B3D0EF022AD7}" srcOrd="4" destOrd="0" presId="urn:microsoft.com/office/officeart/2018/2/layout/IconLabelList"/>
    <dgm:cxn modelId="{6092E757-483B-4B39-8E27-F3558F60DD4F}" type="presParOf" srcId="{ECE6E8D2-25D4-429F-9532-B3D0EF022AD7}" destId="{E6BF5C7E-7109-4933-92A9-60C75C202874}" srcOrd="0" destOrd="0" presId="urn:microsoft.com/office/officeart/2018/2/layout/IconLabelList"/>
    <dgm:cxn modelId="{978EE468-B1BA-4035-9936-B06D0D0919EB}" type="presParOf" srcId="{ECE6E8D2-25D4-429F-9532-B3D0EF022AD7}" destId="{789551AB-4C32-4E78-BFF2-69A8D3333E07}" srcOrd="1" destOrd="0" presId="urn:microsoft.com/office/officeart/2018/2/layout/IconLabelList"/>
    <dgm:cxn modelId="{04553614-5AF6-4B8E-AF6E-94282BC852BD}" type="presParOf" srcId="{ECE6E8D2-25D4-429F-9532-B3D0EF022AD7}" destId="{5B83DD6E-1BDD-40E4-BD4C-B716BAC0AFD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908AD3F-7B66-47BB-BD52-3B8F583A0B48}" type="doc">
      <dgm:prSet loTypeId="urn:microsoft.com/office/officeart/2018/2/layout/IconVerticalSolidList" loCatId="icon" qsTypeId="urn:microsoft.com/office/officeart/2005/8/quickstyle/simple4" qsCatId="simple" csTypeId="urn:microsoft.com/office/officeart/2005/8/colors/accent3_1" csCatId="accent3" phldr="1"/>
      <dgm:spPr/>
      <dgm:t>
        <a:bodyPr/>
        <a:lstStyle/>
        <a:p>
          <a:endParaRPr lang="en-US"/>
        </a:p>
      </dgm:t>
    </dgm:pt>
    <dgm:pt modelId="{579C0BE7-E0CE-4EE2-B64A-BEC0B6A067B1}">
      <dgm:prSet/>
      <dgm:spPr/>
      <dgm:t>
        <a:bodyPr/>
        <a:lstStyle/>
        <a:p>
          <a:pPr>
            <a:lnSpc>
              <a:spcPct val="100000"/>
            </a:lnSpc>
          </a:pPr>
          <a:r>
            <a:rPr lang="en-GB"/>
            <a:t>Hough’s work focused on street encounters between police officers and young people and he made note of the different types of policing styles that he observed; </a:t>
          </a:r>
          <a:endParaRPr lang="en-US"/>
        </a:p>
      </dgm:t>
    </dgm:pt>
    <dgm:pt modelId="{A509C8D5-5DFF-4FBE-A0C7-87B2370D0EEF}" type="parTrans" cxnId="{DC1612BD-5473-4182-8F03-3A84A43F4DA1}">
      <dgm:prSet/>
      <dgm:spPr/>
      <dgm:t>
        <a:bodyPr/>
        <a:lstStyle/>
        <a:p>
          <a:endParaRPr lang="en-US"/>
        </a:p>
      </dgm:t>
    </dgm:pt>
    <dgm:pt modelId="{088AEC89-5A5E-417B-98F2-9C14F2B44B1F}" type="sibTrans" cxnId="{DC1612BD-5473-4182-8F03-3A84A43F4DA1}">
      <dgm:prSet/>
      <dgm:spPr/>
      <dgm:t>
        <a:bodyPr/>
        <a:lstStyle/>
        <a:p>
          <a:endParaRPr lang="en-US"/>
        </a:p>
      </dgm:t>
    </dgm:pt>
    <dgm:pt modelId="{852B6371-D8D0-42EE-BAB8-9A813FA29E6C}">
      <dgm:prSet/>
      <dgm:spPr/>
      <dgm:t>
        <a:bodyPr/>
        <a:lstStyle/>
        <a:p>
          <a:pPr>
            <a:lnSpc>
              <a:spcPct val="100000"/>
            </a:lnSpc>
          </a:pPr>
          <a:r>
            <a:rPr lang="en-GB" dirty="0"/>
            <a:t>“These people some­times brought their own stereotypes and prejudices to the encounter, reflecting long his­tories of difficult relations between police and public” (2013: 184).</a:t>
          </a:r>
          <a:endParaRPr lang="en-US" dirty="0"/>
        </a:p>
      </dgm:t>
    </dgm:pt>
    <dgm:pt modelId="{A838CB94-925B-41CD-B53F-221221E2DEC7}" type="parTrans" cxnId="{5677E75C-9D62-4227-9824-C2ADE2BA5577}">
      <dgm:prSet/>
      <dgm:spPr/>
      <dgm:t>
        <a:bodyPr/>
        <a:lstStyle/>
        <a:p>
          <a:endParaRPr lang="en-US"/>
        </a:p>
      </dgm:t>
    </dgm:pt>
    <dgm:pt modelId="{47AEE4C6-8901-4644-9B3C-CE8FB53D1A44}" type="sibTrans" cxnId="{5677E75C-9D62-4227-9824-C2ADE2BA5577}">
      <dgm:prSet/>
      <dgm:spPr/>
      <dgm:t>
        <a:bodyPr/>
        <a:lstStyle/>
        <a:p>
          <a:endParaRPr lang="en-US"/>
        </a:p>
      </dgm:t>
    </dgm:pt>
    <dgm:pt modelId="{9BD80C3C-AD6C-491F-B1C8-C93962C43F27}">
      <dgm:prSet/>
      <dgm:spPr/>
      <dgm:t>
        <a:bodyPr/>
        <a:lstStyle/>
        <a:p>
          <a:pPr>
            <a:lnSpc>
              <a:spcPct val="100000"/>
            </a:lnSpc>
          </a:pPr>
          <a:r>
            <a:rPr lang="en-GB"/>
            <a:t>Adversarial policing was most often used in high crime areas. </a:t>
          </a:r>
          <a:endParaRPr lang="en-US"/>
        </a:p>
      </dgm:t>
    </dgm:pt>
    <dgm:pt modelId="{3247A238-BD50-4382-9F14-1160E3053B0A}" type="parTrans" cxnId="{7D9B742A-4633-4CB8-8422-05B43AA646B5}">
      <dgm:prSet/>
      <dgm:spPr/>
      <dgm:t>
        <a:bodyPr/>
        <a:lstStyle/>
        <a:p>
          <a:endParaRPr lang="en-US"/>
        </a:p>
      </dgm:t>
    </dgm:pt>
    <dgm:pt modelId="{FBB1E623-E2A7-453E-8D65-BDEC24F625EE}" type="sibTrans" cxnId="{7D9B742A-4633-4CB8-8422-05B43AA646B5}">
      <dgm:prSet/>
      <dgm:spPr/>
      <dgm:t>
        <a:bodyPr/>
        <a:lstStyle/>
        <a:p>
          <a:endParaRPr lang="en-US"/>
        </a:p>
      </dgm:t>
    </dgm:pt>
    <dgm:pt modelId="{23640F1D-5CB8-441F-B49B-17E52BEC67D6}">
      <dgm:prSet/>
      <dgm:spPr/>
      <dgm:t>
        <a:bodyPr/>
        <a:lstStyle/>
        <a:p>
          <a:pPr>
            <a:lnSpc>
              <a:spcPct val="100000"/>
            </a:lnSpc>
          </a:pPr>
          <a:r>
            <a:rPr lang="en-GB"/>
            <a:t>“Our interpretation of this was that these tactics were being deployed to demonstrate who was in control of the streets” (2013:187). </a:t>
          </a:r>
          <a:endParaRPr lang="en-US"/>
        </a:p>
      </dgm:t>
    </dgm:pt>
    <dgm:pt modelId="{8178B759-DBD6-4844-86A1-E9ED2A3C7DB1}" type="parTrans" cxnId="{B7970C92-6130-4786-915D-442D49726210}">
      <dgm:prSet/>
      <dgm:spPr/>
      <dgm:t>
        <a:bodyPr/>
        <a:lstStyle/>
        <a:p>
          <a:endParaRPr lang="en-US"/>
        </a:p>
      </dgm:t>
    </dgm:pt>
    <dgm:pt modelId="{ADF7C840-C8AD-45BC-9ED7-3AA5BB83EB8B}" type="sibTrans" cxnId="{B7970C92-6130-4786-915D-442D49726210}">
      <dgm:prSet/>
      <dgm:spPr/>
      <dgm:t>
        <a:bodyPr/>
        <a:lstStyle/>
        <a:p>
          <a:endParaRPr lang="en-US"/>
        </a:p>
      </dgm:t>
    </dgm:pt>
    <dgm:pt modelId="{BE8B224A-4854-450D-9A21-022FD9E776D0}" type="pres">
      <dgm:prSet presAssocID="{F908AD3F-7B66-47BB-BD52-3B8F583A0B48}" presName="root" presStyleCnt="0">
        <dgm:presLayoutVars>
          <dgm:dir/>
          <dgm:resizeHandles val="exact"/>
        </dgm:presLayoutVars>
      </dgm:prSet>
      <dgm:spPr/>
    </dgm:pt>
    <dgm:pt modelId="{4737AAE2-E95E-4511-B70A-FBFBB874FDBC}" type="pres">
      <dgm:prSet presAssocID="{579C0BE7-E0CE-4EE2-B64A-BEC0B6A067B1}" presName="compNode" presStyleCnt="0"/>
      <dgm:spPr/>
    </dgm:pt>
    <dgm:pt modelId="{58209FE7-F93B-4426-8061-B7739D098404}" type="pres">
      <dgm:prSet presAssocID="{579C0BE7-E0CE-4EE2-B64A-BEC0B6A067B1}" presName="bgRect" presStyleLbl="bgShp" presStyleIdx="0" presStyleCnt="4"/>
      <dgm:spPr/>
    </dgm:pt>
    <dgm:pt modelId="{7494758F-2224-464D-A277-6A8284B4A445}" type="pres">
      <dgm:prSet presAssocID="{579C0BE7-E0CE-4EE2-B64A-BEC0B6A067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DE2C1BE8-6EE7-4376-AE87-41FDCA098511}" type="pres">
      <dgm:prSet presAssocID="{579C0BE7-E0CE-4EE2-B64A-BEC0B6A067B1}" presName="spaceRect" presStyleCnt="0"/>
      <dgm:spPr/>
    </dgm:pt>
    <dgm:pt modelId="{F8558B0D-DE70-4228-8952-ACFA86C3D171}" type="pres">
      <dgm:prSet presAssocID="{579C0BE7-E0CE-4EE2-B64A-BEC0B6A067B1}" presName="parTx" presStyleLbl="revTx" presStyleIdx="0" presStyleCnt="4">
        <dgm:presLayoutVars>
          <dgm:chMax val="0"/>
          <dgm:chPref val="0"/>
        </dgm:presLayoutVars>
      </dgm:prSet>
      <dgm:spPr/>
    </dgm:pt>
    <dgm:pt modelId="{41E90B13-3384-4958-BCE4-32160DEF34FB}" type="pres">
      <dgm:prSet presAssocID="{088AEC89-5A5E-417B-98F2-9C14F2B44B1F}" presName="sibTrans" presStyleCnt="0"/>
      <dgm:spPr/>
    </dgm:pt>
    <dgm:pt modelId="{3DA04B61-4B24-42A4-BE2E-FCCA9B56115D}" type="pres">
      <dgm:prSet presAssocID="{852B6371-D8D0-42EE-BAB8-9A813FA29E6C}" presName="compNode" presStyleCnt="0"/>
      <dgm:spPr/>
    </dgm:pt>
    <dgm:pt modelId="{2EFC21D7-069C-4FB3-B601-7FD0D8B84D97}" type="pres">
      <dgm:prSet presAssocID="{852B6371-D8D0-42EE-BAB8-9A813FA29E6C}" presName="bgRect" presStyleLbl="bgShp" presStyleIdx="1" presStyleCnt="4"/>
      <dgm:spPr/>
    </dgm:pt>
    <dgm:pt modelId="{35C0A947-2206-4CB1-885F-5E5599E2DEF7}" type="pres">
      <dgm:prSet presAssocID="{852B6371-D8D0-42EE-BAB8-9A813FA29E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D8F9AB7A-C9CD-47BB-B460-D6893A1B9ED1}" type="pres">
      <dgm:prSet presAssocID="{852B6371-D8D0-42EE-BAB8-9A813FA29E6C}" presName="spaceRect" presStyleCnt="0"/>
      <dgm:spPr/>
    </dgm:pt>
    <dgm:pt modelId="{37026E0C-F8F4-4F28-A1A0-9106F2D01435}" type="pres">
      <dgm:prSet presAssocID="{852B6371-D8D0-42EE-BAB8-9A813FA29E6C}" presName="parTx" presStyleLbl="revTx" presStyleIdx="1" presStyleCnt="4">
        <dgm:presLayoutVars>
          <dgm:chMax val="0"/>
          <dgm:chPref val="0"/>
        </dgm:presLayoutVars>
      </dgm:prSet>
      <dgm:spPr/>
    </dgm:pt>
    <dgm:pt modelId="{DA5755AE-9E36-4D22-B447-2785B880C0F4}" type="pres">
      <dgm:prSet presAssocID="{47AEE4C6-8901-4644-9B3C-CE8FB53D1A44}" presName="sibTrans" presStyleCnt="0"/>
      <dgm:spPr/>
    </dgm:pt>
    <dgm:pt modelId="{2C3B2F1C-AAF4-41FC-AD72-3E6554C72BD7}" type="pres">
      <dgm:prSet presAssocID="{9BD80C3C-AD6C-491F-B1C8-C93962C43F27}" presName="compNode" presStyleCnt="0"/>
      <dgm:spPr/>
    </dgm:pt>
    <dgm:pt modelId="{170ABE87-CB2C-4466-A348-F9F95AB7198B}" type="pres">
      <dgm:prSet presAssocID="{9BD80C3C-AD6C-491F-B1C8-C93962C43F27}" presName="bgRect" presStyleLbl="bgShp" presStyleIdx="2" presStyleCnt="4"/>
      <dgm:spPr/>
    </dgm:pt>
    <dgm:pt modelId="{859C5B49-0385-4846-BAC4-60EEC0F32E8E}" type="pres">
      <dgm:prSet presAssocID="{9BD80C3C-AD6C-491F-B1C8-C93962C43F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cuffs"/>
        </a:ext>
      </dgm:extLst>
    </dgm:pt>
    <dgm:pt modelId="{CEBA0C8F-3DFF-4929-BEE7-B89918CFB698}" type="pres">
      <dgm:prSet presAssocID="{9BD80C3C-AD6C-491F-B1C8-C93962C43F27}" presName="spaceRect" presStyleCnt="0"/>
      <dgm:spPr/>
    </dgm:pt>
    <dgm:pt modelId="{DC72C8F4-AC1B-46F3-93AE-D7EE4E04B8FB}" type="pres">
      <dgm:prSet presAssocID="{9BD80C3C-AD6C-491F-B1C8-C93962C43F27}" presName="parTx" presStyleLbl="revTx" presStyleIdx="2" presStyleCnt="4">
        <dgm:presLayoutVars>
          <dgm:chMax val="0"/>
          <dgm:chPref val="0"/>
        </dgm:presLayoutVars>
      </dgm:prSet>
      <dgm:spPr/>
    </dgm:pt>
    <dgm:pt modelId="{40FACD61-DD27-447B-B92D-7F741B5D0768}" type="pres">
      <dgm:prSet presAssocID="{FBB1E623-E2A7-453E-8D65-BDEC24F625EE}" presName="sibTrans" presStyleCnt="0"/>
      <dgm:spPr/>
    </dgm:pt>
    <dgm:pt modelId="{5296BD96-9E77-4FBC-AC94-FF11471DA503}" type="pres">
      <dgm:prSet presAssocID="{23640F1D-5CB8-441F-B49B-17E52BEC67D6}" presName="compNode" presStyleCnt="0"/>
      <dgm:spPr/>
    </dgm:pt>
    <dgm:pt modelId="{90C1AF6C-3188-4936-8743-0BF59F011039}" type="pres">
      <dgm:prSet presAssocID="{23640F1D-5CB8-441F-B49B-17E52BEC67D6}" presName="bgRect" presStyleLbl="bgShp" presStyleIdx="3" presStyleCnt="4"/>
      <dgm:spPr/>
    </dgm:pt>
    <dgm:pt modelId="{BFA7F47C-80AD-4A96-89F5-09746B166501}" type="pres">
      <dgm:prSet presAssocID="{23640F1D-5CB8-441F-B49B-17E52BEC67D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vel"/>
        </a:ext>
      </dgm:extLst>
    </dgm:pt>
    <dgm:pt modelId="{7ABC3412-A9D0-474F-888D-E757170BBF62}" type="pres">
      <dgm:prSet presAssocID="{23640F1D-5CB8-441F-B49B-17E52BEC67D6}" presName="spaceRect" presStyleCnt="0"/>
      <dgm:spPr/>
    </dgm:pt>
    <dgm:pt modelId="{69A6F9DA-24C8-4D47-A4F1-BE38B9CC718D}" type="pres">
      <dgm:prSet presAssocID="{23640F1D-5CB8-441F-B49B-17E52BEC67D6}" presName="parTx" presStyleLbl="revTx" presStyleIdx="3" presStyleCnt="4">
        <dgm:presLayoutVars>
          <dgm:chMax val="0"/>
          <dgm:chPref val="0"/>
        </dgm:presLayoutVars>
      </dgm:prSet>
      <dgm:spPr/>
    </dgm:pt>
  </dgm:ptLst>
  <dgm:cxnLst>
    <dgm:cxn modelId="{CD764104-F5FD-48C4-A90C-0798266BF67A}" type="presOf" srcId="{579C0BE7-E0CE-4EE2-B64A-BEC0B6A067B1}" destId="{F8558B0D-DE70-4228-8952-ACFA86C3D171}" srcOrd="0" destOrd="0" presId="urn:microsoft.com/office/officeart/2018/2/layout/IconVerticalSolidList"/>
    <dgm:cxn modelId="{7D9B742A-4633-4CB8-8422-05B43AA646B5}" srcId="{F908AD3F-7B66-47BB-BD52-3B8F583A0B48}" destId="{9BD80C3C-AD6C-491F-B1C8-C93962C43F27}" srcOrd="2" destOrd="0" parTransId="{3247A238-BD50-4382-9F14-1160E3053B0A}" sibTransId="{FBB1E623-E2A7-453E-8D65-BDEC24F625EE}"/>
    <dgm:cxn modelId="{5677E75C-9D62-4227-9824-C2ADE2BA5577}" srcId="{F908AD3F-7B66-47BB-BD52-3B8F583A0B48}" destId="{852B6371-D8D0-42EE-BAB8-9A813FA29E6C}" srcOrd="1" destOrd="0" parTransId="{A838CB94-925B-41CD-B53F-221221E2DEC7}" sibTransId="{47AEE4C6-8901-4644-9B3C-CE8FB53D1A44}"/>
    <dgm:cxn modelId="{D2329D54-7E7B-468D-8CD5-8CFA8CBF611A}" type="presOf" srcId="{852B6371-D8D0-42EE-BAB8-9A813FA29E6C}" destId="{37026E0C-F8F4-4F28-A1A0-9106F2D01435}" srcOrd="0" destOrd="0" presId="urn:microsoft.com/office/officeart/2018/2/layout/IconVerticalSolidList"/>
    <dgm:cxn modelId="{B7970C92-6130-4786-915D-442D49726210}" srcId="{F908AD3F-7B66-47BB-BD52-3B8F583A0B48}" destId="{23640F1D-5CB8-441F-B49B-17E52BEC67D6}" srcOrd="3" destOrd="0" parTransId="{8178B759-DBD6-4844-86A1-E9ED2A3C7DB1}" sibTransId="{ADF7C840-C8AD-45BC-9ED7-3AA5BB83EB8B}"/>
    <dgm:cxn modelId="{DC1612BD-5473-4182-8F03-3A84A43F4DA1}" srcId="{F908AD3F-7B66-47BB-BD52-3B8F583A0B48}" destId="{579C0BE7-E0CE-4EE2-B64A-BEC0B6A067B1}" srcOrd="0" destOrd="0" parTransId="{A509C8D5-5DFF-4FBE-A0C7-87B2370D0EEF}" sibTransId="{088AEC89-5A5E-417B-98F2-9C14F2B44B1F}"/>
    <dgm:cxn modelId="{371587DA-1398-40EA-8128-ADA824A62518}" type="presOf" srcId="{23640F1D-5CB8-441F-B49B-17E52BEC67D6}" destId="{69A6F9DA-24C8-4D47-A4F1-BE38B9CC718D}" srcOrd="0" destOrd="0" presId="urn:microsoft.com/office/officeart/2018/2/layout/IconVerticalSolidList"/>
    <dgm:cxn modelId="{396ABAE8-2322-43D7-8D14-D9DFFC8471D0}" type="presOf" srcId="{9BD80C3C-AD6C-491F-B1C8-C93962C43F27}" destId="{DC72C8F4-AC1B-46F3-93AE-D7EE4E04B8FB}" srcOrd="0" destOrd="0" presId="urn:microsoft.com/office/officeart/2018/2/layout/IconVerticalSolidList"/>
    <dgm:cxn modelId="{DB9C6AF5-7153-42EE-8B14-17EC01345901}" type="presOf" srcId="{F908AD3F-7B66-47BB-BD52-3B8F583A0B48}" destId="{BE8B224A-4854-450D-9A21-022FD9E776D0}" srcOrd="0" destOrd="0" presId="urn:microsoft.com/office/officeart/2018/2/layout/IconVerticalSolidList"/>
    <dgm:cxn modelId="{3F1D5AD2-EAD6-42AE-B5C0-841E97A406BD}" type="presParOf" srcId="{BE8B224A-4854-450D-9A21-022FD9E776D0}" destId="{4737AAE2-E95E-4511-B70A-FBFBB874FDBC}" srcOrd="0" destOrd="0" presId="urn:microsoft.com/office/officeart/2018/2/layout/IconVerticalSolidList"/>
    <dgm:cxn modelId="{0C107102-2D21-41B9-9CD9-8EDA6C7EF1B1}" type="presParOf" srcId="{4737AAE2-E95E-4511-B70A-FBFBB874FDBC}" destId="{58209FE7-F93B-4426-8061-B7739D098404}" srcOrd="0" destOrd="0" presId="urn:microsoft.com/office/officeart/2018/2/layout/IconVerticalSolidList"/>
    <dgm:cxn modelId="{46042655-F615-4087-9006-C90042E529EF}" type="presParOf" srcId="{4737AAE2-E95E-4511-B70A-FBFBB874FDBC}" destId="{7494758F-2224-464D-A277-6A8284B4A445}" srcOrd="1" destOrd="0" presId="urn:microsoft.com/office/officeart/2018/2/layout/IconVerticalSolidList"/>
    <dgm:cxn modelId="{3EA17DB2-C1E4-4E4F-A4D1-988B6CC983EE}" type="presParOf" srcId="{4737AAE2-E95E-4511-B70A-FBFBB874FDBC}" destId="{DE2C1BE8-6EE7-4376-AE87-41FDCA098511}" srcOrd="2" destOrd="0" presId="urn:microsoft.com/office/officeart/2018/2/layout/IconVerticalSolidList"/>
    <dgm:cxn modelId="{82C4849E-F57A-48D1-8C99-C58B2DFAEE05}" type="presParOf" srcId="{4737AAE2-E95E-4511-B70A-FBFBB874FDBC}" destId="{F8558B0D-DE70-4228-8952-ACFA86C3D171}" srcOrd="3" destOrd="0" presId="urn:microsoft.com/office/officeart/2018/2/layout/IconVerticalSolidList"/>
    <dgm:cxn modelId="{5DB3411C-BBE9-4A08-992A-F11548761CEC}" type="presParOf" srcId="{BE8B224A-4854-450D-9A21-022FD9E776D0}" destId="{41E90B13-3384-4958-BCE4-32160DEF34FB}" srcOrd="1" destOrd="0" presId="urn:microsoft.com/office/officeart/2018/2/layout/IconVerticalSolidList"/>
    <dgm:cxn modelId="{B3E5B97A-5068-43D8-8DC8-462F1C5BF6D2}" type="presParOf" srcId="{BE8B224A-4854-450D-9A21-022FD9E776D0}" destId="{3DA04B61-4B24-42A4-BE2E-FCCA9B56115D}" srcOrd="2" destOrd="0" presId="urn:microsoft.com/office/officeart/2018/2/layout/IconVerticalSolidList"/>
    <dgm:cxn modelId="{46492CBA-C43C-49B4-ADD2-5A5AD37617A6}" type="presParOf" srcId="{3DA04B61-4B24-42A4-BE2E-FCCA9B56115D}" destId="{2EFC21D7-069C-4FB3-B601-7FD0D8B84D97}" srcOrd="0" destOrd="0" presId="urn:microsoft.com/office/officeart/2018/2/layout/IconVerticalSolidList"/>
    <dgm:cxn modelId="{68B840A0-302F-4902-83FB-71780FF641D6}" type="presParOf" srcId="{3DA04B61-4B24-42A4-BE2E-FCCA9B56115D}" destId="{35C0A947-2206-4CB1-885F-5E5599E2DEF7}" srcOrd="1" destOrd="0" presId="urn:microsoft.com/office/officeart/2018/2/layout/IconVerticalSolidList"/>
    <dgm:cxn modelId="{8C71EB33-6AFC-42C9-AA81-FD38DBA6A171}" type="presParOf" srcId="{3DA04B61-4B24-42A4-BE2E-FCCA9B56115D}" destId="{D8F9AB7A-C9CD-47BB-B460-D6893A1B9ED1}" srcOrd="2" destOrd="0" presId="urn:microsoft.com/office/officeart/2018/2/layout/IconVerticalSolidList"/>
    <dgm:cxn modelId="{D58A41FA-B76B-4F1C-B3FE-34E793C04CCA}" type="presParOf" srcId="{3DA04B61-4B24-42A4-BE2E-FCCA9B56115D}" destId="{37026E0C-F8F4-4F28-A1A0-9106F2D01435}" srcOrd="3" destOrd="0" presId="urn:microsoft.com/office/officeart/2018/2/layout/IconVerticalSolidList"/>
    <dgm:cxn modelId="{BAE33DE9-90E6-42E7-9240-D51FE16CE0FF}" type="presParOf" srcId="{BE8B224A-4854-450D-9A21-022FD9E776D0}" destId="{DA5755AE-9E36-4D22-B447-2785B880C0F4}" srcOrd="3" destOrd="0" presId="urn:microsoft.com/office/officeart/2018/2/layout/IconVerticalSolidList"/>
    <dgm:cxn modelId="{59039D98-D58C-4E3E-A85E-DE38D2810B8F}" type="presParOf" srcId="{BE8B224A-4854-450D-9A21-022FD9E776D0}" destId="{2C3B2F1C-AAF4-41FC-AD72-3E6554C72BD7}" srcOrd="4" destOrd="0" presId="urn:microsoft.com/office/officeart/2018/2/layout/IconVerticalSolidList"/>
    <dgm:cxn modelId="{966D3143-B1D5-40F6-BA2F-6B2ECA50EE89}" type="presParOf" srcId="{2C3B2F1C-AAF4-41FC-AD72-3E6554C72BD7}" destId="{170ABE87-CB2C-4466-A348-F9F95AB7198B}" srcOrd="0" destOrd="0" presId="urn:microsoft.com/office/officeart/2018/2/layout/IconVerticalSolidList"/>
    <dgm:cxn modelId="{F9A72122-166D-4265-8E9C-3D66908A9FC2}" type="presParOf" srcId="{2C3B2F1C-AAF4-41FC-AD72-3E6554C72BD7}" destId="{859C5B49-0385-4846-BAC4-60EEC0F32E8E}" srcOrd="1" destOrd="0" presId="urn:microsoft.com/office/officeart/2018/2/layout/IconVerticalSolidList"/>
    <dgm:cxn modelId="{E9E66D72-6F35-4DF4-922E-42196888910E}" type="presParOf" srcId="{2C3B2F1C-AAF4-41FC-AD72-3E6554C72BD7}" destId="{CEBA0C8F-3DFF-4929-BEE7-B89918CFB698}" srcOrd="2" destOrd="0" presId="urn:microsoft.com/office/officeart/2018/2/layout/IconVerticalSolidList"/>
    <dgm:cxn modelId="{F80CAF6B-EEA8-458D-8C4E-A8722E973683}" type="presParOf" srcId="{2C3B2F1C-AAF4-41FC-AD72-3E6554C72BD7}" destId="{DC72C8F4-AC1B-46F3-93AE-D7EE4E04B8FB}" srcOrd="3" destOrd="0" presId="urn:microsoft.com/office/officeart/2018/2/layout/IconVerticalSolidList"/>
    <dgm:cxn modelId="{68E63834-86B7-41E6-8A33-7C5FED4C44D9}" type="presParOf" srcId="{BE8B224A-4854-450D-9A21-022FD9E776D0}" destId="{40FACD61-DD27-447B-B92D-7F741B5D0768}" srcOrd="5" destOrd="0" presId="urn:microsoft.com/office/officeart/2018/2/layout/IconVerticalSolidList"/>
    <dgm:cxn modelId="{ED6D1A11-EF37-45EE-8E1C-45D06EA36ECD}" type="presParOf" srcId="{BE8B224A-4854-450D-9A21-022FD9E776D0}" destId="{5296BD96-9E77-4FBC-AC94-FF11471DA503}" srcOrd="6" destOrd="0" presId="urn:microsoft.com/office/officeart/2018/2/layout/IconVerticalSolidList"/>
    <dgm:cxn modelId="{B4927FC7-D775-49C8-A07F-727D259F75A7}" type="presParOf" srcId="{5296BD96-9E77-4FBC-AC94-FF11471DA503}" destId="{90C1AF6C-3188-4936-8743-0BF59F011039}" srcOrd="0" destOrd="0" presId="urn:microsoft.com/office/officeart/2018/2/layout/IconVerticalSolidList"/>
    <dgm:cxn modelId="{1BB6CE88-64E4-4954-90F0-2B62A321E9A9}" type="presParOf" srcId="{5296BD96-9E77-4FBC-AC94-FF11471DA503}" destId="{BFA7F47C-80AD-4A96-89F5-09746B166501}" srcOrd="1" destOrd="0" presId="urn:microsoft.com/office/officeart/2018/2/layout/IconVerticalSolidList"/>
    <dgm:cxn modelId="{1E6501E7-9231-4577-AA55-D7AAA9C2A60A}" type="presParOf" srcId="{5296BD96-9E77-4FBC-AC94-FF11471DA503}" destId="{7ABC3412-A9D0-474F-888D-E757170BBF62}" srcOrd="2" destOrd="0" presId="urn:microsoft.com/office/officeart/2018/2/layout/IconVerticalSolidList"/>
    <dgm:cxn modelId="{11AE2AF9-197C-4183-A789-09FA6076837D}" type="presParOf" srcId="{5296BD96-9E77-4FBC-AC94-FF11471DA503}" destId="{69A6F9DA-24C8-4D47-A4F1-BE38B9CC71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1E85A1-BC44-4545-8251-33DD96ADD288}"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EA3BDFF3-1CC7-41CA-8002-F664D182A596}">
      <dgm:prSet/>
      <dgm:spPr/>
      <dgm:t>
        <a:bodyPr/>
        <a:lstStyle/>
        <a:p>
          <a:r>
            <a:rPr lang="en-GB" dirty="0"/>
            <a:t>Police Reform and Social Responsibility Act (2011) (PRSR) </a:t>
          </a:r>
          <a:endParaRPr lang="en-US" dirty="0"/>
        </a:p>
      </dgm:t>
    </dgm:pt>
    <dgm:pt modelId="{EDA63FE4-567C-43B0-9110-9170D4AF9C4E}" type="parTrans" cxnId="{11722090-8066-45D8-B541-5AABFC4DA547}">
      <dgm:prSet/>
      <dgm:spPr/>
      <dgm:t>
        <a:bodyPr/>
        <a:lstStyle/>
        <a:p>
          <a:endParaRPr lang="en-US"/>
        </a:p>
      </dgm:t>
    </dgm:pt>
    <dgm:pt modelId="{58CFAC73-C288-454D-83E6-CCE72291769B}" type="sibTrans" cxnId="{11722090-8066-45D8-B541-5AABFC4DA547}">
      <dgm:prSet/>
      <dgm:spPr/>
      <dgm:t>
        <a:bodyPr/>
        <a:lstStyle/>
        <a:p>
          <a:endParaRPr lang="en-US"/>
        </a:p>
      </dgm:t>
    </dgm:pt>
    <dgm:pt modelId="{692DCDB1-D880-4926-BDD3-D4ED75AAC6F3}">
      <dgm:prSet/>
      <dgm:spPr/>
      <dgm:t>
        <a:bodyPr/>
        <a:lstStyle/>
        <a:p>
          <a:r>
            <a:rPr lang="en-GB"/>
            <a:t>Role and responsibilities include</a:t>
          </a:r>
          <a:endParaRPr lang="en-US"/>
        </a:p>
      </dgm:t>
    </dgm:pt>
    <dgm:pt modelId="{94FE8797-5FD0-42E7-ABE1-B54635567A51}" type="parTrans" cxnId="{DA9A6235-20F1-4A1D-9C69-BA2E3D79534D}">
      <dgm:prSet/>
      <dgm:spPr/>
      <dgm:t>
        <a:bodyPr/>
        <a:lstStyle/>
        <a:p>
          <a:endParaRPr lang="en-US"/>
        </a:p>
      </dgm:t>
    </dgm:pt>
    <dgm:pt modelId="{D823CCE2-1919-4F06-AAC1-FD8E543C5C2E}" type="sibTrans" cxnId="{DA9A6235-20F1-4A1D-9C69-BA2E3D79534D}">
      <dgm:prSet/>
      <dgm:spPr/>
      <dgm:t>
        <a:bodyPr/>
        <a:lstStyle/>
        <a:p>
          <a:endParaRPr lang="en-US"/>
        </a:p>
      </dgm:t>
    </dgm:pt>
    <dgm:pt modelId="{D2418456-BC6B-490C-9B35-CDBC4A6F92B9}">
      <dgm:prSet/>
      <dgm:spPr/>
      <dgm:t>
        <a:bodyPr/>
        <a:lstStyle/>
        <a:p>
          <a:r>
            <a:rPr lang="en-GB" dirty="0"/>
            <a:t>overseeing the maintenance of the police force for that area;</a:t>
          </a:r>
          <a:endParaRPr lang="en-US" dirty="0"/>
        </a:p>
      </dgm:t>
    </dgm:pt>
    <dgm:pt modelId="{44FDF70D-E0E4-4762-BA1F-4A3CA1361397}" type="parTrans" cxnId="{8BE72C35-6388-48D3-AFFB-CD649121D378}">
      <dgm:prSet/>
      <dgm:spPr/>
      <dgm:t>
        <a:bodyPr/>
        <a:lstStyle/>
        <a:p>
          <a:endParaRPr lang="en-US"/>
        </a:p>
      </dgm:t>
    </dgm:pt>
    <dgm:pt modelId="{5D01FADA-E85C-4DAB-B208-376D660FAA63}" type="sibTrans" cxnId="{8BE72C35-6388-48D3-AFFB-CD649121D378}">
      <dgm:prSet/>
      <dgm:spPr/>
      <dgm:t>
        <a:bodyPr/>
        <a:lstStyle/>
        <a:p>
          <a:endParaRPr lang="en-US"/>
        </a:p>
      </dgm:t>
    </dgm:pt>
    <dgm:pt modelId="{807F8A28-E121-48C6-932B-8DAB11DF8084}">
      <dgm:prSet/>
      <dgm:spPr/>
      <dgm:t>
        <a:bodyPr/>
        <a:lstStyle/>
        <a:p>
          <a:r>
            <a:rPr lang="en-GB" dirty="0"/>
            <a:t>ensuring that the police force is efficient and effective;</a:t>
          </a:r>
          <a:endParaRPr lang="en-US" dirty="0"/>
        </a:p>
      </dgm:t>
    </dgm:pt>
    <dgm:pt modelId="{3551B5A2-CDEE-4F9D-A708-5CE41F376203}" type="parTrans" cxnId="{83A17F5D-177E-4F2E-9595-89D159C28E6A}">
      <dgm:prSet/>
      <dgm:spPr/>
      <dgm:t>
        <a:bodyPr/>
        <a:lstStyle/>
        <a:p>
          <a:endParaRPr lang="en-US"/>
        </a:p>
      </dgm:t>
    </dgm:pt>
    <dgm:pt modelId="{B0D5C5C4-C608-408A-B328-6DAB39F855DB}" type="sibTrans" cxnId="{83A17F5D-177E-4F2E-9595-89D159C28E6A}">
      <dgm:prSet/>
      <dgm:spPr/>
      <dgm:t>
        <a:bodyPr/>
        <a:lstStyle/>
        <a:p>
          <a:endParaRPr lang="en-US"/>
        </a:p>
      </dgm:t>
    </dgm:pt>
    <dgm:pt modelId="{313DF3BC-D42A-4635-9B82-CC6368358807}">
      <dgm:prSet/>
      <dgm:spPr/>
      <dgm:t>
        <a:bodyPr/>
        <a:lstStyle/>
        <a:p>
          <a:r>
            <a:rPr lang="en-GB" dirty="0"/>
            <a:t>appointing Chief Constables, holding them to account for running the force, and if necessary dismissing them;</a:t>
          </a:r>
          <a:endParaRPr lang="en-US" dirty="0"/>
        </a:p>
      </dgm:t>
    </dgm:pt>
    <dgm:pt modelId="{4D70778D-ADEB-4501-A5EA-AE6689ADBE7A}" type="parTrans" cxnId="{6FDD1567-5073-4E05-9D29-872F0D0F4676}">
      <dgm:prSet/>
      <dgm:spPr/>
      <dgm:t>
        <a:bodyPr/>
        <a:lstStyle/>
        <a:p>
          <a:endParaRPr lang="en-US"/>
        </a:p>
      </dgm:t>
    </dgm:pt>
    <dgm:pt modelId="{4FC8AF1C-9F9D-49C5-800A-2627873C8214}" type="sibTrans" cxnId="{6FDD1567-5073-4E05-9D29-872F0D0F4676}">
      <dgm:prSet/>
      <dgm:spPr/>
      <dgm:t>
        <a:bodyPr/>
        <a:lstStyle/>
        <a:p>
          <a:endParaRPr lang="en-US"/>
        </a:p>
      </dgm:t>
    </dgm:pt>
    <dgm:pt modelId="{257D3ECA-C4C8-468B-B990-8B559F04C982}">
      <dgm:prSet/>
      <dgm:spPr/>
      <dgm:t>
        <a:bodyPr/>
        <a:lstStyle/>
        <a:p>
          <a:r>
            <a:rPr lang="en-GB" dirty="0"/>
            <a:t>setting the police and crime objectives for their area through a police and crime plan;</a:t>
          </a:r>
          <a:endParaRPr lang="en-US" dirty="0"/>
        </a:p>
      </dgm:t>
    </dgm:pt>
    <dgm:pt modelId="{0CF239F3-A61C-42C5-BEC6-CEA1F0B88B69}" type="parTrans" cxnId="{E4B41277-C3DF-4368-B1AC-FB8C8EEB4088}">
      <dgm:prSet/>
      <dgm:spPr/>
      <dgm:t>
        <a:bodyPr/>
        <a:lstStyle/>
        <a:p>
          <a:endParaRPr lang="en-US"/>
        </a:p>
      </dgm:t>
    </dgm:pt>
    <dgm:pt modelId="{24DD348F-E8BA-45D9-9ABC-48BFA0BA7603}" type="sibTrans" cxnId="{E4B41277-C3DF-4368-B1AC-FB8C8EEB4088}">
      <dgm:prSet/>
      <dgm:spPr/>
      <dgm:t>
        <a:bodyPr/>
        <a:lstStyle/>
        <a:p>
          <a:endParaRPr lang="en-US"/>
        </a:p>
      </dgm:t>
    </dgm:pt>
    <dgm:pt modelId="{EDA697CC-7A8E-4BF3-BC4E-2B7AE799649C}">
      <dgm:prSet/>
      <dgm:spPr/>
      <dgm:t>
        <a:bodyPr/>
        <a:lstStyle/>
        <a:p>
          <a:r>
            <a:rPr lang="en-GB" dirty="0"/>
            <a:t>setting the force budget and determining the precept;</a:t>
          </a:r>
          <a:endParaRPr lang="en-US" dirty="0"/>
        </a:p>
      </dgm:t>
    </dgm:pt>
    <dgm:pt modelId="{728448E3-079B-410F-8B4B-C7C3F0FA027E}" type="parTrans" cxnId="{B885CFE2-9D2B-404E-AFAB-C7FB26495A43}">
      <dgm:prSet/>
      <dgm:spPr/>
      <dgm:t>
        <a:bodyPr/>
        <a:lstStyle/>
        <a:p>
          <a:endParaRPr lang="en-US"/>
        </a:p>
      </dgm:t>
    </dgm:pt>
    <dgm:pt modelId="{AB60ABC9-B498-4BB7-9E46-640A5BD7B81B}" type="sibTrans" cxnId="{B885CFE2-9D2B-404E-AFAB-C7FB26495A43}">
      <dgm:prSet/>
      <dgm:spPr/>
      <dgm:t>
        <a:bodyPr/>
        <a:lstStyle/>
        <a:p>
          <a:endParaRPr lang="en-US"/>
        </a:p>
      </dgm:t>
    </dgm:pt>
    <dgm:pt modelId="{1C9AEC98-474F-43D2-867F-7E932E77D8A1}">
      <dgm:prSet/>
      <dgm:spPr/>
      <dgm:t>
        <a:bodyPr/>
        <a:lstStyle/>
        <a:p>
          <a:r>
            <a:rPr lang="en-GB" dirty="0"/>
            <a:t>bringing together community safety and criminal justice partners.</a:t>
          </a:r>
          <a:endParaRPr lang="en-US" dirty="0"/>
        </a:p>
      </dgm:t>
    </dgm:pt>
    <dgm:pt modelId="{90C719A4-5214-4E70-83FC-D4A6E5880E93}" type="parTrans" cxnId="{148E69B1-B054-46CE-9845-5C5D891C5318}">
      <dgm:prSet/>
      <dgm:spPr/>
      <dgm:t>
        <a:bodyPr/>
        <a:lstStyle/>
        <a:p>
          <a:endParaRPr lang="en-US"/>
        </a:p>
      </dgm:t>
    </dgm:pt>
    <dgm:pt modelId="{E85E2714-D7C5-4378-BC2E-68041F7C6C4E}" type="sibTrans" cxnId="{148E69B1-B054-46CE-9845-5C5D891C5318}">
      <dgm:prSet/>
      <dgm:spPr/>
      <dgm:t>
        <a:bodyPr/>
        <a:lstStyle/>
        <a:p>
          <a:endParaRPr lang="en-US"/>
        </a:p>
      </dgm:t>
    </dgm:pt>
    <dgm:pt modelId="{4C932885-4149-4CAB-BC73-1925BCE168A1}" type="pres">
      <dgm:prSet presAssocID="{E21E85A1-BC44-4545-8251-33DD96ADD288}" presName="Name0" presStyleCnt="0">
        <dgm:presLayoutVars>
          <dgm:dir/>
          <dgm:animLvl val="lvl"/>
          <dgm:resizeHandles val="exact"/>
        </dgm:presLayoutVars>
      </dgm:prSet>
      <dgm:spPr/>
    </dgm:pt>
    <dgm:pt modelId="{121CF01D-B980-4F1A-88ED-4CDFB876C755}" type="pres">
      <dgm:prSet presAssocID="{692DCDB1-D880-4926-BDD3-D4ED75AAC6F3}" presName="boxAndChildren" presStyleCnt="0"/>
      <dgm:spPr/>
    </dgm:pt>
    <dgm:pt modelId="{EDC7C351-FBE8-4230-A89C-A534AA5CDB6E}" type="pres">
      <dgm:prSet presAssocID="{692DCDB1-D880-4926-BDD3-D4ED75AAC6F3}" presName="parentTextBox" presStyleLbl="node1" presStyleIdx="0" presStyleCnt="2"/>
      <dgm:spPr/>
    </dgm:pt>
    <dgm:pt modelId="{E68BA8F8-95B4-49C3-BB26-E5975E8BBDB3}" type="pres">
      <dgm:prSet presAssocID="{692DCDB1-D880-4926-BDD3-D4ED75AAC6F3}" presName="entireBox" presStyleLbl="node1" presStyleIdx="0" presStyleCnt="2"/>
      <dgm:spPr/>
    </dgm:pt>
    <dgm:pt modelId="{9D5BC48F-1787-4BB9-9AC2-57817AE1DCAE}" type="pres">
      <dgm:prSet presAssocID="{692DCDB1-D880-4926-BDD3-D4ED75AAC6F3}" presName="descendantBox" presStyleCnt="0"/>
      <dgm:spPr/>
    </dgm:pt>
    <dgm:pt modelId="{B416642F-0530-4D3F-9057-DD2D2930829F}" type="pres">
      <dgm:prSet presAssocID="{D2418456-BC6B-490C-9B35-CDBC4A6F92B9}" presName="childTextBox" presStyleLbl="fgAccFollowNode1" presStyleIdx="0" presStyleCnt="6">
        <dgm:presLayoutVars>
          <dgm:bulletEnabled val="1"/>
        </dgm:presLayoutVars>
      </dgm:prSet>
      <dgm:spPr/>
    </dgm:pt>
    <dgm:pt modelId="{00ECDF2B-3E9C-4800-BE08-0FED4F0FC3C4}" type="pres">
      <dgm:prSet presAssocID="{807F8A28-E121-48C6-932B-8DAB11DF8084}" presName="childTextBox" presStyleLbl="fgAccFollowNode1" presStyleIdx="1" presStyleCnt="6">
        <dgm:presLayoutVars>
          <dgm:bulletEnabled val="1"/>
        </dgm:presLayoutVars>
      </dgm:prSet>
      <dgm:spPr/>
    </dgm:pt>
    <dgm:pt modelId="{F7E1B542-2353-41CB-BDE6-0E96FEE7ACA9}" type="pres">
      <dgm:prSet presAssocID="{313DF3BC-D42A-4635-9B82-CC6368358807}" presName="childTextBox" presStyleLbl="fgAccFollowNode1" presStyleIdx="2" presStyleCnt="6">
        <dgm:presLayoutVars>
          <dgm:bulletEnabled val="1"/>
        </dgm:presLayoutVars>
      </dgm:prSet>
      <dgm:spPr/>
    </dgm:pt>
    <dgm:pt modelId="{673EFBE6-D625-4565-A905-74CF67BAECD3}" type="pres">
      <dgm:prSet presAssocID="{257D3ECA-C4C8-468B-B990-8B559F04C982}" presName="childTextBox" presStyleLbl="fgAccFollowNode1" presStyleIdx="3" presStyleCnt="6">
        <dgm:presLayoutVars>
          <dgm:bulletEnabled val="1"/>
        </dgm:presLayoutVars>
      </dgm:prSet>
      <dgm:spPr/>
    </dgm:pt>
    <dgm:pt modelId="{19DE6842-D508-4194-A04F-CDB8BB03B961}" type="pres">
      <dgm:prSet presAssocID="{EDA697CC-7A8E-4BF3-BC4E-2B7AE799649C}" presName="childTextBox" presStyleLbl="fgAccFollowNode1" presStyleIdx="4" presStyleCnt="6">
        <dgm:presLayoutVars>
          <dgm:bulletEnabled val="1"/>
        </dgm:presLayoutVars>
      </dgm:prSet>
      <dgm:spPr/>
    </dgm:pt>
    <dgm:pt modelId="{87F02A36-8C3A-4173-BB94-F470FE0D3B85}" type="pres">
      <dgm:prSet presAssocID="{1C9AEC98-474F-43D2-867F-7E932E77D8A1}" presName="childTextBox" presStyleLbl="fgAccFollowNode1" presStyleIdx="5" presStyleCnt="6">
        <dgm:presLayoutVars>
          <dgm:bulletEnabled val="1"/>
        </dgm:presLayoutVars>
      </dgm:prSet>
      <dgm:spPr/>
    </dgm:pt>
    <dgm:pt modelId="{4E5ED4C6-0607-4C56-AC1C-D1EE8FE657CA}" type="pres">
      <dgm:prSet presAssocID="{58CFAC73-C288-454D-83E6-CCE72291769B}" presName="sp" presStyleCnt="0"/>
      <dgm:spPr/>
    </dgm:pt>
    <dgm:pt modelId="{27760C17-D9E5-4DCC-9B27-FFE050FD6337}" type="pres">
      <dgm:prSet presAssocID="{EA3BDFF3-1CC7-41CA-8002-F664D182A596}" presName="arrowAndChildren" presStyleCnt="0"/>
      <dgm:spPr/>
    </dgm:pt>
    <dgm:pt modelId="{B2E71128-0277-4D55-A355-D24663783F9A}" type="pres">
      <dgm:prSet presAssocID="{EA3BDFF3-1CC7-41CA-8002-F664D182A596}" presName="parentTextArrow" presStyleLbl="node1" presStyleIdx="1" presStyleCnt="2"/>
      <dgm:spPr/>
    </dgm:pt>
  </dgm:ptLst>
  <dgm:cxnLst>
    <dgm:cxn modelId="{6504850B-5359-4534-AC95-95E8B8D54128}" type="presOf" srcId="{EA3BDFF3-1CC7-41CA-8002-F664D182A596}" destId="{B2E71128-0277-4D55-A355-D24663783F9A}" srcOrd="0" destOrd="0" presId="urn:microsoft.com/office/officeart/2005/8/layout/process4"/>
    <dgm:cxn modelId="{A6CDDC2A-AA7F-4BC4-A84C-DFCA6275EF87}" type="presOf" srcId="{692DCDB1-D880-4926-BDD3-D4ED75AAC6F3}" destId="{E68BA8F8-95B4-49C3-BB26-E5975E8BBDB3}" srcOrd="1" destOrd="0" presId="urn:microsoft.com/office/officeart/2005/8/layout/process4"/>
    <dgm:cxn modelId="{8BE72C35-6388-48D3-AFFB-CD649121D378}" srcId="{692DCDB1-D880-4926-BDD3-D4ED75AAC6F3}" destId="{D2418456-BC6B-490C-9B35-CDBC4A6F92B9}" srcOrd="0" destOrd="0" parTransId="{44FDF70D-E0E4-4762-BA1F-4A3CA1361397}" sibTransId="{5D01FADA-E85C-4DAB-B208-376D660FAA63}"/>
    <dgm:cxn modelId="{DA9A6235-20F1-4A1D-9C69-BA2E3D79534D}" srcId="{E21E85A1-BC44-4545-8251-33DD96ADD288}" destId="{692DCDB1-D880-4926-BDD3-D4ED75AAC6F3}" srcOrd="1" destOrd="0" parTransId="{94FE8797-5FD0-42E7-ABE1-B54635567A51}" sibTransId="{D823CCE2-1919-4F06-AAC1-FD8E543C5C2E}"/>
    <dgm:cxn modelId="{83A17F5D-177E-4F2E-9595-89D159C28E6A}" srcId="{692DCDB1-D880-4926-BDD3-D4ED75AAC6F3}" destId="{807F8A28-E121-48C6-932B-8DAB11DF8084}" srcOrd="1" destOrd="0" parTransId="{3551B5A2-CDEE-4F9D-A708-5CE41F376203}" sibTransId="{B0D5C5C4-C608-408A-B328-6DAB39F855DB}"/>
    <dgm:cxn modelId="{6FDD1567-5073-4E05-9D29-872F0D0F4676}" srcId="{692DCDB1-D880-4926-BDD3-D4ED75AAC6F3}" destId="{313DF3BC-D42A-4635-9B82-CC6368358807}" srcOrd="2" destOrd="0" parTransId="{4D70778D-ADEB-4501-A5EA-AE6689ADBE7A}" sibTransId="{4FC8AF1C-9F9D-49C5-800A-2627873C8214}"/>
    <dgm:cxn modelId="{872F716D-3657-4148-A316-E72F9C3CE189}" type="presOf" srcId="{313DF3BC-D42A-4635-9B82-CC6368358807}" destId="{F7E1B542-2353-41CB-BDE6-0E96FEE7ACA9}" srcOrd="0" destOrd="0" presId="urn:microsoft.com/office/officeart/2005/8/layout/process4"/>
    <dgm:cxn modelId="{D2675B54-F1D9-4331-A0C0-7254A36A973F}" type="presOf" srcId="{807F8A28-E121-48C6-932B-8DAB11DF8084}" destId="{00ECDF2B-3E9C-4800-BE08-0FED4F0FC3C4}" srcOrd="0" destOrd="0" presId="urn:microsoft.com/office/officeart/2005/8/layout/process4"/>
    <dgm:cxn modelId="{E4B41277-C3DF-4368-B1AC-FB8C8EEB4088}" srcId="{692DCDB1-D880-4926-BDD3-D4ED75AAC6F3}" destId="{257D3ECA-C4C8-468B-B990-8B559F04C982}" srcOrd="3" destOrd="0" parTransId="{0CF239F3-A61C-42C5-BEC6-CEA1F0B88B69}" sibTransId="{24DD348F-E8BA-45D9-9ABC-48BFA0BA7603}"/>
    <dgm:cxn modelId="{59ECAF7B-FE25-4D5D-B797-93EA659822E8}" type="presOf" srcId="{692DCDB1-D880-4926-BDD3-D4ED75AAC6F3}" destId="{EDC7C351-FBE8-4230-A89C-A534AA5CDB6E}" srcOrd="0" destOrd="0" presId="urn:microsoft.com/office/officeart/2005/8/layout/process4"/>
    <dgm:cxn modelId="{11722090-8066-45D8-B541-5AABFC4DA547}" srcId="{E21E85A1-BC44-4545-8251-33DD96ADD288}" destId="{EA3BDFF3-1CC7-41CA-8002-F664D182A596}" srcOrd="0" destOrd="0" parTransId="{EDA63FE4-567C-43B0-9110-9170D4AF9C4E}" sibTransId="{58CFAC73-C288-454D-83E6-CCE72291769B}"/>
    <dgm:cxn modelId="{68CD9392-B5FB-4060-A74E-23E2109F646E}" type="presOf" srcId="{E21E85A1-BC44-4545-8251-33DD96ADD288}" destId="{4C932885-4149-4CAB-BC73-1925BCE168A1}" srcOrd="0" destOrd="0" presId="urn:microsoft.com/office/officeart/2005/8/layout/process4"/>
    <dgm:cxn modelId="{148E69B1-B054-46CE-9845-5C5D891C5318}" srcId="{692DCDB1-D880-4926-BDD3-D4ED75AAC6F3}" destId="{1C9AEC98-474F-43D2-867F-7E932E77D8A1}" srcOrd="5" destOrd="0" parTransId="{90C719A4-5214-4E70-83FC-D4A6E5880E93}" sibTransId="{E85E2714-D7C5-4378-BC2E-68041F7C6C4E}"/>
    <dgm:cxn modelId="{784FD1C9-99AF-4B6C-9A2B-55190DD094AB}" type="presOf" srcId="{D2418456-BC6B-490C-9B35-CDBC4A6F92B9}" destId="{B416642F-0530-4D3F-9057-DD2D2930829F}" srcOrd="0" destOrd="0" presId="urn:microsoft.com/office/officeart/2005/8/layout/process4"/>
    <dgm:cxn modelId="{716238CC-A055-4B8C-8867-9BD641A0B2F0}" type="presOf" srcId="{EDA697CC-7A8E-4BF3-BC4E-2B7AE799649C}" destId="{19DE6842-D508-4194-A04F-CDB8BB03B961}" srcOrd="0" destOrd="0" presId="urn:microsoft.com/office/officeart/2005/8/layout/process4"/>
    <dgm:cxn modelId="{A14DE0CD-142D-4B5E-8B0E-99605ECFE16C}" type="presOf" srcId="{257D3ECA-C4C8-468B-B990-8B559F04C982}" destId="{673EFBE6-D625-4565-A905-74CF67BAECD3}" srcOrd="0" destOrd="0" presId="urn:microsoft.com/office/officeart/2005/8/layout/process4"/>
    <dgm:cxn modelId="{B885CFE2-9D2B-404E-AFAB-C7FB26495A43}" srcId="{692DCDB1-D880-4926-BDD3-D4ED75AAC6F3}" destId="{EDA697CC-7A8E-4BF3-BC4E-2B7AE799649C}" srcOrd="4" destOrd="0" parTransId="{728448E3-079B-410F-8B4B-C7C3F0FA027E}" sibTransId="{AB60ABC9-B498-4BB7-9E46-640A5BD7B81B}"/>
    <dgm:cxn modelId="{8500DEF4-0288-4AAC-8673-A6D22CFB6B6E}" type="presOf" srcId="{1C9AEC98-474F-43D2-867F-7E932E77D8A1}" destId="{87F02A36-8C3A-4173-BB94-F470FE0D3B85}" srcOrd="0" destOrd="0" presId="urn:microsoft.com/office/officeart/2005/8/layout/process4"/>
    <dgm:cxn modelId="{62C5108B-22BD-494E-86C4-FB4419771D23}" type="presParOf" srcId="{4C932885-4149-4CAB-BC73-1925BCE168A1}" destId="{121CF01D-B980-4F1A-88ED-4CDFB876C755}" srcOrd="0" destOrd="0" presId="urn:microsoft.com/office/officeart/2005/8/layout/process4"/>
    <dgm:cxn modelId="{FDE28E2E-C897-472F-A919-575B6238D6BF}" type="presParOf" srcId="{121CF01D-B980-4F1A-88ED-4CDFB876C755}" destId="{EDC7C351-FBE8-4230-A89C-A534AA5CDB6E}" srcOrd="0" destOrd="0" presId="urn:microsoft.com/office/officeart/2005/8/layout/process4"/>
    <dgm:cxn modelId="{2EF9E319-AF1F-46DD-91E6-6DAC2C5A725C}" type="presParOf" srcId="{121CF01D-B980-4F1A-88ED-4CDFB876C755}" destId="{E68BA8F8-95B4-49C3-BB26-E5975E8BBDB3}" srcOrd="1" destOrd="0" presId="urn:microsoft.com/office/officeart/2005/8/layout/process4"/>
    <dgm:cxn modelId="{5DD96337-A07C-4671-947B-1653327D8E46}" type="presParOf" srcId="{121CF01D-B980-4F1A-88ED-4CDFB876C755}" destId="{9D5BC48F-1787-4BB9-9AC2-57817AE1DCAE}" srcOrd="2" destOrd="0" presId="urn:microsoft.com/office/officeart/2005/8/layout/process4"/>
    <dgm:cxn modelId="{A8A694FC-6071-46D8-AF27-6860ECBE043A}" type="presParOf" srcId="{9D5BC48F-1787-4BB9-9AC2-57817AE1DCAE}" destId="{B416642F-0530-4D3F-9057-DD2D2930829F}" srcOrd="0" destOrd="0" presId="urn:microsoft.com/office/officeart/2005/8/layout/process4"/>
    <dgm:cxn modelId="{B5AA0514-10C5-4031-A7BA-1738413F2A97}" type="presParOf" srcId="{9D5BC48F-1787-4BB9-9AC2-57817AE1DCAE}" destId="{00ECDF2B-3E9C-4800-BE08-0FED4F0FC3C4}" srcOrd="1" destOrd="0" presId="urn:microsoft.com/office/officeart/2005/8/layout/process4"/>
    <dgm:cxn modelId="{BF30C9C3-9860-4369-8471-B0C615A9ED92}" type="presParOf" srcId="{9D5BC48F-1787-4BB9-9AC2-57817AE1DCAE}" destId="{F7E1B542-2353-41CB-BDE6-0E96FEE7ACA9}" srcOrd="2" destOrd="0" presId="urn:microsoft.com/office/officeart/2005/8/layout/process4"/>
    <dgm:cxn modelId="{7003FB25-4249-4B9C-B9E1-57C416EBED82}" type="presParOf" srcId="{9D5BC48F-1787-4BB9-9AC2-57817AE1DCAE}" destId="{673EFBE6-D625-4565-A905-74CF67BAECD3}" srcOrd="3" destOrd="0" presId="urn:microsoft.com/office/officeart/2005/8/layout/process4"/>
    <dgm:cxn modelId="{75649593-C36B-43D3-8055-06CDC9DD0914}" type="presParOf" srcId="{9D5BC48F-1787-4BB9-9AC2-57817AE1DCAE}" destId="{19DE6842-D508-4194-A04F-CDB8BB03B961}" srcOrd="4" destOrd="0" presId="urn:microsoft.com/office/officeart/2005/8/layout/process4"/>
    <dgm:cxn modelId="{7FED9390-5911-4541-8B92-218C4C06C47A}" type="presParOf" srcId="{9D5BC48F-1787-4BB9-9AC2-57817AE1DCAE}" destId="{87F02A36-8C3A-4173-BB94-F470FE0D3B85}" srcOrd="5" destOrd="0" presId="urn:microsoft.com/office/officeart/2005/8/layout/process4"/>
    <dgm:cxn modelId="{82F489ED-E341-4B03-8073-C48902462B33}" type="presParOf" srcId="{4C932885-4149-4CAB-BC73-1925BCE168A1}" destId="{4E5ED4C6-0607-4C56-AC1C-D1EE8FE657CA}" srcOrd="1" destOrd="0" presId="urn:microsoft.com/office/officeart/2005/8/layout/process4"/>
    <dgm:cxn modelId="{45DA51B1-A2F6-4ACE-A25B-1210B9AB0AB0}" type="presParOf" srcId="{4C932885-4149-4CAB-BC73-1925BCE168A1}" destId="{27760C17-D9E5-4DCC-9B27-FFE050FD6337}" srcOrd="2" destOrd="0" presId="urn:microsoft.com/office/officeart/2005/8/layout/process4"/>
    <dgm:cxn modelId="{EC0C9ABB-A3F5-41FB-9D12-003931189195}" type="presParOf" srcId="{27760C17-D9E5-4DCC-9B27-FFE050FD6337}" destId="{B2E71128-0277-4D55-A355-D24663783F9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6EB47F3-33A9-4EC9-97DB-ED02D591893F}" type="doc">
      <dgm:prSet loTypeId="urn:microsoft.com/office/officeart/2018/5/layout/IconCircleLabelList" loCatId="icon" qsTypeId="urn:microsoft.com/office/officeart/2005/8/quickstyle/simple4" qsCatId="simple" csTypeId="urn:microsoft.com/office/officeart/2005/8/colors/accent0_3" csCatId="mainScheme" phldr="1"/>
      <dgm:spPr/>
      <dgm:t>
        <a:bodyPr/>
        <a:lstStyle/>
        <a:p>
          <a:endParaRPr lang="en-US"/>
        </a:p>
      </dgm:t>
    </dgm:pt>
    <dgm:pt modelId="{B00E2CA2-7E94-4DEB-AD56-F3EE3C8C8235}">
      <dgm:prSet custT="1"/>
      <dgm:spPr/>
      <dgm:t>
        <a:bodyPr/>
        <a:lstStyle/>
        <a:p>
          <a:pPr>
            <a:lnSpc>
              <a:spcPct val="100000"/>
            </a:lnSpc>
            <a:defRPr cap="all"/>
          </a:pPr>
          <a:r>
            <a:rPr lang="en-GB" sz="2000" cap="none" dirty="0"/>
            <a:t>What areas would you like to see your PCC focus on in their police and crime plan</a:t>
          </a:r>
          <a:r>
            <a:rPr lang="en-GB" sz="2000" dirty="0"/>
            <a:t>?</a:t>
          </a:r>
          <a:endParaRPr lang="en-US" sz="2000" dirty="0"/>
        </a:p>
      </dgm:t>
    </dgm:pt>
    <dgm:pt modelId="{6F6FD504-755A-4710-9599-AB0F16BE0B55}" type="parTrans" cxnId="{678D734D-1A94-46A4-8AF2-ACBE6A66CC36}">
      <dgm:prSet/>
      <dgm:spPr/>
      <dgm:t>
        <a:bodyPr/>
        <a:lstStyle/>
        <a:p>
          <a:endParaRPr lang="en-US" sz="2800"/>
        </a:p>
      </dgm:t>
    </dgm:pt>
    <dgm:pt modelId="{E9843D21-D487-4620-B7CE-6C15AA455355}" type="sibTrans" cxnId="{678D734D-1A94-46A4-8AF2-ACBE6A66CC36}">
      <dgm:prSet/>
      <dgm:spPr/>
      <dgm:t>
        <a:bodyPr/>
        <a:lstStyle/>
        <a:p>
          <a:endParaRPr lang="en-US" sz="2800"/>
        </a:p>
      </dgm:t>
    </dgm:pt>
    <dgm:pt modelId="{4236B6F2-1FAF-40AA-B064-F4C9087A4934}">
      <dgm:prSet custT="1"/>
      <dgm:spPr/>
      <dgm:t>
        <a:bodyPr/>
        <a:lstStyle/>
        <a:p>
          <a:pPr>
            <a:lnSpc>
              <a:spcPct val="100000"/>
            </a:lnSpc>
            <a:defRPr cap="all"/>
          </a:pPr>
          <a:r>
            <a:rPr lang="en-GB" sz="2000" cap="none" dirty="0"/>
            <a:t>What do you think would make them electable – what would they need to propose for you to vote for them?</a:t>
          </a:r>
          <a:endParaRPr lang="en-US" sz="2000" cap="none" dirty="0"/>
        </a:p>
      </dgm:t>
    </dgm:pt>
    <dgm:pt modelId="{36F08401-E365-45E5-AC2F-403F101ED3A0}" type="parTrans" cxnId="{86BEBEFE-E2DB-4529-8580-DE22EBBFD8E9}">
      <dgm:prSet/>
      <dgm:spPr/>
      <dgm:t>
        <a:bodyPr/>
        <a:lstStyle/>
        <a:p>
          <a:endParaRPr lang="en-US" sz="2800"/>
        </a:p>
      </dgm:t>
    </dgm:pt>
    <dgm:pt modelId="{A4435046-AE43-45D2-BA7D-3644DCDBE042}" type="sibTrans" cxnId="{86BEBEFE-E2DB-4529-8580-DE22EBBFD8E9}">
      <dgm:prSet/>
      <dgm:spPr/>
      <dgm:t>
        <a:bodyPr/>
        <a:lstStyle/>
        <a:p>
          <a:endParaRPr lang="en-US" sz="2800"/>
        </a:p>
      </dgm:t>
    </dgm:pt>
    <dgm:pt modelId="{ABF5B052-4D49-4886-8B2B-8F3BB4F97124}" type="pres">
      <dgm:prSet presAssocID="{C6EB47F3-33A9-4EC9-97DB-ED02D591893F}" presName="root" presStyleCnt="0">
        <dgm:presLayoutVars>
          <dgm:dir/>
          <dgm:resizeHandles val="exact"/>
        </dgm:presLayoutVars>
      </dgm:prSet>
      <dgm:spPr/>
    </dgm:pt>
    <dgm:pt modelId="{4811EDCD-F494-4BC2-B6A3-71290AA92256}" type="pres">
      <dgm:prSet presAssocID="{B00E2CA2-7E94-4DEB-AD56-F3EE3C8C8235}" presName="compNode" presStyleCnt="0"/>
      <dgm:spPr/>
    </dgm:pt>
    <dgm:pt modelId="{A1D4CA5A-47EC-4112-989A-796832244B9A}" type="pres">
      <dgm:prSet presAssocID="{B00E2CA2-7E94-4DEB-AD56-F3EE3C8C8235}" presName="iconBgRect" presStyleLbl="bgShp" presStyleIdx="0" presStyleCnt="2"/>
      <dgm:spPr/>
    </dgm:pt>
    <dgm:pt modelId="{25A316EC-E343-44DB-994D-1EF4A64D37F8}" type="pres">
      <dgm:prSet presAssocID="{B00E2CA2-7E94-4DEB-AD56-F3EE3C8C82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51755D40-1489-4665-98EF-F907FF63A351}" type="pres">
      <dgm:prSet presAssocID="{B00E2CA2-7E94-4DEB-AD56-F3EE3C8C8235}" presName="spaceRect" presStyleCnt="0"/>
      <dgm:spPr/>
    </dgm:pt>
    <dgm:pt modelId="{0E506EB3-D018-4F7F-B878-7287E0F72CC4}" type="pres">
      <dgm:prSet presAssocID="{B00E2CA2-7E94-4DEB-AD56-F3EE3C8C8235}" presName="textRect" presStyleLbl="revTx" presStyleIdx="0" presStyleCnt="2">
        <dgm:presLayoutVars>
          <dgm:chMax val="1"/>
          <dgm:chPref val="1"/>
        </dgm:presLayoutVars>
      </dgm:prSet>
      <dgm:spPr/>
    </dgm:pt>
    <dgm:pt modelId="{385A5E2C-4E8C-46FB-B11A-5A6ED9B0C104}" type="pres">
      <dgm:prSet presAssocID="{E9843D21-D487-4620-B7CE-6C15AA455355}" presName="sibTrans" presStyleCnt="0"/>
      <dgm:spPr/>
    </dgm:pt>
    <dgm:pt modelId="{CB7F1AF7-9756-48CA-849B-1F16430E5594}" type="pres">
      <dgm:prSet presAssocID="{4236B6F2-1FAF-40AA-B064-F4C9087A4934}" presName="compNode" presStyleCnt="0"/>
      <dgm:spPr/>
    </dgm:pt>
    <dgm:pt modelId="{2918021A-A7C1-423F-B22C-3EBBF5C68F72}" type="pres">
      <dgm:prSet presAssocID="{4236B6F2-1FAF-40AA-B064-F4C9087A4934}" presName="iconBgRect" presStyleLbl="bgShp" presStyleIdx="1" presStyleCnt="2"/>
      <dgm:spPr/>
    </dgm:pt>
    <dgm:pt modelId="{2DED54E2-2BA7-4648-8B1F-D2379581A9BC}" type="pres">
      <dgm:prSet presAssocID="{4236B6F2-1FAF-40AA-B064-F4C9087A49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C34BC4CF-05D8-420F-96BA-17852C533CE5}" type="pres">
      <dgm:prSet presAssocID="{4236B6F2-1FAF-40AA-B064-F4C9087A4934}" presName="spaceRect" presStyleCnt="0"/>
      <dgm:spPr/>
    </dgm:pt>
    <dgm:pt modelId="{050ED55D-499F-4877-8180-C4ACD8FA235E}" type="pres">
      <dgm:prSet presAssocID="{4236B6F2-1FAF-40AA-B064-F4C9087A4934}" presName="textRect" presStyleLbl="revTx" presStyleIdx="1" presStyleCnt="2">
        <dgm:presLayoutVars>
          <dgm:chMax val="1"/>
          <dgm:chPref val="1"/>
        </dgm:presLayoutVars>
      </dgm:prSet>
      <dgm:spPr/>
    </dgm:pt>
  </dgm:ptLst>
  <dgm:cxnLst>
    <dgm:cxn modelId="{68CDDC0C-C513-44AE-8483-4E732583320D}" type="presOf" srcId="{4236B6F2-1FAF-40AA-B064-F4C9087A4934}" destId="{050ED55D-499F-4877-8180-C4ACD8FA235E}" srcOrd="0" destOrd="0" presId="urn:microsoft.com/office/officeart/2018/5/layout/IconCircleLabelList"/>
    <dgm:cxn modelId="{678D734D-1A94-46A4-8AF2-ACBE6A66CC36}" srcId="{C6EB47F3-33A9-4EC9-97DB-ED02D591893F}" destId="{B00E2CA2-7E94-4DEB-AD56-F3EE3C8C8235}" srcOrd="0" destOrd="0" parTransId="{6F6FD504-755A-4710-9599-AB0F16BE0B55}" sibTransId="{E9843D21-D487-4620-B7CE-6C15AA455355}"/>
    <dgm:cxn modelId="{B5232B8A-D42B-431C-B212-C4A3E4D46004}" type="presOf" srcId="{C6EB47F3-33A9-4EC9-97DB-ED02D591893F}" destId="{ABF5B052-4D49-4886-8B2B-8F3BB4F97124}" srcOrd="0" destOrd="0" presId="urn:microsoft.com/office/officeart/2018/5/layout/IconCircleLabelList"/>
    <dgm:cxn modelId="{EBA6B4B0-7544-49DD-8781-6038D75CA10C}" type="presOf" srcId="{B00E2CA2-7E94-4DEB-AD56-F3EE3C8C8235}" destId="{0E506EB3-D018-4F7F-B878-7287E0F72CC4}" srcOrd="0" destOrd="0" presId="urn:microsoft.com/office/officeart/2018/5/layout/IconCircleLabelList"/>
    <dgm:cxn modelId="{86BEBEFE-E2DB-4529-8580-DE22EBBFD8E9}" srcId="{C6EB47F3-33A9-4EC9-97DB-ED02D591893F}" destId="{4236B6F2-1FAF-40AA-B064-F4C9087A4934}" srcOrd="1" destOrd="0" parTransId="{36F08401-E365-45E5-AC2F-403F101ED3A0}" sibTransId="{A4435046-AE43-45D2-BA7D-3644DCDBE042}"/>
    <dgm:cxn modelId="{F0672EBD-69EF-4CEC-BFDF-BEAC33FA9548}" type="presParOf" srcId="{ABF5B052-4D49-4886-8B2B-8F3BB4F97124}" destId="{4811EDCD-F494-4BC2-B6A3-71290AA92256}" srcOrd="0" destOrd="0" presId="urn:microsoft.com/office/officeart/2018/5/layout/IconCircleLabelList"/>
    <dgm:cxn modelId="{5BADDC0A-6321-4A23-86D3-AAA4FC7C42B1}" type="presParOf" srcId="{4811EDCD-F494-4BC2-B6A3-71290AA92256}" destId="{A1D4CA5A-47EC-4112-989A-796832244B9A}" srcOrd="0" destOrd="0" presId="urn:microsoft.com/office/officeart/2018/5/layout/IconCircleLabelList"/>
    <dgm:cxn modelId="{D0FC771F-8A5D-4232-B8D6-C89CA0D9E22F}" type="presParOf" srcId="{4811EDCD-F494-4BC2-B6A3-71290AA92256}" destId="{25A316EC-E343-44DB-994D-1EF4A64D37F8}" srcOrd="1" destOrd="0" presId="urn:microsoft.com/office/officeart/2018/5/layout/IconCircleLabelList"/>
    <dgm:cxn modelId="{3720F0F1-1463-45BD-8050-7912B78041D7}" type="presParOf" srcId="{4811EDCD-F494-4BC2-B6A3-71290AA92256}" destId="{51755D40-1489-4665-98EF-F907FF63A351}" srcOrd="2" destOrd="0" presId="urn:microsoft.com/office/officeart/2018/5/layout/IconCircleLabelList"/>
    <dgm:cxn modelId="{631548BD-1F39-4C0F-A064-96C13297B9C2}" type="presParOf" srcId="{4811EDCD-F494-4BC2-B6A3-71290AA92256}" destId="{0E506EB3-D018-4F7F-B878-7287E0F72CC4}" srcOrd="3" destOrd="0" presId="urn:microsoft.com/office/officeart/2018/5/layout/IconCircleLabelList"/>
    <dgm:cxn modelId="{9CD6033B-38B5-46DE-872F-E45406E3F114}" type="presParOf" srcId="{ABF5B052-4D49-4886-8B2B-8F3BB4F97124}" destId="{385A5E2C-4E8C-46FB-B11A-5A6ED9B0C104}" srcOrd="1" destOrd="0" presId="urn:microsoft.com/office/officeart/2018/5/layout/IconCircleLabelList"/>
    <dgm:cxn modelId="{5D376A0A-6E78-46AF-98C7-3D659FC2E697}" type="presParOf" srcId="{ABF5B052-4D49-4886-8B2B-8F3BB4F97124}" destId="{CB7F1AF7-9756-48CA-849B-1F16430E5594}" srcOrd="2" destOrd="0" presId="urn:microsoft.com/office/officeart/2018/5/layout/IconCircleLabelList"/>
    <dgm:cxn modelId="{366CF39C-D7BD-4EDB-9043-A45295A879C9}" type="presParOf" srcId="{CB7F1AF7-9756-48CA-849B-1F16430E5594}" destId="{2918021A-A7C1-423F-B22C-3EBBF5C68F72}" srcOrd="0" destOrd="0" presId="urn:microsoft.com/office/officeart/2018/5/layout/IconCircleLabelList"/>
    <dgm:cxn modelId="{2EC3CBF8-7C36-4500-B3FD-0C0F690B2BA1}" type="presParOf" srcId="{CB7F1AF7-9756-48CA-849B-1F16430E5594}" destId="{2DED54E2-2BA7-4648-8B1F-D2379581A9BC}" srcOrd="1" destOrd="0" presId="urn:microsoft.com/office/officeart/2018/5/layout/IconCircleLabelList"/>
    <dgm:cxn modelId="{88746301-52D9-4F73-A51F-DC9723136E63}" type="presParOf" srcId="{CB7F1AF7-9756-48CA-849B-1F16430E5594}" destId="{C34BC4CF-05D8-420F-96BA-17852C533CE5}" srcOrd="2" destOrd="0" presId="urn:microsoft.com/office/officeart/2018/5/layout/IconCircleLabelList"/>
    <dgm:cxn modelId="{0B8504EE-58B3-467B-A8F5-6825726398F0}" type="presParOf" srcId="{CB7F1AF7-9756-48CA-849B-1F16430E5594}" destId="{050ED55D-499F-4877-8180-C4ACD8FA235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60A31A1-7536-4F54-8838-9DA1FAD288BA}" type="doc">
      <dgm:prSet loTypeId="urn:microsoft.com/office/officeart/2018/2/layout/IconVerticalSolidList" loCatId="icon" qsTypeId="urn:microsoft.com/office/officeart/2005/8/quickstyle/simple4" qsCatId="simple" csTypeId="urn:microsoft.com/office/officeart/2005/8/colors/accent3_1" csCatId="accent3" phldr="1"/>
      <dgm:spPr/>
      <dgm:t>
        <a:bodyPr/>
        <a:lstStyle/>
        <a:p>
          <a:endParaRPr lang="en-US"/>
        </a:p>
      </dgm:t>
    </dgm:pt>
    <dgm:pt modelId="{358B0392-46CF-44D6-9A0C-90F30B895043}">
      <dgm:prSet/>
      <dgm:spPr/>
      <dgm:t>
        <a:bodyPr/>
        <a:lstStyle/>
        <a:p>
          <a:pPr>
            <a:lnSpc>
              <a:spcPct val="100000"/>
            </a:lnSpc>
          </a:pPr>
          <a:r>
            <a:rPr lang="en-GB"/>
            <a:t>Oversight and better management of police governance;</a:t>
          </a:r>
          <a:endParaRPr lang="en-US"/>
        </a:p>
      </dgm:t>
    </dgm:pt>
    <dgm:pt modelId="{BA2B05E4-31DA-4A38-AF4C-97503263B8D8}" type="parTrans" cxnId="{E5D5435E-6824-4779-B975-CA01334D2DED}">
      <dgm:prSet/>
      <dgm:spPr/>
      <dgm:t>
        <a:bodyPr/>
        <a:lstStyle/>
        <a:p>
          <a:endParaRPr lang="en-US"/>
        </a:p>
      </dgm:t>
    </dgm:pt>
    <dgm:pt modelId="{E7C758CD-938F-4EAD-B59B-DAFD9B71E10B}" type="sibTrans" cxnId="{E5D5435E-6824-4779-B975-CA01334D2DED}">
      <dgm:prSet/>
      <dgm:spPr/>
      <dgm:t>
        <a:bodyPr/>
        <a:lstStyle/>
        <a:p>
          <a:endParaRPr lang="en-US"/>
        </a:p>
      </dgm:t>
    </dgm:pt>
    <dgm:pt modelId="{0FE4DF6C-F160-48EF-9EDA-377448761320}">
      <dgm:prSet/>
      <dgm:spPr/>
      <dgm:t>
        <a:bodyPr/>
        <a:lstStyle/>
        <a:p>
          <a:pPr>
            <a:lnSpc>
              <a:spcPct val="100000"/>
            </a:lnSpc>
          </a:pPr>
          <a:r>
            <a:rPr lang="en-GB"/>
            <a:t>Strengthened bonds between the public and the police;</a:t>
          </a:r>
          <a:endParaRPr lang="en-US"/>
        </a:p>
      </dgm:t>
    </dgm:pt>
    <dgm:pt modelId="{0D96FDFE-15E8-4043-B2BB-E2BC9CA18795}" type="parTrans" cxnId="{F993A10A-9530-4D3D-BD56-902D8695C574}">
      <dgm:prSet/>
      <dgm:spPr/>
      <dgm:t>
        <a:bodyPr/>
        <a:lstStyle/>
        <a:p>
          <a:endParaRPr lang="en-US"/>
        </a:p>
      </dgm:t>
    </dgm:pt>
    <dgm:pt modelId="{86C64FF3-472A-4C00-9DF8-58F7B42A1A32}" type="sibTrans" cxnId="{F993A10A-9530-4D3D-BD56-902D8695C574}">
      <dgm:prSet/>
      <dgm:spPr/>
      <dgm:t>
        <a:bodyPr/>
        <a:lstStyle/>
        <a:p>
          <a:endParaRPr lang="en-US"/>
        </a:p>
      </dgm:t>
    </dgm:pt>
    <dgm:pt modelId="{D3794761-5961-4AB4-8E5B-E0247C7A23C2}">
      <dgm:prSet/>
      <dgm:spPr/>
      <dgm:t>
        <a:bodyPr/>
        <a:lstStyle/>
        <a:p>
          <a:pPr>
            <a:lnSpc>
              <a:spcPct val="100000"/>
            </a:lnSpc>
          </a:pPr>
          <a:r>
            <a:rPr lang="en-GB"/>
            <a:t>Conduit for engagement with local communities about local policing;</a:t>
          </a:r>
          <a:endParaRPr lang="en-US"/>
        </a:p>
      </dgm:t>
    </dgm:pt>
    <dgm:pt modelId="{2FFEDB69-0403-412D-95F9-F902D11F1778}" type="parTrans" cxnId="{7598477A-3A83-42F0-A0E7-C5EDE9DF136E}">
      <dgm:prSet/>
      <dgm:spPr/>
      <dgm:t>
        <a:bodyPr/>
        <a:lstStyle/>
        <a:p>
          <a:endParaRPr lang="en-US"/>
        </a:p>
      </dgm:t>
    </dgm:pt>
    <dgm:pt modelId="{FFDD3E0B-5F50-4B70-8654-BBE62E9604BB}" type="sibTrans" cxnId="{7598477A-3A83-42F0-A0E7-C5EDE9DF136E}">
      <dgm:prSet/>
      <dgm:spPr/>
      <dgm:t>
        <a:bodyPr/>
        <a:lstStyle/>
        <a:p>
          <a:endParaRPr lang="en-US"/>
        </a:p>
      </dgm:t>
    </dgm:pt>
    <dgm:pt modelId="{68030FD7-C3B3-4EB3-A877-C9D947AF04AB}">
      <dgm:prSet/>
      <dgm:spPr/>
      <dgm:t>
        <a:bodyPr/>
        <a:lstStyle/>
        <a:p>
          <a:pPr>
            <a:lnSpc>
              <a:spcPct val="100000"/>
            </a:lnSpc>
          </a:pPr>
          <a:r>
            <a:rPr lang="en-GB"/>
            <a:t>Ensuring police resources are properly and effectively deployed;</a:t>
          </a:r>
          <a:endParaRPr lang="en-US"/>
        </a:p>
      </dgm:t>
    </dgm:pt>
    <dgm:pt modelId="{2C035DE6-91CE-4B32-9CAE-9C508A7CBB35}" type="parTrans" cxnId="{6505C683-92AA-47D9-A0AD-4F2E1150DC73}">
      <dgm:prSet/>
      <dgm:spPr/>
      <dgm:t>
        <a:bodyPr/>
        <a:lstStyle/>
        <a:p>
          <a:endParaRPr lang="en-US"/>
        </a:p>
      </dgm:t>
    </dgm:pt>
    <dgm:pt modelId="{B7D8FAB7-BDBA-4450-876A-6015DDCB17F3}" type="sibTrans" cxnId="{6505C683-92AA-47D9-A0AD-4F2E1150DC73}">
      <dgm:prSet/>
      <dgm:spPr/>
      <dgm:t>
        <a:bodyPr/>
        <a:lstStyle/>
        <a:p>
          <a:endParaRPr lang="en-US"/>
        </a:p>
      </dgm:t>
    </dgm:pt>
    <dgm:pt modelId="{B7676F95-1095-4FBA-AC98-4150D593ACF6}">
      <dgm:prSet/>
      <dgm:spPr/>
      <dgm:t>
        <a:bodyPr/>
        <a:lstStyle/>
        <a:p>
          <a:pPr>
            <a:lnSpc>
              <a:spcPct val="100000"/>
            </a:lnSpc>
          </a:pPr>
          <a:r>
            <a:rPr lang="en-GB"/>
            <a:t>Oversight and strengthened bonds between the police and the extended policing family.</a:t>
          </a:r>
          <a:endParaRPr lang="en-US"/>
        </a:p>
      </dgm:t>
    </dgm:pt>
    <dgm:pt modelId="{7EEEC6BF-7920-4F4F-8F64-FEFEF853F708}" type="parTrans" cxnId="{DE340A58-6B34-43E6-B857-DE1CED26C416}">
      <dgm:prSet/>
      <dgm:spPr/>
      <dgm:t>
        <a:bodyPr/>
        <a:lstStyle/>
        <a:p>
          <a:endParaRPr lang="en-US"/>
        </a:p>
      </dgm:t>
    </dgm:pt>
    <dgm:pt modelId="{6A1C918B-2B5A-456A-ADB3-4672D7DE0B39}" type="sibTrans" cxnId="{DE340A58-6B34-43E6-B857-DE1CED26C416}">
      <dgm:prSet/>
      <dgm:spPr/>
      <dgm:t>
        <a:bodyPr/>
        <a:lstStyle/>
        <a:p>
          <a:endParaRPr lang="en-US"/>
        </a:p>
      </dgm:t>
    </dgm:pt>
    <dgm:pt modelId="{8AD64B64-91C2-4027-8F46-9D9BCF965D2B}" type="pres">
      <dgm:prSet presAssocID="{A60A31A1-7536-4F54-8838-9DA1FAD288BA}" presName="root" presStyleCnt="0">
        <dgm:presLayoutVars>
          <dgm:dir/>
          <dgm:resizeHandles val="exact"/>
        </dgm:presLayoutVars>
      </dgm:prSet>
      <dgm:spPr/>
    </dgm:pt>
    <dgm:pt modelId="{56CEA590-3D4E-4A41-A6F6-D5F3EFC3E17B}" type="pres">
      <dgm:prSet presAssocID="{358B0392-46CF-44D6-9A0C-90F30B895043}" presName="compNode" presStyleCnt="0"/>
      <dgm:spPr/>
    </dgm:pt>
    <dgm:pt modelId="{00661E69-E79E-44A3-879D-226B71655959}" type="pres">
      <dgm:prSet presAssocID="{358B0392-46CF-44D6-9A0C-90F30B895043}" presName="bgRect" presStyleLbl="bgShp" presStyleIdx="0" presStyleCnt="5"/>
      <dgm:spPr/>
    </dgm:pt>
    <dgm:pt modelId="{E3ED118D-C859-4A3F-97E0-9B35FB6264BF}" type="pres">
      <dgm:prSet presAssocID="{358B0392-46CF-44D6-9A0C-90F30B89504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Employee Badge"/>
        </a:ext>
      </dgm:extLst>
    </dgm:pt>
    <dgm:pt modelId="{AA4063E0-C26A-4264-826B-E593353CEFE0}" type="pres">
      <dgm:prSet presAssocID="{358B0392-46CF-44D6-9A0C-90F30B895043}" presName="spaceRect" presStyleCnt="0"/>
      <dgm:spPr/>
    </dgm:pt>
    <dgm:pt modelId="{82BE6E0B-B280-4DF8-B912-D390E9641748}" type="pres">
      <dgm:prSet presAssocID="{358B0392-46CF-44D6-9A0C-90F30B895043}" presName="parTx" presStyleLbl="revTx" presStyleIdx="0" presStyleCnt="5">
        <dgm:presLayoutVars>
          <dgm:chMax val="0"/>
          <dgm:chPref val="0"/>
        </dgm:presLayoutVars>
      </dgm:prSet>
      <dgm:spPr/>
    </dgm:pt>
    <dgm:pt modelId="{C1BEBB8A-5514-470F-B113-D85F468337E8}" type="pres">
      <dgm:prSet presAssocID="{E7C758CD-938F-4EAD-B59B-DAFD9B71E10B}" presName="sibTrans" presStyleCnt="0"/>
      <dgm:spPr/>
    </dgm:pt>
    <dgm:pt modelId="{81E3E3AF-2A79-4FCE-8FF3-9D87B30C7846}" type="pres">
      <dgm:prSet presAssocID="{0FE4DF6C-F160-48EF-9EDA-377448761320}" presName="compNode" presStyleCnt="0"/>
      <dgm:spPr/>
    </dgm:pt>
    <dgm:pt modelId="{FAEFE24D-BDC9-4403-AC8E-F4C746969F0A}" type="pres">
      <dgm:prSet presAssocID="{0FE4DF6C-F160-48EF-9EDA-377448761320}" presName="bgRect" presStyleLbl="bgShp" presStyleIdx="1" presStyleCnt="5"/>
      <dgm:spPr/>
    </dgm:pt>
    <dgm:pt modelId="{F977F5F7-7490-4837-9179-611E1610AB1D}" type="pres">
      <dgm:prSet presAssocID="{0FE4DF6C-F160-48EF-9EDA-37744876132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7ECA5B5A-C00E-430D-B3DB-100FEF7156D9}" type="pres">
      <dgm:prSet presAssocID="{0FE4DF6C-F160-48EF-9EDA-377448761320}" presName="spaceRect" presStyleCnt="0"/>
      <dgm:spPr/>
    </dgm:pt>
    <dgm:pt modelId="{19813361-0C64-4801-A745-3D572C0472DC}" type="pres">
      <dgm:prSet presAssocID="{0FE4DF6C-F160-48EF-9EDA-377448761320}" presName="parTx" presStyleLbl="revTx" presStyleIdx="1" presStyleCnt="5">
        <dgm:presLayoutVars>
          <dgm:chMax val="0"/>
          <dgm:chPref val="0"/>
        </dgm:presLayoutVars>
      </dgm:prSet>
      <dgm:spPr/>
    </dgm:pt>
    <dgm:pt modelId="{F252BFC5-FB8E-40A0-90FE-6B6037682302}" type="pres">
      <dgm:prSet presAssocID="{86C64FF3-472A-4C00-9DF8-58F7B42A1A32}" presName="sibTrans" presStyleCnt="0"/>
      <dgm:spPr/>
    </dgm:pt>
    <dgm:pt modelId="{C8FF4741-6776-43B0-BC23-2149F44C9C6A}" type="pres">
      <dgm:prSet presAssocID="{D3794761-5961-4AB4-8E5B-E0247C7A23C2}" presName="compNode" presStyleCnt="0"/>
      <dgm:spPr/>
    </dgm:pt>
    <dgm:pt modelId="{D67322CF-2311-4774-9DCC-C40580AE5C8D}" type="pres">
      <dgm:prSet presAssocID="{D3794761-5961-4AB4-8E5B-E0247C7A23C2}" presName="bgRect" presStyleLbl="bgShp" presStyleIdx="2" presStyleCnt="5"/>
      <dgm:spPr/>
    </dgm:pt>
    <dgm:pt modelId="{7879933F-725E-48A7-BFA8-F39DD511AB1A}" type="pres">
      <dgm:prSet presAssocID="{D3794761-5961-4AB4-8E5B-E0247C7A23C2}"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Network"/>
        </a:ext>
      </dgm:extLst>
    </dgm:pt>
    <dgm:pt modelId="{75B79980-EC1E-41EC-98F9-CAFA8762C846}" type="pres">
      <dgm:prSet presAssocID="{D3794761-5961-4AB4-8E5B-E0247C7A23C2}" presName="spaceRect" presStyleCnt="0"/>
      <dgm:spPr/>
    </dgm:pt>
    <dgm:pt modelId="{25605552-D807-4AA0-AEE6-8727EF0A132D}" type="pres">
      <dgm:prSet presAssocID="{D3794761-5961-4AB4-8E5B-E0247C7A23C2}" presName="parTx" presStyleLbl="revTx" presStyleIdx="2" presStyleCnt="5">
        <dgm:presLayoutVars>
          <dgm:chMax val="0"/>
          <dgm:chPref val="0"/>
        </dgm:presLayoutVars>
      </dgm:prSet>
      <dgm:spPr/>
    </dgm:pt>
    <dgm:pt modelId="{02CC8057-11BE-448A-A92B-396CBFC2DBB6}" type="pres">
      <dgm:prSet presAssocID="{FFDD3E0B-5F50-4B70-8654-BBE62E9604BB}" presName="sibTrans" presStyleCnt="0"/>
      <dgm:spPr/>
    </dgm:pt>
    <dgm:pt modelId="{DC837925-3B9A-4E0D-81FA-2F695693A297}" type="pres">
      <dgm:prSet presAssocID="{68030FD7-C3B3-4EB3-A877-C9D947AF04AB}" presName="compNode" presStyleCnt="0"/>
      <dgm:spPr/>
    </dgm:pt>
    <dgm:pt modelId="{1E854A6D-4573-4B79-9EA2-96D354B4A11A}" type="pres">
      <dgm:prSet presAssocID="{68030FD7-C3B3-4EB3-A877-C9D947AF04AB}" presName="bgRect" presStyleLbl="bgShp" presStyleIdx="3" presStyleCnt="5"/>
      <dgm:spPr/>
    </dgm:pt>
    <dgm:pt modelId="{EEDFED38-990C-43C9-B466-79D69F11AF36}" type="pres">
      <dgm:prSet presAssocID="{68030FD7-C3B3-4EB3-A877-C9D947AF04A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Siren"/>
        </a:ext>
      </dgm:extLst>
    </dgm:pt>
    <dgm:pt modelId="{C707E34F-1A80-4B0F-9C1C-EA6BE9E30A32}" type="pres">
      <dgm:prSet presAssocID="{68030FD7-C3B3-4EB3-A877-C9D947AF04AB}" presName="spaceRect" presStyleCnt="0"/>
      <dgm:spPr/>
    </dgm:pt>
    <dgm:pt modelId="{60D71AFB-B81D-4C2F-A57C-1E52D5240E6C}" type="pres">
      <dgm:prSet presAssocID="{68030FD7-C3B3-4EB3-A877-C9D947AF04AB}" presName="parTx" presStyleLbl="revTx" presStyleIdx="3" presStyleCnt="5">
        <dgm:presLayoutVars>
          <dgm:chMax val="0"/>
          <dgm:chPref val="0"/>
        </dgm:presLayoutVars>
      </dgm:prSet>
      <dgm:spPr/>
    </dgm:pt>
    <dgm:pt modelId="{6538FA6D-6F10-46FC-A947-AA7DA61E6325}" type="pres">
      <dgm:prSet presAssocID="{B7D8FAB7-BDBA-4450-876A-6015DDCB17F3}" presName="sibTrans" presStyleCnt="0"/>
      <dgm:spPr/>
    </dgm:pt>
    <dgm:pt modelId="{AA685687-C312-4E6E-B122-B06A9D0ECAF7}" type="pres">
      <dgm:prSet presAssocID="{B7676F95-1095-4FBA-AC98-4150D593ACF6}" presName="compNode" presStyleCnt="0"/>
      <dgm:spPr/>
    </dgm:pt>
    <dgm:pt modelId="{A6FA0954-F172-4FD2-AC33-BD37D22F1BAE}" type="pres">
      <dgm:prSet presAssocID="{B7676F95-1095-4FBA-AC98-4150D593ACF6}" presName="bgRect" presStyleLbl="bgShp" presStyleIdx="4" presStyleCnt="5"/>
      <dgm:spPr/>
    </dgm:pt>
    <dgm:pt modelId="{CE61F384-1276-4D21-8541-317640D3079E}" type="pres">
      <dgm:prSet presAssocID="{B7676F95-1095-4FBA-AC98-4150D593ACF6}"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Meeting"/>
        </a:ext>
      </dgm:extLst>
    </dgm:pt>
    <dgm:pt modelId="{0845EC1E-1B56-47D3-B70D-8701FD774F42}" type="pres">
      <dgm:prSet presAssocID="{B7676F95-1095-4FBA-AC98-4150D593ACF6}" presName="spaceRect" presStyleCnt="0"/>
      <dgm:spPr/>
    </dgm:pt>
    <dgm:pt modelId="{F751FC51-E7CA-4FE5-A02D-568AECEFFD97}" type="pres">
      <dgm:prSet presAssocID="{B7676F95-1095-4FBA-AC98-4150D593ACF6}" presName="parTx" presStyleLbl="revTx" presStyleIdx="4" presStyleCnt="5">
        <dgm:presLayoutVars>
          <dgm:chMax val="0"/>
          <dgm:chPref val="0"/>
        </dgm:presLayoutVars>
      </dgm:prSet>
      <dgm:spPr/>
    </dgm:pt>
  </dgm:ptLst>
  <dgm:cxnLst>
    <dgm:cxn modelId="{F993A10A-9530-4D3D-BD56-902D8695C574}" srcId="{A60A31A1-7536-4F54-8838-9DA1FAD288BA}" destId="{0FE4DF6C-F160-48EF-9EDA-377448761320}" srcOrd="1" destOrd="0" parTransId="{0D96FDFE-15E8-4043-B2BB-E2BC9CA18795}" sibTransId="{86C64FF3-472A-4C00-9DF8-58F7B42A1A32}"/>
    <dgm:cxn modelId="{B1AB3231-38E6-4C8A-8A32-F3F571EACEF3}" type="presOf" srcId="{B7676F95-1095-4FBA-AC98-4150D593ACF6}" destId="{F751FC51-E7CA-4FE5-A02D-568AECEFFD97}" srcOrd="0" destOrd="0" presId="urn:microsoft.com/office/officeart/2018/2/layout/IconVerticalSolidList"/>
    <dgm:cxn modelId="{E5D5435E-6824-4779-B975-CA01334D2DED}" srcId="{A60A31A1-7536-4F54-8838-9DA1FAD288BA}" destId="{358B0392-46CF-44D6-9A0C-90F30B895043}" srcOrd="0" destOrd="0" parTransId="{BA2B05E4-31DA-4A38-AF4C-97503263B8D8}" sibTransId="{E7C758CD-938F-4EAD-B59B-DAFD9B71E10B}"/>
    <dgm:cxn modelId="{8E5D245F-5D60-4650-985E-E1CD22828EAB}" type="presOf" srcId="{358B0392-46CF-44D6-9A0C-90F30B895043}" destId="{82BE6E0B-B280-4DF8-B912-D390E9641748}" srcOrd="0" destOrd="0" presId="urn:microsoft.com/office/officeart/2018/2/layout/IconVerticalSolidList"/>
    <dgm:cxn modelId="{DE340A58-6B34-43E6-B857-DE1CED26C416}" srcId="{A60A31A1-7536-4F54-8838-9DA1FAD288BA}" destId="{B7676F95-1095-4FBA-AC98-4150D593ACF6}" srcOrd="4" destOrd="0" parTransId="{7EEEC6BF-7920-4F4F-8F64-FEFEF853F708}" sibTransId="{6A1C918B-2B5A-456A-ADB3-4672D7DE0B39}"/>
    <dgm:cxn modelId="{7598477A-3A83-42F0-A0E7-C5EDE9DF136E}" srcId="{A60A31A1-7536-4F54-8838-9DA1FAD288BA}" destId="{D3794761-5961-4AB4-8E5B-E0247C7A23C2}" srcOrd="2" destOrd="0" parTransId="{2FFEDB69-0403-412D-95F9-F902D11F1778}" sibTransId="{FFDD3E0B-5F50-4B70-8654-BBE62E9604BB}"/>
    <dgm:cxn modelId="{C5EEAF82-E967-415E-AF04-DE89CCD76D05}" type="presOf" srcId="{0FE4DF6C-F160-48EF-9EDA-377448761320}" destId="{19813361-0C64-4801-A745-3D572C0472DC}" srcOrd="0" destOrd="0" presId="urn:microsoft.com/office/officeart/2018/2/layout/IconVerticalSolidList"/>
    <dgm:cxn modelId="{6505C683-92AA-47D9-A0AD-4F2E1150DC73}" srcId="{A60A31A1-7536-4F54-8838-9DA1FAD288BA}" destId="{68030FD7-C3B3-4EB3-A877-C9D947AF04AB}" srcOrd="3" destOrd="0" parTransId="{2C035DE6-91CE-4B32-9CAE-9C508A7CBB35}" sibTransId="{B7D8FAB7-BDBA-4450-876A-6015DDCB17F3}"/>
    <dgm:cxn modelId="{F816B8A8-0319-4FE9-AEEB-C787C8E4518F}" type="presOf" srcId="{A60A31A1-7536-4F54-8838-9DA1FAD288BA}" destId="{8AD64B64-91C2-4027-8F46-9D9BCF965D2B}" srcOrd="0" destOrd="0" presId="urn:microsoft.com/office/officeart/2018/2/layout/IconVerticalSolidList"/>
    <dgm:cxn modelId="{475B01C7-9F0F-477F-91B6-41B7099E2B40}" type="presOf" srcId="{68030FD7-C3B3-4EB3-A877-C9D947AF04AB}" destId="{60D71AFB-B81D-4C2F-A57C-1E52D5240E6C}" srcOrd="0" destOrd="0" presId="urn:microsoft.com/office/officeart/2018/2/layout/IconVerticalSolidList"/>
    <dgm:cxn modelId="{3BF652FF-C701-4FDE-8B12-83DD4A4DF74C}" type="presOf" srcId="{D3794761-5961-4AB4-8E5B-E0247C7A23C2}" destId="{25605552-D807-4AA0-AEE6-8727EF0A132D}" srcOrd="0" destOrd="0" presId="urn:microsoft.com/office/officeart/2018/2/layout/IconVerticalSolidList"/>
    <dgm:cxn modelId="{608A13C7-7260-49FA-B86F-4221B0B40F35}" type="presParOf" srcId="{8AD64B64-91C2-4027-8F46-9D9BCF965D2B}" destId="{56CEA590-3D4E-4A41-A6F6-D5F3EFC3E17B}" srcOrd="0" destOrd="0" presId="urn:microsoft.com/office/officeart/2018/2/layout/IconVerticalSolidList"/>
    <dgm:cxn modelId="{EC2D6B5C-7182-4CA4-9D6A-3C65F481B5A3}" type="presParOf" srcId="{56CEA590-3D4E-4A41-A6F6-D5F3EFC3E17B}" destId="{00661E69-E79E-44A3-879D-226B71655959}" srcOrd="0" destOrd="0" presId="urn:microsoft.com/office/officeart/2018/2/layout/IconVerticalSolidList"/>
    <dgm:cxn modelId="{62E827E5-F601-4566-90F6-BB5762BB003D}" type="presParOf" srcId="{56CEA590-3D4E-4A41-A6F6-D5F3EFC3E17B}" destId="{E3ED118D-C859-4A3F-97E0-9B35FB6264BF}" srcOrd="1" destOrd="0" presId="urn:microsoft.com/office/officeart/2018/2/layout/IconVerticalSolidList"/>
    <dgm:cxn modelId="{0B5CF0BD-A9E9-4B69-A892-8E4EB6CE89E7}" type="presParOf" srcId="{56CEA590-3D4E-4A41-A6F6-D5F3EFC3E17B}" destId="{AA4063E0-C26A-4264-826B-E593353CEFE0}" srcOrd="2" destOrd="0" presId="urn:microsoft.com/office/officeart/2018/2/layout/IconVerticalSolidList"/>
    <dgm:cxn modelId="{10BF96DF-A386-4511-923E-36145EAE4F9B}" type="presParOf" srcId="{56CEA590-3D4E-4A41-A6F6-D5F3EFC3E17B}" destId="{82BE6E0B-B280-4DF8-B912-D390E9641748}" srcOrd="3" destOrd="0" presId="urn:microsoft.com/office/officeart/2018/2/layout/IconVerticalSolidList"/>
    <dgm:cxn modelId="{63F2BF07-B11E-4155-BF81-62D4D5138B70}" type="presParOf" srcId="{8AD64B64-91C2-4027-8F46-9D9BCF965D2B}" destId="{C1BEBB8A-5514-470F-B113-D85F468337E8}" srcOrd="1" destOrd="0" presId="urn:microsoft.com/office/officeart/2018/2/layout/IconVerticalSolidList"/>
    <dgm:cxn modelId="{7739C29E-F5E9-4514-8E74-DDADCC0326D8}" type="presParOf" srcId="{8AD64B64-91C2-4027-8F46-9D9BCF965D2B}" destId="{81E3E3AF-2A79-4FCE-8FF3-9D87B30C7846}" srcOrd="2" destOrd="0" presId="urn:microsoft.com/office/officeart/2018/2/layout/IconVerticalSolidList"/>
    <dgm:cxn modelId="{1FA66C2D-5E69-465A-8382-75E6CFED2280}" type="presParOf" srcId="{81E3E3AF-2A79-4FCE-8FF3-9D87B30C7846}" destId="{FAEFE24D-BDC9-4403-AC8E-F4C746969F0A}" srcOrd="0" destOrd="0" presId="urn:microsoft.com/office/officeart/2018/2/layout/IconVerticalSolidList"/>
    <dgm:cxn modelId="{00807BD5-3CBD-4D64-AB98-7B230437F809}" type="presParOf" srcId="{81E3E3AF-2A79-4FCE-8FF3-9D87B30C7846}" destId="{F977F5F7-7490-4837-9179-611E1610AB1D}" srcOrd="1" destOrd="0" presId="urn:microsoft.com/office/officeart/2018/2/layout/IconVerticalSolidList"/>
    <dgm:cxn modelId="{6309079F-E752-4C32-A12D-94FAA944C447}" type="presParOf" srcId="{81E3E3AF-2A79-4FCE-8FF3-9D87B30C7846}" destId="{7ECA5B5A-C00E-430D-B3DB-100FEF7156D9}" srcOrd="2" destOrd="0" presId="urn:microsoft.com/office/officeart/2018/2/layout/IconVerticalSolidList"/>
    <dgm:cxn modelId="{59960D06-8EF2-4B18-A5F8-ACA1A9129B0A}" type="presParOf" srcId="{81E3E3AF-2A79-4FCE-8FF3-9D87B30C7846}" destId="{19813361-0C64-4801-A745-3D572C0472DC}" srcOrd="3" destOrd="0" presId="urn:microsoft.com/office/officeart/2018/2/layout/IconVerticalSolidList"/>
    <dgm:cxn modelId="{AEBFD241-84F1-4A3B-80AA-310505010B92}" type="presParOf" srcId="{8AD64B64-91C2-4027-8F46-9D9BCF965D2B}" destId="{F252BFC5-FB8E-40A0-90FE-6B6037682302}" srcOrd="3" destOrd="0" presId="urn:microsoft.com/office/officeart/2018/2/layout/IconVerticalSolidList"/>
    <dgm:cxn modelId="{34F590C7-BBA4-4DCC-91C7-21DDE5A05046}" type="presParOf" srcId="{8AD64B64-91C2-4027-8F46-9D9BCF965D2B}" destId="{C8FF4741-6776-43B0-BC23-2149F44C9C6A}" srcOrd="4" destOrd="0" presId="urn:microsoft.com/office/officeart/2018/2/layout/IconVerticalSolidList"/>
    <dgm:cxn modelId="{211CF032-C0F3-4A05-8A23-E0339B53DAF4}" type="presParOf" srcId="{C8FF4741-6776-43B0-BC23-2149F44C9C6A}" destId="{D67322CF-2311-4774-9DCC-C40580AE5C8D}" srcOrd="0" destOrd="0" presId="urn:microsoft.com/office/officeart/2018/2/layout/IconVerticalSolidList"/>
    <dgm:cxn modelId="{B1BE4FE1-B25A-4C0C-A1D6-762109B66757}" type="presParOf" srcId="{C8FF4741-6776-43B0-BC23-2149F44C9C6A}" destId="{7879933F-725E-48A7-BFA8-F39DD511AB1A}" srcOrd="1" destOrd="0" presId="urn:microsoft.com/office/officeart/2018/2/layout/IconVerticalSolidList"/>
    <dgm:cxn modelId="{12544C66-1AC4-4330-951B-DFD857BB45FA}" type="presParOf" srcId="{C8FF4741-6776-43B0-BC23-2149F44C9C6A}" destId="{75B79980-EC1E-41EC-98F9-CAFA8762C846}" srcOrd="2" destOrd="0" presId="urn:microsoft.com/office/officeart/2018/2/layout/IconVerticalSolidList"/>
    <dgm:cxn modelId="{C9AAF1A6-4395-4EB0-A0A5-BBF880E7001B}" type="presParOf" srcId="{C8FF4741-6776-43B0-BC23-2149F44C9C6A}" destId="{25605552-D807-4AA0-AEE6-8727EF0A132D}" srcOrd="3" destOrd="0" presId="urn:microsoft.com/office/officeart/2018/2/layout/IconVerticalSolidList"/>
    <dgm:cxn modelId="{FD845009-C0D5-4F71-BBC9-96A4CFC7B15C}" type="presParOf" srcId="{8AD64B64-91C2-4027-8F46-9D9BCF965D2B}" destId="{02CC8057-11BE-448A-A92B-396CBFC2DBB6}" srcOrd="5" destOrd="0" presId="urn:microsoft.com/office/officeart/2018/2/layout/IconVerticalSolidList"/>
    <dgm:cxn modelId="{B0561074-606B-43CC-B533-826CEBC41329}" type="presParOf" srcId="{8AD64B64-91C2-4027-8F46-9D9BCF965D2B}" destId="{DC837925-3B9A-4E0D-81FA-2F695693A297}" srcOrd="6" destOrd="0" presId="urn:microsoft.com/office/officeart/2018/2/layout/IconVerticalSolidList"/>
    <dgm:cxn modelId="{3E4C47A9-DB46-4ACA-A617-90E657FDAC68}" type="presParOf" srcId="{DC837925-3B9A-4E0D-81FA-2F695693A297}" destId="{1E854A6D-4573-4B79-9EA2-96D354B4A11A}" srcOrd="0" destOrd="0" presId="urn:microsoft.com/office/officeart/2018/2/layout/IconVerticalSolidList"/>
    <dgm:cxn modelId="{508903BA-EFF4-49F2-9DFC-1D08CAF2EE5A}" type="presParOf" srcId="{DC837925-3B9A-4E0D-81FA-2F695693A297}" destId="{EEDFED38-990C-43C9-B466-79D69F11AF36}" srcOrd="1" destOrd="0" presId="urn:microsoft.com/office/officeart/2018/2/layout/IconVerticalSolidList"/>
    <dgm:cxn modelId="{A9BB4CA3-9372-4287-9AA0-3582E186A170}" type="presParOf" srcId="{DC837925-3B9A-4E0D-81FA-2F695693A297}" destId="{C707E34F-1A80-4B0F-9C1C-EA6BE9E30A32}" srcOrd="2" destOrd="0" presId="urn:microsoft.com/office/officeart/2018/2/layout/IconVerticalSolidList"/>
    <dgm:cxn modelId="{916E7678-247A-420F-B5BE-DCD6F5F97823}" type="presParOf" srcId="{DC837925-3B9A-4E0D-81FA-2F695693A297}" destId="{60D71AFB-B81D-4C2F-A57C-1E52D5240E6C}" srcOrd="3" destOrd="0" presId="urn:microsoft.com/office/officeart/2018/2/layout/IconVerticalSolidList"/>
    <dgm:cxn modelId="{44C3076B-A0A5-4885-82E1-F9146AB06197}" type="presParOf" srcId="{8AD64B64-91C2-4027-8F46-9D9BCF965D2B}" destId="{6538FA6D-6F10-46FC-A947-AA7DA61E6325}" srcOrd="7" destOrd="0" presId="urn:microsoft.com/office/officeart/2018/2/layout/IconVerticalSolidList"/>
    <dgm:cxn modelId="{DA51D1C8-3BE8-4843-833A-B8B8BDDA4E32}" type="presParOf" srcId="{8AD64B64-91C2-4027-8F46-9D9BCF965D2B}" destId="{AA685687-C312-4E6E-B122-B06A9D0ECAF7}" srcOrd="8" destOrd="0" presId="urn:microsoft.com/office/officeart/2018/2/layout/IconVerticalSolidList"/>
    <dgm:cxn modelId="{027272EE-865C-4919-939A-37B2C0443CEA}" type="presParOf" srcId="{AA685687-C312-4E6E-B122-B06A9D0ECAF7}" destId="{A6FA0954-F172-4FD2-AC33-BD37D22F1BAE}" srcOrd="0" destOrd="0" presId="urn:microsoft.com/office/officeart/2018/2/layout/IconVerticalSolidList"/>
    <dgm:cxn modelId="{891138E7-256C-4316-8066-374E90750C65}" type="presParOf" srcId="{AA685687-C312-4E6E-B122-B06A9D0ECAF7}" destId="{CE61F384-1276-4D21-8541-317640D3079E}" srcOrd="1" destOrd="0" presId="urn:microsoft.com/office/officeart/2018/2/layout/IconVerticalSolidList"/>
    <dgm:cxn modelId="{96E79521-CABF-42F6-9A7A-6CF988AF150B}" type="presParOf" srcId="{AA685687-C312-4E6E-B122-B06A9D0ECAF7}" destId="{0845EC1E-1B56-47D3-B70D-8701FD774F42}" srcOrd="2" destOrd="0" presId="urn:microsoft.com/office/officeart/2018/2/layout/IconVerticalSolidList"/>
    <dgm:cxn modelId="{4D59ECEC-AE7E-4667-9B1D-10A176339F58}" type="presParOf" srcId="{AA685687-C312-4E6E-B122-B06A9D0ECAF7}" destId="{F751FC51-E7CA-4FE5-A02D-568AECEFFD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60A31A1-7536-4F54-8838-9DA1FAD288BA}" type="doc">
      <dgm:prSet loTypeId="urn:microsoft.com/office/officeart/2018/2/layout/IconVerticalSolidList" loCatId="icon" qsTypeId="urn:microsoft.com/office/officeart/2005/8/quickstyle/simple4" qsCatId="simple" csTypeId="urn:microsoft.com/office/officeart/2005/8/colors/accent3_1" csCatId="accent3" phldr="1"/>
      <dgm:spPr/>
      <dgm:t>
        <a:bodyPr/>
        <a:lstStyle/>
        <a:p>
          <a:endParaRPr lang="en-US"/>
        </a:p>
      </dgm:t>
    </dgm:pt>
    <dgm:pt modelId="{358B0392-46CF-44D6-9A0C-90F30B895043}">
      <dgm:prSet/>
      <dgm:spPr/>
      <dgm:t>
        <a:bodyPr/>
        <a:lstStyle/>
        <a:p>
          <a:pPr>
            <a:lnSpc>
              <a:spcPct val="100000"/>
            </a:lnSpc>
          </a:pPr>
          <a:r>
            <a:rPr lang="en-GB"/>
            <a:t>Public preferences for policing do not unproblematically translate into policing that is ‘good’ for local communities;</a:t>
          </a:r>
          <a:endParaRPr lang="en-US"/>
        </a:p>
      </dgm:t>
    </dgm:pt>
    <dgm:pt modelId="{BA2B05E4-31DA-4A38-AF4C-97503263B8D8}" type="parTrans" cxnId="{E5D5435E-6824-4779-B975-CA01334D2DED}">
      <dgm:prSet/>
      <dgm:spPr/>
      <dgm:t>
        <a:bodyPr/>
        <a:lstStyle/>
        <a:p>
          <a:endParaRPr lang="en-US"/>
        </a:p>
      </dgm:t>
    </dgm:pt>
    <dgm:pt modelId="{E7C758CD-938F-4EAD-B59B-DAFD9B71E10B}" type="sibTrans" cxnId="{E5D5435E-6824-4779-B975-CA01334D2DED}">
      <dgm:prSet/>
      <dgm:spPr/>
      <dgm:t>
        <a:bodyPr/>
        <a:lstStyle/>
        <a:p>
          <a:endParaRPr lang="en-US"/>
        </a:p>
      </dgm:t>
    </dgm:pt>
    <dgm:pt modelId="{0FE4DF6C-F160-48EF-9EDA-377448761320}">
      <dgm:prSet/>
      <dgm:spPr/>
      <dgm:t>
        <a:bodyPr/>
        <a:lstStyle/>
        <a:p>
          <a:pPr>
            <a:lnSpc>
              <a:spcPct val="100000"/>
            </a:lnSpc>
          </a:pPr>
          <a:r>
            <a:rPr lang="en-GB"/>
            <a:t>Politicisation of a post that should be focussed on what best serves the community and country; </a:t>
          </a:r>
          <a:endParaRPr lang="en-US"/>
        </a:p>
      </dgm:t>
    </dgm:pt>
    <dgm:pt modelId="{0D96FDFE-15E8-4043-B2BB-E2BC9CA18795}" type="parTrans" cxnId="{F993A10A-9530-4D3D-BD56-902D8695C574}">
      <dgm:prSet/>
      <dgm:spPr/>
      <dgm:t>
        <a:bodyPr/>
        <a:lstStyle/>
        <a:p>
          <a:endParaRPr lang="en-US"/>
        </a:p>
      </dgm:t>
    </dgm:pt>
    <dgm:pt modelId="{86C64FF3-472A-4C00-9DF8-58F7B42A1A32}" type="sibTrans" cxnId="{F993A10A-9530-4D3D-BD56-902D8695C574}">
      <dgm:prSet/>
      <dgm:spPr/>
      <dgm:t>
        <a:bodyPr/>
        <a:lstStyle/>
        <a:p>
          <a:endParaRPr lang="en-US"/>
        </a:p>
      </dgm:t>
    </dgm:pt>
    <dgm:pt modelId="{D3794761-5961-4AB4-8E5B-E0247C7A23C2}">
      <dgm:prSet/>
      <dgm:spPr/>
      <dgm:t>
        <a:bodyPr/>
        <a:lstStyle/>
        <a:p>
          <a:pPr>
            <a:lnSpc>
              <a:spcPct val="100000"/>
            </a:lnSpc>
          </a:pPr>
          <a:r>
            <a:rPr lang="en-GB"/>
            <a:t>Challenges of ensuring fair, effective and meaningful consultation with the public.</a:t>
          </a:r>
          <a:endParaRPr lang="en-US"/>
        </a:p>
      </dgm:t>
    </dgm:pt>
    <dgm:pt modelId="{2FFEDB69-0403-412D-95F9-F902D11F1778}" type="parTrans" cxnId="{7598477A-3A83-42F0-A0E7-C5EDE9DF136E}">
      <dgm:prSet/>
      <dgm:spPr/>
      <dgm:t>
        <a:bodyPr/>
        <a:lstStyle/>
        <a:p>
          <a:endParaRPr lang="en-US"/>
        </a:p>
      </dgm:t>
    </dgm:pt>
    <dgm:pt modelId="{FFDD3E0B-5F50-4B70-8654-BBE62E9604BB}" type="sibTrans" cxnId="{7598477A-3A83-42F0-A0E7-C5EDE9DF136E}">
      <dgm:prSet/>
      <dgm:spPr/>
      <dgm:t>
        <a:bodyPr/>
        <a:lstStyle/>
        <a:p>
          <a:endParaRPr lang="en-US"/>
        </a:p>
      </dgm:t>
    </dgm:pt>
    <dgm:pt modelId="{68030FD7-C3B3-4EB3-A877-C9D947AF04AB}">
      <dgm:prSet/>
      <dgm:spPr/>
      <dgm:t>
        <a:bodyPr/>
        <a:lstStyle/>
        <a:p>
          <a:pPr>
            <a:lnSpc>
              <a:spcPct val="100000"/>
            </a:lnSpc>
          </a:pPr>
          <a:r>
            <a:rPr lang="en-GB"/>
            <a:t>Little definition in the Act about what constitutes routine public consultation;</a:t>
          </a:r>
          <a:endParaRPr lang="en-US"/>
        </a:p>
      </dgm:t>
    </dgm:pt>
    <dgm:pt modelId="{2C035DE6-91CE-4B32-9CAE-9C508A7CBB35}" type="parTrans" cxnId="{6505C683-92AA-47D9-A0AD-4F2E1150DC73}">
      <dgm:prSet/>
      <dgm:spPr/>
      <dgm:t>
        <a:bodyPr/>
        <a:lstStyle/>
        <a:p>
          <a:endParaRPr lang="en-US"/>
        </a:p>
      </dgm:t>
    </dgm:pt>
    <dgm:pt modelId="{B7D8FAB7-BDBA-4450-876A-6015DDCB17F3}" type="sibTrans" cxnId="{6505C683-92AA-47D9-A0AD-4F2E1150DC73}">
      <dgm:prSet/>
      <dgm:spPr/>
      <dgm:t>
        <a:bodyPr/>
        <a:lstStyle/>
        <a:p>
          <a:endParaRPr lang="en-US"/>
        </a:p>
      </dgm:t>
    </dgm:pt>
    <dgm:pt modelId="{B7676F95-1095-4FBA-AC98-4150D593ACF6}">
      <dgm:prSet/>
      <dgm:spPr/>
      <dgm:t>
        <a:bodyPr/>
        <a:lstStyle/>
        <a:p>
          <a:pPr>
            <a:lnSpc>
              <a:spcPct val="100000"/>
            </a:lnSpc>
          </a:pPr>
          <a:r>
            <a:rPr lang="en-GB"/>
            <a:t>By holding the purse strings, PCCs can exert considerable influence over both strategy and operations. </a:t>
          </a:r>
          <a:endParaRPr lang="en-US"/>
        </a:p>
      </dgm:t>
    </dgm:pt>
    <dgm:pt modelId="{7EEEC6BF-7920-4F4F-8F64-FEFEF853F708}" type="parTrans" cxnId="{DE340A58-6B34-43E6-B857-DE1CED26C416}">
      <dgm:prSet/>
      <dgm:spPr/>
      <dgm:t>
        <a:bodyPr/>
        <a:lstStyle/>
        <a:p>
          <a:endParaRPr lang="en-US"/>
        </a:p>
      </dgm:t>
    </dgm:pt>
    <dgm:pt modelId="{6A1C918B-2B5A-456A-ADB3-4672D7DE0B39}" type="sibTrans" cxnId="{DE340A58-6B34-43E6-B857-DE1CED26C416}">
      <dgm:prSet/>
      <dgm:spPr/>
      <dgm:t>
        <a:bodyPr/>
        <a:lstStyle/>
        <a:p>
          <a:endParaRPr lang="en-US"/>
        </a:p>
      </dgm:t>
    </dgm:pt>
    <dgm:pt modelId="{8AD64B64-91C2-4027-8F46-9D9BCF965D2B}" type="pres">
      <dgm:prSet presAssocID="{A60A31A1-7536-4F54-8838-9DA1FAD288BA}" presName="root" presStyleCnt="0">
        <dgm:presLayoutVars>
          <dgm:dir/>
          <dgm:resizeHandles val="exact"/>
        </dgm:presLayoutVars>
      </dgm:prSet>
      <dgm:spPr/>
    </dgm:pt>
    <dgm:pt modelId="{56CEA590-3D4E-4A41-A6F6-D5F3EFC3E17B}" type="pres">
      <dgm:prSet presAssocID="{358B0392-46CF-44D6-9A0C-90F30B895043}" presName="compNode" presStyleCnt="0"/>
      <dgm:spPr/>
    </dgm:pt>
    <dgm:pt modelId="{00661E69-E79E-44A3-879D-226B71655959}" type="pres">
      <dgm:prSet presAssocID="{358B0392-46CF-44D6-9A0C-90F30B895043}" presName="bgRect" presStyleLbl="bgShp" presStyleIdx="0" presStyleCnt="5"/>
      <dgm:spPr/>
    </dgm:pt>
    <dgm:pt modelId="{E3ED118D-C859-4A3F-97E0-9B35FB6264BF}" type="pres">
      <dgm:prSet presAssocID="{358B0392-46CF-44D6-9A0C-90F30B89504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AA4063E0-C26A-4264-826B-E593353CEFE0}" type="pres">
      <dgm:prSet presAssocID="{358B0392-46CF-44D6-9A0C-90F30B895043}" presName="spaceRect" presStyleCnt="0"/>
      <dgm:spPr/>
    </dgm:pt>
    <dgm:pt modelId="{82BE6E0B-B280-4DF8-B912-D390E9641748}" type="pres">
      <dgm:prSet presAssocID="{358B0392-46CF-44D6-9A0C-90F30B895043}" presName="parTx" presStyleLbl="revTx" presStyleIdx="0" presStyleCnt="5">
        <dgm:presLayoutVars>
          <dgm:chMax val="0"/>
          <dgm:chPref val="0"/>
        </dgm:presLayoutVars>
      </dgm:prSet>
      <dgm:spPr/>
    </dgm:pt>
    <dgm:pt modelId="{C1BEBB8A-5514-470F-B113-D85F468337E8}" type="pres">
      <dgm:prSet presAssocID="{E7C758CD-938F-4EAD-B59B-DAFD9B71E10B}" presName="sibTrans" presStyleCnt="0"/>
      <dgm:spPr/>
    </dgm:pt>
    <dgm:pt modelId="{81E3E3AF-2A79-4FCE-8FF3-9D87B30C7846}" type="pres">
      <dgm:prSet presAssocID="{0FE4DF6C-F160-48EF-9EDA-377448761320}" presName="compNode" presStyleCnt="0"/>
      <dgm:spPr/>
    </dgm:pt>
    <dgm:pt modelId="{FAEFE24D-BDC9-4403-AC8E-F4C746969F0A}" type="pres">
      <dgm:prSet presAssocID="{0FE4DF6C-F160-48EF-9EDA-377448761320}" presName="bgRect" presStyleLbl="bgShp" presStyleIdx="1" presStyleCnt="5"/>
      <dgm:spPr/>
    </dgm:pt>
    <dgm:pt modelId="{F977F5F7-7490-4837-9179-611E1610AB1D}" type="pres">
      <dgm:prSet presAssocID="{0FE4DF6C-F160-48EF-9EDA-37744876132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7ECA5B5A-C00E-430D-B3DB-100FEF7156D9}" type="pres">
      <dgm:prSet presAssocID="{0FE4DF6C-F160-48EF-9EDA-377448761320}" presName="spaceRect" presStyleCnt="0"/>
      <dgm:spPr/>
    </dgm:pt>
    <dgm:pt modelId="{19813361-0C64-4801-A745-3D572C0472DC}" type="pres">
      <dgm:prSet presAssocID="{0FE4DF6C-F160-48EF-9EDA-377448761320}" presName="parTx" presStyleLbl="revTx" presStyleIdx="1" presStyleCnt="5">
        <dgm:presLayoutVars>
          <dgm:chMax val="0"/>
          <dgm:chPref val="0"/>
        </dgm:presLayoutVars>
      </dgm:prSet>
      <dgm:spPr/>
    </dgm:pt>
    <dgm:pt modelId="{F252BFC5-FB8E-40A0-90FE-6B6037682302}" type="pres">
      <dgm:prSet presAssocID="{86C64FF3-472A-4C00-9DF8-58F7B42A1A32}" presName="sibTrans" presStyleCnt="0"/>
      <dgm:spPr/>
    </dgm:pt>
    <dgm:pt modelId="{C8FF4741-6776-43B0-BC23-2149F44C9C6A}" type="pres">
      <dgm:prSet presAssocID="{D3794761-5961-4AB4-8E5B-E0247C7A23C2}" presName="compNode" presStyleCnt="0"/>
      <dgm:spPr/>
    </dgm:pt>
    <dgm:pt modelId="{D67322CF-2311-4774-9DCC-C40580AE5C8D}" type="pres">
      <dgm:prSet presAssocID="{D3794761-5961-4AB4-8E5B-E0247C7A23C2}" presName="bgRect" presStyleLbl="bgShp" presStyleIdx="2" presStyleCnt="5"/>
      <dgm:spPr/>
    </dgm:pt>
    <dgm:pt modelId="{7879933F-725E-48A7-BFA8-F39DD511AB1A}" type="pres">
      <dgm:prSet presAssocID="{D3794761-5961-4AB4-8E5B-E0247C7A23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75B79980-EC1E-41EC-98F9-CAFA8762C846}" type="pres">
      <dgm:prSet presAssocID="{D3794761-5961-4AB4-8E5B-E0247C7A23C2}" presName="spaceRect" presStyleCnt="0"/>
      <dgm:spPr/>
    </dgm:pt>
    <dgm:pt modelId="{25605552-D807-4AA0-AEE6-8727EF0A132D}" type="pres">
      <dgm:prSet presAssocID="{D3794761-5961-4AB4-8E5B-E0247C7A23C2}" presName="parTx" presStyleLbl="revTx" presStyleIdx="2" presStyleCnt="5">
        <dgm:presLayoutVars>
          <dgm:chMax val="0"/>
          <dgm:chPref val="0"/>
        </dgm:presLayoutVars>
      </dgm:prSet>
      <dgm:spPr/>
    </dgm:pt>
    <dgm:pt modelId="{02CC8057-11BE-448A-A92B-396CBFC2DBB6}" type="pres">
      <dgm:prSet presAssocID="{FFDD3E0B-5F50-4B70-8654-BBE62E9604BB}" presName="sibTrans" presStyleCnt="0"/>
      <dgm:spPr/>
    </dgm:pt>
    <dgm:pt modelId="{DC837925-3B9A-4E0D-81FA-2F695693A297}" type="pres">
      <dgm:prSet presAssocID="{68030FD7-C3B3-4EB3-A877-C9D947AF04AB}" presName="compNode" presStyleCnt="0"/>
      <dgm:spPr/>
    </dgm:pt>
    <dgm:pt modelId="{1E854A6D-4573-4B79-9EA2-96D354B4A11A}" type="pres">
      <dgm:prSet presAssocID="{68030FD7-C3B3-4EB3-A877-C9D947AF04AB}" presName="bgRect" presStyleLbl="bgShp" presStyleIdx="3" presStyleCnt="5"/>
      <dgm:spPr/>
    </dgm:pt>
    <dgm:pt modelId="{EEDFED38-990C-43C9-B466-79D69F11AF36}" type="pres">
      <dgm:prSet presAssocID="{68030FD7-C3B3-4EB3-A877-C9D947AF04A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C707E34F-1A80-4B0F-9C1C-EA6BE9E30A32}" type="pres">
      <dgm:prSet presAssocID="{68030FD7-C3B3-4EB3-A877-C9D947AF04AB}" presName="spaceRect" presStyleCnt="0"/>
      <dgm:spPr/>
    </dgm:pt>
    <dgm:pt modelId="{60D71AFB-B81D-4C2F-A57C-1E52D5240E6C}" type="pres">
      <dgm:prSet presAssocID="{68030FD7-C3B3-4EB3-A877-C9D947AF04AB}" presName="parTx" presStyleLbl="revTx" presStyleIdx="3" presStyleCnt="5">
        <dgm:presLayoutVars>
          <dgm:chMax val="0"/>
          <dgm:chPref val="0"/>
        </dgm:presLayoutVars>
      </dgm:prSet>
      <dgm:spPr/>
    </dgm:pt>
    <dgm:pt modelId="{6538FA6D-6F10-46FC-A947-AA7DA61E6325}" type="pres">
      <dgm:prSet presAssocID="{B7D8FAB7-BDBA-4450-876A-6015DDCB17F3}" presName="sibTrans" presStyleCnt="0"/>
      <dgm:spPr/>
    </dgm:pt>
    <dgm:pt modelId="{AA685687-C312-4E6E-B122-B06A9D0ECAF7}" type="pres">
      <dgm:prSet presAssocID="{B7676F95-1095-4FBA-AC98-4150D593ACF6}" presName="compNode" presStyleCnt="0"/>
      <dgm:spPr/>
    </dgm:pt>
    <dgm:pt modelId="{A6FA0954-F172-4FD2-AC33-BD37D22F1BAE}" type="pres">
      <dgm:prSet presAssocID="{B7676F95-1095-4FBA-AC98-4150D593ACF6}" presName="bgRect" presStyleLbl="bgShp" presStyleIdx="4" presStyleCnt="5"/>
      <dgm:spPr/>
    </dgm:pt>
    <dgm:pt modelId="{CE61F384-1276-4D21-8541-317640D3079E}" type="pres">
      <dgm:prSet presAssocID="{B7676F95-1095-4FBA-AC98-4150D593ACF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resentation with Checklist"/>
        </a:ext>
      </dgm:extLst>
    </dgm:pt>
    <dgm:pt modelId="{0845EC1E-1B56-47D3-B70D-8701FD774F42}" type="pres">
      <dgm:prSet presAssocID="{B7676F95-1095-4FBA-AC98-4150D593ACF6}" presName="spaceRect" presStyleCnt="0"/>
      <dgm:spPr/>
    </dgm:pt>
    <dgm:pt modelId="{F751FC51-E7CA-4FE5-A02D-568AECEFFD97}" type="pres">
      <dgm:prSet presAssocID="{B7676F95-1095-4FBA-AC98-4150D593ACF6}" presName="parTx" presStyleLbl="revTx" presStyleIdx="4" presStyleCnt="5">
        <dgm:presLayoutVars>
          <dgm:chMax val="0"/>
          <dgm:chPref val="0"/>
        </dgm:presLayoutVars>
      </dgm:prSet>
      <dgm:spPr/>
    </dgm:pt>
  </dgm:ptLst>
  <dgm:cxnLst>
    <dgm:cxn modelId="{EBBE4E02-6661-44D0-8E1B-A9E37D255D1D}" type="presOf" srcId="{0FE4DF6C-F160-48EF-9EDA-377448761320}" destId="{19813361-0C64-4801-A745-3D572C0472DC}" srcOrd="0" destOrd="0" presId="urn:microsoft.com/office/officeart/2018/2/layout/IconVerticalSolidList"/>
    <dgm:cxn modelId="{A9D6570A-B007-4759-8832-AE4708FABE63}" type="presOf" srcId="{D3794761-5961-4AB4-8E5B-E0247C7A23C2}" destId="{25605552-D807-4AA0-AEE6-8727EF0A132D}" srcOrd="0" destOrd="0" presId="urn:microsoft.com/office/officeart/2018/2/layout/IconVerticalSolidList"/>
    <dgm:cxn modelId="{F993A10A-9530-4D3D-BD56-902D8695C574}" srcId="{A60A31A1-7536-4F54-8838-9DA1FAD288BA}" destId="{0FE4DF6C-F160-48EF-9EDA-377448761320}" srcOrd="1" destOrd="0" parTransId="{0D96FDFE-15E8-4043-B2BB-E2BC9CA18795}" sibTransId="{86C64FF3-472A-4C00-9DF8-58F7B42A1A32}"/>
    <dgm:cxn modelId="{F1C6DC39-D5BE-424C-B61C-FCB67AF985AC}" type="presOf" srcId="{B7676F95-1095-4FBA-AC98-4150D593ACF6}" destId="{F751FC51-E7CA-4FE5-A02D-568AECEFFD97}" srcOrd="0" destOrd="0" presId="urn:microsoft.com/office/officeart/2018/2/layout/IconVerticalSolidList"/>
    <dgm:cxn modelId="{E5D5435E-6824-4779-B975-CA01334D2DED}" srcId="{A60A31A1-7536-4F54-8838-9DA1FAD288BA}" destId="{358B0392-46CF-44D6-9A0C-90F30B895043}" srcOrd="0" destOrd="0" parTransId="{BA2B05E4-31DA-4A38-AF4C-97503263B8D8}" sibTransId="{E7C758CD-938F-4EAD-B59B-DAFD9B71E10B}"/>
    <dgm:cxn modelId="{3D391C6D-1968-42DB-ADC2-E3D9E28EA20C}" type="presOf" srcId="{358B0392-46CF-44D6-9A0C-90F30B895043}" destId="{82BE6E0B-B280-4DF8-B912-D390E9641748}" srcOrd="0" destOrd="0" presId="urn:microsoft.com/office/officeart/2018/2/layout/IconVerticalSolidList"/>
    <dgm:cxn modelId="{DE340A58-6B34-43E6-B857-DE1CED26C416}" srcId="{A60A31A1-7536-4F54-8838-9DA1FAD288BA}" destId="{B7676F95-1095-4FBA-AC98-4150D593ACF6}" srcOrd="4" destOrd="0" parTransId="{7EEEC6BF-7920-4F4F-8F64-FEFEF853F708}" sibTransId="{6A1C918B-2B5A-456A-ADB3-4672D7DE0B39}"/>
    <dgm:cxn modelId="{7598477A-3A83-42F0-A0E7-C5EDE9DF136E}" srcId="{A60A31A1-7536-4F54-8838-9DA1FAD288BA}" destId="{D3794761-5961-4AB4-8E5B-E0247C7A23C2}" srcOrd="2" destOrd="0" parTransId="{2FFEDB69-0403-412D-95F9-F902D11F1778}" sibTransId="{FFDD3E0B-5F50-4B70-8654-BBE62E9604BB}"/>
    <dgm:cxn modelId="{6505C683-92AA-47D9-A0AD-4F2E1150DC73}" srcId="{A60A31A1-7536-4F54-8838-9DA1FAD288BA}" destId="{68030FD7-C3B3-4EB3-A877-C9D947AF04AB}" srcOrd="3" destOrd="0" parTransId="{2C035DE6-91CE-4B32-9CAE-9C508A7CBB35}" sibTransId="{B7D8FAB7-BDBA-4450-876A-6015DDCB17F3}"/>
    <dgm:cxn modelId="{89E70CA3-A263-431F-8CFF-0661C11A0F8E}" type="presOf" srcId="{68030FD7-C3B3-4EB3-A877-C9D947AF04AB}" destId="{60D71AFB-B81D-4C2F-A57C-1E52D5240E6C}" srcOrd="0" destOrd="0" presId="urn:microsoft.com/office/officeart/2018/2/layout/IconVerticalSolidList"/>
    <dgm:cxn modelId="{2A6BB4BE-6B8F-4DEC-91B4-145B9609EE1A}" type="presOf" srcId="{A60A31A1-7536-4F54-8838-9DA1FAD288BA}" destId="{8AD64B64-91C2-4027-8F46-9D9BCF965D2B}" srcOrd="0" destOrd="0" presId="urn:microsoft.com/office/officeart/2018/2/layout/IconVerticalSolidList"/>
    <dgm:cxn modelId="{0E550048-35D4-4AD9-B1A9-252642F05116}" type="presParOf" srcId="{8AD64B64-91C2-4027-8F46-9D9BCF965D2B}" destId="{56CEA590-3D4E-4A41-A6F6-D5F3EFC3E17B}" srcOrd="0" destOrd="0" presId="urn:microsoft.com/office/officeart/2018/2/layout/IconVerticalSolidList"/>
    <dgm:cxn modelId="{916091E1-B578-4A14-B848-188C63542723}" type="presParOf" srcId="{56CEA590-3D4E-4A41-A6F6-D5F3EFC3E17B}" destId="{00661E69-E79E-44A3-879D-226B71655959}" srcOrd="0" destOrd="0" presId="urn:microsoft.com/office/officeart/2018/2/layout/IconVerticalSolidList"/>
    <dgm:cxn modelId="{6968645D-4C4B-46F5-9F7F-2FFD5D419407}" type="presParOf" srcId="{56CEA590-3D4E-4A41-A6F6-D5F3EFC3E17B}" destId="{E3ED118D-C859-4A3F-97E0-9B35FB6264BF}" srcOrd="1" destOrd="0" presId="urn:microsoft.com/office/officeart/2018/2/layout/IconVerticalSolidList"/>
    <dgm:cxn modelId="{D24CA8BD-06BF-4E26-8A8B-EDDF25F7D918}" type="presParOf" srcId="{56CEA590-3D4E-4A41-A6F6-D5F3EFC3E17B}" destId="{AA4063E0-C26A-4264-826B-E593353CEFE0}" srcOrd="2" destOrd="0" presId="urn:microsoft.com/office/officeart/2018/2/layout/IconVerticalSolidList"/>
    <dgm:cxn modelId="{B6939D16-2248-4045-9AD8-D17AA958A1CD}" type="presParOf" srcId="{56CEA590-3D4E-4A41-A6F6-D5F3EFC3E17B}" destId="{82BE6E0B-B280-4DF8-B912-D390E9641748}" srcOrd="3" destOrd="0" presId="urn:microsoft.com/office/officeart/2018/2/layout/IconVerticalSolidList"/>
    <dgm:cxn modelId="{6BE4C03C-06FF-48B4-BEE5-BAA0F8B8D40E}" type="presParOf" srcId="{8AD64B64-91C2-4027-8F46-9D9BCF965D2B}" destId="{C1BEBB8A-5514-470F-B113-D85F468337E8}" srcOrd="1" destOrd="0" presId="urn:microsoft.com/office/officeart/2018/2/layout/IconVerticalSolidList"/>
    <dgm:cxn modelId="{7FA02884-56BB-49AE-9459-0F507ACCCFCC}" type="presParOf" srcId="{8AD64B64-91C2-4027-8F46-9D9BCF965D2B}" destId="{81E3E3AF-2A79-4FCE-8FF3-9D87B30C7846}" srcOrd="2" destOrd="0" presId="urn:microsoft.com/office/officeart/2018/2/layout/IconVerticalSolidList"/>
    <dgm:cxn modelId="{2DA9343C-94FD-401E-AB94-BE49681BC1AD}" type="presParOf" srcId="{81E3E3AF-2A79-4FCE-8FF3-9D87B30C7846}" destId="{FAEFE24D-BDC9-4403-AC8E-F4C746969F0A}" srcOrd="0" destOrd="0" presId="urn:microsoft.com/office/officeart/2018/2/layout/IconVerticalSolidList"/>
    <dgm:cxn modelId="{06C2FAE7-1595-438F-A9A9-7DC52E78706C}" type="presParOf" srcId="{81E3E3AF-2A79-4FCE-8FF3-9D87B30C7846}" destId="{F977F5F7-7490-4837-9179-611E1610AB1D}" srcOrd="1" destOrd="0" presId="urn:microsoft.com/office/officeart/2018/2/layout/IconVerticalSolidList"/>
    <dgm:cxn modelId="{83E892F1-050C-41A1-9024-8CC04A73431F}" type="presParOf" srcId="{81E3E3AF-2A79-4FCE-8FF3-9D87B30C7846}" destId="{7ECA5B5A-C00E-430D-B3DB-100FEF7156D9}" srcOrd="2" destOrd="0" presId="urn:microsoft.com/office/officeart/2018/2/layout/IconVerticalSolidList"/>
    <dgm:cxn modelId="{BAFB5736-046A-4B77-BDC1-38C1B618F667}" type="presParOf" srcId="{81E3E3AF-2A79-4FCE-8FF3-9D87B30C7846}" destId="{19813361-0C64-4801-A745-3D572C0472DC}" srcOrd="3" destOrd="0" presId="urn:microsoft.com/office/officeart/2018/2/layout/IconVerticalSolidList"/>
    <dgm:cxn modelId="{A93F06ED-3DF5-4C10-81A6-C440744BDD85}" type="presParOf" srcId="{8AD64B64-91C2-4027-8F46-9D9BCF965D2B}" destId="{F252BFC5-FB8E-40A0-90FE-6B6037682302}" srcOrd="3" destOrd="0" presId="urn:microsoft.com/office/officeart/2018/2/layout/IconVerticalSolidList"/>
    <dgm:cxn modelId="{BCBE925E-69D5-46AC-B5F8-BE0BAB0D833A}" type="presParOf" srcId="{8AD64B64-91C2-4027-8F46-9D9BCF965D2B}" destId="{C8FF4741-6776-43B0-BC23-2149F44C9C6A}" srcOrd="4" destOrd="0" presId="urn:microsoft.com/office/officeart/2018/2/layout/IconVerticalSolidList"/>
    <dgm:cxn modelId="{01065DF7-26D5-4C16-9AC6-A5DC9F44B319}" type="presParOf" srcId="{C8FF4741-6776-43B0-BC23-2149F44C9C6A}" destId="{D67322CF-2311-4774-9DCC-C40580AE5C8D}" srcOrd="0" destOrd="0" presId="urn:microsoft.com/office/officeart/2018/2/layout/IconVerticalSolidList"/>
    <dgm:cxn modelId="{120339EC-1A23-4BFF-8227-1551AED00F34}" type="presParOf" srcId="{C8FF4741-6776-43B0-BC23-2149F44C9C6A}" destId="{7879933F-725E-48A7-BFA8-F39DD511AB1A}" srcOrd="1" destOrd="0" presId="urn:microsoft.com/office/officeart/2018/2/layout/IconVerticalSolidList"/>
    <dgm:cxn modelId="{20AF6DDC-73F7-4A26-99D9-F2BD9A691CD8}" type="presParOf" srcId="{C8FF4741-6776-43B0-BC23-2149F44C9C6A}" destId="{75B79980-EC1E-41EC-98F9-CAFA8762C846}" srcOrd="2" destOrd="0" presId="urn:microsoft.com/office/officeart/2018/2/layout/IconVerticalSolidList"/>
    <dgm:cxn modelId="{D83315AE-FEBF-4C8D-8D0C-E1A6DC103366}" type="presParOf" srcId="{C8FF4741-6776-43B0-BC23-2149F44C9C6A}" destId="{25605552-D807-4AA0-AEE6-8727EF0A132D}" srcOrd="3" destOrd="0" presId="urn:microsoft.com/office/officeart/2018/2/layout/IconVerticalSolidList"/>
    <dgm:cxn modelId="{5DCDACA5-E867-49C5-ACF9-34863A523F95}" type="presParOf" srcId="{8AD64B64-91C2-4027-8F46-9D9BCF965D2B}" destId="{02CC8057-11BE-448A-A92B-396CBFC2DBB6}" srcOrd="5" destOrd="0" presId="urn:microsoft.com/office/officeart/2018/2/layout/IconVerticalSolidList"/>
    <dgm:cxn modelId="{4A2C3F6C-2F0C-4CEC-A4FA-76BE48B14ADE}" type="presParOf" srcId="{8AD64B64-91C2-4027-8F46-9D9BCF965D2B}" destId="{DC837925-3B9A-4E0D-81FA-2F695693A297}" srcOrd="6" destOrd="0" presId="urn:microsoft.com/office/officeart/2018/2/layout/IconVerticalSolidList"/>
    <dgm:cxn modelId="{CCA80B6D-F063-4367-AC97-EBFC299F73AE}" type="presParOf" srcId="{DC837925-3B9A-4E0D-81FA-2F695693A297}" destId="{1E854A6D-4573-4B79-9EA2-96D354B4A11A}" srcOrd="0" destOrd="0" presId="urn:microsoft.com/office/officeart/2018/2/layout/IconVerticalSolidList"/>
    <dgm:cxn modelId="{24F4C2BC-17AD-4563-A8B5-D1B421DEF699}" type="presParOf" srcId="{DC837925-3B9A-4E0D-81FA-2F695693A297}" destId="{EEDFED38-990C-43C9-B466-79D69F11AF36}" srcOrd="1" destOrd="0" presId="urn:microsoft.com/office/officeart/2018/2/layout/IconVerticalSolidList"/>
    <dgm:cxn modelId="{B6214476-9902-4C39-B742-9CDC93CE07DF}" type="presParOf" srcId="{DC837925-3B9A-4E0D-81FA-2F695693A297}" destId="{C707E34F-1A80-4B0F-9C1C-EA6BE9E30A32}" srcOrd="2" destOrd="0" presId="urn:microsoft.com/office/officeart/2018/2/layout/IconVerticalSolidList"/>
    <dgm:cxn modelId="{588F93E8-2612-4E7B-974D-2C3AB5812F97}" type="presParOf" srcId="{DC837925-3B9A-4E0D-81FA-2F695693A297}" destId="{60D71AFB-B81D-4C2F-A57C-1E52D5240E6C}" srcOrd="3" destOrd="0" presId="urn:microsoft.com/office/officeart/2018/2/layout/IconVerticalSolidList"/>
    <dgm:cxn modelId="{ABE08C9D-561B-451F-8075-0005D7886C38}" type="presParOf" srcId="{8AD64B64-91C2-4027-8F46-9D9BCF965D2B}" destId="{6538FA6D-6F10-46FC-A947-AA7DA61E6325}" srcOrd="7" destOrd="0" presId="urn:microsoft.com/office/officeart/2018/2/layout/IconVerticalSolidList"/>
    <dgm:cxn modelId="{F0B050CF-D5F9-4EEF-906D-2F3F55030BBF}" type="presParOf" srcId="{8AD64B64-91C2-4027-8F46-9D9BCF965D2B}" destId="{AA685687-C312-4E6E-B122-B06A9D0ECAF7}" srcOrd="8" destOrd="0" presId="urn:microsoft.com/office/officeart/2018/2/layout/IconVerticalSolidList"/>
    <dgm:cxn modelId="{A390198D-6A16-45DF-9787-5973C0169F35}" type="presParOf" srcId="{AA685687-C312-4E6E-B122-B06A9D0ECAF7}" destId="{A6FA0954-F172-4FD2-AC33-BD37D22F1BAE}" srcOrd="0" destOrd="0" presId="urn:microsoft.com/office/officeart/2018/2/layout/IconVerticalSolidList"/>
    <dgm:cxn modelId="{37EDB998-3C4E-4A52-82C8-152A03184AC8}" type="presParOf" srcId="{AA685687-C312-4E6E-B122-B06A9D0ECAF7}" destId="{CE61F384-1276-4D21-8541-317640D3079E}" srcOrd="1" destOrd="0" presId="urn:microsoft.com/office/officeart/2018/2/layout/IconVerticalSolidList"/>
    <dgm:cxn modelId="{619593C5-5E73-421A-9DB4-B2C44B8FC1C0}" type="presParOf" srcId="{AA685687-C312-4E6E-B122-B06A9D0ECAF7}" destId="{0845EC1E-1B56-47D3-B70D-8701FD774F42}" srcOrd="2" destOrd="0" presId="urn:microsoft.com/office/officeart/2018/2/layout/IconVerticalSolidList"/>
    <dgm:cxn modelId="{8522A2BC-19DD-4F65-9D95-63E7D33B2E3C}" type="presParOf" srcId="{AA685687-C312-4E6E-B122-B06A9D0ECAF7}" destId="{F751FC51-E7CA-4FE5-A02D-568AECEFFD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BDF19-7566-4BC5-9A8D-223F7120437E}">
      <dsp:nvSpPr>
        <dsp:cNvPr id="0" name=""/>
        <dsp:cNvSpPr/>
      </dsp:nvSpPr>
      <dsp:spPr>
        <a:xfrm>
          <a:off x="0" y="2066"/>
          <a:ext cx="6628804" cy="104746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CC69172-F6B0-4ED1-9721-7482E2879C1E}">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8016507-B39E-4980-8309-5501E5D6D5DC}">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100000"/>
            </a:lnSpc>
            <a:spcBef>
              <a:spcPct val="0"/>
            </a:spcBef>
            <a:spcAft>
              <a:spcPct val="35000"/>
            </a:spcAft>
            <a:buNone/>
          </a:pPr>
          <a:r>
            <a:rPr lang="en-GB" sz="2200" kern="1200"/>
            <a:t>Legitimacy and procedural justice</a:t>
          </a:r>
          <a:endParaRPr lang="en-US" sz="2200" kern="1200"/>
        </a:p>
      </dsp:txBody>
      <dsp:txXfrm>
        <a:off x="1209819" y="2066"/>
        <a:ext cx="5418984" cy="1047462"/>
      </dsp:txXfrm>
    </dsp:sp>
    <dsp:sp modelId="{A084C088-BDE4-43EE-90FE-66D981F46C6F}">
      <dsp:nvSpPr>
        <dsp:cNvPr id="0" name=""/>
        <dsp:cNvSpPr/>
      </dsp:nvSpPr>
      <dsp:spPr>
        <a:xfrm>
          <a:off x="0" y="1311395"/>
          <a:ext cx="6628804" cy="104746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29C88BD-FF7F-4DA9-A1DE-F376E2017558}">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EC7CBCA-C084-42D3-BF36-E6FBBCCA5F8E}">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100000"/>
            </a:lnSpc>
            <a:spcBef>
              <a:spcPct val="0"/>
            </a:spcBef>
            <a:spcAft>
              <a:spcPct val="35000"/>
            </a:spcAft>
            <a:buNone/>
          </a:pPr>
          <a:r>
            <a:rPr lang="en-GB" sz="2200" kern="1200"/>
            <a:t>Austerity policing – impact</a:t>
          </a:r>
          <a:endParaRPr lang="en-US" sz="2200" kern="1200"/>
        </a:p>
      </dsp:txBody>
      <dsp:txXfrm>
        <a:off x="1209819" y="1311395"/>
        <a:ext cx="5418984" cy="1047462"/>
      </dsp:txXfrm>
    </dsp:sp>
    <dsp:sp modelId="{6F9425AF-CD72-4137-9548-EF3216744D99}">
      <dsp:nvSpPr>
        <dsp:cNvPr id="0" name=""/>
        <dsp:cNvSpPr/>
      </dsp:nvSpPr>
      <dsp:spPr>
        <a:xfrm>
          <a:off x="0" y="2620723"/>
          <a:ext cx="6628804" cy="104746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11A7A92-9349-4296-9C17-B29318BD14E3}">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CDD9D04-A29E-4D2A-B643-F93DC391DE23}">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100000"/>
            </a:lnSpc>
            <a:spcBef>
              <a:spcPct val="0"/>
            </a:spcBef>
            <a:spcAft>
              <a:spcPct val="35000"/>
            </a:spcAft>
            <a:buNone/>
          </a:pPr>
          <a:r>
            <a:rPr lang="en-GB" sz="2200" kern="1200"/>
            <a:t>Police discretion – out of court disposals</a:t>
          </a:r>
          <a:endParaRPr lang="en-US" sz="2200" kern="1200"/>
        </a:p>
      </dsp:txBody>
      <dsp:txXfrm>
        <a:off x="1209819" y="2620723"/>
        <a:ext cx="5418984" cy="1047462"/>
      </dsp:txXfrm>
    </dsp:sp>
    <dsp:sp modelId="{14B1ED9F-F25B-4993-B969-0EB20AAE6321}">
      <dsp:nvSpPr>
        <dsp:cNvPr id="0" name=""/>
        <dsp:cNvSpPr/>
      </dsp:nvSpPr>
      <dsp:spPr>
        <a:xfrm>
          <a:off x="0" y="3930051"/>
          <a:ext cx="6628804" cy="104746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CBF1263-163B-4745-B5A8-F100C9161A4D}">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F48D166-E6F4-47B3-9261-CB9EBBA0D36F}">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100000"/>
            </a:lnSpc>
            <a:spcBef>
              <a:spcPct val="0"/>
            </a:spcBef>
            <a:spcAft>
              <a:spcPct val="35000"/>
            </a:spcAft>
            <a:buNone/>
          </a:pPr>
          <a:r>
            <a:rPr lang="en-GB" sz="2200" kern="1200"/>
            <a:t>PCCs – organisational change</a:t>
          </a:r>
          <a:endParaRPr lang="en-US" sz="2200" kern="1200"/>
        </a:p>
      </dsp:txBody>
      <dsp:txXfrm>
        <a:off x="1209819" y="3930051"/>
        <a:ext cx="5418984" cy="1047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E00DB-B7CF-418D-BECF-F196FC73504A}">
      <dsp:nvSpPr>
        <dsp:cNvPr id="0" name=""/>
        <dsp:cNvSpPr/>
      </dsp:nvSpPr>
      <dsp:spPr>
        <a:xfrm>
          <a:off x="0" y="607"/>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5AD3825C-CAEC-4F6D-9352-FA3E5AD6C98A}">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5E7AC97-D6FA-40B6-97E5-A9D35F06F806}">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77900">
            <a:lnSpc>
              <a:spcPct val="100000"/>
            </a:lnSpc>
            <a:spcBef>
              <a:spcPct val="0"/>
            </a:spcBef>
            <a:spcAft>
              <a:spcPct val="35000"/>
            </a:spcAft>
            <a:buNone/>
          </a:pPr>
          <a:r>
            <a:rPr lang="en-GB" sz="2200" kern="1200"/>
            <a:t>Citizens obey the law when they identify with and respect the morals of groups in authority</a:t>
          </a:r>
          <a:endParaRPr lang="en-US" sz="2200" kern="1200"/>
        </a:p>
      </dsp:txBody>
      <dsp:txXfrm>
        <a:off x="1642860" y="607"/>
        <a:ext cx="4985943" cy="1422390"/>
      </dsp:txXfrm>
    </dsp:sp>
    <dsp:sp modelId="{AD1FD697-5918-4DC5-BE73-AF080DFC2C2B}">
      <dsp:nvSpPr>
        <dsp:cNvPr id="0" name=""/>
        <dsp:cNvSpPr/>
      </dsp:nvSpPr>
      <dsp:spPr>
        <a:xfrm>
          <a:off x="0" y="1778595"/>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BF96EEC-5231-41A7-9F3D-85BD3674DEE7}">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938BBB3-DB82-478C-879D-04E664F0367A}">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77900">
            <a:lnSpc>
              <a:spcPct val="100000"/>
            </a:lnSpc>
            <a:spcBef>
              <a:spcPct val="0"/>
            </a:spcBef>
            <a:spcAft>
              <a:spcPct val="35000"/>
            </a:spcAft>
            <a:buNone/>
          </a:pPr>
          <a:r>
            <a:rPr lang="en-GB" sz="2200" kern="1200"/>
            <a:t>We evaluate authorities by assessing whether they use fair procedures when dealing with the public</a:t>
          </a:r>
          <a:endParaRPr lang="en-US" sz="2200" kern="1200"/>
        </a:p>
      </dsp:txBody>
      <dsp:txXfrm>
        <a:off x="1642860" y="1778595"/>
        <a:ext cx="4985943" cy="1422390"/>
      </dsp:txXfrm>
    </dsp:sp>
    <dsp:sp modelId="{3B1A3AE8-40CE-42A2-9A05-5A0975FE0130}">
      <dsp:nvSpPr>
        <dsp:cNvPr id="0" name=""/>
        <dsp:cNvSpPr/>
      </dsp:nvSpPr>
      <dsp:spPr>
        <a:xfrm>
          <a:off x="0" y="3556583"/>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3678C99-EBE4-4BC1-9440-04CDBD98EFB4}">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7345F72-306E-437A-87E6-6FB165B13978}">
      <dsp:nvSpPr>
        <dsp:cNvPr id="0" name=""/>
        <dsp:cNvSpPr/>
      </dsp:nvSpPr>
      <dsp:spPr>
        <a:xfrm>
          <a:off x="1642860" y="3556583"/>
          <a:ext cx="2982961"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77900">
            <a:lnSpc>
              <a:spcPct val="100000"/>
            </a:lnSpc>
            <a:spcBef>
              <a:spcPct val="0"/>
            </a:spcBef>
            <a:spcAft>
              <a:spcPct val="35000"/>
            </a:spcAft>
            <a:buNone/>
          </a:pPr>
          <a:r>
            <a:rPr lang="en-GB" sz="2200" kern="1200"/>
            <a:t>Elements needed for procedural justice (Tyler, 2004)</a:t>
          </a:r>
          <a:endParaRPr lang="en-US" sz="2200" kern="1200"/>
        </a:p>
      </dsp:txBody>
      <dsp:txXfrm>
        <a:off x="1642860" y="3556583"/>
        <a:ext cx="2982961" cy="1422390"/>
      </dsp:txXfrm>
    </dsp:sp>
    <dsp:sp modelId="{377AAA5D-2C24-41B1-B116-8F86F8FB8505}">
      <dsp:nvSpPr>
        <dsp:cNvPr id="0" name=""/>
        <dsp:cNvSpPr/>
      </dsp:nvSpPr>
      <dsp:spPr>
        <a:xfrm>
          <a:off x="4625822" y="3556583"/>
          <a:ext cx="2002981"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666750">
            <a:lnSpc>
              <a:spcPct val="100000"/>
            </a:lnSpc>
            <a:spcBef>
              <a:spcPct val="0"/>
            </a:spcBef>
            <a:spcAft>
              <a:spcPct val="35000"/>
            </a:spcAft>
            <a:buNone/>
          </a:pPr>
          <a:r>
            <a:rPr lang="en-GB" sz="1500" kern="1200"/>
            <a:t>Participation</a:t>
          </a:r>
          <a:endParaRPr lang="en-US" sz="1500" kern="1200"/>
        </a:p>
        <a:p>
          <a:pPr marL="0" lvl="0" indent="0" algn="l" defTabSz="666750">
            <a:lnSpc>
              <a:spcPct val="100000"/>
            </a:lnSpc>
            <a:spcBef>
              <a:spcPct val="0"/>
            </a:spcBef>
            <a:spcAft>
              <a:spcPct val="35000"/>
            </a:spcAft>
            <a:buNone/>
          </a:pPr>
          <a:r>
            <a:rPr lang="en-GB" sz="1500" kern="1200"/>
            <a:t>Neutrality</a:t>
          </a:r>
          <a:endParaRPr lang="en-US" sz="1500" kern="1200"/>
        </a:p>
        <a:p>
          <a:pPr marL="0" lvl="0" indent="0" algn="l" defTabSz="666750">
            <a:lnSpc>
              <a:spcPct val="100000"/>
            </a:lnSpc>
            <a:spcBef>
              <a:spcPct val="0"/>
            </a:spcBef>
            <a:spcAft>
              <a:spcPct val="35000"/>
            </a:spcAft>
            <a:buNone/>
          </a:pPr>
          <a:r>
            <a:rPr lang="en-GB" sz="1500" kern="1200"/>
            <a:t>Respect</a:t>
          </a:r>
          <a:endParaRPr lang="en-US" sz="1500" kern="1200"/>
        </a:p>
        <a:p>
          <a:pPr marL="0" lvl="0" indent="0" algn="l" defTabSz="666750">
            <a:lnSpc>
              <a:spcPct val="100000"/>
            </a:lnSpc>
            <a:spcBef>
              <a:spcPct val="0"/>
            </a:spcBef>
            <a:spcAft>
              <a:spcPct val="35000"/>
            </a:spcAft>
            <a:buNone/>
          </a:pPr>
          <a:r>
            <a:rPr lang="en-GB" sz="1500" kern="1200"/>
            <a:t>Trust</a:t>
          </a:r>
          <a:endParaRPr lang="en-US" sz="1500" kern="1200"/>
        </a:p>
      </dsp:txBody>
      <dsp:txXfrm>
        <a:off x="4625822" y="3556583"/>
        <a:ext cx="2002981" cy="14223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F6143-0F9D-4053-A6A5-03E51F064789}">
      <dsp:nvSpPr>
        <dsp:cNvPr id="0" name=""/>
        <dsp:cNvSpPr/>
      </dsp:nvSpPr>
      <dsp:spPr>
        <a:xfrm>
          <a:off x="165011" y="820295"/>
          <a:ext cx="1570380" cy="1570380"/>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01F7210-EF88-4B47-ABE5-80461C63EC42}">
      <dsp:nvSpPr>
        <dsp:cNvPr id="0" name=""/>
        <dsp:cNvSpPr/>
      </dsp:nvSpPr>
      <dsp:spPr>
        <a:xfrm>
          <a:off x="494791" y="1150075"/>
          <a:ext cx="910820" cy="9108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0C57297-666C-45BB-9E2F-7E42CD5C2CB2}">
      <dsp:nvSpPr>
        <dsp:cNvPr id="0" name=""/>
        <dsp:cNvSpPr/>
      </dsp:nvSpPr>
      <dsp:spPr>
        <a:xfrm>
          <a:off x="2071901" y="820295"/>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0" kern="1200"/>
            <a:t>This is an important overarching concept</a:t>
          </a:r>
          <a:r>
            <a:rPr lang="en-GB" sz="2000" kern="1200"/>
            <a:t>.</a:t>
          </a:r>
          <a:endParaRPr lang="en-US" sz="2000" kern="1200"/>
        </a:p>
      </dsp:txBody>
      <dsp:txXfrm>
        <a:off x="2071901" y="820295"/>
        <a:ext cx="3701610" cy="1570380"/>
      </dsp:txXfrm>
    </dsp:sp>
    <dsp:sp modelId="{049A2B23-A5B1-434A-8898-99CC8BAE8614}">
      <dsp:nvSpPr>
        <dsp:cNvPr id="0" name=""/>
        <dsp:cNvSpPr/>
      </dsp:nvSpPr>
      <dsp:spPr>
        <a:xfrm>
          <a:off x="6418488" y="820295"/>
          <a:ext cx="1570380" cy="1570380"/>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9894C6A-CFB5-48F4-B883-6B645CD8FED4}">
      <dsp:nvSpPr>
        <dsp:cNvPr id="0" name=""/>
        <dsp:cNvSpPr/>
      </dsp:nvSpPr>
      <dsp:spPr>
        <a:xfrm>
          <a:off x="6748268" y="1150075"/>
          <a:ext cx="910820" cy="9108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33A7B75-3276-4C93-8A53-D1CFF068EA1F}">
      <dsp:nvSpPr>
        <dsp:cNvPr id="0" name=""/>
        <dsp:cNvSpPr/>
      </dsp:nvSpPr>
      <dsp:spPr>
        <a:xfrm>
          <a:off x="8325378" y="820295"/>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Police can be considered legitimate when citizens believe that police officers abide by their governing rules and regulations (Bradford et al, 2013).</a:t>
          </a:r>
          <a:endParaRPr lang="en-US" sz="2000" kern="1200"/>
        </a:p>
      </dsp:txBody>
      <dsp:txXfrm>
        <a:off x="8325378" y="820295"/>
        <a:ext cx="3701610" cy="1570380"/>
      </dsp:txXfrm>
    </dsp:sp>
    <dsp:sp modelId="{C6DE4863-58D8-48CD-A999-446056D41799}">
      <dsp:nvSpPr>
        <dsp:cNvPr id="0" name=""/>
        <dsp:cNvSpPr/>
      </dsp:nvSpPr>
      <dsp:spPr>
        <a:xfrm>
          <a:off x="165011" y="3369989"/>
          <a:ext cx="1570380" cy="1570380"/>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B5FA12A-BA30-47A4-A6CA-D4A4A9933FE4}">
      <dsp:nvSpPr>
        <dsp:cNvPr id="0" name=""/>
        <dsp:cNvSpPr/>
      </dsp:nvSpPr>
      <dsp:spPr>
        <a:xfrm>
          <a:off x="494791" y="3699768"/>
          <a:ext cx="910820" cy="9108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E6378B6-85CA-4F7A-A51F-0A73C4049F37}">
      <dsp:nvSpPr>
        <dsp:cNvPr id="0" name=""/>
        <dsp:cNvSpPr/>
      </dsp:nvSpPr>
      <dsp:spPr>
        <a:xfrm>
          <a:off x="2071901" y="3369989"/>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The less that the police are seen as legitimate, the less the public will defer to police authority. And this will reduce public commitment to obey the law and their willingness to help and co-operate with the police.</a:t>
          </a:r>
          <a:endParaRPr lang="en-US" sz="2000" kern="1200"/>
        </a:p>
      </dsp:txBody>
      <dsp:txXfrm>
        <a:off x="2071901" y="3369989"/>
        <a:ext cx="3701610" cy="1570380"/>
      </dsp:txXfrm>
    </dsp:sp>
    <dsp:sp modelId="{7567FECE-FE8D-4D67-A8D4-DA8EC178A381}">
      <dsp:nvSpPr>
        <dsp:cNvPr id="0" name=""/>
        <dsp:cNvSpPr/>
      </dsp:nvSpPr>
      <dsp:spPr>
        <a:xfrm>
          <a:off x="6418488" y="3369989"/>
          <a:ext cx="1570380" cy="1570380"/>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80DB042F-89F7-4984-8F5D-6E7EAB63A86C}">
      <dsp:nvSpPr>
        <dsp:cNvPr id="0" name=""/>
        <dsp:cNvSpPr/>
      </dsp:nvSpPr>
      <dsp:spPr>
        <a:xfrm>
          <a:off x="6748268" y="3699768"/>
          <a:ext cx="910820" cy="9108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8C18B1A-48DC-45B6-9AEB-251103B8AB13}">
      <dsp:nvSpPr>
        <dsp:cNvPr id="0" name=""/>
        <dsp:cNvSpPr/>
      </dsp:nvSpPr>
      <dsp:spPr>
        <a:xfrm>
          <a:off x="8325378" y="3369989"/>
          <a:ext cx="3701610" cy="1570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How might policing austerity impact upon this?</a:t>
          </a:r>
          <a:endParaRPr lang="en-US" sz="2000" kern="1200"/>
        </a:p>
      </dsp:txBody>
      <dsp:txXfrm>
        <a:off x="8325378" y="3369989"/>
        <a:ext cx="3701610" cy="1570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51EBA-5900-4D95-9273-143385B3E1E7}">
      <dsp:nvSpPr>
        <dsp:cNvPr id="0" name=""/>
        <dsp:cNvSpPr/>
      </dsp:nvSpPr>
      <dsp:spPr>
        <a:xfrm>
          <a:off x="0" y="607"/>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2D6F2C-FCF6-4822-B4E7-29107A61EA9D}">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33A288B-717F-4DD9-9955-4427382865A4}">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00100">
            <a:lnSpc>
              <a:spcPct val="100000"/>
            </a:lnSpc>
            <a:spcBef>
              <a:spcPct val="0"/>
            </a:spcBef>
            <a:spcAft>
              <a:spcPct val="35000"/>
            </a:spcAft>
            <a:buNone/>
          </a:pPr>
          <a:r>
            <a:rPr lang="en-GB" sz="1800" kern="1200"/>
            <a:t>‘Deep cuts’ - policing has lost thousands of officers and staff since 2010.</a:t>
          </a:r>
          <a:endParaRPr lang="en-US" sz="1800" kern="1200"/>
        </a:p>
      </dsp:txBody>
      <dsp:txXfrm>
        <a:off x="1642860" y="607"/>
        <a:ext cx="4985943" cy="1422390"/>
      </dsp:txXfrm>
    </dsp:sp>
    <dsp:sp modelId="{BF522E4E-4C23-4263-8144-C51455A65C82}">
      <dsp:nvSpPr>
        <dsp:cNvPr id="0" name=""/>
        <dsp:cNvSpPr/>
      </dsp:nvSpPr>
      <dsp:spPr>
        <a:xfrm>
          <a:off x="0" y="1778595"/>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08E0271-49BD-422D-8D2A-68856B6FA557}">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194F0A1-B95B-486D-BAFE-BE9C3766E923}">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00100">
            <a:lnSpc>
              <a:spcPct val="100000"/>
            </a:lnSpc>
            <a:spcBef>
              <a:spcPct val="0"/>
            </a:spcBef>
            <a:spcAft>
              <a:spcPct val="35000"/>
            </a:spcAft>
            <a:buNone/>
          </a:pPr>
          <a:r>
            <a:rPr lang="en-GB" sz="1800" kern="1200" dirty="0"/>
            <a:t>Her Majesty’s Inspectorate of Constabularies (HMICFRS) forecast that, between 2010 and 2015, police officer numbers would be reduced by 20% -16,000 posts.</a:t>
          </a:r>
          <a:endParaRPr lang="en-US" sz="1800" kern="1200" dirty="0"/>
        </a:p>
      </dsp:txBody>
      <dsp:txXfrm>
        <a:off x="1642860" y="1778595"/>
        <a:ext cx="4985943" cy="1422390"/>
      </dsp:txXfrm>
    </dsp:sp>
    <dsp:sp modelId="{66B3FEC0-D43B-44CA-821C-983A411CE732}">
      <dsp:nvSpPr>
        <dsp:cNvPr id="0" name=""/>
        <dsp:cNvSpPr/>
      </dsp:nvSpPr>
      <dsp:spPr>
        <a:xfrm>
          <a:off x="0" y="3556583"/>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7F6CD1A-CB11-45D4-A34B-105A3DA1311F}">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EC42C56-7684-42A9-BD42-F0792C8AF081}">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00100">
            <a:lnSpc>
              <a:spcPct val="100000"/>
            </a:lnSpc>
            <a:spcBef>
              <a:spcPct val="0"/>
            </a:spcBef>
            <a:spcAft>
              <a:spcPct val="35000"/>
            </a:spcAft>
            <a:buNone/>
          </a:pPr>
          <a:r>
            <a:rPr lang="en-GB" sz="1800" kern="1200"/>
            <a:t>Focusing staff reductions on ‘back-office’ functions but maintaining a consistent ‘frontline’ presence</a:t>
          </a:r>
          <a:endParaRPr lang="en-US" sz="1800" kern="1200"/>
        </a:p>
      </dsp:txBody>
      <dsp:txXfrm>
        <a:off x="1642860" y="3556583"/>
        <a:ext cx="4985943" cy="14223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51EBA-5900-4D95-9273-143385B3E1E7}">
      <dsp:nvSpPr>
        <dsp:cNvPr id="0" name=""/>
        <dsp:cNvSpPr/>
      </dsp:nvSpPr>
      <dsp:spPr>
        <a:xfrm>
          <a:off x="0" y="607"/>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2D6F2C-FCF6-4822-B4E7-29107A61EA9D}">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33A288B-717F-4DD9-9955-4427382865A4}">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00100">
            <a:lnSpc>
              <a:spcPct val="100000"/>
            </a:lnSpc>
            <a:spcBef>
              <a:spcPct val="0"/>
            </a:spcBef>
            <a:spcAft>
              <a:spcPct val="35000"/>
            </a:spcAft>
            <a:buNone/>
          </a:pPr>
          <a:r>
            <a:rPr lang="en-GB" sz="1800" kern="1200"/>
            <a:t>‘Deep cuts’ - policing has lost thousands of officers and staff since 2010.</a:t>
          </a:r>
          <a:endParaRPr lang="en-US" sz="1800" kern="1200"/>
        </a:p>
      </dsp:txBody>
      <dsp:txXfrm>
        <a:off x="1642860" y="607"/>
        <a:ext cx="4985943" cy="1422390"/>
      </dsp:txXfrm>
    </dsp:sp>
    <dsp:sp modelId="{BF522E4E-4C23-4263-8144-C51455A65C82}">
      <dsp:nvSpPr>
        <dsp:cNvPr id="0" name=""/>
        <dsp:cNvSpPr/>
      </dsp:nvSpPr>
      <dsp:spPr>
        <a:xfrm>
          <a:off x="0" y="1778595"/>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08E0271-49BD-422D-8D2A-68856B6FA557}">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194F0A1-B95B-486D-BAFE-BE9C3766E923}">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00100">
            <a:lnSpc>
              <a:spcPct val="100000"/>
            </a:lnSpc>
            <a:spcBef>
              <a:spcPct val="0"/>
            </a:spcBef>
            <a:spcAft>
              <a:spcPct val="35000"/>
            </a:spcAft>
            <a:buNone/>
          </a:pPr>
          <a:r>
            <a:rPr lang="en-GB" sz="1800" kern="1200" dirty="0"/>
            <a:t>Her Majesty’s Inspectorate of Constabularies (HMICFRS) forecast that, between 2010 and 2015, police officer numbers would be reduced by 20% -16,000 posts.</a:t>
          </a:r>
          <a:endParaRPr lang="en-US" sz="1800" kern="1200" dirty="0"/>
        </a:p>
      </dsp:txBody>
      <dsp:txXfrm>
        <a:off x="1642860" y="1778595"/>
        <a:ext cx="4985943" cy="1422390"/>
      </dsp:txXfrm>
    </dsp:sp>
    <dsp:sp modelId="{66B3FEC0-D43B-44CA-821C-983A411CE732}">
      <dsp:nvSpPr>
        <dsp:cNvPr id="0" name=""/>
        <dsp:cNvSpPr/>
      </dsp:nvSpPr>
      <dsp:spPr>
        <a:xfrm>
          <a:off x="0" y="3556583"/>
          <a:ext cx="6628804" cy="1422390"/>
        </a:xfrm>
        <a:prstGeom prst="roundRect">
          <a:avLst>
            <a:gd name="adj" fmla="val 10000"/>
          </a:avLst>
        </a:prstGeom>
        <a:solidFill>
          <a:schemeClr val="accent6">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7F6CD1A-CB11-45D4-A34B-105A3DA1311F}">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EC42C56-7684-42A9-BD42-F0792C8AF081}">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00100">
            <a:lnSpc>
              <a:spcPct val="100000"/>
            </a:lnSpc>
            <a:spcBef>
              <a:spcPct val="0"/>
            </a:spcBef>
            <a:spcAft>
              <a:spcPct val="35000"/>
            </a:spcAft>
            <a:buNone/>
          </a:pPr>
          <a:r>
            <a:rPr lang="en-GB" sz="1800" kern="1200"/>
            <a:t>Focusing staff reductions on ‘back-office’ functions but maintaining a consistent ‘frontline’ presence</a:t>
          </a:r>
          <a:endParaRPr lang="en-US" sz="1800" kern="1200"/>
        </a:p>
      </dsp:txBody>
      <dsp:txXfrm>
        <a:off x="1642860" y="3556583"/>
        <a:ext cx="4985943" cy="14223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8009E-6805-4A2C-B941-5E2773233F65}">
      <dsp:nvSpPr>
        <dsp:cNvPr id="0" name=""/>
        <dsp:cNvSpPr/>
      </dsp:nvSpPr>
      <dsp:spPr>
        <a:xfrm>
          <a:off x="0" y="607"/>
          <a:ext cx="6629400" cy="1422506"/>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3A7E21B-DEC4-4889-BFAB-B4FB661B9E9C}">
      <dsp:nvSpPr>
        <dsp:cNvPr id="0" name=""/>
        <dsp:cNvSpPr/>
      </dsp:nvSpPr>
      <dsp:spPr>
        <a:xfrm>
          <a:off x="430308" y="320671"/>
          <a:ext cx="782378" cy="7823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E3AF5E6-5D94-4663-B137-F34EFB724675}">
      <dsp:nvSpPr>
        <dsp:cNvPr id="0" name=""/>
        <dsp:cNvSpPr/>
      </dsp:nvSpPr>
      <dsp:spPr>
        <a:xfrm>
          <a:off x="1642994" y="607"/>
          <a:ext cx="4986405" cy="14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49" tIns="150549" rIns="150549" bIns="150549" numCol="1" spcCol="1270" anchor="ctr" anchorCtr="0">
          <a:noAutofit/>
        </a:bodyPr>
        <a:lstStyle/>
        <a:p>
          <a:pPr marL="0" lvl="0" indent="0" algn="l" defTabSz="844550">
            <a:lnSpc>
              <a:spcPct val="100000"/>
            </a:lnSpc>
            <a:spcBef>
              <a:spcPct val="0"/>
            </a:spcBef>
            <a:spcAft>
              <a:spcPct val="35000"/>
            </a:spcAft>
            <a:buNone/>
          </a:pPr>
          <a:r>
            <a:rPr lang="en-GB" sz="1900" kern="1200"/>
            <a:t>Intra-force and inter-agency collaboration to mitigate effects of reduced numbers</a:t>
          </a:r>
          <a:endParaRPr lang="en-US" sz="1900" kern="1200"/>
        </a:p>
      </dsp:txBody>
      <dsp:txXfrm>
        <a:off x="1642994" y="607"/>
        <a:ext cx="4986405" cy="1422506"/>
      </dsp:txXfrm>
    </dsp:sp>
    <dsp:sp modelId="{C5DC31A6-B17F-4CEB-9D96-70B179A09561}">
      <dsp:nvSpPr>
        <dsp:cNvPr id="0" name=""/>
        <dsp:cNvSpPr/>
      </dsp:nvSpPr>
      <dsp:spPr>
        <a:xfrm>
          <a:off x="0" y="1778740"/>
          <a:ext cx="6629400" cy="1422506"/>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21986AF-C8AC-44BC-A412-2F99655486AC}">
      <dsp:nvSpPr>
        <dsp:cNvPr id="0" name=""/>
        <dsp:cNvSpPr/>
      </dsp:nvSpPr>
      <dsp:spPr>
        <a:xfrm>
          <a:off x="430308" y="2098804"/>
          <a:ext cx="782378" cy="7823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6FCF76A-E84D-4C38-9230-65DCA09D9470}">
      <dsp:nvSpPr>
        <dsp:cNvPr id="0" name=""/>
        <dsp:cNvSpPr/>
      </dsp:nvSpPr>
      <dsp:spPr>
        <a:xfrm>
          <a:off x="1642994" y="1778740"/>
          <a:ext cx="4986405" cy="14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49" tIns="150549" rIns="150549" bIns="150549" numCol="1" spcCol="1270" anchor="ctr" anchorCtr="0">
          <a:noAutofit/>
        </a:bodyPr>
        <a:lstStyle/>
        <a:p>
          <a:pPr marL="0" lvl="0" indent="0" algn="l" defTabSz="844550">
            <a:lnSpc>
              <a:spcPct val="100000"/>
            </a:lnSpc>
            <a:spcBef>
              <a:spcPct val="0"/>
            </a:spcBef>
            <a:spcAft>
              <a:spcPct val="35000"/>
            </a:spcAft>
            <a:buNone/>
          </a:pPr>
          <a:r>
            <a:rPr lang="en-GB" sz="1900" kern="1200"/>
            <a:t>Quality may be more important than quantity in policing? </a:t>
          </a:r>
          <a:endParaRPr lang="en-US" sz="1900" kern="1200"/>
        </a:p>
      </dsp:txBody>
      <dsp:txXfrm>
        <a:off x="1642994" y="1778740"/>
        <a:ext cx="4986405" cy="1422506"/>
      </dsp:txXfrm>
    </dsp:sp>
    <dsp:sp modelId="{2E6D335F-A444-4DCA-B055-8C96173C8C82}">
      <dsp:nvSpPr>
        <dsp:cNvPr id="0" name=""/>
        <dsp:cNvSpPr/>
      </dsp:nvSpPr>
      <dsp:spPr>
        <a:xfrm>
          <a:off x="0" y="3556873"/>
          <a:ext cx="6629400" cy="1422506"/>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2340CAF-66CF-4D10-AB06-3386AB87F19B}">
      <dsp:nvSpPr>
        <dsp:cNvPr id="0" name=""/>
        <dsp:cNvSpPr/>
      </dsp:nvSpPr>
      <dsp:spPr>
        <a:xfrm>
          <a:off x="430308" y="3876936"/>
          <a:ext cx="782378" cy="7823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E4D2792-36C6-40AF-A626-08092C7B70ED}">
      <dsp:nvSpPr>
        <dsp:cNvPr id="0" name=""/>
        <dsp:cNvSpPr/>
      </dsp:nvSpPr>
      <dsp:spPr>
        <a:xfrm>
          <a:off x="1642994" y="3556873"/>
          <a:ext cx="4986405" cy="142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49" tIns="150549" rIns="150549" bIns="150549" numCol="1" spcCol="1270" anchor="ctr" anchorCtr="0">
          <a:noAutofit/>
        </a:bodyPr>
        <a:lstStyle/>
        <a:p>
          <a:pPr marL="0" lvl="0" indent="0" algn="l" defTabSz="844550">
            <a:lnSpc>
              <a:spcPct val="100000"/>
            </a:lnSpc>
            <a:spcBef>
              <a:spcPct val="0"/>
            </a:spcBef>
            <a:spcAft>
              <a:spcPct val="35000"/>
            </a:spcAft>
            <a:buNone/>
          </a:pPr>
          <a:r>
            <a:rPr lang="en-GB" sz="1900" kern="1200"/>
            <a:t>An increase in crime and also a decrease in public confidence through cuts to police numbers (Sindall &amp; Sturgis, 2013). </a:t>
          </a:r>
          <a:endParaRPr lang="en-US" sz="1900" kern="1200"/>
        </a:p>
      </dsp:txBody>
      <dsp:txXfrm>
        <a:off x="1642994" y="3556873"/>
        <a:ext cx="4986405" cy="14225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347BB-5745-4C96-A575-7C8D52EF8A8D}">
      <dsp:nvSpPr>
        <dsp:cNvPr id="0" name=""/>
        <dsp:cNvSpPr/>
      </dsp:nvSpPr>
      <dsp:spPr>
        <a:xfrm>
          <a:off x="0" y="1773"/>
          <a:ext cx="6628804" cy="755500"/>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70E50BD-D105-4FB0-9983-22F2477628B9}">
      <dsp:nvSpPr>
        <dsp:cNvPr id="0" name=""/>
        <dsp:cNvSpPr/>
      </dsp:nvSpPr>
      <dsp:spPr>
        <a:xfrm>
          <a:off x="228538" y="171760"/>
          <a:ext cx="415525" cy="41552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3A4A952-8756-4930-AAB1-93E381D02EA6}">
      <dsp:nvSpPr>
        <dsp:cNvPr id="0" name=""/>
        <dsp:cNvSpPr/>
      </dsp:nvSpPr>
      <dsp:spPr>
        <a:xfrm>
          <a:off x="872602" y="1773"/>
          <a:ext cx="5756201" cy="75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7" tIns="79957" rIns="79957" bIns="79957" numCol="1" spcCol="1270" anchor="ctr" anchorCtr="0">
          <a:noAutofit/>
        </a:bodyPr>
        <a:lstStyle/>
        <a:p>
          <a:pPr marL="0" lvl="0" indent="0" algn="l" defTabSz="844550">
            <a:lnSpc>
              <a:spcPct val="100000"/>
            </a:lnSpc>
            <a:spcBef>
              <a:spcPct val="0"/>
            </a:spcBef>
            <a:spcAft>
              <a:spcPct val="35000"/>
            </a:spcAft>
            <a:buNone/>
          </a:pPr>
          <a:r>
            <a:rPr lang="en-GB" sz="1900" kern="1200"/>
            <a:t>Cannabis (or Khat) Warnings;</a:t>
          </a:r>
          <a:endParaRPr lang="en-US" sz="1900" kern="1200"/>
        </a:p>
      </dsp:txBody>
      <dsp:txXfrm>
        <a:off x="872602" y="1773"/>
        <a:ext cx="5756201" cy="755500"/>
      </dsp:txXfrm>
    </dsp:sp>
    <dsp:sp modelId="{3BC7B291-06F9-4FDB-9247-C260A9028873}">
      <dsp:nvSpPr>
        <dsp:cNvPr id="0" name=""/>
        <dsp:cNvSpPr/>
      </dsp:nvSpPr>
      <dsp:spPr>
        <a:xfrm>
          <a:off x="0" y="946148"/>
          <a:ext cx="6628804" cy="755500"/>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58BC86C-CAF2-4264-828F-41F9D71928E0}">
      <dsp:nvSpPr>
        <dsp:cNvPr id="0" name=""/>
        <dsp:cNvSpPr/>
      </dsp:nvSpPr>
      <dsp:spPr>
        <a:xfrm>
          <a:off x="228538" y="1116135"/>
          <a:ext cx="415525" cy="4155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A83126E-3F32-4165-8136-F41C5C4D078C}">
      <dsp:nvSpPr>
        <dsp:cNvPr id="0" name=""/>
        <dsp:cNvSpPr/>
      </dsp:nvSpPr>
      <dsp:spPr>
        <a:xfrm>
          <a:off x="872602" y="946148"/>
          <a:ext cx="5756201" cy="75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7" tIns="79957" rIns="79957" bIns="79957" numCol="1" spcCol="1270" anchor="ctr" anchorCtr="0">
          <a:noAutofit/>
        </a:bodyPr>
        <a:lstStyle/>
        <a:p>
          <a:pPr marL="0" lvl="0" indent="0" algn="l" defTabSz="844550">
            <a:lnSpc>
              <a:spcPct val="100000"/>
            </a:lnSpc>
            <a:spcBef>
              <a:spcPct val="0"/>
            </a:spcBef>
            <a:spcAft>
              <a:spcPct val="35000"/>
            </a:spcAft>
            <a:buNone/>
          </a:pPr>
          <a:r>
            <a:rPr lang="en-GB" sz="1900" kern="1200"/>
            <a:t>Fixed Penalty Notices (FPNs); </a:t>
          </a:r>
          <a:endParaRPr lang="en-US" sz="1900" kern="1200"/>
        </a:p>
      </dsp:txBody>
      <dsp:txXfrm>
        <a:off x="872602" y="946148"/>
        <a:ext cx="5756201" cy="755500"/>
      </dsp:txXfrm>
    </dsp:sp>
    <dsp:sp modelId="{C59C724D-9FA5-4F92-B719-C0C221D95F7D}">
      <dsp:nvSpPr>
        <dsp:cNvPr id="0" name=""/>
        <dsp:cNvSpPr/>
      </dsp:nvSpPr>
      <dsp:spPr>
        <a:xfrm>
          <a:off x="0" y="1890523"/>
          <a:ext cx="6628804" cy="755500"/>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B1F0D76-CDE4-4AAF-B0FD-791B9E1120AB}">
      <dsp:nvSpPr>
        <dsp:cNvPr id="0" name=""/>
        <dsp:cNvSpPr/>
      </dsp:nvSpPr>
      <dsp:spPr>
        <a:xfrm>
          <a:off x="228538" y="2060511"/>
          <a:ext cx="415525" cy="415525"/>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FC1BA46-494C-4EC4-BD6E-3BDF77525212}">
      <dsp:nvSpPr>
        <dsp:cNvPr id="0" name=""/>
        <dsp:cNvSpPr/>
      </dsp:nvSpPr>
      <dsp:spPr>
        <a:xfrm>
          <a:off x="872602" y="1890523"/>
          <a:ext cx="5756201" cy="75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7" tIns="79957" rIns="79957" bIns="79957" numCol="1" spcCol="1270" anchor="ctr" anchorCtr="0">
          <a:noAutofit/>
        </a:bodyPr>
        <a:lstStyle/>
        <a:p>
          <a:pPr marL="0" lvl="0" indent="0" algn="l" defTabSz="844550">
            <a:lnSpc>
              <a:spcPct val="100000"/>
            </a:lnSpc>
            <a:spcBef>
              <a:spcPct val="0"/>
            </a:spcBef>
            <a:spcAft>
              <a:spcPct val="35000"/>
            </a:spcAft>
            <a:buNone/>
          </a:pPr>
          <a:r>
            <a:rPr lang="en-GB" sz="1900" kern="1200"/>
            <a:t>Penalty Notices for Disorder (PND);</a:t>
          </a:r>
          <a:endParaRPr lang="en-US" sz="1900" kern="1200"/>
        </a:p>
      </dsp:txBody>
      <dsp:txXfrm>
        <a:off x="872602" y="1890523"/>
        <a:ext cx="5756201" cy="755500"/>
      </dsp:txXfrm>
    </dsp:sp>
    <dsp:sp modelId="{5C5EBC1D-8549-4045-B58C-2C742A952406}">
      <dsp:nvSpPr>
        <dsp:cNvPr id="0" name=""/>
        <dsp:cNvSpPr/>
      </dsp:nvSpPr>
      <dsp:spPr>
        <a:xfrm>
          <a:off x="0" y="2834899"/>
          <a:ext cx="6628804" cy="755500"/>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EF5059C-5EAA-49D4-B902-8278F7DAD44D}">
      <dsp:nvSpPr>
        <dsp:cNvPr id="0" name=""/>
        <dsp:cNvSpPr/>
      </dsp:nvSpPr>
      <dsp:spPr>
        <a:xfrm>
          <a:off x="228538" y="3004886"/>
          <a:ext cx="415525" cy="4155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B19E31B-1EA0-4D8B-9C2C-838A677FB805}">
      <dsp:nvSpPr>
        <dsp:cNvPr id="0" name=""/>
        <dsp:cNvSpPr/>
      </dsp:nvSpPr>
      <dsp:spPr>
        <a:xfrm>
          <a:off x="872602" y="2834899"/>
          <a:ext cx="5756201" cy="75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7" tIns="79957" rIns="79957" bIns="79957" numCol="1" spcCol="1270" anchor="ctr" anchorCtr="0">
          <a:noAutofit/>
        </a:bodyPr>
        <a:lstStyle/>
        <a:p>
          <a:pPr marL="0" lvl="0" indent="0" algn="l" defTabSz="844550">
            <a:lnSpc>
              <a:spcPct val="100000"/>
            </a:lnSpc>
            <a:spcBef>
              <a:spcPct val="0"/>
            </a:spcBef>
            <a:spcAft>
              <a:spcPct val="35000"/>
            </a:spcAft>
            <a:buNone/>
          </a:pPr>
          <a:r>
            <a:rPr lang="en-GB" sz="1900" kern="1200"/>
            <a:t>Simple Cautions;</a:t>
          </a:r>
          <a:endParaRPr lang="en-US" sz="1900" kern="1200"/>
        </a:p>
      </dsp:txBody>
      <dsp:txXfrm>
        <a:off x="872602" y="2834899"/>
        <a:ext cx="5756201" cy="755500"/>
      </dsp:txXfrm>
    </dsp:sp>
    <dsp:sp modelId="{019D09E7-C09F-49BA-8AA1-CC4CDCCB7531}">
      <dsp:nvSpPr>
        <dsp:cNvPr id="0" name=""/>
        <dsp:cNvSpPr/>
      </dsp:nvSpPr>
      <dsp:spPr>
        <a:xfrm>
          <a:off x="0" y="3779274"/>
          <a:ext cx="6628804" cy="755500"/>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F0970C6-1BC9-46EF-93D5-C1C1FC072EC4}">
      <dsp:nvSpPr>
        <dsp:cNvPr id="0" name=""/>
        <dsp:cNvSpPr/>
      </dsp:nvSpPr>
      <dsp:spPr>
        <a:xfrm>
          <a:off x="228538" y="3949261"/>
          <a:ext cx="415525" cy="4155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CACC5A2-B9B5-4FC0-9384-AB2B131BB6E5}">
      <dsp:nvSpPr>
        <dsp:cNvPr id="0" name=""/>
        <dsp:cNvSpPr/>
      </dsp:nvSpPr>
      <dsp:spPr>
        <a:xfrm>
          <a:off x="872602" y="3779274"/>
          <a:ext cx="5756201" cy="75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7" tIns="79957" rIns="79957" bIns="79957" numCol="1" spcCol="1270" anchor="ctr" anchorCtr="0">
          <a:noAutofit/>
        </a:bodyPr>
        <a:lstStyle/>
        <a:p>
          <a:pPr marL="0" lvl="0" indent="0" algn="l" defTabSz="844550">
            <a:lnSpc>
              <a:spcPct val="100000"/>
            </a:lnSpc>
            <a:spcBef>
              <a:spcPct val="0"/>
            </a:spcBef>
            <a:spcAft>
              <a:spcPct val="35000"/>
            </a:spcAft>
            <a:buNone/>
          </a:pPr>
          <a:r>
            <a:rPr lang="en-GB" sz="1900" kern="1200"/>
            <a:t>Conditional Cautions;</a:t>
          </a:r>
          <a:endParaRPr lang="en-US" sz="1900" kern="1200"/>
        </a:p>
      </dsp:txBody>
      <dsp:txXfrm>
        <a:off x="872602" y="3779274"/>
        <a:ext cx="5756201" cy="755500"/>
      </dsp:txXfrm>
    </dsp:sp>
    <dsp:sp modelId="{2E231548-F886-4AF3-873E-EACC87E8D2A1}">
      <dsp:nvSpPr>
        <dsp:cNvPr id="0" name=""/>
        <dsp:cNvSpPr/>
      </dsp:nvSpPr>
      <dsp:spPr>
        <a:xfrm>
          <a:off x="0" y="4723649"/>
          <a:ext cx="6628804" cy="755500"/>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A80464C9-C328-410F-B73C-A09E53073B54}">
      <dsp:nvSpPr>
        <dsp:cNvPr id="0" name=""/>
        <dsp:cNvSpPr/>
      </dsp:nvSpPr>
      <dsp:spPr>
        <a:xfrm>
          <a:off x="228538" y="4893637"/>
          <a:ext cx="415525" cy="4155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F3FE694-90E7-4A0D-BBD7-E929F42592CC}">
      <dsp:nvSpPr>
        <dsp:cNvPr id="0" name=""/>
        <dsp:cNvSpPr/>
      </dsp:nvSpPr>
      <dsp:spPr>
        <a:xfrm>
          <a:off x="872602" y="4723649"/>
          <a:ext cx="5756201" cy="75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57" tIns="79957" rIns="79957" bIns="79957" numCol="1" spcCol="1270" anchor="ctr" anchorCtr="0">
          <a:noAutofit/>
        </a:bodyPr>
        <a:lstStyle/>
        <a:p>
          <a:pPr marL="0" lvl="0" indent="0" algn="l" defTabSz="844550">
            <a:lnSpc>
              <a:spcPct val="100000"/>
            </a:lnSpc>
            <a:spcBef>
              <a:spcPct val="0"/>
            </a:spcBef>
            <a:spcAft>
              <a:spcPct val="35000"/>
            </a:spcAft>
            <a:buNone/>
          </a:pPr>
          <a:r>
            <a:rPr lang="en-GB" sz="1900" kern="1200"/>
            <a:t>Community Resolutions.</a:t>
          </a:r>
          <a:endParaRPr lang="en-US" sz="1900" kern="1200"/>
        </a:p>
      </dsp:txBody>
      <dsp:txXfrm>
        <a:off x="872602" y="4723649"/>
        <a:ext cx="5756201" cy="755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B42B-D113-44E6-B1FF-5898FA17DB26}">
      <dsp:nvSpPr>
        <dsp:cNvPr id="0" name=""/>
        <dsp:cNvSpPr/>
      </dsp:nvSpPr>
      <dsp:spPr>
        <a:xfrm>
          <a:off x="0" y="2470633"/>
          <a:ext cx="9618133" cy="162100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Tensions between the administration of summary disposals by police, and long-standing historic concerns about the role of police in investigating and prosecuting offences, and requirements for due process safeguards and procedures. </a:t>
          </a:r>
          <a:endParaRPr lang="en-US" sz="2400" kern="1200"/>
        </a:p>
      </dsp:txBody>
      <dsp:txXfrm>
        <a:off x="0" y="2470633"/>
        <a:ext cx="9618133" cy="1621002"/>
      </dsp:txXfrm>
    </dsp:sp>
    <dsp:sp modelId="{B3C0E4B9-641C-40E2-9A16-682081F61C98}">
      <dsp:nvSpPr>
        <dsp:cNvPr id="0" name=""/>
        <dsp:cNvSpPr/>
      </dsp:nvSpPr>
      <dsp:spPr>
        <a:xfrm rot="10800000">
          <a:off x="0" y="1845"/>
          <a:ext cx="9618133" cy="2493102"/>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Wide variation in police use.</a:t>
          </a:r>
          <a:endParaRPr lang="en-US" sz="2400" kern="1200"/>
        </a:p>
      </dsp:txBody>
      <dsp:txXfrm rot="-10800000">
        <a:off x="0" y="1845"/>
        <a:ext cx="9618133" cy="875078"/>
      </dsp:txXfrm>
    </dsp:sp>
    <dsp:sp modelId="{63A7E83C-032C-462E-BEF4-58209C67D395}">
      <dsp:nvSpPr>
        <dsp:cNvPr id="0" name=""/>
        <dsp:cNvSpPr/>
      </dsp:nvSpPr>
      <dsp:spPr>
        <a:xfrm>
          <a:off x="0" y="876924"/>
          <a:ext cx="2404533" cy="74543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dirty="0"/>
            <a:t>Number of out-of-court disposals issued in the year ending March 2008 (peak): 660,965</a:t>
          </a:r>
          <a:endParaRPr lang="en-US" sz="1000" kern="1200" dirty="0"/>
        </a:p>
      </dsp:txBody>
      <dsp:txXfrm>
        <a:off x="0" y="876924"/>
        <a:ext cx="2404533" cy="745437"/>
      </dsp:txXfrm>
    </dsp:sp>
    <dsp:sp modelId="{4B04E859-EEB8-4AC4-B77B-27E06CF0C8E6}">
      <dsp:nvSpPr>
        <dsp:cNvPr id="0" name=""/>
        <dsp:cNvSpPr/>
      </dsp:nvSpPr>
      <dsp:spPr>
        <a:xfrm>
          <a:off x="2404533" y="876924"/>
          <a:ext cx="2404533" cy="74543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dirty="0"/>
            <a:t>Out-of-court disposal cases dealt with inappropriately between 20% and 33% of the time (House of Commons Home Affairs Committee, 2015)</a:t>
          </a:r>
          <a:endParaRPr lang="en-US" sz="1000" kern="1200" dirty="0"/>
        </a:p>
      </dsp:txBody>
      <dsp:txXfrm>
        <a:off x="2404533" y="876924"/>
        <a:ext cx="2404533" cy="745437"/>
      </dsp:txXfrm>
    </dsp:sp>
    <dsp:sp modelId="{1D25AFE9-68D3-4A5F-8CC7-012E5508914C}">
      <dsp:nvSpPr>
        <dsp:cNvPr id="0" name=""/>
        <dsp:cNvSpPr/>
      </dsp:nvSpPr>
      <dsp:spPr>
        <a:xfrm>
          <a:off x="4809066" y="876924"/>
          <a:ext cx="2404533" cy="74543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dirty="0"/>
            <a:t>Number of out-of-court disposals issued in the year ending March 2018: 236,600. (</a:t>
          </a:r>
          <a:r>
            <a:rPr lang="en-GB" sz="1000" kern="1200" dirty="0" err="1"/>
            <a:t>MoJ</a:t>
          </a:r>
          <a:r>
            <a:rPr lang="en-GB" sz="1000" kern="1200" dirty="0"/>
            <a:t>, 2018) </a:t>
          </a:r>
          <a:endParaRPr lang="en-US" sz="1000" kern="1200" dirty="0"/>
        </a:p>
      </dsp:txBody>
      <dsp:txXfrm>
        <a:off x="4809066" y="876924"/>
        <a:ext cx="2404533" cy="745437"/>
      </dsp:txXfrm>
    </dsp:sp>
    <dsp:sp modelId="{551E390F-ED53-43B3-B1F4-A613AD124A1E}">
      <dsp:nvSpPr>
        <dsp:cNvPr id="0" name=""/>
        <dsp:cNvSpPr/>
      </dsp:nvSpPr>
      <dsp:spPr>
        <a:xfrm>
          <a:off x="7213599" y="876924"/>
          <a:ext cx="2404533" cy="745437"/>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‘Postcode lottery’</a:t>
          </a:r>
          <a:endParaRPr lang="en-US" sz="1000" kern="1200" dirty="0"/>
        </a:p>
      </dsp:txBody>
      <dsp:txXfrm>
        <a:off x="7213599" y="876924"/>
        <a:ext cx="2404533" cy="7454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58EB7-3625-48A8-B7BD-B1A4E59F7DEE}">
      <dsp:nvSpPr>
        <dsp:cNvPr id="0" name=""/>
        <dsp:cNvSpPr/>
      </dsp:nvSpPr>
      <dsp:spPr>
        <a:xfrm>
          <a:off x="940800" y="950884"/>
          <a:ext cx="1450200" cy="14502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AA831A-A98C-4596-AC10-29ED50B89960}">
      <dsp:nvSpPr>
        <dsp:cNvPr id="0" name=""/>
        <dsp:cNvSpPr/>
      </dsp:nvSpPr>
      <dsp:spPr>
        <a:xfrm>
          <a:off x="54566" y="3053139"/>
          <a:ext cx="3222666" cy="224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“Police discretion is not an equal opportunity phenomenon. It disguises the disproportionate use of police powers against unpopular and powerless minorities…The police also tend to neglect the victimization of the powerless, who are over-policed and under-protected.”</a:t>
          </a:r>
        </a:p>
        <a:p>
          <a:pPr marL="0" lvl="0" indent="0" algn="ctr" defTabSz="711200">
            <a:lnSpc>
              <a:spcPct val="90000"/>
            </a:lnSpc>
            <a:spcBef>
              <a:spcPct val="0"/>
            </a:spcBef>
            <a:spcAft>
              <a:spcPct val="35000"/>
            </a:spcAft>
            <a:buNone/>
          </a:pPr>
          <a:r>
            <a:rPr lang="en-GB" sz="1600" kern="1200" dirty="0"/>
            <a:t>(Newburn and Reiner, 2012: 809)</a:t>
          </a:r>
          <a:endParaRPr lang="en-US" sz="1600" kern="1200" dirty="0"/>
        </a:p>
      </dsp:txBody>
      <dsp:txXfrm>
        <a:off x="54566" y="3053139"/>
        <a:ext cx="3222666" cy="2244375"/>
      </dsp:txXfrm>
    </dsp:sp>
    <dsp:sp modelId="{A4FBACEE-23E8-4687-8217-B634BBC6E407}">
      <dsp:nvSpPr>
        <dsp:cNvPr id="0" name=""/>
        <dsp:cNvSpPr/>
      </dsp:nvSpPr>
      <dsp:spPr>
        <a:xfrm>
          <a:off x="4727433" y="950884"/>
          <a:ext cx="1450200" cy="14502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0817EB-D9C3-49A4-9ED9-AE8C6F29CEE6}">
      <dsp:nvSpPr>
        <dsp:cNvPr id="0" name=""/>
        <dsp:cNvSpPr/>
      </dsp:nvSpPr>
      <dsp:spPr>
        <a:xfrm>
          <a:off x="3841200" y="3053139"/>
          <a:ext cx="3222666" cy="224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BME groups more likely to be stopped, searched, arrested and incarcerated.</a:t>
          </a:r>
          <a:endParaRPr lang="en-US" sz="1600" kern="1200" dirty="0"/>
        </a:p>
      </dsp:txBody>
      <dsp:txXfrm>
        <a:off x="3841200" y="3053139"/>
        <a:ext cx="3222666" cy="2244375"/>
      </dsp:txXfrm>
    </dsp:sp>
    <dsp:sp modelId="{E6BF5C7E-7109-4933-92A9-60C75C202874}">
      <dsp:nvSpPr>
        <dsp:cNvPr id="0" name=""/>
        <dsp:cNvSpPr/>
      </dsp:nvSpPr>
      <dsp:spPr>
        <a:xfrm>
          <a:off x="8514066" y="950884"/>
          <a:ext cx="1450200" cy="14502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83DD6E-1BDD-40E4-BD4C-B716BAC0AFDE}">
      <dsp:nvSpPr>
        <dsp:cNvPr id="0" name=""/>
        <dsp:cNvSpPr/>
      </dsp:nvSpPr>
      <dsp:spPr>
        <a:xfrm>
          <a:off x="7627833" y="3053139"/>
          <a:ext cx="3222666" cy="224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“There is greater disproportionality in the number of Black people in prisons here than in the United States.” </a:t>
          </a:r>
        </a:p>
        <a:p>
          <a:pPr marL="0" lvl="0" indent="0" algn="ctr" defTabSz="711200">
            <a:lnSpc>
              <a:spcPct val="90000"/>
            </a:lnSpc>
            <a:spcBef>
              <a:spcPct val="0"/>
            </a:spcBef>
            <a:spcAft>
              <a:spcPct val="35000"/>
            </a:spcAft>
            <a:buNone/>
          </a:pPr>
          <a:r>
            <a:rPr lang="en-GB" sz="1600" kern="1200" dirty="0"/>
            <a:t>(</a:t>
          </a:r>
          <a:r>
            <a:rPr lang="en-GB" sz="1600" kern="1200" dirty="0" err="1"/>
            <a:t>Lammy</a:t>
          </a:r>
          <a:r>
            <a:rPr lang="en-GB" sz="1600" kern="1200" dirty="0"/>
            <a:t> Review, 2017:3)</a:t>
          </a:r>
          <a:endParaRPr lang="en-US" sz="1600" kern="1200" dirty="0"/>
        </a:p>
      </dsp:txBody>
      <dsp:txXfrm>
        <a:off x="7627833" y="3053139"/>
        <a:ext cx="3222666" cy="22443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09FE7-F93B-4426-8061-B7739D098404}">
      <dsp:nvSpPr>
        <dsp:cNvPr id="0" name=""/>
        <dsp:cNvSpPr/>
      </dsp:nvSpPr>
      <dsp:spPr>
        <a:xfrm>
          <a:off x="0" y="2066"/>
          <a:ext cx="6628804" cy="1047462"/>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494758F-2224-464D-A277-6A8284B4A445}">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8558B0D-DE70-4228-8952-ACFA86C3D171}">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666750">
            <a:lnSpc>
              <a:spcPct val="100000"/>
            </a:lnSpc>
            <a:spcBef>
              <a:spcPct val="0"/>
            </a:spcBef>
            <a:spcAft>
              <a:spcPct val="35000"/>
            </a:spcAft>
            <a:buNone/>
          </a:pPr>
          <a:r>
            <a:rPr lang="en-GB" sz="1500" kern="1200"/>
            <a:t>Hough’s work focused on street encounters between police officers and young people and he made note of the different types of policing styles that he observed; </a:t>
          </a:r>
          <a:endParaRPr lang="en-US" sz="1500" kern="1200"/>
        </a:p>
      </dsp:txBody>
      <dsp:txXfrm>
        <a:off x="1209819" y="2066"/>
        <a:ext cx="5418984" cy="1047462"/>
      </dsp:txXfrm>
    </dsp:sp>
    <dsp:sp modelId="{2EFC21D7-069C-4FB3-B601-7FD0D8B84D97}">
      <dsp:nvSpPr>
        <dsp:cNvPr id="0" name=""/>
        <dsp:cNvSpPr/>
      </dsp:nvSpPr>
      <dsp:spPr>
        <a:xfrm>
          <a:off x="0" y="1311395"/>
          <a:ext cx="6628804" cy="1047462"/>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5C0A947-2206-4CB1-885F-5E5599E2DEF7}">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7026E0C-F8F4-4F28-A1A0-9106F2D01435}">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666750">
            <a:lnSpc>
              <a:spcPct val="100000"/>
            </a:lnSpc>
            <a:spcBef>
              <a:spcPct val="0"/>
            </a:spcBef>
            <a:spcAft>
              <a:spcPct val="35000"/>
            </a:spcAft>
            <a:buNone/>
          </a:pPr>
          <a:r>
            <a:rPr lang="en-GB" sz="1500" kern="1200" dirty="0"/>
            <a:t>“These people some­times brought their own stereotypes and prejudices to the encounter, reflecting long his­tories of difficult relations between police and public” (2013: 184).</a:t>
          </a:r>
          <a:endParaRPr lang="en-US" sz="1500" kern="1200" dirty="0"/>
        </a:p>
      </dsp:txBody>
      <dsp:txXfrm>
        <a:off x="1209819" y="1311395"/>
        <a:ext cx="5418984" cy="1047462"/>
      </dsp:txXfrm>
    </dsp:sp>
    <dsp:sp modelId="{170ABE87-CB2C-4466-A348-F9F95AB7198B}">
      <dsp:nvSpPr>
        <dsp:cNvPr id="0" name=""/>
        <dsp:cNvSpPr/>
      </dsp:nvSpPr>
      <dsp:spPr>
        <a:xfrm>
          <a:off x="0" y="2620723"/>
          <a:ext cx="6628804" cy="1047462"/>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859C5B49-0385-4846-BAC4-60EEC0F32E8E}">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C72C8F4-AC1B-46F3-93AE-D7EE4E04B8FB}">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666750">
            <a:lnSpc>
              <a:spcPct val="100000"/>
            </a:lnSpc>
            <a:spcBef>
              <a:spcPct val="0"/>
            </a:spcBef>
            <a:spcAft>
              <a:spcPct val="35000"/>
            </a:spcAft>
            <a:buNone/>
          </a:pPr>
          <a:r>
            <a:rPr lang="en-GB" sz="1500" kern="1200"/>
            <a:t>Adversarial policing was most often used in high crime areas. </a:t>
          </a:r>
          <a:endParaRPr lang="en-US" sz="1500" kern="1200"/>
        </a:p>
      </dsp:txBody>
      <dsp:txXfrm>
        <a:off x="1209819" y="2620723"/>
        <a:ext cx="5418984" cy="1047462"/>
      </dsp:txXfrm>
    </dsp:sp>
    <dsp:sp modelId="{90C1AF6C-3188-4936-8743-0BF59F011039}">
      <dsp:nvSpPr>
        <dsp:cNvPr id="0" name=""/>
        <dsp:cNvSpPr/>
      </dsp:nvSpPr>
      <dsp:spPr>
        <a:xfrm>
          <a:off x="0" y="3930051"/>
          <a:ext cx="6628804" cy="1047462"/>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FA7F47C-80AD-4A96-89F5-09746B166501}">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9A6F9DA-24C8-4D47-A4F1-BE38B9CC718D}">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666750">
            <a:lnSpc>
              <a:spcPct val="100000"/>
            </a:lnSpc>
            <a:spcBef>
              <a:spcPct val="0"/>
            </a:spcBef>
            <a:spcAft>
              <a:spcPct val="35000"/>
            </a:spcAft>
            <a:buNone/>
          </a:pPr>
          <a:r>
            <a:rPr lang="en-GB" sz="1500" kern="1200"/>
            <a:t>“Our interpretation of this was that these tactics were being deployed to demonstrate who was in control of the streets” (2013:187). </a:t>
          </a:r>
          <a:endParaRPr lang="en-US" sz="1500" kern="1200"/>
        </a:p>
      </dsp:txBody>
      <dsp:txXfrm>
        <a:off x="1209819" y="3930051"/>
        <a:ext cx="5418984" cy="10474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BA8F8-95B4-49C3-BB26-E5975E8BBDB3}">
      <dsp:nvSpPr>
        <dsp:cNvPr id="0" name=""/>
        <dsp:cNvSpPr/>
      </dsp:nvSpPr>
      <dsp:spPr>
        <a:xfrm>
          <a:off x="0" y="2470633"/>
          <a:ext cx="9618133" cy="162100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Role and responsibilities include</a:t>
          </a:r>
          <a:endParaRPr lang="en-US" sz="3100" kern="1200"/>
        </a:p>
      </dsp:txBody>
      <dsp:txXfrm>
        <a:off x="0" y="2470633"/>
        <a:ext cx="9618133" cy="875341"/>
      </dsp:txXfrm>
    </dsp:sp>
    <dsp:sp modelId="{B416642F-0530-4D3F-9057-DD2D2930829F}">
      <dsp:nvSpPr>
        <dsp:cNvPr id="0" name=""/>
        <dsp:cNvSpPr/>
      </dsp:nvSpPr>
      <dsp:spPr>
        <a:xfrm>
          <a:off x="4696" y="3313554"/>
          <a:ext cx="1601456" cy="7456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overseeing the maintenance of the police force for that area;</a:t>
          </a:r>
          <a:endParaRPr lang="en-US" sz="900" kern="1200" dirty="0"/>
        </a:p>
      </dsp:txBody>
      <dsp:txXfrm>
        <a:off x="4696" y="3313554"/>
        <a:ext cx="1601456" cy="745661"/>
      </dsp:txXfrm>
    </dsp:sp>
    <dsp:sp modelId="{00ECDF2B-3E9C-4800-BE08-0FED4F0FC3C4}">
      <dsp:nvSpPr>
        <dsp:cNvPr id="0" name=""/>
        <dsp:cNvSpPr/>
      </dsp:nvSpPr>
      <dsp:spPr>
        <a:xfrm>
          <a:off x="1606153" y="3313554"/>
          <a:ext cx="1601456" cy="7456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ensuring that the police force is efficient and effective;</a:t>
          </a:r>
          <a:endParaRPr lang="en-US" sz="900" kern="1200" dirty="0"/>
        </a:p>
      </dsp:txBody>
      <dsp:txXfrm>
        <a:off x="1606153" y="3313554"/>
        <a:ext cx="1601456" cy="745661"/>
      </dsp:txXfrm>
    </dsp:sp>
    <dsp:sp modelId="{F7E1B542-2353-41CB-BDE6-0E96FEE7ACA9}">
      <dsp:nvSpPr>
        <dsp:cNvPr id="0" name=""/>
        <dsp:cNvSpPr/>
      </dsp:nvSpPr>
      <dsp:spPr>
        <a:xfrm>
          <a:off x="3207609" y="3313554"/>
          <a:ext cx="1601456" cy="7456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appointing Chief Constables, holding them to account for running the force, and if necessary dismissing them;</a:t>
          </a:r>
          <a:endParaRPr lang="en-US" sz="900" kern="1200" dirty="0"/>
        </a:p>
      </dsp:txBody>
      <dsp:txXfrm>
        <a:off x="3207609" y="3313554"/>
        <a:ext cx="1601456" cy="745661"/>
      </dsp:txXfrm>
    </dsp:sp>
    <dsp:sp modelId="{673EFBE6-D625-4565-A905-74CF67BAECD3}">
      <dsp:nvSpPr>
        <dsp:cNvPr id="0" name=""/>
        <dsp:cNvSpPr/>
      </dsp:nvSpPr>
      <dsp:spPr>
        <a:xfrm>
          <a:off x="4809066" y="3313554"/>
          <a:ext cx="1601456" cy="7456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setting the police and crime objectives for their area through a police and crime plan;</a:t>
          </a:r>
          <a:endParaRPr lang="en-US" sz="900" kern="1200" dirty="0"/>
        </a:p>
      </dsp:txBody>
      <dsp:txXfrm>
        <a:off x="4809066" y="3313554"/>
        <a:ext cx="1601456" cy="745661"/>
      </dsp:txXfrm>
    </dsp:sp>
    <dsp:sp modelId="{19DE6842-D508-4194-A04F-CDB8BB03B961}">
      <dsp:nvSpPr>
        <dsp:cNvPr id="0" name=""/>
        <dsp:cNvSpPr/>
      </dsp:nvSpPr>
      <dsp:spPr>
        <a:xfrm>
          <a:off x="6410523" y="3313554"/>
          <a:ext cx="1601456" cy="7456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setting the force budget and determining the precept;</a:t>
          </a:r>
          <a:endParaRPr lang="en-US" sz="900" kern="1200" dirty="0"/>
        </a:p>
      </dsp:txBody>
      <dsp:txXfrm>
        <a:off x="6410523" y="3313554"/>
        <a:ext cx="1601456" cy="745661"/>
      </dsp:txXfrm>
    </dsp:sp>
    <dsp:sp modelId="{87F02A36-8C3A-4173-BB94-F470FE0D3B85}">
      <dsp:nvSpPr>
        <dsp:cNvPr id="0" name=""/>
        <dsp:cNvSpPr/>
      </dsp:nvSpPr>
      <dsp:spPr>
        <a:xfrm>
          <a:off x="8011979" y="3313554"/>
          <a:ext cx="1601456" cy="7456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11430" rIns="64008" bIns="11430" numCol="1" spcCol="1270" anchor="ctr" anchorCtr="0">
          <a:noAutofit/>
        </a:bodyPr>
        <a:lstStyle/>
        <a:p>
          <a:pPr marL="0" lvl="0" indent="0" algn="ctr" defTabSz="400050">
            <a:lnSpc>
              <a:spcPct val="90000"/>
            </a:lnSpc>
            <a:spcBef>
              <a:spcPct val="0"/>
            </a:spcBef>
            <a:spcAft>
              <a:spcPct val="35000"/>
            </a:spcAft>
            <a:buNone/>
          </a:pPr>
          <a:r>
            <a:rPr lang="en-GB" sz="900" kern="1200" dirty="0"/>
            <a:t>bringing together community safety and criminal justice partners.</a:t>
          </a:r>
          <a:endParaRPr lang="en-US" sz="900" kern="1200" dirty="0"/>
        </a:p>
      </dsp:txBody>
      <dsp:txXfrm>
        <a:off x="8011979" y="3313554"/>
        <a:ext cx="1601456" cy="745661"/>
      </dsp:txXfrm>
    </dsp:sp>
    <dsp:sp modelId="{B2E71128-0277-4D55-A355-D24663783F9A}">
      <dsp:nvSpPr>
        <dsp:cNvPr id="0" name=""/>
        <dsp:cNvSpPr/>
      </dsp:nvSpPr>
      <dsp:spPr>
        <a:xfrm rot="10800000">
          <a:off x="0" y="1845"/>
          <a:ext cx="9618133" cy="2493102"/>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Police Reform and Social Responsibility Act (2011) (PRSR) </a:t>
          </a:r>
          <a:endParaRPr lang="en-US" sz="3100" kern="1200" dirty="0"/>
        </a:p>
      </dsp:txBody>
      <dsp:txXfrm rot="10800000">
        <a:off x="0" y="1845"/>
        <a:ext cx="9618133" cy="16199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4CA5A-47EC-4112-989A-796832244B9A}">
      <dsp:nvSpPr>
        <dsp:cNvPr id="0" name=""/>
        <dsp:cNvSpPr/>
      </dsp:nvSpPr>
      <dsp:spPr>
        <a:xfrm>
          <a:off x="1596066" y="239046"/>
          <a:ext cx="2196000" cy="2196000"/>
        </a:xfrm>
        <a:prstGeom prst="ellipse">
          <a:avLst/>
        </a:prstGeom>
        <a:solidFill>
          <a:schemeClr val="dk2">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5A316EC-E343-44DB-994D-1EF4A64D37F8}">
      <dsp:nvSpPr>
        <dsp:cNvPr id="0" name=""/>
        <dsp:cNvSpPr/>
      </dsp:nvSpPr>
      <dsp:spPr>
        <a:xfrm>
          <a:off x="2064066" y="70704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E506EB3-D018-4F7F-B878-7287E0F72CC4}">
      <dsp:nvSpPr>
        <dsp:cNvPr id="0" name=""/>
        <dsp:cNvSpPr/>
      </dsp:nvSpPr>
      <dsp:spPr>
        <a:xfrm>
          <a:off x="894066" y="3119046"/>
          <a:ext cx="3600000" cy="118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cap="none" dirty="0"/>
            <a:t>What areas would you like to see your PCC focus on in their police and crime plan</a:t>
          </a:r>
          <a:r>
            <a:rPr lang="en-GB" sz="2000" kern="1200" dirty="0"/>
            <a:t>?</a:t>
          </a:r>
          <a:endParaRPr lang="en-US" sz="2000" kern="1200" dirty="0"/>
        </a:p>
      </dsp:txBody>
      <dsp:txXfrm>
        <a:off x="894066" y="3119046"/>
        <a:ext cx="3600000" cy="1181250"/>
      </dsp:txXfrm>
    </dsp:sp>
    <dsp:sp modelId="{2918021A-A7C1-423F-B22C-3EBBF5C68F72}">
      <dsp:nvSpPr>
        <dsp:cNvPr id="0" name=""/>
        <dsp:cNvSpPr/>
      </dsp:nvSpPr>
      <dsp:spPr>
        <a:xfrm>
          <a:off x="5826066" y="239046"/>
          <a:ext cx="2196000" cy="2196000"/>
        </a:xfrm>
        <a:prstGeom prst="ellipse">
          <a:avLst/>
        </a:prstGeom>
        <a:solidFill>
          <a:schemeClr val="dk2">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DED54E2-2BA7-4648-8B1F-D2379581A9BC}">
      <dsp:nvSpPr>
        <dsp:cNvPr id="0" name=""/>
        <dsp:cNvSpPr/>
      </dsp:nvSpPr>
      <dsp:spPr>
        <a:xfrm>
          <a:off x="6294066" y="707046"/>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50ED55D-499F-4877-8180-C4ACD8FA235E}">
      <dsp:nvSpPr>
        <dsp:cNvPr id="0" name=""/>
        <dsp:cNvSpPr/>
      </dsp:nvSpPr>
      <dsp:spPr>
        <a:xfrm>
          <a:off x="5124066" y="3119046"/>
          <a:ext cx="3600000" cy="118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cap="none" dirty="0"/>
            <a:t>What do you think would make them electable – what would they need to propose for you to vote for them?</a:t>
          </a:r>
          <a:endParaRPr lang="en-US" sz="2000" kern="1200" cap="none" dirty="0"/>
        </a:p>
      </dsp:txBody>
      <dsp:txXfrm>
        <a:off x="5124066" y="3119046"/>
        <a:ext cx="3600000" cy="11812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661E69-E79E-44A3-879D-226B71655959}">
      <dsp:nvSpPr>
        <dsp:cNvPr id="0" name=""/>
        <dsp:cNvSpPr/>
      </dsp:nvSpPr>
      <dsp:spPr>
        <a:xfrm>
          <a:off x="0" y="3198"/>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3ED118D-C859-4A3F-97E0-9B35FB6264BF}">
      <dsp:nvSpPr>
        <dsp:cNvPr id="0" name=""/>
        <dsp:cNvSpPr/>
      </dsp:nvSpPr>
      <dsp:spPr>
        <a:xfrm>
          <a:off x="206057" y="156463"/>
          <a:ext cx="374649" cy="37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2BE6E0B-B280-4DF8-B912-D390E9641748}">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Oversight and better management of police governance;</a:t>
          </a:r>
          <a:endParaRPr lang="en-US" sz="1800" kern="1200"/>
        </a:p>
      </dsp:txBody>
      <dsp:txXfrm>
        <a:off x="786764" y="3198"/>
        <a:ext cx="8831368" cy="681180"/>
      </dsp:txXfrm>
    </dsp:sp>
    <dsp:sp modelId="{FAEFE24D-BDC9-4403-AC8E-F4C746969F0A}">
      <dsp:nvSpPr>
        <dsp:cNvPr id="0" name=""/>
        <dsp:cNvSpPr/>
      </dsp:nvSpPr>
      <dsp:spPr>
        <a:xfrm>
          <a:off x="0" y="854674"/>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977F5F7-7490-4837-9179-611E1610AB1D}">
      <dsp:nvSpPr>
        <dsp:cNvPr id="0" name=""/>
        <dsp:cNvSpPr/>
      </dsp:nvSpPr>
      <dsp:spPr>
        <a:xfrm>
          <a:off x="206057" y="1007939"/>
          <a:ext cx="374649" cy="37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9813361-0C64-4801-A745-3D572C0472DC}">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Strengthened bonds between the public and the police;</a:t>
          </a:r>
          <a:endParaRPr lang="en-US" sz="1800" kern="1200"/>
        </a:p>
      </dsp:txBody>
      <dsp:txXfrm>
        <a:off x="786764" y="854674"/>
        <a:ext cx="8831368" cy="681180"/>
      </dsp:txXfrm>
    </dsp:sp>
    <dsp:sp modelId="{D67322CF-2311-4774-9DCC-C40580AE5C8D}">
      <dsp:nvSpPr>
        <dsp:cNvPr id="0" name=""/>
        <dsp:cNvSpPr/>
      </dsp:nvSpPr>
      <dsp:spPr>
        <a:xfrm>
          <a:off x="0" y="1706150"/>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879933F-725E-48A7-BFA8-F39DD511AB1A}">
      <dsp:nvSpPr>
        <dsp:cNvPr id="0" name=""/>
        <dsp:cNvSpPr/>
      </dsp:nvSpPr>
      <dsp:spPr>
        <a:xfrm>
          <a:off x="206057" y="1859416"/>
          <a:ext cx="374649" cy="37464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5605552-D807-4AA0-AEE6-8727EF0A132D}">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Conduit for engagement with local communities about local policing;</a:t>
          </a:r>
          <a:endParaRPr lang="en-US" sz="1800" kern="1200"/>
        </a:p>
      </dsp:txBody>
      <dsp:txXfrm>
        <a:off x="786764" y="1706150"/>
        <a:ext cx="8831368" cy="681180"/>
      </dsp:txXfrm>
    </dsp:sp>
    <dsp:sp modelId="{1E854A6D-4573-4B79-9EA2-96D354B4A11A}">
      <dsp:nvSpPr>
        <dsp:cNvPr id="0" name=""/>
        <dsp:cNvSpPr/>
      </dsp:nvSpPr>
      <dsp:spPr>
        <a:xfrm>
          <a:off x="0" y="2557626"/>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EDFED38-990C-43C9-B466-79D69F11AF36}">
      <dsp:nvSpPr>
        <dsp:cNvPr id="0" name=""/>
        <dsp:cNvSpPr/>
      </dsp:nvSpPr>
      <dsp:spPr>
        <a:xfrm>
          <a:off x="206057" y="2710892"/>
          <a:ext cx="374649" cy="374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0D71AFB-B81D-4C2F-A57C-1E52D5240E6C}">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Ensuring police resources are properly and effectively deployed;</a:t>
          </a:r>
          <a:endParaRPr lang="en-US" sz="1800" kern="1200"/>
        </a:p>
      </dsp:txBody>
      <dsp:txXfrm>
        <a:off x="786764" y="2557626"/>
        <a:ext cx="8831368" cy="681180"/>
      </dsp:txXfrm>
    </dsp:sp>
    <dsp:sp modelId="{A6FA0954-F172-4FD2-AC33-BD37D22F1BAE}">
      <dsp:nvSpPr>
        <dsp:cNvPr id="0" name=""/>
        <dsp:cNvSpPr/>
      </dsp:nvSpPr>
      <dsp:spPr>
        <a:xfrm>
          <a:off x="0" y="3409102"/>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E61F384-1276-4D21-8541-317640D3079E}">
      <dsp:nvSpPr>
        <dsp:cNvPr id="0" name=""/>
        <dsp:cNvSpPr/>
      </dsp:nvSpPr>
      <dsp:spPr>
        <a:xfrm>
          <a:off x="206057" y="3562368"/>
          <a:ext cx="374649" cy="374649"/>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751FC51-E7CA-4FE5-A02D-568AECEFFD97}">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Oversight and strengthened bonds between the police and the extended policing family.</a:t>
          </a:r>
          <a:endParaRPr lang="en-US" sz="1800" kern="1200"/>
        </a:p>
      </dsp:txBody>
      <dsp:txXfrm>
        <a:off x="786764" y="3409102"/>
        <a:ext cx="8831368" cy="6811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661E69-E79E-44A3-879D-226B71655959}">
      <dsp:nvSpPr>
        <dsp:cNvPr id="0" name=""/>
        <dsp:cNvSpPr/>
      </dsp:nvSpPr>
      <dsp:spPr>
        <a:xfrm>
          <a:off x="0" y="3198"/>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3ED118D-C859-4A3F-97E0-9B35FB6264BF}">
      <dsp:nvSpPr>
        <dsp:cNvPr id="0" name=""/>
        <dsp:cNvSpPr/>
      </dsp:nvSpPr>
      <dsp:spPr>
        <a:xfrm>
          <a:off x="206057" y="156463"/>
          <a:ext cx="374649" cy="37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2BE6E0B-B280-4DF8-B912-D390E9641748}">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Public preferences for policing do not unproblematically translate into policing that is ‘good’ for local communities;</a:t>
          </a:r>
          <a:endParaRPr lang="en-US" sz="1800" kern="1200"/>
        </a:p>
      </dsp:txBody>
      <dsp:txXfrm>
        <a:off x="786764" y="3198"/>
        <a:ext cx="8831368" cy="681180"/>
      </dsp:txXfrm>
    </dsp:sp>
    <dsp:sp modelId="{FAEFE24D-BDC9-4403-AC8E-F4C746969F0A}">
      <dsp:nvSpPr>
        <dsp:cNvPr id="0" name=""/>
        <dsp:cNvSpPr/>
      </dsp:nvSpPr>
      <dsp:spPr>
        <a:xfrm>
          <a:off x="0" y="854674"/>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977F5F7-7490-4837-9179-611E1610AB1D}">
      <dsp:nvSpPr>
        <dsp:cNvPr id="0" name=""/>
        <dsp:cNvSpPr/>
      </dsp:nvSpPr>
      <dsp:spPr>
        <a:xfrm>
          <a:off x="206057" y="1007939"/>
          <a:ext cx="374649" cy="37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9813361-0C64-4801-A745-3D572C0472DC}">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Politicisation of a post that should be focussed on what best serves the community and country; </a:t>
          </a:r>
          <a:endParaRPr lang="en-US" sz="1800" kern="1200"/>
        </a:p>
      </dsp:txBody>
      <dsp:txXfrm>
        <a:off x="786764" y="854674"/>
        <a:ext cx="8831368" cy="681180"/>
      </dsp:txXfrm>
    </dsp:sp>
    <dsp:sp modelId="{D67322CF-2311-4774-9DCC-C40580AE5C8D}">
      <dsp:nvSpPr>
        <dsp:cNvPr id="0" name=""/>
        <dsp:cNvSpPr/>
      </dsp:nvSpPr>
      <dsp:spPr>
        <a:xfrm>
          <a:off x="0" y="1706150"/>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879933F-725E-48A7-BFA8-F39DD511AB1A}">
      <dsp:nvSpPr>
        <dsp:cNvPr id="0" name=""/>
        <dsp:cNvSpPr/>
      </dsp:nvSpPr>
      <dsp:spPr>
        <a:xfrm>
          <a:off x="206057" y="1859416"/>
          <a:ext cx="374649" cy="374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5605552-D807-4AA0-AEE6-8727EF0A132D}">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Challenges of ensuring fair, effective and meaningful consultation with the public.</a:t>
          </a:r>
          <a:endParaRPr lang="en-US" sz="1800" kern="1200"/>
        </a:p>
      </dsp:txBody>
      <dsp:txXfrm>
        <a:off x="786764" y="1706150"/>
        <a:ext cx="8831368" cy="681180"/>
      </dsp:txXfrm>
    </dsp:sp>
    <dsp:sp modelId="{1E854A6D-4573-4B79-9EA2-96D354B4A11A}">
      <dsp:nvSpPr>
        <dsp:cNvPr id="0" name=""/>
        <dsp:cNvSpPr/>
      </dsp:nvSpPr>
      <dsp:spPr>
        <a:xfrm>
          <a:off x="0" y="2557626"/>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EDFED38-990C-43C9-B466-79D69F11AF36}">
      <dsp:nvSpPr>
        <dsp:cNvPr id="0" name=""/>
        <dsp:cNvSpPr/>
      </dsp:nvSpPr>
      <dsp:spPr>
        <a:xfrm>
          <a:off x="206057" y="2710892"/>
          <a:ext cx="374649" cy="374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0D71AFB-B81D-4C2F-A57C-1E52D5240E6C}">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Little definition in the Act about what constitutes routine public consultation;</a:t>
          </a:r>
          <a:endParaRPr lang="en-US" sz="1800" kern="1200"/>
        </a:p>
      </dsp:txBody>
      <dsp:txXfrm>
        <a:off x="786764" y="2557626"/>
        <a:ext cx="8831368" cy="681180"/>
      </dsp:txXfrm>
    </dsp:sp>
    <dsp:sp modelId="{A6FA0954-F172-4FD2-AC33-BD37D22F1BAE}">
      <dsp:nvSpPr>
        <dsp:cNvPr id="0" name=""/>
        <dsp:cNvSpPr/>
      </dsp:nvSpPr>
      <dsp:spPr>
        <a:xfrm>
          <a:off x="0" y="3409102"/>
          <a:ext cx="9618133" cy="681180"/>
        </a:xfrm>
        <a:prstGeom prst="roundRect">
          <a:avLst>
            <a:gd name="adj" fmla="val 10000"/>
          </a:avLst>
        </a:prstGeom>
        <a:solidFill>
          <a:schemeClr val="accent3">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E61F384-1276-4D21-8541-317640D3079E}">
      <dsp:nvSpPr>
        <dsp:cNvPr id="0" name=""/>
        <dsp:cNvSpPr/>
      </dsp:nvSpPr>
      <dsp:spPr>
        <a:xfrm>
          <a:off x="206057" y="3562368"/>
          <a:ext cx="374649" cy="3746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751FC51-E7CA-4FE5-A02D-568AECEFFD97}">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By holding the purse strings, PCCs can exert considerable influence over both strategy and operations. </a:t>
          </a:r>
          <a:endParaRPr lang="en-US" sz="1800" kern="1200"/>
        </a:p>
      </dsp:txBody>
      <dsp:txXfrm>
        <a:off x="786764" y="3409102"/>
        <a:ext cx="8831368" cy="6811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18/02/2019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BE26D7F-9350-41CF-A5CC-91DCFD9297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CCD8E063-81EF-4C99-963B-2121B9564A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5E186613-9CAB-4842-8F4C-6B867CEDB3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33E9442-04B5-46B2-A6F0-A833270F7857}" type="slidenum">
              <a:rPr lang="en-GB" altLang="en-US" smtClean="0"/>
              <a:pPr>
                <a:spcBef>
                  <a:spcPct val="0"/>
                </a:spcBef>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C6204E2-FA6C-41C1-A441-11298D4954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D047275-7FFB-40C9-A27C-E6EE69E611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a:extLst>
              <a:ext uri="{FF2B5EF4-FFF2-40B4-BE49-F238E27FC236}">
                <a16:creationId xmlns:a16="http://schemas.microsoft.com/office/drawing/2014/main" id="{3B363134-B935-468E-BBFA-B706421CCE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2B720D1-D49A-48AF-B160-365ECA28C15A}" type="slidenum">
              <a:rPr lang="en-GB" altLang="en-US" smtClean="0"/>
              <a:pPr>
                <a:spcBef>
                  <a:spcPct val="0"/>
                </a:spcBef>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89593E9-649D-41C7-8B36-D4EB36C127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3CDDE868-1DD3-4C0D-9EC1-75A24DE775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8535F39A-E044-4B90-97B2-2A279EB49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67F5362-4B1D-4AF1-87F2-EBECC508D7A0}" type="slidenum">
              <a:rPr lang="en-GB" altLang="en-US" smtClean="0"/>
              <a:pPr>
                <a:spcBef>
                  <a:spcPct val="0"/>
                </a:spcBef>
              </a:pPr>
              <a:t>6</a:t>
            </a:fld>
            <a:endParaRPr lang="en-GB" altLang="en-US"/>
          </a:p>
        </p:txBody>
      </p:sp>
    </p:spTree>
    <p:extLst>
      <p:ext uri="{BB962C8B-B14F-4D97-AF65-F5344CB8AC3E}">
        <p14:creationId xmlns:p14="http://schemas.microsoft.com/office/powerpoint/2010/main" val="4266337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04D36931-AAD3-4494-8A21-31BE884761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45FE49F1-9BA4-4A42-B67D-7C2EEEF076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95053A5C-6F77-4971-A7F1-6BCBA19655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2D2C9C3-8512-4A0C-8B60-938635E5392A}" type="slidenum">
              <a:rPr lang="en-GB" altLang="en-US" smtClean="0"/>
              <a:pPr>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D2EF04D-7E51-4A7B-B077-322B766024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162D2789-47C9-42ED-A725-C814A75E78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2772" name="Slide Number Placeholder 3">
            <a:extLst>
              <a:ext uri="{FF2B5EF4-FFF2-40B4-BE49-F238E27FC236}">
                <a16:creationId xmlns:a16="http://schemas.microsoft.com/office/drawing/2014/main" id="{E1DD18FF-D194-4858-A022-98967E5039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75DFB1-E381-4DB8-9E5D-CDCFEBD45C80}" type="slidenum">
              <a:rPr lang="en-GB" altLang="en-US" smtClean="0"/>
              <a:pPr>
                <a:spcBef>
                  <a:spcPct val="0"/>
                </a:spcBef>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D6CAE58-F28C-43E3-873D-A2294A9BB3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2F83F445-2FA2-42CA-86F2-B5824BACD3A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4820" name="Slide Number Placeholder 3">
            <a:extLst>
              <a:ext uri="{FF2B5EF4-FFF2-40B4-BE49-F238E27FC236}">
                <a16:creationId xmlns:a16="http://schemas.microsoft.com/office/drawing/2014/main" id="{BC8622D9-3C97-4A81-BB1C-C7CD402EA3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A2CD07-78C5-4A96-A4F3-F477615D7F75}" type="slidenum">
              <a:rPr lang="en-GB" altLang="en-US" smtClean="0"/>
              <a:pPr>
                <a:spcBef>
                  <a:spcPct val="0"/>
                </a:spcBef>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D2EF04D-7E51-4A7B-B077-322B766024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162D2789-47C9-42ED-A725-C814A75E78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2772" name="Slide Number Placeholder 3">
            <a:extLst>
              <a:ext uri="{FF2B5EF4-FFF2-40B4-BE49-F238E27FC236}">
                <a16:creationId xmlns:a16="http://schemas.microsoft.com/office/drawing/2014/main" id="{E1DD18FF-D194-4858-A022-98967E5039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75DFB1-E381-4DB8-9E5D-CDCFEBD45C80}" type="slidenum">
              <a:rPr lang="en-GB" altLang="en-US" smtClean="0"/>
              <a:pPr>
                <a:spcBef>
                  <a:spcPct val="0"/>
                </a:spcBef>
              </a:pPr>
              <a:t>10</a:t>
            </a:fld>
            <a:endParaRPr lang="en-GB" altLang="en-US"/>
          </a:p>
        </p:txBody>
      </p:sp>
    </p:spTree>
    <p:extLst>
      <p:ext uri="{BB962C8B-B14F-4D97-AF65-F5344CB8AC3E}">
        <p14:creationId xmlns:p14="http://schemas.microsoft.com/office/powerpoint/2010/main" val="72447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0457818-1D5B-46EF-8A92-C6C563590B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22E84D2A-3F50-42B2-83E5-5535E33B08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6CCDC7D6-250E-45DD-BA9F-D1BB85A98E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348C156-A4FB-422A-8298-8B35FBA3B7A0}" type="slidenum">
              <a:rPr lang="en-GB" altLang="en-US" smtClean="0"/>
              <a:pPr>
                <a:spcBef>
                  <a:spcPct val="0"/>
                </a:spcBef>
              </a:pPr>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EEBFC4E-8A8A-4088-96F0-F264A065C9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293478B2-E434-4175-9D3E-2DF5B8E7793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8916" name="Slide Number Placeholder 3">
            <a:extLst>
              <a:ext uri="{FF2B5EF4-FFF2-40B4-BE49-F238E27FC236}">
                <a16:creationId xmlns:a16="http://schemas.microsoft.com/office/drawing/2014/main" id="{B4DCC3D0-7B21-45EE-9332-08F3FB44F6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8294973-7E74-4801-9F76-362E4C82890E}" type="slidenum">
              <a:rPr lang="en-GB" altLang="en-US" smtClean="0"/>
              <a:pPr>
                <a:spcBef>
                  <a:spcPct val="0"/>
                </a:spcBef>
              </a:pPr>
              <a:t>12</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E33B83D7-7F61-44E1-B679-D5D6A9983AB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0B22C56A-4E0E-4FBE-8D32-9E81861253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0964" name="Slide Number Placeholder 3">
            <a:extLst>
              <a:ext uri="{FF2B5EF4-FFF2-40B4-BE49-F238E27FC236}">
                <a16:creationId xmlns:a16="http://schemas.microsoft.com/office/drawing/2014/main" id="{9D878DCC-E2FC-44AA-8E88-8BEC78EAB8D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8A656D8-9B18-4F75-87C6-8F1CBB7A3EE3}" type="slidenum">
              <a:rPr lang="en-GB" altLang="en-US" smtClean="0"/>
              <a:pPr>
                <a:spcBef>
                  <a:spcPct val="0"/>
                </a:spcBef>
              </a:pPr>
              <a:t>14</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B496287-3E24-4CB5-99A9-1D69C4B8700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B845B5C7-E2A0-4BA5-80BC-17B8D89EF6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3012" name="Slide Number Placeholder 3">
            <a:extLst>
              <a:ext uri="{FF2B5EF4-FFF2-40B4-BE49-F238E27FC236}">
                <a16:creationId xmlns:a16="http://schemas.microsoft.com/office/drawing/2014/main" id="{2D487A2B-7996-4B2C-831D-37927CE439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B0A2427-C54A-4C13-8D9C-B2C1998BD192}" type="slidenum">
              <a:rPr lang="en-GB" altLang="en-US" smtClean="0"/>
              <a:pPr>
                <a:spcBef>
                  <a:spcPct val="0"/>
                </a:spcBef>
              </a:pPr>
              <a:t>15</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FCBBE8F-C9CC-460F-AFA1-77F37C1EA9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0D762A73-ADE1-4FFE-93F3-613D2B90DB6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5060" name="Slide Number Placeholder 3">
            <a:extLst>
              <a:ext uri="{FF2B5EF4-FFF2-40B4-BE49-F238E27FC236}">
                <a16:creationId xmlns:a16="http://schemas.microsoft.com/office/drawing/2014/main" id="{74FF423E-2959-4221-B930-D608C4B7021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1FD84BA-18E9-4B77-BB51-50B6509E3E47}" type="slidenum">
              <a:rPr lang="en-GB" altLang="en-US" smtClean="0"/>
              <a:pPr>
                <a:spcBef>
                  <a:spcPct val="0"/>
                </a:spcBef>
              </a:pPr>
              <a:t>16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EF6DE0A-58DD-4C16-8B28-E7059108F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70D4D5D-F4C6-4667-BE2E-8AFB499DB9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8132" name="Slide Number Placeholder 3">
            <a:extLst>
              <a:ext uri="{FF2B5EF4-FFF2-40B4-BE49-F238E27FC236}">
                <a16:creationId xmlns:a16="http://schemas.microsoft.com/office/drawing/2014/main" id="{66263587-38F1-46FA-B44C-41C5F26F39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17AA2F-1664-4BCD-A981-BCD609F414EC}" type="slidenum">
              <a:rPr lang="en-GB" altLang="en-US" smtClean="0"/>
              <a:pPr>
                <a:spcBef>
                  <a:spcPct val="0"/>
                </a:spcBef>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CA90EDD-951D-4956-AE07-7BD8484E58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44BC07F-2A31-45DC-8CD7-336E443556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0180" name="Slide Number Placeholder 3">
            <a:extLst>
              <a:ext uri="{FF2B5EF4-FFF2-40B4-BE49-F238E27FC236}">
                <a16:creationId xmlns:a16="http://schemas.microsoft.com/office/drawing/2014/main" id="{7FDF8663-D1E8-4C87-9DC4-9428307BD8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8E23E54-4551-4AAF-8395-0B63754DD1E1}" type="slidenum">
              <a:rPr lang="en-GB" altLang="en-US" smtClean="0"/>
              <a:pPr>
                <a:spcBef>
                  <a:spcPct val="0"/>
                </a:spcBef>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91AD4CD-C0F6-4D4E-9354-9E8CE86E88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A9B324A6-F25C-4E7C-A80E-F7B872B99BAB}"/>
              </a:ext>
            </a:extLst>
          </p:cNvPr>
          <p:cNvSpPr>
            <a:spLocks noGrp="1"/>
          </p:cNvSpPr>
          <p:nvPr>
            <p:ph type="body" idx="1"/>
          </p:nvPr>
        </p:nvSpPr>
        <p:spPr/>
        <p:txBody>
          <a:bodyPr>
            <a:normAutofit/>
          </a:bodyPr>
          <a:lstStyle/>
          <a:p>
            <a:pPr>
              <a:defRPr/>
            </a:pPr>
            <a:endParaRPr lang="en-GB" dirty="0"/>
          </a:p>
        </p:txBody>
      </p:sp>
      <p:sp>
        <p:nvSpPr>
          <p:cNvPr id="52228" name="Slide Number Placeholder 3">
            <a:extLst>
              <a:ext uri="{FF2B5EF4-FFF2-40B4-BE49-F238E27FC236}">
                <a16:creationId xmlns:a16="http://schemas.microsoft.com/office/drawing/2014/main" id="{F50263F5-17C0-4145-8AB0-A95094AA46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6AEB5F8-4DCE-41E0-9AD7-3E8CB631EF9D}" type="slidenum">
              <a:rPr lang="en-GB" altLang="en-US" smtClean="0"/>
              <a:pPr>
                <a:spcBef>
                  <a:spcPct val="0"/>
                </a:spcBef>
              </a:pPr>
              <a:t>20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EBE6CBC0-4903-4311-8781-75C7B38D39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C87C3B44-8B85-42FA-ACD2-27065B423A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5300" name="Slide Number Placeholder 3">
            <a:extLst>
              <a:ext uri="{FF2B5EF4-FFF2-40B4-BE49-F238E27FC236}">
                <a16:creationId xmlns:a16="http://schemas.microsoft.com/office/drawing/2014/main" id="{54CB0EA4-3A3D-4534-9F43-05734C2E5D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DF0C654-450A-441C-884D-C3F60EF3809C}" type="slidenum">
              <a:rPr lang="en-GB" altLang="en-US" smtClean="0"/>
              <a:pPr>
                <a:spcBef>
                  <a:spcPct val="0"/>
                </a:spcBef>
              </a:pPr>
              <a:t>22</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F6ADB1A9-5F3F-4458-B1B2-C52142E201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E388534-64C8-41EF-ABD5-F989E27C0F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u="sng"/>
          </a:p>
        </p:txBody>
      </p:sp>
      <p:sp>
        <p:nvSpPr>
          <p:cNvPr id="57348" name="Slide Number Placeholder 3">
            <a:extLst>
              <a:ext uri="{FF2B5EF4-FFF2-40B4-BE49-F238E27FC236}">
                <a16:creationId xmlns:a16="http://schemas.microsoft.com/office/drawing/2014/main" id="{3EF95BB3-F2CB-4EB1-8F13-1B343C4046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461E92B-2784-4241-B093-6793AB91DF9B}" type="slidenum">
              <a:rPr lang="en-GB" altLang="en-US" smtClean="0"/>
              <a:pPr>
                <a:spcBef>
                  <a:spcPct val="0"/>
                </a:spcBef>
              </a:pPr>
              <a:t>24</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02891AB-F3A5-43B4-A728-A68C3E65CD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301113B3-7E20-4BEC-9C17-3004DC1BFED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9396" name="Slide Number Placeholder 3">
            <a:extLst>
              <a:ext uri="{FF2B5EF4-FFF2-40B4-BE49-F238E27FC236}">
                <a16:creationId xmlns:a16="http://schemas.microsoft.com/office/drawing/2014/main" id="{AB946EC8-11F2-4469-BB80-F94460918AD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755DB40-EBE9-4DA5-A037-8B8A7976E1A5}" type="slidenum">
              <a:rPr lang="en-GB" altLang="en-US" smtClean="0"/>
              <a:pPr>
                <a:spcBef>
                  <a:spcPct val="0"/>
                </a:spcBef>
              </a:pPr>
              <a:t>25</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4128C333-5A6C-459C-BC98-09448881AC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FA8ED512-083F-498E-8B3D-CF097B1E35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1444" name="Slide Number Placeholder 3">
            <a:extLst>
              <a:ext uri="{FF2B5EF4-FFF2-40B4-BE49-F238E27FC236}">
                <a16:creationId xmlns:a16="http://schemas.microsoft.com/office/drawing/2014/main" id="{DD802422-D921-43DE-A298-286CBC20191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FF14D93-19D7-4948-8C2A-8FE9FE2D7CBD}" type="slidenum">
              <a:rPr lang="en-GB" altLang="en-US" smtClean="0"/>
              <a:pPr>
                <a:spcBef>
                  <a:spcPct val="0"/>
                </a:spcBef>
              </a:pPr>
              <a:t>26</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2381A5E4-D88B-4532-88A1-F0F747133E9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216F8622-3223-45A2-9442-A4152ABFEB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6564" name="Slide Number Placeholder 3">
            <a:extLst>
              <a:ext uri="{FF2B5EF4-FFF2-40B4-BE49-F238E27FC236}">
                <a16:creationId xmlns:a16="http://schemas.microsoft.com/office/drawing/2014/main" id="{9FEB5A96-45CE-4DB6-BD47-6B8FFE8560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04BA73-E9A5-4C76-8D3D-5E0AA96CE6F0}" type="slidenum">
              <a:rPr lang="en-GB" altLang="en-US" smtClean="0"/>
              <a:pPr>
                <a:spcBef>
                  <a:spcPct val="0"/>
                </a:spcBef>
              </a:pPr>
              <a:t>28</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2381A5E4-D88B-4532-88A1-F0F747133E9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216F8622-3223-45A2-9442-A4152ABFEB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6564" name="Slide Number Placeholder 3">
            <a:extLst>
              <a:ext uri="{FF2B5EF4-FFF2-40B4-BE49-F238E27FC236}">
                <a16:creationId xmlns:a16="http://schemas.microsoft.com/office/drawing/2014/main" id="{9FEB5A96-45CE-4DB6-BD47-6B8FFE8560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04BA73-E9A5-4C76-8D3D-5E0AA96CE6F0}" type="slidenum">
              <a:rPr lang="en-GB" altLang="en-US" smtClean="0"/>
              <a:pPr>
                <a:spcBef>
                  <a:spcPct val="0"/>
                </a:spcBef>
              </a:pPr>
              <a:t>29</a:t>
            </a:fld>
            <a:endParaRPr lang="en-GB" altLang="en-US"/>
          </a:p>
        </p:txBody>
      </p:sp>
    </p:spTree>
    <p:extLst>
      <p:ext uri="{BB962C8B-B14F-4D97-AF65-F5344CB8AC3E}">
        <p14:creationId xmlns:p14="http://schemas.microsoft.com/office/powerpoint/2010/main" val="2928573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18/02/2019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8" Type="http://schemas.openxmlformats.org/officeDocument/2006/relationships/hyperlink" Target="https://www.justiceinspectorates.gov.uk/hmicfrs/peel-assessments/peel-2017/"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assets.publishing.service.gov.uk/government/uploads/system/uploads/attachment_data/file/726401/hosb1118-police-workforce.pdf" TargetMode="Externa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734069/criminal-justice-statistics-quarterly-march-2018.pdf" TargetMode="External"/><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4.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86.svg"/><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7C3A-306E-4734-8400-87EC3688E92F}"/>
              </a:ext>
            </a:extLst>
          </p:cNvPr>
          <p:cNvSpPr>
            <a:spLocks noGrp="1"/>
          </p:cNvSpPr>
          <p:nvPr>
            <p:ph type="ctrTitle"/>
          </p:nvPr>
        </p:nvSpPr>
        <p:spPr>
          <a:xfrm>
            <a:off x="985969" y="4553712"/>
            <a:ext cx="8288032" cy="1096316"/>
          </a:xfrm>
        </p:spPr>
        <p:txBody>
          <a:bodyPr>
            <a:normAutofit/>
          </a:bodyPr>
          <a:lstStyle/>
          <a:p>
            <a:pPr algn="ctr"/>
            <a:r>
              <a:rPr lang="en-GB" sz="4800"/>
              <a:t>What’s in the news?</a:t>
            </a:r>
          </a:p>
        </p:txBody>
      </p:sp>
      <p:sp>
        <p:nvSpPr>
          <p:cNvPr id="3" name="Subtitle 2">
            <a:extLst>
              <a:ext uri="{FF2B5EF4-FFF2-40B4-BE49-F238E27FC236}">
                <a16:creationId xmlns:a16="http://schemas.microsoft.com/office/drawing/2014/main" id="{BB57159B-95AE-435A-AE4C-05C1D86EEDC2}"/>
              </a:ext>
            </a:extLst>
          </p:cNvPr>
          <p:cNvSpPr>
            <a:spLocks noGrp="1"/>
          </p:cNvSpPr>
          <p:nvPr>
            <p:ph type="subTitle" idx="1"/>
          </p:nvPr>
        </p:nvSpPr>
        <p:spPr>
          <a:xfrm>
            <a:off x="985969" y="5650029"/>
            <a:ext cx="8288032" cy="469122"/>
          </a:xfrm>
        </p:spPr>
        <p:txBody>
          <a:bodyPr>
            <a:normAutofit/>
          </a:bodyPr>
          <a:lstStyle/>
          <a:p>
            <a:pPr algn="ctr"/>
            <a:r>
              <a:rPr lang="en-GB"/>
              <a:t>Class discussion on current affairs around policing</a:t>
            </a:r>
          </a:p>
        </p:txBody>
      </p:sp>
      <p:pic>
        <p:nvPicPr>
          <p:cNvPr id="14" name="Graphic 7" descr="Newspaper">
            <a:extLst>
              <a:ext uri="{FF2B5EF4-FFF2-40B4-BE49-F238E27FC236}">
                <a16:creationId xmlns:a16="http://schemas.microsoft.com/office/drawing/2014/main" id="{A3A03CD6-E2C8-4D35-8B22-9D1F9227A1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
        <p:nvSpPr>
          <p:cNvPr id="4" name="Slide Number Placeholder 3">
            <a:extLst>
              <a:ext uri="{FF2B5EF4-FFF2-40B4-BE49-F238E27FC236}">
                <a16:creationId xmlns:a16="http://schemas.microsoft.com/office/drawing/2014/main" id="{A5B4699C-DD53-4B12-82E8-7E6D6EE77E51}"/>
              </a:ext>
            </a:extLst>
          </p:cNvPr>
          <p:cNvSpPr>
            <a:spLocks noGrp="1"/>
          </p:cNvSpPr>
          <p:nvPr>
            <p:ph type="sldNum" sz="quarter" idx="12"/>
          </p:nvPr>
        </p:nvSpPr>
        <p:spPr>
          <a:xfrm>
            <a:off x="8542023" y="6352651"/>
            <a:ext cx="683339" cy="365125"/>
          </a:xfrm>
        </p:spPr>
        <p:txBody>
          <a:bodyPr>
            <a:normAutofit/>
          </a:bodyPr>
          <a:lstStyle/>
          <a:p>
            <a:pPr>
              <a:spcAft>
                <a:spcPts val="600"/>
              </a:spcAft>
            </a:pPr>
            <a:fld id="{5DFEDB64-84C3-4240-BCBA-134AE1D9082C}" type="slidenum">
              <a:rPr lang="en-GB" smtClean="0"/>
              <a:pPr>
                <a:spcAft>
                  <a:spcPts val="600"/>
                </a:spcAft>
              </a:pPr>
              <a:t>1</a:t>
            </a:fld>
            <a:endParaRPr lang="en-GB"/>
          </a:p>
        </p:txBody>
      </p:sp>
    </p:spTree>
    <p:extLst>
      <p:ext uri="{BB962C8B-B14F-4D97-AF65-F5344CB8AC3E}">
        <p14:creationId xmlns:p14="http://schemas.microsoft.com/office/powerpoint/2010/main" val="26481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22454-726A-4FCE-863D-AB8EC119B3FB}"/>
              </a:ext>
            </a:extLst>
          </p:cNvPr>
          <p:cNvSpPr>
            <a:spLocks noGrp="1"/>
          </p:cNvSpPr>
          <p:nvPr>
            <p:ph type="title"/>
          </p:nvPr>
        </p:nvSpPr>
        <p:spPr>
          <a:xfrm>
            <a:off x="1286933" y="609600"/>
            <a:ext cx="10197494" cy="1099457"/>
          </a:xfrm>
        </p:spPr>
        <p:txBody>
          <a:bodyPr>
            <a:normAutofit/>
          </a:bodyPr>
          <a:lstStyle/>
          <a:p>
            <a:r>
              <a:rPr lang="en-GB" dirty="0"/>
              <a:t>Who’s not checking Moodle?</a:t>
            </a:r>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5AE84D1E-3D45-4162-99F8-64AC71F25BA7}"/>
              </a:ext>
            </a:extLst>
          </p:cNvPr>
          <p:cNvSpPr>
            <a:spLocks noGrp="1"/>
          </p:cNvSpPr>
          <p:nvPr>
            <p:ph type="sldNum" sz="quarter" idx="12"/>
          </p:nvPr>
        </p:nvSpPr>
        <p:spPr>
          <a:xfrm>
            <a:off x="9894532" y="6182876"/>
            <a:ext cx="683339" cy="365125"/>
          </a:xfrm>
        </p:spPr>
        <p:txBody>
          <a:bodyPr>
            <a:normAutofit/>
          </a:bodyPr>
          <a:lstStyle/>
          <a:p>
            <a:pPr>
              <a:spcAft>
                <a:spcPts val="600"/>
              </a:spcAft>
            </a:pPr>
            <a:fld id="{5DFEDB64-84C3-4240-BCBA-134AE1D9082C}" type="slidenum">
              <a:rPr lang="en-GB" smtClean="0"/>
              <a:pPr>
                <a:spcAft>
                  <a:spcPts val="600"/>
                </a:spcAft>
              </a:pPr>
              <a:t>2</a:t>
            </a:fld>
            <a:endParaRPr lang="en-GB"/>
          </a:p>
        </p:txBody>
      </p:sp>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6">
            <a:extLst>
              <a:ext uri="{FF2B5EF4-FFF2-40B4-BE49-F238E27FC236}">
                <a16:creationId xmlns:a16="http://schemas.microsoft.com/office/drawing/2014/main" id="{E9303220-8096-469A-B585-D860ECBB6251}"/>
              </a:ext>
            </a:extLst>
          </p:cNvPr>
          <p:cNvGraphicFramePr>
            <a:graphicFrameLocks noGrp="1"/>
          </p:cNvGraphicFramePr>
          <p:nvPr>
            <p:ph idx="1"/>
            <p:extLst>
              <p:ext uri="{D42A27DB-BD31-4B8C-83A1-F6EECF244321}">
                <p14:modId xmlns:p14="http://schemas.microsoft.com/office/powerpoint/2010/main" val="1133695014"/>
              </p:ext>
            </p:extLst>
          </p:nvPr>
        </p:nvGraphicFramePr>
        <p:xfrm>
          <a:off x="1286934" y="1301857"/>
          <a:ext cx="9618133" cy="539626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9029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644205" cy="4307148"/>
          </a:xfrm>
        </p:spPr>
        <p:txBody>
          <a:bodyPr anchor="ctr">
            <a:normAutofit/>
          </a:bodyPr>
          <a:lstStyle/>
          <a:p>
            <a:pPr algn="l"/>
            <a:r>
              <a:rPr lang="en-GB" b="1" dirty="0"/>
              <a:t>Organisational Reform, Governance and Accountability</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F847AC2E-DEFC-412A-9999-8F8119518471}"/>
              </a:ext>
            </a:extLst>
          </p:cNvPr>
          <p:cNvSpPr>
            <a:spLocks noGrp="1"/>
          </p:cNvSpPr>
          <p:nvPr>
            <p:ph type="title"/>
          </p:nvPr>
        </p:nvSpPr>
        <p:spPr>
          <a:xfrm>
            <a:off x="652481" y="1382486"/>
            <a:ext cx="3547581" cy="4093028"/>
          </a:xfrm>
        </p:spPr>
        <p:txBody>
          <a:bodyPr anchor="ctr">
            <a:normAutofit/>
          </a:bodyPr>
          <a:lstStyle/>
          <a:p>
            <a:pPr eaLnBrk="1" hangingPunct="1"/>
            <a:r>
              <a:rPr lang="en-GB" altLang="en-US" sz="4400" b="1"/>
              <a:t>Key Themes</a:t>
            </a:r>
          </a:p>
        </p:txBody>
      </p:sp>
      <p:grpSp>
        <p:nvGrpSpPr>
          <p:cNvPr id="77" name="Group 7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8" name="Straight Connector 7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8" name="Rectangle 8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Slide Number Placeholder 3">
            <a:extLst>
              <a:ext uri="{FF2B5EF4-FFF2-40B4-BE49-F238E27FC236}">
                <a16:creationId xmlns:a16="http://schemas.microsoft.com/office/drawing/2014/main" id="{CB164883-427E-4ECB-B9A8-3D1CCC8F5601}"/>
              </a:ext>
            </a:extLst>
          </p:cNvPr>
          <p:cNvSpPr>
            <a:spLocks noGrp="1"/>
          </p:cNvSpPr>
          <p:nvPr>
            <p:ph type="sldNum" sz="quarter" idx="12"/>
          </p:nvPr>
        </p:nvSpPr>
        <p:spPr bwMode="auto">
          <a:xfrm>
            <a:off x="10529090"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F3D9CDB6-DBEA-4B22-B46F-127806C0B7E7}" type="slidenum">
              <a:rPr lang="en-GB" altLang="en-US" sz="1800">
                <a:solidFill>
                  <a:srgbClr val="FFFFFF"/>
                </a:solidFill>
              </a:rPr>
              <a:pPr>
                <a:lnSpc>
                  <a:spcPct val="90000"/>
                </a:lnSpc>
                <a:spcBef>
                  <a:spcPct val="0"/>
                </a:spcBef>
                <a:spcAft>
                  <a:spcPts val="600"/>
                </a:spcAft>
                <a:buClrTx/>
                <a:buSzTx/>
                <a:buFontTx/>
                <a:buNone/>
              </a:pPr>
              <a:t>4</a:t>
            </a:fld>
            <a:endParaRPr lang="en-GB" altLang="en-US" sz="1800">
              <a:solidFill>
                <a:srgbClr val="FFFFFF"/>
              </a:solidFill>
            </a:endParaRPr>
          </a:p>
        </p:txBody>
      </p:sp>
      <p:graphicFrame>
        <p:nvGraphicFramePr>
          <p:cNvPr id="23558" name="Content Placeholder 2">
            <a:extLst>
              <a:ext uri="{FF2B5EF4-FFF2-40B4-BE49-F238E27FC236}">
                <a16:creationId xmlns:a16="http://schemas.microsoft.com/office/drawing/2014/main" id="{2E69BAA2-F5B3-4513-A7AC-CC3CAB406962}"/>
              </a:ext>
            </a:extLst>
          </p:cNvPr>
          <p:cNvGraphicFramePr>
            <a:graphicFrameLocks noGrp="1"/>
          </p:cNvGraphicFramePr>
          <p:nvPr>
            <p:ph sz="quarter" idx="1"/>
            <p:extLst>
              <p:ext uri="{D42A27DB-BD31-4B8C-83A1-F6EECF244321}">
                <p14:modId xmlns:p14="http://schemas.microsoft.com/office/powerpoint/2010/main" val="61126625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8C42385E-E786-49D5-9202-31CFE620DF4A}"/>
              </a:ext>
            </a:extLst>
          </p:cNvPr>
          <p:cNvSpPr>
            <a:spLocks noGrp="1"/>
          </p:cNvSpPr>
          <p:nvPr>
            <p:ph type="title"/>
          </p:nvPr>
        </p:nvSpPr>
        <p:spPr>
          <a:xfrm>
            <a:off x="652481" y="1382486"/>
            <a:ext cx="3547581" cy="4093028"/>
          </a:xfrm>
        </p:spPr>
        <p:txBody>
          <a:bodyPr anchor="ctr">
            <a:normAutofit/>
          </a:bodyPr>
          <a:lstStyle/>
          <a:p>
            <a:pPr eaLnBrk="1" hangingPunct="1"/>
            <a:r>
              <a:rPr lang="en-GB" altLang="en-US" sz="4400" b="1"/>
              <a:t>Legitimacy and Procedural Justice</a:t>
            </a:r>
          </a:p>
        </p:txBody>
      </p:sp>
      <p:grpSp>
        <p:nvGrpSpPr>
          <p:cNvPr id="77" name="Group 7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8" name="Straight Connector 7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612" name="Straight Connector 7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8" name="Rectangle 8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Slide Number Placeholder 2">
            <a:extLst>
              <a:ext uri="{FF2B5EF4-FFF2-40B4-BE49-F238E27FC236}">
                <a16:creationId xmlns:a16="http://schemas.microsoft.com/office/drawing/2014/main" id="{824B2B26-A954-4ACD-91DA-4B4CD3189E06}"/>
              </a:ext>
            </a:extLst>
          </p:cNvPr>
          <p:cNvSpPr>
            <a:spLocks noGrp="1"/>
          </p:cNvSpPr>
          <p:nvPr>
            <p:ph type="sldNum" sz="quarter" idx="12"/>
          </p:nvPr>
        </p:nvSpPr>
        <p:spPr bwMode="auto">
          <a:xfrm>
            <a:off x="10529090"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F31CC65A-AC81-410D-A11F-25068E3EF532}" type="slidenum">
              <a:rPr lang="en-GB" altLang="en-US" sz="1800">
                <a:solidFill>
                  <a:srgbClr val="FFFFFF"/>
                </a:solidFill>
              </a:rPr>
              <a:pPr>
                <a:lnSpc>
                  <a:spcPct val="90000"/>
                </a:lnSpc>
                <a:spcBef>
                  <a:spcPct val="0"/>
                </a:spcBef>
                <a:spcAft>
                  <a:spcPts val="600"/>
                </a:spcAft>
                <a:buClrTx/>
                <a:buSzTx/>
                <a:buFontTx/>
                <a:buNone/>
              </a:pPr>
              <a:t>5</a:t>
            </a:fld>
            <a:endParaRPr lang="en-GB" altLang="en-US" sz="1800">
              <a:solidFill>
                <a:srgbClr val="FFFFFF"/>
              </a:solidFill>
            </a:endParaRPr>
          </a:p>
        </p:txBody>
      </p:sp>
      <p:graphicFrame>
        <p:nvGraphicFramePr>
          <p:cNvPr id="25606" name="Content Placeholder 3">
            <a:extLst>
              <a:ext uri="{FF2B5EF4-FFF2-40B4-BE49-F238E27FC236}">
                <a16:creationId xmlns:a16="http://schemas.microsoft.com/office/drawing/2014/main" id="{45A0CEA7-D334-4CB8-98B5-041AEEF540F0}"/>
              </a:ext>
            </a:extLst>
          </p:cNvPr>
          <p:cNvGraphicFramePr>
            <a:graphicFrameLocks noGrp="1"/>
          </p:cNvGraphicFramePr>
          <p:nvPr>
            <p:ph sz="quarter" idx="1"/>
            <p:extLst>
              <p:ext uri="{D42A27DB-BD31-4B8C-83A1-F6EECF244321}">
                <p14:modId xmlns:p14="http://schemas.microsoft.com/office/powerpoint/2010/main" val="276944448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EBCB0B0-42BF-43CD-B5A1-8AE98CC52558}"/>
              </a:ext>
            </a:extLst>
          </p:cNvPr>
          <p:cNvSpPr>
            <a:spLocks noGrp="1"/>
          </p:cNvSpPr>
          <p:nvPr>
            <p:ph type="title"/>
          </p:nvPr>
        </p:nvSpPr>
        <p:spPr/>
        <p:txBody>
          <a:bodyPr>
            <a:noAutofit/>
          </a:bodyPr>
          <a:lstStyle/>
          <a:p>
            <a:pPr algn="just">
              <a:defRPr/>
            </a:pPr>
            <a:r>
              <a:rPr lang="en-GB" sz="2400" dirty="0"/>
              <a:t>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a:t>
            </a:r>
          </a:p>
        </p:txBody>
      </p:sp>
      <p:sp>
        <p:nvSpPr>
          <p:cNvPr id="2" name="Text Placeholder 1">
            <a:extLst>
              <a:ext uri="{FF2B5EF4-FFF2-40B4-BE49-F238E27FC236}">
                <a16:creationId xmlns:a16="http://schemas.microsoft.com/office/drawing/2014/main" id="{8A1EB9D2-3377-4917-9104-266D100F2FCA}"/>
              </a:ext>
            </a:extLst>
          </p:cNvPr>
          <p:cNvSpPr>
            <a:spLocks noGrp="1"/>
          </p:cNvSpPr>
          <p:nvPr>
            <p:ph type="body" sz="quarter" idx="13"/>
          </p:nvPr>
        </p:nvSpPr>
        <p:spPr/>
        <p:txBody>
          <a:bodyPr/>
          <a:lstStyle/>
          <a:p>
            <a:pPr algn="r"/>
            <a:r>
              <a:rPr lang="en-GB" dirty="0"/>
              <a:t>(Tyler and Jackson, 2013a:87)</a:t>
            </a:r>
          </a:p>
        </p:txBody>
      </p:sp>
      <p:sp>
        <p:nvSpPr>
          <p:cNvPr id="3" name="Content Placeholder 2">
            <a:extLst>
              <a:ext uri="{FF2B5EF4-FFF2-40B4-BE49-F238E27FC236}">
                <a16:creationId xmlns:a16="http://schemas.microsoft.com/office/drawing/2014/main" id="{88AD55E0-A764-42F5-B465-33C151DD97C5}"/>
              </a:ext>
            </a:extLst>
          </p:cNvPr>
          <p:cNvSpPr>
            <a:spLocks noGrp="1"/>
          </p:cNvSpPr>
          <p:nvPr>
            <p:ph type="body" idx="1"/>
          </p:nvPr>
        </p:nvSpPr>
        <p:spPr/>
        <p:txBody>
          <a:bodyPr>
            <a:normAutofit/>
          </a:bodyPr>
          <a:lstStyle/>
          <a:p>
            <a:pPr algn="ctr">
              <a:defRPr/>
            </a:pPr>
            <a:r>
              <a:rPr lang="en-GB" altLang="en-US" sz="4400" b="1" dirty="0">
                <a:solidFill>
                  <a:srgbClr val="1F3864"/>
                </a:solidFill>
                <a:ea typeface="+mj-ea"/>
                <a:cs typeface="+mj-cs"/>
              </a:rPr>
              <a:t>Legitimacy and </a:t>
            </a:r>
            <a:br>
              <a:rPr lang="en-GB" altLang="en-US" sz="4400" b="1" dirty="0">
                <a:solidFill>
                  <a:srgbClr val="1F3864"/>
                </a:solidFill>
                <a:ea typeface="+mj-ea"/>
                <a:cs typeface="+mj-cs"/>
              </a:rPr>
            </a:br>
            <a:r>
              <a:rPr lang="en-GB" altLang="en-US" sz="4400" b="1" dirty="0">
                <a:solidFill>
                  <a:srgbClr val="1F3864"/>
                </a:solidFill>
                <a:ea typeface="+mj-ea"/>
                <a:cs typeface="+mj-cs"/>
              </a:rPr>
              <a:t>Procedural Justice</a:t>
            </a:r>
            <a:endParaRPr lang="en-GB" dirty="0"/>
          </a:p>
        </p:txBody>
      </p:sp>
      <p:sp>
        <p:nvSpPr>
          <p:cNvPr id="27652" name="Slide Number Placeholder 3">
            <a:extLst>
              <a:ext uri="{FF2B5EF4-FFF2-40B4-BE49-F238E27FC236}">
                <a16:creationId xmlns:a16="http://schemas.microsoft.com/office/drawing/2014/main" id="{E33D3BCA-E7B3-4F77-9139-ED409C9ED44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80000"/>
              </a:lnSpc>
              <a:spcBef>
                <a:spcPct val="0"/>
              </a:spcBef>
              <a:buClrTx/>
              <a:buSzTx/>
              <a:buFontTx/>
              <a:buNone/>
            </a:pPr>
            <a:fld id="{9F0EE13B-5905-4061-B546-2F6E1C21B090}" type="slidenum">
              <a:rPr lang="en-GB" altLang="en-US" sz="1200" smtClean="0">
                <a:solidFill>
                  <a:srgbClr val="FFFFFF"/>
                </a:solidFill>
              </a:rPr>
              <a:pPr>
                <a:lnSpc>
                  <a:spcPct val="80000"/>
                </a:lnSpc>
                <a:spcBef>
                  <a:spcPct val="0"/>
                </a:spcBef>
                <a:buClrTx/>
                <a:buSzTx/>
                <a:buFontTx/>
                <a:buNone/>
              </a:pPr>
              <a:t>6</a:t>
            </a:fld>
            <a:endParaRPr lang="en-GB" altLang="en-US" sz="1200">
              <a:solidFill>
                <a:srgbClr val="FFFFFF"/>
              </a:solidFill>
            </a:endParaRPr>
          </a:p>
        </p:txBody>
      </p:sp>
    </p:spTree>
    <p:extLst>
      <p:ext uri="{BB962C8B-B14F-4D97-AF65-F5344CB8AC3E}">
        <p14:creationId xmlns:p14="http://schemas.microsoft.com/office/powerpoint/2010/main" val="1588726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15" name="Rectangle 7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40D549B7-0050-49CB-BC3E-1BF67F06DF95}"/>
              </a:ext>
            </a:extLst>
          </p:cNvPr>
          <p:cNvSpPr>
            <a:spLocks noGrp="1"/>
          </p:cNvSpPr>
          <p:nvPr>
            <p:ph type="title"/>
          </p:nvPr>
        </p:nvSpPr>
        <p:spPr>
          <a:xfrm>
            <a:off x="997252" y="194265"/>
            <a:ext cx="10197494" cy="1099457"/>
          </a:xfrm>
        </p:spPr>
        <p:txBody>
          <a:bodyPr>
            <a:normAutofit/>
          </a:bodyPr>
          <a:lstStyle/>
          <a:p>
            <a:pPr eaLnBrk="1" hangingPunct="1"/>
            <a:r>
              <a:rPr lang="en-GB" altLang="en-US" b="1" dirty="0"/>
              <a:t>Police Legitimacy</a:t>
            </a:r>
          </a:p>
        </p:txBody>
      </p:sp>
      <p:sp>
        <p:nvSpPr>
          <p:cNvPr id="29716" name="Isosceles Triangle 8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700" name="Slide Number Placeholder 3">
            <a:extLst>
              <a:ext uri="{FF2B5EF4-FFF2-40B4-BE49-F238E27FC236}">
                <a16:creationId xmlns:a16="http://schemas.microsoft.com/office/drawing/2014/main" id="{E0BFF8E1-E687-4A76-8DB1-4721F9DA2170}"/>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CC154D79-8336-44B7-9AD4-2975BC1636D8}" type="slidenum">
              <a:rPr lang="en-GB" altLang="en-US" sz="1800" smtClean="0"/>
              <a:pPr>
                <a:lnSpc>
                  <a:spcPct val="90000"/>
                </a:lnSpc>
                <a:spcBef>
                  <a:spcPct val="0"/>
                </a:spcBef>
                <a:spcAft>
                  <a:spcPts val="600"/>
                </a:spcAft>
                <a:buClrTx/>
                <a:buSzTx/>
                <a:buFontTx/>
                <a:buNone/>
              </a:pPr>
              <a:t>7</a:t>
            </a:fld>
            <a:endParaRPr lang="en-GB" altLang="en-US" sz="1800"/>
          </a:p>
        </p:txBody>
      </p:sp>
      <p:sp>
        <p:nvSpPr>
          <p:cNvPr id="29717" name="Isosceles Triangle 8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9702" name="Content Placeholder 2">
            <a:extLst>
              <a:ext uri="{FF2B5EF4-FFF2-40B4-BE49-F238E27FC236}">
                <a16:creationId xmlns:a16="http://schemas.microsoft.com/office/drawing/2014/main" id="{5859F036-7EEC-467D-A154-DEF1049983B3}"/>
              </a:ext>
            </a:extLst>
          </p:cNvPr>
          <p:cNvGraphicFramePr>
            <a:graphicFrameLocks noGrp="1"/>
          </p:cNvGraphicFramePr>
          <p:nvPr>
            <p:ph sz="quarter" idx="1"/>
            <p:extLst>
              <p:ext uri="{D42A27DB-BD31-4B8C-83A1-F6EECF244321}">
                <p14:modId xmlns:p14="http://schemas.microsoft.com/office/powerpoint/2010/main" val="2800381682"/>
              </p:ext>
            </p:extLst>
          </p:nvPr>
        </p:nvGraphicFramePr>
        <p:xfrm>
          <a:off x="1" y="1191846"/>
          <a:ext cx="12192000" cy="57606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B534B116-AEE3-4C10-BA5F-5B8B293FAE39}"/>
              </a:ext>
            </a:extLst>
          </p:cNvPr>
          <p:cNvSpPr/>
          <p:nvPr/>
        </p:nvSpPr>
        <p:spPr>
          <a:xfrm>
            <a:off x="1842720" y="828525"/>
            <a:ext cx="8506559" cy="984885"/>
          </a:xfrm>
          <a:prstGeom prst="rect">
            <a:avLst/>
          </a:prstGeom>
          <a:noFill/>
        </p:spPr>
        <p:txBody>
          <a:bodyPr wrap="non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Links to HMICFRS PEEL Inspection</a:t>
            </a:r>
          </a:p>
          <a:p>
            <a:pPr algn="ctr"/>
            <a:r>
              <a:rPr lang="en-US" dirty="0">
                <a:hlinkClick r:id="rId8"/>
              </a:rPr>
              <a:t>https://www.justiceinspectorates.gov.uk/hmicfrs/peel-assessments/peel-2017/</a:t>
            </a:r>
            <a:r>
              <a:rPr lang="en-US"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id="{92B7DB27-E63A-40D3-A3D5-7AFA139A5CE7}"/>
              </a:ext>
            </a:extLst>
          </p:cNvPr>
          <p:cNvSpPr>
            <a:spLocks noGrp="1"/>
          </p:cNvSpPr>
          <p:nvPr>
            <p:ph type="title"/>
          </p:nvPr>
        </p:nvSpPr>
        <p:spPr>
          <a:xfrm>
            <a:off x="652481" y="1382486"/>
            <a:ext cx="3547581" cy="4093028"/>
          </a:xfrm>
        </p:spPr>
        <p:txBody>
          <a:bodyPr anchor="ctr">
            <a:normAutofit/>
          </a:bodyPr>
          <a:lstStyle/>
          <a:p>
            <a:pPr eaLnBrk="1" hangingPunct="1"/>
            <a:r>
              <a:rPr lang="en-GB" altLang="en-US" sz="4400" b="1"/>
              <a:t>Austerity Policing </a:t>
            </a:r>
          </a:p>
        </p:txBody>
      </p:sp>
      <p:grpSp>
        <p:nvGrpSpPr>
          <p:cNvPr id="77" name="Group 7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8" name="Straight Connector 7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8" name="Rectangle 8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8" name="Slide Number Placeholder 3">
            <a:extLst>
              <a:ext uri="{FF2B5EF4-FFF2-40B4-BE49-F238E27FC236}">
                <a16:creationId xmlns:a16="http://schemas.microsoft.com/office/drawing/2014/main" id="{D0B72E15-6C63-4580-A82A-AFCDFC25D60D}"/>
              </a:ext>
            </a:extLst>
          </p:cNvPr>
          <p:cNvSpPr>
            <a:spLocks noGrp="1"/>
          </p:cNvSpPr>
          <p:nvPr>
            <p:ph type="sldNum" sz="quarter" idx="12"/>
          </p:nvPr>
        </p:nvSpPr>
        <p:spPr bwMode="auto">
          <a:xfrm>
            <a:off x="10529090"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A80E3B39-592C-42A8-82AA-23303E86C6CD}" type="slidenum">
              <a:rPr lang="en-GB" altLang="en-US" sz="1800">
                <a:solidFill>
                  <a:srgbClr val="FFFFFF"/>
                </a:solidFill>
              </a:rPr>
              <a:pPr>
                <a:lnSpc>
                  <a:spcPct val="90000"/>
                </a:lnSpc>
                <a:spcBef>
                  <a:spcPct val="0"/>
                </a:spcBef>
                <a:spcAft>
                  <a:spcPts val="600"/>
                </a:spcAft>
                <a:buClrTx/>
                <a:buSzTx/>
                <a:buFontTx/>
                <a:buNone/>
              </a:pPr>
              <a:t>8</a:t>
            </a:fld>
            <a:endParaRPr lang="en-GB" altLang="en-US" sz="1800">
              <a:solidFill>
                <a:srgbClr val="FFFFFF"/>
              </a:solidFill>
            </a:endParaRPr>
          </a:p>
        </p:txBody>
      </p:sp>
      <p:graphicFrame>
        <p:nvGraphicFramePr>
          <p:cNvPr id="31750" name="Content Placeholder 2">
            <a:extLst>
              <a:ext uri="{FF2B5EF4-FFF2-40B4-BE49-F238E27FC236}">
                <a16:creationId xmlns:a16="http://schemas.microsoft.com/office/drawing/2014/main" id="{0EAF5837-64C0-4A0D-A42B-02FE5F174AD1}"/>
              </a:ext>
            </a:extLst>
          </p:cNvPr>
          <p:cNvGraphicFramePr>
            <a:graphicFrameLocks noGrp="1"/>
          </p:cNvGraphicFramePr>
          <p:nvPr>
            <p:ph sz="quarter" idx="1"/>
            <p:extLst>
              <p:ext uri="{D42A27DB-BD31-4B8C-83A1-F6EECF244321}">
                <p14:modId xmlns:p14="http://schemas.microsoft.com/office/powerpoint/2010/main" val="170945185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6" name="Straight Connector 7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6" name="Picture 2" descr="A screenshot of a cell phone&#10;&#10;Description automatically generated">
            <a:extLst>
              <a:ext uri="{FF2B5EF4-FFF2-40B4-BE49-F238E27FC236}">
                <a16:creationId xmlns:a16="http://schemas.microsoft.com/office/drawing/2014/main" id="{27238B9D-CCF6-4741-A42F-2173590D31BD}"/>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r="11437"/>
          <a:stretch/>
        </p:blipFill>
        <p:spPr>
          <a:xfrm>
            <a:off x="1030858" y="493330"/>
            <a:ext cx="9483760" cy="5862872"/>
          </a:xfrm>
          <a:prstGeom prst="rect">
            <a:avLst/>
          </a:prstGeom>
          <a:noFill/>
        </p:spPr>
      </p:pic>
      <p:sp>
        <p:nvSpPr>
          <p:cNvPr id="33795" name="Slide Number Placeholder 3">
            <a:extLst>
              <a:ext uri="{FF2B5EF4-FFF2-40B4-BE49-F238E27FC236}">
                <a16:creationId xmlns:a16="http://schemas.microsoft.com/office/drawing/2014/main" id="{EA6E237A-4557-47A9-8784-E25C9F0BB96E}"/>
              </a:ext>
            </a:extLst>
          </p:cNvPr>
          <p:cNvSpPr>
            <a:spLocks noGrp="1"/>
          </p:cNvSpPr>
          <p:nvPr>
            <p:ph type="sldNum" sz="quarter" idx="12"/>
          </p:nvPr>
        </p:nvSpPr>
        <p:spPr bwMode="auto">
          <a:xfrm>
            <a:off x="10865194" y="6411619"/>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039E5DAF-44CA-4466-8205-4C71BA8601ED}" type="slidenum">
              <a:rPr lang="en-GB" altLang="en-US" sz="1800">
                <a:solidFill>
                  <a:srgbClr val="FFFFFF"/>
                </a:solidFill>
              </a:rPr>
              <a:pPr>
                <a:lnSpc>
                  <a:spcPct val="90000"/>
                </a:lnSpc>
                <a:spcBef>
                  <a:spcPct val="0"/>
                </a:spcBef>
                <a:spcAft>
                  <a:spcPts val="600"/>
                </a:spcAft>
                <a:buClrTx/>
                <a:buSzTx/>
                <a:buFontTx/>
                <a:buNone/>
              </a:pPr>
              <a:t>9</a:t>
            </a:fld>
            <a:endParaRPr lang="en-GB" altLang="en-US" sz="1800">
              <a:solidFill>
                <a:srgbClr val="FFFFFF"/>
              </a:solidFill>
            </a:endParaRPr>
          </a:p>
        </p:txBody>
      </p:sp>
      <p:sp>
        <p:nvSpPr>
          <p:cNvPr id="33794" name="Title 1">
            <a:extLst>
              <a:ext uri="{FF2B5EF4-FFF2-40B4-BE49-F238E27FC236}">
                <a16:creationId xmlns:a16="http://schemas.microsoft.com/office/drawing/2014/main" id="{8E411322-0243-4FA5-93DC-E2786A0D9ED5}"/>
              </a:ext>
            </a:extLst>
          </p:cNvPr>
          <p:cNvSpPr>
            <a:spLocks noGrp="1"/>
          </p:cNvSpPr>
          <p:nvPr>
            <p:ph type="title" idx="4294967295"/>
          </p:nvPr>
        </p:nvSpPr>
        <p:spPr>
          <a:xfrm>
            <a:off x="527715" y="5717762"/>
            <a:ext cx="11237976" cy="679068"/>
          </a:xfrm>
        </p:spPr>
        <p:txBody>
          <a:bodyPr>
            <a:normAutofit/>
          </a:bodyPr>
          <a:lstStyle/>
          <a:p>
            <a:pPr>
              <a:lnSpc>
                <a:spcPct val="90000"/>
              </a:lnSpc>
            </a:pPr>
            <a:br>
              <a:rPr lang="en-GB" altLang="en-US" sz="2200" b="1" dirty="0"/>
            </a:br>
            <a:r>
              <a:rPr lang="en-GB" altLang="en-US" sz="1400" dirty="0">
                <a:latin typeface="+mn-lt"/>
              </a:rPr>
              <a:t>Home Office (2018)</a:t>
            </a:r>
            <a:endParaRPr lang="en-GB" altLang="en-US" sz="2200" dirty="0">
              <a:solidFill>
                <a:schemeClr val="tx1"/>
              </a:solidFill>
              <a:latin typeface="+mn-lt"/>
            </a:endParaRPr>
          </a:p>
        </p:txBody>
      </p:sp>
      <p:sp>
        <p:nvSpPr>
          <p:cNvPr id="19" name="Rectangle 5">
            <a:extLst>
              <a:ext uri="{FF2B5EF4-FFF2-40B4-BE49-F238E27FC236}">
                <a16:creationId xmlns:a16="http://schemas.microsoft.com/office/drawing/2014/main" id="{939B1786-BFF5-478F-8668-896CF103EF47}"/>
              </a:ext>
            </a:extLst>
          </p:cNvPr>
          <p:cNvSpPr>
            <a:spLocks noChangeArrowheads="1"/>
          </p:cNvSpPr>
          <p:nvPr/>
        </p:nvSpPr>
        <p:spPr bwMode="auto">
          <a:xfrm>
            <a:off x="2238370" y="6007821"/>
            <a:ext cx="106040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eaLnBrk="1" hangingPunct="1">
              <a:spcBef>
                <a:spcPct val="0"/>
              </a:spcBef>
              <a:buClrTx/>
              <a:buSzTx/>
              <a:buFontTx/>
              <a:buNone/>
            </a:pPr>
            <a:r>
              <a:rPr lang="en-GB" altLang="en-US" sz="1200" dirty="0">
                <a:latin typeface="Arial" panose="020B0604020202020204" pitchFamily="34" charset="0"/>
                <a:hlinkClick r:id="rId4"/>
              </a:rPr>
              <a:t>https://assets.publishing.service.gov.uk/government/uploads/system/uploads/attachment_data/file/726401/hosb1118-police-workforce.pdf</a:t>
            </a:r>
            <a:endParaRPr lang="en-GB" altLang="en-US" sz="1200" dirty="0">
              <a:latin typeface="Arial" panose="020B0604020202020204" pitchFamily="34" charset="0"/>
            </a:endParaRPr>
          </a:p>
          <a:p>
            <a:pPr eaLnBrk="1" hangingPunct="1">
              <a:spcBef>
                <a:spcPct val="0"/>
              </a:spcBef>
              <a:buClrTx/>
              <a:buSzTx/>
              <a:buFontTx/>
              <a:buNone/>
            </a:pPr>
            <a:endParaRPr lang="en-GB" altLang="en-US" sz="1200" dirty="0">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id="{92B7DB27-E63A-40D3-A3D5-7AFA139A5CE7}"/>
              </a:ext>
            </a:extLst>
          </p:cNvPr>
          <p:cNvSpPr>
            <a:spLocks noGrp="1"/>
          </p:cNvSpPr>
          <p:nvPr>
            <p:ph type="title"/>
          </p:nvPr>
        </p:nvSpPr>
        <p:spPr>
          <a:xfrm>
            <a:off x="652481" y="1382486"/>
            <a:ext cx="3547581" cy="4093028"/>
          </a:xfrm>
        </p:spPr>
        <p:txBody>
          <a:bodyPr anchor="ctr">
            <a:normAutofit/>
          </a:bodyPr>
          <a:lstStyle/>
          <a:p>
            <a:pPr eaLnBrk="1" hangingPunct="1"/>
            <a:r>
              <a:rPr lang="en-GB" altLang="en-US" sz="4400" b="1" dirty="0"/>
              <a:t>Austerity Policing </a:t>
            </a:r>
          </a:p>
        </p:txBody>
      </p:sp>
      <p:grpSp>
        <p:nvGrpSpPr>
          <p:cNvPr id="77" name="Group 7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8" name="Straight Connector 7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8" name="Rectangle 8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8" name="Slide Number Placeholder 3">
            <a:extLst>
              <a:ext uri="{FF2B5EF4-FFF2-40B4-BE49-F238E27FC236}">
                <a16:creationId xmlns:a16="http://schemas.microsoft.com/office/drawing/2014/main" id="{D0B72E15-6C63-4580-A82A-AFCDFC25D60D}"/>
              </a:ext>
            </a:extLst>
          </p:cNvPr>
          <p:cNvSpPr>
            <a:spLocks noGrp="1"/>
          </p:cNvSpPr>
          <p:nvPr>
            <p:ph type="sldNum" sz="quarter" idx="12"/>
          </p:nvPr>
        </p:nvSpPr>
        <p:spPr bwMode="auto">
          <a:xfrm>
            <a:off x="10529090"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A80E3B39-592C-42A8-82AA-23303E86C6CD}" type="slidenum">
              <a:rPr lang="en-GB" altLang="en-US" sz="1800">
                <a:solidFill>
                  <a:srgbClr val="FFFFFF"/>
                </a:solidFill>
              </a:rPr>
              <a:pPr>
                <a:lnSpc>
                  <a:spcPct val="90000"/>
                </a:lnSpc>
                <a:spcBef>
                  <a:spcPct val="0"/>
                </a:spcBef>
                <a:spcAft>
                  <a:spcPts val="600"/>
                </a:spcAft>
                <a:buClrTx/>
                <a:buSzTx/>
                <a:buFontTx/>
                <a:buNone/>
              </a:pPr>
              <a:t>10</a:t>
            </a:fld>
            <a:endParaRPr lang="en-GB" altLang="en-US" sz="1800">
              <a:solidFill>
                <a:srgbClr val="FFFFFF"/>
              </a:solidFill>
            </a:endParaRPr>
          </a:p>
        </p:txBody>
      </p:sp>
      <p:graphicFrame>
        <p:nvGraphicFramePr>
          <p:cNvPr id="31750" name="Content Placeholder 2">
            <a:extLst>
              <a:ext uri="{FF2B5EF4-FFF2-40B4-BE49-F238E27FC236}">
                <a16:creationId xmlns:a16="http://schemas.microsoft.com/office/drawing/2014/main" id="{0EAF5837-64C0-4A0D-A42B-02FE5F174AD1}"/>
              </a:ext>
            </a:extLst>
          </p:cNvPr>
          <p:cNvGraphicFramePr>
            <a:graphicFrameLocks noGrp="1"/>
          </p:cNvGraphicFramePr>
          <p:nvPr>
            <p:ph sz="quarter" idx="1"/>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7" name="Content Placeholder 3">
            <a:extLst>
              <a:ext uri="{FF2B5EF4-FFF2-40B4-BE49-F238E27FC236}">
                <a16:creationId xmlns:a16="http://schemas.microsoft.com/office/drawing/2014/main" id="{7D739F57-FD6C-4D9F-986D-5E7496B0F62A}"/>
              </a:ext>
            </a:extLst>
          </p:cNvPr>
          <p:cNvGraphicFramePr>
            <a:graphicFrameLocks/>
          </p:cNvGraphicFramePr>
          <p:nvPr>
            <p:extLst>
              <p:ext uri="{D42A27DB-BD31-4B8C-83A1-F6EECF244321}">
                <p14:modId xmlns:p14="http://schemas.microsoft.com/office/powerpoint/2010/main" val="4289857381"/>
              </p:ext>
            </p:extLst>
          </p:nvPr>
        </p:nvGraphicFramePr>
        <p:xfrm>
          <a:off x="4916255" y="944563"/>
          <a:ext cx="6629400" cy="49799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45883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AC3D0C3-1D7E-4835-907E-B3FCC9600CCC}"/>
              </a:ext>
            </a:extLst>
          </p:cNvPr>
          <p:cNvSpPr>
            <a:spLocks noGrp="1"/>
          </p:cNvSpPr>
          <p:nvPr>
            <p:ph type="title"/>
          </p:nvPr>
        </p:nvSpPr>
        <p:spPr/>
        <p:txBody>
          <a:bodyPr anchor="ctr">
            <a:noAutofit/>
          </a:bodyPr>
          <a:lstStyle/>
          <a:p>
            <a:pPr algn="ctr"/>
            <a:r>
              <a:rPr lang="en-GB" sz="2400" i="1" dirty="0"/>
              <a:t>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a:t>
            </a:r>
            <a:endParaRPr lang="en-GB" altLang="en-US" sz="2400" dirty="0"/>
          </a:p>
        </p:txBody>
      </p:sp>
      <p:sp>
        <p:nvSpPr>
          <p:cNvPr id="3" name="Text Placeholder 2">
            <a:extLst>
              <a:ext uri="{FF2B5EF4-FFF2-40B4-BE49-F238E27FC236}">
                <a16:creationId xmlns:a16="http://schemas.microsoft.com/office/drawing/2014/main" id="{E8D7BA52-78F9-4340-B69C-EA70069FC82B}"/>
              </a:ext>
            </a:extLst>
          </p:cNvPr>
          <p:cNvSpPr>
            <a:spLocks noGrp="1"/>
          </p:cNvSpPr>
          <p:nvPr>
            <p:ph type="body" sz="quarter" idx="13"/>
          </p:nvPr>
        </p:nvSpPr>
        <p:spPr/>
        <p:txBody>
          <a:bodyPr/>
          <a:lstStyle/>
          <a:p>
            <a:r>
              <a:rPr lang="en-GB" i="1" dirty="0"/>
              <a:t> (Hough, 2013:194)</a:t>
            </a:r>
            <a:endParaRPr lang="en-GB" dirty="0"/>
          </a:p>
        </p:txBody>
      </p:sp>
      <p:sp>
        <p:nvSpPr>
          <p:cNvPr id="2" name="Text Placeholder 1">
            <a:extLst>
              <a:ext uri="{FF2B5EF4-FFF2-40B4-BE49-F238E27FC236}">
                <a16:creationId xmlns:a16="http://schemas.microsoft.com/office/drawing/2014/main" id="{76D111BC-F74E-4E84-B05D-753447E8749A}"/>
              </a:ext>
            </a:extLst>
          </p:cNvPr>
          <p:cNvSpPr>
            <a:spLocks noGrp="1"/>
          </p:cNvSpPr>
          <p:nvPr>
            <p:ph type="body" idx="1"/>
          </p:nvPr>
        </p:nvSpPr>
        <p:spPr/>
        <p:txBody>
          <a:bodyPr>
            <a:normAutofit/>
          </a:bodyPr>
          <a:lstStyle/>
          <a:p>
            <a:pPr algn="ctr"/>
            <a:r>
              <a:rPr lang="en-GB" sz="4400" b="1" dirty="0">
                <a:solidFill>
                  <a:schemeClr val="accent1"/>
                </a:solidFill>
              </a:rPr>
              <a:t>Quality over Quantity?</a:t>
            </a:r>
          </a:p>
        </p:txBody>
      </p:sp>
      <p:sp>
        <p:nvSpPr>
          <p:cNvPr id="35843" name="Slide Number Placeholder 2">
            <a:extLst>
              <a:ext uri="{FF2B5EF4-FFF2-40B4-BE49-F238E27FC236}">
                <a16:creationId xmlns:a16="http://schemas.microsoft.com/office/drawing/2014/main" id="{601AE247-B50E-47F8-84A7-3A08822D09D0}"/>
              </a:ext>
            </a:extLst>
          </p:cNvPr>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32C168B0-9F92-4D64-AF99-67209439F775}" type="slidenum">
              <a:rPr lang="en-GB" altLang="en-US" sz="1800">
                <a:solidFill>
                  <a:srgbClr val="FFFFFF"/>
                </a:solidFill>
              </a:rPr>
              <a:pPr>
                <a:lnSpc>
                  <a:spcPct val="90000"/>
                </a:lnSpc>
                <a:spcBef>
                  <a:spcPct val="0"/>
                </a:spcBef>
                <a:spcAft>
                  <a:spcPts val="600"/>
                </a:spcAft>
                <a:buClrTx/>
                <a:buSzTx/>
                <a:buFontTx/>
                <a:buNone/>
              </a:pPr>
              <a:t>11</a:t>
            </a:fld>
            <a:endParaRPr lang="en-GB" altLang="en-US" sz="18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8A7262B8-3E98-42B9-8E03-3FC57A9BFC58}"/>
              </a:ext>
            </a:extLst>
          </p:cNvPr>
          <p:cNvSpPr>
            <a:spLocks noGrp="1"/>
          </p:cNvSpPr>
          <p:nvPr>
            <p:ph type="title"/>
          </p:nvPr>
        </p:nvSpPr>
        <p:spPr>
          <a:xfrm>
            <a:off x="1333502" y="609600"/>
            <a:ext cx="8596668" cy="1320800"/>
          </a:xfrm>
        </p:spPr>
        <p:txBody>
          <a:bodyPr>
            <a:normAutofit/>
          </a:bodyPr>
          <a:lstStyle/>
          <a:p>
            <a:r>
              <a:rPr lang="en-GB" altLang="en-US" b="1"/>
              <a:t>Case Study 1</a:t>
            </a:r>
            <a:br>
              <a:rPr lang="en-GB" altLang="en-US" b="1"/>
            </a:br>
            <a:endParaRPr lang="en-GB" altLang="en-US" b="1"/>
          </a:p>
        </p:txBody>
      </p:sp>
      <p:sp>
        <p:nvSpPr>
          <p:cNvPr id="75" name="Isosceles Triangle 7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892" name="Slide Number Placeholder 3">
            <a:extLst>
              <a:ext uri="{FF2B5EF4-FFF2-40B4-BE49-F238E27FC236}">
                <a16:creationId xmlns:a16="http://schemas.microsoft.com/office/drawing/2014/main" id="{A056B31D-ACF1-46A9-91E9-51A5D10FCFBC}"/>
              </a:ext>
            </a:extLst>
          </p:cNvPr>
          <p:cNvSpPr>
            <a:spLocks noGrp="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958E23F9-D0A5-4E2A-B04C-044186ED42A0}" type="slidenum">
              <a:rPr lang="en-GB" altLang="en-US" sz="1800" smtClean="0"/>
              <a:pPr>
                <a:lnSpc>
                  <a:spcPct val="90000"/>
                </a:lnSpc>
                <a:spcBef>
                  <a:spcPct val="0"/>
                </a:spcBef>
                <a:spcAft>
                  <a:spcPts val="600"/>
                </a:spcAft>
                <a:buClrTx/>
                <a:buSzTx/>
                <a:buFontTx/>
                <a:buNone/>
              </a:pPr>
              <a:t>12</a:t>
            </a:fld>
            <a:endParaRPr lang="en-GB" altLang="en-US" sz="1800"/>
          </a:p>
        </p:txBody>
      </p:sp>
      <p:sp>
        <p:nvSpPr>
          <p:cNvPr id="37891" name="Content Placeholder 2">
            <a:extLst>
              <a:ext uri="{FF2B5EF4-FFF2-40B4-BE49-F238E27FC236}">
                <a16:creationId xmlns:a16="http://schemas.microsoft.com/office/drawing/2014/main" id="{C9A1B0AC-EA51-48A3-B640-DA9D0BAEF8B2}"/>
              </a:ext>
            </a:extLst>
          </p:cNvPr>
          <p:cNvSpPr>
            <a:spLocks noGrp="1"/>
          </p:cNvSpPr>
          <p:nvPr>
            <p:ph idx="1"/>
          </p:nvPr>
        </p:nvSpPr>
        <p:spPr>
          <a:xfrm>
            <a:off x="842597" y="1930400"/>
            <a:ext cx="10900670" cy="4318000"/>
          </a:xfrm>
        </p:spPr>
        <p:txBody>
          <a:bodyPr>
            <a:normAutofit lnSpcReduction="10000"/>
          </a:bodyPr>
          <a:lstStyle/>
          <a:p>
            <a:pPr marL="0" indent="0">
              <a:buNone/>
            </a:pPr>
            <a:r>
              <a:rPr lang="en-GB" altLang="en-US" sz="2400" dirty="0"/>
              <a:t>From 1928 to 2004 marijuana was classified as a class B drug. Between 2004 and 2009 it was re-classified in the less harmful class C category, but since 2009 has been re-classified back to Class B. </a:t>
            </a:r>
          </a:p>
          <a:p>
            <a:pPr marL="0" indent="0">
              <a:buNone/>
            </a:pPr>
            <a:endParaRPr lang="en-GB" altLang="en-US" sz="2400" dirty="0"/>
          </a:p>
          <a:p>
            <a:r>
              <a:rPr lang="en-GB" altLang="en-US" sz="2400" dirty="0"/>
              <a:t>With resources being cut, should police forces prioritise their hard-pressed officers’ time for this? </a:t>
            </a:r>
          </a:p>
          <a:p>
            <a:r>
              <a:rPr lang="en-GB" altLang="en-US" sz="2400" dirty="0"/>
              <a:t>Different policing areas treating with the issue differently?</a:t>
            </a:r>
          </a:p>
          <a:p>
            <a:r>
              <a:rPr lang="en-GB" altLang="en-US" sz="2400" dirty="0"/>
              <a:t>Could it potentially take resources away from more serious crime?</a:t>
            </a:r>
          </a:p>
          <a:p>
            <a:r>
              <a:rPr lang="en-GB" altLang="en-US" sz="2400" dirty="0"/>
              <a:t>Or is this an important issue that we </a:t>
            </a:r>
            <a:r>
              <a:rPr lang="en-GB" altLang="en-US" sz="2400" b="1" dirty="0"/>
              <a:t>want</a:t>
            </a:r>
            <a:r>
              <a:rPr lang="en-GB" altLang="en-US" sz="2400" dirty="0"/>
              <a:t> to be policed? </a:t>
            </a:r>
            <a:br>
              <a:rPr lang="en-GB" altLang="en-US" sz="2400" dirty="0"/>
            </a:br>
            <a:r>
              <a:rPr lang="en-GB" altLang="en-US" sz="2400" dirty="0"/>
              <a:t>(e.g. public health or public safety significance etc.)</a:t>
            </a:r>
          </a:p>
        </p:txBody>
      </p:sp>
      <p:sp>
        <p:nvSpPr>
          <p:cNvPr id="77" name="Isosceles Triangle 7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CB35D8E-713A-4C7B-89F9-AA8A34BF4B8B}"/>
              </a:ext>
            </a:extLst>
          </p:cNvPr>
          <p:cNvSpPr>
            <a:spLocks noGrp="1"/>
          </p:cNvSpPr>
          <p:nvPr>
            <p:ph type="title"/>
          </p:nvPr>
        </p:nvSpPr>
        <p:spPr/>
        <p:txBody>
          <a:bodyPr/>
          <a:lstStyle/>
          <a:p>
            <a:r>
              <a:rPr lang="en-GB" b="1" dirty="0"/>
              <a:t>Discuss &amp; Research</a:t>
            </a:r>
          </a:p>
        </p:txBody>
      </p:sp>
      <p:sp>
        <p:nvSpPr>
          <p:cNvPr id="3" name="Content Placeholder 2">
            <a:extLst>
              <a:ext uri="{FF2B5EF4-FFF2-40B4-BE49-F238E27FC236}">
                <a16:creationId xmlns:a16="http://schemas.microsoft.com/office/drawing/2014/main" id="{48966725-4B62-48C9-852D-1ED010171789}"/>
              </a:ext>
            </a:extLst>
          </p:cNvPr>
          <p:cNvSpPr>
            <a:spLocks noGrp="1"/>
          </p:cNvSpPr>
          <p:nvPr>
            <p:ph idx="1"/>
          </p:nvPr>
        </p:nvSpPr>
        <p:spPr/>
        <p:txBody>
          <a:bodyPr>
            <a:normAutofit/>
          </a:bodyPr>
          <a:lstStyle/>
          <a:p>
            <a:pPr marL="0" indent="0" algn="ctr">
              <a:buNone/>
            </a:pPr>
            <a:r>
              <a:rPr lang="en-GB" sz="5400" b="1" dirty="0">
                <a:solidFill>
                  <a:srgbClr val="C00000"/>
                </a:solidFill>
              </a:rPr>
              <a:t>The smell of cannabis isn’t reasonable grounds to stop and search!</a:t>
            </a:r>
          </a:p>
        </p:txBody>
      </p:sp>
      <p:sp>
        <p:nvSpPr>
          <p:cNvPr id="4" name="Slide Number Placeholder 3">
            <a:extLst>
              <a:ext uri="{FF2B5EF4-FFF2-40B4-BE49-F238E27FC236}">
                <a16:creationId xmlns:a16="http://schemas.microsoft.com/office/drawing/2014/main" id="{F2F77E50-5DEA-49B9-A5BE-A528E5821110}"/>
              </a:ext>
            </a:extLst>
          </p:cNvPr>
          <p:cNvSpPr>
            <a:spLocks noGrp="1"/>
          </p:cNvSpPr>
          <p:nvPr>
            <p:ph type="sldNum" sz="quarter" idx="12"/>
          </p:nvPr>
        </p:nvSpPr>
        <p:spPr/>
        <p:txBody>
          <a:bodyPr/>
          <a:lstStyle/>
          <a:p>
            <a:fld id="{5DFEDB64-84C3-4240-BCBA-134AE1D9082C}" type="slidenum">
              <a:rPr lang="en-GB" smtClean="0"/>
              <a:t>13</a:t>
            </a:fld>
            <a:endParaRPr lang="en-GB"/>
          </a:p>
        </p:txBody>
      </p:sp>
      <p:sp>
        <p:nvSpPr>
          <p:cNvPr id="6" name="TextBox 5">
            <a:extLst>
              <a:ext uri="{FF2B5EF4-FFF2-40B4-BE49-F238E27FC236}">
                <a16:creationId xmlns:a16="http://schemas.microsoft.com/office/drawing/2014/main" id="{2D0B0305-7641-402D-A699-AC0BBAA984E2}"/>
              </a:ext>
            </a:extLst>
          </p:cNvPr>
          <p:cNvSpPr txBox="1"/>
          <p:nvPr/>
        </p:nvSpPr>
        <p:spPr>
          <a:xfrm>
            <a:off x="805912" y="5729775"/>
            <a:ext cx="6462793" cy="646331"/>
          </a:xfrm>
          <a:prstGeom prst="rect">
            <a:avLst/>
          </a:prstGeom>
          <a:noFill/>
        </p:spPr>
        <p:txBody>
          <a:bodyPr wrap="square" rtlCol="0">
            <a:spAutoFit/>
          </a:bodyPr>
          <a:lstStyle/>
          <a:p>
            <a:r>
              <a:rPr lang="en-GB" dirty="0"/>
              <a:t>Searching for cannabis:</a:t>
            </a:r>
            <a:br>
              <a:rPr lang="en-GB" dirty="0"/>
            </a:br>
            <a:r>
              <a:rPr lang="en-GB" dirty="0"/>
              <a:t>Are grounds for search associated with outcomes?</a:t>
            </a:r>
          </a:p>
        </p:txBody>
      </p:sp>
    </p:spTree>
    <p:extLst>
      <p:ext uri="{BB962C8B-B14F-4D97-AF65-F5344CB8AC3E}">
        <p14:creationId xmlns:p14="http://schemas.microsoft.com/office/powerpoint/2010/main" val="3390523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Title 1">
            <a:extLst>
              <a:ext uri="{FF2B5EF4-FFF2-40B4-BE49-F238E27FC236}">
                <a16:creationId xmlns:a16="http://schemas.microsoft.com/office/drawing/2014/main" id="{44AD2A70-A138-4856-A518-8CDD1B6F9539}"/>
              </a:ext>
            </a:extLst>
          </p:cNvPr>
          <p:cNvSpPr>
            <a:spLocks noGrp="1"/>
          </p:cNvSpPr>
          <p:nvPr>
            <p:ph type="title"/>
          </p:nvPr>
        </p:nvSpPr>
        <p:spPr>
          <a:xfrm>
            <a:off x="652481" y="1382486"/>
            <a:ext cx="3314667" cy="4093028"/>
          </a:xfrm>
        </p:spPr>
        <p:txBody>
          <a:bodyPr anchor="ctr">
            <a:normAutofit/>
          </a:bodyPr>
          <a:lstStyle/>
          <a:p>
            <a:pPr eaLnBrk="1" hangingPunct="1"/>
            <a:r>
              <a:rPr lang="en-GB" altLang="en-US" sz="4400" b="1" dirty="0"/>
              <a:t>Out of Court Disposals</a:t>
            </a:r>
          </a:p>
        </p:txBody>
      </p:sp>
      <p:grpSp>
        <p:nvGrpSpPr>
          <p:cNvPr id="77" name="Group 7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8" name="Straight Connector 7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9948" name="Straight Connector 7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8" name="Rectangle 8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Slide Number Placeholder 2">
            <a:extLst>
              <a:ext uri="{FF2B5EF4-FFF2-40B4-BE49-F238E27FC236}">
                <a16:creationId xmlns:a16="http://schemas.microsoft.com/office/drawing/2014/main" id="{EA34D328-E82F-4326-BB95-039B99D405DB}"/>
              </a:ext>
            </a:extLst>
          </p:cNvPr>
          <p:cNvSpPr>
            <a:spLocks noGrp="1"/>
          </p:cNvSpPr>
          <p:nvPr>
            <p:ph type="sldNum" sz="quarter" idx="12"/>
          </p:nvPr>
        </p:nvSpPr>
        <p:spPr bwMode="auto">
          <a:xfrm>
            <a:off x="10529090"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382469BD-73F8-4A82-98CF-DF01D57951EB}" type="slidenum">
              <a:rPr lang="en-GB" altLang="en-US" sz="1800">
                <a:solidFill>
                  <a:srgbClr val="FFFFFF"/>
                </a:solidFill>
              </a:rPr>
              <a:pPr>
                <a:lnSpc>
                  <a:spcPct val="90000"/>
                </a:lnSpc>
                <a:spcBef>
                  <a:spcPct val="0"/>
                </a:spcBef>
                <a:spcAft>
                  <a:spcPts val="600"/>
                </a:spcAft>
                <a:buClrTx/>
                <a:buSzTx/>
                <a:buFontTx/>
                <a:buNone/>
              </a:pPr>
              <a:t>14</a:t>
            </a:fld>
            <a:endParaRPr lang="en-GB" altLang="en-US" sz="1800">
              <a:solidFill>
                <a:srgbClr val="FFFFFF"/>
              </a:solidFill>
            </a:endParaRPr>
          </a:p>
        </p:txBody>
      </p:sp>
      <p:graphicFrame>
        <p:nvGraphicFramePr>
          <p:cNvPr id="39942" name="Content Placeholder 3">
            <a:extLst>
              <a:ext uri="{FF2B5EF4-FFF2-40B4-BE49-F238E27FC236}">
                <a16:creationId xmlns:a16="http://schemas.microsoft.com/office/drawing/2014/main" id="{6A119E82-59D5-4C83-99D3-82F889141754}"/>
              </a:ext>
            </a:extLst>
          </p:cNvPr>
          <p:cNvGraphicFramePr>
            <a:graphicFrameLocks noGrp="1"/>
          </p:cNvGraphicFramePr>
          <p:nvPr>
            <p:ph sz="quarter" idx="1"/>
            <p:extLst>
              <p:ext uri="{D42A27DB-BD31-4B8C-83A1-F6EECF244321}">
                <p14:modId xmlns:p14="http://schemas.microsoft.com/office/powerpoint/2010/main" val="902301623"/>
              </p:ext>
            </p:extLst>
          </p:nvPr>
        </p:nvGraphicFramePr>
        <p:xfrm>
          <a:off x="4916553" y="560439"/>
          <a:ext cx="6628804" cy="5480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32396233-5A33-49FF-BC8E-4EB98F55CC86}"/>
              </a:ext>
            </a:extLst>
          </p:cNvPr>
          <p:cNvSpPr>
            <a:spLocks noGrp="1"/>
          </p:cNvSpPr>
          <p:nvPr>
            <p:ph type="title"/>
          </p:nvPr>
        </p:nvSpPr>
        <p:spPr>
          <a:xfrm>
            <a:off x="1286933" y="609600"/>
            <a:ext cx="10197494" cy="1099457"/>
          </a:xfrm>
        </p:spPr>
        <p:txBody>
          <a:bodyPr>
            <a:normAutofit/>
          </a:bodyPr>
          <a:lstStyle/>
          <a:p>
            <a:pPr eaLnBrk="1" hangingPunct="1"/>
            <a:r>
              <a:rPr lang="en-GB" altLang="en-US" b="1"/>
              <a:t>Police discretion – out of court disposals</a:t>
            </a:r>
          </a:p>
        </p:txBody>
      </p:sp>
      <p:sp>
        <p:nvSpPr>
          <p:cNvPr id="77" name="Isosceles Triangle 7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988" name="Slide Number Placeholder 3">
            <a:extLst>
              <a:ext uri="{FF2B5EF4-FFF2-40B4-BE49-F238E27FC236}">
                <a16:creationId xmlns:a16="http://schemas.microsoft.com/office/drawing/2014/main" id="{9D02904B-36C2-4C58-B085-D7212EC806C2}"/>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6DD0BFB8-B31C-4EA2-AAB8-0EFCBC767766}" type="slidenum">
              <a:rPr lang="en-GB" altLang="en-US" sz="1800" smtClean="0"/>
              <a:pPr>
                <a:lnSpc>
                  <a:spcPct val="90000"/>
                </a:lnSpc>
                <a:spcBef>
                  <a:spcPct val="0"/>
                </a:spcBef>
                <a:spcAft>
                  <a:spcPts val="600"/>
                </a:spcAft>
                <a:buClrTx/>
                <a:buSzTx/>
                <a:buFontTx/>
                <a:buNone/>
              </a:pPr>
              <a:t>15</a:t>
            </a:fld>
            <a:endParaRPr lang="en-GB" altLang="en-US" sz="1800"/>
          </a:p>
        </p:txBody>
      </p:sp>
      <p:sp>
        <p:nvSpPr>
          <p:cNvPr id="79" name="Isosceles Triangle 7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1990" name="Content Placeholder 2">
            <a:extLst>
              <a:ext uri="{FF2B5EF4-FFF2-40B4-BE49-F238E27FC236}">
                <a16:creationId xmlns:a16="http://schemas.microsoft.com/office/drawing/2014/main" id="{AA32F87D-3854-41EE-BA05-547125FE9438}"/>
              </a:ext>
            </a:extLst>
          </p:cNvPr>
          <p:cNvGraphicFramePr>
            <a:graphicFrameLocks noGrp="1"/>
          </p:cNvGraphicFramePr>
          <p:nvPr>
            <p:ph idx="1"/>
            <p:extLst>
              <p:ext uri="{D42A27DB-BD31-4B8C-83A1-F6EECF244321}">
                <p14:modId xmlns:p14="http://schemas.microsoft.com/office/powerpoint/2010/main" val="413441490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0FE9DC5D-C549-4F3E-B218-9A3C7211F9B2}"/>
              </a:ext>
            </a:extLst>
          </p:cNvPr>
          <p:cNvSpPr/>
          <p:nvPr/>
        </p:nvSpPr>
        <p:spPr>
          <a:xfrm>
            <a:off x="4919" y="6157473"/>
            <a:ext cx="9889613" cy="646331"/>
          </a:xfrm>
          <a:prstGeom prst="rect">
            <a:avLst/>
          </a:prstGeom>
        </p:spPr>
        <p:txBody>
          <a:bodyPr wrap="square">
            <a:spAutoFit/>
          </a:bodyPr>
          <a:lstStyle/>
          <a:p>
            <a:r>
              <a:rPr lang="en-GB" dirty="0">
                <a:hlinkClick r:id="rId8"/>
              </a:rPr>
              <a:t>https://assets.publishing.service.gov.uk/government/uploads/system/uploads/attachment_data/file/734069/criminal-justice-statistics-quarterly-march-2018.pdf</a:t>
            </a:r>
            <a:r>
              <a:rPr lang="en-GB" dirty="0"/>
              <a:t> </a:t>
            </a:r>
          </a:p>
        </p:txBody>
      </p:sp>
      <p:sp>
        <p:nvSpPr>
          <p:cNvPr id="3" name="Rectangle 2">
            <a:extLst>
              <a:ext uri="{FF2B5EF4-FFF2-40B4-BE49-F238E27FC236}">
                <a16:creationId xmlns:a16="http://schemas.microsoft.com/office/drawing/2014/main" id="{FACC0A41-438D-43D9-BEE6-3DBA2201988E}"/>
              </a:ext>
            </a:extLst>
          </p:cNvPr>
          <p:cNvSpPr/>
          <p:nvPr/>
        </p:nvSpPr>
        <p:spPr>
          <a:xfrm>
            <a:off x="1286933" y="2841787"/>
            <a:ext cx="9618133" cy="736033"/>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Number of out-of-court disposals issued in the year ending March 2008 (peak): 660,965</a:t>
            </a:r>
            <a:endParaRPr lang="en-US" dirty="0"/>
          </a:p>
        </p:txBody>
      </p:sp>
      <p:sp>
        <p:nvSpPr>
          <p:cNvPr id="27" name="Rectangle 26">
            <a:extLst>
              <a:ext uri="{FF2B5EF4-FFF2-40B4-BE49-F238E27FC236}">
                <a16:creationId xmlns:a16="http://schemas.microsoft.com/office/drawing/2014/main" id="{824E5FDF-1F99-4840-8CFC-A98526DC267F}"/>
              </a:ext>
            </a:extLst>
          </p:cNvPr>
          <p:cNvSpPr/>
          <p:nvPr/>
        </p:nvSpPr>
        <p:spPr>
          <a:xfrm>
            <a:off x="1291853" y="2846707"/>
            <a:ext cx="9618133" cy="736033"/>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t>Out-of-court disposal cases dealt with inappropriately between 20% and 33% of the time (House of Commons Home Affairs Committee, 2015)</a:t>
            </a:r>
            <a:endParaRPr lang="en-US" dirty="0"/>
          </a:p>
        </p:txBody>
      </p:sp>
      <p:sp>
        <p:nvSpPr>
          <p:cNvPr id="28" name="Rectangle 27">
            <a:extLst>
              <a:ext uri="{FF2B5EF4-FFF2-40B4-BE49-F238E27FC236}">
                <a16:creationId xmlns:a16="http://schemas.microsoft.com/office/drawing/2014/main" id="{F12A886C-6128-4259-A345-04E5C7C0B878}"/>
              </a:ext>
            </a:extLst>
          </p:cNvPr>
          <p:cNvSpPr/>
          <p:nvPr/>
        </p:nvSpPr>
        <p:spPr>
          <a:xfrm>
            <a:off x="1291853" y="2851627"/>
            <a:ext cx="9618133" cy="736033"/>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t>Number of out-of-court disposals issued in the year ending March 2018: 236,600. </a:t>
            </a:r>
          </a:p>
          <a:p>
            <a:pPr lvl="0" algn="ctr"/>
            <a:r>
              <a:rPr lang="en-GB" dirty="0"/>
              <a:t>(</a:t>
            </a:r>
            <a:r>
              <a:rPr lang="en-GB" dirty="0" err="1"/>
              <a:t>MoJ</a:t>
            </a:r>
            <a:r>
              <a:rPr lang="en-GB" dirty="0"/>
              <a:t>, 2018) </a:t>
            </a:r>
            <a:endParaRPr lang="en-US" dirty="0"/>
          </a:p>
        </p:txBody>
      </p:sp>
      <p:sp>
        <p:nvSpPr>
          <p:cNvPr id="29" name="Rectangle 28">
            <a:extLst>
              <a:ext uri="{FF2B5EF4-FFF2-40B4-BE49-F238E27FC236}">
                <a16:creationId xmlns:a16="http://schemas.microsoft.com/office/drawing/2014/main" id="{E9C27F35-8B56-4DD3-BA23-615FFC8C6D3E}"/>
              </a:ext>
            </a:extLst>
          </p:cNvPr>
          <p:cNvSpPr/>
          <p:nvPr/>
        </p:nvSpPr>
        <p:spPr>
          <a:xfrm>
            <a:off x="1282013" y="2831929"/>
            <a:ext cx="9618133" cy="736033"/>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t>Post Code Lottery?</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fade">
                                      <p:cBhvr>
                                        <p:cTn id="12" dur="5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7" grpId="0" animBg="1"/>
      <p:bldP spid="28" grpId="0" animBg="1"/>
      <p:bldP spid="2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AFE74-6E1B-482B-9E90-8DDC0F84EEB4}"/>
              </a:ext>
            </a:extLst>
          </p:cNvPr>
          <p:cNvSpPr>
            <a:spLocks noGrp="1"/>
          </p:cNvSpPr>
          <p:nvPr>
            <p:ph type="title"/>
          </p:nvPr>
        </p:nvSpPr>
        <p:spPr>
          <a:xfrm>
            <a:off x="1286932" y="609600"/>
            <a:ext cx="10905067" cy="1099457"/>
          </a:xfrm>
        </p:spPr>
        <p:txBody>
          <a:bodyPr>
            <a:normAutofit/>
          </a:bodyPr>
          <a:lstStyle/>
          <a:p>
            <a:pPr eaLnBrk="1" fontAlgn="auto" hangingPunct="1">
              <a:lnSpc>
                <a:spcPct val="90000"/>
              </a:lnSpc>
              <a:spcAft>
                <a:spcPts val="0"/>
              </a:spcAft>
              <a:defRPr/>
            </a:pPr>
            <a:r>
              <a:rPr lang="en-GB" b="1" dirty="0"/>
              <a:t>Police discretion – out of court disposals cont’d</a:t>
            </a:r>
            <a:endParaRPr lang="en-GB" dirty="0"/>
          </a:p>
        </p:txBody>
      </p:sp>
      <p:sp>
        <p:nvSpPr>
          <p:cNvPr id="76" name="Isosceles Triangle 7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035" name="Slide Number Placeholder 2">
            <a:extLst>
              <a:ext uri="{FF2B5EF4-FFF2-40B4-BE49-F238E27FC236}">
                <a16:creationId xmlns:a16="http://schemas.microsoft.com/office/drawing/2014/main" id="{076713D7-2E8B-44B2-9827-2E179A304EDD}"/>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617D65B6-432C-4D38-B19B-72C78A511EB8}" type="slidenum">
              <a:rPr lang="en-GB" altLang="en-US" sz="1800" smtClean="0"/>
              <a:pPr>
                <a:lnSpc>
                  <a:spcPct val="90000"/>
                </a:lnSpc>
                <a:spcBef>
                  <a:spcPct val="0"/>
                </a:spcBef>
                <a:spcAft>
                  <a:spcPts val="600"/>
                </a:spcAft>
                <a:buClrTx/>
                <a:buSzTx/>
                <a:buFontTx/>
                <a:buNone/>
              </a:pPr>
              <a:t>16</a:t>
            </a:fld>
            <a:endParaRPr lang="en-GB" altLang="en-US" sz="1800"/>
          </a:p>
        </p:txBody>
      </p:sp>
      <p:sp>
        <p:nvSpPr>
          <p:cNvPr id="78" name="Isosceles Triangle 7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4037" name="Content Placeholder 3">
            <a:extLst>
              <a:ext uri="{FF2B5EF4-FFF2-40B4-BE49-F238E27FC236}">
                <a16:creationId xmlns:a16="http://schemas.microsoft.com/office/drawing/2014/main" id="{FBD62B41-0DA4-4F2B-A873-56E5E620CC4D}"/>
              </a:ext>
            </a:extLst>
          </p:cNvPr>
          <p:cNvGraphicFramePr>
            <a:graphicFrameLocks noGrp="1"/>
          </p:cNvGraphicFramePr>
          <p:nvPr>
            <p:ph idx="1"/>
            <p:extLst>
              <p:ext uri="{D42A27DB-BD31-4B8C-83A1-F6EECF244321}">
                <p14:modId xmlns:p14="http://schemas.microsoft.com/office/powerpoint/2010/main" val="1887226664"/>
              </p:ext>
            </p:extLst>
          </p:nvPr>
        </p:nvGraphicFramePr>
        <p:xfrm>
          <a:off x="690715" y="609600"/>
          <a:ext cx="10905067" cy="6248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8C6B2093-B147-409A-BF78-02F09A130D3F}"/>
              </a:ext>
            </a:extLst>
          </p:cNvPr>
          <p:cNvSpPr/>
          <p:nvPr/>
        </p:nvSpPr>
        <p:spPr>
          <a:xfrm>
            <a:off x="705471" y="3255685"/>
            <a:ext cx="10905067" cy="27538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“Police discretion is not an equal opportunity phenomenon. It disguises the disproportionate use of police powers against unpopular and powerless minorities…The police also tend to neglect the victimization of the powerless, who are over-policed and under-protected.”</a:t>
            </a:r>
          </a:p>
          <a:p>
            <a:pPr lvl="0" algn="ctr"/>
            <a:endParaRPr lang="en-GB" dirty="0"/>
          </a:p>
          <a:p>
            <a:pPr lvl="0" algn="ctr"/>
            <a:r>
              <a:rPr lang="en-GB" dirty="0"/>
              <a:t>(Newburn and Reiner, 2012: 809)</a:t>
            </a:r>
          </a:p>
          <a:p>
            <a:pPr algn="ctr"/>
            <a:endParaRPr lang="en-GB" dirty="0"/>
          </a:p>
        </p:txBody>
      </p:sp>
      <p:sp>
        <p:nvSpPr>
          <p:cNvPr id="36" name="Rectangle 35">
            <a:extLst>
              <a:ext uri="{FF2B5EF4-FFF2-40B4-BE49-F238E27FC236}">
                <a16:creationId xmlns:a16="http://schemas.microsoft.com/office/drawing/2014/main" id="{33C59D67-0A3D-4796-BFBA-51D4E1FBC324}"/>
              </a:ext>
            </a:extLst>
          </p:cNvPr>
          <p:cNvSpPr/>
          <p:nvPr/>
        </p:nvSpPr>
        <p:spPr>
          <a:xfrm>
            <a:off x="688255" y="3247435"/>
            <a:ext cx="10905067" cy="27538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BME groups more likely to be stopped, searched, arrested and incarcerated.</a:t>
            </a:r>
            <a:endParaRPr lang="en-US" sz="2400" dirty="0"/>
          </a:p>
        </p:txBody>
      </p:sp>
      <p:sp>
        <p:nvSpPr>
          <p:cNvPr id="37" name="Rectangle 36">
            <a:extLst>
              <a:ext uri="{FF2B5EF4-FFF2-40B4-BE49-F238E27FC236}">
                <a16:creationId xmlns:a16="http://schemas.microsoft.com/office/drawing/2014/main" id="{A4C8F574-DDC0-43A3-A74A-AF0DE34282BF}"/>
              </a:ext>
            </a:extLst>
          </p:cNvPr>
          <p:cNvSpPr/>
          <p:nvPr/>
        </p:nvSpPr>
        <p:spPr>
          <a:xfrm>
            <a:off x="690715" y="3247725"/>
            <a:ext cx="10905067" cy="27538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“There is greater disproportionality in the number of Black people in prisons here than in the United States.” </a:t>
            </a:r>
          </a:p>
          <a:p>
            <a:pPr lvl="0" algn="ctr"/>
            <a:endParaRPr lang="en-GB" sz="2400" dirty="0"/>
          </a:p>
          <a:p>
            <a:pPr lvl="0" algn="ctr"/>
            <a:r>
              <a:rPr lang="en-GB" dirty="0"/>
              <a:t>(</a:t>
            </a:r>
            <a:r>
              <a:rPr lang="en-GB" dirty="0" err="1"/>
              <a:t>Lammy</a:t>
            </a:r>
            <a:r>
              <a:rPr lang="en-GB" dirty="0"/>
              <a:t> Review, 2017:3)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fade">
                                      <p:cBhvr>
                                        <p:cTn id="12" dur="500"/>
                                        <p:tgtEl>
                                          <p:spTgt spid="3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fade">
                                      <p:cBhvr>
                                        <p:cTn id="1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6" grpId="0" animBg="1"/>
      <p:bldP spid="3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151C9-9FA8-4CA7-82DD-3076B5A379F5}"/>
              </a:ext>
            </a:extLst>
          </p:cNvPr>
          <p:cNvSpPr>
            <a:spLocks noGrp="1"/>
          </p:cNvSpPr>
          <p:nvPr>
            <p:ph type="ctrTitle"/>
          </p:nvPr>
        </p:nvSpPr>
        <p:spPr>
          <a:xfrm>
            <a:off x="4974337" y="1265314"/>
            <a:ext cx="4299666" cy="3249131"/>
          </a:xfrm>
        </p:spPr>
        <p:txBody>
          <a:bodyPr>
            <a:normAutofit/>
          </a:bodyPr>
          <a:lstStyle/>
          <a:p>
            <a:pPr algn="l"/>
            <a:r>
              <a:rPr lang="en-GB" dirty="0"/>
              <a:t>Case Study 2</a:t>
            </a:r>
            <a:endParaRPr lang="en-GB"/>
          </a:p>
        </p:txBody>
      </p:sp>
      <p:sp>
        <p:nvSpPr>
          <p:cNvPr id="3" name="Subtitle 2">
            <a:extLst>
              <a:ext uri="{FF2B5EF4-FFF2-40B4-BE49-F238E27FC236}">
                <a16:creationId xmlns:a16="http://schemas.microsoft.com/office/drawing/2014/main" id="{E3B2E803-FDCD-4276-9A9E-73F53908A13B}"/>
              </a:ext>
            </a:extLst>
          </p:cNvPr>
          <p:cNvSpPr>
            <a:spLocks noGrp="1"/>
          </p:cNvSpPr>
          <p:nvPr>
            <p:ph type="subTitle" idx="1"/>
          </p:nvPr>
        </p:nvSpPr>
        <p:spPr>
          <a:xfrm>
            <a:off x="4974336" y="4514446"/>
            <a:ext cx="4299666" cy="871042"/>
          </a:xfrm>
        </p:spPr>
        <p:txBody>
          <a:bodyPr>
            <a:normAutofit/>
          </a:bodyPr>
          <a:lstStyle/>
          <a:p>
            <a:pPr algn="l"/>
            <a:r>
              <a:rPr lang="en-GB" b="1" dirty="0"/>
              <a:t>Public-initiated arrest in the SC BCU</a:t>
            </a:r>
            <a:endParaRPr lang="en-GB"/>
          </a:p>
          <a:p>
            <a:pPr algn="l"/>
            <a:endParaRPr lang="en-GB"/>
          </a:p>
        </p:txBody>
      </p:sp>
      <p:sp>
        <p:nvSpPr>
          <p:cNvPr id="11" name="Isosceles Triangle 10">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Graphic 7" descr="Magnifying glass">
            <a:extLst>
              <a:ext uri="{FF2B5EF4-FFF2-40B4-BE49-F238E27FC236}">
                <a16:creationId xmlns:a16="http://schemas.microsoft.com/office/drawing/2014/main" id="{EC019125-96A6-4BE4-87CB-F157A9F6FF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
        <p:nvSpPr>
          <p:cNvPr id="4" name="Slide Number Placeholder 3">
            <a:extLst>
              <a:ext uri="{FF2B5EF4-FFF2-40B4-BE49-F238E27FC236}">
                <a16:creationId xmlns:a16="http://schemas.microsoft.com/office/drawing/2014/main" id="{0F245EBE-728C-4D5A-B50E-E4D22F10CDA4}"/>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pPr>
                <a:spcAft>
                  <a:spcPts val="600"/>
                </a:spcAft>
              </a:pPr>
              <a:t>17</a:t>
            </a:fld>
            <a:endParaRPr lang="en-GB"/>
          </a:p>
        </p:txBody>
      </p:sp>
    </p:spTree>
    <p:extLst>
      <p:ext uri="{BB962C8B-B14F-4D97-AF65-F5344CB8AC3E}">
        <p14:creationId xmlns:p14="http://schemas.microsoft.com/office/powerpoint/2010/main" val="930152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Title 1">
            <a:extLst>
              <a:ext uri="{FF2B5EF4-FFF2-40B4-BE49-F238E27FC236}">
                <a16:creationId xmlns:a16="http://schemas.microsoft.com/office/drawing/2014/main" id="{0FA7C0D8-7237-4899-A62F-97FAAAFD2ABF}"/>
              </a:ext>
            </a:extLst>
          </p:cNvPr>
          <p:cNvSpPr>
            <a:spLocks noGrp="1"/>
          </p:cNvSpPr>
          <p:nvPr>
            <p:ph type="title"/>
          </p:nvPr>
        </p:nvSpPr>
        <p:spPr>
          <a:xfrm>
            <a:off x="652481" y="1382486"/>
            <a:ext cx="3547581" cy="4093028"/>
          </a:xfrm>
        </p:spPr>
        <p:txBody>
          <a:bodyPr anchor="ctr">
            <a:normAutofit/>
          </a:bodyPr>
          <a:lstStyle/>
          <a:p>
            <a:r>
              <a:rPr lang="en-GB" altLang="en-US" sz="4400" b="1"/>
              <a:t>Police legitimacy</a:t>
            </a:r>
            <a:br>
              <a:rPr lang="en-GB" altLang="en-US" sz="4400" b="1"/>
            </a:br>
            <a:r>
              <a:rPr lang="en-GB" altLang="en-US" sz="4400"/>
              <a:t>Hough, 2013</a:t>
            </a:r>
          </a:p>
        </p:txBody>
      </p:sp>
      <p:grpSp>
        <p:nvGrpSpPr>
          <p:cNvPr id="77" name="Group 7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8" name="Straight Connector 7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8" name="Rectangle 8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8" name="Slide Number Placeholder 3">
            <a:extLst>
              <a:ext uri="{FF2B5EF4-FFF2-40B4-BE49-F238E27FC236}">
                <a16:creationId xmlns:a16="http://schemas.microsoft.com/office/drawing/2014/main" id="{BE830673-0DCF-45E4-92C9-093EA86FC2AD}"/>
              </a:ext>
            </a:extLst>
          </p:cNvPr>
          <p:cNvSpPr>
            <a:spLocks noGrp="1"/>
          </p:cNvSpPr>
          <p:nvPr>
            <p:ph type="sldNum" sz="quarter" idx="12"/>
          </p:nvPr>
        </p:nvSpPr>
        <p:spPr bwMode="auto">
          <a:xfrm>
            <a:off x="10529090"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D6A2170C-F074-4241-AD3C-11F0EAF839BA}" type="slidenum">
              <a:rPr lang="en-GB" altLang="en-US" sz="1800">
                <a:solidFill>
                  <a:srgbClr val="FFFFFF"/>
                </a:solidFill>
              </a:rPr>
              <a:pPr>
                <a:lnSpc>
                  <a:spcPct val="90000"/>
                </a:lnSpc>
                <a:spcBef>
                  <a:spcPct val="0"/>
                </a:spcBef>
                <a:spcAft>
                  <a:spcPts val="600"/>
                </a:spcAft>
                <a:buClrTx/>
                <a:buSzTx/>
                <a:buFontTx/>
                <a:buNone/>
              </a:pPr>
              <a:t>18</a:t>
            </a:fld>
            <a:endParaRPr lang="en-GB" altLang="en-US" sz="1800">
              <a:solidFill>
                <a:srgbClr val="FFFFFF"/>
              </a:solidFill>
            </a:endParaRPr>
          </a:p>
        </p:txBody>
      </p:sp>
      <p:graphicFrame>
        <p:nvGraphicFramePr>
          <p:cNvPr id="47110" name="Content Placeholder 2">
            <a:extLst>
              <a:ext uri="{FF2B5EF4-FFF2-40B4-BE49-F238E27FC236}">
                <a16:creationId xmlns:a16="http://schemas.microsoft.com/office/drawing/2014/main" id="{31579E30-9BA5-4CAC-B7B6-97A1E0881F7E}"/>
              </a:ext>
            </a:extLst>
          </p:cNvPr>
          <p:cNvGraphicFramePr>
            <a:graphicFrameLocks noGrp="1"/>
          </p:cNvGraphicFramePr>
          <p:nvPr>
            <p:ph sz="quarter" idx="1"/>
            <p:extLst>
              <p:ext uri="{D42A27DB-BD31-4B8C-83A1-F6EECF244321}">
                <p14:modId xmlns:p14="http://schemas.microsoft.com/office/powerpoint/2010/main" val="148321981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Title 1">
            <a:extLst>
              <a:ext uri="{FF2B5EF4-FFF2-40B4-BE49-F238E27FC236}">
                <a16:creationId xmlns:a16="http://schemas.microsoft.com/office/drawing/2014/main" id="{DF4154D7-BA4A-4CCE-9ADE-5F3F4E9A1A52}"/>
              </a:ext>
            </a:extLst>
          </p:cNvPr>
          <p:cNvSpPr>
            <a:spLocks noGrp="1"/>
          </p:cNvSpPr>
          <p:nvPr>
            <p:ph type="title"/>
          </p:nvPr>
        </p:nvSpPr>
        <p:spPr>
          <a:xfrm>
            <a:off x="1333502" y="609600"/>
            <a:ext cx="8596668" cy="1320800"/>
          </a:xfrm>
        </p:spPr>
        <p:txBody>
          <a:bodyPr>
            <a:normAutofit/>
          </a:bodyPr>
          <a:lstStyle/>
          <a:p>
            <a:r>
              <a:rPr lang="en-GB" altLang="en-US" b="1" dirty="0"/>
              <a:t>Police legitimacy</a:t>
            </a:r>
            <a:endParaRPr lang="en-GB" altLang="en-US" dirty="0"/>
          </a:p>
        </p:txBody>
      </p:sp>
      <p:sp>
        <p:nvSpPr>
          <p:cNvPr id="75" name="Isosceles Triangle 7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156" name="Slide Number Placeholder 3">
            <a:extLst>
              <a:ext uri="{FF2B5EF4-FFF2-40B4-BE49-F238E27FC236}">
                <a16:creationId xmlns:a16="http://schemas.microsoft.com/office/drawing/2014/main" id="{144D4674-4D78-47F9-BF7F-2137FA806C91}"/>
              </a:ext>
            </a:extLst>
          </p:cNvPr>
          <p:cNvSpPr>
            <a:spLocks noGrp="1"/>
          </p:cNvSpPr>
          <p:nvPr>
            <p:ph type="sldNum" sz="quarter" idx="12"/>
          </p:nvPr>
        </p:nvSpPr>
        <p:spPr bwMode="auto">
          <a:xfrm>
            <a:off x="10718258" y="6267118"/>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838C9CF2-02CE-4017-AE8C-6D1D317E62DF}" type="slidenum">
              <a:rPr lang="en-GB" altLang="en-US" sz="1800" smtClean="0"/>
              <a:pPr>
                <a:lnSpc>
                  <a:spcPct val="90000"/>
                </a:lnSpc>
                <a:spcBef>
                  <a:spcPct val="0"/>
                </a:spcBef>
                <a:spcAft>
                  <a:spcPts val="600"/>
                </a:spcAft>
                <a:buClrTx/>
                <a:buSzTx/>
                <a:buFontTx/>
                <a:buNone/>
              </a:pPr>
              <a:t>19</a:t>
            </a:fld>
            <a:endParaRPr lang="en-GB" altLang="en-US" sz="1800"/>
          </a:p>
        </p:txBody>
      </p:sp>
      <p:sp>
        <p:nvSpPr>
          <p:cNvPr id="49155" name="Content Placeholder 2">
            <a:extLst>
              <a:ext uri="{FF2B5EF4-FFF2-40B4-BE49-F238E27FC236}">
                <a16:creationId xmlns:a16="http://schemas.microsoft.com/office/drawing/2014/main" id="{BA16F5EA-5652-4C93-9B9B-21CD0EEC1987}"/>
              </a:ext>
            </a:extLst>
          </p:cNvPr>
          <p:cNvSpPr>
            <a:spLocks noGrp="1"/>
          </p:cNvSpPr>
          <p:nvPr>
            <p:ph idx="1"/>
          </p:nvPr>
        </p:nvSpPr>
        <p:spPr>
          <a:xfrm>
            <a:off x="842597" y="2160589"/>
            <a:ext cx="10900669" cy="3880773"/>
          </a:xfrm>
        </p:spPr>
        <p:txBody>
          <a:bodyPr>
            <a:normAutofit fontScale="92500"/>
          </a:bodyPr>
          <a:lstStyle/>
          <a:p>
            <a:r>
              <a:rPr lang="en-GB" altLang="en-US" sz="2400" dirty="0"/>
              <a:t>Hough (2013) noted that his participants often complained that they were not treated with respect. </a:t>
            </a:r>
          </a:p>
          <a:p>
            <a:r>
              <a:rPr lang="en-GB" altLang="en-US" sz="2400" dirty="0"/>
              <a:t>If the police are seen by the public to be unfair and disrespectful, this damages trust in the police. If the public do not trust the police, the legitimacy of the police is diminished. If the public stops seeing the police as legitimate they will no longer be inclined to defer to police authority.  </a:t>
            </a:r>
          </a:p>
          <a:p>
            <a:r>
              <a:rPr lang="en-GB" altLang="en-US" sz="2400" dirty="0"/>
              <a:t> Offenders are expected to accept decisions made for them, to abide by sanctions and restrictions placed on them. If offenders perceive that they have been unfairly treated they are less likely to obey the rules of an authority that has been delegitimised in their eyes (</a:t>
            </a:r>
            <a:r>
              <a:rPr lang="en-GB" altLang="en-US" sz="2400" dirty="0" err="1"/>
              <a:t>Sprott</a:t>
            </a:r>
            <a:r>
              <a:rPr lang="en-GB" altLang="en-US" sz="2400" dirty="0"/>
              <a:t> and Greene, 2010).</a:t>
            </a:r>
          </a:p>
          <a:p>
            <a:endParaRPr lang="en-GB" altLang="en-US" dirty="0"/>
          </a:p>
        </p:txBody>
      </p:sp>
      <p:sp>
        <p:nvSpPr>
          <p:cNvPr id="77" name="Isosceles Triangle 7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02" name="Title 1">
            <a:extLst>
              <a:ext uri="{FF2B5EF4-FFF2-40B4-BE49-F238E27FC236}">
                <a16:creationId xmlns:a16="http://schemas.microsoft.com/office/drawing/2014/main" id="{B5ABD4F0-F093-4653-9E9C-439495DBD05C}"/>
              </a:ext>
            </a:extLst>
          </p:cNvPr>
          <p:cNvSpPr>
            <a:spLocks noGrp="1"/>
          </p:cNvSpPr>
          <p:nvPr>
            <p:ph type="title"/>
          </p:nvPr>
        </p:nvSpPr>
        <p:spPr>
          <a:xfrm>
            <a:off x="1333502" y="609600"/>
            <a:ext cx="8596668" cy="1320800"/>
          </a:xfrm>
        </p:spPr>
        <p:txBody>
          <a:bodyPr>
            <a:normAutofit/>
          </a:bodyPr>
          <a:lstStyle/>
          <a:p>
            <a:r>
              <a:rPr lang="en-GB" altLang="en-US" b="1" dirty="0"/>
              <a:t>Police legitimacy</a:t>
            </a:r>
            <a:endParaRPr lang="en-GB" altLang="en-US" dirty="0"/>
          </a:p>
        </p:txBody>
      </p:sp>
      <p:sp>
        <p:nvSpPr>
          <p:cNvPr id="75" name="Isosceles Triangle 7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204" name="Slide Number Placeholder 3">
            <a:extLst>
              <a:ext uri="{FF2B5EF4-FFF2-40B4-BE49-F238E27FC236}">
                <a16:creationId xmlns:a16="http://schemas.microsoft.com/office/drawing/2014/main" id="{0F862C2E-7E2C-410D-B159-5F1B1185C384}"/>
              </a:ext>
            </a:extLst>
          </p:cNvPr>
          <p:cNvSpPr>
            <a:spLocks noGrp="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1F9DB599-9832-443A-8632-290008B7851F}" type="slidenum">
              <a:rPr lang="en-GB" altLang="en-US" sz="1800" smtClean="0"/>
              <a:pPr>
                <a:lnSpc>
                  <a:spcPct val="90000"/>
                </a:lnSpc>
                <a:spcBef>
                  <a:spcPct val="0"/>
                </a:spcBef>
                <a:spcAft>
                  <a:spcPts val="600"/>
                </a:spcAft>
                <a:buClrTx/>
                <a:buSzTx/>
                <a:buFontTx/>
                <a:buNone/>
              </a:pPr>
              <a:t>20</a:t>
            </a:fld>
            <a:endParaRPr lang="en-GB" altLang="en-US" sz="1800"/>
          </a:p>
        </p:txBody>
      </p:sp>
      <p:sp>
        <p:nvSpPr>
          <p:cNvPr id="51203" name="Content Placeholder 2">
            <a:extLst>
              <a:ext uri="{FF2B5EF4-FFF2-40B4-BE49-F238E27FC236}">
                <a16:creationId xmlns:a16="http://schemas.microsoft.com/office/drawing/2014/main" id="{978A53DB-7161-4141-B47D-EA870FB0F0A3}"/>
              </a:ext>
            </a:extLst>
          </p:cNvPr>
          <p:cNvSpPr>
            <a:spLocks noGrp="1"/>
          </p:cNvSpPr>
          <p:nvPr>
            <p:ph sz="quarter" idx="1"/>
          </p:nvPr>
        </p:nvSpPr>
        <p:spPr>
          <a:xfrm>
            <a:off x="842597" y="1930401"/>
            <a:ext cx="10900669" cy="4110962"/>
          </a:xfrm>
        </p:spPr>
        <p:txBody>
          <a:bodyPr>
            <a:normAutofit fontScale="92500" lnSpcReduction="10000"/>
          </a:bodyPr>
          <a:lstStyle/>
          <a:p>
            <a:r>
              <a:rPr lang="en-GB" altLang="en-US" sz="2400" dirty="0"/>
              <a:t>Police actions also communicate to citizens how much or how little they are valued (Bradford, Murphy and Jackson, 2014) </a:t>
            </a:r>
          </a:p>
          <a:p>
            <a:r>
              <a:rPr lang="en-GB" altLang="en-US" sz="2400" dirty="0"/>
              <a:t>Procedural injustice can communicate stigmatisation by legal authorities resulting from their application of negative stereotypes. </a:t>
            </a:r>
          </a:p>
          <a:p>
            <a:r>
              <a:rPr lang="en-GB" altLang="en-US" sz="2400" dirty="0"/>
              <a:t>Fair treatment communicates that ‘we respect you and we see you as a worthwhile member of this community’, promoting identification by generating a positive sense of the individual’s place in society. </a:t>
            </a:r>
          </a:p>
          <a:p>
            <a:r>
              <a:rPr lang="en-GB" altLang="en-US" sz="2400" dirty="0"/>
              <a:t>Unfair treatment signals marginalisation by, or exclusion from, society. Legitimacy suffers not only because the power-holder seems to be abusing his or her power, but also because people become alienated from the group that the police represent (2014: 528).</a:t>
            </a:r>
          </a:p>
          <a:p>
            <a:pPr>
              <a:buFont typeface="Wingdings" panose="05000000000000000000" pitchFamily="2" charset="2"/>
              <a:buNone/>
            </a:pPr>
            <a:endParaRPr lang="en-GB" altLang="en-US" dirty="0"/>
          </a:p>
        </p:txBody>
      </p:sp>
      <p:sp>
        <p:nvSpPr>
          <p:cNvPr id="77" name="Isosceles Triangle 7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62EE-7C53-4461-9942-105ED0CB195A}"/>
              </a:ext>
            </a:extLst>
          </p:cNvPr>
          <p:cNvSpPr>
            <a:spLocks noGrp="1"/>
          </p:cNvSpPr>
          <p:nvPr>
            <p:ph type="title"/>
          </p:nvPr>
        </p:nvSpPr>
        <p:spPr>
          <a:xfrm>
            <a:off x="931334" y="609600"/>
            <a:ext cx="8094134" cy="3022600"/>
          </a:xfrm>
        </p:spPr>
        <p:txBody>
          <a:bodyPr anchor="t">
            <a:normAutofit/>
          </a:bodyPr>
          <a:lstStyle/>
          <a:p>
            <a:pPr indent="-34925" algn="just"/>
            <a:r>
              <a:rPr lang="en-GB" altLang="en-US" sz="2200" dirty="0"/>
              <a:t>Trust in the CJS is essential. The reason that so many BAME defendants plead not guilty, forgoing the opportunity to reduce sentences by up to a third, is that they see the system in terms of ‘them and us’. Many do not trust the promises made to them by their own solicitors, let alone the officers in a police station warning them to admit guilt. What begins as a ‘no comment’ interview can quickly become a Crown Court trial. </a:t>
            </a:r>
            <a:endParaRPr lang="en-GB" dirty="0"/>
          </a:p>
        </p:txBody>
      </p:sp>
      <p:sp>
        <p:nvSpPr>
          <p:cNvPr id="3" name="Text Placeholder 2">
            <a:extLst>
              <a:ext uri="{FF2B5EF4-FFF2-40B4-BE49-F238E27FC236}">
                <a16:creationId xmlns:a16="http://schemas.microsoft.com/office/drawing/2014/main" id="{1E86EDE3-D187-4BFE-A78B-9C75D971B58F}"/>
              </a:ext>
            </a:extLst>
          </p:cNvPr>
          <p:cNvSpPr>
            <a:spLocks noGrp="1"/>
          </p:cNvSpPr>
          <p:nvPr>
            <p:ph type="body" sz="quarter" idx="13"/>
          </p:nvPr>
        </p:nvSpPr>
        <p:spPr/>
        <p:txBody>
          <a:bodyPr/>
          <a:lstStyle/>
          <a:p>
            <a:r>
              <a:rPr lang="en-GB" altLang="en-US" dirty="0"/>
              <a:t>(</a:t>
            </a:r>
            <a:r>
              <a:rPr lang="en-GB" altLang="en-US" dirty="0" err="1"/>
              <a:t>Lammy</a:t>
            </a:r>
            <a:r>
              <a:rPr lang="en-GB" altLang="en-US" dirty="0"/>
              <a:t> Review, 2017: 6)</a:t>
            </a:r>
            <a:endParaRPr lang="en-GB" dirty="0"/>
          </a:p>
        </p:txBody>
      </p:sp>
      <p:sp>
        <p:nvSpPr>
          <p:cNvPr id="4" name="Text Placeholder 3">
            <a:extLst>
              <a:ext uri="{FF2B5EF4-FFF2-40B4-BE49-F238E27FC236}">
                <a16:creationId xmlns:a16="http://schemas.microsoft.com/office/drawing/2014/main" id="{8E9E6964-EFD7-4D66-82B8-D580481C87AA}"/>
              </a:ext>
            </a:extLst>
          </p:cNvPr>
          <p:cNvSpPr>
            <a:spLocks noGrp="1"/>
          </p:cNvSpPr>
          <p:nvPr>
            <p:ph type="body" idx="1"/>
          </p:nvPr>
        </p:nvSpPr>
        <p:spPr/>
        <p:txBody>
          <a:bodyPr>
            <a:normAutofit/>
          </a:bodyPr>
          <a:lstStyle/>
          <a:p>
            <a:pPr algn="ctr"/>
            <a:r>
              <a:rPr lang="en-GB" sz="3600" b="1" dirty="0">
                <a:solidFill>
                  <a:schemeClr val="accent1"/>
                </a:solidFill>
              </a:rPr>
              <a:t>Trust Matters</a:t>
            </a:r>
          </a:p>
        </p:txBody>
      </p:sp>
      <p:sp>
        <p:nvSpPr>
          <p:cNvPr id="5" name="Slide Number Placeholder 4">
            <a:extLst>
              <a:ext uri="{FF2B5EF4-FFF2-40B4-BE49-F238E27FC236}">
                <a16:creationId xmlns:a16="http://schemas.microsoft.com/office/drawing/2014/main" id="{FF712934-9D93-4BBE-A5B7-5B3D8A6ACE39}"/>
              </a:ext>
            </a:extLst>
          </p:cNvPr>
          <p:cNvSpPr>
            <a:spLocks noGrp="1"/>
          </p:cNvSpPr>
          <p:nvPr>
            <p:ph type="sldNum" sz="quarter" idx="12"/>
          </p:nvPr>
        </p:nvSpPr>
        <p:spPr/>
        <p:txBody>
          <a:bodyPr/>
          <a:lstStyle/>
          <a:p>
            <a:fld id="{5DFEDB64-84C3-4240-BCBA-134AE1D9082C}" type="slidenum">
              <a:rPr lang="en-GB" smtClean="0"/>
              <a:t>21</a:t>
            </a:fld>
            <a:endParaRPr lang="en-GB"/>
          </a:p>
        </p:txBody>
      </p:sp>
    </p:spTree>
    <p:extLst>
      <p:ext uri="{BB962C8B-B14F-4D97-AF65-F5344CB8AC3E}">
        <p14:creationId xmlns:p14="http://schemas.microsoft.com/office/powerpoint/2010/main" val="3854117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061C2DC-8B84-408C-A979-3408A72DDF3C}"/>
              </a:ext>
            </a:extLst>
          </p:cNvPr>
          <p:cNvSpPr>
            <a:spLocks noGrp="1"/>
          </p:cNvSpPr>
          <p:nvPr>
            <p:ph sz="quarter" idx="1"/>
          </p:nvPr>
        </p:nvSpPr>
        <p:spPr>
          <a:xfrm>
            <a:off x="685166" y="1329524"/>
            <a:ext cx="4602747" cy="4198953"/>
          </a:xfrm>
        </p:spPr>
        <p:txBody>
          <a:bodyPr anchor="ctr">
            <a:normAutofit/>
          </a:bodyPr>
          <a:lstStyle/>
          <a:p>
            <a:pPr marL="0" indent="0" eaLnBrk="1" fontAlgn="auto" hangingPunct="1">
              <a:spcAft>
                <a:spcPts val="0"/>
              </a:spcAft>
              <a:buNone/>
              <a:defRPr/>
            </a:pPr>
            <a:r>
              <a:rPr lang="en-GB" sz="2400" b="1" dirty="0"/>
              <a:t>For continued discretion</a:t>
            </a:r>
          </a:p>
          <a:p>
            <a:pPr>
              <a:defRPr/>
            </a:pPr>
            <a:r>
              <a:rPr lang="en-GB" sz="2400" dirty="0"/>
              <a:t>Limited resources</a:t>
            </a:r>
          </a:p>
          <a:p>
            <a:pPr>
              <a:defRPr/>
            </a:pPr>
            <a:r>
              <a:rPr lang="en-GB" sz="2400" dirty="0"/>
              <a:t>Laws must be interpreted in concrete policing situations</a:t>
            </a:r>
          </a:p>
          <a:p>
            <a:pPr marL="651510" lvl="1" eaLnBrk="1" fontAlgn="auto" hangingPunct="1">
              <a:spcAft>
                <a:spcPts val="0"/>
              </a:spcAft>
              <a:buFont typeface="Arial" panose="020B0604020202020204" pitchFamily="34" charset="0"/>
              <a:buChar char="•"/>
              <a:defRPr/>
            </a:pPr>
            <a:endParaRPr lang="en-GB" sz="2000" dirty="0"/>
          </a:p>
          <a:p>
            <a:pPr marL="0" indent="0" eaLnBrk="1" fontAlgn="auto" hangingPunct="1">
              <a:spcAft>
                <a:spcPts val="0"/>
              </a:spcAft>
              <a:buNone/>
              <a:defRPr/>
            </a:pPr>
            <a:r>
              <a:rPr lang="en-GB" sz="2400" b="1" dirty="0"/>
              <a:t>Holding officers to account</a:t>
            </a:r>
          </a:p>
          <a:p>
            <a:pPr>
              <a:defRPr/>
            </a:pPr>
            <a:r>
              <a:rPr lang="en-GB" sz="2400" dirty="0"/>
              <a:t>Legal accountability</a:t>
            </a:r>
          </a:p>
          <a:p>
            <a:pPr>
              <a:defRPr/>
            </a:pPr>
            <a:r>
              <a:rPr lang="en-GB" sz="2400" dirty="0"/>
              <a:t>The complaints process</a:t>
            </a:r>
          </a:p>
        </p:txBody>
      </p:sp>
      <p:pic>
        <p:nvPicPr>
          <p:cNvPr id="71" name="Graphic 70" descr="Scales of Justice">
            <a:extLst>
              <a:ext uri="{FF2B5EF4-FFF2-40B4-BE49-F238E27FC236}">
                <a16:creationId xmlns:a16="http://schemas.microsoft.com/office/drawing/2014/main" id="{9FB7F979-D8B7-4D1E-9616-7B9A67441B4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55178" y="925729"/>
            <a:ext cx="4602747" cy="4602747"/>
          </a:xfrm>
          <a:prstGeom prst="rect">
            <a:avLst/>
          </a:prstGeom>
        </p:spPr>
      </p:pic>
      <p:sp>
        <p:nvSpPr>
          <p:cNvPr id="54275" name="Slide Number Placeholder 2">
            <a:extLst>
              <a:ext uri="{FF2B5EF4-FFF2-40B4-BE49-F238E27FC236}">
                <a16:creationId xmlns:a16="http://schemas.microsoft.com/office/drawing/2014/main" id="{2E9E0956-0A89-45AF-82B0-9F641DE6BA7B}"/>
              </a:ext>
            </a:extLst>
          </p:cNvPr>
          <p:cNvSpPr>
            <a:spLocks noGrp="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3036D2C8-C73A-4681-90AC-CD24962EDC2F}" type="slidenum">
              <a:rPr lang="en-GB" altLang="en-US" sz="1800" smtClean="0"/>
              <a:pPr>
                <a:lnSpc>
                  <a:spcPct val="90000"/>
                </a:lnSpc>
                <a:spcBef>
                  <a:spcPct val="0"/>
                </a:spcBef>
                <a:spcAft>
                  <a:spcPts val="600"/>
                </a:spcAft>
                <a:buClrTx/>
                <a:buSzTx/>
                <a:buFontTx/>
                <a:buNone/>
              </a:pPr>
              <a:t>22</a:t>
            </a:fld>
            <a:endParaRPr lang="en-GB" altLang="en-US" sz="1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46C09-4DA0-423E-8ADA-973920707ED8}"/>
              </a:ext>
            </a:extLst>
          </p:cNvPr>
          <p:cNvSpPr>
            <a:spLocks noGrp="1"/>
          </p:cNvSpPr>
          <p:nvPr>
            <p:ph type="ctrTitle"/>
          </p:nvPr>
        </p:nvSpPr>
        <p:spPr/>
        <p:txBody>
          <a:bodyPr/>
          <a:lstStyle/>
          <a:p>
            <a:r>
              <a:rPr lang="en-GB" dirty="0"/>
              <a:t>Police Reform and Social Responsibility Act 2011</a:t>
            </a:r>
          </a:p>
        </p:txBody>
      </p:sp>
      <p:sp>
        <p:nvSpPr>
          <p:cNvPr id="3" name="Subtitle 2">
            <a:extLst>
              <a:ext uri="{FF2B5EF4-FFF2-40B4-BE49-F238E27FC236}">
                <a16:creationId xmlns:a16="http://schemas.microsoft.com/office/drawing/2014/main" id="{D8D7D987-748B-4E98-B934-26E9B4834E02}"/>
              </a:ext>
            </a:extLst>
          </p:cNvPr>
          <p:cNvSpPr>
            <a:spLocks noGrp="1"/>
          </p:cNvSpPr>
          <p:nvPr>
            <p:ph type="subTitle" idx="1"/>
          </p:nvPr>
        </p:nvSpPr>
        <p:spPr/>
        <p:txBody>
          <a:bodyPr/>
          <a:lstStyle/>
          <a:p>
            <a:r>
              <a:rPr lang="en-GB" dirty="0"/>
              <a:t>Police and Crime Commissioners</a:t>
            </a:r>
          </a:p>
        </p:txBody>
      </p:sp>
      <p:sp>
        <p:nvSpPr>
          <p:cNvPr id="4" name="Slide Number Placeholder 3">
            <a:extLst>
              <a:ext uri="{FF2B5EF4-FFF2-40B4-BE49-F238E27FC236}">
                <a16:creationId xmlns:a16="http://schemas.microsoft.com/office/drawing/2014/main" id="{E43C8C81-D2F8-44B2-839F-A8D8EFF739D7}"/>
              </a:ext>
            </a:extLst>
          </p:cNvPr>
          <p:cNvSpPr>
            <a:spLocks noGrp="1"/>
          </p:cNvSpPr>
          <p:nvPr>
            <p:ph type="sldNum" sz="quarter" idx="12"/>
          </p:nvPr>
        </p:nvSpPr>
        <p:spPr/>
        <p:txBody>
          <a:bodyPr/>
          <a:lstStyle/>
          <a:p>
            <a:fld id="{5DFEDB64-84C3-4240-BCBA-134AE1D9082C}" type="slidenum">
              <a:rPr lang="en-GB" smtClean="0"/>
              <a:t>23</a:t>
            </a:fld>
            <a:endParaRPr lang="en-GB"/>
          </a:p>
        </p:txBody>
      </p:sp>
    </p:spTree>
    <p:extLst>
      <p:ext uri="{BB962C8B-B14F-4D97-AF65-F5344CB8AC3E}">
        <p14:creationId xmlns:p14="http://schemas.microsoft.com/office/powerpoint/2010/main" val="1502976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36CA1807-8EA4-40BC-9036-87B0ED5E1F5A}"/>
              </a:ext>
            </a:extLst>
          </p:cNvPr>
          <p:cNvSpPr>
            <a:spLocks noGrp="1"/>
          </p:cNvSpPr>
          <p:nvPr>
            <p:ph type="title"/>
          </p:nvPr>
        </p:nvSpPr>
        <p:spPr/>
        <p:txBody>
          <a:bodyPr anchor="t">
            <a:noAutofit/>
          </a:bodyPr>
          <a:lstStyle/>
          <a:p>
            <a:pPr algn="just">
              <a:defRPr/>
            </a:pPr>
            <a:r>
              <a:rPr lang="en-GB" sz="2400" i="1" dirty="0"/>
              <a:t>We will empower the public: introducing directly elected Police and Crime Commissioners who will give the public a voice and strengthen the bond between the public and the police through greater accountability and transparency so that people have more confidence in the police to fight crime and ASB</a:t>
            </a:r>
          </a:p>
        </p:txBody>
      </p:sp>
      <p:sp>
        <p:nvSpPr>
          <p:cNvPr id="2" name="Text Placeholder 1">
            <a:extLst>
              <a:ext uri="{FF2B5EF4-FFF2-40B4-BE49-F238E27FC236}">
                <a16:creationId xmlns:a16="http://schemas.microsoft.com/office/drawing/2014/main" id="{0CD3929F-984D-4053-A4B3-34B3A185477F}"/>
              </a:ext>
            </a:extLst>
          </p:cNvPr>
          <p:cNvSpPr>
            <a:spLocks noGrp="1"/>
          </p:cNvSpPr>
          <p:nvPr>
            <p:ph type="body" sz="quarter" idx="13"/>
          </p:nvPr>
        </p:nvSpPr>
        <p:spPr/>
        <p:txBody>
          <a:bodyPr/>
          <a:lstStyle/>
          <a:p>
            <a:pPr algn="r"/>
            <a:r>
              <a:rPr lang="en-GB" i="1" dirty="0"/>
              <a:t>(Home Office, 2010: 8)</a:t>
            </a:r>
            <a:endParaRPr lang="en-GB" dirty="0"/>
          </a:p>
        </p:txBody>
      </p:sp>
      <p:sp>
        <p:nvSpPr>
          <p:cNvPr id="3" name="Content Placeholder 2">
            <a:extLst>
              <a:ext uri="{FF2B5EF4-FFF2-40B4-BE49-F238E27FC236}">
                <a16:creationId xmlns:a16="http://schemas.microsoft.com/office/drawing/2014/main" id="{F8592B67-B68B-44E2-BE80-5192758CA2FD}"/>
              </a:ext>
            </a:extLst>
          </p:cNvPr>
          <p:cNvSpPr>
            <a:spLocks noGrp="1"/>
          </p:cNvSpPr>
          <p:nvPr>
            <p:ph type="body" idx="1"/>
          </p:nvPr>
        </p:nvSpPr>
        <p:spPr/>
        <p:txBody>
          <a:bodyPr>
            <a:normAutofit lnSpcReduction="10000"/>
          </a:bodyPr>
          <a:lstStyle/>
          <a:p>
            <a:pPr algn="just" eaLnBrk="1" fontAlgn="auto" hangingPunct="1">
              <a:spcAft>
                <a:spcPts val="0"/>
              </a:spcAft>
              <a:defRPr/>
            </a:pPr>
            <a:endParaRPr lang="en-GB" sz="3200" dirty="0"/>
          </a:p>
          <a:p>
            <a:pPr algn="ctr" eaLnBrk="1" fontAlgn="auto" hangingPunct="1">
              <a:spcAft>
                <a:spcPts val="0"/>
              </a:spcAft>
              <a:defRPr/>
            </a:pPr>
            <a:r>
              <a:rPr lang="en-GB" sz="3200" dirty="0"/>
              <a:t>PCCs are now the </a:t>
            </a:r>
            <a:r>
              <a:rPr lang="en-GB" sz="3200" u="sng" dirty="0"/>
              <a:t>principal method of police governance</a:t>
            </a:r>
            <a:r>
              <a:rPr lang="en-GB" sz="3200" dirty="0"/>
              <a:t> (replace Police Authorities).</a:t>
            </a:r>
            <a:endParaRPr lang="en-GB" dirty="0"/>
          </a:p>
          <a:p>
            <a:pPr marL="320040" indent="-320040" algn="just" eaLnBrk="1" fontAlgn="auto" hangingPunct="1">
              <a:spcAft>
                <a:spcPts val="0"/>
              </a:spcAft>
              <a:buFont typeface="Wingdings"/>
              <a:buChar char=""/>
              <a:defRPr/>
            </a:pPr>
            <a:endParaRPr lang="en-GB" dirty="0"/>
          </a:p>
          <a:p>
            <a:pPr marL="320040" indent="-320040" algn="just" eaLnBrk="1" fontAlgn="auto" hangingPunct="1">
              <a:spcAft>
                <a:spcPts val="0"/>
              </a:spcAft>
              <a:buFont typeface="Wingdings"/>
              <a:buChar char=""/>
              <a:defRPr/>
            </a:pPr>
            <a:endParaRPr lang="en-GB" dirty="0"/>
          </a:p>
        </p:txBody>
      </p:sp>
      <p:sp>
        <p:nvSpPr>
          <p:cNvPr id="56324" name="Slide Number Placeholder 3">
            <a:extLst>
              <a:ext uri="{FF2B5EF4-FFF2-40B4-BE49-F238E27FC236}">
                <a16:creationId xmlns:a16="http://schemas.microsoft.com/office/drawing/2014/main" id="{C3BE5764-49C8-48D5-972F-C141E586F7D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80000"/>
              </a:lnSpc>
              <a:spcBef>
                <a:spcPct val="0"/>
              </a:spcBef>
              <a:buClrTx/>
              <a:buSzTx/>
              <a:buFontTx/>
              <a:buNone/>
            </a:pPr>
            <a:fld id="{684F70B5-27F1-45F5-B986-9C210D779D39}" type="slidenum">
              <a:rPr lang="en-GB" altLang="en-US" sz="1200" smtClean="0">
                <a:solidFill>
                  <a:srgbClr val="FFFFFF"/>
                </a:solidFill>
              </a:rPr>
              <a:pPr>
                <a:lnSpc>
                  <a:spcPct val="80000"/>
                </a:lnSpc>
                <a:spcBef>
                  <a:spcPct val="0"/>
                </a:spcBef>
                <a:buClrTx/>
                <a:buSzTx/>
                <a:buFontTx/>
                <a:buNone/>
              </a:pPr>
              <a:t>24</a:t>
            </a:fld>
            <a:endParaRPr lang="en-GB" altLang="en-US" sz="12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0" name="Title 1">
            <a:extLst>
              <a:ext uri="{FF2B5EF4-FFF2-40B4-BE49-F238E27FC236}">
                <a16:creationId xmlns:a16="http://schemas.microsoft.com/office/drawing/2014/main" id="{3DAD1ABC-5814-4140-9AF4-5FF14D17D7F6}"/>
              </a:ext>
            </a:extLst>
          </p:cNvPr>
          <p:cNvSpPr>
            <a:spLocks noGrp="1"/>
          </p:cNvSpPr>
          <p:nvPr>
            <p:ph type="title"/>
          </p:nvPr>
        </p:nvSpPr>
        <p:spPr>
          <a:xfrm>
            <a:off x="1286933" y="609600"/>
            <a:ext cx="10197494" cy="1099457"/>
          </a:xfrm>
        </p:spPr>
        <p:txBody>
          <a:bodyPr>
            <a:normAutofit/>
          </a:bodyPr>
          <a:lstStyle/>
          <a:p>
            <a:pPr eaLnBrk="1" hangingPunct="1"/>
            <a:r>
              <a:rPr lang="en-GB" altLang="en-US" b="1"/>
              <a:t>PCCs cont’d</a:t>
            </a:r>
            <a:endParaRPr lang="en-GB" altLang="en-US"/>
          </a:p>
        </p:txBody>
      </p:sp>
      <p:sp>
        <p:nvSpPr>
          <p:cNvPr id="76" name="Isosceles Triangle 7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371" name="Slide Number Placeholder 2">
            <a:extLst>
              <a:ext uri="{FF2B5EF4-FFF2-40B4-BE49-F238E27FC236}">
                <a16:creationId xmlns:a16="http://schemas.microsoft.com/office/drawing/2014/main" id="{BEECEA81-8504-454B-B509-452CA648B417}"/>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378A3364-E201-441A-A7C9-8838067F55F9}" type="slidenum">
              <a:rPr lang="en-GB" altLang="en-US" sz="1800" smtClean="0"/>
              <a:pPr>
                <a:lnSpc>
                  <a:spcPct val="90000"/>
                </a:lnSpc>
                <a:spcBef>
                  <a:spcPct val="0"/>
                </a:spcBef>
                <a:spcAft>
                  <a:spcPts val="600"/>
                </a:spcAft>
                <a:buClrTx/>
                <a:buSzTx/>
                <a:buFontTx/>
                <a:buNone/>
              </a:pPr>
              <a:t>25</a:t>
            </a:fld>
            <a:endParaRPr lang="en-GB" altLang="en-US" sz="1800"/>
          </a:p>
        </p:txBody>
      </p:sp>
      <p:sp>
        <p:nvSpPr>
          <p:cNvPr id="78" name="Isosceles Triangle 7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8380" name="Content Placeholder 3">
            <a:extLst>
              <a:ext uri="{FF2B5EF4-FFF2-40B4-BE49-F238E27FC236}">
                <a16:creationId xmlns:a16="http://schemas.microsoft.com/office/drawing/2014/main" id="{B831AC50-E5ED-48A4-859E-1B3E70463D5B}"/>
              </a:ext>
            </a:extLst>
          </p:cNvPr>
          <p:cNvGraphicFramePr>
            <a:graphicFrameLocks noGrp="1"/>
          </p:cNvGraphicFramePr>
          <p:nvPr>
            <p:ph sz="quarter" idx="1"/>
            <p:extLst>
              <p:ext uri="{D42A27DB-BD31-4B8C-83A1-F6EECF244321}">
                <p14:modId xmlns:p14="http://schemas.microsoft.com/office/powerpoint/2010/main" val="402990926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6A1ADC0C-F7F6-49CD-8B5A-8D48EFAAF886}"/>
              </a:ext>
            </a:extLst>
          </p:cNvPr>
          <p:cNvSpPr/>
          <p:nvPr/>
        </p:nvSpPr>
        <p:spPr>
          <a:xfrm>
            <a:off x="1286933" y="5262511"/>
            <a:ext cx="9618133" cy="776851"/>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accent1"/>
                </a:solidFill>
              </a:rPr>
              <a:t>overseeing the maintenance of the police force for that area;</a:t>
            </a:r>
            <a:endParaRPr lang="en-US" sz="2000" dirty="0">
              <a:solidFill>
                <a:schemeClr val="accent1"/>
              </a:solidFill>
            </a:endParaRPr>
          </a:p>
        </p:txBody>
      </p:sp>
      <p:sp>
        <p:nvSpPr>
          <p:cNvPr id="15" name="Rectangle 14">
            <a:extLst>
              <a:ext uri="{FF2B5EF4-FFF2-40B4-BE49-F238E27FC236}">
                <a16:creationId xmlns:a16="http://schemas.microsoft.com/office/drawing/2014/main" id="{69D248C1-8783-4D49-A293-2CF4EDC99D03}"/>
              </a:ext>
            </a:extLst>
          </p:cNvPr>
          <p:cNvSpPr/>
          <p:nvPr/>
        </p:nvSpPr>
        <p:spPr>
          <a:xfrm>
            <a:off x="1291853" y="5282179"/>
            <a:ext cx="9618133" cy="776851"/>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solidFill>
                  <a:schemeClr val="accent1"/>
                </a:solidFill>
              </a:rPr>
              <a:t>ensuring that the police force is efficient and effective;</a:t>
            </a:r>
            <a:endParaRPr lang="en-US" sz="2000" dirty="0">
              <a:solidFill>
                <a:schemeClr val="accent1"/>
              </a:solidFill>
            </a:endParaRPr>
          </a:p>
        </p:txBody>
      </p:sp>
      <p:sp>
        <p:nvSpPr>
          <p:cNvPr id="16" name="Rectangle 15">
            <a:extLst>
              <a:ext uri="{FF2B5EF4-FFF2-40B4-BE49-F238E27FC236}">
                <a16:creationId xmlns:a16="http://schemas.microsoft.com/office/drawing/2014/main" id="{45B2B455-3FF8-4E1A-8AAA-996D1952F21D}"/>
              </a:ext>
            </a:extLst>
          </p:cNvPr>
          <p:cNvSpPr/>
          <p:nvPr/>
        </p:nvSpPr>
        <p:spPr>
          <a:xfrm>
            <a:off x="1296763" y="5287099"/>
            <a:ext cx="9618133" cy="776851"/>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solidFill>
                  <a:schemeClr val="accent1"/>
                </a:solidFill>
              </a:rPr>
              <a:t>appointing Chief Constables, holding them to account for running the force, and if necessary dismissing them;</a:t>
            </a:r>
            <a:endParaRPr lang="en-US" sz="2000" dirty="0">
              <a:solidFill>
                <a:schemeClr val="accent1"/>
              </a:solidFill>
            </a:endParaRPr>
          </a:p>
        </p:txBody>
      </p:sp>
      <p:sp>
        <p:nvSpPr>
          <p:cNvPr id="17" name="Rectangle 16">
            <a:extLst>
              <a:ext uri="{FF2B5EF4-FFF2-40B4-BE49-F238E27FC236}">
                <a16:creationId xmlns:a16="http://schemas.microsoft.com/office/drawing/2014/main" id="{B5F16073-9C19-4333-A2CA-3BAC7F1D8349}"/>
              </a:ext>
            </a:extLst>
          </p:cNvPr>
          <p:cNvSpPr/>
          <p:nvPr/>
        </p:nvSpPr>
        <p:spPr>
          <a:xfrm>
            <a:off x="1301688" y="5262515"/>
            <a:ext cx="9618133" cy="776851"/>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accent1"/>
                </a:solidFill>
              </a:rPr>
              <a:t>setting the police and crime objectives for their area through a </a:t>
            </a:r>
          </a:p>
          <a:p>
            <a:pPr algn="ctr"/>
            <a:r>
              <a:rPr lang="en-GB" sz="2000" dirty="0">
                <a:solidFill>
                  <a:schemeClr val="accent1"/>
                </a:solidFill>
              </a:rPr>
              <a:t>police and crime plan;</a:t>
            </a:r>
            <a:endParaRPr lang="en-US" sz="2000" dirty="0">
              <a:solidFill>
                <a:schemeClr val="accent1"/>
              </a:solidFill>
            </a:endParaRPr>
          </a:p>
        </p:txBody>
      </p:sp>
      <p:sp>
        <p:nvSpPr>
          <p:cNvPr id="18" name="Rectangle 17">
            <a:extLst>
              <a:ext uri="{FF2B5EF4-FFF2-40B4-BE49-F238E27FC236}">
                <a16:creationId xmlns:a16="http://schemas.microsoft.com/office/drawing/2014/main" id="{2B02F4A7-20AF-4959-AC9A-1D1614C54471}"/>
              </a:ext>
            </a:extLst>
          </p:cNvPr>
          <p:cNvSpPr/>
          <p:nvPr/>
        </p:nvSpPr>
        <p:spPr>
          <a:xfrm>
            <a:off x="1291853" y="5282182"/>
            <a:ext cx="9618133" cy="776851"/>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solidFill>
                  <a:schemeClr val="accent1"/>
                </a:solidFill>
              </a:rPr>
              <a:t>setting the force budget and determining the precept;</a:t>
            </a:r>
            <a:endParaRPr lang="en-US" sz="2000" dirty="0">
              <a:solidFill>
                <a:schemeClr val="accent1"/>
              </a:solidFill>
            </a:endParaRPr>
          </a:p>
        </p:txBody>
      </p:sp>
      <p:sp>
        <p:nvSpPr>
          <p:cNvPr id="19" name="Rectangle 18">
            <a:extLst>
              <a:ext uri="{FF2B5EF4-FFF2-40B4-BE49-F238E27FC236}">
                <a16:creationId xmlns:a16="http://schemas.microsoft.com/office/drawing/2014/main" id="{286B2E19-8D2F-4EF0-A0E1-9631E3F794E9}"/>
              </a:ext>
            </a:extLst>
          </p:cNvPr>
          <p:cNvSpPr/>
          <p:nvPr/>
        </p:nvSpPr>
        <p:spPr>
          <a:xfrm>
            <a:off x="1282014" y="5287095"/>
            <a:ext cx="9618133" cy="776851"/>
          </a:xfrm>
          <a:prstGeom prst="rect">
            <a:avLst/>
          </a:prstGeom>
          <a:solidFill>
            <a:srgbClr val="BBBFC8"/>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solidFill>
                  <a:schemeClr val="accent1"/>
                </a:solidFill>
              </a:rPr>
              <a:t>bringing together community safety and criminal justice partners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P spid="16" grpId="0" animBg="1"/>
      <p:bldP spid="17" grpId="0" animBg="1"/>
      <p:bldP spid="18" grpId="0" animBg="1"/>
      <p:bldP spid="1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Title 1">
            <a:extLst>
              <a:ext uri="{FF2B5EF4-FFF2-40B4-BE49-F238E27FC236}">
                <a16:creationId xmlns:a16="http://schemas.microsoft.com/office/drawing/2014/main" id="{C4547BDE-C569-4A51-A41B-9412089C40A8}"/>
              </a:ext>
            </a:extLst>
          </p:cNvPr>
          <p:cNvSpPr>
            <a:spLocks noGrp="1"/>
          </p:cNvSpPr>
          <p:nvPr>
            <p:ph type="title"/>
          </p:nvPr>
        </p:nvSpPr>
        <p:spPr>
          <a:xfrm>
            <a:off x="1333502" y="609600"/>
            <a:ext cx="8596668" cy="1320800"/>
          </a:xfrm>
        </p:spPr>
        <p:txBody>
          <a:bodyPr>
            <a:normAutofit/>
          </a:bodyPr>
          <a:lstStyle/>
          <a:p>
            <a:pPr eaLnBrk="1" hangingPunct="1"/>
            <a:r>
              <a:rPr lang="en-GB" altLang="en-US" b="1" dirty="0"/>
              <a:t>The Police and Crime Panel (PCP)</a:t>
            </a:r>
            <a:endParaRPr lang="en-GB" altLang="en-US" dirty="0"/>
          </a:p>
        </p:txBody>
      </p:sp>
      <p:sp>
        <p:nvSpPr>
          <p:cNvPr id="193" name="Isosceles Triangle 19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419" name="Slide Number Placeholder 2">
            <a:extLst>
              <a:ext uri="{FF2B5EF4-FFF2-40B4-BE49-F238E27FC236}">
                <a16:creationId xmlns:a16="http://schemas.microsoft.com/office/drawing/2014/main" id="{BE216B7D-DA11-470F-9591-F1F3D1EA50C0}"/>
              </a:ext>
            </a:extLst>
          </p:cNvPr>
          <p:cNvSpPr>
            <a:spLocks noGrp="1"/>
          </p:cNvSpPr>
          <p:nvPr>
            <p:ph type="sldNum" sz="quarter" idx="12"/>
          </p:nvPr>
        </p:nvSpPr>
        <p:spPr bwMode="auto">
          <a:xfrm>
            <a:off x="10666064" y="6211843"/>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CEB0698D-2D7F-4AAC-900E-6D1AB5A0374A}" type="slidenum">
              <a:rPr lang="en-GB" altLang="en-US" sz="1800" smtClean="0"/>
              <a:pPr>
                <a:lnSpc>
                  <a:spcPct val="90000"/>
                </a:lnSpc>
                <a:spcBef>
                  <a:spcPct val="0"/>
                </a:spcBef>
                <a:spcAft>
                  <a:spcPts val="600"/>
                </a:spcAft>
                <a:buClrTx/>
                <a:buSzTx/>
                <a:buFontTx/>
                <a:buNone/>
              </a:pPr>
              <a:t>26</a:t>
            </a:fld>
            <a:endParaRPr lang="en-GB" altLang="en-US" sz="1800"/>
          </a:p>
        </p:txBody>
      </p:sp>
      <p:sp>
        <p:nvSpPr>
          <p:cNvPr id="4" name="Content Placeholder 3">
            <a:extLst>
              <a:ext uri="{FF2B5EF4-FFF2-40B4-BE49-F238E27FC236}">
                <a16:creationId xmlns:a16="http://schemas.microsoft.com/office/drawing/2014/main" id="{0645A150-5086-4F7E-A2E9-F12CF4D68D25}"/>
              </a:ext>
            </a:extLst>
          </p:cNvPr>
          <p:cNvSpPr>
            <a:spLocks noGrp="1"/>
          </p:cNvSpPr>
          <p:nvPr>
            <p:ph idx="1"/>
          </p:nvPr>
        </p:nvSpPr>
        <p:spPr>
          <a:xfrm>
            <a:off x="842597" y="1580827"/>
            <a:ext cx="10900670" cy="5277173"/>
          </a:xfrm>
        </p:spPr>
        <p:txBody>
          <a:bodyPr>
            <a:normAutofit/>
          </a:bodyPr>
          <a:lstStyle/>
          <a:p>
            <a:pPr marL="0" indent="0">
              <a:lnSpc>
                <a:spcPct val="90000"/>
              </a:lnSpc>
              <a:buNone/>
              <a:defRPr/>
            </a:pPr>
            <a:r>
              <a:rPr lang="en-GB" b="1" dirty="0"/>
              <a:t>Duties and responsibilities include:</a:t>
            </a:r>
          </a:p>
          <a:p>
            <a:pPr>
              <a:lnSpc>
                <a:spcPct val="90000"/>
              </a:lnSpc>
              <a:defRPr/>
            </a:pPr>
            <a:endParaRPr lang="en-GB" dirty="0"/>
          </a:p>
          <a:p>
            <a:pPr marL="651510" lvl="1">
              <a:lnSpc>
                <a:spcPct val="90000"/>
              </a:lnSpc>
              <a:defRPr/>
            </a:pPr>
            <a:r>
              <a:rPr lang="en-GB" sz="1800" dirty="0"/>
              <a:t>reviewing the draft police and crime plan given to the panel by the PCC; </a:t>
            </a:r>
          </a:p>
          <a:p>
            <a:pPr marL="651510" lvl="1">
              <a:lnSpc>
                <a:spcPct val="90000"/>
              </a:lnSpc>
              <a:defRPr/>
            </a:pPr>
            <a:r>
              <a:rPr lang="en-GB" sz="1800" dirty="0"/>
              <a:t>making recommendations on the draft plan to the PCC; </a:t>
            </a:r>
          </a:p>
          <a:p>
            <a:pPr marL="651510" lvl="1">
              <a:lnSpc>
                <a:spcPct val="90000"/>
              </a:lnSpc>
              <a:defRPr/>
            </a:pPr>
            <a:r>
              <a:rPr lang="en-GB" sz="1800" dirty="0"/>
              <a:t>reviewing, questioning and making recommendations on the annual report submitted by the PCC; </a:t>
            </a:r>
          </a:p>
          <a:p>
            <a:pPr marL="651510" lvl="1">
              <a:lnSpc>
                <a:spcPct val="90000"/>
              </a:lnSpc>
              <a:defRPr/>
            </a:pPr>
            <a:r>
              <a:rPr lang="en-GB" sz="1800" dirty="0"/>
              <a:t>reviewing the level of police precept proposed by the PCC;</a:t>
            </a:r>
          </a:p>
          <a:p>
            <a:pPr marL="651510" lvl="1">
              <a:lnSpc>
                <a:spcPct val="90000"/>
              </a:lnSpc>
              <a:defRPr/>
            </a:pPr>
            <a:r>
              <a:rPr lang="en-GB" sz="1800" dirty="0"/>
              <a:t>reviewing the suitability of the PCC’s preferred choice of Chief Constable;</a:t>
            </a:r>
          </a:p>
          <a:p>
            <a:pPr marL="651510" lvl="1">
              <a:lnSpc>
                <a:spcPct val="90000"/>
              </a:lnSpc>
              <a:defRPr/>
            </a:pPr>
            <a:r>
              <a:rPr lang="en-GB" sz="1800" dirty="0"/>
              <a:t>reviewing appointments of senior staff within the Office of the Police and Crime Commissioner (OPCC), including the Deputy PCC;</a:t>
            </a:r>
          </a:p>
          <a:p>
            <a:pPr marL="651510" lvl="1">
              <a:lnSpc>
                <a:spcPct val="90000"/>
              </a:lnSpc>
              <a:defRPr/>
            </a:pPr>
            <a:r>
              <a:rPr lang="en-GB" sz="1800" dirty="0"/>
              <a:t>investigating complaints of non-criminal behaviour by the PCC;</a:t>
            </a:r>
          </a:p>
          <a:p>
            <a:pPr marL="651510" lvl="1">
              <a:lnSpc>
                <a:spcPct val="90000"/>
              </a:lnSpc>
              <a:defRPr/>
            </a:pPr>
            <a:r>
              <a:rPr lang="en-GB" sz="1800" dirty="0"/>
              <a:t>suspending the PCC if he or she has been charged with an offence serious enough to warrant a two-year jail sentence.</a:t>
            </a:r>
          </a:p>
          <a:p>
            <a:pPr marL="651510" lvl="1">
              <a:lnSpc>
                <a:spcPct val="90000"/>
              </a:lnSpc>
              <a:defRPr/>
            </a:pPr>
            <a:r>
              <a:rPr lang="en-GB" sz="1800" dirty="0"/>
              <a:t>reviewing decisions made by the PCC in the discharge of his/her functions.</a:t>
            </a:r>
          </a:p>
        </p:txBody>
      </p:sp>
      <p:sp>
        <p:nvSpPr>
          <p:cNvPr id="194" name="Isosceles Triangle 19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6" name="Title 1">
            <a:extLst>
              <a:ext uri="{FF2B5EF4-FFF2-40B4-BE49-F238E27FC236}">
                <a16:creationId xmlns:a16="http://schemas.microsoft.com/office/drawing/2014/main" id="{3FD77651-46BF-4BC8-8D50-75BE9A3419C8}"/>
              </a:ext>
            </a:extLst>
          </p:cNvPr>
          <p:cNvSpPr>
            <a:spLocks noGrp="1"/>
          </p:cNvSpPr>
          <p:nvPr>
            <p:ph type="title"/>
          </p:nvPr>
        </p:nvSpPr>
        <p:spPr>
          <a:xfrm>
            <a:off x="1286933" y="609600"/>
            <a:ext cx="10197494" cy="1099457"/>
          </a:xfrm>
        </p:spPr>
        <p:txBody>
          <a:bodyPr>
            <a:normAutofit/>
          </a:bodyPr>
          <a:lstStyle/>
          <a:p>
            <a:pPr eaLnBrk="1" hangingPunct="1"/>
            <a:r>
              <a:rPr lang="en-GB" altLang="en-US" b="1"/>
              <a:t>Case Study 3</a:t>
            </a:r>
          </a:p>
        </p:txBody>
      </p:sp>
      <p:sp>
        <p:nvSpPr>
          <p:cNvPr id="82" name="Isosceles Triangle 8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468" name="Slide Number Placeholder 3">
            <a:extLst>
              <a:ext uri="{FF2B5EF4-FFF2-40B4-BE49-F238E27FC236}">
                <a16:creationId xmlns:a16="http://schemas.microsoft.com/office/drawing/2014/main" id="{1F61B51B-04E9-4454-B2F0-3B41F101A03B}"/>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F2DD8559-7854-41DA-8357-D8A4E50F2FD7}" type="slidenum">
              <a:rPr lang="en-GB" altLang="en-US" sz="1800" smtClean="0"/>
              <a:pPr>
                <a:lnSpc>
                  <a:spcPct val="90000"/>
                </a:lnSpc>
                <a:spcBef>
                  <a:spcPct val="0"/>
                </a:spcBef>
                <a:spcAft>
                  <a:spcPts val="600"/>
                </a:spcAft>
                <a:buClrTx/>
                <a:buSzTx/>
                <a:buFontTx/>
                <a:buNone/>
              </a:pPr>
              <a:t>27</a:t>
            </a:fld>
            <a:endParaRPr lang="en-GB" altLang="en-US" sz="1800"/>
          </a:p>
        </p:txBody>
      </p:sp>
      <p:sp>
        <p:nvSpPr>
          <p:cNvPr id="84" name="Isosceles Triangle 8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2475" name="Content Placeholder 2">
            <a:extLst>
              <a:ext uri="{FF2B5EF4-FFF2-40B4-BE49-F238E27FC236}">
                <a16:creationId xmlns:a16="http://schemas.microsoft.com/office/drawing/2014/main" id="{94A57B11-8BDB-4F78-BE7B-8092A008DA65}"/>
              </a:ext>
            </a:extLst>
          </p:cNvPr>
          <p:cNvGraphicFramePr>
            <a:graphicFrameLocks noGrp="1"/>
          </p:cNvGraphicFramePr>
          <p:nvPr>
            <p:ph sz="quarter" idx="1"/>
            <p:extLst>
              <p:ext uri="{D42A27DB-BD31-4B8C-83A1-F6EECF244321}">
                <p14:modId xmlns:p14="http://schemas.microsoft.com/office/powerpoint/2010/main" val="970647938"/>
              </p:ext>
            </p:extLst>
          </p:nvPr>
        </p:nvGraphicFramePr>
        <p:xfrm>
          <a:off x="1286933" y="1709056"/>
          <a:ext cx="9618133" cy="4539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Title 1">
            <a:extLst>
              <a:ext uri="{FF2B5EF4-FFF2-40B4-BE49-F238E27FC236}">
                <a16:creationId xmlns:a16="http://schemas.microsoft.com/office/drawing/2014/main" id="{DE1696B7-B5FC-41CB-AB6B-66EB14CDF15C}"/>
              </a:ext>
            </a:extLst>
          </p:cNvPr>
          <p:cNvSpPr>
            <a:spLocks noGrp="1"/>
          </p:cNvSpPr>
          <p:nvPr>
            <p:ph type="title"/>
          </p:nvPr>
        </p:nvSpPr>
        <p:spPr>
          <a:xfrm>
            <a:off x="1286933" y="609600"/>
            <a:ext cx="10197494" cy="1099457"/>
          </a:xfrm>
        </p:spPr>
        <p:txBody>
          <a:bodyPr>
            <a:normAutofit/>
          </a:bodyPr>
          <a:lstStyle/>
          <a:p>
            <a:pPr eaLnBrk="1" hangingPunct="1"/>
            <a:r>
              <a:rPr lang="en-GB" altLang="en-US" b="1"/>
              <a:t>Benefits</a:t>
            </a:r>
          </a:p>
        </p:txBody>
      </p:sp>
      <p:sp>
        <p:nvSpPr>
          <p:cNvPr id="193" name="Isosceles Triangle 19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540" name="Slide Number Placeholder 3">
            <a:extLst>
              <a:ext uri="{FF2B5EF4-FFF2-40B4-BE49-F238E27FC236}">
                <a16:creationId xmlns:a16="http://schemas.microsoft.com/office/drawing/2014/main" id="{3B90B065-B47A-4010-B0BF-59A712E06D23}"/>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E0DCE3B5-37D0-4A78-B54A-FCE7230CF0B5}" type="slidenum">
              <a:rPr lang="en-GB" altLang="en-US" sz="1800"/>
              <a:pPr>
                <a:lnSpc>
                  <a:spcPct val="90000"/>
                </a:lnSpc>
                <a:spcBef>
                  <a:spcPct val="0"/>
                </a:spcBef>
                <a:spcAft>
                  <a:spcPts val="600"/>
                </a:spcAft>
                <a:buClrTx/>
                <a:buSzTx/>
                <a:buFontTx/>
                <a:buNone/>
              </a:pPr>
              <a:t>28</a:t>
            </a:fld>
            <a:endParaRPr lang="en-GB" altLang="en-US" sz="1800"/>
          </a:p>
        </p:txBody>
      </p:sp>
      <p:sp>
        <p:nvSpPr>
          <p:cNvPr id="194" name="Isosceles Triangle 19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1" name="Content Placeholder 2">
            <a:extLst>
              <a:ext uri="{FF2B5EF4-FFF2-40B4-BE49-F238E27FC236}">
                <a16:creationId xmlns:a16="http://schemas.microsoft.com/office/drawing/2014/main" id="{D3FDD56A-FB9F-4737-9A09-7CCC06404584}"/>
              </a:ext>
            </a:extLst>
          </p:cNvPr>
          <p:cNvGraphicFramePr>
            <a:graphicFrameLocks/>
          </p:cNvGraphicFramePr>
          <p:nvPr>
            <p:extLst>
              <p:ext uri="{D42A27DB-BD31-4B8C-83A1-F6EECF244321}">
                <p14:modId xmlns:p14="http://schemas.microsoft.com/office/powerpoint/2010/main" val="65169059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Title 1">
            <a:extLst>
              <a:ext uri="{FF2B5EF4-FFF2-40B4-BE49-F238E27FC236}">
                <a16:creationId xmlns:a16="http://schemas.microsoft.com/office/drawing/2014/main" id="{DE1696B7-B5FC-41CB-AB6B-66EB14CDF15C}"/>
              </a:ext>
            </a:extLst>
          </p:cNvPr>
          <p:cNvSpPr>
            <a:spLocks noGrp="1"/>
          </p:cNvSpPr>
          <p:nvPr>
            <p:ph type="title"/>
          </p:nvPr>
        </p:nvSpPr>
        <p:spPr>
          <a:xfrm>
            <a:off x="1286933" y="609600"/>
            <a:ext cx="10197494" cy="1099457"/>
          </a:xfrm>
        </p:spPr>
        <p:txBody>
          <a:bodyPr>
            <a:normAutofit/>
          </a:bodyPr>
          <a:lstStyle/>
          <a:p>
            <a:pPr eaLnBrk="1" hangingPunct="1"/>
            <a:r>
              <a:rPr lang="en-GB" altLang="en-US" b="1"/>
              <a:t>Potential Problems</a:t>
            </a:r>
          </a:p>
        </p:txBody>
      </p:sp>
      <p:sp>
        <p:nvSpPr>
          <p:cNvPr id="193" name="Isosceles Triangle 19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540" name="Slide Number Placeholder 3">
            <a:extLst>
              <a:ext uri="{FF2B5EF4-FFF2-40B4-BE49-F238E27FC236}">
                <a16:creationId xmlns:a16="http://schemas.microsoft.com/office/drawing/2014/main" id="{3B90B065-B47A-4010-B0BF-59A712E06D23}"/>
              </a:ext>
            </a:extLst>
          </p:cNvPr>
          <p:cNvSpPr>
            <a:spLocks noGrp="1"/>
          </p:cNvSpPr>
          <p:nvPr>
            <p:ph type="sldNum" sz="quarter" idx="12"/>
          </p:nvPr>
        </p:nvSpPr>
        <p:spPr bwMode="auto">
          <a:xfrm>
            <a:off x="9894532" y="6182876"/>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E0DCE3B5-37D0-4A78-B54A-FCE7230CF0B5}" type="slidenum">
              <a:rPr lang="en-GB" altLang="en-US" sz="1800"/>
              <a:pPr>
                <a:lnSpc>
                  <a:spcPct val="90000"/>
                </a:lnSpc>
                <a:spcBef>
                  <a:spcPct val="0"/>
                </a:spcBef>
                <a:spcAft>
                  <a:spcPts val="600"/>
                </a:spcAft>
                <a:buClrTx/>
                <a:buSzTx/>
                <a:buFontTx/>
                <a:buNone/>
              </a:pPr>
              <a:t>29</a:t>
            </a:fld>
            <a:endParaRPr lang="en-GB" altLang="en-US" sz="1800"/>
          </a:p>
        </p:txBody>
      </p:sp>
      <p:sp>
        <p:nvSpPr>
          <p:cNvPr id="194" name="Isosceles Triangle 19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5542" name="Content Placeholder 2">
            <a:extLst>
              <a:ext uri="{FF2B5EF4-FFF2-40B4-BE49-F238E27FC236}">
                <a16:creationId xmlns:a16="http://schemas.microsoft.com/office/drawing/2014/main" id="{BC1A4AE2-A456-4FA6-B52C-63B531E2F9F7}"/>
              </a:ext>
            </a:extLst>
          </p:cNvPr>
          <p:cNvGraphicFramePr>
            <a:graphicFrameLocks noGrp="1"/>
          </p:cNvGraphicFramePr>
          <p:nvPr>
            <p:ph sz="quarter" idx="1"/>
            <p:extLst>
              <p:ext uri="{D42A27DB-BD31-4B8C-83A1-F6EECF244321}">
                <p14:modId xmlns:p14="http://schemas.microsoft.com/office/powerpoint/2010/main" val="162147500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75687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2BB298C9-49C3-455C-9E23-E4F30D069E5B}"/>
              </a:ext>
            </a:extLst>
          </p:cNvPr>
          <p:cNvSpPr>
            <a:spLocks noGrp="1"/>
          </p:cNvSpPr>
          <p:nvPr>
            <p:ph type="title"/>
          </p:nvPr>
        </p:nvSpPr>
        <p:spPr>
          <a:xfrm>
            <a:off x="677334" y="609600"/>
            <a:ext cx="8596668" cy="1320800"/>
          </a:xfrm>
        </p:spPr>
        <p:txBody>
          <a:bodyPr anchor="t">
            <a:normAutofit/>
          </a:bodyPr>
          <a:lstStyle/>
          <a:p>
            <a:pPr eaLnBrk="1" hangingPunct="1"/>
            <a:r>
              <a:rPr lang="en-GB" altLang="en-US" b="1"/>
              <a:t>Essay question reminder</a:t>
            </a:r>
          </a:p>
        </p:txBody>
      </p:sp>
      <p:sp>
        <p:nvSpPr>
          <p:cNvPr id="3" name="Content Placeholder 2">
            <a:extLst>
              <a:ext uri="{FF2B5EF4-FFF2-40B4-BE49-F238E27FC236}">
                <a16:creationId xmlns:a16="http://schemas.microsoft.com/office/drawing/2014/main" id="{CDB9A2C2-2742-44CA-B1E6-544B4B71C73A}"/>
              </a:ext>
            </a:extLst>
          </p:cNvPr>
          <p:cNvSpPr>
            <a:spLocks noGrp="1"/>
          </p:cNvSpPr>
          <p:nvPr>
            <p:ph idx="1"/>
          </p:nvPr>
        </p:nvSpPr>
        <p:spPr>
          <a:xfrm>
            <a:off x="677333" y="1725561"/>
            <a:ext cx="8900619" cy="5132439"/>
          </a:xfrm>
        </p:spPr>
        <p:txBody>
          <a:bodyPr>
            <a:normAutofit fontScale="92500" lnSpcReduction="10000"/>
          </a:bodyPr>
          <a:lstStyle/>
          <a:p>
            <a:pPr marL="0" indent="0" algn="just">
              <a:buNone/>
            </a:pPr>
            <a:r>
              <a:rPr lang="en-US" sz="2800" b="1" dirty="0"/>
              <a:t>2500 word essay</a:t>
            </a:r>
            <a:endParaRPr lang="en-GB" sz="2800" dirty="0"/>
          </a:p>
          <a:p>
            <a:pPr algn="just" hangingPunct="0"/>
            <a:r>
              <a:rPr lang="en-GB" sz="2800" dirty="0"/>
              <a:t>Students are required to write an essay evaluating the changes to modern day policing. What factors have brought about the changes and what pressures have they experienced.</a:t>
            </a:r>
          </a:p>
          <a:p>
            <a:pPr algn="just" hangingPunct="0"/>
            <a:endParaRPr lang="en-GB" sz="2800" dirty="0"/>
          </a:p>
          <a:p>
            <a:pPr hangingPunct="0"/>
            <a:r>
              <a:rPr lang="en-GB" sz="2800" dirty="0"/>
              <a:t>Look at:</a:t>
            </a:r>
          </a:p>
          <a:p>
            <a:pPr lvl="1" hangingPunct="0"/>
            <a:r>
              <a:rPr lang="en-GB" sz="2600" dirty="0"/>
              <a:t>Chosen changes, </a:t>
            </a:r>
          </a:p>
          <a:p>
            <a:pPr lvl="1" hangingPunct="0"/>
            <a:r>
              <a:rPr lang="en-GB" sz="2600" dirty="0"/>
              <a:t>Pressures, </a:t>
            </a:r>
          </a:p>
          <a:p>
            <a:pPr lvl="1" hangingPunct="0"/>
            <a:r>
              <a:rPr lang="en-GB" sz="2600" dirty="0"/>
              <a:t>HMIC PEEL, </a:t>
            </a:r>
          </a:p>
          <a:p>
            <a:pPr lvl="1" hangingPunct="0"/>
            <a:r>
              <a:rPr lang="en-GB" sz="2600" dirty="0"/>
              <a:t>Austerity </a:t>
            </a:r>
            <a:endParaRPr lang="en-GB" sz="2600" b="1" dirty="0"/>
          </a:p>
          <a:p>
            <a:pPr marL="0" indent="0" eaLnBrk="1" fontAlgn="auto" hangingPunct="1">
              <a:spcAft>
                <a:spcPts val="0"/>
              </a:spcAft>
              <a:buFont typeface="Wingdings"/>
              <a:buNone/>
              <a:defRPr/>
            </a:pPr>
            <a:endParaRPr lang="en-GB" dirty="0"/>
          </a:p>
        </p:txBody>
      </p:sp>
      <p:pic>
        <p:nvPicPr>
          <p:cNvPr id="72" name="Graphic 71" descr="Pencil">
            <a:extLst>
              <a:ext uri="{FF2B5EF4-FFF2-40B4-BE49-F238E27FC236}">
                <a16:creationId xmlns:a16="http://schemas.microsoft.com/office/drawing/2014/main" id="{8242FEDF-161F-4CD7-9F38-7005E02854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4291780"/>
            <a:ext cx="1583764" cy="1583764"/>
          </a:xfrm>
          <a:prstGeom prst="rect">
            <a:avLst/>
          </a:prstGeom>
        </p:spPr>
      </p:pic>
      <p:sp>
        <p:nvSpPr>
          <p:cNvPr id="67588" name="Slide Number Placeholder 3">
            <a:extLst>
              <a:ext uri="{FF2B5EF4-FFF2-40B4-BE49-F238E27FC236}">
                <a16:creationId xmlns:a16="http://schemas.microsoft.com/office/drawing/2014/main" id="{6924B812-3F97-4F8C-BA75-0191D7EF01C0}"/>
              </a:ext>
            </a:extLst>
          </p:cNvPr>
          <p:cNvSpPr>
            <a:spLocks noGrp="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a:lnSpc>
                <a:spcPct val="90000"/>
              </a:lnSpc>
              <a:spcBef>
                <a:spcPct val="0"/>
              </a:spcBef>
              <a:spcAft>
                <a:spcPts val="600"/>
              </a:spcAft>
              <a:buClrTx/>
              <a:buSzTx/>
              <a:buFontTx/>
              <a:buNone/>
            </a:pPr>
            <a:fld id="{EB7283A0-8F57-45E9-A641-14721DB19CE6}" type="slidenum">
              <a:rPr lang="en-GB" altLang="en-US" sz="1800" smtClean="0"/>
              <a:pPr>
                <a:lnSpc>
                  <a:spcPct val="90000"/>
                </a:lnSpc>
                <a:spcBef>
                  <a:spcPct val="0"/>
                </a:spcBef>
                <a:spcAft>
                  <a:spcPts val="600"/>
                </a:spcAft>
                <a:buClrTx/>
                <a:buSzTx/>
                <a:buFontTx/>
                <a:buNone/>
              </a:pPr>
              <a:t>30</a:t>
            </a:fld>
            <a:endParaRPr lang="en-GB" altLang="en-US" sz="18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1561691"/>
            <a:ext cx="8596668" cy="4927599"/>
          </a:xfrm>
        </p:spPr>
        <p:txBody>
          <a:bodyPr>
            <a:normAutofit lnSpcReduction="10000"/>
          </a:bodyPr>
          <a:lstStyle/>
          <a:p>
            <a:pPr>
              <a:lnSpc>
                <a:spcPct val="120000"/>
              </a:lnSpc>
              <a:defRPr/>
            </a:pPr>
            <a:r>
              <a:rPr lang="en-GB" sz="1200" dirty="0"/>
              <a:t>Bradford, B., Jackson, J. and Hough, M., (2013) ‘Police Legitimacy in Action: Lessons from Theory and Policy’. In: </a:t>
            </a:r>
            <a:r>
              <a:rPr lang="en-GB" sz="1200" dirty="0" err="1"/>
              <a:t>Reisig</a:t>
            </a:r>
            <a:r>
              <a:rPr lang="en-GB" sz="1200" dirty="0"/>
              <a:t>, M. &amp; Kane, R. (eds.) The Oxford Handbook of Police and Policing. Oxford: Oxford University Press, pp. 551-573. </a:t>
            </a:r>
          </a:p>
          <a:p>
            <a:pPr>
              <a:lnSpc>
                <a:spcPct val="120000"/>
              </a:lnSpc>
              <a:defRPr/>
            </a:pPr>
            <a:r>
              <a:rPr lang="en-GB" sz="1200" dirty="0"/>
              <a:t>Bradford, B., Murphy, K. and Jackson, J. (2014) ‘Officers as Mirrors: Policing, Procedural Justice and the (Re)Production of Social Identity’, British Journal of Criminology, 54:(4), pp. 527-500.</a:t>
            </a:r>
          </a:p>
          <a:p>
            <a:pPr>
              <a:lnSpc>
                <a:spcPct val="120000"/>
              </a:lnSpc>
              <a:defRPr/>
            </a:pPr>
            <a:r>
              <a:rPr lang="en-GB" sz="1200" dirty="0"/>
              <a:t>Crown Copyright (2011), Police Reform and Social Responsibility Act, The Stationery Office (Her Majesty’s Stationery Office; London.</a:t>
            </a:r>
          </a:p>
          <a:p>
            <a:pPr>
              <a:lnSpc>
                <a:spcPct val="120000"/>
              </a:lnSpc>
              <a:defRPr/>
            </a:pPr>
            <a:r>
              <a:rPr lang="en-GB" sz="1200" dirty="0"/>
              <a:t>Her Majesty’s Inspectorate of Constabulary (2014) Policing in Austerity: Meeting the Challenge. London: Home Office.</a:t>
            </a:r>
          </a:p>
          <a:p>
            <a:pPr>
              <a:lnSpc>
                <a:spcPct val="120000"/>
              </a:lnSpc>
              <a:defRPr/>
            </a:pPr>
            <a:r>
              <a:rPr lang="en-GB" sz="1200" dirty="0"/>
              <a:t>Home Office (2010) Policing in the 21st Century: Reconnecting police and the people. London: The Stationery Office Limited.</a:t>
            </a:r>
          </a:p>
          <a:p>
            <a:pPr>
              <a:lnSpc>
                <a:spcPct val="120000"/>
              </a:lnSpc>
              <a:defRPr/>
            </a:pPr>
            <a:r>
              <a:rPr lang="en-GB" sz="1200" dirty="0"/>
              <a:t>Hough, M. (2013) ’Procedural justice and professional policing in times of austerity’, Criminology &amp; Criminal Justice, 13(2): 181–197.</a:t>
            </a:r>
          </a:p>
          <a:p>
            <a:pPr>
              <a:lnSpc>
                <a:spcPct val="120000"/>
              </a:lnSpc>
              <a:defRPr/>
            </a:pPr>
            <a:r>
              <a:rPr lang="en-GB" sz="1200" dirty="0"/>
              <a:t>Tyler, T. (2004) ‘Enhancing Police Legitimacy’, Annals of the American Academy of Political &amp; Social Science 593, pp. 84–99.</a:t>
            </a:r>
          </a:p>
          <a:p>
            <a:pPr>
              <a:lnSpc>
                <a:spcPct val="120000"/>
              </a:lnSpc>
              <a:defRPr/>
            </a:pPr>
            <a:r>
              <a:rPr lang="en-GB" sz="1200" dirty="0"/>
              <a:t>Tyler, T.  R., and Jackson, J.  (2013a) ‘Popular Legitimacy and the Exercise of Legal Authority: Motivating Compliance, Cooperation, and Engagement.’, Psychology, Public Policy, and Law 20(1), pp. 78-95.</a:t>
            </a:r>
          </a:p>
          <a:p>
            <a:pPr>
              <a:lnSpc>
                <a:spcPct val="120000"/>
              </a:lnSpc>
              <a:defRPr/>
            </a:pPr>
            <a:r>
              <a:rPr lang="en-GB" sz="1200" dirty="0"/>
              <a:t>Tyler, T.  R. and Jackson, J.  (2013b) ‘Future Challenges in the Study of Legitimacy and Criminal Justice’,   in   </a:t>
            </a:r>
            <a:r>
              <a:rPr lang="en-GB" sz="1200" dirty="0" err="1"/>
              <a:t>Tankebe</a:t>
            </a:r>
            <a:r>
              <a:rPr lang="en-GB" sz="1200" dirty="0"/>
              <a:t>,   J.   and   Liebling,   A.   (eds.) Legitimacy   and   Criminal   Justice:   An International Exploration. Oxford: Oxford University Press, pp. 83-104.</a:t>
            </a:r>
          </a:p>
        </p:txBody>
      </p:sp>
    </p:spTree>
    <p:extLst>
      <p:ext uri="{BB962C8B-B14F-4D97-AF65-F5344CB8AC3E}">
        <p14:creationId xmlns:p14="http://schemas.microsoft.com/office/powerpoint/2010/main" val="7233389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2347</Words>
  <Application>Microsoft Office PowerPoint</Application>
  <PresentationFormat>Widescreen</PresentationFormat>
  <Paragraphs>234</Paragraphs>
  <Slides>32</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Trebuchet MS</vt:lpstr>
      <vt:lpstr>Tw Cen MT</vt:lpstr>
      <vt:lpstr>Wingdings</vt:lpstr>
      <vt:lpstr>Wingdings 3</vt:lpstr>
      <vt:lpstr>Facet</vt:lpstr>
      <vt:lpstr>What’s in the news?</vt:lpstr>
      <vt:lpstr>Who’s not checking Moodle?</vt:lpstr>
      <vt:lpstr>Organisational Reform, Governance and Accountability</vt:lpstr>
      <vt:lpstr>Key Themes</vt:lpstr>
      <vt:lpstr>Legitimacy and Procedural Justice</vt:lpstr>
      <vt:lpstr>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vt:lpstr>
      <vt:lpstr>Police Legitimacy</vt:lpstr>
      <vt:lpstr>Austerity Policing </vt:lpstr>
      <vt:lpstr> Home Office (2018)</vt:lpstr>
      <vt:lpstr>Austerity Policing </vt:lpstr>
      <vt:lpstr>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vt:lpstr>
      <vt:lpstr>Case Study 1 </vt:lpstr>
      <vt:lpstr>Discuss &amp; Research</vt:lpstr>
      <vt:lpstr>Out of Court Disposals</vt:lpstr>
      <vt:lpstr>Police discretion – out of court disposals</vt:lpstr>
      <vt:lpstr>Police discretion – out of court disposals cont’d</vt:lpstr>
      <vt:lpstr>Case Study 2</vt:lpstr>
      <vt:lpstr>Police legitimacy Hough, 2013</vt:lpstr>
      <vt:lpstr>Police legitimacy</vt:lpstr>
      <vt:lpstr>Police legitimacy</vt:lpstr>
      <vt:lpstr>Trust in the CJS is essential. The reason that so many BAME defendants plead not guilty, forgoing the opportunity to reduce sentences by up to a third, is that they see the system in terms of ‘them and us’. Many do not trust the promises made to them by their own solicitors, let alone the officers in a police station warning them to admit guilt. What begins as a ‘no comment’ interview can quickly become a Crown Court trial. </vt:lpstr>
      <vt:lpstr>PowerPoint Presentation</vt:lpstr>
      <vt:lpstr>Police Reform and Social Responsibility Act 2011</vt:lpstr>
      <vt:lpstr>We will empower the public: introducing directly elected Police and Crime Commissioners who will give the public a voice and strengthen the bond between the public and the police through greater accountability and transparency so that people have more confidence in the police to fight crime and ASB</vt:lpstr>
      <vt:lpstr>PCCs cont’d</vt:lpstr>
      <vt:lpstr>The Police and Crime Panel (PCP)</vt:lpstr>
      <vt:lpstr>Case Study 3</vt:lpstr>
      <vt:lpstr>Benefits</vt:lpstr>
      <vt:lpstr>Potential Problems</vt:lpstr>
      <vt:lpstr>Essay question reminder</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What’s in the news?</dc:title>
  <dc:creator>Cairn F Newton-Evans</dc:creator>
  <cp:lastModifiedBy>Cairn F Newton-Evans</cp:lastModifiedBy>
  <cp:revision>4</cp:revision>
  <dcterms:created xsi:type="dcterms:W3CDTF">2019-02-18T13:27:52Z</dcterms:created>
  <dcterms:modified xsi:type="dcterms:W3CDTF">2019-02-18T13:56:46Z</dcterms:modified>
</cp:coreProperties>
</file>