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5196" autoAdjust="0"/>
  </p:normalViewPr>
  <p:slideViewPr>
    <p:cSldViewPr snapToGrid="0">
      <p:cViewPr>
        <p:scale>
          <a:sx n="48" d="100"/>
          <a:sy n="48" d="100"/>
        </p:scale>
        <p:origin x="427" y="-5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mella Costa" userId="dacae0c508023736" providerId="LiveId" clId="{CEC805E8-DBCF-41FA-BA99-43A7B0920BC5}"/>
    <pc:docChg chg="undo redo custSel modSld">
      <pc:chgData name="Pamella Costa" userId="dacae0c508023736" providerId="LiveId" clId="{CEC805E8-DBCF-41FA-BA99-43A7B0920BC5}" dt="2026-03-29T21:27:47.555" v="3576" actId="1076"/>
      <pc:docMkLst>
        <pc:docMk/>
      </pc:docMkLst>
      <pc:sldChg chg="addSp delSp modSp mod setBg">
        <pc:chgData name="Pamella Costa" userId="dacae0c508023736" providerId="LiveId" clId="{CEC805E8-DBCF-41FA-BA99-43A7B0920BC5}" dt="2026-03-29T21:27:47.555" v="3576" actId="1076"/>
        <pc:sldMkLst>
          <pc:docMk/>
          <pc:sldMk cId="993888522" sldId="256"/>
        </pc:sldMkLst>
        <pc:spChg chg="add mod">
          <ac:chgData name="Pamella Costa" userId="dacae0c508023736" providerId="LiveId" clId="{CEC805E8-DBCF-41FA-BA99-43A7B0920BC5}" dt="2026-03-28T22:48:45.606" v="2001" actId="1076"/>
          <ac:spMkLst>
            <pc:docMk/>
            <pc:sldMk cId="993888522" sldId="256"/>
            <ac:spMk id="2" creationId="{42354F2E-CF95-B2AE-621F-EC0EC960411C}"/>
          </ac:spMkLst>
        </pc:spChg>
        <pc:spChg chg="add mod">
          <ac:chgData name="Pamella Costa" userId="dacae0c508023736" providerId="LiveId" clId="{CEC805E8-DBCF-41FA-BA99-43A7B0920BC5}" dt="2026-03-28T23:35:38.405" v="2674" actId="1076"/>
          <ac:spMkLst>
            <pc:docMk/>
            <pc:sldMk cId="993888522" sldId="256"/>
            <ac:spMk id="3" creationId="{9C176B07-ADAB-D93B-CDC9-0DA37EDFD80D}"/>
          </ac:spMkLst>
        </pc:spChg>
        <pc:spChg chg="mod">
          <ac:chgData name="Pamella Costa" userId="dacae0c508023736" providerId="LiveId" clId="{CEC805E8-DBCF-41FA-BA99-43A7B0920BC5}" dt="2026-03-28T22:47:45.042" v="1996" actId="1076"/>
          <ac:spMkLst>
            <pc:docMk/>
            <pc:sldMk cId="993888522" sldId="256"/>
            <ac:spMk id="6" creationId="{8E565AD4-4FE0-FD7A-3427-118EC3B08CD8}"/>
          </ac:spMkLst>
        </pc:spChg>
        <pc:spChg chg="add mod">
          <ac:chgData name="Pamella Costa" userId="dacae0c508023736" providerId="LiveId" clId="{CEC805E8-DBCF-41FA-BA99-43A7B0920BC5}" dt="2026-03-29T21:27:01.121" v="3573" actId="1076"/>
          <ac:spMkLst>
            <pc:docMk/>
            <pc:sldMk cId="993888522" sldId="256"/>
            <ac:spMk id="7" creationId="{2C2C1FEF-24AB-AB0E-D8D2-4284A891D926}"/>
          </ac:spMkLst>
        </pc:spChg>
        <pc:spChg chg="add mod">
          <ac:chgData name="Pamella Costa" userId="dacae0c508023736" providerId="LiveId" clId="{CEC805E8-DBCF-41FA-BA99-43A7B0920BC5}" dt="2026-03-29T21:27:01.121" v="3573" actId="1076"/>
          <ac:spMkLst>
            <pc:docMk/>
            <pc:sldMk cId="993888522" sldId="256"/>
            <ac:spMk id="8" creationId="{B05EE681-8CEB-94AC-5A3E-42A490EA1C64}"/>
          </ac:spMkLst>
        </pc:spChg>
        <pc:spChg chg="add mod">
          <ac:chgData name="Pamella Costa" userId="dacae0c508023736" providerId="LiveId" clId="{CEC805E8-DBCF-41FA-BA99-43A7B0920BC5}" dt="2026-03-29T21:27:47.555" v="3576" actId="1076"/>
          <ac:spMkLst>
            <pc:docMk/>
            <pc:sldMk cId="993888522" sldId="256"/>
            <ac:spMk id="9" creationId="{7E8DCFB6-2192-25A8-490D-096502C659FC}"/>
          </ac:spMkLst>
        </pc:spChg>
        <pc:spChg chg="add mod">
          <ac:chgData name="Pamella Costa" userId="dacae0c508023736" providerId="LiveId" clId="{CEC805E8-DBCF-41FA-BA99-43A7B0920BC5}" dt="2026-03-29T21:27:47.555" v="3576" actId="1076"/>
          <ac:spMkLst>
            <pc:docMk/>
            <pc:sldMk cId="993888522" sldId="256"/>
            <ac:spMk id="10" creationId="{9D857131-5B8F-E478-4A27-A554F0BD6C88}"/>
          </ac:spMkLst>
        </pc:spChg>
        <pc:spChg chg="add mod">
          <ac:chgData name="Pamella Costa" userId="dacae0c508023736" providerId="LiveId" clId="{CEC805E8-DBCF-41FA-BA99-43A7B0920BC5}" dt="2026-03-29T21:26:19.530" v="3571" actId="1076"/>
          <ac:spMkLst>
            <pc:docMk/>
            <pc:sldMk cId="993888522" sldId="256"/>
            <ac:spMk id="11" creationId="{6A33080C-C9CD-8915-33B9-89CC74CFC6B3}"/>
          </ac:spMkLst>
        </pc:spChg>
        <pc:spChg chg="add mod">
          <ac:chgData name="Pamella Costa" userId="dacae0c508023736" providerId="LiveId" clId="{CEC805E8-DBCF-41FA-BA99-43A7B0920BC5}" dt="2026-03-29T21:26:19.530" v="3571" actId="1076"/>
          <ac:spMkLst>
            <pc:docMk/>
            <pc:sldMk cId="993888522" sldId="256"/>
            <ac:spMk id="13" creationId="{FF06E2FF-408A-BA18-DD21-A7CB1342CFEB}"/>
          </ac:spMkLst>
        </pc:spChg>
        <pc:spChg chg="add del mod">
          <ac:chgData name="Pamella Costa" userId="dacae0c508023736" providerId="LiveId" clId="{CEC805E8-DBCF-41FA-BA99-43A7B0920BC5}" dt="2026-03-28T23:28:50.113" v="2627" actId="21"/>
          <ac:spMkLst>
            <pc:docMk/>
            <pc:sldMk cId="993888522" sldId="256"/>
            <ac:spMk id="14" creationId="{0AB01434-C64A-669B-619A-341897085E28}"/>
          </ac:spMkLst>
        </pc:spChg>
        <pc:spChg chg="add del mod">
          <ac:chgData name="Pamella Costa" userId="dacae0c508023736" providerId="LiveId" clId="{CEC805E8-DBCF-41FA-BA99-43A7B0920BC5}" dt="2026-03-28T23:28:50.113" v="2627" actId="21"/>
          <ac:spMkLst>
            <pc:docMk/>
            <pc:sldMk cId="993888522" sldId="256"/>
            <ac:spMk id="15" creationId="{8A8D11C0-8121-1AE4-E85C-CA393E4820BC}"/>
          </ac:spMkLst>
        </pc:spChg>
        <pc:spChg chg="del mod">
          <ac:chgData name="Pamella Costa" userId="dacae0c508023736" providerId="LiveId" clId="{CEC805E8-DBCF-41FA-BA99-43A7B0920BC5}" dt="2026-03-28T23:28:06.438" v="2620" actId="21"/>
          <ac:spMkLst>
            <pc:docMk/>
            <pc:sldMk cId="993888522" sldId="256"/>
            <ac:spMk id="16" creationId="{65174729-5319-6770-C450-52F3024AF400}"/>
          </ac:spMkLst>
        </pc:spChg>
        <pc:spChg chg="add del mod">
          <ac:chgData name="Pamella Costa" userId="dacae0c508023736" providerId="LiveId" clId="{CEC805E8-DBCF-41FA-BA99-43A7B0920BC5}" dt="2026-03-29T18:54:25.034" v="3191" actId="21"/>
          <ac:spMkLst>
            <pc:docMk/>
            <pc:sldMk cId="993888522" sldId="256"/>
            <ac:spMk id="17" creationId="{96D5D1F1-95A0-23C6-5E28-A25C5EB68CDA}"/>
          </ac:spMkLst>
        </pc:spChg>
        <pc:spChg chg="add del mod">
          <ac:chgData name="Pamella Costa" userId="dacae0c508023736" providerId="LiveId" clId="{CEC805E8-DBCF-41FA-BA99-43A7B0920BC5}" dt="2026-03-29T18:54:25.034" v="3191" actId="21"/>
          <ac:spMkLst>
            <pc:docMk/>
            <pc:sldMk cId="993888522" sldId="256"/>
            <ac:spMk id="18" creationId="{4640A114-9887-3CF7-914A-1FA782A2FBB7}"/>
          </ac:spMkLst>
        </pc:spChg>
        <pc:spChg chg="del mod">
          <ac:chgData name="Pamella Costa" userId="dacae0c508023736" providerId="LiveId" clId="{CEC805E8-DBCF-41FA-BA99-43A7B0920BC5}" dt="2026-03-28T23:28:39.693" v="2626" actId="21"/>
          <ac:spMkLst>
            <pc:docMk/>
            <pc:sldMk cId="993888522" sldId="256"/>
            <ac:spMk id="20" creationId="{5FA42999-41E0-7129-CDC2-6FA7B1CB253A}"/>
          </ac:spMkLst>
        </pc:spChg>
        <pc:spChg chg="add mod">
          <ac:chgData name="Pamella Costa" userId="dacae0c508023736" providerId="LiveId" clId="{CEC805E8-DBCF-41FA-BA99-43A7B0920BC5}" dt="2026-03-29T18:44:43.555" v="3153" actId="1076"/>
          <ac:spMkLst>
            <pc:docMk/>
            <pc:sldMk cId="993888522" sldId="256"/>
            <ac:spMk id="21" creationId="{E9F189C2-1E0F-F750-BC64-CFE912B01812}"/>
          </ac:spMkLst>
        </pc:spChg>
        <pc:spChg chg="add mod">
          <ac:chgData name="Pamella Costa" userId="dacae0c508023736" providerId="LiveId" clId="{CEC805E8-DBCF-41FA-BA99-43A7B0920BC5}" dt="2026-03-29T21:25:53.888" v="3569" actId="1076"/>
          <ac:spMkLst>
            <pc:docMk/>
            <pc:sldMk cId="993888522" sldId="256"/>
            <ac:spMk id="23" creationId="{14B5F2C2-F188-A4E7-2674-40029DDE789F}"/>
          </ac:spMkLst>
        </pc:spChg>
        <pc:spChg chg="add mod">
          <ac:chgData name="Pamella Costa" userId="dacae0c508023736" providerId="LiveId" clId="{CEC805E8-DBCF-41FA-BA99-43A7B0920BC5}" dt="2026-03-29T21:27:01.121" v="3573" actId="1076"/>
          <ac:spMkLst>
            <pc:docMk/>
            <pc:sldMk cId="993888522" sldId="256"/>
            <ac:spMk id="24" creationId="{24F2383B-EC14-33AC-ADFD-8CADD43C15C3}"/>
          </ac:spMkLst>
        </pc:spChg>
        <pc:spChg chg="add mod">
          <ac:chgData name="Pamella Costa" userId="dacae0c508023736" providerId="LiveId" clId="{CEC805E8-DBCF-41FA-BA99-43A7B0920BC5}" dt="2026-03-29T21:27:01.121" v="3573" actId="1076"/>
          <ac:spMkLst>
            <pc:docMk/>
            <pc:sldMk cId="993888522" sldId="256"/>
            <ac:spMk id="25" creationId="{F8437E95-6823-4076-DD6F-E44D1D7FE61E}"/>
          </ac:spMkLst>
        </pc:spChg>
        <pc:spChg chg="add del mod">
          <ac:chgData name="Pamella Costa" userId="dacae0c508023736" providerId="LiveId" clId="{CEC805E8-DBCF-41FA-BA99-43A7B0920BC5}" dt="2026-03-29T18:50:05.185" v="3182" actId="21"/>
          <ac:spMkLst>
            <pc:docMk/>
            <pc:sldMk cId="993888522" sldId="256"/>
            <ac:spMk id="26" creationId="{059043AB-F8AE-E1BC-5F59-73B005B7B8DB}"/>
          </ac:spMkLst>
        </pc:spChg>
        <pc:spChg chg="add del mod">
          <ac:chgData name="Pamella Costa" userId="dacae0c508023736" providerId="LiveId" clId="{CEC805E8-DBCF-41FA-BA99-43A7B0920BC5}" dt="2026-03-29T18:50:05.185" v="3182" actId="21"/>
          <ac:spMkLst>
            <pc:docMk/>
            <pc:sldMk cId="993888522" sldId="256"/>
            <ac:spMk id="27" creationId="{3EAD7031-55E8-3017-D247-6583BF5EB153}"/>
          </ac:spMkLst>
        </pc:spChg>
        <pc:spChg chg="del">
          <ac:chgData name="Pamella Costa" userId="dacae0c508023736" providerId="LiveId" clId="{CEC805E8-DBCF-41FA-BA99-43A7B0920BC5}" dt="2026-03-28T23:28:13.894" v="2621" actId="21"/>
          <ac:spMkLst>
            <pc:docMk/>
            <pc:sldMk cId="993888522" sldId="256"/>
            <ac:spMk id="39" creationId="{D1FBF1BC-23C4-00C9-9890-ADCDD9B7480B}"/>
          </ac:spMkLst>
        </pc:spChg>
        <pc:spChg chg="del">
          <ac:chgData name="Pamella Costa" userId="dacae0c508023736" providerId="LiveId" clId="{CEC805E8-DBCF-41FA-BA99-43A7B0920BC5}" dt="2026-03-28T23:28:39.693" v="2626" actId="21"/>
          <ac:spMkLst>
            <pc:docMk/>
            <pc:sldMk cId="993888522" sldId="256"/>
            <ac:spMk id="40" creationId="{A33D2B43-9274-932C-0276-DB66A54903AD}"/>
          </ac:spMkLst>
        </pc:spChg>
        <pc:spChg chg="add mod">
          <ac:chgData name="Pamella Costa" userId="dacae0c508023736" providerId="LiveId" clId="{CEC805E8-DBCF-41FA-BA99-43A7B0920BC5}" dt="2026-03-28T23:39:44.611" v="2697" actId="1076"/>
          <ac:spMkLst>
            <pc:docMk/>
            <pc:sldMk cId="993888522" sldId="256"/>
            <ac:spMk id="47" creationId="{0BEDA2FB-6278-C856-BB98-9AA2F1A8F01D}"/>
          </ac:spMkLst>
        </pc:spChg>
        <pc:spChg chg="add del mod">
          <ac:chgData name="Pamella Costa" userId="dacae0c508023736" providerId="LiveId" clId="{CEC805E8-DBCF-41FA-BA99-43A7B0920BC5}" dt="2026-03-28T23:28:20.379" v="2622" actId="21"/>
          <ac:spMkLst>
            <pc:docMk/>
            <pc:sldMk cId="993888522" sldId="256"/>
            <ac:spMk id="48" creationId="{071C523E-3AD7-3B6F-A9E2-6D22BA3294B4}"/>
          </ac:spMkLst>
        </pc:spChg>
        <pc:spChg chg="add del mod">
          <ac:chgData name="Pamella Costa" userId="dacae0c508023736" providerId="LiveId" clId="{CEC805E8-DBCF-41FA-BA99-43A7B0920BC5}" dt="2026-03-28T23:28:20.379" v="2622" actId="21"/>
          <ac:spMkLst>
            <pc:docMk/>
            <pc:sldMk cId="993888522" sldId="256"/>
            <ac:spMk id="49" creationId="{C250432B-6CB8-B03A-B733-4E1EFBDB9E1C}"/>
          </ac:spMkLst>
        </pc:spChg>
        <pc:spChg chg="add del mod">
          <ac:chgData name="Pamella Costa" userId="dacae0c508023736" providerId="LiveId" clId="{CEC805E8-DBCF-41FA-BA99-43A7B0920BC5}" dt="2026-03-28T23:28:20.379" v="2622" actId="21"/>
          <ac:spMkLst>
            <pc:docMk/>
            <pc:sldMk cId="993888522" sldId="256"/>
            <ac:spMk id="50" creationId="{81EAA365-C25E-CCA9-813A-DE7F290C61FC}"/>
          </ac:spMkLst>
        </pc:spChg>
        <pc:spChg chg="del mod">
          <ac:chgData name="Pamella Costa" userId="dacae0c508023736" providerId="LiveId" clId="{CEC805E8-DBCF-41FA-BA99-43A7B0920BC5}" dt="2026-03-28T22:35:01.528" v="1883" actId="21"/>
          <ac:spMkLst>
            <pc:docMk/>
            <pc:sldMk cId="993888522" sldId="256"/>
            <ac:spMk id="51" creationId="{A7CEB875-57E9-E130-982C-29AEE7E7BE10}"/>
          </ac:spMkLst>
        </pc:spChg>
        <pc:spChg chg="del mod">
          <ac:chgData name="Pamella Costa" userId="dacae0c508023736" providerId="LiveId" clId="{CEC805E8-DBCF-41FA-BA99-43A7B0920BC5}" dt="2026-03-28T22:35:01.528" v="1883" actId="21"/>
          <ac:spMkLst>
            <pc:docMk/>
            <pc:sldMk cId="993888522" sldId="256"/>
            <ac:spMk id="52" creationId="{9F0B3F93-2514-4E0E-6285-FD314C8280C5}"/>
          </ac:spMkLst>
        </pc:spChg>
        <pc:spChg chg="add del mod">
          <ac:chgData name="Pamella Costa" userId="dacae0c508023736" providerId="LiveId" clId="{CEC805E8-DBCF-41FA-BA99-43A7B0920BC5}" dt="2026-03-28T23:28:20.379" v="2622" actId="21"/>
          <ac:spMkLst>
            <pc:docMk/>
            <pc:sldMk cId="993888522" sldId="256"/>
            <ac:spMk id="53" creationId="{DDC616AA-A61A-C60F-8C54-4E2FF03666B6}"/>
          </ac:spMkLst>
        </pc:spChg>
        <pc:spChg chg="del mod">
          <ac:chgData name="Pamella Costa" userId="dacae0c508023736" providerId="LiveId" clId="{CEC805E8-DBCF-41FA-BA99-43A7B0920BC5}" dt="2026-03-28T22:35:01.528" v="1883" actId="21"/>
          <ac:spMkLst>
            <pc:docMk/>
            <pc:sldMk cId="993888522" sldId="256"/>
            <ac:spMk id="54" creationId="{6FF89EFD-2F0E-BA44-BB37-9F708E592B5A}"/>
          </ac:spMkLst>
        </pc:spChg>
        <pc:spChg chg="del mod">
          <ac:chgData name="Pamella Costa" userId="dacae0c508023736" providerId="LiveId" clId="{CEC805E8-DBCF-41FA-BA99-43A7B0920BC5}" dt="2026-03-28T22:35:06.424" v="1884" actId="21"/>
          <ac:spMkLst>
            <pc:docMk/>
            <pc:sldMk cId="993888522" sldId="256"/>
            <ac:spMk id="55" creationId="{C549F7CE-0B66-486F-502C-796C7FC2C1DF}"/>
          </ac:spMkLst>
        </pc:spChg>
        <pc:spChg chg="del mod">
          <ac:chgData name="Pamella Costa" userId="dacae0c508023736" providerId="LiveId" clId="{CEC805E8-DBCF-41FA-BA99-43A7B0920BC5}" dt="2026-03-28T22:35:10.914" v="1885" actId="21"/>
          <ac:spMkLst>
            <pc:docMk/>
            <pc:sldMk cId="993888522" sldId="256"/>
            <ac:spMk id="56" creationId="{59AA8E25-B96F-A595-E27D-EF315705156B}"/>
          </ac:spMkLst>
        </pc:spChg>
        <pc:spChg chg="add del mod">
          <ac:chgData name="Pamella Costa" userId="dacae0c508023736" providerId="LiveId" clId="{CEC805E8-DBCF-41FA-BA99-43A7B0920BC5}" dt="2026-03-28T23:27:57.740" v="2618" actId="21"/>
          <ac:spMkLst>
            <pc:docMk/>
            <pc:sldMk cId="993888522" sldId="256"/>
            <ac:spMk id="57" creationId="{53D5B16B-D4CC-B400-0E7A-37A3B02FAEC2}"/>
          </ac:spMkLst>
        </pc:spChg>
        <pc:spChg chg="del mod">
          <ac:chgData name="Pamella Costa" userId="dacae0c508023736" providerId="LiveId" clId="{CEC805E8-DBCF-41FA-BA99-43A7B0920BC5}" dt="2026-03-28T22:35:06.424" v="1884" actId="21"/>
          <ac:spMkLst>
            <pc:docMk/>
            <pc:sldMk cId="993888522" sldId="256"/>
            <ac:spMk id="58" creationId="{D5594CF7-848D-8673-3174-102AFD8DE959}"/>
          </ac:spMkLst>
        </pc:spChg>
        <pc:spChg chg="del mod">
          <ac:chgData name="Pamella Costa" userId="dacae0c508023736" providerId="LiveId" clId="{CEC805E8-DBCF-41FA-BA99-43A7B0920BC5}" dt="2026-03-28T22:35:01.528" v="1883" actId="21"/>
          <ac:spMkLst>
            <pc:docMk/>
            <pc:sldMk cId="993888522" sldId="256"/>
            <ac:spMk id="59" creationId="{F1C9105A-267F-A0AE-8EFD-49016EBF5162}"/>
          </ac:spMkLst>
        </pc:spChg>
        <pc:spChg chg="del mod">
          <ac:chgData name="Pamella Costa" userId="dacae0c508023736" providerId="LiveId" clId="{CEC805E8-DBCF-41FA-BA99-43A7B0920BC5}" dt="2026-03-28T22:35:10.914" v="1885" actId="21"/>
          <ac:spMkLst>
            <pc:docMk/>
            <pc:sldMk cId="993888522" sldId="256"/>
            <ac:spMk id="60" creationId="{6B7937A0-BD11-AE03-E504-808021101485}"/>
          </ac:spMkLst>
        </pc:spChg>
        <pc:spChg chg="mod">
          <ac:chgData name="Pamella Costa" userId="dacae0c508023736" providerId="LiveId" clId="{CEC805E8-DBCF-41FA-BA99-43A7B0920BC5}" dt="2026-03-29T21:23:37.884" v="3548" actId="20577"/>
          <ac:spMkLst>
            <pc:docMk/>
            <pc:sldMk cId="993888522" sldId="256"/>
            <ac:spMk id="61" creationId="{D379AAC6-AEAD-233E-D869-0E75D8D5D10B}"/>
          </ac:spMkLst>
        </pc:spChg>
        <pc:spChg chg="del mod">
          <ac:chgData name="Pamella Costa" userId="dacae0c508023736" providerId="LiveId" clId="{CEC805E8-DBCF-41FA-BA99-43A7B0920BC5}" dt="2026-03-28T23:27:57.740" v="2618" actId="21"/>
          <ac:spMkLst>
            <pc:docMk/>
            <pc:sldMk cId="993888522" sldId="256"/>
            <ac:spMk id="62" creationId="{0D076F86-F52C-874F-FE2A-8450EFF7D89E}"/>
          </ac:spMkLst>
        </pc:spChg>
        <pc:spChg chg="del mod">
          <ac:chgData name="Pamella Costa" userId="dacae0c508023736" providerId="LiveId" clId="{CEC805E8-DBCF-41FA-BA99-43A7B0920BC5}" dt="2026-03-28T23:27:57.740" v="2618" actId="21"/>
          <ac:spMkLst>
            <pc:docMk/>
            <pc:sldMk cId="993888522" sldId="256"/>
            <ac:spMk id="63" creationId="{EEDA5607-A76D-D70C-3B4D-F7E9C562B3CA}"/>
          </ac:spMkLst>
        </pc:spChg>
        <pc:spChg chg="add del mod">
          <ac:chgData name="Pamella Costa" userId="dacae0c508023736" providerId="LiveId" clId="{CEC805E8-DBCF-41FA-BA99-43A7B0920BC5}" dt="2026-03-28T23:28:27.141" v="2624" actId="21"/>
          <ac:spMkLst>
            <pc:docMk/>
            <pc:sldMk cId="993888522" sldId="256"/>
            <ac:spMk id="64" creationId="{772594C5-835A-E1B1-00E4-8372E96794EF}"/>
          </ac:spMkLst>
        </pc:spChg>
        <pc:spChg chg="add del mod">
          <ac:chgData name="Pamella Costa" userId="dacae0c508023736" providerId="LiveId" clId="{CEC805E8-DBCF-41FA-BA99-43A7B0920BC5}" dt="2026-03-28T23:28:27.141" v="2624" actId="21"/>
          <ac:spMkLst>
            <pc:docMk/>
            <pc:sldMk cId="993888522" sldId="256"/>
            <ac:spMk id="65" creationId="{6C6376C2-8A8B-CE0A-367B-A8A187B95A96}"/>
          </ac:spMkLst>
        </pc:spChg>
        <pc:spChg chg="add mod">
          <ac:chgData name="Pamella Costa" userId="dacae0c508023736" providerId="LiveId" clId="{CEC805E8-DBCF-41FA-BA99-43A7B0920BC5}" dt="2026-03-29T21:27:01.121" v="3573" actId="1076"/>
          <ac:spMkLst>
            <pc:docMk/>
            <pc:sldMk cId="993888522" sldId="256"/>
            <ac:spMk id="66" creationId="{691565C5-4A5A-DEFC-9AB1-28D0DA8D26DE}"/>
          </ac:spMkLst>
        </pc:spChg>
        <pc:spChg chg="add mod">
          <ac:chgData name="Pamella Costa" userId="dacae0c508023736" providerId="LiveId" clId="{CEC805E8-DBCF-41FA-BA99-43A7B0920BC5}" dt="2026-03-29T21:25:53.888" v="3569" actId="1076"/>
          <ac:spMkLst>
            <pc:docMk/>
            <pc:sldMk cId="993888522" sldId="256"/>
            <ac:spMk id="67" creationId="{DFAFD780-0731-D1DE-C1AC-7795DD61C2EB}"/>
          </ac:spMkLst>
        </pc:spChg>
        <pc:spChg chg="add del mod">
          <ac:chgData name="Pamella Costa" userId="dacae0c508023736" providerId="LiveId" clId="{CEC805E8-DBCF-41FA-BA99-43A7B0920BC5}" dt="2026-03-29T21:27:01.121" v="3573" actId="1076"/>
          <ac:spMkLst>
            <pc:docMk/>
            <pc:sldMk cId="993888522" sldId="256"/>
            <ac:spMk id="68" creationId="{CCE15DEE-9B12-B1C6-9C3B-09925C80688D}"/>
          </ac:spMkLst>
        </pc:spChg>
        <pc:spChg chg="add mod">
          <ac:chgData name="Pamella Costa" userId="dacae0c508023736" providerId="LiveId" clId="{CEC805E8-DBCF-41FA-BA99-43A7B0920BC5}" dt="2026-03-29T21:27:47.555" v="3576" actId="1076"/>
          <ac:spMkLst>
            <pc:docMk/>
            <pc:sldMk cId="993888522" sldId="256"/>
            <ac:spMk id="71" creationId="{2330DA27-B6FF-653A-FCEB-65283B481E27}"/>
          </ac:spMkLst>
        </pc:spChg>
        <pc:spChg chg="add mod">
          <ac:chgData name="Pamella Costa" userId="dacae0c508023736" providerId="LiveId" clId="{CEC805E8-DBCF-41FA-BA99-43A7B0920BC5}" dt="2026-03-29T21:26:19.530" v="3571" actId="1076"/>
          <ac:spMkLst>
            <pc:docMk/>
            <pc:sldMk cId="993888522" sldId="256"/>
            <ac:spMk id="72" creationId="{E0580466-ECE6-5C29-DC4B-03F51758BCBE}"/>
          </ac:spMkLst>
        </pc:spChg>
        <pc:spChg chg="add del mod">
          <ac:chgData name="Pamella Costa" userId="dacae0c508023736" providerId="LiveId" clId="{CEC805E8-DBCF-41FA-BA99-43A7B0920BC5}" dt="2026-03-28T23:28:06.438" v="2620" actId="21"/>
          <ac:spMkLst>
            <pc:docMk/>
            <pc:sldMk cId="993888522" sldId="256"/>
            <ac:spMk id="78" creationId="{B8CC9985-7101-AF81-D143-46AF44174951}"/>
          </ac:spMkLst>
        </pc:spChg>
        <pc:spChg chg="add del mod">
          <ac:chgData name="Pamella Costa" userId="dacae0c508023736" providerId="LiveId" clId="{CEC805E8-DBCF-41FA-BA99-43A7B0920BC5}" dt="2026-03-28T23:13:31.457" v="2158" actId="21"/>
          <ac:spMkLst>
            <pc:docMk/>
            <pc:sldMk cId="993888522" sldId="256"/>
            <ac:spMk id="79" creationId="{7D77AF90-EB45-EBD7-598F-CF8B4C86A23B}"/>
          </ac:spMkLst>
        </pc:spChg>
        <pc:spChg chg="add mod">
          <ac:chgData name="Pamella Costa" userId="dacae0c508023736" providerId="LiveId" clId="{CEC805E8-DBCF-41FA-BA99-43A7B0920BC5}" dt="2026-03-29T18:51:10.078" v="3188" actId="1076"/>
          <ac:spMkLst>
            <pc:docMk/>
            <pc:sldMk cId="993888522" sldId="256"/>
            <ac:spMk id="80" creationId="{87666531-1C97-B523-DB44-DED671A2FF50}"/>
          </ac:spMkLst>
        </pc:spChg>
        <pc:spChg chg="add mod">
          <ac:chgData name="Pamella Costa" userId="dacae0c508023736" providerId="LiveId" clId="{CEC805E8-DBCF-41FA-BA99-43A7B0920BC5}" dt="2026-03-29T18:51:10.078" v="3188" actId="1076"/>
          <ac:spMkLst>
            <pc:docMk/>
            <pc:sldMk cId="993888522" sldId="256"/>
            <ac:spMk id="83" creationId="{CD319E76-FA85-6B1C-AE76-9B184C1B7C53}"/>
          </ac:spMkLst>
        </pc:spChg>
        <pc:spChg chg="add mod">
          <ac:chgData name="Pamella Costa" userId="dacae0c508023736" providerId="LiveId" clId="{CEC805E8-DBCF-41FA-BA99-43A7B0920BC5}" dt="2026-03-29T18:47:41.249" v="3173" actId="1076"/>
          <ac:spMkLst>
            <pc:docMk/>
            <pc:sldMk cId="993888522" sldId="256"/>
            <ac:spMk id="84" creationId="{A2EF2F00-FC79-F09D-6285-2398134D0DE3}"/>
          </ac:spMkLst>
        </pc:spChg>
        <pc:spChg chg="add mod">
          <ac:chgData name="Pamella Costa" userId="dacae0c508023736" providerId="LiveId" clId="{CEC805E8-DBCF-41FA-BA99-43A7B0920BC5}" dt="2026-03-29T18:49:03.577" v="3181" actId="1076"/>
          <ac:spMkLst>
            <pc:docMk/>
            <pc:sldMk cId="993888522" sldId="256"/>
            <ac:spMk id="85" creationId="{37DFD29C-2A8B-F215-6F77-BBE22A045D2D}"/>
          </ac:spMkLst>
        </pc:spChg>
        <pc:spChg chg="add mod">
          <ac:chgData name="Pamella Costa" userId="dacae0c508023736" providerId="LiveId" clId="{CEC805E8-DBCF-41FA-BA99-43A7B0920BC5}" dt="2026-03-29T18:47:32.923" v="3172" actId="1076"/>
          <ac:spMkLst>
            <pc:docMk/>
            <pc:sldMk cId="993888522" sldId="256"/>
            <ac:spMk id="86" creationId="{9CAC6C51-75CB-CA36-802F-54A963A80A35}"/>
          </ac:spMkLst>
        </pc:spChg>
        <pc:spChg chg="add mod">
          <ac:chgData name="Pamella Costa" userId="dacae0c508023736" providerId="LiveId" clId="{CEC805E8-DBCF-41FA-BA99-43A7B0920BC5}" dt="2026-03-29T18:46:12.414" v="3165" actId="1076"/>
          <ac:spMkLst>
            <pc:docMk/>
            <pc:sldMk cId="993888522" sldId="256"/>
            <ac:spMk id="87" creationId="{38309866-B0A6-8AB3-68F6-4CAD6CCC994D}"/>
          </ac:spMkLst>
        </pc:spChg>
        <pc:spChg chg="add mod">
          <ac:chgData name="Pamella Costa" userId="dacae0c508023736" providerId="LiveId" clId="{CEC805E8-DBCF-41FA-BA99-43A7B0920BC5}" dt="2026-03-29T18:46:06.971" v="3164" actId="1076"/>
          <ac:spMkLst>
            <pc:docMk/>
            <pc:sldMk cId="993888522" sldId="256"/>
            <ac:spMk id="88" creationId="{1F055AF2-CED8-461B-A45B-49ED26190919}"/>
          </ac:spMkLst>
        </pc:spChg>
        <pc:spChg chg="add mod">
          <ac:chgData name="Pamella Costa" userId="dacae0c508023736" providerId="LiveId" clId="{CEC805E8-DBCF-41FA-BA99-43A7B0920BC5}" dt="2026-03-29T18:51:10.078" v="3188" actId="1076"/>
          <ac:spMkLst>
            <pc:docMk/>
            <pc:sldMk cId="993888522" sldId="256"/>
            <ac:spMk id="89" creationId="{0FD37C38-5659-51BB-9CF7-C74DA31794B7}"/>
          </ac:spMkLst>
        </pc:spChg>
        <pc:spChg chg="add mod">
          <ac:chgData name="Pamella Costa" userId="dacae0c508023736" providerId="LiveId" clId="{CEC805E8-DBCF-41FA-BA99-43A7B0920BC5}" dt="2026-03-29T18:46:03.423" v="3163" actId="1076"/>
          <ac:spMkLst>
            <pc:docMk/>
            <pc:sldMk cId="993888522" sldId="256"/>
            <ac:spMk id="90" creationId="{9E08CC35-4753-9AD7-632E-69ADDE7E19FB}"/>
          </ac:spMkLst>
        </pc:spChg>
        <pc:spChg chg="add mod">
          <ac:chgData name="Pamella Costa" userId="dacae0c508023736" providerId="LiveId" clId="{CEC805E8-DBCF-41FA-BA99-43A7B0920BC5}" dt="2026-03-29T18:51:10.078" v="3188" actId="1076"/>
          <ac:spMkLst>
            <pc:docMk/>
            <pc:sldMk cId="993888522" sldId="256"/>
            <ac:spMk id="91" creationId="{6EAF799E-FCE3-3980-4899-0EA242C1990E}"/>
          </ac:spMkLst>
        </pc:spChg>
        <pc:spChg chg="add mod">
          <ac:chgData name="Pamella Costa" userId="dacae0c508023736" providerId="LiveId" clId="{CEC805E8-DBCF-41FA-BA99-43A7B0920BC5}" dt="2026-03-29T18:50:31.191" v="3185" actId="1076"/>
          <ac:spMkLst>
            <pc:docMk/>
            <pc:sldMk cId="993888522" sldId="256"/>
            <ac:spMk id="92" creationId="{590BD24E-EA0C-73F7-208E-1F36E62F6A92}"/>
          </ac:spMkLst>
        </pc:spChg>
        <pc:picChg chg="add mod">
          <ac:chgData name="Pamella Costa" userId="dacae0c508023736" providerId="LiveId" clId="{CEC805E8-DBCF-41FA-BA99-43A7B0920BC5}" dt="2026-03-29T18:36:13.165" v="3116" actId="1076"/>
          <ac:picMkLst>
            <pc:docMk/>
            <pc:sldMk cId="993888522" sldId="256"/>
            <ac:picMk id="5" creationId="{809A5AD3-7821-B8DF-BE86-A5A9974ED2A1}"/>
          </ac:picMkLst>
        </pc:picChg>
        <pc:picChg chg="mod modCrop">
          <ac:chgData name="Pamella Costa" userId="dacae0c508023736" providerId="LiveId" clId="{CEC805E8-DBCF-41FA-BA99-43A7B0920BC5}" dt="2026-03-29T18:50:54.458" v="3187" actId="1076"/>
          <ac:picMkLst>
            <pc:docMk/>
            <pc:sldMk cId="993888522" sldId="256"/>
            <ac:picMk id="12" creationId="{5ECEF21F-E5D7-EEBA-D495-3F1628E3F379}"/>
          </ac:picMkLst>
        </pc:picChg>
        <pc:picChg chg="del mod">
          <ac:chgData name="Pamella Costa" userId="dacae0c508023736" providerId="LiveId" clId="{CEC805E8-DBCF-41FA-BA99-43A7B0920BC5}" dt="2026-03-28T22:09:54.375" v="41" actId="21"/>
          <ac:picMkLst>
            <pc:docMk/>
            <pc:sldMk cId="993888522" sldId="256"/>
            <ac:picMk id="19" creationId="{778BED9F-7452-DB16-050F-101D9D8F782D}"/>
          </ac:picMkLst>
        </pc:picChg>
        <pc:picChg chg="del mod">
          <ac:chgData name="Pamella Costa" userId="dacae0c508023736" providerId="LiveId" clId="{CEC805E8-DBCF-41FA-BA99-43A7B0920BC5}" dt="2026-03-28T22:38:29.900" v="1907" actId="21"/>
          <ac:picMkLst>
            <pc:docMk/>
            <pc:sldMk cId="993888522" sldId="256"/>
            <ac:picMk id="22" creationId="{737DC565-0510-F7B0-1099-8B19A219F6EA}"/>
          </ac:picMkLst>
        </pc:picChg>
        <pc:picChg chg="add mod">
          <ac:chgData name="Pamella Costa" userId="dacae0c508023736" providerId="LiveId" clId="{CEC805E8-DBCF-41FA-BA99-43A7B0920BC5}" dt="2026-03-29T21:25:02.642" v="3566" actId="1076"/>
          <ac:picMkLst>
            <pc:docMk/>
            <pc:sldMk cId="993888522" sldId="256"/>
            <ac:picMk id="29" creationId="{F62A3D87-0AE8-5FCE-2FF1-0F40032DC82A}"/>
          </ac:picMkLst>
        </pc:picChg>
        <pc:picChg chg="add mod">
          <ac:chgData name="Pamella Costa" userId="dacae0c508023736" providerId="LiveId" clId="{CEC805E8-DBCF-41FA-BA99-43A7B0920BC5}" dt="2026-03-28T23:33:15.036" v="2656" actId="1076"/>
          <ac:picMkLst>
            <pc:docMk/>
            <pc:sldMk cId="993888522" sldId="256"/>
            <ac:picMk id="31" creationId="{E46309C8-A758-E4CE-AAF4-3E30D42A9374}"/>
          </ac:picMkLst>
        </pc:picChg>
        <pc:picChg chg="add del mod">
          <ac:chgData name="Pamella Costa" userId="dacae0c508023736" providerId="LiveId" clId="{CEC805E8-DBCF-41FA-BA99-43A7B0920BC5}" dt="2026-03-29T18:50:05.185" v="3182" actId="21"/>
          <ac:picMkLst>
            <pc:docMk/>
            <pc:sldMk cId="993888522" sldId="256"/>
            <ac:picMk id="33" creationId="{3910D0BD-0ED1-DF92-7A3C-B0060E99BA08}"/>
          </ac:picMkLst>
        </pc:picChg>
        <pc:picChg chg="del">
          <ac:chgData name="Pamella Costa" userId="dacae0c508023736" providerId="LiveId" clId="{CEC805E8-DBCF-41FA-BA99-43A7B0920BC5}" dt="2026-03-28T23:28:32.733" v="2625" actId="21"/>
          <ac:picMkLst>
            <pc:docMk/>
            <pc:sldMk cId="993888522" sldId="256"/>
            <ac:picMk id="34" creationId="{A5790FBA-7F2E-150F-5F91-F75FB75A85AA}"/>
          </ac:picMkLst>
        </pc:picChg>
        <pc:picChg chg="del">
          <ac:chgData name="Pamella Costa" userId="dacae0c508023736" providerId="LiveId" clId="{CEC805E8-DBCF-41FA-BA99-43A7B0920BC5}" dt="2026-03-28T23:28:13.894" v="2621" actId="21"/>
          <ac:picMkLst>
            <pc:docMk/>
            <pc:sldMk cId="993888522" sldId="256"/>
            <ac:picMk id="36" creationId="{6675B4B8-E183-A57F-8B94-CD74195C5FAA}"/>
          </ac:picMkLst>
        </pc:picChg>
        <pc:picChg chg="add del mod">
          <ac:chgData name="Pamella Costa" userId="dacae0c508023736" providerId="LiveId" clId="{CEC805E8-DBCF-41FA-BA99-43A7B0920BC5}" dt="2026-03-29T18:50:05.185" v="3182" actId="21"/>
          <ac:picMkLst>
            <pc:docMk/>
            <pc:sldMk cId="993888522" sldId="256"/>
            <ac:picMk id="37" creationId="{434F3F27-7E3D-AF72-96FF-48FCDB3C27DF}"/>
          </ac:picMkLst>
        </pc:picChg>
        <pc:picChg chg="del">
          <ac:chgData name="Pamella Costa" userId="dacae0c508023736" providerId="LiveId" clId="{CEC805E8-DBCF-41FA-BA99-43A7B0920BC5}" dt="2026-03-28T23:28:13.894" v="2621" actId="21"/>
          <ac:picMkLst>
            <pc:docMk/>
            <pc:sldMk cId="993888522" sldId="256"/>
            <ac:picMk id="38" creationId="{07A079B9-4A79-3079-E3AD-CEBDE94302A6}"/>
          </ac:picMkLst>
        </pc:picChg>
        <pc:picChg chg="add del mod">
          <ac:chgData name="Pamella Costa" userId="dacae0c508023736" providerId="LiveId" clId="{CEC805E8-DBCF-41FA-BA99-43A7B0920BC5}" dt="2026-03-29T18:50:05.185" v="3182" actId="21"/>
          <ac:picMkLst>
            <pc:docMk/>
            <pc:sldMk cId="993888522" sldId="256"/>
            <ac:picMk id="42" creationId="{76CED421-FB24-C270-7B3B-A02A958C01E9}"/>
          </ac:picMkLst>
        </pc:picChg>
        <pc:picChg chg="add mod">
          <ac:chgData name="Pamella Costa" userId="dacae0c508023736" providerId="LiveId" clId="{CEC805E8-DBCF-41FA-BA99-43A7B0920BC5}" dt="2026-03-29T18:42:05.540" v="3140" actId="14100"/>
          <ac:picMkLst>
            <pc:docMk/>
            <pc:sldMk cId="993888522" sldId="256"/>
            <ac:picMk id="44" creationId="{EB07AE94-B0A1-FA01-B4D9-95B4DF448BA1}"/>
          </ac:picMkLst>
        </pc:picChg>
        <pc:picChg chg="add mod">
          <ac:chgData name="Pamella Costa" userId="dacae0c508023736" providerId="LiveId" clId="{CEC805E8-DBCF-41FA-BA99-43A7B0920BC5}" dt="2026-03-29T18:46:57.527" v="3169" actId="1076"/>
          <ac:picMkLst>
            <pc:docMk/>
            <pc:sldMk cId="993888522" sldId="256"/>
            <ac:picMk id="46" creationId="{67802BA8-73D4-E82C-71AC-9DC5D37947B5}"/>
          </ac:picMkLst>
        </pc:picChg>
        <pc:picChg chg="add mod">
          <ac:chgData name="Pamella Costa" userId="dacae0c508023736" providerId="LiveId" clId="{CEC805E8-DBCF-41FA-BA99-43A7B0920BC5}" dt="2026-03-29T18:38:22.961" v="3126" actId="1076"/>
          <ac:picMkLst>
            <pc:docMk/>
            <pc:sldMk cId="993888522" sldId="256"/>
            <ac:picMk id="70" creationId="{A371BA91-EC99-B85C-E083-A234466F66E7}"/>
          </ac:picMkLst>
        </pc:picChg>
        <pc:picChg chg="add mod">
          <ac:chgData name="Pamella Costa" userId="dacae0c508023736" providerId="LiveId" clId="{CEC805E8-DBCF-41FA-BA99-43A7B0920BC5}" dt="2026-03-29T18:41:43.778" v="3138" actId="1076"/>
          <ac:picMkLst>
            <pc:docMk/>
            <pc:sldMk cId="993888522" sldId="256"/>
            <ac:picMk id="73" creationId="{8F4DCEA8-E5B2-A53B-49EC-84BAC2AAB516}"/>
          </ac:picMkLst>
        </pc:picChg>
        <pc:picChg chg="add mod">
          <ac:chgData name="Pamella Costa" userId="dacae0c508023736" providerId="LiveId" clId="{CEC805E8-DBCF-41FA-BA99-43A7B0920BC5}" dt="2026-03-29T18:42:39.305" v="3142" actId="1076"/>
          <ac:picMkLst>
            <pc:docMk/>
            <pc:sldMk cId="993888522" sldId="256"/>
            <ac:picMk id="74" creationId="{5624B9A4-046A-4B36-9237-139CF95A13D9}"/>
          </ac:picMkLst>
        </pc:picChg>
        <pc:picChg chg="add mod">
          <ac:chgData name="Pamella Costa" userId="dacae0c508023736" providerId="LiveId" clId="{CEC805E8-DBCF-41FA-BA99-43A7B0920BC5}" dt="2026-03-29T18:37:33.296" v="3122" actId="14100"/>
          <ac:picMkLst>
            <pc:docMk/>
            <pc:sldMk cId="993888522" sldId="256"/>
            <ac:picMk id="76" creationId="{AD239F65-2656-B6D7-90DB-AF46C2A2F8E7}"/>
          </ac:picMkLst>
        </pc:picChg>
        <pc:picChg chg="add mod">
          <ac:chgData name="Pamella Costa" userId="dacae0c508023736" providerId="LiveId" clId="{CEC805E8-DBCF-41FA-BA99-43A7B0920BC5}" dt="2026-03-29T18:38:08.584" v="3125" actId="1076"/>
          <ac:picMkLst>
            <pc:docMk/>
            <pc:sldMk cId="993888522" sldId="256"/>
            <ac:picMk id="77" creationId="{2017C1A6-85E4-2468-E3A4-BD01024572A7}"/>
          </ac:picMkLst>
        </pc:picChg>
        <pc:picChg chg="add mod">
          <ac:chgData name="Pamella Costa" userId="dacae0c508023736" providerId="LiveId" clId="{CEC805E8-DBCF-41FA-BA99-43A7B0920BC5}" dt="2026-03-29T18:37:08.644" v="3119" actId="1076"/>
          <ac:picMkLst>
            <pc:docMk/>
            <pc:sldMk cId="993888522" sldId="256"/>
            <ac:picMk id="81" creationId="{FD47309C-5B41-9A5D-911F-2A2C5BB93834}"/>
          </ac:picMkLst>
        </pc:picChg>
        <pc:picChg chg="add mod">
          <ac:chgData name="Pamella Costa" userId="dacae0c508023736" providerId="LiveId" clId="{CEC805E8-DBCF-41FA-BA99-43A7B0920BC5}" dt="2026-03-28T23:25:19.218" v="2604"/>
          <ac:picMkLst>
            <pc:docMk/>
            <pc:sldMk cId="993888522" sldId="256"/>
            <ac:picMk id="82" creationId="{50805E95-B41D-0B0E-C954-9E439F24F34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10137423" y="5164758"/>
            <a:ext cx="11259692" cy="22045555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7379" y="2354741"/>
            <a:ext cx="14393053" cy="13792046"/>
          </a:xfrm>
        </p:spPr>
        <p:txBody>
          <a:bodyPr anchor="b">
            <a:normAutofit/>
          </a:bodyPr>
          <a:lstStyle>
            <a:lvl1pPr algn="l">
              <a:defRPr sz="10289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7378" y="16969076"/>
            <a:ext cx="11585720" cy="8447155"/>
          </a:xfrm>
        </p:spPr>
        <p:txBody>
          <a:bodyPr anchor="t">
            <a:normAutofit/>
          </a:bodyPr>
          <a:lstStyle>
            <a:lvl1pPr marL="0" indent="0" algn="l">
              <a:buNone/>
              <a:defRPr sz="4677">
                <a:solidFill>
                  <a:schemeClr val="bg2">
                    <a:lumMod val="75000"/>
                  </a:schemeClr>
                </a:solidFill>
              </a:defRPr>
            </a:lvl1pPr>
            <a:lvl2pPr marL="10691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1383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2074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42766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53458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6414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74841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85532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45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9" y="19847084"/>
            <a:ext cx="15328830" cy="6727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7379" y="2354739"/>
            <a:ext cx="15328830" cy="16632693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875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8" y="8746171"/>
            <a:ext cx="14972438" cy="10241246"/>
          </a:xfrm>
        </p:spPr>
        <p:txBody>
          <a:bodyPr anchor="b">
            <a:normAutofit/>
          </a:bodyPr>
          <a:lstStyle>
            <a:lvl1pPr algn="l">
              <a:defRPr sz="7483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379" y="19809708"/>
            <a:ext cx="14972436" cy="6765203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bg2">
                    <a:lumMod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820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9" y="19847084"/>
            <a:ext cx="15328830" cy="6727825"/>
          </a:xfrm>
        </p:spPr>
        <p:txBody>
          <a:bodyPr>
            <a:normAutofit/>
          </a:bodyPr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1247380" y="2354741"/>
            <a:ext cx="9237162" cy="1663268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10903128" y="2354739"/>
            <a:ext cx="9233119" cy="16595302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688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9" y="19847084"/>
            <a:ext cx="15328830" cy="6727825"/>
          </a:xfrm>
        </p:spPr>
        <p:txBody>
          <a:bodyPr>
            <a:normAutofit/>
          </a:bodyPr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1971" y="2354739"/>
            <a:ext cx="8692046" cy="2691130"/>
          </a:xfrm>
        </p:spPr>
        <p:txBody>
          <a:bodyPr anchor="b">
            <a:noAutofit/>
          </a:bodyPr>
          <a:lstStyle>
            <a:lvl1pPr marL="0" indent="0">
              <a:buNone/>
              <a:defRPr sz="5612" b="0" cap="all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47377" y="5045871"/>
            <a:ext cx="9226639" cy="139415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353658" y="2501912"/>
            <a:ext cx="8802390" cy="2543957"/>
          </a:xfrm>
        </p:spPr>
        <p:txBody>
          <a:bodyPr anchor="b">
            <a:noAutofit/>
          </a:bodyPr>
          <a:lstStyle>
            <a:lvl1pPr marL="0" indent="0">
              <a:buNone/>
              <a:defRPr sz="5612" b="0" cap="all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903129" y="5045869"/>
            <a:ext cx="9252920" cy="139041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31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9" y="19847084"/>
            <a:ext cx="15328830" cy="6727825"/>
          </a:xfrm>
        </p:spPr>
        <p:txBody>
          <a:bodyPr>
            <a:normAutofit/>
          </a:bodyPr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534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80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71778" y="2354739"/>
            <a:ext cx="7484269" cy="6727825"/>
          </a:xfrm>
        </p:spPr>
        <p:txBody>
          <a:bodyPr anchor="b">
            <a:normAutofit/>
          </a:bodyPr>
          <a:lstStyle>
            <a:lvl1pPr algn="l">
              <a:defRPr sz="4677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7377" y="2354739"/>
            <a:ext cx="10380214" cy="2422017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671778" y="9755357"/>
            <a:ext cx="7484269" cy="9232073"/>
          </a:xfrm>
        </p:spPr>
        <p:txBody>
          <a:bodyPr anchor="t">
            <a:normAutofit/>
          </a:bodyPr>
          <a:lstStyle>
            <a:lvl1pPr marL="0" indent="0">
              <a:buNone/>
              <a:defRPr sz="3742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520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13616" y="6391434"/>
            <a:ext cx="8332827" cy="5045869"/>
          </a:xfrm>
        </p:spPr>
        <p:txBody>
          <a:bodyPr anchor="b">
            <a:normAutofit/>
          </a:bodyPr>
          <a:lstStyle>
            <a:lvl1pPr algn="l">
              <a:defRPr sz="5612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1781969" y="4036695"/>
            <a:ext cx="7672694" cy="21192649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162" indent="0">
              <a:buNone/>
              <a:defRPr sz="3742"/>
            </a:lvl2pPr>
            <a:lvl3pPr marL="2138324" indent="0">
              <a:buNone/>
              <a:defRPr sz="3742"/>
            </a:lvl3pPr>
            <a:lvl4pPr marL="3207487" indent="0">
              <a:buNone/>
              <a:defRPr sz="3742"/>
            </a:lvl4pPr>
            <a:lvl5pPr marL="4276649" indent="0">
              <a:buNone/>
              <a:defRPr sz="3742"/>
            </a:lvl5pPr>
            <a:lvl6pPr marL="5345811" indent="0">
              <a:buNone/>
              <a:defRPr sz="3742"/>
            </a:lvl6pPr>
            <a:lvl7pPr marL="6414973" indent="0">
              <a:buNone/>
              <a:defRPr sz="3742"/>
            </a:lvl7pPr>
            <a:lvl8pPr marL="7484135" indent="0">
              <a:buNone/>
              <a:defRPr sz="3742"/>
            </a:lvl8pPr>
            <a:lvl9pPr marL="8553298" indent="0">
              <a:buNone/>
              <a:defRPr sz="37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14148" y="12110085"/>
            <a:ext cx="8335084" cy="9194694"/>
          </a:xfrm>
        </p:spPr>
        <p:txBody>
          <a:bodyPr anchor="t">
            <a:normAutofit/>
          </a:bodyPr>
          <a:lstStyle>
            <a:lvl1pPr marL="0" indent="0">
              <a:buNone/>
              <a:defRPr sz="4209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47378" y="27247694"/>
            <a:ext cx="13590959" cy="161187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222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9" y="19847084"/>
            <a:ext cx="15328830" cy="6727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1247378" y="2354739"/>
            <a:ext cx="18888869" cy="13792041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162" indent="0">
              <a:buNone/>
              <a:defRPr sz="3742"/>
            </a:lvl2pPr>
            <a:lvl3pPr marL="2138324" indent="0">
              <a:buNone/>
              <a:defRPr sz="3742"/>
            </a:lvl3pPr>
            <a:lvl4pPr marL="3207487" indent="0">
              <a:buNone/>
              <a:defRPr sz="3742"/>
            </a:lvl4pPr>
            <a:lvl5pPr marL="4276649" indent="0">
              <a:buNone/>
              <a:defRPr sz="3742"/>
            </a:lvl5pPr>
            <a:lvl6pPr marL="5345811" indent="0">
              <a:buNone/>
              <a:defRPr sz="3742"/>
            </a:lvl6pPr>
            <a:lvl7pPr marL="6414973" indent="0">
              <a:buNone/>
              <a:defRPr sz="3742"/>
            </a:lvl7pPr>
            <a:lvl8pPr marL="7484135" indent="0">
              <a:buNone/>
              <a:defRPr sz="3742"/>
            </a:lvl8pPr>
            <a:lvl9pPr marL="8553298" indent="0">
              <a:buNone/>
              <a:defRPr sz="37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1781974" y="16969071"/>
            <a:ext cx="17027698" cy="2018348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3742"/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746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8" y="2354739"/>
            <a:ext cx="18888869" cy="12782868"/>
          </a:xfrm>
        </p:spPr>
        <p:txBody>
          <a:bodyPr anchor="ctr">
            <a:normAutofit/>
          </a:bodyPr>
          <a:lstStyle>
            <a:lvl1pPr algn="l">
              <a:defRPr sz="6548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378" y="18165128"/>
            <a:ext cx="14928202" cy="8409781"/>
          </a:xfrm>
        </p:spPr>
        <p:txBody>
          <a:bodyPr anchor="ctr">
            <a:normAutofit/>
          </a:bodyPr>
          <a:lstStyle>
            <a:lvl1pPr marL="0" indent="0" algn="l">
              <a:buNone/>
              <a:defRPr sz="4209">
                <a:solidFill>
                  <a:schemeClr val="bg2">
                    <a:lumMod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5953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2455" y="2354739"/>
            <a:ext cx="16041898" cy="12782868"/>
          </a:xfrm>
        </p:spPr>
        <p:txBody>
          <a:bodyPr anchor="ctr">
            <a:normAutofit/>
          </a:bodyPr>
          <a:lstStyle>
            <a:lvl1pPr algn="l">
              <a:defRPr sz="6548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94757" y="15137606"/>
            <a:ext cx="14972436" cy="2130478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379" y="18987432"/>
            <a:ext cx="14925417" cy="7587477"/>
          </a:xfrm>
        </p:spPr>
        <p:txBody>
          <a:bodyPr anchor="ctr">
            <a:normAutofit/>
          </a:bodyPr>
          <a:lstStyle>
            <a:lvl1pPr marL="0" indent="0" algn="l">
              <a:buNone/>
              <a:defRPr sz="4677">
                <a:solidFill>
                  <a:schemeClr val="bg2">
                    <a:lumMod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4592" y="3137109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7997885" y="12222220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 algn="r"/>
            <a:r>
              <a:rPr lang="en-US" sz="1870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19702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9" y="15137606"/>
            <a:ext cx="14925417" cy="7493314"/>
          </a:xfrm>
        </p:spPr>
        <p:txBody>
          <a:bodyPr anchor="b">
            <a:normAutofit/>
          </a:bodyPr>
          <a:lstStyle>
            <a:lvl1pPr algn="l">
              <a:defRPr sz="6548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378" y="22659971"/>
            <a:ext cx="14928202" cy="3914936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bg2">
                    <a:lumMod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685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2456" y="2354739"/>
            <a:ext cx="16041895" cy="12782868"/>
          </a:xfrm>
        </p:spPr>
        <p:txBody>
          <a:bodyPr anchor="ctr">
            <a:normAutofit/>
          </a:bodyPr>
          <a:lstStyle>
            <a:lvl1pPr algn="l">
              <a:defRPr sz="6548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47379" y="17155954"/>
            <a:ext cx="14925417" cy="463472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4677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378" y="21865431"/>
            <a:ext cx="14925415" cy="4709478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bg2">
                    <a:lumMod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4592" y="3137109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7997885" y="12222220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 algn="r"/>
            <a:r>
              <a:rPr lang="en-US" sz="1870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3716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8" y="2354739"/>
            <a:ext cx="17599065" cy="127828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548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47379" y="17342841"/>
            <a:ext cx="14925417" cy="37003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4677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378" y="21043151"/>
            <a:ext cx="14925415" cy="5531760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bg2">
                    <a:lumMod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65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7379" y="19847084"/>
            <a:ext cx="15328830" cy="6727825"/>
          </a:xfrm>
        </p:spPr>
        <p:txBody>
          <a:bodyPr>
            <a:normAutofit/>
          </a:bodyPr>
          <a:lstStyle>
            <a:lvl1pPr algn="l">
              <a:defRPr sz="654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47379" y="2354743"/>
            <a:ext cx="15328830" cy="166326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9529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55814" y="2354739"/>
            <a:ext cx="4780433" cy="19510693"/>
          </a:xfrm>
        </p:spPr>
        <p:txBody>
          <a:bodyPr vert="eaVert">
            <a:normAutofit/>
          </a:bodyPr>
          <a:lstStyle>
            <a:lvl1pPr>
              <a:defRPr sz="654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47378" y="2354739"/>
            <a:ext cx="13680497" cy="242201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498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599652" y="17193334"/>
            <a:ext cx="5777264" cy="11736316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47379" y="19847084"/>
            <a:ext cx="15328830" cy="672782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7379" y="2354743"/>
            <a:ext cx="15328830" cy="166326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375939" y="27247707"/>
            <a:ext cx="2807333" cy="161187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339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4ED7C50-FE21-4DA9-86A9-CEA83401EA9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47378" y="27247694"/>
            <a:ext cx="13590959" cy="161187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2339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180820" y="24626659"/>
            <a:ext cx="2003913" cy="295744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548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7B09694-4277-4F19-82DB-001D100AE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7331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1069162" rtl="0" eaLnBrk="1" latinLnBrk="0" hangingPunct="1">
        <a:spcBef>
          <a:spcPct val="0"/>
        </a:spcBef>
        <a:buNone/>
        <a:defRPr sz="7483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68226" indent="-668226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4677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1737389" indent="-668226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4209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2806551" indent="-668226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74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3608422" indent="-400936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27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4677585" indent="-400936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27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5880392" indent="-534581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27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6949554" indent="-534581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27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8018717" indent="-534581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27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9087879" indent="-534581" algn="l" defTabSz="1069162" rtl="0" eaLnBrk="1" latinLnBrk="0" hangingPunct="1">
        <a:spcBef>
          <a:spcPct val="20000"/>
        </a:spcBef>
        <a:spcAft>
          <a:spcPts val="140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27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">
              <a:schemeClr val="bg2">
                <a:tint val="97000"/>
                <a:hueMod val="92000"/>
                <a:satMod val="169000"/>
                <a:lumMod val="164000"/>
              </a:schemeClr>
            </a:gs>
            <a:gs pos="36000">
              <a:srgbClr val="46ACD0"/>
            </a:gs>
            <a:gs pos="100000">
              <a:srgbClr val="1B74A4"/>
            </a:gs>
            <a:gs pos="63640">
              <a:srgbClr val="3597BF"/>
            </a:gs>
            <a:gs pos="88100">
              <a:srgbClr val="2480AE"/>
            </a:gs>
            <a:gs pos="75000">
              <a:srgbClr val="2E8DB8"/>
            </a:gs>
            <a:gs pos="55000">
              <a:srgbClr val="3B9EC5"/>
            </a:gs>
            <a:gs pos="21000">
              <a:srgbClr val="4FB8D9"/>
            </a:gs>
            <a:gs pos="0">
              <a:schemeClr val="bg2">
                <a:tint val="97000"/>
                <a:hueMod val="92000"/>
                <a:satMod val="169000"/>
                <a:lumMod val="164000"/>
                <a:alpha val="78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E565AD4-4FE0-FD7A-3427-118EC3B08CD8}"/>
              </a:ext>
            </a:extLst>
          </p:cNvPr>
          <p:cNvSpPr txBox="1"/>
          <p:nvPr/>
        </p:nvSpPr>
        <p:spPr>
          <a:xfrm>
            <a:off x="4155962" y="772907"/>
            <a:ext cx="142877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>
                <a:latin typeface="Arial" panose="020B0604020202020204" pitchFamily="34" charset="0"/>
                <a:cs typeface="Arial" panose="020B0604020202020204" pitchFamily="34" charset="0"/>
              </a:rPr>
              <a:t>How to share a file via the OneDrive 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ECEF21F-E5D7-EEBA-D495-3F1628E3F3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593" b="64647" l="40919" r="595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586" t="40007" r="38078" b="32346"/>
          <a:stretch>
            <a:fillRect/>
          </a:stretch>
        </p:blipFill>
        <p:spPr>
          <a:xfrm>
            <a:off x="271239" y="85345"/>
            <a:ext cx="3807620" cy="3017546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D379AAC6-AEAD-233E-D869-0E75D8D5D10B}"/>
              </a:ext>
            </a:extLst>
          </p:cNvPr>
          <p:cNvSpPr txBox="1"/>
          <p:nvPr/>
        </p:nvSpPr>
        <p:spPr>
          <a:xfrm>
            <a:off x="2156213" y="3575274"/>
            <a:ext cx="596783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Select the file and click on the share icon</a:t>
            </a:r>
          </a:p>
        </p:txBody>
      </p:sp>
      <p:sp>
        <p:nvSpPr>
          <p:cNvPr id="2" name="Dodecagon 1">
            <a:extLst>
              <a:ext uri="{FF2B5EF4-FFF2-40B4-BE49-F238E27FC236}">
                <a16:creationId xmlns:a16="http://schemas.microsoft.com/office/drawing/2014/main" id="{42354F2E-CF95-B2AE-621F-EC0EC960411C}"/>
              </a:ext>
            </a:extLst>
          </p:cNvPr>
          <p:cNvSpPr/>
          <p:nvPr/>
        </p:nvSpPr>
        <p:spPr>
          <a:xfrm>
            <a:off x="631019" y="3575274"/>
            <a:ext cx="1268386" cy="1314010"/>
          </a:xfrm>
          <a:prstGeom prst="dodec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176B07-ADAB-D93B-CDC9-0DA37EDFD80D}"/>
              </a:ext>
            </a:extLst>
          </p:cNvPr>
          <p:cNvSpPr txBox="1"/>
          <p:nvPr/>
        </p:nvSpPr>
        <p:spPr>
          <a:xfrm>
            <a:off x="981805" y="3724447"/>
            <a:ext cx="566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9A5AD3-7821-B8DF-BE86-A5A9974ED2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4768" y="3575560"/>
            <a:ext cx="11312364" cy="1220497"/>
          </a:xfrm>
          <a:prstGeom prst="rect">
            <a:avLst/>
          </a:prstGeom>
        </p:spPr>
      </p:pic>
      <p:sp>
        <p:nvSpPr>
          <p:cNvPr id="7" name="Dodecagon 6">
            <a:extLst>
              <a:ext uri="{FF2B5EF4-FFF2-40B4-BE49-F238E27FC236}">
                <a16:creationId xmlns:a16="http://schemas.microsoft.com/office/drawing/2014/main" id="{2C2C1FEF-24AB-AB0E-D8D2-4284A891D926}"/>
              </a:ext>
            </a:extLst>
          </p:cNvPr>
          <p:cNvSpPr/>
          <p:nvPr/>
        </p:nvSpPr>
        <p:spPr>
          <a:xfrm>
            <a:off x="631019" y="6333884"/>
            <a:ext cx="1268386" cy="1314010"/>
          </a:xfrm>
          <a:prstGeom prst="dodec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5EE681-8CEB-94AC-5A3E-42A490EA1C64}"/>
              </a:ext>
            </a:extLst>
          </p:cNvPr>
          <p:cNvSpPr txBox="1"/>
          <p:nvPr/>
        </p:nvSpPr>
        <p:spPr>
          <a:xfrm>
            <a:off x="981805" y="6483057"/>
            <a:ext cx="566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9" name="Dodecagon 8">
            <a:extLst>
              <a:ext uri="{FF2B5EF4-FFF2-40B4-BE49-F238E27FC236}">
                <a16:creationId xmlns:a16="http://schemas.microsoft.com/office/drawing/2014/main" id="{7E8DCFB6-2192-25A8-490D-096502C659FC}"/>
              </a:ext>
            </a:extLst>
          </p:cNvPr>
          <p:cNvSpPr/>
          <p:nvPr/>
        </p:nvSpPr>
        <p:spPr>
          <a:xfrm>
            <a:off x="594262" y="24830311"/>
            <a:ext cx="1268386" cy="1314010"/>
          </a:xfrm>
          <a:prstGeom prst="dodec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857131-5B8F-E478-4A27-A554F0BD6C88}"/>
              </a:ext>
            </a:extLst>
          </p:cNvPr>
          <p:cNvSpPr txBox="1"/>
          <p:nvPr/>
        </p:nvSpPr>
        <p:spPr>
          <a:xfrm>
            <a:off x="945048" y="24979484"/>
            <a:ext cx="566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1" name="Dodecagon 10">
            <a:extLst>
              <a:ext uri="{FF2B5EF4-FFF2-40B4-BE49-F238E27FC236}">
                <a16:creationId xmlns:a16="http://schemas.microsoft.com/office/drawing/2014/main" id="{6A33080C-C9CD-8915-33B9-89CC74CFC6B3}"/>
              </a:ext>
            </a:extLst>
          </p:cNvPr>
          <p:cNvSpPr/>
          <p:nvPr/>
        </p:nvSpPr>
        <p:spPr>
          <a:xfrm>
            <a:off x="667659" y="20054148"/>
            <a:ext cx="1268386" cy="1314010"/>
          </a:xfrm>
          <a:prstGeom prst="dodec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06E2FF-408A-BA18-DD21-A7CB1342CFEB}"/>
              </a:ext>
            </a:extLst>
          </p:cNvPr>
          <p:cNvSpPr txBox="1"/>
          <p:nvPr/>
        </p:nvSpPr>
        <p:spPr>
          <a:xfrm>
            <a:off x="1018445" y="20203321"/>
            <a:ext cx="566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21" name="Dodecagon 20">
            <a:extLst>
              <a:ext uri="{FF2B5EF4-FFF2-40B4-BE49-F238E27FC236}">
                <a16:creationId xmlns:a16="http://schemas.microsoft.com/office/drawing/2014/main" id="{E9F189C2-1E0F-F750-BC64-CFE912B01812}"/>
              </a:ext>
            </a:extLst>
          </p:cNvPr>
          <p:cNvSpPr/>
          <p:nvPr/>
        </p:nvSpPr>
        <p:spPr>
          <a:xfrm>
            <a:off x="667776" y="14918081"/>
            <a:ext cx="1268386" cy="1314010"/>
          </a:xfrm>
          <a:prstGeom prst="dodec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4B5F2C2-F188-A4E7-2674-40029DDE789F}"/>
              </a:ext>
            </a:extLst>
          </p:cNvPr>
          <p:cNvSpPr txBox="1"/>
          <p:nvPr/>
        </p:nvSpPr>
        <p:spPr>
          <a:xfrm>
            <a:off x="1018562" y="15067254"/>
            <a:ext cx="566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4" name="Dodecagon 23">
            <a:extLst>
              <a:ext uri="{FF2B5EF4-FFF2-40B4-BE49-F238E27FC236}">
                <a16:creationId xmlns:a16="http://schemas.microsoft.com/office/drawing/2014/main" id="{24F2383B-EC14-33AC-ADFD-8CADD43C15C3}"/>
              </a:ext>
            </a:extLst>
          </p:cNvPr>
          <p:cNvSpPr/>
          <p:nvPr/>
        </p:nvSpPr>
        <p:spPr>
          <a:xfrm>
            <a:off x="665625" y="10706878"/>
            <a:ext cx="1268386" cy="1314010"/>
          </a:xfrm>
          <a:prstGeom prst="dodecag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437E95-6823-4076-DD6F-E44D1D7FE61E}"/>
              </a:ext>
            </a:extLst>
          </p:cNvPr>
          <p:cNvSpPr txBox="1"/>
          <p:nvPr/>
        </p:nvSpPr>
        <p:spPr>
          <a:xfrm>
            <a:off x="1016411" y="10856051"/>
            <a:ext cx="566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F62A3D87-0AE8-5FCE-2FF1-0F40032DC8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4768" y="5847470"/>
            <a:ext cx="4681929" cy="3123963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46309C8-A758-E4CE-AAF4-3E30D42A93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2788" y="5820508"/>
            <a:ext cx="4761222" cy="312396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EB07AE94-B0A1-FA01-B4D9-95B4DF448B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8917" y="19527337"/>
            <a:ext cx="4626894" cy="3800572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7802BA8-73D4-E82C-71AC-9DC5D37947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8412" y="24976124"/>
            <a:ext cx="4589973" cy="2669679"/>
          </a:xfrm>
          <a:prstGeom prst="rect">
            <a:avLst/>
          </a:prstGeom>
        </p:spPr>
      </p:pic>
      <p:sp>
        <p:nvSpPr>
          <p:cNvPr id="47" name="Arrow: Right 46">
            <a:extLst>
              <a:ext uri="{FF2B5EF4-FFF2-40B4-BE49-F238E27FC236}">
                <a16:creationId xmlns:a16="http://schemas.microsoft.com/office/drawing/2014/main" id="{0BEDA2FB-6278-C856-BB98-9AA2F1A8F01D}"/>
              </a:ext>
            </a:extLst>
          </p:cNvPr>
          <p:cNvSpPr/>
          <p:nvPr/>
        </p:nvSpPr>
        <p:spPr>
          <a:xfrm rot="14652160">
            <a:off x="17489173" y="4380966"/>
            <a:ext cx="388164" cy="256975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691565C5-4A5A-DEFC-9AB1-28D0DA8D26DE}"/>
              </a:ext>
            </a:extLst>
          </p:cNvPr>
          <p:cNvSpPr txBox="1"/>
          <p:nvPr/>
        </p:nvSpPr>
        <p:spPr>
          <a:xfrm>
            <a:off x="2211806" y="6367100"/>
            <a:ext cx="596783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Click on “Add a name, group or email” to select recipients.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DFAFD780-0731-D1DE-C1AC-7795DD61C2EB}"/>
              </a:ext>
            </a:extLst>
          </p:cNvPr>
          <p:cNvSpPr txBox="1"/>
          <p:nvPr/>
        </p:nvSpPr>
        <p:spPr>
          <a:xfrm>
            <a:off x="2211806" y="14981681"/>
            <a:ext cx="596783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Click on the icon to set interaction permissions.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CCE15DEE-9B12-B1C6-9C3B-09925C80688D}"/>
              </a:ext>
            </a:extLst>
          </p:cNvPr>
          <p:cNvSpPr txBox="1"/>
          <p:nvPr/>
        </p:nvSpPr>
        <p:spPr>
          <a:xfrm>
            <a:off x="2248562" y="10750240"/>
            <a:ext cx="596783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Click on a contact or write an email address.</a:t>
            </a:r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A371BA91-EC99-B85C-E083-A234466F66E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7912" y="14486035"/>
            <a:ext cx="4643546" cy="3834806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2330DA27-B6FF-653A-FCEB-65283B481E27}"/>
              </a:ext>
            </a:extLst>
          </p:cNvPr>
          <p:cNvSpPr txBox="1"/>
          <p:nvPr/>
        </p:nvSpPr>
        <p:spPr>
          <a:xfrm>
            <a:off x="2177199" y="25002593"/>
            <a:ext cx="596783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Click on “Send” to share the file.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0580466-ECE6-5C29-DC4B-03F51758BCBE}"/>
              </a:ext>
            </a:extLst>
          </p:cNvPr>
          <p:cNvSpPr txBox="1"/>
          <p:nvPr/>
        </p:nvSpPr>
        <p:spPr>
          <a:xfrm>
            <a:off x="2211806" y="20190492"/>
            <a:ext cx="596783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Click on the text box to add a message to send with the file.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8F4DCEA8-E5B2-A53B-49EC-84BAC2AAB51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6996" y="19527337"/>
            <a:ext cx="4756791" cy="3800572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5624B9A4-046A-4B36-9237-139CF95A13D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30" y="24496225"/>
            <a:ext cx="4731897" cy="3791816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AD239F65-2656-B6D7-90DB-AF46C2A2F8E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7912" y="10045004"/>
            <a:ext cx="4687899" cy="3371705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2017C1A6-85E4-2468-E3A4-BD01024572A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7438" y="14486035"/>
            <a:ext cx="4756791" cy="3834806"/>
          </a:xfrm>
          <a:prstGeom prst="rect">
            <a:avLst/>
          </a:prstGeom>
        </p:spPr>
      </p:pic>
      <p:sp>
        <p:nvSpPr>
          <p:cNvPr id="80" name="Arrow: Right 79">
            <a:extLst>
              <a:ext uri="{FF2B5EF4-FFF2-40B4-BE49-F238E27FC236}">
                <a16:creationId xmlns:a16="http://schemas.microsoft.com/office/drawing/2014/main" id="{87666531-1C97-B523-DB44-DED671A2FF50}"/>
              </a:ext>
            </a:extLst>
          </p:cNvPr>
          <p:cNvSpPr/>
          <p:nvPr/>
        </p:nvSpPr>
        <p:spPr>
          <a:xfrm rot="14652160">
            <a:off x="11771939" y="6770706"/>
            <a:ext cx="388164" cy="256975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FD47309C-5B41-9A5D-911F-2A2C5BB938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6996" y="10045004"/>
            <a:ext cx="4761222" cy="3371704"/>
          </a:xfrm>
          <a:prstGeom prst="rect">
            <a:avLst/>
          </a:prstGeom>
        </p:spPr>
      </p:pic>
      <p:sp>
        <p:nvSpPr>
          <p:cNvPr id="83" name="Arrow: Right 82">
            <a:extLst>
              <a:ext uri="{FF2B5EF4-FFF2-40B4-BE49-F238E27FC236}">
                <a16:creationId xmlns:a16="http://schemas.microsoft.com/office/drawing/2014/main" id="{CD319E76-FA85-6B1C-AE76-9B184C1B7C53}"/>
              </a:ext>
            </a:extLst>
          </p:cNvPr>
          <p:cNvSpPr/>
          <p:nvPr/>
        </p:nvSpPr>
        <p:spPr>
          <a:xfrm rot="14652160">
            <a:off x="12616983" y="11720876"/>
            <a:ext cx="388164" cy="256975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4" name="Arrow: Right 83">
            <a:extLst>
              <a:ext uri="{FF2B5EF4-FFF2-40B4-BE49-F238E27FC236}">
                <a16:creationId xmlns:a16="http://schemas.microsoft.com/office/drawing/2014/main" id="{A2EF2F00-FC79-F09D-6285-2398134D0DE3}"/>
              </a:ext>
            </a:extLst>
          </p:cNvPr>
          <p:cNvSpPr/>
          <p:nvPr/>
        </p:nvSpPr>
        <p:spPr>
          <a:xfrm rot="14652160">
            <a:off x="11371650" y="21789936"/>
            <a:ext cx="388164" cy="256975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5" name="Arrow: Right 84">
            <a:extLst>
              <a:ext uri="{FF2B5EF4-FFF2-40B4-BE49-F238E27FC236}">
                <a16:creationId xmlns:a16="http://schemas.microsoft.com/office/drawing/2014/main" id="{37DFD29C-2A8B-F215-6F77-BBE22A045D2D}"/>
              </a:ext>
            </a:extLst>
          </p:cNvPr>
          <p:cNvSpPr/>
          <p:nvPr/>
        </p:nvSpPr>
        <p:spPr>
          <a:xfrm rot="14652160">
            <a:off x="13222248" y="15785005"/>
            <a:ext cx="388164" cy="256975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6" name="Arrow: Right 85">
            <a:extLst>
              <a:ext uri="{FF2B5EF4-FFF2-40B4-BE49-F238E27FC236}">
                <a16:creationId xmlns:a16="http://schemas.microsoft.com/office/drawing/2014/main" id="{9CAC6C51-75CB-CA36-802F-54A963A80A35}"/>
              </a:ext>
            </a:extLst>
          </p:cNvPr>
          <p:cNvSpPr/>
          <p:nvPr/>
        </p:nvSpPr>
        <p:spPr>
          <a:xfrm rot="14652160">
            <a:off x="13393159" y="28027958"/>
            <a:ext cx="388164" cy="256975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7" name="Arrow: Notched Right 86">
            <a:extLst>
              <a:ext uri="{FF2B5EF4-FFF2-40B4-BE49-F238E27FC236}">
                <a16:creationId xmlns:a16="http://schemas.microsoft.com/office/drawing/2014/main" id="{38309866-B0A6-8AB3-68F6-4CAD6CCC994D}"/>
              </a:ext>
            </a:extLst>
          </p:cNvPr>
          <p:cNvSpPr/>
          <p:nvPr/>
        </p:nvSpPr>
        <p:spPr>
          <a:xfrm>
            <a:off x="14099237" y="7031555"/>
            <a:ext cx="1242978" cy="755792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Arrow: Notched Right 87">
            <a:extLst>
              <a:ext uri="{FF2B5EF4-FFF2-40B4-BE49-F238E27FC236}">
                <a16:creationId xmlns:a16="http://schemas.microsoft.com/office/drawing/2014/main" id="{1F055AF2-CED8-461B-A45B-49ED26190919}"/>
              </a:ext>
            </a:extLst>
          </p:cNvPr>
          <p:cNvSpPr/>
          <p:nvPr/>
        </p:nvSpPr>
        <p:spPr>
          <a:xfrm>
            <a:off x="14066576" y="11324227"/>
            <a:ext cx="1242978" cy="755792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Arrow: Notched Right 88">
            <a:extLst>
              <a:ext uri="{FF2B5EF4-FFF2-40B4-BE49-F238E27FC236}">
                <a16:creationId xmlns:a16="http://schemas.microsoft.com/office/drawing/2014/main" id="{0FD37C38-5659-51BB-9CF7-C74DA31794B7}"/>
              </a:ext>
            </a:extLst>
          </p:cNvPr>
          <p:cNvSpPr/>
          <p:nvPr/>
        </p:nvSpPr>
        <p:spPr>
          <a:xfrm>
            <a:off x="14099237" y="20918565"/>
            <a:ext cx="1242978" cy="755792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Arrow: Notched Right 89">
            <a:extLst>
              <a:ext uri="{FF2B5EF4-FFF2-40B4-BE49-F238E27FC236}">
                <a16:creationId xmlns:a16="http://schemas.microsoft.com/office/drawing/2014/main" id="{9E08CC35-4753-9AD7-632E-69ADDE7E19FB}"/>
              </a:ext>
            </a:extLst>
          </p:cNvPr>
          <p:cNvSpPr/>
          <p:nvPr/>
        </p:nvSpPr>
        <p:spPr>
          <a:xfrm>
            <a:off x="14099237" y="16030757"/>
            <a:ext cx="1242978" cy="755792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Arrow: Notched Right 90">
            <a:extLst>
              <a:ext uri="{FF2B5EF4-FFF2-40B4-BE49-F238E27FC236}">
                <a16:creationId xmlns:a16="http://schemas.microsoft.com/office/drawing/2014/main" id="{6EAF799E-FCE3-3980-4899-0EA242C1990E}"/>
              </a:ext>
            </a:extLst>
          </p:cNvPr>
          <p:cNvSpPr/>
          <p:nvPr/>
        </p:nvSpPr>
        <p:spPr>
          <a:xfrm>
            <a:off x="14099237" y="25933067"/>
            <a:ext cx="1242978" cy="755792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590BD24E-EA0C-73F7-208E-1F36E62F6A92}"/>
              </a:ext>
            </a:extLst>
          </p:cNvPr>
          <p:cNvSpPr txBox="1"/>
          <p:nvPr/>
        </p:nvSpPr>
        <p:spPr>
          <a:xfrm>
            <a:off x="594262" y="28857310"/>
            <a:ext cx="31239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Pamella Nayara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2526060</a:t>
            </a:r>
          </a:p>
        </p:txBody>
      </p:sp>
    </p:spTree>
    <p:extLst>
      <p:ext uri="{BB962C8B-B14F-4D97-AF65-F5344CB8AC3E}">
        <p14:creationId xmlns:p14="http://schemas.microsoft.com/office/powerpoint/2010/main" val="99388852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85</Words>
  <Application>Microsoft Office PowerPoint</Application>
  <PresentationFormat>Custom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Pamella Costa</dc:creator>
  <cp:lastModifiedBy>Pamella Costa</cp:lastModifiedBy>
  <cp:revision>1</cp:revision>
  <dcterms:created xsi:type="dcterms:W3CDTF">2026-03-26T19:09:37Z</dcterms:created>
  <dcterms:modified xsi:type="dcterms:W3CDTF">2026-03-29T21:30:38Z</dcterms:modified>
</cp:coreProperties>
</file>