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66FF"/>
    <a:srgbClr val="99FFCC"/>
    <a:srgbClr val="CCFFCC"/>
    <a:srgbClr val="FF3300"/>
    <a:srgbClr val="00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485" autoAdjust="0"/>
    <p:restoredTop sz="94660"/>
  </p:normalViewPr>
  <p:slideViewPr>
    <p:cSldViewPr snapToGrid="0">
      <p:cViewPr>
        <p:scale>
          <a:sx n="80" d="100"/>
          <a:sy n="80" d="100"/>
        </p:scale>
        <p:origin x="-187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3CB1CB-18FA-4CF6-8659-0DF1606975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164087-66FC-4F77-950D-F5FA0E74CA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AE4A6D-E632-4FA5-A025-09DF958150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CF401E-308E-4F57-82D5-D022B928B0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B3F6DA-130B-45E0-8293-5719052B10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160778-03EB-49C5-A9B9-5F480957C8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A00748-BF65-4288-A441-0E81BAD95C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54741-B104-41E2-97FB-0479DD2037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7BF5DD-167E-41E6-A7CC-270470FF87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4D1DCF-22DC-46A8-B8B8-7BA08A8029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AC3FD-D8FF-4D4D-88C3-6B91A007B2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6894A36-3CFA-4486-A61B-899E996123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80A596A-CACA-42C0-AC20-44FD8942B81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Differences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difference between the numbers on the two computer screens.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58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59" name="Rectangle 19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0" name="Text Box 20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14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1461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62" name="Rectangle 22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24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1464" name="AutoShape 24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5" name="Text Box 25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69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0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43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2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3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56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3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4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23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6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7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38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7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46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0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1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64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1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2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33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4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5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49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5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6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61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68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9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83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89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0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15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2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3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62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3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4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48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6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7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74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7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8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24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40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1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83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1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2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19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4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5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37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5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6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34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8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9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48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09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0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57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2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3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66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3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4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16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6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7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76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7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8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53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60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1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77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1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2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25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4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5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40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5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6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36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08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9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48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29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0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17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2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3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56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3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38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6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7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74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7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8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27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80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1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49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65882"/>
                  <a:invGamma/>
                </a:srgbClr>
              </a:gs>
              <a:gs pos="100000">
                <a:srgbClr val="00CC99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449513" y="4710113"/>
            <a:ext cx="4221162" cy="15922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2479675" y="4765675"/>
            <a:ext cx="4162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1" name="computr1"/>
          <p:cNvSpPr>
            <a:spLocks noEditPoints="1" noChangeArrowheads="1"/>
          </p:cNvSpPr>
          <p:nvPr/>
        </p:nvSpPr>
        <p:spPr bwMode="auto">
          <a:xfrm>
            <a:off x="307975" y="431800"/>
            <a:ext cx="3986213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2" name="Rectangle 6"/>
          <p:cNvSpPr>
            <a:spLocks noChangeArrowheads="1"/>
          </p:cNvSpPr>
          <p:nvPr/>
        </p:nvSpPr>
        <p:spPr bwMode="auto">
          <a:xfrm>
            <a:off x="946150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946150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49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4" name="computr1"/>
          <p:cNvSpPr>
            <a:spLocks noEditPoints="1" noChangeArrowheads="1"/>
          </p:cNvSpPr>
          <p:nvPr/>
        </p:nvSpPr>
        <p:spPr bwMode="auto">
          <a:xfrm>
            <a:off x="4849813" y="431800"/>
            <a:ext cx="3986212" cy="2997200"/>
          </a:xfrm>
          <a:custGeom>
            <a:avLst/>
            <a:gdLst>
              <a:gd name="T0" fmla="*/ 19535 w 21600"/>
              <a:gd name="T1" fmla="*/ 0 h 21600"/>
              <a:gd name="T2" fmla="*/ 10800 w 21600"/>
              <a:gd name="T3" fmla="*/ 0 h 21600"/>
              <a:gd name="T4" fmla="*/ 2065 w 21600"/>
              <a:gd name="T5" fmla="*/ 0 h 21600"/>
              <a:gd name="T6" fmla="*/ 0 w 21600"/>
              <a:gd name="T7" fmla="*/ 15388 h 21600"/>
              <a:gd name="T8" fmla="*/ 0 w 21600"/>
              <a:gd name="T9" fmla="*/ 21600 h 21600"/>
              <a:gd name="T10" fmla="*/ 10800 w 21600"/>
              <a:gd name="T11" fmla="*/ 21600 h 21600"/>
              <a:gd name="T12" fmla="*/ 21600 w 21600"/>
              <a:gd name="T13" fmla="*/ 21600 h 21600"/>
              <a:gd name="T14" fmla="*/ 21600 w 21600"/>
              <a:gd name="T15" fmla="*/ 15388 h 21600"/>
              <a:gd name="T16" fmla="*/ 19535 w 21600"/>
              <a:gd name="T17" fmla="*/ 13553 h 21600"/>
              <a:gd name="T18" fmla="*/ 2065 w 21600"/>
              <a:gd name="T19" fmla="*/ 13553 h 21600"/>
              <a:gd name="T20" fmla="*/ 2065 w 21600"/>
              <a:gd name="T21" fmla="*/ 6776 h 21600"/>
              <a:gd name="T22" fmla="*/ 19535 w 21600"/>
              <a:gd name="T23" fmla="*/ 6776 h 21600"/>
              <a:gd name="T24" fmla="*/ 0 w 21600"/>
              <a:gd name="T25" fmla="*/ 18494 h 21600"/>
              <a:gd name="T26" fmla="*/ 21600 w 21600"/>
              <a:gd name="T27" fmla="*/ 18494 h 21600"/>
              <a:gd name="T28" fmla="*/ 4923 w 21600"/>
              <a:gd name="T29" fmla="*/ 2541 h 21600"/>
              <a:gd name="T30" fmla="*/ 16756 w 21600"/>
              <a:gd name="T31" fmla="*/ 1115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T28" t="T29" r="T30" b="T31"/>
            <a:pathLst>
              <a:path w="21600" h="21600" extrusionOk="0">
                <a:moveTo>
                  <a:pt x="16994" y="15388"/>
                </a:moveTo>
                <a:lnTo>
                  <a:pt x="16994" y="13553"/>
                </a:lnTo>
                <a:lnTo>
                  <a:pt x="19535" y="13553"/>
                </a:lnTo>
                <a:lnTo>
                  <a:pt x="19535" y="10729"/>
                </a:lnTo>
                <a:lnTo>
                  <a:pt x="19535" y="6776"/>
                </a:lnTo>
                <a:lnTo>
                  <a:pt x="19535" y="0"/>
                </a:lnTo>
                <a:lnTo>
                  <a:pt x="10800" y="0"/>
                </a:lnTo>
                <a:lnTo>
                  <a:pt x="2065" y="0"/>
                </a:lnTo>
                <a:lnTo>
                  <a:pt x="2065" y="6776"/>
                </a:lnTo>
                <a:lnTo>
                  <a:pt x="2065" y="10729"/>
                </a:lnTo>
                <a:lnTo>
                  <a:pt x="2065" y="13553"/>
                </a:lnTo>
                <a:lnTo>
                  <a:pt x="4606" y="13553"/>
                </a:lnTo>
                <a:lnTo>
                  <a:pt x="4606" y="15388"/>
                </a:lnTo>
                <a:lnTo>
                  <a:pt x="0" y="15388"/>
                </a:lnTo>
                <a:lnTo>
                  <a:pt x="0" y="21600"/>
                </a:lnTo>
                <a:lnTo>
                  <a:pt x="10800" y="21600"/>
                </a:lnTo>
                <a:lnTo>
                  <a:pt x="21600" y="21600"/>
                </a:lnTo>
                <a:lnTo>
                  <a:pt x="21600" y="15388"/>
                </a:lnTo>
                <a:lnTo>
                  <a:pt x="16994" y="15388"/>
                </a:lnTo>
                <a:close/>
              </a:path>
              <a:path w="21600" h="21600" extrusionOk="0">
                <a:moveTo>
                  <a:pt x="4606" y="15388"/>
                </a:moveTo>
                <a:lnTo>
                  <a:pt x="4606" y="13553"/>
                </a:lnTo>
                <a:lnTo>
                  <a:pt x="16994" y="13553"/>
                </a:lnTo>
                <a:lnTo>
                  <a:pt x="16994" y="15388"/>
                </a:lnTo>
                <a:lnTo>
                  <a:pt x="4606" y="15388"/>
                </a:lnTo>
              </a:path>
              <a:path w="21600" h="21600" extrusionOk="0">
                <a:moveTo>
                  <a:pt x="4606" y="11294"/>
                </a:moveTo>
                <a:lnTo>
                  <a:pt x="4606" y="2259"/>
                </a:lnTo>
                <a:lnTo>
                  <a:pt x="16994" y="2259"/>
                </a:lnTo>
                <a:lnTo>
                  <a:pt x="16994" y="11294"/>
                </a:lnTo>
                <a:lnTo>
                  <a:pt x="4606" y="11294"/>
                </a:lnTo>
                <a:moveTo>
                  <a:pt x="13976" y="17082"/>
                </a:moveTo>
                <a:lnTo>
                  <a:pt x="13976" y="16376"/>
                </a:lnTo>
                <a:lnTo>
                  <a:pt x="20171" y="16376"/>
                </a:lnTo>
                <a:lnTo>
                  <a:pt x="20171" y="17082"/>
                </a:lnTo>
                <a:lnTo>
                  <a:pt x="13976" y="17082"/>
                </a:lnTo>
              </a:path>
            </a:pathLst>
          </a:custGeom>
          <a:gradFill rotWithShape="1">
            <a:gsLst>
              <a:gs pos="0">
                <a:srgbClr val="FFFFFF"/>
              </a:gs>
              <a:gs pos="7001">
                <a:srgbClr val="E6E6E6"/>
              </a:gs>
              <a:gs pos="32001">
                <a:srgbClr val="7D8496"/>
              </a:gs>
              <a:gs pos="47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5" name="Rectangle 9"/>
          <p:cNvSpPr>
            <a:spLocks noChangeArrowheads="1"/>
          </p:cNvSpPr>
          <p:nvPr/>
        </p:nvSpPr>
        <p:spPr bwMode="auto">
          <a:xfrm>
            <a:off x="5487988" y="611188"/>
            <a:ext cx="2711450" cy="14795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5487988" y="581025"/>
            <a:ext cx="2682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rgbClr val="0066FF"/>
                </a:solidFill>
                <a:latin typeface="Comic Sans MS" pitchFamily="66" charset="0"/>
              </a:rPr>
              <a:t>89</a:t>
            </a:r>
            <a:endParaRPr lang="en-US" sz="9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2781300" y="3570288"/>
            <a:ext cx="3581400" cy="1012825"/>
          </a:xfrm>
          <a:prstGeom prst="downArrow">
            <a:avLst>
              <a:gd name="adj1" fmla="val 78639"/>
              <a:gd name="adj2" fmla="val 43259"/>
            </a:avLst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3230563" y="3584575"/>
            <a:ext cx="268287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0066FF"/>
                </a:solidFill>
                <a:latin typeface="Comic Sans MS" pitchFamily="66" charset="0"/>
              </a:rPr>
              <a:t>Difference</a:t>
            </a:r>
            <a:endParaRPr lang="en-US" sz="35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100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38</cp:revision>
  <dcterms:created xsi:type="dcterms:W3CDTF">2006-03-03T16:34:11Z</dcterms:created>
  <dcterms:modified xsi:type="dcterms:W3CDTF">2011-11-25T20:03:21Z</dcterms:modified>
</cp:coreProperties>
</file>