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92CD9-BF29-CF43-9427-49F431FBC9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3784C5-0DD6-894E-846F-C60D388134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54FCD-05F2-CE4A-899A-7427C0790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AF605-649C-B345-B2C9-DB6943E5B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2DC473-00E3-A84A-8583-373FD0009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291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0EF25-960A-8F4E-945D-1FE212431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EF9BE-09B5-B14C-9C01-4C5CC0960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26D62E-7545-3E46-AC1C-4B2B9BD4F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8FB96-A6B9-1E43-A435-99E66EEDD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E7707-1DC7-BA4D-B3A9-E4950BAA6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695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F1B6F-995C-654C-BCD9-A113EA222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18F552-3F6C-9441-8EA2-470818A903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E4A0C-F387-6244-A36C-7FB77537C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8F2CC-80A7-D14C-9713-2209F8371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D0971-BB09-C347-B33E-AFFB81F93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265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407F0-F22D-A341-AED7-C836E3088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97DB1-9060-0146-B385-AF5FA4069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6525F-40BB-824D-97A9-AEE60C013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B37F97-6399-C143-8097-1E3E35C98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D5CA44-56CA-774A-9227-C7519E39B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E8A1DE-04F7-3643-9CD7-6918858A7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418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13B88-6E3D-2F44-8711-430204A0B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053CFC-1C06-0C43-AAD2-ED1BD23B0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11D86-EAEB-5F43-8B6E-646B836893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246027-C28F-0A46-8EB0-AE5471EFFC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431472-A6AB-E14F-AF66-BC3C6F0F66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FF29C1-0044-AA41-8695-879659681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69E771-BE5C-DC4C-9E64-0C93E2609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9C5330-B5B8-4F4A-8F30-28E257034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611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FDEFA-BC6C-5041-B12A-370BCEE17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9F2560-2546-3B4E-AA7F-A4E901919C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9E6D0F-055B-7742-B2BF-B7428B27B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6D4F79-E666-8F49-9044-BE85401A7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939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C84BFD-FBB5-D64F-A8AB-3DA229C08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9C92DB-138C-CD44-9118-ED706A7C9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64083A-0ECE-C548-A979-5B20A88B0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475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737AB-57CC-F54A-883B-F17E2C84C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E9402-7820-3C4E-A30B-FA8D6DA9E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4A2497-572F-114A-98F0-608972362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627A97-6AF2-D141-9B44-E7D785D44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A9FB7-E2FB-9449-B227-40F6C5C56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E31F5E-410C-034C-83FF-F007EEC35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232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941CC-EC5B-4441-8AA0-1D92338DA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B3D6BB-6A70-3346-9D91-43E13B7D04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D9A029-4289-8E41-BA57-8EF36F73CA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0E9426-FE41-6A4B-86B7-FF6D66315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36E66-6AE4-0546-83E3-C3BED0BE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761D6B-BA29-5E4D-A929-36A5F918C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23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ACF9D-2C16-634E-B938-1B047B99D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D9294D-A033-6045-8B5C-D614FA5475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19EE8-2F5A-AE4A-A6F8-76BE0C7E7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E27E70-F91C-FF4A-90C7-375479565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33812-07C2-B941-87FA-77C8B60FB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210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E6C4BE-88F5-D347-BBCC-414C1959B4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E92E73-7913-3144-83C3-C36008CFC4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AE263C-D711-E249-BCEA-A5F54A3BB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B001B-4580-9147-8B48-DF6CBCC2F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9DE28-5FA3-9545-9167-1006EDF1E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375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386808-11BE-2B42-A6ED-0B3EEEBDD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244E93-B75B-D44A-B471-1875FE9318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3478A-D3D1-B34F-8DAA-186F98CB44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7F7A1-C2C0-354E-AAF4-6C6D02F49056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5D6C6-034B-5945-8B6A-CE9AE9E004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CB9A8-E7D3-2844-9BFC-B7C1DC1389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41D89-A6AB-2144-BBAF-900E1F37C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153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 /><Relationship Id="rId2" Type="http://schemas.openxmlformats.org/officeDocument/2006/relationships/audio" Target="../media/media1.m4a" /><Relationship Id="rId1" Type="http://schemas.microsoft.com/office/2007/relationships/media" Target="../media/media1.m4a" /><Relationship Id="rId4" Type="http://schemas.openxmlformats.org/officeDocument/2006/relationships/image" Target="../media/image1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A58D-672E-E843-BC82-0227918ED2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553306" y="-21794939"/>
            <a:ext cx="17155887" cy="27890939"/>
          </a:xfrm>
        </p:spPr>
        <p:txBody>
          <a:bodyPr>
            <a:normAutofit/>
          </a:bodyPr>
          <a:lstStyle/>
          <a:p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Me gustaria hacer una reserva .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 Receptionista: Buenos dias!hotel reza Madrid.como le puedo ayudar ?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GB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        </a:t>
            </a: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Sra.romana:</a:t>
            </a:r>
            <a:r>
              <a:rPr lang="en-GB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  </a:t>
            </a: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Buenos dias!me gustarìa reservar una habitación en el hotel</a:t>
            </a:r>
            <a:r>
              <a:rPr lang="en-GB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              </a:t>
            </a:r>
            <a:br>
              <a:rPr lang="en-GB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GB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  </a:t>
            </a: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Receptionis:     muy bien .como se  llama usted?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Sra. romana:     me llamo romana .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Receptionis:     muy bien señora romana. Para cuantas personas?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Sra.romana:     para cuatro personas.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Receptionis:     una o dos habitaciones?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Sra. romana :    dos habitaciones.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Receptionista:  coma doble o dos individuales?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Sra. romana :    dos camas doble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Receptionista:  para que fecha?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Sra.romana:      para el ocho de marzo de 2022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Receptionista:  por countas noches?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Sra. romana :  por dos noches.   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 Receptionista:  Bueno.todo esta reservado.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Sara.romana:   Genial!muchas Gracias.Adiós.</a:t>
            </a:r>
            <a:b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</a:br>
            <a:r>
              <a:rPr lang="en-US" sz="1800">
                <a:effectLst/>
                <a:latin typeface="Calibri" panose="020F0502020204030204" pitchFamily="34" charset="0"/>
                <a:ea typeface="Times New Roman"/>
                <a:cs typeface="Times New Roman"/>
              </a:rPr>
              <a:t>Receptionista:    muchas Gracias .Adiós.</a:t>
            </a:r>
          </a:p>
        </p:txBody>
      </p:sp>
      <p:pic>
        <p:nvPicPr>
          <p:cNvPr id="3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0547080C-5BC7-1340-96AE-0E762DC299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4337552">
            <a:off x="521672" y="998632"/>
            <a:ext cx="1843077" cy="1843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067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Me gustaria hacer una reserva .  Receptionista: Buenos dias!hotel reza Madrid.como le puedo ayudar ?         Sra.romana:  Buenos dias!me gustarìa reservar una habitación en el hotel                 Receptionis:     muy bien .como se  llama usted? Sra. romana:     me llamo romana . Receptionis:     muy bien señora romana. Para cuantas personas? Sra.romana:     para cuatro personas. Receptionis:     una o dos habitaciones? Sra. romana :    dos habitaciones. Receptionista:  coma doble o dos individuales? Sra. romana :    dos camas doble Receptionista:  para que fecha? Sra.romana:      para el ocho de marzo de 2022 Receptionista:  por countas noches? Sra. romana :  por dos noches.     Receptionista:  Bueno.todo esta reservado. Sara.romana:   Genial!muchas Gracias.Adiós. Receptionista:    muchas Gracias .Adiós.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 gustaria hacer una reserva .   Receptionista: Buenos dias!hotel reza Madrid.como le puedo ayudar ? Sra.romana:     Buenos dias!me gustarìa reservar una habitación en el hotel  Receptionis:     muy bien .como se  llama usted? Sra. romana:     me llamo romana . Receptionis:     muy bien señora romana. Para cuantas personas? Sra.romana:     para cuatro personas. Receptionis:     una o dos habitaciones? Sra. romana :    dos habitaciones. Receptionista:  coma doble o dos individuales? Sra. romana :    dos camas doble Receptionista:  para que fecha? Sra.romana:      para el ocho de marzo de 2022 Receptionista:  por countas noches? Sra. romana :  por dos noches.     Receptionista:  Bueno.todo esta reservado. Sara.romana:   Genial!muchas Gracias.Adiós. Receptionista:    muchas Gracias .Adiós.</dc:title>
  <dc:creator>Unknown User</dc:creator>
  <cp:lastModifiedBy>reza karim</cp:lastModifiedBy>
  <cp:revision>3</cp:revision>
  <dcterms:created xsi:type="dcterms:W3CDTF">2022-03-04T00:16:25Z</dcterms:created>
  <dcterms:modified xsi:type="dcterms:W3CDTF">2022-03-04T01:02:12Z</dcterms:modified>
</cp:coreProperties>
</file>