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3" r:id="rId1"/>
  </p:sldMasterIdLst>
  <p:sldIdLst>
    <p:sldId id="257" r:id="rId2"/>
    <p:sldId id="258" r:id="rId3"/>
    <p:sldId id="259" r:id="rId4"/>
    <p:sldId id="260" r:id="rId5"/>
    <p:sldId id="262" r:id="rId6"/>
    <p:sldId id="271" r:id="rId7"/>
    <p:sldId id="263" r:id="rId8"/>
    <p:sldId id="264" r:id="rId9"/>
    <p:sldId id="265" r:id="rId10"/>
    <p:sldId id="266" r:id="rId11"/>
    <p:sldId id="267" r:id="rId12"/>
    <p:sldId id="268" r:id="rId13"/>
    <p:sldId id="270" r:id="rId14"/>
    <p:sldId id="274" r:id="rId15"/>
    <p:sldId id="276" r:id="rId16"/>
    <p:sldId id="269"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30" dt="2026-10-11T10:08:01.713"/>
    <p1510:client id="{CC2421CA-D781-564C-3524-F88FB7DDD963}" v="46" dt="2026-10-11T10:04:58.9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bha Hussain (2318976)" userId="S::2318976@student.uwtsd.ac.uk::58ac5b95-9e33-4366-90e3-504f4fe9bdc0" providerId="AD" clId="Web-{1AE0F60F-F744-A181-5C27-B579DF6806B1}"/>
    <pc:docChg chg="mod addSld modSld addMainMaster delMainMaster">
      <pc:chgData name="Saibha Hussain (2318976)" userId="S::2318976@student.uwtsd.ac.uk::58ac5b95-9e33-4366-90e3-504f4fe9bdc0" providerId="AD" clId="Web-{1AE0F60F-F744-A181-5C27-B579DF6806B1}" dt="2026-10-05T12:47:26.656" v="239" actId="20577"/>
      <pc:docMkLst>
        <pc:docMk/>
      </pc:docMkLst>
      <pc:sldChg chg="addSp delSp modSp new mod setBg modClrScheme setClrOvrMap chgLayout">
        <pc:chgData name="Saibha Hussain (2318976)" userId="S::2318976@student.uwtsd.ac.uk::58ac5b95-9e33-4366-90e3-504f4fe9bdc0" providerId="AD" clId="Web-{1AE0F60F-F744-A181-5C27-B579DF6806B1}" dt="2026-10-05T12:37:36" v="187" actId="14100"/>
        <pc:sldMkLst>
          <pc:docMk/>
          <pc:sldMk cId="2463305046" sldId="257"/>
        </pc:sldMkLst>
        <pc:spChg chg="add mod">
          <ac:chgData name="Saibha Hussain (2318976)" userId="S::2318976@student.uwtsd.ac.uk::58ac5b95-9e33-4366-90e3-504f4fe9bdc0" providerId="AD" clId="Web-{1AE0F60F-F744-A181-5C27-B579DF6806B1}" dt="2026-10-05T12:36:21.592" v="182" actId="1076"/>
          <ac:spMkLst>
            <pc:docMk/>
            <pc:sldMk cId="2463305046" sldId="257"/>
            <ac:spMk id="5" creationId="{A5AFC084-A786-291F-6F86-B58E6FFE714F}"/>
          </ac:spMkLst>
        </pc:spChg>
        <pc:picChg chg="add mod ord">
          <ac:chgData name="Saibha Hussain (2318976)" userId="S::2318976@student.uwtsd.ac.uk::58ac5b95-9e33-4366-90e3-504f4fe9bdc0" providerId="AD" clId="Web-{1AE0F60F-F744-A181-5C27-B579DF6806B1}" dt="2026-10-05T12:35:16.746" v="169"/>
          <ac:picMkLst>
            <pc:docMk/>
            <pc:sldMk cId="2463305046" sldId="257"/>
            <ac:picMk id="7" creationId="{43FDC25A-F8B0-EF58-D2A9-37E9358B91A1}"/>
          </ac:picMkLst>
        </pc:picChg>
        <pc:picChg chg="add mod">
          <ac:chgData name="Saibha Hussain (2318976)" userId="S::2318976@student.uwtsd.ac.uk::58ac5b95-9e33-4366-90e3-504f4fe9bdc0" providerId="AD" clId="Web-{1AE0F60F-F744-A181-5C27-B579DF6806B1}" dt="2026-10-05T12:35:16.746" v="169"/>
          <ac:picMkLst>
            <pc:docMk/>
            <pc:sldMk cId="2463305046" sldId="257"/>
            <ac:picMk id="8" creationId="{F68E104C-2D10-0E08-576F-F29B1BD18D05}"/>
          </ac:picMkLst>
        </pc:picChg>
      </pc:sldChg>
      <pc:sldChg chg="modSp new">
        <pc:chgData name="Saibha Hussain (2318976)" userId="S::2318976@student.uwtsd.ac.uk::58ac5b95-9e33-4366-90e3-504f4fe9bdc0" providerId="AD" clId="Web-{1AE0F60F-F744-A181-5C27-B579DF6806B1}" dt="2026-10-05T12:44:13.417" v="233" actId="20577"/>
        <pc:sldMkLst>
          <pc:docMk/>
          <pc:sldMk cId="67903408" sldId="258"/>
        </pc:sldMkLst>
        <pc:spChg chg="mod">
          <ac:chgData name="Saibha Hussain (2318976)" userId="S::2318976@student.uwtsd.ac.uk::58ac5b95-9e33-4366-90e3-504f4fe9bdc0" providerId="AD" clId="Web-{1AE0F60F-F744-A181-5C27-B579DF6806B1}" dt="2026-10-05T12:40:29.911" v="204" actId="1076"/>
          <ac:spMkLst>
            <pc:docMk/>
            <pc:sldMk cId="67903408" sldId="258"/>
            <ac:spMk id="2" creationId="{7FC6546A-FC83-9674-74B0-F3D0441466BD}"/>
          </ac:spMkLst>
        </pc:spChg>
        <pc:spChg chg="mod">
          <ac:chgData name="Saibha Hussain (2318976)" userId="S::2318976@student.uwtsd.ac.uk::58ac5b95-9e33-4366-90e3-504f4fe9bdc0" providerId="AD" clId="Web-{1AE0F60F-F744-A181-5C27-B579DF6806B1}" dt="2026-10-05T12:44:13.417" v="233" actId="20577"/>
          <ac:spMkLst>
            <pc:docMk/>
            <pc:sldMk cId="67903408" sldId="258"/>
            <ac:spMk id="3" creationId="{9AEB9F9C-F1CE-9086-0642-D55E7B53DB7B}"/>
          </ac:spMkLst>
        </pc:spChg>
      </pc:sldChg>
      <pc:sldChg chg="new">
        <pc:chgData name="Saibha Hussain (2318976)" userId="S::2318976@student.uwtsd.ac.uk::58ac5b95-9e33-4366-90e3-504f4fe9bdc0" providerId="AD" clId="Web-{1AE0F60F-F744-A181-5C27-B579DF6806B1}" dt="2026-10-05T12:22:20.508" v="93"/>
        <pc:sldMkLst>
          <pc:docMk/>
          <pc:sldMk cId="1992910953" sldId="259"/>
        </pc:sldMkLst>
      </pc:sldChg>
      <pc:sldChg chg="new">
        <pc:chgData name="Saibha Hussain (2318976)" userId="S::2318976@student.uwtsd.ac.uk::58ac5b95-9e33-4366-90e3-504f4fe9bdc0" providerId="AD" clId="Web-{1AE0F60F-F744-A181-5C27-B579DF6806B1}" dt="2026-10-05T12:22:22.227" v="94"/>
        <pc:sldMkLst>
          <pc:docMk/>
          <pc:sldMk cId="391419826" sldId="260"/>
        </pc:sldMkLst>
      </pc:sldChg>
      <pc:sldChg chg="new">
        <pc:chgData name="Saibha Hussain (2318976)" userId="S::2318976@student.uwtsd.ac.uk::58ac5b95-9e33-4366-90e3-504f4fe9bdc0" providerId="AD" clId="Web-{1AE0F60F-F744-A181-5C27-B579DF6806B1}" dt="2026-10-05T12:22:25.383" v="96"/>
        <pc:sldMkLst>
          <pc:docMk/>
          <pc:sldMk cId="74210447" sldId="262"/>
        </pc:sldMkLst>
      </pc:sldChg>
      <pc:sldChg chg="new">
        <pc:chgData name="Saibha Hussain (2318976)" userId="S::2318976@student.uwtsd.ac.uk::58ac5b95-9e33-4366-90e3-504f4fe9bdc0" providerId="AD" clId="Web-{1AE0F60F-F744-A181-5C27-B579DF6806B1}" dt="2026-10-05T12:22:26.680" v="97"/>
        <pc:sldMkLst>
          <pc:docMk/>
          <pc:sldMk cId="4120483107" sldId="263"/>
        </pc:sldMkLst>
      </pc:sldChg>
      <pc:sldChg chg="new">
        <pc:chgData name="Saibha Hussain (2318976)" userId="S::2318976@student.uwtsd.ac.uk::58ac5b95-9e33-4366-90e3-504f4fe9bdc0" providerId="AD" clId="Web-{1AE0F60F-F744-A181-5C27-B579DF6806B1}" dt="2026-10-05T12:22:29.414" v="98"/>
        <pc:sldMkLst>
          <pc:docMk/>
          <pc:sldMk cId="1974399888" sldId="264"/>
        </pc:sldMkLst>
      </pc:sldChg>
      <pc:sldChg chg="new">
        <pc:chgData name="Saibha Hussain (2318976)" userId="S::2318976@student.uwtsd.ac.uk::58ac5b95-9e33-4366-90e3-504f4fe9bdc0" providerId="AD" clId="Web-{1AE0F60F-F744-A181-5C27-B579DF6806B1}" dt="2026-10-05T12:22:32.352" v="99"/>
        <pc:sldMkLst>
          <pc:docMk/>
          <pc:sldMk cId="2916278486" sldId="265"/>
        </pc:sldMkLst>
      </pc:sldChg>
      <pc:sldChg chg="new">
        <pc:chgData name="Saibha Hussain (2318976)" userId="S::2318976@student.uwtsd.ac.uk::58ac5b95-9e33-4366-90e3-504f4fe9bdc0" providerId="AD" clId="Web-{1AE0F60F-F744-A181-5C27-B579DF6806B1}" dt="2026-10-05T12:22:34.055" v="100"/>
        <pc:sldMkLst>
          <pc:docMk/>
          <pc:sldMk cId="3634611966" sldId="266"/>
        </pc:sldMkLst>
      </pc:sldChg>
      <pc:sldChg chg="new">
        <pc:chgData name="Saibha Hussain (2318976)" userId="S::2318976@student.uwtsd.ac.uk::58ac5b95-9e33-4366-90e3-504f4fe9bdc0" providerId="AD" clId="Web-{1AE0F60F-F744-A181-5C27-B579DF6806B1}" dt="2026-10-05T12:22:35.680" v="101"/>
        <pc:sldMkLst>
          <pc:docMk/>
          <pc:sldMk cId="2521075948" sldId="267"/>
        </pc:sldMkLst>
      </pc:sldChg>
      <pc:sldChg chg="new">
        <pc:chgData name="Saibha Hussain (2318976)" userId="S::2318976@student.uwtsd.ac.uk::58ac5b95-9e33-4366-90e3-504f4fe9bdc0" providerId="AD" clId="Web-{1AE0F60F-F744-A181-5C27-B579DF6806B1}" dt="2026-10-05T12:22:36.649" v="102"/>
        <pc:sldMkLst>
          <pc:docMk/>
          <pc:sldMk cId="1195945641" sldId="268"/>
        </pc:sldMkLst>
      </pc:sldChg>
      <pc:sldChg chg="addSp delSp modSp new mod setBg setClrOvrMap">
        <pc:chgData name="Saibha Hussain (2318976)" userId="S::2318976@student.uwtsd.ac.uk::58ac5b95-9e33-4366-90e3-504f4fe9bdc0" providerId="AD" clId="Web-{1AE0F60F-F744-A181-5C27-B579DF6806B1}" dt="2026-10-05T12:47:26.656" v="239" actId="20577"/>
        <pc:sldMkLst>
          <pc:docMk/>
          <pc:sldMk cId="617045028" sldId="269"/>
        </pc:sldMkLst>
        <pc:spChg chg="add mod">
          <ac:chgData name="Saibha Hussain (2318976)" userId="S::2318976@student.uwtsd.ac.uk::58ac5b95-9e33-4366-90e3-504f4fe9bdc0" providerId="AD" clId="Web-{1AE0F60F-F744-A181-5C27-B579DF6806B1}" dt="2026-10-05T12:47:26.656" v="239" actId="20577"/>
          <ac:spMkLst>
            <pc:docMk/>
            <pc:sldMk cId="617045028" sldId="269"/>
            <ac:spMk id="4" creationId="{B04806FF-A6CB-714A-C254-D1D987D246EC}"/>
          </ac:spMkLst>
        </pc:spChg>
      </pc:sldChg>
    </pc:docChg>
  </pc:docChgLst>
  <pc:docChgLst>
    <pc:chgData name="Saibha Hussain (2318976)" userId="S::2318976@student.uwtsd.ac.uk::58ac5b95-9e33-4366-90e3-504f4fe9bdc0" providerId="AD" clId="Web-{00000000-0000-0000-0000-000000000000}"/>
    <pc:docChg chg="addSld delSld modSld">
      <pc:chgData name="Saibha Hussain (2318976)" userId="S::2318976@student.uwtsd.ac.uk::58ac5b95-9e33-4366-90e3-504f4fe9bdc0" providerId="AD" clId="Web-{00000000-0000-0000-0000-000000000000}" dt="2026-10-11T10:08:01.713" v="228" actId="1076"/>
      <pc:docMkLst>
        <pc:docMk/>
      </pc:docMkLst>
      <pc:sldChg chg="addSp delSp modSp">
        <pc:chgData name="Saibha Hussain (2318976)" userId="S::2318976@student.uwtsd.ac.uk::58ac5b95-9e33-4366-90e3-504f4fe9bdc0" providerId="AD" clId="Web-{00000000-0000-0000-0000-000000000000}" dt="2026-10-09T15:51:06.314" v="171" actId="1076"/>
        <pc:sldMkLst>
          <pc:docMk/>
          <pc:sldMk cId="2463305046" sldId="257"/>
        </pc:sldMkLst>
        <pc:spChg chg="add mod">
          <ac:chgData name="Saibha Hussain (2318976)" userId="S::2318976@student.uwtsd.ac.uk::58ac5b95-9e33-4366-90e3-504f4fe9bdc0" providerId="AD" clId="Web-{00000000-0000-0000-0000-000000000000}" dt="2026-10-09T15:51:06.314" v="171" actId="1076"/>
          <ac:spMkLst>
            <pc:docMk/>
            <pc:sldMk cId="2463305046" sldId="257"/>
            <ac:spMk id="2" creationId="{D2C15460-0475-BFBF-B53B-C10FA5D9ADEB}"/>
          </ac:spMkLst>
        </pc:spChg>
        <pc:spChg chg="mod">
          <ac:chgData name="Saibha Hussain (2318976)" userId="S::2318976@student.uwtsd.ac.uk::58ac5b95-9e33-4366-90e3-504f4fe9bdc0" providerId="AD" clId="Web-{00000000-0000-0000-0000-000000000000}" dt="2026-10-09T15:50:58.533" v="170" actId="1076"/>
          <ac:spMkLst>
            <pc:docMk/>
            <pc:sldMk cId="2463305046" sldId="257"/>
            <ac:spMk id="5" creationId="{A5AFC084-A786-291F-6F86-B58E6FFE714F}"/>
          </ac:spMkLst>
        </pc:spChg>
        <pc:picChg chg="mod">
          <ac:chgData name="Saibha Hussain (2318976)" userId="S::2318976@student.uwtsd.ac.uk::58ac5b95-9e33-4366-90e3-504f4fe9bdc0" providerId="AD" clId="Web-{00000000-0000-0000-0000-000000000000}" dt="2026-10-09T15:50:47.032" v="168" actId="1076"/>
          <ac:picMkLst>
            <pc:docMk/>
            <pc:sldMk cId="2463305046" sldId="257"/>
            <ac:picMk id="7" creationId="{43FDC25A-F8B0-EF58-D2A9-37E9358B91A1}"/>
          </ac:picMkLst>
        </pc:picChg>
        <pc:picChg chg="mod">
          <ac:chgData name="Saibha Hussain (2318976)" userId="S::2318976@student.uwtsd.ac.uk::58ac5b95-9e33-4366-90e3-504f4fe9bdc0" providerId="AD" clId="Web-{00000000-0000-0000-0000-000000000000}" dt="2026-10-09T15:50:24.859" v="167" actId="1076"/>
          <ac:picMkLst>
            <pc:docMk/>
            <pc:sldMk cId="2463305046" sldId="257"/>
            <ac:picMk id="8" creationId="{F68E104C-2D10-0E08-576F-F29B1BD18D05}"/>
          </ac:picMkLst>
        </pc:picChg>
      </pc:sldChg>
      <pc:sldChg chg="addSp delSp modSp mod setBg setClrOvrMap">
        <pc:chgData name="Saibha Hussain (2318976)" userId="S::2318976@student.uwtsd.ac.uk::58ac5b95-9e33-4366-90e3-504f4fe9bdc0" providerId="AD" clId="Web-{00000000-0000-0000-0000-000000000000}" dt="2026-10-05T12:52:28.479" v="17"/>
        <pc:sldMkLst>
          <pc:docMk/>
          <pc:sldMk cId="67903408" sldId="258"/>
        </pc:sldMkLst>
        <pc:spChg chg="mod">
          <ac:chgData name="Saibha Hussain (2318976)" userId="S::2318976@student.uwtsd.ac.uk::58ac5b95-9e33-4366-90e3-504f4fe9bdc0" providerId="AD" clId="Web-{00000000-0000-0000-0000-000000000000}" dt="2026-10-05T12:52:28.479" v="17"/>
          <ac:spMkLst>
            <pc:docMk/>
            <pc:sldMk cId="67903408" sldId="258"/>
            <ac:spMk id="2" creationId="{7FC6546A-FC83-9674-74B0-F3D0441466BD}"/>
          </ac:spMkLst>
        </pc:spChg>
        <pc:spChg chg="mod ord">
          <ac:chgData name="Saibha Hussain (2318976)" userId="S::2318976@student.uwtsd.ac.uk::58ac5b95-9e33-4366-90e3-504f4fe9bdc0" providerId="AD" clId="Web-{00000000-0000-0000-0000-000000000000}" dt="2026-10-05T12:52:28.479" v="17"/>
          <ac:spMkLst>
            <pc:docMk/>
            <pc:sldMk cId="67903408" sldId="258"/>
            <ac:spMk id="3" creationId="{9AEB9F9C-F1CE-9086-0642-D55E7B53DB7B}"/>
          </ac:spMkLst>
        </pc:spChg>
        <pc:picChg chg="add mod">
          <ac:chgData name="Saibha Hussain (2318976)" userId="S::2318976@student.uwtsd.ac.uk::58ac5b95-9e33-4366-90e3-504f4fe9bdc0" providerId="AD" clId="Web-{00000000-0000-0000-0000-000000000000}" dt="2026-10-05T12:52:19.338" v="16" actId="1076"/>
          <ac:picMkLst>
            <pc:docMk/>
            <pc:sldMk cId="67903408" sldId="258"/>
            <ac:picMk id="5" creationId="{15C5A4DD-6B5D-8B6A-19E9-47BA9441514A}"/>
          </ac:picMkLst>
        </pc:picChg>
      </pc:sldChg>
      <pc:sldChg chg="addSp delSp modSp">
        <pc:chgData name="Saibha Hussain (2318976)" userId="S::2318976@student.uwtsd.ac.uk::58ac5b95-9e33-4366-90e3-504f4fe9bdc0" providerId="AD" clId="Web-{00000000-0000-0000-0000-000000000000}" dt="2026-10-05T13:12:20.412" v="92"/>
        <pc:sldMkLst>
          <pc:docMk/>
          <pc:sldMk cId="1992910953" sldId="259"/>
        </pc:sldMkLst>
        <pc:spChg chg="mod">
          <ac:chgData name="Saibha Hussain (2318976)" userId="S::2318976@student.uwtsd.ac.uk::58ac5b95-9e33-4366-90e3-504f4fe9bdc0" providerId="AD" clId="Web-{00000000-0000-0000-0000-000000000000}" dt="2026-10-05T12:53:47.044" v="24" actId="1076"/>
          <ac:spMkLst>
            <pc:docMk/>
            <pc:sldMk cId="1992910953" sldId="259"/>
            <ac:spMk id="2" creationId="{70E83044-2152-2BF1-695E-803E33C97290}"/>
          </ac:spMkLst>
        </pc:spChg>
        <pc:spChg chg="mod">
          <ac:chgData name="Saibha Hussain (2318976)" userId="S::2318976@student.uwtsd.ac.uk::58ac5b95-9e33-4366-90e3-504f4fe9bdc0" providerId="AD" clId="Web-{00000000-0000-0000-0000-000000000000}" dt="2026-10-05T12:54:21.030" v="31" actId="20577"/>
          <ac:spMkLst>
            <pc:docMk/>
            <pc:sldMk cId="1992910953" sldId="259"/>
            <ac:spMk id="3" creationId="{DD31438B-91C0-6637-39F9-7DAD608AD34A}"/>
          </ac:spMkLst>
        </pc:spChg>
        <pc:picChg chg="add mod modCrop">
          <ac:chgData name="Saibha Hussain (2318976)" userId="S::2318976@student.uwtsd.ac.uk::58ac5b95-9e33-4366-90e3-504f4fe9bdc0" providerId="AD" clId="Web-{00000000-0000-0000-0000-000000000000}" dt="2026-10-05T13:12:20.412" v="92"/>
          <ac:picMkLst>
            <pc:docMk/>
            <pc:sldMk cId="1992910953" sldId="259"/>
            <ac:picMk id="40" creationId="{336256D6-8088-D65E-E323-BE25F9C226BB}"/>
          </ac:picMkLst>
        </pc:picChg>
      </pc:sldChg>
      <pc:sldChg chg="modSp">
        <pc:chgData name="Saibha Hussain (2318976)" userId="S::2318976@student.uwtsd.ac.uk::58ac5b95-9e33-4366-90e3-504f4fe9bdc0" providerId="AD" clId="Web-{00000000-0000-0000-0000-000000000000}" dt="2026-10-11T10:08:01.713" v="228" actId="1076"/>
        <pc:sldMkLst>
          <pc:docMk/>
          <pc:sldMk cId="4120483107" sldId="263"/>
        </pc:sldMkLst>
        <pc:picChg chg="mod">
          <ac:chgData name="Saibha Hussain (2318976)" userId="S::2318976@student.uwtsd.ac.uk::58ac5b95-9e33-4366-90e3-504f4fe9bdc0" providerId="AD" clId="Web-{00000000-0000-0000-0000-000000000000}" dt="2026-10-11T10:07:50.103" v="226" actId="14100"/>
          <ac:picMkLst>
            <pc:docMk/>
            <pc:sldMk cId="4120483107" sldId="263"/>
            <ac:picMk id="306" creationId="{C796BA2E-E27A-D53B-B04D-85BBFF514DF0}"/>
          </ac:picMkLst>
        </pc:picChg>
        <pc:picChg chg="mod">
          <ac:chgData name="Saibha Hussain (2318976)" userId="S::2318976@student.uwtsd.ac.uk::58ac5b95-9e33-4366-90e3-504f4fe9bdc0" providerId="AD" clId="Web-{00000000-0000-0000-0000-000000000000}" dt="2026-10-11T10:08:01.713" v="228" actId="1076"/>
          <ac:picMkLst>
            <pc:docMk/>
            <pc:sldMk cId="4120483107" sldId="263"/>
            <ac:picMk id="409" creationId="{4DE86BEF-CBFA-77F8-2D6D-D8D29AE5510A}"/>
          </ac:picMkLst>
        </pc:picChg>
      </pc:sldChg>
      <pc:sldChg chg="addSp delSp modSp">
        <pc:chgData name="Saibha Hussain (2318976)" userId="S::2318976@student.uwtsd.ac.uk::58ac5b95-9e33-4366-90e3-504f4fe9bdc0" providerId="AD" clId="Web-{00000000-0000-0000-0000-000000000000}" dt="2026-10-09T15:43:25.517" v="157"/>
        <pc:sldMkLst>
          <pc:docMk/>
          <pc:sldMk cId="3634611966" sldId="266"/>
        </pc:sldMkLst>
        <pc:spChg chg="mod">
          <ac:chgData name="Saibha Hussain (2318976)" userId="S::2318976@student.uwtsd.ac.uk::58ac5b95-9e33-4366-90e3-504f4fe9bdc0" providerId="AD" clId="Web-{00000000-0000-0000-0000-000000000000}" dt="2026-10-09T15:40:43.527" v="113" actId="1076"/>
          <ac:spMkLst>
            <pc:docMk/>
            <pc:sldMk cId="3634611966" sldId="266"/>
            <ac:spMk id="2" creationId="{EC979550-F9BA-D863-763B-C8B1A7B139AC}"/>
          </ac:spMkLst>
        </pc:spChg>
        <pc:spChg chg="mod">
          <ac:chgData name="Saibha Hussain (2318976)" userId="S::2318976@student.uwtsd.ac.uk::58ac5b95-9e33-4366-90e3-504f4fe9bdc0" providerId="AD" clId="Web-{00000000-0000-0000-0000-000000000000}" dt="2026-10-09T15:40:55.762" v="115" actId="14100"/>
          <ac:spMkLst>
            <pc:docMk/>
            <pc:sldMk cId="3634611966" sldId="266"/>
            <ac:spMk id="6" creationId="{E28BC6A1-E241-86FE-FC68-51F690F913A3}"/>
          </ac:spMkLst>
        </pc:spChg>
        <pc:graphicFrameChg chg="add mod modGraphic">
          <ac:chgData name="Saibha Hussain (2318976)" userId="S::2318976@student.uwtsd.ac.uk::58ac5b95-9e33-4366-90e3-504f4fe9bdc0" providerId="AD" clId="Web-{00000000-0000-0000-0000-000000000000}" dt="2026-10-09T15:43:25.517" v="157"/>
          <ac:graphicFrameMkLst>
            <pc:docMk/>
            <pc:sldMk cId="3634611966" sldId="266"/>
            <ac:graphicFrameMk id="5" creationId="{C92DE56E-7C8C-E51B-429D-9E2326830084}"/>
          </ac:graphicFrameMkLst>
        </pc:graphicFrameChg>
      </pc:sldChg>
      <pc:sldChg chg="addSp modSp mod modClrScheme chgLayout">
        <pc:chgData name="Saibha Hussain (2318976)" userId="S::2318976@student.uwtsd.ac.uk::58ac5b95-9e33-4366-90e3-504f4fe9bdc0" providerId="AD" clId="Web-{00000000-0000-0000-0000-000000000000}" dt="2026-10-09T16:02:48.359" v="184"/>
        <pc:sldMkLst>
          <pc:docMk/>
          <pc:sldMk cId="2521075948" sldId="267"/>
        </pc:sldMkLst>
        <pc:spChg chg="mod">
          <ac:chgData name="Saibha Hussain (2318976)" userId="S::2318976@student.uwtsd.ac.uk::58ac5b95-9e33-4366-90e3-504f4fe9bdc0" providerId="AD" clId="Web-{00000000-0000-0000-0000-000000000000}" dt="2026-10-09T16:02:48.359" v="184"/>
          <ac:spMkLst>
            <pc:docMk/>
            <pc:sldMk cId="2521075948" sldId="267"/>
            <ac:spMk id="2" creationId="{4A232892-545A-C5A1-2CED-8558B68D2EA5}"/>
          </ac:spMkLst>
        </pc:spChg>
        <pc:spChg chg="mod">
          <ac:chgData name="Saibha Hussain (2318976)" userId="S::2318976@student.uwtsd.ac.uk::58ac5b95-9e33-4366-90e3-504f4fe9bdc0" providerId="AD" clId="Web-{00000000-0000-0000-0000-000000000000}" dt="2026-10-09T16:02:48.359" v="184"/>
          <ac:spMkLst>
            <pc:docMk/>
            <pc:sldMk cId="2521075948" sldId="267"/>
            <ac:spMk id="3" creationId="{60D0DB82-339F-2775-841B-80CD72FA244B}"/>
          </ac:spMkLst>
        </pc:spChg>
        <pc:picChg chg="add">
          <ac:chgData name="Saibha Hussain (2318976)" userId="S::2318976@student.uwtsd.ac.uk::58ac5b95-9e33-4366-90e3-504f4fe9bdc0" providerId="AD" clId="Web-{00000000-0000-0000-0000-000000000000}" dt="2026-10-09T16:02:48.359" v="184"/>
          <ac:picMkLst>
            <pc:docMk/>
            <pc:sldMk cId="2521075948" sldId="267"/>
            <ac:picMk id="5" creationId="{C0266150-C754-8623-08A9-CD083E079013}"/>
          </ac:picMkLst>
        </pc:picChg>
      </pc:sldChg>
      <pc:sldChg chg="addSp modSp mod modClrScheme chgLayout">
        <pc:chgData name="Saibha Hussain (2318976)" userId="S::2318976@student.uwtsd.ac.uk::58ac5b95-9e33-4366-90e3-504f4fe9bdc0" providerId="AD" clId="Web-{00000000-0000-0000-0000-000000000000}" dt="2026-10-09T16:05:44.053" v="200" actId="14100"/>
        <pc:sldMkLst>
          <pc:docMk/>
          <pc:sldMk cId="1195945641" sldId="268"/>
        </pc:sldMkLst>
        <pc:spChg chg="mod">
          <ac:chgData name="Saibha Hussain (2318976)" userId="S::2318976@student.uwtsd.ac.uk::58ac5b95-9e33-4366-90e3-504f4fe9bdc0" providerId="AD" clId="Web-{00000000-0000-0000-0000-000000000000}" dt="2026-10-09T16:05:34.412" v="197" actId="1076"/>
          <ac:spMkLst>
            <pc:docMk/>
            <pc:sldMk cId="1195945641" sldId="268"/>
            <ac:spMk id="2" creationId="{969D73CA-0208-FD58-8E53-409F80B1AFD3}"/>
          </ac:spMkLst>
        </pc:spChg>
        <pc:spChg chg="mod">
          <ac:chgData name="Saibha Hussain (2318976)" userId="S::2318976@student.uwtsd.ac.uk::58ac5b95-9e33-4366-90e3-504f4fe9bdc0" providerId="AD" clId="Web-{00000000-0000-0000-0000-000000000000}" dt="2026-10-09T16:05:44.053" v="200" actId="14100"/>
          <ac:spMkLst>
            <pc:docMk/>
            <pc:sldMk cId="1195945641" sldId="268"/>
            <ac:spMk id="3" creationId="{9F4C6BFA-8EF8-0D47-D73C-7045C57F5674}"/>
          </ac:spMkLst>
        </pc:spChg>
        <pc:picChg chg="add mod">
          <ac:chgData name="Saibha Hussain (2318976)" userId="S::2318976@student.uwtsd.ac.uk::58ac5b95-9e33-4366-90e3-504f4fe9bdc0" providerId="AD" clId="Web-{00000000-0000-0000-0000-000000000000}" dt="2026-10-09T16:05:19.583" v="196"/>
          <ac:picMkLst>
            <pc:docMk/>
            <pc:sldMk cId="1195945641" sldId="268"/>
            <ac:picMk id="4" creationId="{7D1BD5B3-554E-2BEC-1DB7-A0AF60243FA7}"/>
          </ac:picMkLst>
        </pc:picChg>
      </pc:sldChg>
      <pc:sldChg chg="modSp">
        <pc:chgData name="Saibha Hussain (2318976)" userId="S::2318976@student.uwtsd.ac.uk::58ac5b95-9e33-4366-90e3-504f4fe9bdc0" providerId="AD" clId="Web-{00000000-0000-0000-0000-000000000000}" dt="2026-10-09T16:08:20.090" v="211" actId="1076"/>
        <pc:sldMkLst>
          <pc:docMk/>
          <pc:sldMk cId="617045028" sldId="269"/>
        </pc:sldMkLst>
        <pc:spChg chg="mod">
          <ac:chgData name="Saibha Hussain (2318976)" userId="S::2318976@student.uwtsd.ac.uk::58ac5b95-9e33-4366-90e3-504f4fe9bdc0" providerId="AD" clId="Web-{00000000-0000-0000-0000-000000000000}" dt="2026-10-09T16:08:20.090" v="211" actId="1076"/>
          <ac:spMkLst>
            <pc:docMk/>
            <pc:sldMk cId="617045028" sldId="269"/>
            <ac:spMk id="4" creationId="{B04806FF-A6CB-714A-C254-D1D987D246EC}"/>
          </ac:spMkLst>
        </pc:spChg>
      </pc:sldChg>
      <pc:sldChg chg="addSp modSp new mod modClrScheme chgLayout">
        <pc:chgData name="Saibha Hussain (2318976)" userId="S::2318976@student.uwtsd.ac.uk::58ac5b95-9e33-4366-90e3-504f4fe9bdc0" providerId="AD" clId="Web-{00000000-0000-0000-0000-000000000000}" dt="2026-10-09T16:30:36.793" v="221" actId="1076"/>
        <pc:sldMkLst>
          <pc:docMk/>
          <pc:sldMk cId="2583530397" sldId="270"/>
        </pc:sldMkLst>
        <pc:spChg chg="mod">
          <ac:chgData name="Saibha Hussain (2318976)" userId="S::2318976@student.uwtsd.ac.uk::58ac5b95-9e33-4366-90e3-504f4fe9bdc0" providerId="AD" clId="Web-{00000000-0000-0000-0000-000000000000}" dt="2026-10-09T16:30:08.619" v="218"/>
          <ac:spMkLst>
            <pc:docMk/>
            <pc:sldMk cId="2583530397" sldId="270"/>
            <ac:spMk id="2" creationId="{115E1D96-79FA-76AD-12A8-D12C9C427146}"/>
          </ac:spMkLst>
        </pc:spChg>
        <pc:spChg chg="mod">
          <ac:chgData name="Saibha Hussain (2318976)" userId="S::2318976@student.uwtsd.ac.uk::58ac5b95-9e33-4366-90e3-504f4fe9bdc0" providerId="AD" clId="Web-{00000000-0000-0000-0000-000000000000}" dt="2026-10-09T16:30:36.793" v="221" actId="1076"/>
          <ac:spMkLst>
            <pc:docMk/>
            <pc:sldMk cId="2583530397" sldId="270"/>
            <ac:spMk id="3" creationId="{3FC19E35-5848-A2D1-ACF4-EFE5B6AF2C94}"/>
          </ac:spMkLst>
        </pc:spChg>
        <pc:picChg chg="add">
          <ac:chgData name="Saibha Hussain (2318976)" userId="S::2318976@student.uwtsd.ac.uk::58ac5b95-9e33-4366-90e3-504f4fe9bdc0" providerId="AD" clId="Web-{00000000-0000-0000-0000-000000000000}" dt="2026-10-09T16:30:08.619" v="218"/>
          <ac:picMkLst>
            <pc:docMk/>
            <pc:sldMk cId="2583530397" sldId="270"/>
            <ac:picMk id="5" creationId="{C8A15F40-361C-3302-DF64-64075AEBE3B7}"/>
          </ac:picMkLst>
        </pc:picChg>
      </pc:sldChg>
      <pc:sldChg chg="modSp">
        <pc:chgData name="Saibha Hussain (2318976)" userId="S::2318976@student.uwtsd.ac.uk::58ac5b95-9e33-4366-90e3-504f4fe9bdc0" providerId="AD" clId="Web-{00000000-0000-0000-0000-000000000000}" dt="2026-10-09T16:12:42.508" v="217" actId="20577"/>
        <pc:sldMkLst>
          <pc:docMk/>
          <pc:sldMk cId="1273319899" sldId="272"/>
        </pc:sldMkLst>
        <pc:spChg chg="mod">
          <ac:chgData name="Saibha Hussain (2318976)" userId="S::2318976@student.uwtsd.ac.uk::58ac5b95-9e33-4366-90e3-504f4fe9bdc0" providerId="AD" clId="Web-{00000000-0000-0000-0000-000000000000}" dt="2026-10-09T16:12:42.508" v="217" actId="20577"/>
          <ac:spMkLst>
            <pc:docMk/>
            <pc:sldMk cId="1273319899" sldId="272"/>
            <ac:spMk id="3" creationId="{6E51681A-4246-6972-B21E-F3FBA95E30CA}"/>
          </ac:spMkLst>
        </pc:spChg>
      </pc:sldChg>
    </pc:docChg>
  </pc:docChgLst>
  <pc:docChgLst>
    <pc:chgData name="Saibha Hussain (2318976)" userId="S::2318976@student.uwtsd.ac.uk::58ac5b95-9e33-4366-90e3-504f4fe9bdc0" providerId="AD" clId="Web-{CC2421CA-D781-564C-3524-F88FB7DDD963}"/>
    <pc:docChg chg="mod delSld modSld addMainMaster delMainMaster">
      <pc:chgData name="Saibha Hussain (2318976)" userId="S::2318976@student.uwtsd.ac.uk::58ac5b95-9e33-4366-90e3-504f4fe9bdc0" providerId="AD" clId="Web-{CC2421CA-D781-564C-3524-F88FB7DDD963}" dt="2026-10-11T10:04:58.974" v="44" actId="20577"/>
      <pc:docMkLst>
        <pc:docMk/>
      </pc:docMkLst>
      <pc:sldChg chg="modSp mod modClrScheme chgLayout">
        <pc:chgData name="Saibha Hussain (2318976)" userId="S::2318976@student.uwtsd.ac.uk::58ac5b95-9e33-4366-90e3-504f4fe9bdc0" providerId="AD" clId="Web-{CC2421CA-D781-564C-3524-F88FB7DDD963}" dt="2026-10-11T09:47:48.334" v="16"/>
        <pc:sldMkLst>
          <pc:docMk/>
          <pc:sldMk cId="2463305046" sldId="257"/>
        </pc:sldMkLst>
        <pc:spChg chg="mod ord">
          <ac:chgData name="Saibha Hussain (2318976)" userId="S::2318976@student.uwtsd.ac.uk::58ac5b95-9e33-4366-90e3-504f4fe9bdc0" providerId="AD" clId="Web-{CC2421CA-D781-564C-3524-F88FB7DDD963}" dt="2026-10-11T09:47:48.334" v="16"/>
          <ac:spMkLst>
            <pc:docMk/>
            <pc:sldMk cId="2463305046" sldId="257"/>
            <ac:spMk id="5" creationId="{A5AFC084-A786-291F-6F86-B58E6FFE714F}"/>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67903408" sldId="258"/>
        </pc:sldMkLst>
        <pc:spChg chg="mod ord">
          <ac:chgData name="Saibha Hussain (2318976)" userId="S::2318976@student.uwtsd.ac.uk::58ac5b95-9e33-4366-90e3-504f4fe9bdc0" providerId="AD" clId="Web-{CC2421CA-D781-564C-3524-F88FB7DDD963}" dt="2026-10-11T09:47:48.334" v="16"/>
          <ac:spMkLst>
            <pc:docMk/>
            <pc:sldMk cId="67903408" sldId="258"/>
            <ac:spMk id="2" creationId="{7FC6546A-FC83-9674-74B0-F3D0441466BD}"/>
          </ac:spMkLst>
        </pc:spChg>
        <pc:spChg chg="mod ord">
          <ac:chgData name="Saibha Hussain (2318976)" userId="S::2318976@student.uwtsd.ac.uk::58ac5b95-9e33-4366-90e3-504f4fe9bdc0" providerId="AD" clId="Web-{CC2421CA-D781-564C-3524-F88FB7DDD963}" dt="2026-10-11T09:47:48.334" v="16"/>
          <ac:spMkLst>
            <pc:docMk/>
            <pc:sldMk cId="67903408" sldId="258"/>
            <ac:spMk id="3" creationId="{9AEB9F9C-F1CE-9086-0642-D55E7B53DB7B}"/>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1992910953" sldId="259"/>
        </pc:sldMkLst>
        <pc:spChg chg="mod ord">
          <ac:chgData name="Saibha Hussain (2318976)" userId="S::2318976@student.uwtsd.ac.uk::58ac5b95-9e33-4366-90e3-504f4fe9bdc0" providerId="AD" clId="Web-{CC2421CA-D781-564C-3524-F88FB7DDD963}" dt="2026-10-11T09:47:48.334" v="16"/>
          <ac:spMkLst>
            <pc:docMk/>
            <pc:sldMk cId="1992910953" sldId="259"/>
            <ac:spMk id="2" creationId="{70E83044-2152-2BF1-695E-803E33C97290}"/>
          </ac:spMkLst>
        </pc:spChg>
        <pc:spChg chg="mod ord">
          <ac:chgData name="Saibha Hussain (2318976)" userId="S::2318976@student.uwtsd.ac.uk::58ac5b95-9e33-4366-90e3-504f4fe9bdc0" providerId="AD" clId="Web-{CC2421CA-D781-564C-3524-F88FB7DDD963}" dt="2026-10-11T09:47:48.334" v="16"/>
          <ac:spMkLst>
            <pc:docMk/>
            <pc:sldMk cId="1992910953" sldId="259"/>
            <ac:spMk id="3" creationId="{DD31438B-91C0-6637-39F9-7DAD608AD34A}"/>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391419826" sldId="260"/>
        </pc:sldMkLst>
        <pc:spChg chg="mod ord">
          <ac:chgData name="Saibha Hussain (2318976)" userId="S::2318976@student.uwtsd.ac.uk::58ac5b95-9e33-4366-90e3-504f4fe9bdc0" providerId="AD" clId="Web-{CC2421CA-D781-564C-3524-F88FB7DDD963}" dt="2026-10-11T09:47:48.334" v="16"/>
          <ac:spMkLst>
            <pc:docMk/>
            <pc:sldMk cId="391419826" sldId="260"/>
            <ac:spMk id="2" creationId="{70B1605D-9F8C-EC2B-ACA2-4156F79BE9AE}"/>
          </ac:spMkLst>
        </pc:spChg>
        <pc:graphicFrameChg chg="mod ord">
          <ac:chgData name="Saibha Hussain (2318976)" userId="S::2318976@student.uwtsd.ac.uk::58ac5b95-9e33-4366-90e3-504f4fe9bdc0" providerId="AD" clId="Web-{CC2421CA-D781-564C-3524-F88FB7DDD963}" dt="2026-10-11T09:47:48.334" v="16"/>
          <ac:graphicFrameMkLst>
            <pc:docMk/>
            <pc:sldMk cId="391419826" sldId="260"/>
            <ac:graphicFrameMk id="46" creationId="{D7EEB040-DE1A-F81D-EB56-3D75E8D37EF2}"/>
          </ac:graphicFrameMkLst>
        </pc:graphicFrameChg>
      </pc:sldChg>
      <pc:sldChg chg="modSp mod modClrScheme chgLayout">
        <pc:chgData name="Saibha Hussain (2318976)" userId="S::2318976@student.uwtsd.ac.uk::58ac5b95-9e33-4366-90e3-504f4fe9bdc0" providerId="AD" clId="Web-{CC2421CA-D781-564C-3524-F88FB7DDD963}" dt="2026-10-11T09:47:48.334" v="16"/>
        <pc:sldMkLst>
          <pc:docMk/>
          <pc:sldMk cId="74210447" sldId="262"/>
        </pc:sldMkLst>
        <pc:spChg chg="mod ord">
          <ac:chgData name="Saibha Hussain (2318976)" userId="S::2318976@student.uwtsd.ac.uk::58ac5b95-9e33-4366-90e3-504f4fe9bdc0" providerId="AD" clId="Web-{CC2421CA-D781-564C-3524-F88FB7DDD963}" dt="2026-10-11T09:47:48.334" v="16"/>
          <ac:spMkLst>
            <pc:docMk/>
            <pc:sldMk cId="74210447" sldId="262"/>
            <ac:spMk id="2" creationId="{9CAFFB54-2F6F-7C2B-9DE4-FF1E1D23B9A3}"/>
          </ac:spMkLst>
        </pc:spChg>
        <pc:spChg chg="mod ord">
          <ac:chgData name="Saibha Hussain (2318976)" userId="S::2318976@student.uwtsd.ac.uk::58ac5b95-9e33-4366-90e3-504f4fe9bdc0" providerId="AD" clId="Web-{CC2421CA-D781-564C-3524-F88FB7DDD963}" dt="2026-10-11T09:47:48.334" v="16"/>
          <ac:spMkLst>
            <pc:docMk/>
            <pc:sldMk cId="74210447" sldId="262"/>
            <ac:spMk id="3" creationId="{63EB21CF-E7CA-F36D-D229-6458C4F70F9B}"/>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4120483107" sldId="263"/>
        </pc:sldMkLst>
        <pc:spChg chg="mod ord">
          <ac:chgData name="Saibha Hussain (2318976)" userId="S::2318976@student.uwtsd.ac.uk::58ac5b95-9e33-4366-90e3-504f4fe9bdc0" providerId="AD" clId="Web-{CC2421CA-D781-564C-3524-F88FB7DDD963}" dt="2026-10-11T09:47:48.334" v="16"/>
          <ac:spMkLst>
            <pc:docMk/>
            <pc:sldMk cId="4120483107" sldId="263"/>
            <ac:spMk id="2" creationId="{CA3F6240-60E9-5D45-EACE-94A2AB9C270E}"/>
          </ac:spMkLst>
        </pc:spChg>
        <pc:graphicFrameChg chg="mod ord">
          <ac:chgData name="Saibha Hussain (2318976)" userId="S::2318976@student.uwtsd.ac.uk::58ac5b95-9e33-4366-90e3-504f4fe9bdc0" providerId="AD" clId="Web-{CC2421CA-D781-564C-3524-F88FB7DDD963}" dt="2026-10-11T09:47:48.334" v="16"/>
          <ac:graphicFrameMkLst>
            <pc:docMk/>
            <pc:sldMk cId="4120483107" sldId="263"/>
            <ac:graphicFrameMk id="4" creationId="{E6721CF1-82BC-64FB-4D47-75F6ADAF39DE}"/>
          </ac:graphicFrameMkLst>
        </pc:graphicFrameChg>
      </pc:sldChg>
      <pc:sldChg chg="mod modClrScheme chgLayout">
        <pc:chgData name="Saibha Hussain (2318976)" userId="S::2318976@student.uwtsd.ac.uk::58ac5b95-9e33-4366-90e3-504f4fe9bdc0" providerId="AD" clId="Web-{CC2421CA-D781-564C-3524-F88FB7DDD963}" dt="2026-10-11T09:47:48.334" v="16"/>
        <pc:sldMkLst>
          <pc:docMk/>
          <pc:sldMk cId="1974399888" sldId="264"/>
        </pc:sldMkLst>
      </pc:sldChg>
      <pc:sldChg chg="modSp mod modClrScheme chgLayout">
        <pc:chgData name="Saibha Hussain (2318976)" userId="S::2318976@student.uwtsd.ac.uk::58ac5b95-9e33-4366-90e3-504f4fe9bdc0" providerId="AD" clId="Web-{CC2421CA-D781-564C-3524-F88FB7DDD963}" dt="2026-10-11T09:47:48.334" v="16"/>
        <pc:sldMkLst>
          <pc:docMk/>
          <pc:sldMk cId="2916278486" sldId="265"/>
        </pc:sldMkLst>
        <pc:spChg chg="mod ord">
          <ac:chgData name="Saibha Hussain (2318976)" userId="S::2318976@student.uwtsd.ac.uk::58ac5b95-9e33-4366-90e3-504f4fe9bdc0" providerId="AD" clId="Web-{CC2421CA-D781-564C-3524-F88FB7DDD963}" dt="2026-10-11T09:47:48.334" v="16"/>
          <ac:spMkLst>
            <pc:docMk/>
            <pc:sldMk cId="2916278486" sldId="265"/>
            <ac:spMk id="2" creationId="{EF3E52E7-982D-6906-809C-C447029EB5D1}"/>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3634611966" sldId="266"/>
        </pc:sldMkLst>
        <pc:spChg chg="mod ord">
          <ac:chgData name="Saibha Hussain (2318976)" userId="S::2318976@student.uwtsd.ac.uk::58ac5b95-9e33-4366-90e3-504f4fe9bdc0" providerId="AD" clId="Web-{CC2421CA-D781-564C-3524-F88FB7DDD963}" dt="2026-10-11T09:47:48.334" v="16"/>
          <ac:spMkLst>
            <pc:docMk/>
            <pc:sldMk cId="3634611966" sldId="266"/>
            <ac:spMk id="2" creationId="{EC979550-F9BA-D863-763B-C8B1A7B139AC}"/>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2521075948" sldId="267"/>
        </pc:sldMkLst>
        <pc:spChg chg="mod ord">
          <ac:chgData name="Saibha Hussain (2318976)" userId="S::2318976@student.uwtsd.ac.uk::58ac5b95-9e33-4366-90e3-504f4fe9bdc0" providerId="AD" clId="Web-{CC2421CA-D781-564C-3524-F88FB7DDD963}" dt="2026-10-11T09:47:48.334" v="16"/>
          <ac:spMkLst>
            <pc:docMk/>
            <pc:sldMk cId="2521075948" sldId="267"/>
            <ac:spMk id="2" creationId="{4A232892-545A-C5A1-2CED-8558B68D2EA5}"/>
          </ac:spMkLst>
        </pc:spChg>
        <pc:spChg chg="mod ord">
          <ac:chgData name="Saibha Hussain (2318976)" userId="S::2318976@student.uwtsd.ac.uk::58ac5b95-9e33-4366-90e3-504f4fe9bdc0" providerId="AD" clId="Web-{CC2421CA-D781-564C-3524-F88FB7DDD963}" dt="2026-10-11T09:47:48.334" v="16"/>
          <ac:spMkLst>
            <pc:docMk/>
            <pc:sldMk cId="2521075948" sldId="267"/>
            <ac:spMk id="3" creationId="{60D0DB82-339F-2775-841B-80CD72FA244B}"/>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1195945641" sldId="268"/>
        </pc:sldMkLst>
        <pc:spChg chg="mod ord">
          <ac:chgData name="Saibha Hussain (2318976)" userId="S::2318976@student.uwtsd.ac.uk::58ac5b95-9e33-4366-90e3-504f4fe9bdc0" providerId="AD" clId="Web-{CC2421CA-D781-564C-3524-F88FB7DDD963}" dt="2026-10-11T09:47:48.334" v="16"/>
          <ac:spMkLst>
            <pc:docMk/>
            <pc:sldMk cId="1195945641" sldId="268"/>
            <ac:spMk id="2" creationId="{969D73CA-0208-FD58-8E53-409F80B1AFD3}"/>
          </ac:spMkLst>
        </pc:spChg>
        <pc:spChg chg="mod ord">
          <ac:chgData name="Saibha Hussain (2318976)" userId="S::2318976@student.uwtsd.ac.uk::58ac5b95-9e33-4366-90e3-504f4fe9bdc0" providerId="AD" clId="Web-{CC2421CA-D781-564C-3524-F88FB7DDD963}" dt="2026-10-11T09:47:48.334" v="16"/>
          <ac:spMkLst>
            <pc:docMk/>
            <pc:sldMk cId="1195945641" sldId="268"/>
            <ac:spMk id="3" creationId="{9F4C6BFA-8EF8-0D47-D73C-7045C57F5674}"/>
          </ac:spMkLst>
        </pc:spChg>
      </pc:sldChg>
      <pc:sldChg chg="delSp modSp mod modClrScheme chgLayout">
        <pc:chgData name="Saibha Hussain (2318976)" userId="S::2318976@student.uwtsd.ac.uk::58ac5b95-9e33-4366-90e3-504f4fe9bdc0" providerId="AD" clId="Web-{CC2421CA-D781-564C-3524-F88FB7DDD963}" dt="2026-10-11T09:47:48.334" v="16"/>
        <pc:sldMkLst>
          <pc:docMk/>
          <pc:sldMk cId="617045028" sldId="269"/>
        </pc:sldMkLst>
        <pc:spChg chg="del mod ord">
          <ac:chgData name="Saibha Hussain (2318976)" userId="S::2318976@student.uwtsd.ac.uk::58ac5b95-9e33-4366-90e3-504f4fe9bdc0" providerId="AD" clId="Web-{CC2421CA-D781-564C-3524-F88FB7DDD963}" dt="2026-10-11T09:47:09.409" v="11"/>
          <ac:spMkLst>
            <pc:docMk/>
            <pc:sldMk cId="617045028" sldId="269"/>
            <ac:spMk id="2" creationId="{ED7DFB43-7762-1E1F-2E4B-D506D860589D}"/>
          </ac:spMkLst>
        </pc:spChg>
        <pc:spChg chg="mod">
          <ac:chgData name="Saibha Hussain (2318976)" userId="S::2318976@student.uwtsd.ac.uk::58ac5b95-9e33-4366-90e3-504f4fe9bdc0" providerId="AD" clId="Web-{CC2421CA-D781-564C-3524-F88FB7DDD963}" dt="2026-10-11T09:47:21.660" v="14" actId="20577"/>
          <ac:spMkLst>
            <pc:docMk/>
            <pc:sldMk cId="617045028" sldId="269"/>
            <ac:spMk id="4" creationId="{B04806FF-A6CB-714A-C254-D1D987D246EC}"/>
          </ac:spMkLst>
        </pc:spChg>
        <pc:picChg chg="del">
          <ac:chgData name="Saibha Hussain (2318976)" userId="S::2318976@student.uwtsd.ac.uk::58ac5b95-9e33-4366-90e3-504f4fe9bdc0" providerId="AD" clId="Web-{CC2421CA-D781-564C-3524-F88FB7DDD963}" dt="2026-10-11T09:46:53.939" v="7"/>
          <ac:picMkLst>
            <pc:docMk/>
            <pc:sldMk cId="617045028" sldId="269"/>
            <ac:picMk id="5" creationId="{81A2E4FE-9C31-B0EC-887A-4D50D1DE0832}"/>
          </ac:picMkLst>
        </pc:picChg>
      </pc:sldChg>
      <pc:sldChg chg="modSp mod modClrScheme chgLayout">
        <pc:chgData name="Saibha Hussain (2318976)" userId="S::2318976@student.uwtsd.ac.uk::58ac5b95-9e33-4366-90e3-504f4fe9bdc0" providerId="AD" clId="Web-{CC2421CA-D781-564C-3524-F88FB7DDD963}" dt="2026-10-11T09:47:48.334" v="16"/>
        <pc:sldMkLst>
          <pc:docMk/>
          <pc:sldMk cId="2583530397" sldId="270"/>
        </pc:sldMkLst>
        <pc:spChg chg="mod ord">
          <ac:chgData name="Saibha Hussain (2318976)" userId="S::2318976@student.uwtsd.ac.uk::58ac5b95-9e33-4366-90e3-504f4fe9bdc0" providerId="AD" clId="Web-{CC2421CA-D781-564C-3524-F88FB7DDD963}" dt="2026-10-11T09:47:48.334" v="16"/>
          <ac:spMkLst>
            <pc:docMk/>
            <pc:sldMk cId="2583530397" sldId="270"/>
            <ac:spMk id="2" creationId="{115E1D96-79FA-76AD-12A8-D12C9C427146}"/>
          </ac:spMkLst>
        </pc:spChg>
        <pc:spChg chg="mod ord">
          <ac:chgData name="Saibha Hussain (2318976)" userId="S::2318976@student.uwtsd.ac.uk::58ac5b95-9e33-4366-90e3-504f4fe9bdc0" providerId="AD" clId="Web-{CC2421CA-D781-564C-3524-F88FB7DDD963}" dt="2026-10-11T09:47:48.334" v="16"/>
          <ac:spMkLst>
            <pc:docMk/>
            <pc:sldMk cId="2583530397" sldId="270"/>
            <ac:spMk id="3" creationId="{3FC19E35-5848-A2D1-ACF4-EFE5B6AF2C94}"/>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2228482037" sldId="271"/>
        </pc:sldMkLst>
        <pc:spChg chg="mod ord">
          <ac:chgData name="Saibha Hussain (2318976)" userId="S::2318976@student.uwtsd.ac.uk::58ac5b95-9e33-4366-90e3-504f4fe9bdc0" providerId="AD" clId="Web-{CC2421CA-D781-564C-3524-F88FB7DDD963}" dt="2026-10-11T09:47:48.334" v="16"/>
          <ac:spMkLst>
            <pc:docMk/>
            <pc:sldMk cId="2228482037" sldId="271"/>
            <ac:spMk id="2" creationId="{F1882611-87E0-A2B8-FEEA-C949EC3A99A1}"/>
          </ac:spMkLst>
        </pc:spChg>
        <pc:spChg chg="mod ord">
          <ac:chgData name="Saibha Hussain (2318976)" userId="S::2318976@student.uwtsd.ac.uk::58ac5b95-9e33-4366-90e3-504f4fe9bdc0" providerId="AD" clId="Web-{CC2421CA-D781-564C-3524-F88FB7DDD963}" dt="2026-10-11T09:47:48.334" v="16"/>
          <ac:spMkLst>
            <pc:docMk/>
            <pc:sldMk cId="2228482037" sldId="271"/>
            <ac:spMk id="3" creationId="{C5942C60-0D19-0BE9-4E84-089ED8AD5E6D}"/>
          </ac:spMkLst>
        </pc:spChg>
      </pc:sldChg>
      <pc:sldChg chg="modSp mod modClrScheme chgLayout">
        <pc:chgData name="Saibha Hussain (2318976)" userId="S::2318976@student.uwtsd.ac.uk::58ac5b95-9e33-4366-90e3-504f4fe9bdc0" providerId="AD" clId="Web-{CC2421CA-D781-564C-3524-F88FB7DDD963}" dt="2026-10-11T10:04:58.974" v="44" actId="20577"/>
        <pc:sldMkLst>
          <pc:docMk/>
          <pc:sldMk cId="1273319899" sldId="272"/>
        </pc:sldMkLst>
        <pc:spChg chg="mod ord">
          <ac:chgData name="Saibha Hussain (2318976)" userId="S::2318976@student.uwtsd.ac.uk::58ac5b95-9e33-4366-90e3-504f4fe9bdc0" providerId="AD" clId="Web-{CC2421CA-D781-564C-3524-F88FB7DDD963}" dt="2026-10-11T09:47:48.334" v="16"/>
          <ac:spMkLst>
            <pc:docMk/>
            <pc:sldMk cId="1273319899" sldId="272"/>
            <ac:spMk id="2" creationId="{B7CBA1A6-C334-C75A-1A0B-28EB5F3ACDE5}"/>
          </ac:spMkLst>
        </pc:spChg>
        <pc:spChg chg="mod ord">
          <ac:chgData name="Saibha Hussain (2318976)" userId="S::2318976@student.uwtsd.ac.uk::58ac5b95-9e33-4366-90e3-504f4fe9bdc0" providerId="AD" clId="Web-{CC2421CA-D781-564C-3524-F88FB7DDD963}" dt="2026-10-11T10:04:58.974" v="44" actId="20577"/>
          <ac:spMkLst>
            <pc:docMk/>
            <pc:sldMk cId="1273319899" sldId="272"/>
            <ac:spMk id="3" creationId="{6E51681A-4246-6972-B21E-F3FBA95E30CA}"/>
          </ac:spMkLst>
        </pc:spChg>
      </pc:sldChg>
      <pc:sldChg chg="modSp del mod modClrScheme chgLayout">
        <pc:chgData name="Saibha Hussain (2318976)" userId="S::2318976@student.uwtsd.ac.uk::58ac5b95-9e33-4366-90e3-504f4fe9bdc0" providerId="AD" clId="Web-{CC2421CA-D781-564C-3524-F88FB7DDD963}" dt="2026-10-11T09:54:40.677" v="22"/>
        <pc:sldMkLst>
          <pc:docMk/>
          <pc:sldMk cId="2265839417" sldId="273"/>
        </pc:sldMkLst>
        <pc:spChg chg="mod ord">
          <ac:chgData name="Saibha Hussain (2318976)" userId="S::2318976@student.uwtsd.ac.uk::58ac5b95-9e33-4366-90e3-504f4fe9bdc0" providerId="AD" clId="Web-{CC2421CA-D781-564C-3524-F88FB7DDD963}" dt="2026-10-11T09:47:48.334" v="16"/>
          <ac:spMkLst>
            <pc:docMk/>
            <pc:sldMk cId="2265839417" sldId="273"/>
            <ac:spMk id="3" creationId="{ADE40464-8238-79B3-D122-7552CBFCC6ED}"/>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1907282722" sldId="274"/>
        </pc:sldMkLst>
        <pc:spChg chg="mod ord">
          <ac:chgData name="Saibha Hussain (2318976)" userId="S::2318976@student.uwtsd.ac.uk::58ac5b95-9e33-4366-90e3-504f4fe9bdc0" providerId="AD" clId="Web-{CC2421CA-D781-564C-3524-F88FB7DDD963}" dt="2026-10-11T09:47:48.334" v="16"/>
          <ac:spMkLst>
            <pc:docMk/>
            <pc:sldMk cId="1907282722" sldId="274"/>
            <ac:spMk id="2" creationId="{F83E8B7E-6DFD-4218-8722-731ADEC8C22A}"/>
          </ac:spMkLst>
        </pc:spChg>
        <pc:spChg chg="mod ord">
          <ac:chgData name="Saibha Hussain (2318976)" userId="S::2318976@student.uwtsd.ac.uk::58ac5b95-9e33-4366-90e3-504f4fe9bdc0" providerId="AD" clId="Web-{CC2421CA-D781-564C-3524-F88FB7DDD963}" dt="2026-10-11T09:47:48.334" v="16"/>
          <ac:spMkLst>
            <pc:docMk/>
            <pc:sldMk cId="1907282722" sldId="274"/>
            <ac:spMk id="3" creationId="{23C9861D-C2E1-6D5B-0221-C9DF62AB3CA0}"/>
          </ac:spMkLst>
        </pc:spChg>
      </pc:sldChg>
      <pc:sldChg chg="modSp mod modClrScheme chgLayout">
        <pc:chgData name="Saibha Hussain (2318976)" userId="S::2318976@student.uwtsd.ac.uk::58ac5b95-9e33-4366-90e3-504f4fe9bdc0" providerId="AD" clId="Web-{CC2421CA-D781-564C-3524-F88FB7DDD963}" dt="2026-10-11T09:47:48.334" v="16"/>
        <pc:sldMkLst>
          <pc:docMk/>
          <pc:sldMk cId="1332822757" sldId="276"/>
        </pc:sldMkLst>
        <pc:spChg chg="mod ord">
          <ac:chgData name="Saibha Hussain (2318976)" userId="S::2318976@student.uwtsd.ac.uk::58ac5b95-9e33-4366-90e3-504f4fe9bdc0" providerId="AD" clId="Web-{CC2421CA-D781-564C-3524-F88FB7DDD963}" dt="2026-10-11T09:47:48.334" v="16"/>
          <ac:spMkLst>
            <pc:docMk/>
            <pc:sldMk cId="1332822757" sldId="276"/>
            <ac:spMk id="2" creationId="{5A2EF5A9-9B6C-FE54-808E-8443695A66D4}"/>
          </ac:spMkLst>
        </pc:spChg>
        <pc:spChg chg="mod ord">
          <ac:chgData name="Saibha Hussain (2318976)" userId="S::2318976@student.uwtsd.ac.uk::58ac5b95-9e33-4366-90e3-504f4fe9bdc0" providerId="AD" clId="Web-{CC2421CA-D781-564C-3524-F88FB7DDD963}" dt="2026-10-11T09:47:48.334" v="16"/>
          <ac:spMkLst>
            <pc:docMk/>
            <pc:sldMk cId="1332822757" sldId="276"/>
            <ac:spMk id="3" creationId="{10B31FC1-267C-1F0F-5743-DD62642B1A9E}"/>
          </ac:spMkLst>
        </pc:spChg>
      </pc:sldChg>
      <pc:sldMasterChg chg="add del addSldLayout delSldLayout">
        <pc:chgData name="Saibha Hussain (2318976)" userId="S::2318976@student.uwtsd.ac.uk::58ac5b95-9e33-4366-90e3-504f4fe9bdc0" providerId="AD" clId="Web-{CC2421CA-D781-564C-3524-F88FB7DDD963}" dt="2026-10-11T09:47:42.630" v="15"/>
        <pc:sldMasterMkLst>
          <pc:docMk/>
          <pc:sldMasterMk cId="2511576498" sldId="2147483792"/>
        </pc:sldMasterMkLst>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614095798" sldId="2147483793"/>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370166518" sldId="2147483794"/>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335765496" sldId="2147483795"/>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439491282" sldId="2147483796"/>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511198964" sldId="2147483797"/>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089691238" sldId="2147483798"/>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2895415183" sldId="2147483799"/>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518464176" sldId="2147483800"/>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875905868" sldId="2147483801"/>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4192251772" sldId="2147483802"/>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4212943178" sldId="2147483803"/>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243186619" sldId="2147483804"/>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748443217" sldId="2147483805"/>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922883879" sldId="2147483806"/>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2872027051" sldId="2147483807"/>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848975528" sldId="2147483808"/>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67223562" sldId="2147483809"/>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2900679848" sldId="2147483810"/>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800139146" sldId="2147483811"/>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461870246" sldId="2147483812"/>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535236445" sldId="2147483813"/>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3283475448" sldId="2147483814"/>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98016919" sldId="2147483815"/>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2522239155" sldId="2147483816"/>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2928223666" sldId="2147483817"/>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4019123798" sldId="2147483818"/>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2471193142" sldId="2147483819"/>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665151073" sldId="2147483820"/>
          </pc:sldLayoutMkLst>
        </pc:sldLayoutChg>
        <pc:sldLayoutChg chg="add del">
          <pc:chgData name="Saibha Hussain (2318976)" userId="S::2318976@student.uwtsd.ac.uk::58ac5b95-9e33-4366-90e3-504f4fe9bdc0" providerId="AD" clId="Web-{CC2421CA-D781-564C-3524-F88FB7DDD963}" dt="2026-10-11T09:47:42.630" v="15"/>
          <pc:sldLayoutMkLst>
            <pc:docMk/>
            <pc:sldMasterMk cId="2511576498" sldId="2147483792"/>
            <pc:sldLayoutMk cId="1364279502" sldId="2147483821"/>
          </pc:sldLayoutMkLst>
        </pc:sldLayoutChg>
      </pc:sldMasterChg>
      <pc:sldMasterChg chg="add del addSldLayout delSldLayout modSldLayout">
        <pc:chgData name="Saibha Hussain (2318976)" userId="S::2318976@student.uwtsd.ac.uk::58ac5b95-9e33-4366-90e3-504f4fe9bdc0" providerId="AD" clId="Web-{CC2421CA-D781-564C-3524-F88FB7DDD963}" dt="2026-10-11T09:43:37.690" v="1"/>
        <pc:sldMasterMkLst>
          <pc:docMk/>
          <pc:sldMasterMk cId="1191754150" sldId="2147483822"/>
        </pc:sldMasterMkLst>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614572441" sldId="2147483823"/>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955759065" sldId="2147483824"/>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886704783" sldId="2147483825"/>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784819203" sldId="2147483826"/>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2356129511" sldId="2147483827"/>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3685509863" sldId="2147483828"/>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3164998254" sldId="2147483829"/>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31390492" sldId="2147483830"/>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794587393" sldId="2147483831"/>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2665329610" sldId="2147483832"/>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579621069" sldId="2147483833"/>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37283469" sldId="2147483834"/>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150918901" sldId="2147483835"/>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46254842" sldId="2147483836"/>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776507900" sldId="2147483837"/>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01365832" sldId="2147483838"/>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296659265" sldId="2147483839"/>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4240535854" sldId="2147483840"/>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2422770107" sldId="2147483841"/>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4009235844" sldId="2147483842"/>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2718575665" sldId="2147483843"/>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2785779477" sldId="2147483844"/>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97521760" sldId="2147483845"/>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4177589318" sldId="2147483846"/>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3949019073" sldId="2147483847"/>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3032012494" sldId="2147483848"/>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712229143" sldId="2147483849"/>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4152825471" sldId="2147483850"/>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4113717997" sldId="2147483851"/>
          </pc:sldLayoutMkLst>
        </pc:sldLayoutChg>
        <pc:sldLayoutChg chg="add del mod replId">
          <pc:chgData name="Saibha Hussain (2318976)" userId="S::2318976@student.uwtsd.ac.uk::58ac5b95-9e33-4366-90e3-504f4fe9bdc0" providerId="AD" clId="Web-{CC2421CA-D781-564C-3524-F88FB7DDD963}" dt="2026-10-11T09:43:37.690" v="1"/>
          <pc:sldLayoutMkLst>
            <pc:docMk/>
            <pc:sldMasterMk cId="1191754150" sldId="2147483822"/>
            <pc:sldLayoutMk cId="1941780918" sldId="2147483852"/>
          </pc:sldLayoutMkLst>
        </pc:sldLayoutChg>
      </pc:sldMasterChg>
      <pc:sldMasterChg chg="add del addSldLayout delSldLayout modSldLayout">
        <pc:chgData name="Saibha Hussain (2318976)" userId="S::2318976@student.uwtsd.ac.uk::58ac5b95-9e33-4366-90e3-504f4fe9bdc0" providerId="AD" clId="Web-{CC2421CA-D781-564C-3524-F88FB7DDD963}" dt="2026-10-11T09:47:48.334" v="16"/>
        <pc:sldMasterMkLst>
          <pc:docMk/>
          <pc:sldMasterMk cId="4168843236" sldId="2147483822"/>
        </pc:sldMasterMkLst>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429567016" sldId="2147483823"/>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381134599" sldId="2147483824"/>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75500873" sldId="2147483825"/>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068151463" sldId="2147483826"/>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58091276" sldId="2147483827"/>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4286254118" sldId="2147483828"/>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4253460655" sldId="2147483829"/>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2129381499" sldId="2147483830"/>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829847650" sldId="2147483831"/>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179929551" sldId="2147483832"/>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493427700" sldId="2147483833"/>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2764452631" sldId="2147483834"/>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863624634" sldId="2147483835"/>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830315403" sldId="2147483836"/>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2379878160" sldId="2147483837"/>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962320193" sldId="2147483838"/>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57953862" sldId="2147483839"/>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907475250" sldId="2147483840"/>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426952859" sldId="2147483841"/>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2073900573" sldId="2147483842"/>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985384963" sldId="2147483843"/>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14831362" sldId="2147483844"/>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907744774" sldId="2147483845"/>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089446685" sldId="2147483846"/>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2427647895" sldId="2147483847"/>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3311771138" sldId="2147483848"/>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2910035301" sldId="2147483849"/>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358652080" sldId="2147483850"/>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1736157424" sldId="2147483851"/>
          </pc:sldLayoutMkLst>
        </pc:sldLayoutChg>
        <pc:sldLayoutChg chg="add del mod replId">
          <pc:chgData name="Saibha Hussain (2318976)" userId="S::2318976@student.uwtsd.ac.uk::58ac5b95-9e33-4366-90e3-504f4fe9bdc0" providerId="AD" clId="Web-{CC2421CA-D781-564C-3524-F88FB7DDD963}" dt="2026-10-11T09:47:48.334" v="16"/>
          <pc:sldLayoutMkLst>
            <pc:docMk/>
            <pc:sldMasterMk cId="4168843236" sldId="2147483822"/>
            <pc:sldLayoutMk cId="4020492789" sldId="2147483852"/>
          </pc:sldLayoutMkLst>
        </pc:sldLayoutChg>
      </pc:sldMasterChg>
      <pc:sldMasterChg chg="add addSldLayout modSldLayout">
        <pc:chgData name="Saibha Hussain (2318976)" userId="S::2318976@student.uwtsd.ac.uk::58ac5b95-9e33-4366-90e3-504f4fe9bdc0" providerId="AD" clId="Web-{CC2421CA-D781-564C-3524-F88FB7DDD963}" dt="2026-10-11T09:47:48.334" v="16"/>
        <pc:sldMasterMkLst>
          <pc:docMk/>
          <pc:sldMasterMk cId="2634872268" sldId="2147483853"/>
        </pc:sldMasterMkLst>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199328669" sldId="2147483854"/>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545956549" sldId="2147483855"/>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30892954" sldId="2147483856"/>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265219730" sldId="2147483857"/>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587973884" sldId="2147483858"/>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554353758" sldId="2147483859"/>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3056553508" sldId="2147483860"/>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936691342" sldId="2147483861"/>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3199633218" sldId="2147483862"/>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4159298683" sldId="2147483863"/>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400964870" sldId="2147483864"/>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717260541" sldId="2147483865"/>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869512" sldId="2147483866"/>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318979236" sldId="2147483867"/>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523594815" sldId="2147483868"/>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55368608" sldId="2147483869"/>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078886428" sldId="2147483870"/>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4109125189" sldId="2147483871"/>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976317874" sldId="2147483872"/>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4179346471" sldId="2147483873"/>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330944377" sldId="2147483874"/>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3969774785" sldId="2147483875"/>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805902692" sldId="2147483876"/>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4125294990" sldId="2147483877"/>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274818621" sldId="2147483878"/>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441352376" sldId="2147483879"/>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524627363" sldId="2147483880"/>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321182971" sldId="2147483881"/>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1248946331" sldId="2147483882"/>
          </pc:sldLayoutMkLst>
        </pc:sldLayoutChg>
        <pc:sldLayoutChg chg="add mod replId">
          <pc:chgData name="Saibha Hussain (2318976)" userId="S::2318976@student.uwtsd.ac.uk::58ac5b95-9e33-4366-90e3-504f4fe9bdc0" providerId="AD" clId="Web-{CC2421CA-D781-564C-3524-F88FB7DDD963}" dt="2026-10-11T09:47:48.334" v="16"/>
          <pc:sldLayoutMkLst>
            <pc:docMk/>
            <pc:sldMasterMk cId="2634872268" sldId="2147483853"/>
            <pc:sldLayoutMk cId="2619992157" sldId="2147483883"/>
          </pc:sldLayoutMkLst>
        </pc:sldLayoutChg>
      </pc:sldMasterChg>
    </pc:docChg>
  </pc:docChgLst>
  <pc:docChgLst>
    <pc:chgData clId="Web-{1AE0F60F-F744-A181-5C27-B579DF6806B1}"/>
    <pc:docChg chg="modSld">
      <pc:chgData name="" userId="" providerId="" clId="Web-{1AE0F60F-F744-A181-5C27-B579DF6806B1}" dt="2026-10-05T12:11:08.178" v="0" actId="20577"/>
      <pc:docMkLst>
        <pc:docMk/>
      </pc:docMkLst>
    </pc:docChg>
  </pc:docChgLst>
  <pc:docChgLst>
    <pc:chgData name="Saibha Hussain (2318976)" userId="S::2318976@student.uwtsd.ac.uk::58ac5b95-9e33-4366-90e3-504f4fe9bdc0" providerId="AD" clId="Web-{AF0A350B-A3A5-A970-9FC4-5B0D1E14C9D6}"/>
    <pc:docChg chg="mod addSld delSld modSld addMainMaster delMainMaster">
      <pc:chgData name="Saibha Hussain (2318976)" userId="S::2318976@student.uwtsd.ac.uk::58ac5b95-9e33-4366-90e3-504f4fe9bdc0" providerId="AD" clId="Web-{AF0A350B-A3A5-A970-9FC4-5B0D1E14C9D6}" dt="2026-10-08T16:49:09.120" v="422" actId="1076"/>
      <pc:docMkLst>
        <pc:docMk/>
      </pc:docMkLst>
      <pc:sldChg chg="delSp modSp mod modClrScheme delDesignElem chgLayout">
        <pc:chgData name="Saibha Hussain (2318976)" userId="S::2318976@student.uwtsd.ac.uk::58ac5b95-9e33-4366-90e3-504f4fe9bdc0" providerId="AD" clId="Web-{AF0A350B-A3A5-A970-9FC4-5B0D1E14C9D6}" dt="2026-10-08T14:05:59.258" v="118" actId="20577"/>
        <pc:sldMkLst>
          <pc:docMk/>
          <pc:sldMk cId="2463305046" sldId="257"/>
        </pc:sldMkLst>
        <pc:spChg chg="mod ord">
          <ac:chgData name="Saibha Hussain (2318976)" userId="S::2318976@student.uwtsd.ac.uk::58ac5b95-9e33-4366-90e3-504f4fe9bdc0" providerId="AD" clId="Web-{AF0A350B-A3A5-A970-9FC4-5B0D1E14C9D6}" dt="2026-10-08T14:01:57.114" v="93"/>
          <ac:spMkLst>
            <pc:docMk/>
            <pc:sldMk cId="2463305046" sldId="257"/>
            <ac:spMk id="5" creationId="{A5AFC084-A786-291F-6F86-B58E6FFE714F}"/>
          </ac:spMkLst>
        </pc:spChg>
      </pc:sldChg>
      <pc:sldChg chg="modSp mod modClrScheme chgLayout">
        <pc:chgData name="Saibha Hussain (2318976)" userId="S::2318976@student.uwtsd.ac.uk::58ac5b95-9e33-4366-90e3-504f4fe9bdc0" providerId="AD" clId="Web-{AF0A350B-A3A5-A970-9FC4-5B0D1E14C9D6}" dt="2026-10-08T14:01:57.114" v="93"/>
        <pc:sldMkLst>
          <pc:docMk/>
          <pc:sldMk cId="67903408" sldId="258"/>
        </pc:sldMkLst>
        <pc:spChg chg="mod ord">
          <ac:chgData name="Saibha Hussain (2318976)" userId="S::2318976@student.uwtsd.ac.uk::58ac5b95-9e33-4366-90e3-504f4fe9bdc0" providerId="AD" clId="Web-{AF0A350B-A3A5-A970-9FC4-5B0D1E14C9D6}" dt="2026-10-08T14:01:57.114" v="93"/>
          <ac:spMkLst>
            <pc:docMk/>
            <pc:sldMk cId="67903408" sldId="258"/>
            <ac:spMk id="2" creationId="{7FC6546A-FC83-9674-74B0-F3D0441466BD}"/>
          </ac:spMkLst>
        </pc:spChg>
        <pc:spChg chg="mod ord">
          <ac:chgData name="Saibha Hussain (2318976)" userId="S::2318976@student.uwtsd.ac.uk::58ac5b95-9e33-4366-90e3-504f4fe9bdc0" providerId="AD" clId="Web-{AF0A350B-A3A5-A970-9FC4-5B0D1E14C9D6}" dt="2026-10-08T14:01:57.114" v="93"/>
          <ac:spMkLst>
            <pc:docMk/>
            <pc:sldMk cId="67903408" sldId="258"/>
            <ac:spMk id="3" creationId="{9AEB9F9C-F1CE-9086-0642-D55E7B53DB7B}"/>
          </ac:spMkLst>
        </pc:spChg>
      </pc:sldChg>
      <pc:sldChg chg="modSp mod modClrScheme chgLayout">
        <pc:chgData name="Saibha Hussain (2318976)" userId="S::2318976@student.uwtsd.ac.uk::58ac5b95-9e33-4366-90e3-504f4fe9bdc0" providerId="AD" clId="Web-{AF0A350B-A3A5-A970-9FC4-5B0D1E14C9D6}" dt="2026-10-08T14:01:57.114" v="93"/>
        <pc:sldMkLst>
          <pc:docMk/>
          <pc:sldMk cId="1992910953" sldId="259"/>
        </pc:sldMkLst>
        <pc:spChg chg="mod ord">
          <ac:chgData name="Saibha Hussain (2318976)" userId="S::2318976@student.uwtsd.ac.uk::58ac5b95-9e33-4366-90e3-504f4fe9bdc0" providerId="AD" clId="Web-{AF0A350B-A3A5-A970-9FC4-5B0D1E14C9D6}" dt="2026-10-08T14:01:57.114" v="93"/>
          <ac:spMkLst>
            <pc:docMk/>
            <pc:sldMk cId="1992910953" sldId="259"/>
            <ac:spMk id="2" creationId="{70E83044-2152-2BF1-695E-803E33C97290}"/>
          </ac:spMkLst>
        </pc:spChg>
        <pc:spChg chg="mod ord">
          <ac:chgData name="Saibha Hussain (2318976)" userId="S::2318976@student.uwtsd.ac.uk::58ac5b95-9e33-4366-90e3-504f4fe9bdc0" providerId="AD" clId="Web-{AF0A350B-A3A5-A970-9FC4-5B0D1E14C9D6}" dt="2026-10-08T14:01:57.114" v="93"/>
          <ac:spMkLst>
            <pc:docMk/>
            <pc:sldMk cId="1992910953" sldId="259"/>
            <ac:spMk id="3" creationId="{DD31438B-91C0-6637-39F9-7DAD608AD34A}"/>
          </ac:spMkLst>
        </pc:spChg>
      </pc:sldChg>
      <pc:sldChg chg="delSp modSp mod modClrScheme delDesignElem chgLayout">
        <pc:chgData name="Saibha Hussain (2318976)" userId="S::2318976@student.uwtsd.ac.uk::58ac5b95-9e33-4366-90e3-504f4fe9bdc0" providerId="AD" clId="Web-{AF0A350B-A3A5-A970-9FC4-5B0D1E14C9D6}" dt="2026-10-08T14:01:57.114" v="93"/>
        <pc:sldMkLst>
          <pc:docMk/>
          <pc:sldMk cId="391419826" sldId="260"/>
        </pc:sldMkLst>
        <pc:spChg chg="mod ord">
          <ac:chgData name="Saibha Hussain (2318976)" userId="S::2318976@student.uwtsd.ac.uk::58ac5b95-9e33-4366-90e3-504f4fe9bdc0" providerId="AD" clId="Web-{AF0A350B-A3A5-A970-9FC4-5B0D1E14C9D6}" dt="2026-10-08T14:01:57.114" v="93"/>
          <ac:spMkLst>
            <pc:docMk/>
            <pc:sldMk cId="391419826" sldId="260"/>
            <ac:spMk id="2" creationId="{70B1605D-9F8C-EC2B-ACA2-4156F79BE9AE}"/>
          </ac:spMkLst>
        </pc:spChg>
        <pc:graphicFrameChg chg="mod ord">
          <ac:chgData name="Saibha Hussain (2318976)" userId="S::2318976@student.uwtsd.ac.uk::58ac5b95-9e33-4366-90e3-504f4fe9bdc0" providerId="AD" clId="Web-{AF0A350B-A3A5-A970-9FC4-5B0D1E14C9D6}" dt="2026-10-08T14:01:57.114" v="93"/>
          <ac:graphicFrameMkLst>
            <pc:docMk/>
            <pc:sldMk cId="391419826" sldId="260"/>
            <ac:graphicFrameMk id="46" creationId="{D7EEB040-DE1A-F81D-EB56-3D75E8D37EF2}"/>
          </ac:graphicFrameMkLst>
        </pc:graphicFrameChg>
      </pc:sldChg>
      <pc:sldChg chg="addSp delSp modSp mod modClrScheme delDesignElem chgLayout">
        <pc:chgData name="Saibha Hussain (2318976)" userId="S::2318976@student.uwtsd.ac.uk::58ac5b95-9e33-4366-90e3-504f4fe9bdc0" providerId="AD" clId="Web-{AF0A350B-A3A5-A970-9FC4-5B0D1E14C9D6}" dt="2026-10-08T16:47:45.116" v="417" actId="1076"/>
        <pc:sldMkLst>
          <pc:docMk/>
          <pc:sldMk cId="74210447" sldId="262"/>
        </pc:sldMkLst>
        <pc:spChg chg="mod ord">
          <ac:chgData name="Saibha Hussain (2318976)" userId="S::2318976@student.uwtsd.ac.uk::58ac5b95-9e33-4366-90e3-504f4fe9bdc0" providerId="AD" clId="Web-{AF0A350B-A3A5-A970-9FC4-5B0D1E14C9D6}" dt="2026-10-08T16:47:34.366" v="415" actId="14100"/>
          <ac:spMkLst>
            <pc:docMk/>
            <pc:sldMk cId="74210447" sldId="262"/>
            <ac:spMk id="2" creationId="{9CAFFB54-2F6F-7C2B-9DE4-FF1E1D23B9A3}"/>
          </ac:spMkLst>
        </pc:spChg>
        <pc:spChg chg="mod ord">
          <ac:chgData name="Saibha Hussain (2318976)" userId="S::2318976@student.uwtsd.ac.uk::58ac5b95-9e33-4366-90e3-504f4fe9bdc0" providerId="AD" clId="Web-{AF0A350B-A3A5-A970-9FC4-5B0D1E14C9D6}" dt="2026-10-08T16:47:40.382" v="416" actId="14100"/>
          <ac:spMkLst>
            <pc:docMk/>
            <pc:sldMk cId="74210447" sldId="262"/>
            <ac:spMk id="3" creationId="{63EB21CF-E7CA-F36D-D229-6458C4F70F9B}"/>
          </ac:spMkLst>
        </pc:spChg>
        <pc:picChg chg="mod">
          <ac:chgData name="Saibha Hussain (2318976)" userId="S::2318976@student.uwtsd.ac.uk::58ac5b95-9e33-4366-90e3-504f4fe9bdc0" providerId="AD" clId="Web-{AF0A350B-A3A5-A970-9FC4-5B0D1E14C9D6}" dt="2026-10-08T16:47:12.334" v="411" actId="688"/>
          <ac:picMkLst>
            <pc:docMk/>
            <pc:sldMk cId="74210447" sldId="262"/>
            <ac:picMk id="4" creationId="{3697319C-76EB-D44A-3B5A-9A451B25CE37}"/>
          </ac:picMkLst>
        </pc:picChg>
        <pc:picChg chg="add mod">
          <ac:chgData name="Saibha Hussain (2318976)" userId="S::2318976@student.uwtsd.ac.uk::58ac5b95-9e33-4366-90e3-504f4fe9bdc0" providerId="AD" clId="Web-{AF0A350B-A3A5-A970-9FC4-5B0D1E14C9D6}" dt="2026-10-08T16:47:45.116" v="417" actId="1076"/>
          <ac:picMkLst>
            <pc:docMk/>
            <pc:sldMk cId="74210447" sldId="262"/>
            <ac:picMk id="6" creationId="{286D70A6-FFF7-8861-F37B-C0648C4D46BA}"/>
          </ac:picMkLst>
        </pc:picChg>
      </pc:sldChg>
      <pc:sldChg chg="addSp delSp modSp mod setBg modClrScheme chgLayout">
        <pc:chgData name="Saibha Hussain (2318976)" userId="S::2318976@student.uwtsd.ac.uk::58ac5b95-9e33-4366-90e3-504f4fe9bdc0" providerId="AD" clId="Web-{AF0A350B-A3A5-A970-9FC4-5B0D1E14C9D6}" dt="2026-10-08T14:14:13.868" v="174" actId="688"/>
        <pc:sldMkLst>
          <pc:docMk/>
          <pc:sldMk cId="4120483107" sldId="263"/>
        </pc:sldMkLst>
        <pc:spChg chg="mod ord">
          <ac:chgData name="Saibha Hussain (2318976)" userId="S::2318976@student.uwtsd.ac.uk::58ac5b95-9e33-4366-90e3-504f4fe9bdc0" providerId="AD" clId="Web-{AF0A350B-A3A5-A970-9FC4-5B0D1E14C9D6}" dt="2026-10-08T14:11:13.622" v="140" actId="1076"/>
          <ac:spMkLst>
            <pc:docMk/>
            <pc:sldMk cId="4120483107" sldId="263"/>
            <ac:spMk id="2" creationId="{CA3F6240-60E9-5D45-EACE-94A2AB9C270E}"/>
          </ac:spMkLst>
        </pc:spChg>
        <pc:spChg chg="mod">
          <ac:chgData name="Saibha Hussain (2318976)" userId="S::2318976@student.uwtsd.ac.uk::58ac5b95-9e33-4366-90e3-504f4fe9bdc0" providerId="AD" clId="Web-{AF0A350B-A3A5-A970-9FC4-5B0D1E14C9D6}" dt="2026-10-08T14:11:21.029" v="141" actId="1076"/>
          <ac:spMkLst>
            <pc:docMk/>
            <pc:sldMk cId="4120483107" sldId="263"/>
            <ac:spMk id="11" creationId="{F96AF1EC-2444-ED35-BCB0-C6947648C273}"/>
          </ac:spMkLst>
        </pc:spChg>
        <pc:graphicFrameChg chg="mod ord modGraphic">
          <ac:chgData name="Saibha Hussain (2318976)" userId="S::2318976@student.uwtsd.ac.uk::58ac5b95-9e33-4366-90e3-504f4fe9bdc0" providerId="AD" clId="Web-{AF0A350B-A3A5-A970-9FC4-5B0D1E14C9D6}" dt="2026-10-08T14:13:43.397" v="166" actId="1076"/>
          <ac:graphicFrameMkLst>
            <pc:docMk/>
            <pc:sldMk cId="4120483107" sldId="263"/>
            <ac:graphicFrameMk id="4" creationId="{E6721CF1-82BC-64FB-4D47-75F6ADAF39DE}"/>
          </ac:graphicFrameMkLst>
        </pc:graphicFrameChg>
        <pc:picChg chg="mod">
          <ac:chgData name="Saibha Hussain (2318976)" userId="S::2318976@student.uwtsd.ac.uk::58ac5b95-9e33-4366-90e3-504f4fe9bdc0" providerId="AD" clId="Web-{AF0A350B-A3A5-A970-9FC4-5B0D1E14C9D6}" dt="2026-10-08T14:14:13.868" v="174" actId="688"/>
          <ac:picMkLst>
            <pc:docMk/>
            <pc:sldMk cId="4120483107" sldId="263"/>
            <ac:picMk id="306" creationId="{C796BA2E-E27A-D53B-B04D-85BBFF514DF0}"/>
          </ac:picMkLst>
        </pc:picChg>
        <pc:picChg chg="add mod">
          <ac:chgData name="Saibha Hussain (2318976)" userId="S::2318976@student.uwtsd.ac.uk::58ac5b95-9e33-4366-90e3-504f4fe9bdc0" providerId="AD" clId="Web-{AF0A350B-A3A5-A970-9FC4-5B0D1E14C9D6}" dt="2026-10-08T14:13:59.179" v="171" actId="1076"/>
          <ac:picMkLst>
            <pc:docMk/>
            <pc:sldMk cId="4120483107" sldId="263"/>
            <ac:picMk id="409" creationId="{4DE86BEF-CBFA-77F8-2D6D-D8D29AE5510A}"/>
          </ac:picMkLst>
        </pc:picChg>
      </pc:sldChg>
      <pc:sldChg chg="mod modClrScheme chgLayout">
        <pc:chgData name="Saibha Hussain (2318976)" userId="S::2318976@student.uwtsd.ac.uk::58ac5b95-9e33-4366-90e3-504f4fe9bdc0" providerId="AD" clId="Web-{AF0A350B-A3A5-A970-9FC4-5B0D1E14C9D6}" dt="2026-10-08T14:01:57.114" v="93"/>
        <pc:sldMkLst>
          <pc:docMk/>
          <pc:sldMk cId="1974399888" sldId="264"/>
        </pc:sldMkLst>
      </pc:sldChg>
      <pc:sldChg chg="addSp delSp modSp mod modClrScheme chgLayout">
        <pc:chgData name="Saibha Hussain (2318976)" userId="S::2318976@student.uwtsd.ac.uk::58ac5b95-9e33-4366-90e3-504f4fe9bdc0" providerId="AD" clId="Web-{AF0A350B-A3A5-A970-9FC4-5B0D1E14C9D6}" dt="2026-10-08T14:19:19.143" v="203" actId="1076"/>
        <pc:sldMkLst>
          <pc:docMk/>
          <pc:sldMk cId="2916278486" sldId="265"/>
        </pc:sldMkLst>
        <pc:spChg chg="mod ord">
          <ac:chgData name="Saibha Hussain (2318976)" userId="S::2318976@student.uwtsd.ac.uk::58ac5b95-9e33-4366-90e3-504f4fe9bdc0" providerId="AD" clId="Web-{AF0A350B-A3A5-A970-9FC4-5B0D1E14C9D6}" dt="2026-10-08T14:15:48.841" v="179" actId="1076"/>
          <ac:spMkLst>
            <pc:docMk/>
            <pc:sldMk cId="2916278486" sldId="265"/>
            <ac:spMk id="2" creationId="{EF3E52E7-982D-6906-809C-C447029EB5D1}"/>
          </ac:spMkLst>
        </pc:spChg>
        <pc:spChg chg="add mod">
          <ac:chgData name="Saibha Hussain (2318976)" userId="S::2318976@student.uwtsd.ac.uk::58ac5b95-9e33-4366-90e3-504f4fe9bdc0" providerId="AD" clId="Web-{AF0A350B-A3A5-A970-9FC4-5B0D1E14C9D6}" dt="2026-10-08T14:18:50.018" v="199" actId="1076"/>
          <ac:spMkLst>
            <pc:docMk/>
            <pc:sldMk cId="2916278486" sldId="265"/>
            <ac:spMk id="4" creationId="{A00D9D5A-9BD3-2494-E3AA-139BF74231E4}"/>
          </ac:spMkLst>
        </pc:spChg>
        <pc:spChg chg="add mod">
          <ac:chgData name="Saibha Hussain (2318976)" userId="S::2318976@student.uwtsd.ac.uk::58ac5b95-9e33-4366-90e3-504f4fe9bdc0" providerId="AD" clId="Web-{AF0A350B-A3A5-A970-9FC4-5B0D1E14C9D6}" dt="2026-10-08T14:18:20.892" v="194" actId="1076"/>
          <ac:spMkLst>
            <pc:docMk/>
            <pc:sldMk cId="2916278486" sldId="265"/>
            <ac:spMk id="5" creationId="{51922EF2-1172-9ABD-B017-36F2CFACC307}"/>
          </ac:spMkLst>
        </pc:spChg>
        <pc:picChg chg="add mod">
          <ac:chgData name="Saibha Hussain (2318976)" userId="S::2318976@student.uwtsd.ac.uk::58ac5b95-9e33-4366-90e3-504f4fe9bdc0" providerId="AD" clId="Web-{AF0A350B-A3A5-A970-9FC4-5B0D1E14C9D6}" dt="2026-10-08T14:19:19.143" v="203" actId="1076"/>
          <ac:picMkLst>
            <pc:docMk/>
            <pc:sldMk cId="2916278486" sldId="265"/>
            <ac:picMk id="6" creationId="{B1087C23-EAE0-E891-E32D-22B85C454D4C}"/>
          </ac:picMkLst>
        </pc:picChg>
        <pc:picChg chg="add mod">
          <ac:chgData name="Saibha Hussain (2318976)" userId="S::2318976@student.uwtsd.ac.uk::58ac5b95-9e33-4366-90e3-504f4fe9bdc0" providerId="AD" clId="Web-{AF0A350B-A3A5-A970-9FC4-5B0D1E14C9D6}" dt="2026-10-08T14:19:10.331" v="202" actId="14100"/>
          <ac:picMkLst>
            <pc:docMk/>
            <pc:sldMk cId="2916278486" sldId="265"/>
            <ac:picMk id="7" creationId="{21F07DE1-E974-303B-33FC-515A2C8705F5}"/>
          </ac:picMkLst>
        </pc:picChg>
      </pc:sldChg>
      <pc:sldChg chg="addSp delSp modSp mod modClrScheme chgLayout">
        <pc:chgData name="Saibha Hussain (2318976)" userId="S::2318976@student.uwtsd.ac.uk::58ac5b95-9e33-4366-90e3-504f4fe9bdc0" providerId="AD" clId="Web-{AF0A350B-A3A5-A970-9FC4-5B0D1E14C9D6}" dt="2026-10-08T16:49:09.120" v="422" actId="1076"/>
        <pc:sldMkLst>
          <pc:docMk/>
          <pc:sldMk cId="3634611966" sldId="266"/>
        </pc:sldMkLst>
        <pc:spChg chg="mod ord">
          <ac:chgData name="Saibha Hussain (2318976)" userId="S::2318976@student.uwtsd.ac.uk::58ac5b95-9e33-4366-90e3-504f4fe9bdc0" providerId="AD" clId="Web-{AF0A350B-A3A5-A970-9FC4-5B0D1E14C9D6}" dt="2026-10-08T16:49:09.120" v="422" actId="1076"/>
          <ac:spMkLst>
            <pc:docMk/>
            <pc:sldMk cId="3634611966" sldId="266"/>
            <ac:spMk id="2" creationId="{EC979550-F9BA-D863-763B-C8B1A7B139AC}"/>
          </ac:spMkLst>
        </pc:spChg>
        <pc:spChg chg="add mod">
          <ac:chgData name="Saibha Hussain (2318976)" userId="S::2318976@student.uwtsd.ac.uk::58ac5b95-9e33-4366-90e3-504f4fe9bdc0" providerId="AD" clId="Web-{AF0A350B-A3A5-A970-9FC4-5B0D1E14C9D6}" dt="2026-10-08T16:48:58.838" v="421" actId="1076"/>
          <ac:spMkLst>
            <pc:docMk/>
            <pc:sldMk cId="3634611966" sldId="266"/>
            <ac:spMk id="6" creationId="{E28BC6A1-E241-86FE-FC68-51F690F913A3}"/>
          </ac:spMkLst>
        </pc:spChg>
        <pc:picChg chg="add">
          <ac:chgData name="Saibha Hussain (2318976)" userId="S::2318976@student.uwtsd.ac.uk::58ac5b95-9e33-4366-90e3-504f4fe9bdc0" providerId="AD" clId="Web-{AF0A350B-A3A5-A970-9FC4-5B0D1E14C9D6}" dt="2026-10-08T16:48:37.900" v="418"/>
          <ac:picMkLst>
            <pc:docMk/>
            <pc:sldMk cId="3634611966" sldId="266"/>
            <ac:picMk id="10" creationId="{C62BDD4B-074E-8309-0D1E-7FAE63896085}"/>
          </ac:picMkLst>
        </pc:picChg>
      </pc:sldChg>
      <pc:sldChg chg="modSp mod modClrScheme chgLayout">
        <pc:chgData name="Saibha Hussain (2318976)" userId="S::2318976@student.uwtsd.ac.uk::58ac5b95-9e33-4366-90e3-504f4fe9bdc0" providerId="AD" clId="Web-{AF0A350B-A3A5-A970-9FC4-5B0D1E14C9D6}" dt="2026-10-08T14:21:33.521" v="219" actId="1076"/>
        <pc:sldMkLst>
          <pc:docMk/>
          <pc:sldMk cId="2521075948" sldId="267"/>
        </pc:sldMkLst>
        <pc:spChg chg="mod ord">
          <ac:chgData name="Saibha Hussain (2318976)" userId="S::2318976@student.uwtsd.ac.uk::58ac5b95-9e33-4366-90e3-504f4fe9bdc0" providerId="AD" clId="Web-{AF0A350B-A3A5-A970-9FC4-5B0D1E14C9D6}" dt="2026-10-08T14:21:33.521" v="219" actId="1076"/>
          <ac:spMkLst>
            <pc:docMk/>
            <pc:sldMk cId="2521075948" sldId="267"/>
            <ac:spMk id="2" creationId="{4A232892-545A-C5A1-2CED-8558B68D2EA5}"/>
          </ac:spMkLst>
        </pc:spChg>
        <pc:spChg chg="mod ord">
          <ac:chgData name="Saibha Hussain (2318976)" userId="S::2318976@student.uwtsd.ac.uk::58ac5b95-9e33-4366-90e3-504f4fe9bdc0" providerId="AD" clId="Web-{AF0A350B-A3A5-A970-9FC4-5B0D1E14C9D6}" dt="2026-10-08T14:01:57.114" v="93"/>
          <ac:spMkLst>
            <pc:docMk/>
            <pc:sldMk cId="2521075948" sldId="267"/>
            <ac:spMk id="3" creationId="{60D0DB82-339F-2775-841B-80CD72FA244B}"/>
          </ac:spMkLst>
        </pc:spChg>
      </pc:sldChg>
      <pc:sldChg chg="modSp mod modClrScheme chgLayout">
        <pc:chgData name="Saibha Hussain (2318976)" userId="S::2318976@student.uwtsd.ac.uk::58ac5b95-9e33-4366-90e3-504f4fe9bdc0" providerId="AD" clId="Web-{AF0A350B-A3A5-A970-9FC4-5B0D1E14C9D6}" dt="2026-10-08T14:22:17.490" v="222" actId="20577"/>
        <pc:sldMkLst>
          <pc:docMk/>
          <pc:sldMk cId="1195945641" sldId="268"/>
        </pc:sldMkLst>
        <pc:spChg chg="mod ord">
          <ac:chgData name="Saibha Hussain (2318976)" userId="S::2318976@student.uwtsd.ac.uk::58ac5b95-9e33-4366-90e3-504f4fe9bdc0" providerId="AD" clId="Web-{AF0A350B-A3A5-A970-9FC4-5B0D1E14C9D6}" dt="2026-10-08T14:22:17.490" v="222" actId="20577"/>
          <ac:spMkLst>
            <pc:docMk/>
            <pc:sldMk cId="1195945641" sldId="268"/>
            <ac:spMk id="2" creationId="{969D73CA-0208-FD58-8E53-409F80B1AFD3}"/>
          </ac:spMkLst>
        </pc:spChg>
        <pc:spChg chg="mod ord">
          <ac:chgData name="Saibha Hussain (2318976)" userId="S::2318976@student.uwtsd.ac.uk::58ac5b95-9e33-4366-90e3-504f4fe9bdc0" providerId="AD" clId="Web-{AF0A350B-A3A5-A970-9FC4-5B0D1E14C9D6}" dt="2026-10-08T14:01:57.114" v="93"/>
          <ac:spMkLst>
            <pc:docMk/>
            <pc:sldMk cId="1195945641" sldId="268"/>
            <ac:spMk id="3" creationId="{9F4C6BFA-8EF8-0D47-D73C-7045C57F5674}"/>
          </ac:spMkLst>
        </pc:spChg>
      </pc:sldChg>
      <pc:sldChg chg="delSp modSp mod modClrScheme delDesignElem chgLayout">
        <pc:chgData name="Saibha Hussain (2318976)" userId="S::2318976@student.uwtsd.ac.uk::58ac5b95-9e33-4366-90e3-504f4fe9bdc0" providerId="AD" clId="Web-{AF0A350B-A3A5-A970-9FC4-5B0D1E14C9D6}" dt="2026-10-08T14:01:57.114" v="93"/>
        <pc:sldMkLst>
          <pc:docMk/>
          <pc:sldMk cId="617045028" sldId="269"/>
        </pc:sldMkLst>
      </pc:sldChg>
      <pc:sldChg chg="modSp mod modClrScheme chgLayout">
        <pc:chgData name="Saibha Hussain (2318976)" userId="S::2318976@student.uwtsd.ac.uk::58ac5b95-9e33-4366-90e3-504f4fe9bdc0" providerId="AD" clId="Web-{AF0A350B-A3A5-A970-9FC4-5B0D1E14C9D6}" dt="2026-10-08T16:22:01.547" v="380" actId="20577"/>
        <pc:sldMkLst>
          <pc:docMk/>
          <pc:sldMk cId="2583530397" sldId="270"/>
        </pc:sldMkLst>
        <pc:spChg chg="mod ord">
          <ac:chgData name="Saibha Hussain (2318976)" userId="S::2318976@student.uwtsd.ac.uk::58ac5b95-9e33-4366-90e3-504f4fe9bdc0" providerId="AD" clId="Web-{AF0A350B-A3A5-A970-9FC4-5B0D1E14C9D6}" dt="2026-10-08T16:21:05.638" v="368" actId="1076"/>
          <ac:spMkLst>
            <pc:docMk/>
            <pc:sldMk cId="2583530397" sldId="270"/>
            <ac:spMk id="2" creationId="{115E1D96-79FA-76AD-12A8-D12C9C427146}"/>
          </ac:spMkLst>
        </pc:spChg>
        <pc:spChg chg="mod ord">
          <ac:chgData name="Saibha Hussain (2318976)" userId="S::2318976@student.uwtsd.ac.uk::58ac5b95-9e33-4366-90e3-504f4fe9bdc0" providerId="AD" clId="Web-{AF0A350B-A3A5-A970-9FC4-5B0D1E14C9D6}" dt="2026-10-08T16:22:01.547" v="380" actId="20577"/>
          <ac:spMkLst>
            <pc:docMk/>
            <pc:sldMk cId="2583530397" sldId="270"/>
            <ac:spMk id="3" creationId="{3FC19E35-5848-A2D1-ACF4-EFE5B6AF2C94}"/>
          </ac:spMkLst>
        </pc:spChg>
      </pc:sldChg>
      <pc:sldChg chg="addSp delSp modSp mod modClrScheme delDesignElem chgLayout">
        <pc:chgData name="Saibha Hussain (2318976)" userId="S::2318976@student.uwtsd.ac.uk::58ac5b95-9e33-4366-90e3-504f4fe9bdc0" providerId="AD" clId="Web-{AF0A350B-A3A5-A970-9FC4-5B0D1E14C9D6}" dt="2026-10-08T16:39:22.501" v="383" actId="1076"/>
        <pc:sldMkLst>
          <pc:docMk/>
          <pc:sldMk cId="2228482037" sldId="271"/>
        </pc:sldMkLst>
        <pc:spChg chg="mod ord">
          <ac:chgData name="Saibha Hussain (2318976)" userId="S::2318976@student.uwtsd.ac.uk::58ac5b95-9e33-4366-90e3-504f4fe9bdc0" providerId="AD" clId="Web-{AF0A350B-A3A5-A970-9FC4-5B0D1E14C9D6}" dt="2026-10-08T14:01:57.114" v="93"/>
          <ac:spMkLst>
            <pc:docMk/>
            <pc:sldMk cId="2228482037" sldId="271"/>
            <ac:spMk id="2" creationId="{F1882611-87E0-A2B8-FEEA-C949EC3A99A1}"/>
          </ac:spMkLst>
        </pc:spChg>
        <pc:spChg chg="mod ord">
          <ac:chgData name="Saibha Hussain (2318976)" userId="S::2318976@student.uwtsd.ac.uk::58ac5b95-9e33-4366-90e3-504f4fe9bdc0" providerId="AD" clId="Web-{AF0A350B-A3A5-A970-9FC4-5B0D1E14C9D6}" dt="2026-10-08T14:15:21.464" v="178" actId="20577"/>
          <ac:spMkLst>
            <pc:docMk/>
            <pc:sldMk cId="2228482037" sldId="271"/>
            <ac:spMk id="3" creationId="{C5942C60-0D19-0BE9-4E84-089ED8AD5E6D}"/>
          </ac:spMkLst>
        </pc:spChg>
        <pc:picChg chg="add mod">
          <ac:chgData name="Saibha Hussain (2318976)" userId="S::2318976@student.uwtsd.ac.uk::58ac5b95-9e33-4366-90e3-504f4fe9bdc0" providerId="AD" clId="Web-{AF0A350B-A3A5-A970-9FC4-5B0D1E14C9D6}" dt="2026-10-08T16:39:22.501" v="383" actId="1076"/>
          <ac:picMkLst>
            <pc:docMk/>
            <pc:sldMk cId="2228482037" sldId="271"/>
            <ac:picMk id="6" creationId="{8D9BFE7E-081E-FDFD-9666-1FBAF0AD98B0}"/>
          </ac:picMkLst>
        </pc:picChg>
      </pc:sldChg>
      <pc:sldChg chg="modSp mod modClrScheme chgLayout">
        <pc:chgData name="Saibha Hussain (2318976)" userId="S::2318976@student.uwtsd.ac.uk::58ac5b95-9e33-4366-90e3-504f4fe9bdc0" providerId="AD" clId="Web-{AF0A350B-A3A5-A970-9FC4-5B0D1E14C9D6}" dt="2026-10-08T14:02:40.694" v="94" actId="20577"/>
        <pc:sldMkLst>
          <pc:docMk/>
          <pc:sldMk cId="1273319899" sldId="272"/>
        </pc:sldMkLst>
        <pc:spChg chg="mod ord">
          <ac:chgData name="Saibha Hussain (2318976)" userId="S::2318976@student.uwtsd.ac.uk::58ac5b95-9e33-4366-90e3-504f4fe9bdc0" providerId="AD" clId="Web-{AF0A350B-A3A5-A970-9FC4-5B0D1E14C9D6}" dt="2026-10-08T14:01:57.114" v="93"/>
          <ac:spMkLst>
            <pc:docMk/>
            <pc:sldMk cId="1273319899" sldId="272"/>
            <ac:spMk id="2" creationId="{B7CBA1A6-C334-C75A-1A0B-28EB5F3ACDE5}"/>
          </ac:spMkLst>
        </pc:spChg>
        <pc:spChg chg="mod ord">
          <ac:chgData name="Saibha Hussain (2318976)" userId="S::2318976@student.uwtsd.ac.uk::58ac5b95-9e33-4366-90e3-504f4fe9bdc0" providerId="AD" clId="Web-{AF0A350B-A3A5-A970-9FC4-5B0D1E14C9D6}" dt="2026-10-08T14:02:40.694" v="94" actId="20577"/>
          <ac:spMkLst>
            <pc:docMk/>
            <pc:sldMk cId="1273319899" sldId="272"/>
            <ac:spMk id="3" creationId="{6E51681A-4246-6972-B21E-F3FBA95E30CA}"/>
          </ac:spMkLst>
        </pc:spChg>
      </pc:sldChg>
      <pc:sldChg chg="modSp new">
        <pc:chgData name="Saibha Hussain (2318976)" userId="S::2318976@student.uwtsd.ac.uk::58ac5b95-9e33-4366-90e3-504f4fe9bdc0" providerId="AD" clId="Web-{AF0A350B-A3A5-A970-9FC4-5B0D1E14C9D6}" dt="2026-10-08T16:19:37.944" v="358" actId="14100"/>
        <pc:sldMkLst>
          <pc:docMk/>
          <pc:sldMk cId="1907282722" sldId="274"/>
        </pc:sldMkLst>
        <pc:spChg chg="mod">
          <ac:chgData name="Saibha Hussain (2318976)" userId="S::2318976@student.uwtsd.ac.uk::58ac5b95-9e33-4366-90e3-504f4fe9bdc0" providerId="AD" clId="Web-{AF0A350B-A3A5-A970-9FC4-5B0D1E14C9D6}" dt="2026-10-08T16:19:34.163" v="357" actId="1076"/>
          <ac:spMkLst>
            <pc:docMk/>
            <pc:sldMk cId="1907282722" sldId="274"/>
            <ac:spMk id="2" creationId="{F83E8B7E-6DFD-4218-8722-731ADEC8C22A}"/>
          </ac:spMkLst>
        </pc:spChg>
        <pc:spChg chg="mod">
          <ac:chgData name="Saibha Hussain (2318976)" userId="S::2318976@student.uwtsd.ac.uk::58ac5b95-9e33-4366-90e3-504f4fe9bdc0" providerId="AD" clId="Web-{AF0A350B-A3A5-A970-9FC4-5B0D1E14C9D6}" dt="2026-10-08T16:19:37.944" v="358" actId="14100"/>
          <ac:spMkLst>
            <pc:docMk/>
            <pc:sldMk cId="1907282722" sldId="274"/>
            <ac:spMk id="3" creationId="{23C9861D-C2E1-6D5B-0221-C9DF62AB3CA0}"/>
          </ac:spMkLst>
        </pc:spChg>
      </pc:sldChg>
      <pc:sldChg chg="modSp new">
        <pc:chgData name="Saibha Hussain (2318976)" userId="S::2318976@student.uwtsd.ac.uk::58ac5b95-9e33-4366-90e3-504f4fe9bdc0" providerId="AD" clId="Web-{AF0A350B-A3A5-A970-9FC4-5B0D1E14C9D6}" dt="2026-10-08T14:44:20.865" v="289" actId="14100"/>
        <pc:sldMkLst>
          <pc:docMk/>
          <pc:sldMk cId="1332822757" sldId="276"/>
        </pc:sldMkLst>
        <pc:spChg chg="mod">
          <ac:chgData name="Saibha Hussain (2318976)" userId="S::2318976@student.uwtsd.ac.uk::58ac5b95-9e33-4366-90e3-504f4fe9bdc0" providerId="AD" clId="Web-{AF0A350B-A3A5-A970-9FC4-5B0D1E14C9D6}" dt="2026-10-08T14:25:32.555" v="247" actId="1076"/>
          <ac:spMkLst>
            <pc:docMk/>
            <pc:sldMk cId="1332822757" sldId="276"/>
            <ac:spMk id="2" creationId="{5A2EF5A9-9B6C-FE54-808E-8443695A66D4}"/>
          </ac:spMkLst>
        </pc:spChg>
        <pc:spChg chg="mod">
          <ac:chgData name="Saibha Hussain (2318976)" userId="S::2318976@student.uwtsd.ac.uk::58ac5b95-9e33-4366-90e3-504f4fe9bdc0" providerId="AD" clId="Web-{AF0A350B-A3A5-A970-9FC4-5B0D1E14C9D6}" dt="2026-10-08T14:44:20.865" v="289" actId="14100"/>
          <ac:spMkLst>
            <pc:docMk/>
            <pc:sldMk cId="1332822757" sldId="276"/>
            <ac:spMk id="3" creationId="{10B31FC1-267C-1F0F-5743-DD62642B1A9E}"/>
          </ac:spMkLst>
        </pc:spChg>
      </pc:sldChg>
    </pc:docChg>
  </pc:docChgLst>
  <pc:docChgLst>
    <pc:chgData name="Saibha Hussain (2318976)" userId="S::2318976@student.uwtsd.ac.uk::58ac5b95-9e33-4366-90e3-504f4fe9bdc0" providerId="AD" clId="Web-{60D3F547-EE8E-C260-E146-2D59CD253305}"/>
    <pc:docChg chg="mod modSld addMainMaster delMainMaster">
      <pc:chgData name="Saibha Hussain (2318976)" userId="S::2318976@student.uwtsd.ac.uk::58ac5b95-9e33-4366-90e3-504f4fe9bdc0" providerId="AD" clId="Web-{60D3F547-EE8E-C260-E146-2D59CD253305}" dt="2026-10-07T16:27:08.515" v="151" actId="14100"/>
      <pc:docMkLst>
        <pc:docMk/>
      </pc:docMkLst>
      <pc:sldChg chg="addSp delSp modSp mod modClrScheme delDesignElem chgLayout">
        <pc:chgData name="Saibha Hussain (2318976)" userId="S::2318976@student.uwtsd.ac.uk::58ac5b95-9e33-4366-90e3-504f4fe9bdc0" providerId="AD" clId="Web-{60D3F547-EE8E-C260-E146-2D59CD253305}" dt="2026-10-07T15:29:59.175" v="10"/>
        <pc:sldMkLst>
          <pc:docMk/>
          <pc:sldMk cId="2463305046" sldId="257"/>
        </pc:sldMkLst>
        <pc:spChg chg="mod ord">
          <ac:chgData name="Saibha Hussain (2318976)" userId="S::2318976@student.uwtsd.ac.uk::58ac5b95-9e33-4366-90e3-504f4fe9bdc0" providerId="AD" clId="Web-{60D3F547-EE8E-C260-E146-2D59CD253305}" dt="2026-10-07T15:29:59.175" v="10"/>
          <ac:spMkLst>
            <pc:docMk/>
            <pc:sldMk cId="2463305046" sldId="257"/>
            <ac:spMk id="5" creationId="{A5AFC084-A786-291F-6F86-B58E6FFE714F}"/>
          </ac:spMkLst>
        </pc:spChg>
      </pc:sldChg>
      <pc:sldChg chg="modSp mod modClrScheme chgLayout">
        <pc:chgData name="Saibha Hussain (2318976)" userId="S::2318976@student.uwtsd.ac.uk::58ac5b95-9e33-4366-90e3-504f4fe9bdc0" providerId="AD" clId="Web-{60D3F547-EE8E-C260-E146-2D59CD253305}" dt="2026-10-07T15:29:59.175" v="10"/>
        <pc:sldMkLst>
          <pc:docMk/>
          <pc:sldMk cId="67903408" sldId="258"/>
        </pc:sldMkLst>
        <pc:spChg chg="mod ord">
          <ac:chgData name="Saibha Hussain (2318976)" userId="S::2318976@student.uwtsd.ac.uk::58ac5b95-9e33-4366-90e3-504f4fe9bdc0" providerId="AD" clId="Web-{60D3F547-EE8E-C260-E146-2D59CD253305}" dt="2026-10-07T15:29:59.175" v="10"/>
          <ac:spMkLst>
            <pc:docMk/>
            <pc:sldMk cId="67903408" sldId="258"/>
            <ac:spMk id="2" creationId="{7FC6546A-FC83-9674-74B0-F3D0441466BD}"/>
          </ac:spMkLst>
        </pc:spChg>
        <pc:spChg chg="mod ord">
          <ac:chgData name="Saibha Hussain (2318976)" userId="S::2318976@student.uwtsd.ac.uk::58ac5b95-9e33-4366-90e3-504f4fe9bdc0" providerId="AD" clId="Web-{60D3F547-EE8E-C260-E146-2D59CD253305}" dt="2026-10-07T15:29:59.175" v="10"/>
          <ac:spMkLst>
            <pc:docMk/>
            <pc:sldMk cId="67903408" sldId="258"/>
            <ac:spMk id="3" creationId="{9AEB9F9C-F1CE-9086-0642-D55E7B53DB7B}"/>
          </ac:spMkLst>
        </pc:spChg>
      </pc:sldChg>
      <pc:sldChg chg="modSp mod modClrScheme chgLayout">
        <pc:chgData name="Saibha Hussain (2318976)" userId="S::2318976@student.uwtsd.ac.uk::58ac5b95-9e33-4366-90e3-504f4fe9bdc0" providerId="AD" clId="Web-{60D3F547-EE8E-C260-E146-2D59CD253305}" dt="2026-10-07T15:29:59.175" v="10"/>
        <pc:sldMkLst>
          <pc:docMk/>
          <pc:sldMk cId="1992910953" sldId="259"/>
        </pc:sldMkLst>
        <pc:spChg chg="mod ord">
          <ac:chgData name="Saibha Hussain (2318976)" userId="S::2318976@student.uwtsd.ac.uk::58ac5b95-9e33-4366-90e3-504f4fe9bdc0" providerId="AD" clId="Web-{60D3F547-EE8E-C260-E146-2D59CD253305}" dt="2026-10-07T15:29:59.175" v="10"/>
          <ac:spMkLst>
            <pc:docMk/>
            <pc:sldMk cId="1992910953" sldId="259"/>
            <ac:spMk id="2" creationId="{70E83044-2152-2BF1-695E-803E33C97290}"/>
          </ac:spMkLst>
        </pc:spChg>
        <pc:spChg chg="mod ord">
          <ac:chgData name="Saibha Hussain (2318976)" userId="S::2318976@student.uwtsd.ac.uk::58ac5b95-9e33-4366-90e3-504f4fe9bdc0" providerId="AD" clId="Web-{60D3F547-EE8E-C260-E146-2D59CD253305}" dt="2026-10-07T15:29:59.175" v="10"/>
          <ac:spMkLst>
            <pc:docMk/>
            <pc:sldMk cId="1992910953" sldId="259"/>
            <ac:spMk id="3" creationId="{DD31438B-91C0-6637-39F9-7DAD608AD34A}"/>
          </ac:spMkLst>
        </pc:spChg>
        <pc:graphicFrameChg chg="modGraphic">
          <ac:chgData name="Saibha Hussain (2318976)" userId="S::2318976@student.uwtsd.ac.uk::58ac5b95-9e33-4366-90e3-504f4fe9bdc0" providerId="AD" clId="Web-{60D3F547-EE8E-C260-E146-2D59CD253305}" dt="2026-10-07T15:27:09.723" v="6" actId="20577"/>
          <ac:graphicFrameMkLst>
            <pc:docMk/>
            <pc:sldMk cId="1992910953" sldId="259"/>
            <ac:graphicFrameMk id="42" creationId="{3B2239EA-85A9-816A-0602-3294C4536CF7}"/>
          </ac:graphicFrameMkLst>
        </pc:graphicFrameChg>
      </pc:sldChg>
      <pc:sldChg chg="addSp delSp modSp mod modClrScheme delDesignElem chgLayout">
        <pc:chgData name="Saibha Hussain (2318976)" userId="S::2318976@student.uwtsd.ac.uk::58ac5b95-9e33-4366-90e3-504f4fe9bdc0" providerId="AD" clId="Web-{60D3F547-EE8E-C260-E146-2D59CD253305}" dt="2026-10-07T15:29:59.175" v="10"/>
        <pc:sldMkLst>
          <pc:docMk/>
          <pc:sldMk cId="391419826" sldId="260"/>
        </pc:sldMkLst>
        <pc:spChg chg="mod ord">
          <ac:chgData name="Saibha Hussain (2318976)" userId="S::2318976@student.uwtsd.ac.uk::58ac5b95-9e33-4366-90e3-504f4fe9bdc0" providerId="AD" clId="Web-{60D3F547-EE8E-C260-E146-2D59CD253305}" dt="2026-10-07T15:29:59.175" v="10"/>
          <ac:spMkLst>
            <pc:docMk/>
            <pc:sldMk cId="391419826" sldId="260"/>
            <ac:spMk id="2" creationId="{70B1605D-9F8C-EC2B-ACA2-4156F79BE9AE}"/>
          </ac:spMkLst>
        </pc:spChg>
        <pc:graphicFrameChg chg="mod ord modGraphic">
          <ac:chgData name="Saibha Hussain (2318976)" userId="S::2318976@student.uwtsd.ac.uk::58ac5b95-9e33-4366-90e3-504f4fe9bdc0" providerId="AD" clId="Web-{60D3F547-EE8E-C260-E146-2D59CD253305}" dt="2026-10-07T15:29:59.175" v="10"/>
          <ac:graphicFrameMkLst>
            <pc:docMk/>
            <pc:sldMk cId="391419826" sldId="260"/>
            <ac:graphicFrameMk id="46" creationId="{D7EEB040-DE1A-F81D-EB56-3D75E8D37EF2}"/>
          </ac:graphicFrameMkLst>
        </pc:graphicFrameChg>
      </pc:sldChg>
      <pc:sldChg chg="addSp delSp modSp mod modClrScheme delDesignElem chgLayout">
        <pc:chgData name="Saibha Hussain (2318976)" userId="S::2318976@student.uwtsd.ac.uk::58ac5b95-9e33-4366-90e3-504f4fe9bdc0" providerId="AD" clId="Web-{60D3F547-EE8E-C260-E146-2D59CD253305}" dt="2026-10-07T15:29:59.175" v="10"/>
        <pc:sldMkLst>
          <pc:docMk/>
          <pc:sldMk cId="74210447" sldId="262"/>
        </pc:sldMkLst>
        <pc:spChg chg="mod ord">
          <ac:chgData name="Saibha Hussain (2318976)" userId="S::2318976@student.uwtsd.ac.uk::58ac5b95-9e33-4366-90e3-504f4fe9bdc0" providerId="AD" clId="Web-{60D3F547-EE8E-C260-E146-2D59CD253305}" dt="2026-10-07T15:29:59.175" v="10"/>
          <ac:spMkLst>
            <pc:docMk/>
            <pc:sldMk cId="74210447" sldId="262"/>
            <ac:spMk id="2" creationId="{9CAFFB54-2F6F-7C2B-9DE4-FF1E1D23B9A3}"/>
          </ac:spMkLst>
        </pc:spChg>
        <pc:spChg chg="mod ord">
          <ac:chgData name="Saibha Hussain (2318976)" userId="S::2318976@student.uwtsd.ac.uk::58ac5b95-9e33-4366-90e3-504f4fe9bdc0" providerId="AD" clId="Web-{60D3F547-EE8E-C260-E146-2D59CD253305}" dt="2026-10-07T15:29:59.175" v="10"/>
          <ac:spMkLst>
            <pc:docMk/>
            <pc:sldMk cId="74210447" sldId="262"/>
            <ac:spMk id="3" creationId="{63EB21CF-E7CA-F36D-D229-6458C4F70F9B}"/>
          </ac:spMkLst>
        </pc:spChg>
      </pc:sldChg>
      <pc:sldChg chg="modSp mod modClrScheme chgLayout">
        <pc:chgData name="Saibha Hussain (2318976)" userId="S::2318976@student.uwtsd.ac.uk::58ac5b95-9e33-4366-90e3-504f4fe9bdc0" providerId="AD" clId="Web-{60D3F547-EE8E-C260-E146-2D59CD253305}" dt="2026-10-07T15:29:59.175" v="10"/>
        <pc:sldMkLst>
          <pc:docMk/>
          <pc:sldMk cId="4120483107" sldId="263"/>
        </pc:sldMkLst>
        <pc:spChg chg="mod ord">
          <ac:chgData name="Saibha Hussain (2318976)" userId="S::2318976@student.uwtsd.ac.uk::58ac5b95-9e33-4366-90e3-504f4fe9bdc0" providerId="AD" clId="Web-{60D3F547-EE8E-C260-E146-2D59CD253305}" dt="2026-10-07T15:29:59.175" v="10"/>
          <ac:spMkLst>
            <pc:docMk/>
            <pc:sldMk cId="4120483107" sldId="263"/>
            <ac:spMk id="2" creationId="{CA3F6240-60E9-5D45-EACE-94A2AB9C270E}"/>
          </ac:spMkLst>
        </pc:spChg>
        <pc:graphicFrameChg chg="mod ord modGraphic">
          <ac:chgData name="Saibha Hussain (2318976)" userId="S::2318976@student.uwtsd.ac.uk::58ac5b95-9e33-4366-90e3-504f4fe9bdc0" providerId="AD" clId="Web-{60D3F547-EE8E-C260-E146-2D59CD253305}" dt="2026-10-07T15:29:59.175" v="10"/>
          <ac:graphicFrameMkLst>
            <pc:docMk/>
            <pc:sldMk cId="4120483107" sldId="263"/>
            <ac:graphicFrameMk id="4" creationId="{E6721CF1-82BC-64FB-4D47-75F6ADAF39DE}"/>
          </ac:graphicFrameMkLst>
        </pc:graphicFrameChg>
      </pc:sldChg>
      <pc:sldChg chg="addSp delSp modSp mod modClrScheme chgLayout">
        <pc:chgData name="Saibha Hussain (2318976)" userId="S::2318976@student.uwtsd.ac.uk::58ac5b95-9e33-4366-90e3-504f4fe9bdc0" providerId="AD" clId="Web-{60D3F547-EE8E-C260-E146-2D59CD253305}" dt="2026-10-07T16:27:08.515" v="151" actId="14100"/>
        <pc:sldMkLst>
          <pc:docMk/>
          <pc:sldMk cId="1974399888" sldId="264"/>
        </pc:sldMkLst>
        <pc:spChg chg="add mod">
          <ac:chgData name="Saibha Hussain (2318976)" userId="S::2318976@student.uwtsd.ac.uk::58ac5b95-9e33-4366-90e3-504f4fe9bdc0" providerId="AD" clId="Web-{60D3F547-EE8E-C260-E146-2D59CD253305}" dt="2026-10-07T15:47:03.955" v="105" actId="1076"/>
          <ac:spMkLst>
            <pc:docMk/>
            <pc:sldMk cId="1974399888" sldId="264"/>
            <ac:spMk id="4" creationId="{90A3DBD7-DB13-9E40-B4ED-22C4EEAFE2D3}"/>
          </ac:spMkLst>
        </pc:spChg>
        <pc:spChg chg="add mod">
          <ac:chgData name="Saibha Hussain (2318976)" userId="S::2318976@student.uwtsd.ac.uk::58ac5b95-9e33-4366-90e3-504f4fe9bdc0" providerId="AD" clId="Web-{60D3F547-EE8E-C260-E146-2D59CD253305}" dt="2026-10-07T15:47:09.299" v="106" actId="1076"/>
          <ac:spMkLst>
            <pc:docMk/>
            <pc:sldMk cId="1974399888" sldId="264"/>
            <ac:spMk id="5" creationId="{D154B911-4D50-10E7-648D-417735032AAF}"/>
          </ac:spMkLst>
        </pc:spChg>
        <pc:spChg chg="add mod">
          <ac:chgData name="Saibha Hussain (2318976)" userId="S::2318976@student.uwtsd.ac.uk::58ac5b95-9e33-4366-90e3-504f4fe9bdc0" providerId="AD" clId="Web-{60D3F547-EE8E-C260-E146-2D59CD253305}" dt="2026-10-07T15:49:39.425" v="122" actId="1076"/>
          <ac:spMkLst>
            <pc:docMk/>
            <pc:sldMk cId="1974399888" sldId="264"/>
            <ac:spMk id="7" creationId="{6213805A-2C55-AB5D-6F82-56F9D05CEE1C}"/>
          </ac:spMkLst>
        </pc:spChg>
        <pc:spChg chg="add mod">
          <ac:chgData name="Saibha Hussain (2318976)" userId="S::2318976@student.uwtsd.ac.uk::58ac5b95-9e33-4366-90e3-504f4fe9bdc0" providerId="AD" clId="Web-{60D3F547-EE8E-C260-E146-2D59CD253305}" dt="2026-10-07T15:49:15.299" v="119" actId="1076"/>
          <ac:spMkLst>
            <pc:docMk/>
            <pc:sldMk cId="1974399888" sldId="264"/>
            <ac:spMk id="9" creationId="{D5FA4946-6ECE-40F1-E829-AEBBA3F4DDDB}"/>
          </ac:spMkLst>
        </pc:spChg>
        <pc:spChg chg="add mod">
          <ac:chgData name="Saibha Hussain (2318976)" userId="S::2318976@student.uwtsd.ac.uk::58ac5b95-9e33-4366-90e3-504f4fe9bdc0" providerId="AD" clId="Web-{60D3F547-EE8E-C260-E146-2D59CD253305}" dt="2026-10-07T15:47:15.595" v="107" actId="1076"/>
          <ac:spMkLst>
            <pc:docMk/>
            <pc:sldMk cId="1974399888" sldId="264"/>
            <ac:spMk id="10" creationId="{EFF2E5D4-7796-02F4-090E-332F50F82273}"/>
          </ac:spMkLst>
        </pc:spChg>
        <pc:picChg chg="add mod">
          <ac:chgData name="Saibha Hussain (2318976)" userId="S::2318976@student.uwtsd.ac.uk::58ac5b95-9e33-4366-90e3-504f4fe9bdc0" providerId="AD" clId="Web-{60D3F547-EE8E-C260-E146-2D59CD253305}" dt="2026-10-07T16:27:08.515" v="151" actId="14100"/>
          <ac:picMkLst>
            <pc:docMk/>
            <pc:sldMk cId="1974399888" sldId="264"/>
            <ac:picMk id="2" creationId="{2E75FC53-554D-690E-D56C-8662A1E89C5C}"/>
          </ac:picMkLst>
        </pc:picChg>
        <pc:picChg chg="add mod">
          <ac:chgData name="Saibha Hussain (2318976)" userId="S::2318976@student.uwtsd.ac.uk::58ac5b95-9e33-4366-90e3-504f4fe9bdc0" providerId="AD" clId="Web-{60D3F547-EE8E-C260-E146-2D59CD253305}" dt="2026-10-07T16:22:28.502" v="132" actId="1076"/>
          <ac:picMkLst>
            <pc:docMk/>
            <pc:sldMk cId="1974399888" sldId="264"/>
            <ac:picMk id="11" creationId="{D9ED6D05-0785-3441-4103-6F962B4C5E5D}"/>
          </ac:picMkLst>
        </pc:picChg>
        <pc:cxnChg chg="add mod">
          <ac:chgData name="Saibha Hussain (2318976)" userId="S::2318976@student.uwtsd.ac.uk::58ac5b95-9e33-4366-90e3-504f4fe9bdc0" providerId="AD" clId="Web-{60D3F547-EE8E-C260-E146-2D59CD253305}" dt="2026-10-07T15:49:46.206" v="123" actId="1076"/>
          <ac:cxnSpMkLst>
            <pc:docMk/>
            <pc:sldMk cId="1974399888" sldId="264"/>
            <ac:cxnSpMk id="6" creationId="{ECFC818B-F9F0-771A-7F80-069F41DC180F}"/>
          </ac:cxnSpMkLst>
        </pc:cxnChg>
        <pc:cxnChg chg="add mod">
          <ac:chgData name="Saibha Hussain (2318976)" userId="S::2318976@student.uwtsd.ac.uk::58ac5b95-9e33-4366-90e3-504f4fe9bdc0" providerId="AD" clId="Web-{60D3F547-EE8E-C260-E146-2D59CD253305}" dt="2026-10-07T15:47:21.595" v="108" actId="1076"/>
          <ac:cxnSpMkLst>
            <pc:docMk/>
            <pc:sldMk cId="1974399888" sldId="264"/>
            <ac:cxnSpMk id="8" creationId="{0685F6EB-CA48-F90A-214F-4A18867D270F}"/>
          </ac:cxnSpMkLst>
        </pc:cxnChg>
      </pc:sldChg>
      <pc:sldChg chg="modSp mod modClrScheme chgLayout">
        <pc:chgData name="Saibha Hussain (2318976)" userId="S::2318976@student.uwtsd.ac.uk::58ac5b95-9e33-4366-90e3-504f4fe9bdc0" providerId="AD" clId="Web-{60D3F547-EE8E-C260-E146-2D59CD253305}" dt="2026-10-07T15:29:59.175" v="10"/>
        <pc:sldMkLst>
          <pc:docMk/>
          <pc:sldMk cId="2916278486" sldId="265"/>
        </pc:sldMkLst>
        <pc:spChg chg="mod ord">
          <ac:chgData name="Saibha Hussain (2318976)" userId="S::2318976@student.uwtsd.ac.uk::58ac5b95-9e33-4366-90e3-504f4fe9bdc0" providerId="AD" clId="Web-{60D3F547-EE8E-C260-E146-2D59CD253305}" dt="2026-10-07T15:29:59.175" v="10"/>
          <ac:spMkLst>
            <pc:docMk/>
            <pc:sldMk cId="2916278486" sldId="265"/>
            <ac:spMk id="2" creationId="{EF3E52E7-982D-6906-809C-C447029EB5D1}"/>
          </ac:spMkLst>
        </pc:spChg>
      </pc:sldChg>
      <pc:sldChg chg="modSp mod modClrScheme chgLayout">
        <pc:chgData name="Saibha Hussain (2318976)" userId="S::2318976@student.uwtsd.ac.uk::58ac5b95-9e33-4366-90e3-504f4fe9bdc0" providerId="AD" clId="Web-{60D3F547-EE8E-C260-E146-2D59CD253305}" dt="2026-10-07T15:29:59.175" v="10"/>
        <pc:sldMkLst>
          <pc:docMk/>
          <pc:sldMk cId="3634611966" sldId="266"/>
        </pc:sldMkLst>
        <pc:spChg chg="mod ord">
          <ac:chgData name="Saibha Hussain (2318976)" userId="S::2318976@student.uwtsd.ac.uk::58ac5b95-9e33-4366-90e3-504f4fe9bdc0" providerId="AD" clId="Web-{60D3F547-EE8E-C260-E146-2D59CD253305}" dt="2026-10-07T15:29:59.175" v="10"/>
          <ac:spMkLst>
            <pc:docMk/>
            <pc:sldMk cId="3634611966" sldId="266"/>
            <ac:spMk id="2" creationId="{EC979550-F9BA-D863-763B-C8B1A7B139AC}"/>
          </ac:spMkLst>
        </pc:spChg>
      </pc:sldChg>
      <pc:sldChg chg="modSp mod modClrScheme chgLayout">
        <pc:chgData name="Saibha Hussain (2318976)" userId="S::2318976@student.uwtsd.ac.uk::58ac5b95-9e33-4366-90e3-504f4fe9bdc0" providerId="AD" clId="Web-{60D3F547-EE8E-C260-E146-2D59CD253305}" dt="2026-10-07T15:29:59.175" v="10"/>
        <pc:sldMkLst>
          <pc:docMk/>
          <pc:sldMk cId="2521075948" sldId="267"/>
        </pc:sldMkLst>
        <pc:spChg chg="mod ord">
          <ac:chgData name="Saibha Hussain (2318976)" userId="S::2318976@student.uwtsd.ac.uk::58ac5b95-9e33-4366-90e3-504f4fe9bdc0" providerId="AD" clId="Web-{60D3F547-EE8E-C260-E146-2D59CD253305}" dt="2026-10-07T15:29:59.175" v="10"/>
          <ac:spMkLst>
            <pc:docMk/>
            <pc:sldMk cId="2521075948" sldId="267"/>
            <ac:spMk id="2" creationId="{4A232892-545A-C5A1-2CED-8558B68D2EA5}"/>
          </ac:spMkLst>
        </pc:spChg>
        <pc:spChg chg="mod ord">
          <ac:chgData name="Saibha Hussain (2318976)" userId="S::2318976@student.uwtsd.ac.uk::58ac5b95-9e33-4366-90e3-504f4fe9bdc0" providerId="AD" clId="Web-{60D3F547-EE8E-C260-E146-2D59CD253305}" dt="2026-10-07T15:29:59.175" v="10"/>
          <ac:spMkLst>
            <pc:docMk/>
            <pc:sldMk cId="2521075948" sldId="267"/>
            <ac:spMk id="3" creationId="{60D0DB82-339F-2775-841B-80CD72FA244B}"/>
          </ac:spMkLst>
        </pc:spChg>
      </pc:sldChg>
      <pc:sldChg chg="modSp mod modClrScheme chgLayout">
        <pc:chgData name="Saibha Hussain (2318976)" userId="S::2318976@student.uwtsd.ac.uk::58ac5b95-9e33-4366-90e3-504f4fe9bdc0" providerId="AD" clId="Web-{60D3F547-EE8E-C260-E146-2D59CD253305}" dt="2026-10-07T15:29:59.175" v="10"/>
        <pc:sldMkLst>
          <pc:docMk/>
          <pc:sldMk cId="1195945641" sldId="268"/>
        </pc:sldMkLst>
        <pc:spChg chg="mod ord">
          <ac:chgData name="Saibha Hussain (2318976)" userId="S::2318976@student.uwtsd.ac.uk::58ac5b95-9e33-4366-90e3-504f4fe9bdc0" providerId="AD" clId="Web-{60D3F547-EE8E-C260-E146-2D59CD253305}" dt="2026-10-07T15:29:59.175" v="10"/>
          <ac:spMkLst>
            <pc:docMk/>
            <pc:sldMk cId="1195945641" sldId="268"/>
            <ac:spMk id="2" creationId="{969D73CA-0208-FD58-8E53-409F80B1AFD3}"/>
          </ac:spMkLst>
        </pc:spChg>
        <pc:spChg chg="mod ord">
          <ac:chgData name="Saibha Hussain (2318976)" userId="S::2318976@student.uwtsd.ac.uk::58ac5b95-9e33-4366-90e3-504f4fe9bdc0" providerId="AD" clId="Web-{60D3F547-EE8E-C260-E146-2D59CD253305}" dt="2026-10-07T15:29:59.175" v="10"/>
          <ac:spMkLst>
            <pc:docMk/>
            <pc:sldMk cId="1195945641" sldId="268"/>
            <ac:spMk id="3" creationId="{9F4C6BFA-8EF8-0D47-D73C-7045C57F5674}"/>
          </ac:spMkLst>
        </pc:spChg>
      </pc:sldChg>
      <pc:sldChg chg="addSp delSp modSp mod modClrScheme delDesignElem chgLayout">
        <pc:chgData name="Saibha Hussain (2318976)" userId="S::2318976@student.uwtsd.ac.uk::58ac5b95-9e33-4366-90e3-504f4fe9bdc0" providerId="AD" clId="Web-{60D3F547-EE8E-C260-E146-2D59CD253305}" dt="2026-10-07T15:29:59.175" v="10"/>
        <pc:sldMkLst>
          <pc:docMk/>
          <pc:sldMk cId="617045028" sldId="269"/>
        </pc:sldMkLst>
      </pc:sldChg>
      <pc:sldChg chg="modSp mod modClrScheme chgLayout">
        <pc:chgData name="Saibha Hussain (2318976)" userId="S::2318976@student.uwtsd.ac.uk::58ac5b95-9e33-4366-90e3-504f4fe9bdc0" providerId="AD" clId="Web-{60D3F547-EE8E-C260-E146-2D59CD253305}" dt="2026-10-07T15:29:59.175" v="10"/>
        <pc:sldMkLst>
          <pc:docMk/>
          <pc:sldMk cId="2583530397" sldId="270"/>
        </pc:sldMkLst>
        <pc:spChg chg="mod ord">
          <ac:chgData name="Saibha Hussain (2318976)" userId="S::2318976@student.uwtsd.ac.uk::58ac5b95-9e33-4366-90e3-504f4fe9bdc0" providerId="AD" clId="Web-{60D3F547-EE8E-C260-E146-2D59CD253305}" dt="2026-10-07T15:29:59.175" v="10"/>
          <ac:spMkLst>
            <pc:docMk/>
            <pc:sldMk cId="2583530397" sldId="270"/>
            <ac:spMk id="2" creationId="{115E1D96-79FA-76AD-12A8-D12C9C427146}"/>
          </ac:spMkLst>
        </pc:spChg>
        <pc:spChg chg="mod ord">
          <ac:chgData name="Saibha Hussain (2318976)" userId="S::2318976@student.uwtsd.ac.uk::58ac5b95-9e33-4366-90e3-504f4fe9bdc0" providerId="AD" clId="Web-{60D3F547-EE8E-C260-E146-2D59CD253305}" dt="2026-10-07T15:29:59.175" v="10"/>
          <ac:spMkLst>
            <pc:docMk/>
            <pc:sldMk cId="2583530397" sldId="270"/>
            <ac:spMk id="3" creationId="{3FC19E35-5848-A2D1-ACF4-EFE5B6AF2C94}"/>
          </ac:spMkLst>
        </pc:spChg>
      </pc:sldChg>
      <pc:sldChg chg="addSp delSp modSp mod modClrScheme delDesignElem chgLayout">
        <pc:chgData name="Saibha Hussain (2318976)" userId="S::2318976@student.uwtsd.ac.uk::58ac5b95-9e33-4366-90e3-504f4fe9bdc0" providerId="AD" clId="Web-{60D3F547-EE8E-C260-E146-2D59CD253305}" dt="2026-10-07T15:29:59.175" v="10"/>
        <pc:sldMkLst>
          <pc:docMk/>
          <pc:sldMk cId="2228482037" sldId="271"/>
        </pc:sldMkLst>
        <pc:spChg chg="mod ord">
          <ac:chgData name="Saibha Hussain (2318976)" userId="S::2318976@student.uwtsd.ac.uk::58ac5b95-9e33-4366-90e3-504f4fe9bdc0" providerId="AD" clId="Web-{60D3F547-EE8E-C260-E146-2D59CD253305}" dt="2026-10-07T15:29:59.175" v="10"/>
          <ac:spMkLst>
            <pc:docMk/>
            <pc:sldMk cId="2228482037" sldId="271"/>
            <ac:spMk id="2" creationId="{F1882611-87E0-A2B8-FEEA-C949EC3A99A1}"/>
          </ac:spMkLst>
        </pc:spChg>
        <pc:spChg chg="mod ord">
          <ac:chgData name="Saibha Hussain (2318976)" userId="S::2318976@student.uwtsd.ac.uk::58ac5b95-9e33-4366-90e3-504f4fe9bdc0" providerId="AD" clId="Web-{60D3F547-EE8E-C260-E146-2D59CD253305}" dt="2026-10-07T15:29:59.175" v="10"/>
          <ac:spMkLst>
            <pc:docMk/>
            <pc:sldMk cId="2228482037" sldId="271"/>
            <ac:spMk id="3" creationId="{C5942C60-0D19-0BE9-4E84-089ED8AD5E6D}"/>
          </ac:spMkLst>
        </pc:spChg>
      </pc:sldChg>
      <pc:sldChg chg="modSp mod modClrScheme chgLayout">
        <pc:chgData name="Saibha Hussain (2318976)" userId="S::2318976@student.uwtsd.ac.uk::58ac5b95-9e33-4366-90e3-504f4fe9bdc0" providerId="AD" clId="Web-{60D3F547-EE8E-C260-E146-2D59CD253305}" dt="2026-10-07T16:26:28.342" v="148" actId="14100"/>
        <pc:sldMkLst>
          <pc:docMk/>
          <pc:sldMk cId="1273319899" sldId="272"/>
        </pc:sldMkLst>
        <pc:spChg chg="mod ord">
          <ac:chgData name="Saibha Hussain (2318976)" userId="S::2318976@student.uwtsd.ac.uk::58ac5b95-9e33-4366-90e3-504f4fe9bdc0" providerId="AD" clId="Web-{60D3F547-EE8E-C260-E146-2D59CD253305}" dt="2026-10-07T15:29:59.175" v="10"/>
          <ac:spMkLst>
            <pc:docMk/>
            <pc:sldMk cId="1273319899" sldId="272"/>
            <ac:spMk id="2" creationId="{B7CBA1A6-C334-C75A-1A0B-28EB5F3ACDE5}"/>
          </ac:spMkLst>
        </pc:spChg>
        <pc:spChg chg="mod ord">
          <ac:chgData name="Saibha Hussain (2318976)" userId="S::2318976@student.uwtsd.ac.uk::58ac5b95-9e33-4366-90e3-504f4fe9bdc0" providerId="AD" clId="Web-{60D3F547-EE8E-C260-E146-2D59CD253305}" dt="2026-10-07T16:26:28.342" v="148" actId="14100"/>
          <ac:spMkLst>
            <pc:docMk/>
            <pc:sldMk cId="1273319899" sldId="272"/>
            <ac:spMk id="3" creationId="{6E51681A-4246-6972-B21E-F3FBA95E30CA}"/>
          </ac:spMkLst>
        </pc:spChg>
      </pc:sldChg>
    </pc:docChg>
  </pc:docChgLst>
  <pc:docChgLst>
    <pc:chgData name="Saibha Hussain (2318976)" userId="S::2318976@student.uwtsd.ac.uk::58ac5b95-9e33-4366-90e3-504f4fe9bdc0" providerId="AD" clId="Web-{462086F1-EF53-E0C2-6C18-0CCEB3F95B68}"/>
    <pc:docChg chg="addSld modSld">
      <pc:chgData name="Saibha Hussain (2318976)" userId="S::2318976@student.uwtsd.ac.uk::58ac5b95-9e33-4366-90e3-504f4fe9bdc0" providerId="AD" clId="Web-{462086F1-EF53-E0C2-6C18-0CCEB3F95B68}" dt="2026-10-07T14:22:36.178" v="181"/>
      <pc:docMkLst>
        <pc:docMk/>
      </pc:docMkLst>
      <pc:sldChg chg="addSp delSp modSp mod setBg">
        <pc:chgData name="Saibha Hussain (2318976)" userId="S::2318976@student.uwtsd.ac.uk::58ac5b95-9e33-4366-90e3-504f4fe9bdc0" providerId="AD" clId="Web-{462086F1-EF53-E0C2-6C18-0CCEB3F95B68}" dt="2026-10-07T14:22:36.178" v="181"/>
        <pc:sldMkLst>
          <pc:docMk/>
          <pc:sldMk cId="4120483107" sldId="263"/>
        </pc:sldMkLst>
        <pc:spChg chg="mod">
          <ac:chgData name="Saibha Hussain (2318976)" userId="S::2318976@student.uwtsd.ac.uk::58ac5b95-9e33-4366-90e3-504f4fe9bdc0" providerId="AD" clId="Web-{462086F1-EF53-E0C2-6C18-0CCEB3F95B68}" dt="2026-10-07T14:20:35.548" v="168" actId="1076"/>
          <ac:spMkLst>
            <pc:docMk/>
            <pc:sldMk cId="4120483107" sldId="263"/>
            <ac:spMk id="2" creationId="{CA3F6240-60E9-5D45-EACE-94A2AB9C270E}"/>
          </ac:spMkLst>
        </pc:spChg>
        <pc:spChg chg="add mod">
          <ac:chgData name="Saibha Hussain (2318976)" userId="S::2318976@student.uwtsd.ac.uk::58ac5b95-9e33-4366-90e3-504f4fe9bdc0" providerId="AD" clId="Web-{462086F1-EF53-E0C2-6C18-0CCEB3F95B68}" dt="2026-10-07T14:20:46.751" v="169" actId="1076"/>
          <ac:spMkLst>
            <pc:docMk/>
            <pc:sldMk cId="4120483107" sldId="263"/>
            <ac:spMk id="11" creationId="{F96AF1EC-2444-ED35-BCB0-C6947648C273}"/>
          </ac:spMkLst>
        </pc:spChg>
        <pc:graphicFrameChg chg="add mod ord modGraphic">
          <ac:chgData name="Saibha Hussain (2318976)" userId="S::2318976@student.uwtsd.ac.uk::58ac5b95-9e33-4366-90e3-504f4fe9bdc0" providerId="AD" clId="Web-{462086F1-EF53-E0C2-6C18-0CCEB3F95B68}" dt="2026-10-07T14:21:08.002" v="173" actId="1076"/>
          <ac:graphicFrameMkLst>
            <pc:docMk/>
            <pc:sldMk cId="4120483107" sldId="263"/>
            <ac:graphicFrameMk id="4" creationId="{E6721CF1-82BC-64FB-4D47-75F6ADAF39DE}"/>
          </ac:graphicFrameMkLst>
        </pc:graphicFrameChg>
        <pc:picChg chg="add mod">
          <ac:chgData name="Saibha Hussain (2318976)" userId="S::2318976@student.uwtsd.ac.uk::58ac5b95-9e33-4366-90e3-504f4fe9bdc0" providerId="AD" clId="Web-{462086F1-EF53-E0C2-6C18-0CCEB3F95B68}" dt="2026-10-07T14:22:36.178" v="181"/>
          <ac:picMkLst>
            <pc:docMk/>
            <pc:sldMk cId="4120483107" sldId="263"/>
            <ac:picMk id="306" creationId="{C796BA2E-E27A-D53B-B04D-85BBFF514DF0}"/>
          </ac:picMkLst>
        </pc:picChg>
      </pc:sldChg>
      <pc:sldChg chg="addSp delSp modSp mod setBg">
        <pc:chgData name="Saibha Hussain (2318976)" userId="S::2318976@student.uwtsd.ac.uk::58ac5b95-9e33-4366-90e3-504f4fe9bdc0" providerId="AD" clId="Web-{462086F1-EF53-E0C2-6C18-0CCEB3F95B68}" dt="2026-10-07T11:47:15.243" v="71" actId="14100"/>
        <pc:sldMkLst>
          <pc:docMk/>
          <pc:sldMk cId="617045028" sldId="269"/>
        </pc:sldMkLst>
        <pc:spChg chg="mod">
          <ac:chgData name="Saibha Hussain (2318976)" userId="S::2318976@student.uwtsd.ac.uk::58ac5b95-9e33-4366-90e3-504f4fe9bdc0" providerId="AD" clId="Web-{462086F1-EF53-E0C2-6C18-0CCEB3F95B68}" dt="2026-10-07T11:47:15.243" v="71" actId="14100"/>
          <ac:spMkLst>
            <pc:docMk/>
            <pc:sldMk cId="617045028" sldId="269"/>
            <ac:spMk id="4" creationId="{B04806FF-A6CB-714A-C254-D1D987D246EC}"/>
          </ac:spMkLst>
        </pc:spChg>
      </pc:sldChg>
      <pc:sldChg chg="addSp delSp modSp mod setBg setClrOvrMap">
        <pc:chgData name="Saibha Hussain (2318976)" userId="S::2318976@student.uwtsd.ac.uk::58ac5b95-9e33-4366-90e3-504f4fe9bdc0" providerId="AD" clId="Web-{462086F1-EF53-E0C2-6C18-0CCEB3F95B68}" dt="2026-10-07T11:52:41.363" v="104" actId="20577"/>
        <pc:sldMkLst>
          <pc:docMk/>
          <pc:sldMk cId="2228482037" sldId="271"/>
        </pc:sldMkLst>
        <pc:spChg chg="mod">
          <ac:chgData name="Saibha Hussain (2318976)" userId="S::2318976@student.uwtsd.ac.uk::58ac5b95-9e33-4366-90e3-504f4fe9bdc0" providerId="AD" clId="Web-{462086F1-EF53-E0C2-6C18-0CCEB3F95B68}" dt="2026-10-07T11:51:58.893" v="99" actId="20577"/>
          <ac:spMkLst>
            <pc:docMk/>
            <pc:sldMk cId="2228482037" sldId="271"/>
            <ac:spMk id="2" creationId="{F1882611-87E0-A2B8-FEEA-C949EC3A99A1}"/>
          </ac:spMkLst>
        </pc:spChg>
        <pc:spChg chg="mod ord">
          <ac:chgData name="Saibha Hussain (2318976)" userId="S::2318976@student.uwtsd.ac.uk::58ac5b95-9e33-4366-90e3-504f4fe9bdc0" providerId="AD" clId="Web-{462086F1-EF53-E0C2-6C18-0CCEB3F95B68}" dt="2026-10-07T11:52:41.363" v="104" actId="20577"/>
          <ac:spMkLst>
            <pc:docMk/>
            <pc:sldMk cId="2228482037" sldId="271"/>
            <ac:spMk id="3" creationId="{C5942C60-0D19-0BE9-4E84-089ED8AD5E6D}"/>
          </ac:spMkLst>
        </pc:spChg>
        <pc:picChg chg="add mod ord">
          <ac:chgData name="Saibha Hussain (2318976)" userId="S::2318976@student.uwtsd.ac.uk::58ac5b95-9e33-4366-90e3-504f4fe9bdc0" providerId="AD" clId="Web-{462086F1-EF53-E0C2-6C18-0CCEB3F95B68}" dt="2026-10-07T11:51:17.401" v="94"/>
          <ac:picMkLst>
            <pc:docMk/>
            <pc:sldMk cId="2228482037" sldId="271"/>
            <ac:picMk id="4" creationId="{53D5542E-12DB-0580-7157-2979BE36AAA9}"/>
          </ac:picMkLst>
        </pc:picChg>
      </pc:sldChg>
      <pc:sldChg chg="modSp new">
        <pc:chgData name="Saibha Hussain (2318976)" userId="S::2318976@student.uwtsd.ac.uk::58ac5b95-9e33-4366-90e3-504f4fe9bdc0" providerId="AD" clId="Web-{462086F1-EF53-E0C2-6C18-0CCEB3F95B68}" dt="2026-10-07T14:19:12.437" v="161" actId="20577"/>
        <pc:sldMkLst>
          <pc:docMk/>
          <pc:sldMk cId="1273319899" sldId="272"/>
        </pc:sldMkLst>
        <pc:spChg chg="mod">
          <ac:chgData name="Saibha Hussain (2318976)" userId="S::2318976@student.uwtsd.ac.uk::58ac5b95-9e33-4366-90e3-504f4fe9bdc0" providerId="AD" clId="Web-{462086F1-EF53-E0C2-6C18-0CCEB3F95B68}" dt="2026-10-07T14:16:21.104" v="155" actId="20577"/>
          <ac:spMkLst>
            <pc:docMk/>
            <pc:sldMk cId="1273319899" sldId="272"/>
            <ac:spMk id="2" creationId="{B7CBA1A6-C334-C75A-1A0B-28EB5F3ACDE5}"/>
          </ac:spMkLst>
        </pc:spChg>
        <pc:spChg chg="mod">
          <ac:chgData name="Saibha Hussain (2318976)" userId="S::2318976@student.uwtsd.ac.uk::58ac5b95-9e33-4366-90e3-504f4fe9bdc0" providerId="AD" clId="Web-{462086F1-EF53-E0C2-6C18-0CCEB3F95B68}" dt="2026-10-07T14:19:12.437" v="161" actId="20577"/>
          <ac:spMkLst>
            <pc:docMk/>
            <pc:sldMk cId="1273319899" sldId="272"/>
            <ac:spMk id="3" creationId="{6E51681A-4246-6972-B21E-F3FBA95E30CA}"/>
          </ac:spMkLst>
        </pc:spChg>
      </pc:sldChg>
    </pc:docChg>
  </pc:docChgLst>
  <pc:docChgLst>
    <pc:chgData name="Saibha Hussain (2318976)" userId="S::2318976@student.uwtsd.ac.uk::58ac5b95-9e33-4366-90e3-504f4fe9bdc0" providerId="AD" clId="Web-{CEFF4E46-1CD5-F930-639E-A66B26819D83}"/>
    <pc:docChg chg="modSld">
      <pc:chgData name="Saibha Hussain (2318976)" userId="S::2318976@student.uwtsd.ac.uk::58ac5b95-9e33-4366-90e3-504f4fe9bdc0" providerId="AD" clId="Web-{CEFF4E46-1CD5-F930-639E-A66B26819D83}" dt="2026-10-05T13:15:11.077" v="3" actId="20577"/>
      <pc:docMkLst>
        <pc:docMk/>
      </pc:docMkLst>
      <pc:sldChg chg="modSp">
        <pc:chgData name="Saibha Hussain (2318976)" userId="S::2318976@student.uwtsd.ac.uk::58ac5b95-9e33-4366-90e3-504f4fe9bdc0" providerId="AD" clId="Web-{CEFF4E46-1CD5-F930-639E-A66B26819D83}" dt="2026-10-05T13:15:11.077" v="3" actId="20577"/>
        <pc:sldMkLst>
          <pc:docMk/>
          <pc:sldMk cId="1992910953" sldId="259"/>
        </pc:sldMkLst>
        <pc:picChg chg="mod">
          <ac:chgData name="Saibha Hussain (2318976)" userId="S::2318976@student.uwtsd.ac.uk::58ac5b95-9e33-4366-90e3-504f4fe9bdc0" providerId="AD" clId="Web-{CEFF4E46-1CD5-F930-639E-A66B26819D83}" dt="2026-10-05T13:14:56.310" v="1" actId="1076"/>
          <ac:picMkLst>
            <pc:docMk/>
            <pc:sldMk cId="1992910953" sldId="259"/>
            <ac:picMk id="40" creationId="{336256D6-8088-D65E-E323-BE25F9C226BB}"/>
          </ac:picMkLst>
        </pc:picChg>
      </pc:sldChg>
    </pc:docChg>
  </pc:docChgLst>
  <pc:docChgLst>
    <pc:chgData name="Saibha Hussain (2318976)" userId="S::2318976@student.uwtsd.ac.uk::58ac5b95-9e33-4366-90e3-504f4fe9bdc0" providerId="AD" clId="Web-{4F4B58B1-2B49-0B47-10F4-D5DD9BAA267B}"/>
    <pc:docChg chg="mod addSld delSld modSld addMainMaster delMainMaster">
      <pc:chgData name="Saibha Hussain (2318976)" userId="S::2318976@student.uwtsd.ac.uk::58ac5b95-9e33-4366-90e3-504f4fe9bdc0" providerId="AD" clId="Web-{4F4B58B1-2B49-0B47-10F4-D5DD9BAA267B}" dt="2026-10-05T17:03:25.625" v="289" actId="20577"/>
      <pc:docMkLst>
        <pc:docMk/>
      </pc:docMkLst>
      <pc:sldChg chg="addSp delSp modSp mod modClrScheme delDesignElem chgLayout">
        <pc:chgData name="Saibha Hussain (2318976)" userId="S::2318976@student.uwtsd.ac.uk::58ac5b95-9e33-4366-90e3-504f4fe9bdc0" providerId="AD" clId="Web-{4F4B58B1-2B49-0B47-10F4-D5DD9BAA267B}" dt="2026-10-05T13:37:11.887" v="43" actId="20577"/>
        <pc:sldMkLst>
          <pc:docMk/>
          <pc:sldMk cId="2463305046" sldId="257"/>
        </pc:sldMkLst>
        <pc:spChg chg="mod ord">
          <ac:chgData name="Saibha Hussain (2318976)" userId="S::2318976@student.uwtsd.ac.uk::58ac5b95-9e33-4366-90e3-504f4fe9bdc0" providerId="AD" clId="Web-{4F4B58B1-2B49-0B47-10F4-D5DD9BAA267B}" dt="2026-10-05T13:36:41.652" v="39"/>
          <ac:spMkLst>
            <pc:docMk/>
            <pc:sldMk cId="2463305046" sldId="257"/>
            <ac:spMk id="5" creationId="{A5AFC084-A786-291F-6F86-B58E6FFE714F}"/>
          </ac:spMkLst>
        </pc:spChg>
        <pc:picChg chg="mod ord">
          <ac:chgData name="Saibha Hussain (2318976)" userId="S::2318976@student.uwtsd.ac.uk::58ac5b95-9e33-4366-90e3-504f4fe9bdc0" providerId="AD" clId="Web-{4F4B58B1-2B49-0B47-10F4-D5DD9BAA267B}" dt="2026-10-05T13:36:41.652" v="39"/>
          <ac:picMkLst>
            <pc:docMk/>
            <pc:sldMk cId="2463305046" sldId="257"/>
            <ac:picMk id="7" creationId="{43FDC25A-F8B0-EF58-D2A9-37E9358B91A1}"/>
          </ac:picMkLst>
        </pc:picChg>
        <pc:picChg chg="mod ord">
          <ac:chgData name="Saibha Hussain (2318976)" userId="S::2318976@student.uwtsd.ac.uk::58ac5b95-9e33-4366-90e3-504f4fe9bdc0" providerId="AD" clId="Web-{4F4B58B1-2B49-0B47-10F4-D5DD9BAA267B}" dt="2026-10-05T13:36:41.652" v="39"/>
          <ac:picMkLst>
            <pc:docMk/>
            <pc:sldMk cId="2463305046" sldId="257"/>
            <ac:picMk id="8" creationId="{F68E104C-2D10-0E08-576F-F29B1BD18D05}"/>
          </ac:picMkLst>
        </pc:picChg>
      </pc:sldChg>
      <pc:sldChg chg="addSp delSp modSp mod modClrScheme delDesignElem chgLayout">
        <pc:chgData name="Saibha Hussain (2318976)" userId="S::2318976@student.uwtsd.ac.uk::58ac5b95-9e33-4366-90e3-504f4fe9bdc0" providerId="AD" clId="Web-{4F4B58B1-2B49-0B47-10F4-D5DD9BAA267B}" dt="2026-10-05T13:35:58.370" v="33"/>
        <pc:sldMkLst>
          <pc:docMk/>
          <pc:sldMk cId="67903408" sldId="258"/>
        </pc:sldMkLst>
        <pc:spChg chg="mod ord">
          <ac:chgData name="Saibha Hussain (2318976)" userId="S::2318976@student.uwtsd.ac.uk::58ac5b95-9e33-4366-90e3-504f4fe9bdc0" providerId="AD" clId="Web-{4F4B58B1-2B49-0B47-10F4-D5DD9BAA267B}" dt="2026-10-05T13:35:58.370" v="33"/>
          <ac:spMkLst>
            <pc:docMk/>
            <pc:sldMk cId="67903408" sldId="258"/>
            <ac:spMk id="2" creationId="{7FC6546A-FC83-9674-74B0-F3D0441466BD}"/>
          </ac:spMkLst>
        </pc:spChg>
        <pc:spChg chg="mod ord">
          <ac:chgData name="Saibha Hussain (2318976)" userId="S::2318976@student.uwtsd.ac.uk::58ac5b95-9e33-4366-90e3-504f4fe9bdc0" providerId="AD" clId="Web-{4F4B58B1-2B49-0B47-10F4-D5DD9BAA267B}" dt="2026-10-05T13:35:58.370" v="33"/>
          <ac:spMkLst>
            <pc:docMk/>
            <pc:sldMk cId="67903408" sldId="258"/>
            <ac:spMk id="3" creationId="{9AEB9F9C-F1CE-9086-0642-D55E7B53DB7B}"/>
          </ac:spMkLst>
        </pc:spChg>
      </pc:sldChg>
      <pc:sldChg chg="addSp delSp modSp mod modClrScheme chgLayout">
        <pc:chgData name="Saibha Hussain (2318976)" userId="S::2318976@student.uwtsd.ac.uk::58ac5b95-9e33-4366-90e3-504f4fe9bdc0" providerId="AD" clId="Web-{4F4B58B1-2B49-0B47-10F4-D5DD9BAA267B}" dt="2026-10-05T13:40:33.842" v="69" actId="20577"/>
        <pc:sldMkLst>
          <pc:docMk/>
          <pc:sldMk cId="1992910953" sldId="259"/>
        </pc:sldMkLst>
        <pc:spChg chg="mod ord">
          <ac:chgData name="Saibha Hussain (2318976)" userId="S::2318976@student.uwtsd.ac.uk::58ac5b95-9e33-4366-90e3-504f4fe9bdc0" providerId="AD" clId="Web-{4F4B58B1-2B49-0B47-10F4-D5DD9BAA267B}" dt="2026-10-05T13:38:35.872" v="53" actId="1076"/>
          <ac:spMkLst>
            <pc:docMk/>
            <pc:sldMk cId="1992910953" sldId="259"/>
            <ac:spMk id="2" creationId="{70E83044-2152-2BF1-695E-803E33C97290}"/>
          </ac:spMkLst>
        </pc:spChg>
        <pc:spChg chg="mod ord">
          <ac:chgData name="Saibha Hussain (2318976)" userId="S::2318976@student.uwtsd.ac.uk::58ac5b95-9e33-4366-90e3-504f4fe9bdc0" providerId="AD" clId="Web-{4F4B58B1-2B49-0B47-10F4-D5DD9BAA267B}" dt="2026-10-05T13:35:58.370" v="33"/>
          <ac:spMkLst>
            <pc:docMk/>
            <pc:sldMk cId="1992910953" sldId="259"/>
            <ac:spMk id="3" creationId="{DD31438B-91C0-6637-39F9-7DAD608AD34A}"/>
          </ac:spMkLst>
        </pc:spChg>
        <pc:graphicFrameChg chg="add mod modGraphic">
          <ac:chgData name="Saibha Hussain (2318976)" userId="S::2318976@student.uwtsd.ac.uk::58ac5b95-9e33-4366-90e3-504f4fe9bdc0" providerId="AD" clId="Web-{4F4B58B1-2B49-0B47-10F4-D5DD9BAA267B}" dt="2026-10-05T13:40:33.842" v="69" actId="20577"/>
          <ac:graphicFrameMkLst>
            <pc:docMk/>
            <pc:sldMk cId="1992910953" sldId="259"/>
            <ac:graphicFrameMk id="42" creationId="{3B2239EA-85A9-816A-0602-3294C4536CF7}"/>
          </ac:graphicFrameMkLst>
        </pc:graphicFrameChg>
        <pc:picChg chg="mod">
          <ac:chgData name="Saibha Hussain (2318976)" userId="S::2318976@student.uwtsd.ac.uk::58ac5b95-9e33-4366-90e3-504f4fe9bdc0" providerId="AD" clId="Web-{4F4B58B1-2B49-0B47-10F4-D5DD9BAA267B}" dt="2026-10-05T13:38:19.419" v="52" actId="1076"/>
          <ac:picMkLst>
            <pc:docMk/>
            <pc:sldMk cId="1992910953" sldId="259"/>
            <ac:picMk id="40" creationId="{336256D6-8088-D65E-E323-BE25F9C226BB}"/>
          </ac:picMkLst>
        </pc:picChg>
      </pc:sldChg>
      <pc:sldChg chg="addSp delSp modSp mod setBg modClrScheme setClrOvrMap chgLayout">
        <pc:chgData name="Saibha Hussain (2318976)" userId="S::2318976@student.uwtsd.ac.uk::58ac5b95-9e33-4366-90e3-504f4fe9bdc0" providerId="AD" clId="Web-{4F4B58B1-2B49-0B47-10F4-D5DD9BAA267B}" dt="2026-10-05T16:49:06.175" v="199" actId="14100"/>
        <pc:sldMkLst>
          <pc:docMk/>
          <pc:sldMk cId="391419826" sldId="260"/>
        </pc:sldMkLst>
        <pc:spChg chg="mod ord">
          <ac:chgData name="Saibha Hussain (2318976)" userId="S::2318976@student.uwtsd.ac.uk::58ac5b95-9e33-4366-90e3-504f4fe9bdc0" providerId="AD" clId="Web-{4F4B58B1-2B49-0B47-10F4-D5DD9BAA267B}" dt="2026-10-05T16:48:14.832" v="191" actId="1076"/>
          <ac:spMkLst>
            <pc:docMk/>
            <pc:sldMk cId="391419826" sldId="260"/>
            <ac:spMk id="2" creationId="{70B1605D-9F8C-EC2B-ACA2-4156F79BE9AE}"/>
          </ac:spMkLst>
        </pc:spChg>
        <pc:graphicFrameChg chg="add mod ord modGraphic">
          <ac:chgData name="Saibha Hussain (2318976)" userId="S::2318976@student.uwtsd.ac.uk::58ac5b95-9e33-4366-90e3-504f4fe9bdc0" providerId="AD" clId="Web-{4F4B58B1-2B49-0B47-10F4-D5DD9BAA267B}" dt="2026-10-05T16:48:36.300" v="194" actId="14100"/>
          <ac:graphicFrameMkLst>
            <pc:docMk/>
            <pc:sldMk cId="391419826" sldId="260"/>
            <ac:graphicFrameMk id="46" creationId="{D7EEB040-DE1A-F81D-EB56-3D75E8D37EF2}"/>
          </ac:graphicFrameMkLst>
        </pc:graphicFrameChg>
        <pc:picChg chg="add mod">
          <ac:chgData name="Saibha Hussain (2318976)" userId="S::2318976@student.uwtsd.ac.uk::58ac5b95-9e33-4366-90e3-504f4fe9bdc0" providerId="AD" clId="Web-{4F4B58B1-2B49-0B47-10F4-D5DD9BAA267B}" dt="2026-10-05T16:49:01.206" v="198" actId="14100"/>
          <ac:picMkLst>
            <pc:docMk/>
            <pc:sldMk cId="391419826" sldId="260"/>
            <ac:picMk id="772" creationId="{6CA19D85-8157-BD54-7496-2C16FFD38300}"/>
          </ac:picMkLst>
        </pc:picChg>
        <pc:picChg chg="add mod">
          <ac:chgData name="Saibha Hussain (2318976)" userId="S::2318976@student.uwtsd.ac.uk::58ac5b95-9e33-4366-90e3-504f4fe9bdc0" providerId="AD" clId="Web-{4F4B58B1-2B49-0B47-10F4-D5DD9BAA267B}" dt="2026-10-05T16:49:06.175" v="199" actId="14100"/>
          <ac:picMkLst>
            <pc:docMk/>
            <pc:sldMk cId="391419826" sldId="260"/>
            <ac:picMk id="773" creationId="{A8C78655-374D-602A-02CD-5FDAA5D1F462}"/>
          </ac:picMkLst>
        </pc:picChg>
      </pc:sldChg>
      <pc:sldChg chg="addSp modSp mod setBg modClrScheme chgLayout">
        <pc:chgData name="Saibha Hussain (2318976)" userId="S::2318976@student.uwtsd.ac.uk::58ac5b95-9e33-4366-90e3-504f4fe9bdc0" providerId="AD" clId="Web-{4F4B58B1-2B49-0B47-10F4-D5DD9BAA267B}" dt="2026-10-05T16:59:50.577" v="285" actId="1076"/>
        <pc:sldMkLst>
          <pc:docMk/>
          <pc:sldMk cId="74210447" sldId="262"/>
        </pc:sldMkLst>
        <pc:spChg chg="mod ord">
          <ac:chgData name="Saibha Hussain (2318976)" userId="S::2318976@student.uwtsd.ac.uk::58ac5b95-9e33-4366-90e3-504f4fe9bdc0" providerId="AD" clId="Web-{4F4B58B1-2B49-0B47-10F4-D5DD9BAA267B}" dt="2026-10-05T16:55:53.506" v="269"/>
          <ac:spMkLst>
            <pc:docMk/>
            <pc:sldMk cId="74210447" sldId="262"/>
            <ac:spMk id="2" creationId="{9CAFFB54-2F6F-7C2B-9DE4-FF1E1D23B9A3}"/>
          </ac:spMkLst>
        </pc:spChg>
        <pc:spChg chg="mod ord">
          <ac:chgData name="Saibha Hussain (2318976)" userId="S::2318976@student.uwtsd.ac.uk::58ac5b95-9e33-4366-90e3-504f4fe9bdc0" providerId="AD" clId="Web-{4F4B58B1-2B49-0B47-10F4-D5DD9BAA267B}" dt="2026-10-05T16:57:12.446" v="280" actId="20577"/>
          <ac:spMkLst>
            <pc:docMk/>
            <pc:sldMk cId="74210447" sldId="262"/>
            <ac:spMk id="3" creationId="{63EB21CF-E7CA-F36D-D229-6458C4F70F9B}"/>
          </ac:spMkLst>
        </pc:spChg>
        <pc:picChg chg="add mod">
          <ac:chgData name="Saibha Hussain (2318976)" userId="S::2318976@student.uwtsd.ac.uk::58ac5b95-9e33-4366-90e3-504f4fe9bdc0" providerId="AD" clId="Web-{4F4B58B1-2B49-0B47-10F4-D5DD9BAA267B}" dt="2026-10-05T16:59:50.577" v="285" actId="1076"/>
          <ac:picMkLst>
            <pc:docMk/>
            <pc:sldMk cId="74210447" sldId="262"/>
            <ac:picMk id="4" creationId="{3697319C-76EB-D44A-3B5A-9A451B25CE37}"/>
          </ac:picMkLst>
        </pc:picChg>
      </pc:sldChg>
      <pc:sldChg chg="modSp mod modClrScheme chgLayout">
        <pc:chgData name="Saibha Hussain (2318976)" userId="S::2318976@student.uwtsd.ac.uk::58ac5b95-9e33-4366-90e3-504f4fe9bdc0" providerId="AD" clId="Web-{4F4B58B1-2B49-0B47-10F4-D5DD9BAA267B}" dt="2026-10-05T13:35:58.370" v="33"/>
        <pc:sldMkLst>
          <pc:docMk/>
          <pc:sldMk cId="4120483107" sldId="263"/>
        </pc:sldMkLst>
        <pc:spChg chg="mod ord">
          <ac:chgData name="Saibha Hussain (2318976)" userId="S::2318976@student.uwtsd.ac.uk::58ac5b95-9e33-4366-90e3-504f4fe9bdc0" providerId="AD" clId="Web-{4F4B58B1-2B49-0B47-10F4-D5DD9BAA267B}" dt="2026-10-05T13:35:58.370" v="33"/>
          <ac:spMkLst>
            <pc:docMk/>
            <pc:sldMk cId="4120483107" sldId="263"/>
            <ac:spMk id="2" creationId="{CA3F6240-60E9-5D45-EACE-94A2AB9C270E}"/>
          </ac:spMkLst>
        </pc:spChg>
      </pc:sldChg>
      <pc:sldChg chg="modSp mod modClrScheme chgLayout">
        <pc:chgData name="Saibha Hussain (2318976)" userId="S::2318976@student.uwtsd.ac.uk::58ac5b95-9e33-4366-90e3-504f4fe9bdc0" providerId="AD" clId="Web-{4F4B58B1-2B49-0B47-10F4-D5DD9BAA267B}" dt="2026-10-05T13:35:58.370" v="33"/>
        <pc:sldMkLst>
          <pc:docMk/>
          <pc:sldMk cId="1974399888" sldId="264"/>
        </pc:sldMkLst>
      </pc:sldChg>
      <pc:sldChg chg="modSp mod modClrScheme chgLayout">
        <pc:chgData name="Saibha Hussain (2318976)" userId="S::2318976@student.uwtsd.ac.uk::58ac5b95-9e33-4366-90e3-504f4fe9bdc0" providerId="AD" clId="Web-{4F4B58B1-2B49-0B47-10F4-D5DD9BAA267B}" dt="2026-10-05T13:35:58.370" v="33"/>
        <pc:sldMkLst>
          <pc:docMk/>
          <pc:sldMk cId="2916278486" sldId="265"/>
        </pc:sldMkLst>
        <pc:spChg chg="mod ord">
          <ac:chgData name="Saibha Hussain (2318976)" userId="S::2318976@student.uwtsd.ac.uk::58ac5b95-9e33-4366-90e3-504f4fe9bdc0" providerId="AD" clId="Web-{4F4B58B1-2B49-0B47-10F4-D5DD9BAA267B}" dt="2026-10-05T13:35:58.370" v="33"/>
          <ac:spMkLst>
            <pc:docMk/>
            <pc:sldMk cId="2916278486" sldId="265"/>
            <ac:spMk id="2" creationId="{EF3E52E7-982D-6906-809C-C447029EB5D1}"/>
          </ac:spMkLst>
        </pc:spChg>
      </pc:sldChg>
      <pc:sldChg chg="modSp mod modClrScheme chgLayout">
        <pc:chgData name="Saibha Hussain (2318976)" userId="S::2318976@student.uwtsd.ac.uk::58ac5b95-9e33-4366-90e3-504f4fe9bdc0" providerId="AD" clId="Web-{4F4B58B1-2B49-0B47-10F4-D5DD9BAA267B}" dt="2026-10-05T13:35:58.370" v="33"/>
        <pc:sldMkLst>
          <pc:docMk/>
          <pc:sldMk cId="3634611966" sldId="266"/>
        </pc:sldMkLst>
        <pc:spChg chg="mod ord">
          <ac:chgData name="Saibha Hussain (2318976)" userId="S::2318976@student.uwtsd.ac.uk::58ac5b95-9e33-4366-90e3-504f4fe9bdc0" providerId="AD" clId="Web-{4F4B58B1-2B49-0B47-10F4-D5DD9BAA267B}" dt="2026-10-05T13:35:58.370" v="33"/>
          <ac:spMkLst>
            <pc:docMk/>
            <pc:sldMk cId="3634611966" sldId="266"/>
            <ac:spMk id="2" creationId="{EC979550-F9BA-D863-763B-C8B1A7B139AC}"/>
          </ac:spMkLst>
        </pc:spChg>
      </pc:sldChg>
      <pc:sldChg chg="modSp mod modClrScheme chgLayout">
        <pc:chgData name="Saibha Hussain (2318976)" userId="S::2318976@student.uwtsd.ac.uk::58ac5b95-9e33-4366-90e3-504f4fe9bdc0" providerId="AD" clId="Web-{4F4B58B1-2B49-0B47-10F4-D5DD9BAA267B}" dt="2026-10-05T13:35:58.370" v="33"/>
        <pc:sldMkLst>
          <pc:docMk/>
          <pc:sldMk cId="2521075948" sldId="267"/>
        </pc:sldMkLst>
        <pc:spChg chg="mod ord">
          <ac:chgData name="Saibha Hussain (2318976)" userId="S::2318976@student.uwtsd.ac.uk::58ac5b95-9e33-4366-90e3-504f4fe9bdc0" providerId="AD" clId="Web-{4F4B58B1-2B49-0B47-10F4-D5DD9BAA267B}" dt="2026-10-05T13:35:58.370" v="33"/>
          <ac:spMkLst>
            <pc:docMk/>
            <pc:sldMk cId="2521075948" sldId="267"/>
            <ac:spMk id="2" creationId="{4A232892-545A-C5A1-2CED-8558B68D2EA5}"/>
          </ac:spMkLst>
        </pc:spChg>
        <pc:spChg chg="mod ord">
          <ac:chgData name="Saibha Hussain (2318976)" userId="S::2318976@student.uwtsd.ac.uk::58ac5b95-9e33-4366-90e3-504f4fe9bdc0" providerId="AD" clId="Web-{4F4B58B1-2B49-0B47-10F4-D5DD9BAA267B}" dt="2026-10-05T13:35:58.370" v="33"/>
          <ac:spMkLst>
            <pc:docMk/>
            <pc:sldMk cId="2521075948" sldId="267"/>
            <ac:spMk id="3" creationId="{60D0DB82-339F-2775-841B-80CD72FA244B}"/>
          </ac:spMkLst>
        </pc:spChg>
      </pc:sldChg>
      <pc:sldChg chg="modSp mod modClrScheme chgLayout">
        <pc:chgData name="Saibha Hussain (2318976)" userId="S::2318976@student.uwtsd.ac.uk::58ac5b95-9e33-4366-90e3-504f4fe9bdc0" providerId="AD" clId="Web-{4F4B58B1-2B49-0B47-10F4-D5DD9BAA267B}" dt="2026-10-05T13:35:58.370" v="33"/>
        <pc:sldMkLst>
          <pc:docMk/>
          <pc:sldMk cId="1195945641" sldId="268"/>
        </pc:sldMkLst>
        <pc:spChg chg="mod ord">
          <ac:chgData name="Saibha Hussain (2318976)" userId="S::2318976@student.uwtsd.ac.uk::58ac5b95-9e33-4366-90e3-504f4fe9bdc0" providerId="AD" clId="Web-{4F4B58B1-2B49-0B47-10F4-D5DD9BAA267B}" dt="2026-10-05T13:35:58.370" v="33"/>
          <ac:spMkLst>
            <pc:docMk/>
            <pc:sldMk cId="1195945641" sldId="268"/>
            <ac:spMk id="2" creationId="{969D73CA-0208-FD58-8E53-409F80B1AFD3}"/>
          </ac:spMkLst>
        </pc:spChg>
        <pc:spChg chg="mod ord">
          <ac:chgData name="Saibha Hussain (2318976)" userId="S::2318976@student.uwtsd.ac.uk::58ac5b95-9e33-4366-90e3-504f4fe9bdc0" providerId="AD" clId="Web-{4F4B58B1-2B49-0B47-10F4-D5DD9BAA267B}" dt="2026-10-05T13:35:58.370" v="33"/>
          <ac:spMkLst>
            <pc:docMk/>
            <pc:sldMk cId="1195945641" sldId="268"/>
            <ac:spMk id="3" creationId="{9F4C6BFA-8EF8-0D47-D73C-7045C57F5674}"/>
          </ac:spMkLst>
        </pc:spChg>
      </pc:sldChg>
      <pc:sldChg chg="addSp delSp modSp mod setBg modClrScheme delDesignElem chgLayout">
        <pc:chgData name="Saibha Hussain (2318976)" userId="S::2318976@student.uwtsd.ac.uk::58ac5b95-9e33-4366-90e3-504f4fe9bdc0" providerId="AD" clId="Web-{4F4B58B1-2B49-0B47-10F4-D5DD9BAA267B}" dt="2026-10-05T17:03:25.625" v="289" actId="20577"/>
        <pc:sldMkLst>
          <pc:docMk/>
          <pc:sldMk cId="617045028" sldId="269"/>
        </pc:sldMkLst>
        <pc:spChg chg="mod">
          <ac:chgData name="Saibha Hussain (2318976)" userId="S::2318976@student.uwtsd.ac.uk::58ac5b95-9e33-4366-90e3-504f4fe9bdc0" providerId="AD" clId="Web-{4F4B58B1-2B49-0B47-10F4-D5DD9BAA267B}" dt="2026-10-05T17:03:25.625" v="289" actId="20577"/>
          <ac:spMkLst>
            <pc:docMk/>
            <pc:sldMk cId="617045028" sldId="269"/>
            <ac:spMk id="4" creationId="{B04806FF-A6CB-714A-C254-D1D987D246EC}"/>
          </ac:spMkLst>
        </pc:spChg>
      </pc:sldChg>
      <pc:sldChg chg="modSp mod modClrScheme chgLayout">
        <pc:chgData name="Saibha Hussain (2318976)" userId="S::2318976@student.uwtsd.ac.uk::58ac5b95-9e33-4366-90e3-504f4fe9bdc0" providerId="AD" clId="Web-{4F4B58B1-2B49-0B47-10F4-D5DD9BAA267B}" dt="2026-10-05T13:35:58.370" v="33"/>
        <pc:sldMkLst>
          <pc:docMk/>
          <pc:sldMk cId="2583530397" sldId="270"/>
        </pc:sldMkLst>
        <pc:spChg chg="mod ord">
          <ac:chgData name="Saibha Hussain (2318976)" userId="S::2318976@student.uwtsd.ac.uk::58ac5b95-9e33-4366-90e3-504f4fe9bdc0" providerId="AD" clId="Web-{4F4B58B1-2B49-0B47-10F4-D5DD9BAA267B}" dt="2026-10-05T13:35:58.370" v="33"/>
          <ac:spMkLst>
            <pc:docMk/>
            <pc:sldMk cId="2583530397" sldId="270"/>
            <ac:spMk id="2" creationId="{115E1D96-79FA-76AD-12A8-D12C9C427146}"/>
          </ac:spMkLst>
        </pc:spChg>
        <pc:spChg chg="mod ord">
          <ac:chgData name="Saibha Hussain (2318976)" userId="S::2318976@student.uwtsd.ac.uk::58ac5b95-9e33-4366-90e3-504f4fe9bdc0" providerId="AD" clId="Web-{4F4B58B1-2B49-0B47-10F4-D5DD9BAA267B}" dt="2026-10-05T13:35:58.370" v="33"/>
          <ac:spMkLst>
            <pc:docMk/>
            <pc:sldMk cId="2583530397" sldId="270"/>
            <ac:spMk id="3" creationId="{3FC19E35-5848-A2D1-ACF4-EFE5B6AF2C94}"/>
          </ac:spMkLst>
        </pc:spChg>
      </pc:sldChg>
      <pc:sldChg chg="new">
        <pc:chgData name="Saibha Hussain (2318976)" userId="S::2318976@student.uwtsd.ac.uk::58ac5b95-9e33-4366-90e3-504f4fe9bdc0" providerId="AD" clId="Web-{4F4B58B1-2B49-0B47-10F4-D5DD9BAA267B}" dt="2026-10-05T16:52:12.144" v="222"/>
        <pc:sldMkLst>
          <pc:docMk/>
          <pc:sldMk cId="2228482037" sldId="271"/>
        </pc:sldMkLst>
      </pc:sldChg>
    </pc:docChg>
  </pc:docChgLst>
</pc:chgInfo>
</file>

<file path=ppt/diagrams/_rels/data3.xml.rels><?xml version="1.0" encoding="UTF-8" standalone="yes"?>
<Relationships xmlns="http://schemas.openxmlformats.org/package/2006/relationships"><Relationship Id="rId2" Type="http://schemas.openxmlformats.org/officeDocument/2006/relationships/hyperlink" Target="https://sdgs.un.org/goals/goal3?utm_source=chatgpt.com" TargetMode="External"/><Relationship Id="rId1" Type="http://schemas.openxmlformats.org/officeDocument/2006/relationships/hyperlink" Target="https://sdgs.un.org/goals?utm_source=chatgpt.com" TargetMode="External"/></Relationships>
</file>

<file path=ppt/diagrams/_rels/drawing3.xml.rels><?xml version="1.0" encoding="UTF-8" standalone="yes"?>
<Relationships xmlns="http://schemas.openxmlformats.org/package/2006/relationships"><Relationship Id="rId2" Type="http://schemas.openxmlformats.org/officeDocument/2006/relationships/hyperlink" Target="https://sdgs.un.org/goals/goal3?utm_source=chatgpt.com" TargetMode="External"/><Relationship Id="rId1" Type="http://schemas.openxmlformats.org/officeDocument/2006/relationships/hyperlink" Target="https://sdgs.un.org/goals?utm_source=chatgpt.com"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DCAC5C-EE42-4079-B3EE-84AB03C2455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96F208AD-5D1A-4371-8748-9428759B354F}">
      <dgm:prSet custT="1"/>
      <dgm:spPr/>
      <dgm:t>
        <a:bodyPr/>
        <a:lstStyle/>
        <a:p>
          <a:pPr algn="ctr">
            <a:lnSpc>
              <a:spcPct val="90000"/>
            </a:lnSpc>
          </a:pPr>
          <a:r>
            <a:rPr lang="en-US" sz="1400" b="1">
              <a:latin typeface="Arial"/>
              <a:ea typeface="+mn-ea"/>
              <a:cs typeface="Arial"/>
            </a:rPr>
            <a:t>Wellbeing encompasses physical and mental health, social connections, quality of life, and the capacity for daily participation. </a:t>
          </a:r>
        </a:p>
      </dgm:t>
    </dgm:pt>
    <dgm:pt modelId="{B815BC61-D4EA-4197-9A99-15DAFF973D7A}" type="parTrans" cxnId="{6C90E819-30C6-4C71-9D27-1F6D723E6441}">
      <dgm:prSet/>
      <dgm:spPr/>
      <dgm:t>
        <a:bodyPr/>
        <a:lstStyle/>
        <a:p>
          <a:endParaRPr lang="en-US"/>
        </a:p>
      </dgm:t>
    </dgm:pt>
    <dgm:pt modelId="{57BEBCE6-1170-48D6-AFC8-2F928FA868EA}" type="sibTrans" cxnId="{6C90E819-30C6-4C71-9D27-1F6D723E6441}">
      <dgm:prSet/>
      <dgm:spPr/>
      <dgm:t>
        <a:bodyPr/>
        <a:lstStyle/>
        <a:p>
          <a:endParaRPr lang="en-US"/>
        </a:p>
      </dgm:t>
    </dgm:pt>
    <dgm:pt modelId="{240D8FEA-B65F-4118-9E09-FF772AF855E4}">
      <dgm:prSet custT="1"/>
      <dgm:spPr/>
      <dgm:t>
        <a:bodyPr/>
        <a:lstStyle/>
        <a:p>
          <a:pPr algn="ctr">
            <a:lnSpc>
              <a:spcPct val="90000"/>
            </a:lnSpc>
          </a:pPr>
          <a:r>
            <a:rPr lang="en-US" sz="1100" b="1">
              <a:latin typeface="Arial"/>
              <a:ea typeface="+mn-ea"/>
              <a:cs typeface="Arial"/>
            </a:rPr>
            <a:t>Sustainable development involves meeting present needs while safeguarding future generations through the responsible use of environmental, social, and economic resources. These concepts are linked by a cycle where healthy individuals build healthier communities, which in turn foster more sustainable societies.</a:t>
          </a:r>
        </a:p>
      </dgm:t>
    </dgm:pt>
    <dgm:pt modelId="{11D87CE6-6464-4A24-85BA-52D3E24C1A19}" type="parTrans" cxnId="{289AD67F-BB01-4490-B4B4-B80F1875389A}">
      <dgm:prSet/>
      <dgm:spPr/>
      <dgm:t>
        <a:bodyPr/>
        <a:lstStyle/>
        <a:p>
          <a:endParaRPr lang="en-US"/>
        </a:p>
      </dgm:t>
    </dgm:pt>
    <dgm:pt modelId="{4877A970-0638-4E93-A796-E1DFB8A67572}" type="sibTrans" cxnId="{289AD67F-BB01-4490-B4B4-B80F1875389A}">
      <dgm:prSet/>
      <dgm:spPr/>
      <dgm:t>
        <a:bodyPr/>
        <a:lstStyle/>
        <a:p>
          <a:endParaRPr lang="en-US"/>
        </a:p>
      </dgm:t>
    </dgm:pt>
    <dgm:pt modelId="{520370A3-7A31-4B92-90B5-8ED2F48101E6}" type="pres">
      <dgm:prSet presAssocID="{04DCAC5C-EE42-4079-B3EE-84AB03C24550}" presName="hierChild1" presStyleCnt="0">
        <dgm:presLayoutVars>
          <dgm:chPref val="1"/>
          <dgm:dir/>
          <dgm:animOne val="branch"/>
          <dgm:animLvl val="lvl"/>
          <dgm:resizeHandles/>
        </dgm:presLayoutVars>
      </dgm:prSet>
      <dgm:spPr/>
    </dgm:pt>
    <dgm:pt modelId="{1A03BAF8-2248-44D0-B5C9-9552B42D7560}" type="pres">
      <dgm:prSet presAssocID="{96F208AD-5D1A-4371-8748-9428759B354F}" presName="hierRoot1" presStyleCnt="0"/>
      <dgm:spPr/>
    </dgm:pt>
    <dgm:pt modelId="{C70C7A23-F8DE-4E97-AEFE-92ECA1BCFE08}" type="pres">
      <dgm:prSet presAssocID="{96F208AD-5D1A-4371-8748-9428759B354F}" presName="composite" presStyleCnt="0"/>
      <dgm:spPr/>
    </dgm:pt>
    <dgm:pt modelId="{11C1B768-4F20-4C28-8B5B-1751554E9C13}" type="pres">
      <dgm:prSet presAssocID="{96F208AD-5D1A-4371-8748-9428759B354F}" presName="background" presStyleLbl="node0" presStyleIdx="0" presStyleCnt="2"/>
      <dgm:spPr/>
    </dgm:pt>
    <dgm:pt modelId="{F88480BC-87D9-4574-BD20-9D169F7DDF6C}" type="pres">
      <dgm:prSet presAssocID="{96F208AD-5D1A-4371-8748-9428759B354F}" presName="text" presStyleLbl="fgAcc0" presStyleIdx="0" presStyleCnt="2">
        <dgm:presLayoutVars>
          <dgm:chPref val="3"/>
        </dgm:presLayoutVars>
      </dgm:prSet>
      <dgm:spPr/>
    </dgm:pt>
    <dgm:pt modelId="{79D59624-F22B-4154-9F9B-405A31B691D0}" type="pres">
      <dgm:prSet presAssocID="{96F208AD-5D1A-4371-8748-9428759B354F}" presName="hierChild2" presStyleCnt="0"/>
      <dgm:spPr/>
    </dgm:pt>
    <dgm:pt modelId="{843B96D0-E3F7-47DE-B5B4-B10CABE10553}" type="pres">
      <dgm:prSet presAssocID="{240D8FEA-B65F-4118-9E09-FF772AF855E4}" presName="hierRoot1" presStyleCnt="0"/>
      <dgm:spPr/>
    </dgm:pt>
    <dgm:pt modelId="{A07C4998-CDE4-4878-8510-AB2DC36B12CC}" type="pres">
      <dgm:prSet presAssocID="{240D8FEA-B65F-4118-9E09-FF772AF855E4}" presName="composite" presStyleCnt="0"/>
      <dgm:spPr/>
    </dgm:pt>
    <dgm:pt modelId="{CA10BCA9-3591-46CB-89B3-F51B7FB56DA5}" type="pres">
      <dgm:prSet presAssocID="{240D8FEA-B65F-4118-9E09-FF772AF855E4}" presName="background" presStyleLbl="node0" presStyleIdx="1" presStyleCnt="2"/>
      <dgm:spPr/>
    </dgm:pt>
    <dgm:pt modelId="{E67C2E34-827B-4A60-A923-5F71DB897310}" type="pres">
      <dgm:prSet presAssocID="{240D8FEA-B65F-4118-9E09-FF772AF855E4}" presName="text" presStyleLbl="fgAcc0" presStyleIdx="1" presStyleCnt="2">
        <dgm:presLayoutVars>
          <dgm:chPref val="3"/>
        </dgm:presLayoutVars>
      </dgm:prSet>
      <dgm:spPr/>
    </dgm:pt>
    <dgm:pt modelId="{C6A61472-2B6A-4763-B285-192B4EC8DB83}" type="pres">
      <dgm:prSet presAssocID="{240D8FEA-B65F-4118-9E09-FF772AF855E4}" presName="hierChild2" presStyleCnt="0"/>
      <dgm:spPr/>
    </dgm:pt>
  </dgm:ptLst>
  <dgm:cxnLst>
    <dgm:cxn modelId="{6C90E819-30C6-4C71-9D27-1F6D723E6441}" srcId="{04DCAC5C-EE42-4079-B3EE-84AB03C24550}" destId="{96F208AD-5D1A-4371-8748-9428759B354F}" srcOrd="0" destOrd="0" parTransId="{B815BC61-D4EA-4197-9A99-15DAFF973D7A}" sibTransId="{57BEBCE6-1170-48D6-AFC8-2F928FA868EA}"/>
    <dgm:cxn modelId="{82A06C75-5B71-4F2C-AA6E-78009A18BCA5}" type="presOf" srcId="{04DCAC5C-EE42-4079-B3EE-84AB03C24550}" destId="{520370A3-7A31-4B92-90B5-8ED2F48101E6}" srcOrd="0" destOrd="0" presId="urn:microsoft.com/office/officeart/2005/8/layout/hierarchy1"/>
    <dgm:cxn modelId="{289AD67F-BB01-4490-B4B4-B80F1875389A}" srcId="{04DCAC5C-EE42-4079-B3EE-84AB03C24550}" destId="{240D8FEA-B65F-4118-9E09-FF772AF855E4}" srcOrd="1" destOrd="0" parTransId="{11D87CE6-6464-4A24-85BA-52D3E24C1A19}" sibTransId="{4877A970-0638-4E93-A796-E1DFB8A67572}"/>
    <dgm:cxn modelId="{E3E2F692-5037-4400-9F87-E88204AFA691}" type="presOf" srcId="{240D8FEA-B65F-4118-9E09-FF772AF855E4}" destId="{E67C2E34-827B-4A60-A923-5F71DB897310}" srcOrd="0" destOrd="0" presId="urn:microsoft.com/office/officeart/2005/8/layout/hierarchy1"/>
    <dgm:cxn modelId="{DCB209F1-62CB-49F7-9D77-DD18CE198C58}" type="presOf" srcId="{96F208AD-5D1A-4371-8748-9428759B354F}" destId="{F88480BC-87D9-4574-BD20-9D169F7DDF6C}" srcOrd="0" destOrd="0" presId="urn:microsoft.com/office/officeart/2005/8/layout/hierarchy1"/>
    <dgm:cxn modelId="{CDF8F96A-84DE-4661-8E15-4C3C96D8DAA0}" type="presParOf" srcId="{520370A3-7A31-4B92-90B5-8ED2F48101E6}" destId="{1A03BAF8-2248-44D0-B5C9-9552B42D7560}" srcOrd="0" destOrd="0" presId="urn:microsoft.com/office/officeart/2005/8/layout/hierarchy1"/>
    <dgm:cxn modelId="{E4AB1211-53CC-445D-A4F8-FF33F0060234}" type="presParOf" srcId="{1A03BAF8-2248-44D0-B5C9-9552B42D7560}" destId="{C70C7A23-F8DE-4E97-AEFE-92ECA1BCFE08}" srcOrd="0" destOrd="0" presId="urn:microsoft.com/office/officeart/2005/8/layout/hierarchy1"/>
    <dgm:cxn modelId="{E5A7C447-C1A1-48A5-9787-FE05185875BF}" type="presParOf" srcId="{C70C7A23-F8DE-4E97-AEFE-92ECA1BCFE08}" destId="{11C1B768-4F20-4C28-8B5B-1751554E9C13}" srcOrd="0" destOrd="0" presId="urn:microsoft.com/office/officeart/2005/8/layout/hierarchy1"/>
    <dgm:cxn modelId="{6FFDF0CC-676C-4B21-A04E-10B3E1A8BEA8}" type="presParOf" srcId="{C70C7A23-F8DE-4E97-AEFE-92ECA1BCFE08}" destId="{F88480BC-87D9-4574-BD20-9D169F7DDF6C}" srcOrd="1" destOrd="0" presId="urn:microsoft.com/office/officeart/2005/8/layout/hierarchy1"/>
    <dgm:cxn modelId="{50A4944D-B8BB-4E2C-B345-4DF7826BB28F}" type="presParOf" srcId="{1A03BAF8-2248-44D0-B5C9-9552B42D7560}" destId="{79D59624-F22B-4154-9F9B-405A31B691D0}" srcOrd="1" destOrd="0" presId="urn:microsoft.com/office/officeart/2005/8/layout/hierarchy1"/>
    <dgm:cxn modelId="{AD95DD23-77A8-4914-879B-5CB022752267}" type="presParOf" srcId="{520370A3-7A31-4B92-90B5-8ED2F48101E6}" destId="{843B96D0-E3F7-47DE-B5B4-B10CABE10553}" srcOrd="1" destOrd="0" presId="urn:microsoft.com/office/officeart/2005/8/layout/hierarchy1"/>
    <dgm:cxn modelId="{CC5F6056-6799-4C26-B40F-0388CBBB980A}" type="presParOf" srcId="{843B96D0-E3F7-47DE-B5B4-B10CABE10553}" destId="{A07C4998-CDE4-4878-8510-AB2DC36B12CC}" srcOrd="0" destOrd="0" presId="urn:microsoft.com/office/officeart/2005/8/layout/hierarchy1"/>
    <dgm:cxn modelId="{4518E66F-CE4B-4A2F-894D-9EE96E30FD8A}" type="presParOf" srcId="{A07C4998-CDE4-4878-8510-AB2DC36B12CC}" destId="{CA10BCA9-3591-46CB-89B3-F51B7FB56DA5}" srcOrd="0" destOrd="0" presId="urn:microsoft.com/office/officeart/2005/8/layout/hierarchy1"/>
    <dgm:cxn modelId="{1D68E43C-EE81-420D-95DD-65DB64B99A79}" type="presParOf" srcId="{A07C4998-CDE4-4878-8510-AB2DC36B12CC}" destId="{E67C2E34-827B-4A60-A923-5F71DB897310}" srcOrd="1" destOrd="0" presId="urn:microsoft.com/office/officeart/2005/8/layout/hierarchy1"/>
    <dgm:cxn modelId="{FA7342AC-3ECC-4724-8E08-200123F8D4EA}" type="presParOf" srcId="{843B96D0-E3F7-47DE-B5B4-B10CABE10553}" destId="{C6A61472-2B6A-4763-B285-192B4EC8DB8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127B0D-FD91-43C0-9600-606E412F7AAE}" type="doc">
      <dgm:prSet loTypeId="urn:microsoft.com/office/officeart/2005/8/layout/default" loCatId="list" qsTypeId="urn:microsoft.com/office/officeart/2005/8/quickstyle/simple5" qsCatId="simple" csTypeId="urn:microsoft.com/office/officeart/2005/8/colors/accent0_3" csCatId="mainScheme"/>
      <dgm:spPr/>
      <dgm:t>
        <a:bodyPr/>
        <a:lstStyle/>
        <a:p>
          <a:endParaRPr lang="en-US"/>
        </a:p>
      </dgm:t>
    </dgm:pt>
    <dgm:pt modelId="{783C9561-8BE1-4D97-B9D8-AE5351853C8D}">
      <dgm:prSet/>
      <dgm:spPr/>
      <dgm:t>
        <a:bodyPr/>
        <a:lstStyle/>
        <a:p>
          <a:r>
            <a:rPr lang="en-GB" b="1">
              <a:latin typeface="Arial"/>
              <a:cs typeface="Arial"/>
            </a:rPr>
            <a:t>Health + Wellbeing + Sustainability</a:t>
          </a:r>
          <a:endParaRPr lang="en-US">
            <a:latin typeface="Arial"/>
            <a:cs typeface="Arial"/>
          </a:endParaRPr>
        </a:p>
      </dgm:t>
    </dgm:pt>
    <dgm:pt modelId="{5FBDDFBC-392C-495D-BD95-AB1C028D8762}" type="parTrans" cxnId="{89DA59CE-86EE-43BB-843F-7491CA016AC1}">
      <dgm:prSet/>
      <dgm:spPr/>
      <dgm:t>
        <a:bodyPr/>
        <a:lstStyle/>
        <a:p>
          <a:endParaRPr lang="en-US"/>
        </a:p>
      </dgm:t>
    </dgm:pt>
    <dgm:pt modelId="{D15140AD-2A81-4ADB-8681-DC789521DF8D}" type="sibTrans" cxnId="{89DA59CE-86EE-43BB-843F-7491CA016AC1}">
      <dgm:prSet/>
      <dgm:spPr/>
      <dgm:t>
        <a:bodyPr/>
        <a:lstStyle/>
        <a:p>
          <a:endParaRPr lang="en-US"/>
        </a:p>
      </dgm:t>
    </dgm:pt>
    <dgm:pt modelId="{53402363-F645-4030-B5D2-D07D70DB57D8}">
      <dgm:prSet/>
      <dgm:spPr/>
      <dgm:t>
        <a:bodyPr/>
        <a:lstStyle/>
        <a:p>
          <a:r>
            <a:rPr lang="en-GB" b="1" u="sng">
              <a:latin typeface="Arial"/>
              <a:cs typeface="Arial"/>
            </a:rPr>
            <a:t>Health</a:t>
          </a:r>
          <a:br>
            <a:rPr lang="en-GB" b="1">
              <a:latin typeface="Arial"/>
              <a:cs typeface="Arial"/>
            </a:rPr>
          </a:br>
          <a:r>
            <a:rPr lang="en-GB" b="1">
              <a:latin typeface="Arial"/>
              <a:cs typeface="Arial"/>
            </a:rPr>
            <a:t>↓</a:t>
          </a:r>
          <a:br>
            <a:rPr lang="en-GB" b="1">
              <a:latin typeface="Arial"/>
              <a:cs typeface="Arial"/>
            </a:rPr>
          </a:br>
          <a:r>
            <a:rPr lang="en-GB" b="1">
              <a:latin typeface="Arial"/>
              <a:cs typeface="Arial"/>
            </a:rPr>
            <a:t>Prevention and treatment</a:t>
          </a:r>
          <a:endParaRPr lang="en-US">
            <a:latin typeface="Arial"/>
            <a:cs typeface="Arial"/>
          </a:endParaRPr>
        </a:p>
      </dgm:t>
    </dgm:pt>
    <dgm:pt modelId="{0FD14ECA-FDDE-4ABC-AF84-7DB9B507B6B7}" type="parTrans" cxnId="{50A00913-73E8-4D8E-8A12-EDF9A3B63535}">
      <dgm:prSet/>
      <dgm:spPr/>
      <dgm:t>
        <a:bodyPr/>
        <a:lstStyle/>
        <a:p>
          <a:endParaRPr lang="en-US"/>
        </a:p>
      </dgm:t>
    </dgm:pt>
    <dgm:pt modelId="{1BEB6844-BAD6-4FE5-876B-E0A9379DAE99}" type="sibTrans" cxnId="{50A00913-73E8-4D8E-8A12-EDF9A3B63535}">
      <dgm:prSet/>
      <dgm:spPr/>
      <dgm:t>
        <a:bodyPr/>
        <a:lstStyle/>
        <a:p>
          <a:endParaRPr lang="en-US"/>
        </a:p>
      </dgm:t>
    </dgm:pt>
    <dgm:pt modelId="{6689DB9C-D8BD-4FE6-B944-63E15CA39D5D}">
      <dgm:prSet/>
      <dgm:spPr/>
      <dgm:t>
        <a:bodyPr/>
        <a:lstStyle/>
        <a:p>
          <a:r>
            <a:rPr lang="en-GB" b="1" u="sng">
              <a:latin typeface="Arial"/>
              <a:cs typeface="Arial"/>
            </a:rPr>
            <a:t>Wellbeing</a:t>
          </a:r>
          <a:br>
            <a:rPr lang="en-GB" b="1" u="sng">
              <a:latin typeface="Arial"/>
              <a:cs typeface="Arial"/>
            </a:rPr>
          </a:br>
          <a:r>
            <a:rPr lang="en-GB" b="1">
              <a:latin typeface="Arial"/>
              <a:cs typeface="Arial"/>
            </a:rPr>
            <a:t>↓</a:t>
          </a:r>
          <a:br>
            <a:rPr lang="en-GB" b="1">
              <a:latin typeface="Arial"/>
              <a:cs typeface="Arial"/>
            </a:rPr>
          </a:br>
          <a:r>
            <a:rPr lang="en-GB" b="1">
              <a:latin typeface="Arial"/>
              <a:cs typeface="Arial"/>
            </a:rPr>
            <a:t>Quality of life and participation</a:t>
          </a:r>
          <a:endParaRPr lang="en-US">
            <a:latin typeface="Arial"/>
            <a:cs typeface="Arial"/>
          </a:endParaRPr>
        </a:p>
      </dgm:t>
    </dgm:pt>
    <dgm:pt modelId="{CAE62449-230F-4541-93FD-6C6F67404A66}" type="parTrans" cxnId="{06BE9695-2F89-49AE-AA2E-DBF88E732276}">
      <dgm:prSet/>
      <dgm:spPr/>
      <dgm:t>
        <a:bodyPr/>
        <a:lstStyle/>
        <a:p>
          <a:endParaRPr lang="en-US"/>
        </a:p>
      </dgm:t>
    </dgm:pt>
    <dgm:pt modelId="{3C37232E-6B0E-4CD9-B97C-F608EE2953B0}" type="sibTrans" cxnId="{06BE9695-2F89-49AE-AA2E-DBF88E732276}">
      <dgm:prSet/>
      <dgm:spPr/>
      <dgm:t>
        <a:bodyPr/>
        <a:lstStyle/>
        <a:p>
          <a:endParaRPr lang="en-US"/>
        </a:p>
      </dgm:t>
    </dgm:pt>
    <dgm:pt modelId="{DCA18545-BA5C-40AC-B6C8-A8921D653826}">
      <dgm:prSet/>
      <dgm:spPr/>
      <dgm:t>
        <a:bodyPr/>
        <a:lstStyle/>
        <a:p>
          <a:r>
            <a:rPr lang="en-GB" b="1" u="sng">
              <a:latin typeface="Arial"/>
              <a:cs typeface="Arial"/>
            </a:rPr>
            <a:t>Sustainability</a:t>
          </a:r>
          <a:br>
            <a:rPr lang="en-GB" b="1">
              <a:latin typeface="Arial"/>
              <a:cs typeface="Arial"/>
            </a:rPr>
          </a:br>
          <a:r>
            <a:rPr lang="en-GB" b="1">
              <a:latin typeface="Arial"/>
              <a:cs typeface="Arial"/>
            </a:rPr>
            <a:t>↓</a:t>
          </a:r>
          <a:br>
            <a:rPr lang="en-GB" b="1">
              <a:latin typeface="Arial"/>
              <a:cs typeface="Arial"/>
            </a:rPr>
          </a:br>
          <a:r>
            <a:rPr lang="en-GB" b="1">
              <a:latin typeface="Arial"/>
              <a:cs typeface="Arial"/>
            </a:rPr>
            <a:t>Long-term population health + responsible resources</a:t>
          </a:r>
          <a:endParaRPr lang="en-US">
            <a:latin typeface="Arial"/>
            <a:cs typeface="Arial"/>
          </a:endParaRPr>
        </a:p>
      </dgm:t>
    </dgm:pt>
    <dgm:pt modelId="{3351C124-9249-4D84-A04C-A959545E0F3C}" type="parTrans" cxnId="{C77FE026-9D40-4CCE-8CE3-0B5311C19171}">
      <dgm:prSet/>
      <dgm:spPr/>
      <dgm:t>
        <a:bodyPr/>
        <a:lstStyle/>
        <a:p>
          <a:endParaRPr lang="en-US"/>
        </a:p>
      </dgm:t>
    </dgm:pt>
    <dgm:pt modelId="{7DB4B584-F036-470B-919F-F3A54D14BD39}" type="sibTrans" cxnId="{C77FE026-9D40-4CCE-8CE3-0B5311C19171}">
      <dgm:prSet/>
      <dgm:spPr/>
      <dgm:t>
        <a:bodyPr/>
        <a:lstStyle/>
        <a:p>
          <a:endParaRPr lang="en-US"/>
        </a:p>
      </dgm:t>
    </dgm:pt>
    <dgm:pt modelId="{19FE8818-22DA-47DF-9A9C-776F298441DF}">
      <dgm:prSet/>
      <dgm:spPr/>
      <dgm:t>
        <a:bodyPr/>
        <a:lstStyle/>
        <a:p>
          <a:r>
            <a:rPr lang="en-GB" b="1" u="sng">
              <a:latin typeface="Arial"/>
              <a:cs typeface="Arial"/>
            </a:rPr>
            <a:t>Examples</a:t>
          </a:r>
          <a:endParaRPr lang="en-US">
            <a:latin typeface="Arial"/>
            <a:cs typeface="Arial"/>
          </a:endParaRPr>
        </a:p>
      </dgm:t>
    </dgm:pt>
    <dgm:pt modelId="{97AABD6E-509B-421D-9A07-18DD916C60C3}" type="parTrans" cxnId="{02E9F537-1629-4640-8092-429311BB0A93}">
      <dgm:prSet/>
      <dgm:spPr/>
      <dgm:t>
        <a:bodyPr/>
        <a:lstStyle/>
        <a:p>
          <a:endParaRPr lang="en-US"/>
        </a:p>
      </dgm:t>
    </dgm:pt>
    <dgm:pt modelId="{C180B8E2-9B27-40CC-B0FF-47D9379D972E}" type="sibTrans" cxnId="{02E9F537-1629-4640-8092-429311BB0A93}">
      <dgm:prSet/>
      <dgm:spPr/>
      <dgm:t>
        <a:bodyPr/>
        <a:lstStyle/>
        <a:p>
          <a:endParaRPr lang="en-US"/>
        </a:p>
      </dgm:t>
    </dgm:pt>
    <dgm:pt modelId="{530227C4-E34F-4590-A793-72FAC5C69A7D}">
      <dgm:prSet/>
      <dgm:spPr/>
      <dgm:t>
        <a:bodyPr/>
        <a:lstStyle/>
        <a:p>
          <a:r>
            <a:rPr lang="en-GB" b="1">
              <a:latin typeface="Arial"/>
              <a:cs typeface="Arial"/>
            </a:rPr>
            <a:t>Healthy environments can support physical activity.</a:t>
          </a:r>
          <a:endParaRPr lang="en-US">
            <a:latin typeface="Arial"/>
            <a:cs typeface="Arial"/>
          </a:endParaRPr>
        </a:p>
      </dgm:t>
    </dgm:pt>
    <dgm:pt modelId="{519EE25E-6F2C-4300-85C4-A1C95E0AED24}" type="parTrans" cxnId="{B4406CB3-C82A-4722-B88F-215DFC4929C9}">
      <dgm:prSet/>
      <dgm:spPr/>
      <dgm:t>
        <a:bodyPr/>
        <a:lstStyle/>
        <a:p>
          <a:endParaRPr lang="en-US"/>
        </a:p>
      </dgm:t>
    </dgm:pt>
    <dgm:pt modelId="{EDEDF154-C8BA-468A-A450-4DDF924B5EC8}" type="sibTrans" cxnId="{B4406CB3-C82A-4722-B88F-215DFC4929C9}">
      <dgm:prSet/>
      <dgm:spPr/>
      <dgm:t>
        <a:bodyPr/>
        <a:lstStyle/>
        <a:p>
          <a:endParaRPr lang="en-US"/>
        </a:p>
      </dgm:t>
    </dgm:pt>
    <dgm:pt modelId="{C208B2E5-0866-4088-8A1A-34B78424F644}">
      <dgm:prSet/>
      <dgm:spPr/>
      <dgm:t>
        <a:bodyPr/>
        <a:lstStyle/>
        <a:p>
          <a:r>
            <a:rPr lang="en-GB" b="1">
              <a:latin typeface="Arial"/>
              <a:cs typeface="Arial"/>
            </a:rPr>
            <a:t>Good housing can support physical and mental health.</a:t>
          </a:r>
          <a:endParaRPr lang="en-US">
            <a:latin typeface="Arial"/>
            <a:cs typeface="Arial"/>
          </a:endParaRPr>
        </a:p>
      </dgm:t>
    </dgm:pt>
    <dgm:pt modelId="{FDF11E1D-2D6B-4F54-9EB5-A0BE157A04F3}" type="parTrans" cxnId="{FFAE60C0-C733-44E6-96EA-3CF0CF91B255}">
      <dgm:prSet/>
      <dgm:spPr/>
      <dgm:t>
        <a:bodyPr/>
        <a:lstStyle/>
        <a:p>
          <a:endParaRPr lang="en-US"/>
        </a:p>
      </dgm:t>
    </dgm:pt>
    <dgm:pt modelId="{D1E98997-3580-4224-A620-54E42E10412B}" type="sibTrans" cxnId="{FFAE60C0-C733-44E6-96EA-3CF0CF91B255}">
      <dgm:prSet/>
      <dgm:spPr/>
      <dgm:t>
        <a:bodyPr/>
        <a:lstStyle/>
        <a:p>
          <a:endParaRPr lang="en-US"/>
        </a:p>
      </dgm:t>
    </dgm:pt>
    <dgm:pt modelId="{6BCDE3BB-3D08-4955-92A6-0B0F0A1124F6}">
      <dgm:prSet/>
      <dgm:spPr/>
      <dgm:t>
        <a:bodyPr/>
        <a:lstStyle/>
        <a:p>
          <a:r>
            <a:rPr lang="en-GB" b="1">
              <a:latin typeface="Arial"/>
              <a:cs typeface="Arial"/>
            </a:rPr>
            <a:t>Prevention can reduce avoidable illness.</a:t>
          </a:r>
          <a:endParaRPr lang="en-US">
            <a:latin typeface="Arial"/>
            <a:cs typeface="Arial"/>
          </a:endParaRPr>
        </a:p>
      </dgm:t>
    </dgm:pt>
    <dgm:pt modelId="{5B84B1BF-857C-4FC1-A539-D19AEEF56141}" type="parTrans" cxnId="{9303B702-12BF-4B2F-9A88-009D572A3FAB}">
      <dgm:prSet/>
      <dgm:spPr/>
      <dgm:t>
        <a:bodyPr/>
        <a:lstStyle/>
        <a:p>
          <a:endParaRPr lang="en-US"/>
        </a:p>
      </dgm:t>
    </dgm:pt>
    <dgm:pt modelId="{17ADAEE1-680B-4EDE-AD4A-2AE2679FB4E0}" type="sibTrans" cxnId="{9303B702-12BF-4B2F-9A88-009D572A3FAB}">
      <dgm:prSet/>
      <dgm:spPr/>
      <dgm:t>
        <a:bodyPr/>
        <a:lstStyle/>
        <a:p>
          <a:endParaRPr lang="en-US"/>
        </a:p>
      </dgm:t>
    </dgm:pt>
    <dgm:pt modelId="{3D292435-254D-4957-BEB6-82D63EBB1376}">
      <dgm:prSet/>
      <dgm:spPr/>
      <dgm:t>
        <a:bodyPr/>
        <a:lstStyle/>
        <a:p>
          <a:r>
            <a:rPr lang="en-GB" b="1">
              <a:latin typeface="Arial"/>
              <a:cs typeface="Arial"/>
            </a:rPr>
            <a:t>Community-based services can support independence.</a:t>
          </a:r>
          <a:endParaRPr lang="en-US">
            <a:latin typeface="Arial"/>
            <a:cs typeface="Arial"/>
          </a:endParaRPr>
        </a:p>
      </dgm:t>
    </dgm:pt>
    <dgm:pt modelId="{7D371C84-82F1-4379-908E-E3EBBDFDD5C2}" type="parTrans" cxnId="{4952F2DC-81E9-4903-BBAA-B54A6314CE16}">
      <dgm:prSet/>
      <dgm:spPr/>
      <dgm:t>
        <a:bodyPr/>
        <a:lstStyle/>
        <a:p>
          <a:endParaRPr lang="en-US"/>
        </a:p>
      </dgm:t>
    </dgm:pt>
    <dgm:pt modelId="{EC90DB87-EC68-4C35-A8B2-61074430643A}" type="sibTrans" cxnId="{4952F2DC-81E9-4903-BBAA-B54A6314CE16}">
      <dgm:prSet/>
      <dgm:spPr/>
      <dgm:t>
        <a:bodyPr/>
        <a:lstStyle/>
        <a:p>
          <a:endParaRPr lang="en-US"/>
        </a:p>
      </dgm:t>
    </dgm:pt>
    <dgm:pt modelId="{0AB4C484-9BCD-4B70-A159-9912C4E66719}">
      <dgm:prSet/>
      <dgm:spPr/>
      <dgm:t>
        <a:bodyPr/>
        <a:lstStyle/>
        <a:p>
          <a:r>
            <a:rPr lang="en-GB" b="1">
              <a:latin typeface="Arial"/>
              <a:cs typeface="Arial"/>
            </a:rPr>
            <a:t>Inequalities can undermine all three areas.</a:t>
          </a:r>
          <a:endParaRPr lang="en-US">
            <a:latin typeface="Arial"/>
            <a:cs typeface="Arial"/>
          </a:endParaRPr>
        </a:p>
      </dgm:t>
    </dgm:pt>
    <dgm:pt modelId="{FBCA7950-D31D-489A-9BBA-0A62C349A5C7}" type="parTrans" cxnId="{38705825-DB69-4680-AAFD-9545CB784DD2}">
      <dgm:prSet/>
      <dgm:spPr/>
      <dgm:t>
        <a:bodyPr/>
        <a:lstStyle/>
        <a:p>
          <a:endParaRPr lang="en-US"/>
        </a:p>
      </dgm:t>
    </dgm:pt>
    <dgm:pt modelId="{AB57024E-8015-4866-8E79-424F44222A54}" type="sibTrans" cxnId="{38705825-DB69-4680-AAFD-9545CB784DD2}">
      <dgm:prSet/>
      <dgm:spPr/>
      <dgm:t>
        <a:bodyPr/>
        <a:lstStyle/>
        <a:p>
          <a:endParaRPr lang="en-US"/>
        </a:p>
      </dgm:t>
    </dgm:pt>
    <dgm:pt modelId="{127F33F0-F8C7-4870-AA2B-94E40CDDDC55}" type="pres">
      <dgm:prSet presAssocID="{BC127B0D-FD91-43C0-9600-606E412F7AAE}" presName="diagram" presStyleCnt="0">
        <dgm:presLayoutVars>
          <dgm:dir/>
          <dgm:resizeHandles val="exact"/>
        </dgm:presLayoutVars>
      </dgm:prSet>
      <dgm:spPr/>
    </dgm:pt>
    <dgm:pt modelId="{22291F90-7D1C-42E2-9B05-1C241C1A1161}" type="pres">
      <dgm:prSet presAssocID="{783C9561-8BE1-4D97-B9D8-AE5351853C8D}" presName="node" presStyleLbl="node1" presStyleIdx="0" presStyleCnt="9">
        <dgm:presLayoutVars>
          <dgm:bulletEnabled val="1"/>
        </dgm:presLayoutVars>
      </dgm:prSet>
      <dgm:spPr/>
    </dgm:pt>
    <dgm:pt modelId="{C1795E9C-8383-4D04-A1CA-EAA91BF25B6E}" type="pres">
      <dgm:prSet presAssocID="{D15140AD-2A81-4ADB-8681-DC789521DF8D}" presName="sibTrans" presStyleCnt="0"/>
      <dgm:spPr/>
    </dgm:pt>
    <dgm:pt modelId="{0870D1F6-F15E-4D76-A5BD-8D851E7788BA}" type="pres">
      <dgm:prSet presAssocID="{53402363-F645-4030-B5D2-D07D70DB57D8}" presName="node" presStyleLbl="node1" presStyleIdx="1" presStyleCnt="9">
        <dgm:presLayoutVars>
          <dgm:bulletEnabled val="1"/>
        </dgm:presLayoutVars>
      </dgm:prSet>
      <dgm:spPr/>
    </dgm:pt>
    <dgm:pt modelId="{86E07E02-F0EA-4BD7-8258-14A23E87F119}" type="pres">
      <dgm:prSet presAssocID="{1BEB6844-BAD6-4FE5-876B-E0A9379DAE99}" presName="sibTrans" presStyleCnt="0"/>
      <dgm:spPr/>
    </dgm:pt>
    <dgm:pt modelId="{631B4BDB-3E7B-4602-AFA5-675C616669D7}" type="pres">
      <dgm:prSet presAssocID="{6689DB9C-D8BD-4FE6-B944-63E15CA39D5D}" presName="node" presStyleLbl="node1" presStyleIdx="2" presStyleCnt="9">
        <dgm:presLayoutVars>
          <dgm:bulletEnabled val="1"/>
        </dgm:presLayoutVars>
      </dgm:prSet>
      <dgm:spPr/>
    </dgm:pt>
    <dgm:pt modelId="{21F4BEFC-6C69-46D1-9753-2F730A20D6A1}" type="pres">
      <dgm:prSet presAssocID="{3C37232E-6B0E-4CD9-B97C-F608EE2953B0}" presName="sibTrans" presStyleCnt="0"/>
      <dgm:spPr/>
    </dgm:pt>
    <dgm:pt modelId="{1A360F63-1609-49A9-8C95-77C09AE3E84F}" type="pres">
      <dgm:prSet presAssocID="{DCA18545-BA5C-40AC-B6C8-A8921D653826}" presName="node" presStyleLbl="node1" presStyleIdx="3" presStyleCnt="9">
        <dgm:presLayoutVars>
          <dgm:bulletEnabled val="1"/>
        </dgm:presLayoutVars>
      </dgm:prSet>
      <dgm:spPr/>
    </dgm:pt>
    <dgm:pt modelId="{66C93052-1D95-4174-8C3C-2C8B085F5268}" type="pres">
      <dgm:prSet presAssocID="{7DB4B584-F036-470B-919F-F3A54D14BD39}" presName="sibTrans" presStyleCnt="0"/>
      <dgm:spPr/>
    </dgm:pt>
    <dgm:pt modelId="{BD634CF6-479B-47EE-9C81-D2BC5C64D002}" type="pres">
      <dgm:prSet presAssocID="{19FE8818-22DA-47DF-9A9C-776F298441DF}" presName="node" presStyleLbl="node1" presStyleIdx="4" presStyleCnt="9">
        <dgm:presLayoutVars>
          <dgm:bulletEnabled val="1"/>
        </dgm:presLayoutVars>
      </dgm:prSet>
      <dgm:spPr/>
    </dgm:pt>
    <dgm:pt modelId="{E80F2813-1A09-4C04-8129-A2BD04995E77}" type="pres">
      <dgm:prSet presAssocID="{C180B8E2-9B27-40CC-B0FF-47D9379D972E}" presName="sibTrans" presStyleCnt="0"/>
      <dgm:spPr/>
    </dgm:pt>
    <dgm:pt modelId="{29158E88-C14B-40B3-819B-FB8587CB06BF}" type="pres">
      <dgm:prSet presAssocID="{C208B2E5-0866-4088-8A1A-34B78424F644}" presName="node" presStyleLbl="node1" presStyleIdx="5" presStyleCnt="9">
        <dgm:presLayoutVars>
          <dgm:bulletEnabled val="1"/>
        </dgm:presLayoutVars>
      </dgm:prSet>
      <dgm:spPr/>
    </dgm:pt>
    <dgm:pt modelId="{8A7606FD-9288-4C04-BD97-71D48D0918A6}" type="pres">
      <dgm:prSet presAssocID="{D1E98997-3580-4224-A620-54E42E10412B}" presName="sibTrans" presStyleCnt="0"/>
      <dgm:spPr/>
    </dgm:pt>
    <dgm:pt modelId="{4D4F8FA7-1A2A-43A3-88E9-7E9101E211E6}" type="pres">
      <dgm:prSet presAssocID="{6BCDE3BB-3D08-4955-92A6-0B0F0A1124F6}" presName="node" presStyleLbl="node1" presStyleIdx="6" presStyleCnt="9">
        <dgm:presLayoutVars>
          <dgm:bulletEnabled val="1"/>
        </dgm:presLayoutVars>
      </dgm:prSet>
      <dgm:spPr/>
    </dgm:pt>
    <dgm:pt modelId="{0BD11901-EBE8-481D-8EA2-8630125271C7}" type="pres">
      <dgm:prSet presAssocID="{17ADAEE1-680B-4EDE-AD4A-2AE2679FB4E0}" presName="sibTrans" presStyleCnt="0"/>
      <dgm:spPr/>
    </dgm:pt>
    <dgm:pt modelId="{4106C70F-7469-4838-8A94-AF9961F32ADD}" type="pres">
      <dgm:prSet presAssocID="{3D292435-254D-4957-BEB6-82D63EBB1376}" presName="node" presStyleLbl="node1" presStyleIdx="7" presStyleCnt="9">
        <dgm:presLayoutVars>
          <dgm:bulletEnabled val="1"/>
        </dgm:presLayoutVars>
      </dgm:prSet>
      <dgm:spPr/>
    </dgm:pt>
    <dgm:pt modelId="{DAF31ACB-E222-40A9-8937-C1177712E22F}" type="pres">
      <dgm:prSet presAssocID="{EC90DB87-EC68-4C35-A8B2-61074430643A}" presName="sibTrans" presStyleCnt="0"/>
      <dgm:spPr/>
    </dgm:pt>
    <dgm:pt modelId="{BCE678DF-DFDD-4636-97C9-687E8A3F8C59}" type="pres">
      <dgm:prSet presAssocID="{0AB4C484-9BCD-4B70-A159-9912C4E66719}" presName="node" presStyleLbl="node1" presStyleIdx="8" presStyleCnt="9">
        <dgm:presLayoutVars>
          <dgm:bulletEnabled val="1"/>
        </dgm:presLayoutVars>
      </dgm:prSet>
      <dgm:spPr/>
    </dgm:pt>
  </dgm:ptLst>
  <dgm:cxnLst>
    <dgm:cxn modelId="{9303B702-12BF-4B2F-9A88-009D572A3FAB}" srcId="{BC127B0D-FD91-43C0-9600-606E412F7AAE}" destId="{6BCDE3BB-3D08-4955-92A6-0B0F0A1124F6}" srcOrd="6" destOrd="0" parTransId="{5B84B1BF-857C-4FC1-A539-D19AEEF56141}" sibTransId="{17ADAEE1-680B-4EDE-AD4A-2AE2679FB4E0}"/>
    <dgm:cxn modelId="{50A00913-73E8-4D8E-8A12-EDF9A3B63535}" srcId="{BC127B0D-FD91-43C0-9600-606E412F7AAE}" destId="{53402363-F645-4030-B5D2-D07D70DB57D8}" srcOrd="1" destOrd="0" parTransId="{0FD14ECA-FDDE-4ABC-AF84-7DB9B507B6B7}" sibTransId="{1BEB6844-BAD6-4FE5-876B-E0A9379DAE99}"/>
    <dgm:cxn modelId="{99DD8620-465C-4F4B-A0A1-8DE71C915FBE}" type="presOf" srcId="{6689DB9C-D8BD-4FE6-B944-63E15CA39D5D}" destId="{631B4BDB-3E7B-4602-AFA5-675C616669D7}" srcOrd="0" destOrd="0" presId="urn:microsoft.com/office/officeart/2005/8/layout/default"/>
    <dgm:cxn modelId="{38705825-DB69-4680-AAFD-9545CB784DD2}" srcId="{BC127B0D-FD91-43C0-9600-606E412F7AAE}" destId="{0AB4C484-9BCD-4B70-A159-9912C4E66719}" srcOrd="8" destOrd="0" parTransId="{FBCA7950-D31D-489A-9BBA-0A62C349A5C7}" sibTransId="{AB57024E-8015-4866-8E79-424F44222A54}"/>
    <dgm:cxn modelId="{C77FE026-9D40-4CCE-8CE3-0B5311C19171}" srcId="{BC127B0D-FD91-43C0-9600-606E412F7AAE}" destId="{DCA18545-BA5C-40AC-B6C8-A8921D653826}" srcOrd="3" destOrd="0" parTransId="{3351C124-9249-4D84-A04C-A959545E0F3C}" sibTransId="{7DB4B584-F036-470B-919F-F3A54D14BD39}"/>
    <dgm:cxn modelId="{16F41728-CA5D-476A-90AF-3DF6F54BD826}" type="presOf" srcId="{3D292435-254D-4957-BEB6-82D63EBB1376}" destId="{4106C70F-7469-4838-8A94-AF9961F32ADD}" srcOrd="0" destOrd="0" presId="urn:microsoft.com/office/officeart/2005/8/layout/default"/>
    <dgm:cxn modelId="{02E9F537-1629-4640-8092-429311BB0A93}" srcId="{BC127B0D-FD91-43C0-9600-606E412F7AAE}" destId="{19FE8818-22DA-47DF-9A9C-776F298441DF}" srcOrd="4" destOrd="0" parTransId="{97AABD6E-509B-421D-9A07-18DD916C60C3}" sibTransId="{C180B8E2-9B27-40CC-B0FF-47D9379D972E}"/>
    <dgm:cxn modelId="{5AE52349-3DF4-44FF-B323-2B36984377E3}" type="presOf" srcId="{C208B2E5-0866-4088-8A1A-34B78424F644}" destId="{29158E88-C14B-40B3-819B-FB8587CB06BF}" srcOrd="0" destOrd="0" presId="urn:microsoft.com/office/officeart/2005/8/layout/default"/>
    <dgm:cxn modelId="{BA4FB486-D728-45BA-87E3-FBA917F0AF87}" type="presOf" srcId="{19FE8818-22DA-47DF-9A9C-776F298441DF}" destId="{BD634CF6-479B-47EE-9C81-D2BC5C64D002}" srcOrd="0" destOrd="0" presId="urn:microsoft.com/office/officeart/2005/8/layout/default"/>
    <dgm:cxn modelId="{215AB892-B57E-44EB-8E82-B053593AF0FC}" type="presOf" srcId="{0AB4C484-9BCD-4B70-A159-9912C4E66719}" destId="{BCE678DF-DFDD-4636-97C9-687E8A3F8C59}" srcOrd="0" destOrd="0" presId="urn:microsoft.com/office/officeart/2005/8/layout/default"/>
    <dgm:cxn modelId="{06BE9695-2F89-49AE-AA2E-DBF88E732276}" srcId="{BC127B0D-FD91-43C0-9600-606E412F7AAE}" destId="{6689DB9C-D8BD-4FE6-B944-63E15CA39D5D}" srcOrd="2" destOrd="0" parTransId="{CAE62449-230F-4541-93FD-6C6F67404A66}" sibTransId="{3C37232E-6B0E-4CD9-B97C-F608EE2953B0}"/>
    <dgm:cxn modelId="{D39114A2-3532-4DC7-8E62-80556CC9D98F}" type="presOf" srcId="{DCA18545-BA5C-40AC-B6C8-A8921D653826}" destId="{1A360F63-1609-49A9-8C95-77C09AE3E84F}" srcOrd="0" destOrd="0" presId="urn:microsoft.com/office/officeart/2005/8/layout/default"/>
    <dgm:cxn modelId="{B4406CB3-C82A-4722-B88F-215DFC4929C9}" srcId="{19FE8818-22DA-47DF-9A9C-776F298441DF}" destId="{530227C4-E34F-4590-A793-72FAC5C69A7D}" srcOrd="0" destOrd="0" parTransId="{519EE25E-6F2C-4300-85C4-A1C95E0AED24}" sibTransId="{EDEDF154-C8BA-468A-A450-4DDF924B5EC8}"/>
    <dgm:cxn modelId="{FFAE60C0-C733-44E6-96EA-3CF0CF91B255}" srcId="{BC127B0D-FD91-43C0-9600-606E412F7AAE}" destId="{C208B2E5-0866-4088-8A1A-34B78424F644}" srcOrd="5" destOrd="0" parTransId="{FDF11E1D-2D6B-4F54-9EB5-A0BE157A04F3}" sibTransId="{D1E98997-3580-4224-A620-54E42E10412B}"/>
    <dgm:cxn modelId="{957DABC0-953E-4D59-A022-4FDF7DE9CC41}" type="presOf" srcId="{6BCDE3BB-3D08-4955-92A6-0B0F0A1124F6}" destId="{4D4F8FA7-1A2A-43A3-88E9-7E9101E211E6}" srcOrd="0" destOrd="0" presId="urn:microsoft.com/office/officeart/2005/8/layout/default"/>
    <dgm:cxn modelId="{690ADBC0-5481-4628-AAF4-7902D99EFCE4}" type="presOf" srcId="{53402363-F645-4030-B5D2-D07D70DB57D8}" destId="{0870D1F6-F15E-4D76-A5BD-8D851E7788BA}" srcOrd="0" destOrd="0" presId="urn:microsoft.com/office/officeart/2005/8/layout/default"/>
    <dgm:cxn modelId="{89DA59CE-86EE-43BB-843F-7491CA016AC1}" srcId="{BC127B0D-FD91-43C0-9600-606E412F7AAE}" destId="{783C9561-8BE1-4D97-B9D8-AE5351853C8D}" srcOrd="0" destOrd="0" parTransId="{5FBDDFBC-392C-495D-BD95-AB1C028D8762}" sibTransId="{D15140AD-2A81-4ADB-8681-DC789521DF8D}"/>
    <dgm:cxn modelId="{9FBEFDD6-9CF6-4B41-AD3C-F10BEC99A165}" type="presOf" srcId="{BC127B0D-FD91-43C0-9600-606E412F7AAE}" destId="{127F33F0-F8C7-4870-AA2B-94E40CDDDC55}" srcOrd="0" destOrd="0" presId="urn:microsoft.com/office/officeart/2005/8/layout/default"/>
    <dgm:cxn modelId="{4952F2DC-81E9-4903-BBAA-B54A6314CE16}" srcId="{BC127B0D-FD91-43C0-9600-606E412F7AAE}" destId="{3D292435-254D-4957-BEB6-82D63EBB1376}" srcOrd="7" destOrd="0" parTransId="{7D371C84-82F1-4379-908E-E3EBBDFDD5C2}" sibTransId="{EC90DB87-EC68-4C35-A8B2-61074430643A}"/>
    <dgm:cxn modelId="{692045F1-32DA-421C-AD4F-34B84AC6E97B}" type="presOf" srcId="{530227C4-E34F-4590-A793-72FAC5C69A7D}" destId="{BD634CF6-479B-47EE-9C81-D2BC5C64D002}" srcOrd="0" destOrd="1" presId="urn:microsoft.com/office/officeart/2005/8/layout/default"/>
    <dgm:cxn modelId="{5E8EA7FC-1BF3-4B22-9979-C158FDEB5B5C}" type="presOf" srcId="{783C9561-8BE1-4D97-B9D8-AE5351853C8D}" destId="{22291F90-7D1C-42E2-9B05-1C241C1A1161}" srcOrd="0" destOrd="0" presId="urn:microsoft.com/office/officeart/2005/8/layout/default"/>
    <dgm:cxn modelId="{3728596F-15D0-456E-8146-F1C72F6E0694}" type="presParOf" srcId="{127F33F0-F8C7-4870-AA2B-94E40CDDDC55}" destId="{22291F90-7D1C-42E2-9B05-1C241C1A1161}" srcOrd="0" destOrd="0" presId="urn:microsoft.com/office/officeart/2005/8/layout/default"/>
    <dgm:cxn modelId="{8BED9306-538D-4878-B856-018AF1EFF2EA}" type="presParOf" srcId="{127F33F0-F8C7-4870-AA2B-94E40CDDDC55}" destId="{C1795E9C-8383-4D04-A1CA-EAA91BF25B6E}" srcOrd="1" destOrd="0" presId="urn:microsoft.com/office/officeart/2005/8/layout/default"/>
    <dgm:cxn modelId="{DB6DEDD8-8730-4EE8-A593-15452F7E3B3D}" type="presParOf" srcId="{127F33F0-F8C7-4870-AA2B-94E40CDDDC55}" destId="{0870D1F6-F15E-4D76-A5BD-8D851E7788BA}" srcOrd="2" destOrd="0" presId="urn:microsoft.com/office/officeart/2005/8/layout/default"/>
    <dgm:cxn modelId="{EB85CAAF-79DC-40A3-8DE7-77AD2300D222}" type="presParOf" srcId="{127F33F0-F8C7-4870-AA2B-94E40CDDDC55}" destId="{86E07E02-F0EA-4BD7-8258-14A23E87F119}" srcOrd="3" destOrd="0" presId="urn:microsoft.com/office/officeart/2005/8/layout/default"/>
    <dgm:cxn modelId="{77B629A0-1699-4897-9AE0-D7DAB2831B06}" type="presParOf" srcId="{127F33F0-F8C7-4870-AA2B-94E40CDDDC55}" destId="{631B4BDB-3E7B-4602-AFA5-675C616669D7}" srcOrd="4" destOrd="0" presId="urn:microsoft.com/office/officeart/2005/8/layout/default"/>
    <dgm:cxn modelId="{6435413B-FF62-44A4-ABC3-A857C6C0BC0D}" type="presParOf" srcId="{127F33F0-F8C7-4870-AA2B-94E40CDDDC55}" destId="{21F4BEFC-6C69-46D1-9753-2F730A20D6A1}" srcOrd="5" destOrd="0" presId="urn:microsoft.com/office/officeart/2005/8/layout/default"/>
    <dgm:cxn modelId="{88318E39-4142-4356-9176-00E17DBFCDDA}" type="presParOf" srcId="{127F33F0-F8C7-4870-AA2B-94E40CDDDC55}" destId="{1A360F63-1609-49A9-8C95-77C09AE3E84F}" srcOrd="6" destOrd="0" presId="urn:microsoft.com/office/officeart/2005/8/layout/default"/>
    <dgm:cxn modelId="{7B25E823-C2FE-4726-A0A8-5FF065B7121D}" type="presParOf" srcId="{127F33F0-F8C7-4870-AA2B-94E40CDDDC55}" destId="{66C93052-1D95-4174-8C3C-2C8B085F5268}" srcOrd="7" destOrd="0" presId="urn:microsoft.com/office/officeart/2005/8/layout/default"/>
    <dgm:cxn modelId="{AC7081AF-50F0-493A-A2DE-7F533677199C}" type="presParOf" srcId="{127F33F0-F8C7-4870-AA2B-94E40CDDDC55}" destId="{BD634CF6-479B-47EE-9C81-D2BC5C64D002}" srcOrd="8" destOrd="0" presId="urn:microsoft.com/office/officeart/2005/8/layout/default"/>
    <dgm:cxn modelId="{5F67AA11-8ECA-48FC-9E92-14AA2D2A436F}" type="presParOf" srcId="{127F33F0-F8C7-4870-AA2B-94E40CDDDC55}" destId="{E80F2813-1A09-4C04-8129-A2BD04995E77}" srcOrd="9" destOrd="0" presId="urn:microsoft.com/office/officeart/2005/8/layout/default"/>
    <dgm:cxn modelId="{3CADA3CB-4450-43A3-A81C-6CF4F1E5660A}" type="presParOf" srcId="{127F33F0-F8C7-4870-AA2B-94E40CDDDC55}" destId="{29158E88-C14B-40B3-819B-FB8587CB06BF}" srcOrd="10" destOrd="0" presId="urn:microsoft.com/office/officeart/2005/8/layout/default"/>
    <dgm:cxn modelId="{EAC50427-A6E3-4E10-A51B-5A5849E22F17}" type="presParOf" srcId="{127F33F0-F8C7-4870-AA2B-94E40CDDDC55}" destId="{8A7606FD-9288-4C04-BD97-71D48D0918A6}" srcOrd="11" destOrd="0" presId="urn:microsoft.com/office/officeart/2005/8/layout/default"/>
    <dgm:cxn modelId="{8EE39B1A-AEB4-466A-ADAE-462F5C044292}" type="presParOf" srcId="{127F33F0-F8C7-4870-AA2B-94E40CDDDC55}" destId="{4D4F8FA7-1A2A-43A3-88E9-7E9101E211E6}" srcOrd="12" destOrd="0" presId="urn:microsoft.com/office/officeart/2005/8/layout/default"/>
    <dgm:cxn modelId="{599F7A26-1365-4D0A-9A51-CD2C53333AB6}" type="presParOf" srcId="{127F33F0-F8C7-4870-AA2B-94E40CDDDC55}" destId="{0BD11901-EBE8-481D-8EA2-8630125271C7}" srcOrd="13" destOrd="0" presId="urn:microsoft.com/office/officeart/2005/8/layout/default"/>
    <dgm:cxn modelId="{8AC00D7D-7BD5-4BB6-8E9F-5521FC6E9BEC}" type="presParOf" srcId="{127F33F0-F8C7-4870-AA2B-94E40CDDDC55}" destId="{4106C70F-7469-4838-8A94-AF9961F32ADD}" srcOrd="14" destOrd="0" presId="urn:microsoft.com/office/officeart/2005/8/layout/default"/>
    <dgm:cxn modelId="{E044466C-2CFD-46BD-9815-C1318484589A}" type="presParOf" srcId="{127F33F0-F8C7-4870-AA2B-94E40CDDDC55}" destId="{DAF31ACB-E222-40A9-8937-C1177712E22F}" srcOrd="15" destOrd="0" presId="urn:microsoft.com/office/officeart/2005/8/layout/default"/>
    <dgm:cxn modelId="{1CF8117E-B300-4410-AD14-D524A3BFC753}" type="presParOf" srcId="{127F33F0-F8C7-4870-AA2B-94E40CDDDC55}" destId="{BCE678DF-DFDD-4636-97C9-687E8A3F8C59}"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BA5F06-409C-4EF9-B0B3-BEB51EAE9D6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D26C24E-4E7E-4846-9C6B-ADF0C88E91A2}">
      <dgm:prSet phldrT="[Text]" phldr="0" custT="0"/>
      <dgm:spPr/>
      <dgm:t>
        <a:bodyPr/>
        <a:lstStyle/>
        <a:p>
          <a:pPr rtl="0"/>
          <a:r>
            <a:rPr lang="en-GB" sz="1800" b="1">
              <a:solidFill>
                <a:srgbClr val="222222"/>
              </a:solidFill>
              <a:latin typeface="Arial"/>
              <a:cs typeface="Arial"/>
            </a:rPr>
            <a:t>“Ensure healthy lives and promote well-being for all at all ages.” (</a:t>
          </a:r>
          <a:r>
            <a:rPr lang="en-GB" sz="1800" b="1">
              <a:solidFill>
                <a:srgbClr val="1155CC"/>
              </a:solidFill>
              <a:latin typeface="Arial"/>
              <a:cs typeface="Arial"/>
              <a:hlinkClick xmlns:r="http://schemas.openxmlformats.org/officeDocument/2006/relationships" r:id="rId1"/>
            </a:rPr>
            <a:t>Sustainable Development Goals</a:t>
          </a:r>
          <a:r>
            <a:rPr lang="en-GB" sz="1800" b="1">
              <a:solidFill>
                <a:srgbClr val="222222"/>
              </a:solidFill>
              <a:latin typeface="Arial"/>
              <a:cs typeface="Arial"/>
            </a:rPr>
            <a:t>)</a:t>
          </a:r>
          <a:endParaRPr lang="en-GB" sz="1800" b="1">
            <a:latin typeface="Arial"/>
            <a:cs typeface="Arial"/>
          </a:endParaRPr>
        </a:p>
      </dgm:t>
    </dgm:pt>
    <dgm:pt modelId="{E91D7D52-3B6B-4F14-99D7-9D08DD297278}" type="parTrans" cxnId="{689A17F3-B095-4ABD-8A74-39CB4CDB7494}">
      <dgm:prSet/>
      <dgm:spPr/>
      <dgm:t>
        <a:bodyPr/>
        <a:lstStyle/>
        <a:p>
          <a:endParaRPr lang="en-GB"/>
        </a:p>
      </dgm:t>
    </dgm:pt>
    <dgm:pt modelId="{F17681FC-817E-489D-AFAF-EB7CDEE9D2BC}" type="sibTrans" cxnId="{689A17F3-B095-4ABD-8A74-39CB4CDB7494}">
      <dgm:prSet/>
      <dgm:spPr/>
      <dgm:t>
        <a:bodyPr/>
        <a:lstStyle/>
        <a:p>
          <a:endParaRPr lang="en-GB"/>
        </a:p>
      </dgm:t>
    </dgm:pt>
    <dgm:pt modelId="{9DC12134-E8B8-4C13-AAFA-78A9EEB5DF1E}">
      <dgm:prSet phldrT="[Text]" phldr="0"/>
      <dgm:spPr/>
      <dgm:t>
        <a:bodyPr/>
        <a:lstStyle/>
        <a:p>
          <a:pPr algn="l" rtl="0"/>
          <a:r>
            <a:rPr lang="en-GB" sz="1800" b="1">
              <a:solidFill>
                <a:srgbClr val="222222"/>
              </a:solidFill>
              <a:latin typeface="Arial"/>
              <a:cs typeface="Arial"/>
            </a:rPr>
            <a:t>Relevant target:</a:t>
          </a:r>
          <a:endParaRPr lang="en-GB" sz="1800" b="1">
            <a:latin typeface="Arial"/>
            <a:cs typeface="Arial"/>
          </a:endParaRPr>
        </a:p>
      </dgm:t>
    </dgm:pt>
    <dgm:pt modelId="{6A4587EC-5A51-43BF-BCDC-028B35FC9FCA}" type="parTrans" cxnId="{3BBAD6BC-E681-4EB4-85F1-25BA67CD0C9F}">
      <dgm:prSet/>
      <dgm:spPr/>
    </dgm:pt>
    <dgm:pt modelId="{B1828592-05D5-4A20-B621-5C20C3822565}" type="sibTrans" cxnId="{3BBAD6BC-E681-4EB4-85F1-25BA67CD0C9F}">
      <dgm:prSet/>
      <dgm:spPr/>
    </dgm:pt>
    <dgm:pt modelId="{4CCE498D-E26A-4CE3-A785-98F71FDB29CD}">
      <dgm:prSet phldrT="[Text]" phldr="0"/>
      <dgm:spPr/>
      <dgm:t>
        <a:bodyPr/>
        <a:lstStyle/>
        <a:p>
          <a:pPr algn="l"/>
          <a:r>
            <a:rPr lang="en-GB" sz="1800" b="1">
              <a:solidFill>
                <a:srgbClr val="222222"/>
              </a:solidFill>
              <a:latin typeface="Arial"/>
              <a:cs typeface="Arial"/>
            </a:rPr>
            <a:t>SDG 3.4</a:t>
          </a:r>
          <a:endParaRPr lang="en-GB" sz="1800" b="1">
            <a:latin typeface="Arial"/>
            <a:cs typeface="Arial"/>
          </a:endParaRPr>
        </a:p>
      </dgm:t>
    </dgm:pt>
    <dgm:pt modelId="{FA0211D7-BC74-4519-BA29-9A0528A4E26C}" type="parTrans" cxnId="{2DE289DF-9C04-4F6B-A8D8-413456A57C5D}">
      <dgm:prSet/>
      <dgm:spPr/>
    </dgm:pt>
    <dgm:pt modelId="{71AF6D58-B36D-4006-9DE6-375C68A08E05}" type="sibTrans" cxnId="{2DE289DF-9C04-4F6B-A8D8-413456A57C5D}">
      <dgm:prSet/>
      <dgm:spPr/>
    </dgm:pt>
    <dgm:pt modelId="{E8B5C884-4A23-49FB-A606-F4739F9E290F}">
      <dgm:prSet phldrT="[Text]" phldr="0"/>
      <dgm:spPr/>
      <dgm:t>
        <a:bodyPr/>
        <a:lstStyle/>
        <a:p>
          <a:pPr algn="l" rtl="0"/>
          <a:r>
            <a:rPr lang="en-GB" sz="1800" b="1">
              <a:solidFill>
                <a:srgbClr val="222222"/>
              </a:solidFill>
              <a:latin typeface="Arial"/>
              <a:cs typeface="Arial"/>
            </a:rPr>
            <a:t>By 2030:</a:t>
          </a:r>
          <a:endParaRPr lang="en-GB" sz="1800" b="1">
            <a:latin typeface="Arial"/>
            <a:cs typeface="Arial"/>
          </a:endParaRPr>
        </a:p>
      </dgm:t>
    </dgm:pt>
    <dgm:pt modelId="{BE181529-FEBE-453E-BB76-3CA0C382F611}" type="parTrans" cxnId="{45C663CC-FE42-435E-ABC5-4B96F4688B22}">
      <dgm:prSet/>
      <dgm:spPr/>
    </dgm:pt>
    <dgm:pt modelId="{2136A018-C889-49D7-B8A0-751E646B03B5}" type="sibTrans" cxnId="{45C663CC-FE42-435E-ABC5-4B96F4688B22}">
      <dgm:prSet/>
      <dgm:spPr/>
    </dgm:pt>
    <dgm:pt modelId="{A2C68059-64F1-4641-B1CD-60DB21DCAFF2}">
      <dgm:prSet phldrT="[Text]" phldr="0"/>
      <dgm:spPr/>
      <dgm:t>
        <a:bodyPr/>
        <a:lstStyle/>
        <a:p>
          <a:pPr algn="l"/>
          <a:r>
            <a:rPr lang="en-GB" sz="1800" b="1">
              <a:solidFill>
                <a:srgbClr val="222222"/>
              </a:solidFill>
              <a:latin typeface="Arial"/>
              <a:cs typeface="Arial"/>
            </a:rPr>
            <a:t>Reduce premature mortality from non-communicable diseases</a:t>
          </a:r>
          <a:endParaRPr lang="en-GB" sz="1800" b="1">
            <a:latin typeface="Arial"/>
            <a:cs typeface="Arial"/>
          </a:endParaRPr>
        </a:p>
      </dgm:t>
    </dgm:pt>
    <dgm:pt modelId="{B52744B8-4D3F-4210-B73C-43A74D8CB002}" type="parTrans" cxnId="{654DFA10-05FC-441A-B3C0-741A0F50A99E}">
      <dgm:prSet/>
      <dgm:spPr/>
    </dgm:pt>
    <dgm:pt modelId="{9228BE8B-78D2-49FA-AD72-588285E0DB80}" type="sibTrans" cxnId="{654DFA10-05FC-441A-B3C0-741A0F50A99E}">
      <dgm:prSet/>
      <dgm:spPr/>
    </dgm:pt>
    <dgm:pt modelId="{930EDE3E-B425-46B1-89FC-BAB640178A14}">
      <dgm:prSet phldrT="[Text]" phldr="0"/>
      <dgm:spPr/>
      <dgm:t>
        <a:bodyPr/>
        <a:lstStyle/>
        <a:p>
          <a:pPr algn="l"/>
          <a:r>
            <a:rPr lang="en-GB" sz="1800" b="1">
              <a:solidFill>
                <a:srgbClr val="222222"/>
              </a:solidFill>
              <a:latin typeface="Arial"/>
              <a:cs typeface="Arial"/>
            </a:rPr>
            <a:t>Use prevention and treatment</a:t>
          </a:r>
          <a:endParaRPr lang="en-GB" sz="1800" b="1">
            <a:latin typeface="Arial"/>
            <a:cs typeface="Arial"/>
          </a:endParaRPr>
        </a:p>
      </dgm:t>
    </dgm:pt>
    <dgm:pt modelId="{A78D41F0-8D67-4ECC-A645-47CA677DE591}" type="parTrans" cxnId="{B6836F98-3F17-44D8-8C57-E42333BDBE74}">
      <dgm:prSet/>
      <dgm:spPr/>
    </dgm:pt>
    <dgm:pt modelId="{08627C49-8C64-4AB5-8AD1-C1B125C0E55E}" type="sibTrans" cxnId="{B6836F98-3F17-44D8-8C57-E42333BDBE74}">
      <dgm:prSet/>
      <dgm:spPr/>
    </dgm:pt>
    <dgm:pt modelId="{6671F5C0-4650-4CB3-8B1F-DA2E288B1EEE}">
      <dgm:prSet phldrT="[Text]" phldr="0"/>
      <dgm:spPr/>
      <dgm:t>
        <a:bodyPr/>
        <a:lstStyle/>
        <a:p>
          <a:pPr algn="l"/>
          <a:r>
            <a:rPr lang="en-GB" sz="1800" b="1">
              <a:solidFill>
                <a:srgbClr val="222222"/>
              </a:solidFill>
              <a:latin typeface="Arial"/>
              <a:cs typeface="Arial"/>
            </a:rPr>
            <a:t>Promote mental health and wellbeing (</a:t>
          </a:r>
          <a:r>
            <a:rPr lang="en-GB" sz="1800" b="1">
              <a:solidFill>
                <a:srgbClr val="1155CC"/>
              </a:solidFill>
              <a:latin typeface="Arial"/>
              <a:cs typeface="Arial"/>
              <a:hlinkClick xmlns:r="http://schemas.openxmlformats.org/officeDocument/2006/relationships" r:id="rId2"/>
            </a:rPr>
            <a:t>Sustainable Development Goals</a:t>
          </a:r>
          <a:r>
            <a:rPr lang="en-GB" sz="1800" b="1">
              <a:solidFill>
                <a:srgbClr val="222222"/>
              </a:solidFill>
              <a:latin typeface="Arial"/>
              <a:cs typeface="Arial"/>
            </a:rPr>
            <a:t>)</a:t>
          </a:r>
          <a:endParaRPr lang="en-GB" sz="1800" b="1">
            <a:latin typeface="Arial"/>
            <a:cs typeface="Arial"/>
          </a:endParaRPr>
        </a:p>
      </dgm:t>
    </dgm:pt>
    <dgm:pt modelId="{87614BEF-6D34-446C-8284-085DE6BDD1CC}" type="parTrans" cxnId="{31744EBE-2662-4716-89FE-C5F1FF4630F0}">
      <dgm:prSet/>
      <dgm:spPr/>
    </dgm:pt>
    <dgm:pt modelId="{37B21195-C79E-488F-9A10-BCB067448E1D}" type="sibTrans" cxnId="{31744EBE-2662-4716-89FE-C5F1FF4630F0}">
      <dgm:prSet/>
      <dgm:spPr/>
    </dgm:pt>
    <dgm:pt modelId="{7E9C0BB4-CE3D-4DB3-AA39-1FBF5E375B0A}">
      <dgm:prSet phldrT="[Text]" phldr="0"/>
      <dgm:spPr/>
      <dgm:t>
        <a:bodyPr/>
        <a:lstStyle/>
        <a:p>
          <a:pPr algn="l" rtl="0"/>
          <a:r>
            <a:rPr lang="en-GB" sz="1800" b="1">
              <a:solidFill>
                <a:srgbClr val="222222"/>
              </a:solidFill>
              <a:latin typeface="Arial"/>
              <a:cs typeface="Arial"/>
            </a:rPr>
            <a:t>Relevance to diabetes prevention</a:t>
          </a:r>
          <a:endParaRPr lang="en-GB" sz="1800" b="1">
            <a:latin typeface="Arial"/>
            <a:cs typeface="Arial"/>
          </a:endParaRPr>
        </a:p>
      </dgm:t>
    </dgm:pt>
    <dgm:pt modelId="{EEFF7374-9248-4789-943D-55D7854B24EA}" type="parTrans" cxnId="{2954EA8E-5BB8-4E3E-B223-60AFB1C8F02D}">
      <dgm:prSet/>
      <dgm:spPr/>
    </dgm:pt>
    <dgm:pt modelId="{C237607A-909A-4E9D-B98D-7BB049FC10AE}" type="sibTrans" cxnId="{2954EA8E-5BB8-4E3E-B223-60AFB1C8F02D}">
      <dgm:prSet/>
      <dgm:spPr/>
    </dgm:pt>
    <dgm:pt modelId="{79414434-C7D7-41EA-A211-455AF19D9F73}">
      <dgm:prSet phldrT="[Text]" phldr="0"/>
      <dgm:spPr/>
      <dgm:t>
        <a:bodyPr/>
        <a:lstStyle/>
        <a:p>
          <a:pPr algn="l"/>
          <a:r>
            <a:rPr lang="en-GB" sz="1800" b="1">
              <a:solidFill>
                <a:srgbClr val="222222"/>
              </a:solidFill>
              <a:latin typeface="Arial"/>
              <a:cs typeface="Arial"/>
            </a:rPr>
            <a:t>Prevention → early intervention → reduced disease burden → improved wellbeing</a:t>
          </a:r>
          <a:endParaRPr lang="en-GB" sz="1800" b="1"/>
        </a:p>
      </dgm:t>
    </dgm:pt>
    <dgm:pt modelId="{0B41CC8A-834E-4817-9925-8C672BDC327B}" type="parTrans" cxnId="{784275A4-0376-4E4C-B00B-A9897F077EA9}">
      <dgm:prSet/>
      <dgm:spPr/>
    </dgm:pt>
    <dgm:pt modelId="{37DA0959-238F-420C-8015-5E65D14E38AE}" type="sibTrans" cxnId="{784275A4-0376-4E4C-B00B-A9897F077EA9}">
      <dgm:prSet/>
      <dgm:spPr/>
    </dgm:pt>
    <dgm:pt modelId="{FB57DBC6-7529-4EFA-B74A-2B46C1BE02E2}" type="pres">
      <dgm:prSet presAssocID="{1DBA5F06-409C-4EF9-B0B3-BEB51EAE9D6F}" presName="diagram" presStyleCnt="0">
        <dgm:presLayoutVars>
          <dgm:dir/>
          <dgm:resizeHandles val="exact"/>
        </dgm:presLayoutVars>
      </dgm:prSet>
      <dgm:spPr/>
    </dgm:pt>
    <dgm:pt modelId="{051F459C-1D7B-405D-A89B-96A76EE34F92}" type="pres">
      <dgm:prSet presAssocID="{AD26C24E-4E7E-4846-9C6B-ADF0C88E91A2}" presName="node" presStyleLbl="node1" presStyleIdx="0" presStyleCnt="9">
        <dgm:presLayoutVars>
          <dgm:bulletEnabled val="1"/>
        </dgm:presLayoutVars>
      </dgm:prSet>
      <dgm:spPr/>
    </dgm:pt>
    <dgm:pt modelId="{5766C7CD-8A68-4CB5-B9C2-167A26427355}" type="pres">
      <dgm:prSet presAssocID="{F17681FC-817E-489D-AFAF-EB7CDEE9D2BC}" presName="sibTrans" presStyleCnt="0"/>
      <dgm:spPr/>
    </dgm:pt>
    <dgm:pt modelId="{BD41A21A-2102-4C35-AD81-CB8CCB369095}" type="pres">
      <dgm:prSet presAssocID="{9DC12134-E8B8-4C13-AAFA-78A9EEB5DF1E}" presName="node" presStyleLbl="node1" presStyleIdx="1" presStyleCnt="9">
        <dgm:presLayoutVars>
          <dgm:bulletEnabled val="1"/>
        </dgm:presLayoutVars>
      </dgm:prSet>
      <dgm:spPr/>
    </dgm:pt>
    <dgm:pt modelId="{F4D468DE-71B6-4D1C-A8E9-2DBFF96CD596}" type="pres">
      <dgm:prSet presAssocID="{B1828592-05D5-4A20-B621-5C20C3822565}" presName="sibTrans" presStyleCnt="0"/>
      <dgm:spPr/>
    </dgm:pt>
    <dgm:pt modelId="{08A6E29A-B713-4E46-B860-9FF96DDE3DBA}" type="pres">
      <dgm:prSet presAssocID="{4CCE498D-E26A-4CE3-A785-98F71FDB29CD}" presName="node" presStyleLbl="node1" presStyleIdx="2" presStyleCnt="9">
        <dgm:presLayoutVars>
          <dgm:bulletEnabled val="1"/>
        </dgm:presLayoutVars>
      </dgm:prSet>
      <dgm:spPr/>
    </dgm:pt>
    <dgm:pt modelId="{40C5C52F-1845-4710-899E-6681117C1BE2}" type="pres">
      <dgm:prSet presAssocID="{71AF6D58-B36D-4006-9DE6-375C68A08E05}" presName="sibTrans" presStyleCnt="0"/>
      <dgm:spPr/>
    </dgm:pt>
    <dgm:pt modelId="{380E2580-773B-4594-A940-553EC6D8CD14}" type="pres">
      <dgm:prSet presAssocID="{E8B5C884-4A23-49FB-A606-F4739F9E290F}" presName="node" presStyleLbl="node1" presStyleIdx="3" presStyleCnt="9">
        <dgm:presLayoutVars>
          <dgm:bulletEnabled val="1"/>
        </dgm:presLayoutVars>
      </dgm:prSet>
      <dgm:spPr/>
    </dgm:pt>
    <dgm:pt modelId="{24C8AD45-5523-4DFC-B81B-30E5FB4146EE}" type="pres">
      <dgm:prSet presAssocID="{2136A018-C889-49D7-B8A0-751E646B03B5}" presName="sibTrans" presStyleCnt="0"/>
      <dgm:spPr/>
    </dgm:pt>
    <dgm:pt modelId="{5BD485BB-1998-45A6-9F01-107084919F52}" type="pres">
      <dgm:prSet presAssocID="{A2C68059-64F1-4641-B1CD-60DB21DCAFF2}" presName="node" presStyleLbl="node1" presStyleIdx="4" presStyleCnt="9">
        <dgm:presLayoutVars>
          <dgm:bulletEnabled val="1"/>
        </dgm:presLayoutVars>
      </dgm:prSet>
      <dgm:spPr/>
    </dgm:pt>
    <dgm:pt modelId="{4B1EDCEB-6F0F-4385-8DDB-9EFD0175D1B5}" type="pres">
      <dgm:prSet presAssocID="{9228BE8B-78D2-49FA-AD72-588285E0DB80}" presName="sibTrans" presStyleCnt="0"/>
      <dgm:spPr/>
    </dgm:pt>
    <dgm:pt modelId="{18E2374C-FFD2-47DD-8DEA-4E78D49D941C}" type="pres">
      <dgm:prSet presAssocID="{930EDE3E-B425-46B1-89FC-BAB640178A14}" presName="node" presStyleLbl="node1" presStyleIdx="5" presStyleCnt="9">
        <dgm:presLayoutVars>
          <dgm:bulletEnabled val="1"/>
        </dgm:presLayoutVars>
      </dgm:prSet>
      <dgm:spPr/>
    </dgm:pt>
    <dgm:pt modelId="{2DCFCA8F-1341-4900-83C5-7793349B895A}" type="pres">
      <dgm:prSet presAssocID="{08627C49-8C64-4AB5-8AD1-C1B125C0E55E}" presName="sibTrans" presStyleCnt="0"/>
      <dgm:spPr/>
    </dgm:pt>
    <dgm:pt modelId="{EB205EA9-C6B9-4D82-AF0C-6A356A7BA977}" type="pres">
      <dgm:prSet presAssocID="{6671F5C0-4650-4CB3-8B1F-DA2E288B1EEE}" presName="node" presStyleLbl="node1" presStyleIdx="6" presStyleCnt="9">
        <dgm:presLayoutVars>
          <dgm:bulletEnabled val="1"/>
        </dgm:presLayoutVars>
      </dgm:prSet>
      <dgm:spPr/>
    </dgm:pt>
    <dgm:pt modelId="{C6AA6108-DE77-4AC0-866B-A4154E3C660B}" type="pres">
      <dgm:prSet presAssocID="{37B21195-C79E-488F-9A10-BCB067448E1D}" presName="sibTrans" presStyleCnt="0"/>
      <dgm:spPr/>
    </dgm:pt>
    <dgm:pt modelId="{5E212771-6965-4E81-95BB-BDD1CD2C2CB9}" type="pres">
      <dgm:prSet presAssocID="{7E9C0BB4-CE3D-4DB3-AA39-1FBF5E375B0A}" presName="node" presStyleLbl="node1" presStyleIdx="7" presStyleCnt="9">
        <dgm:presLayoutVars>
          <dgm:bulletEnabled val="1"/>
        </dgm:presLayoutVars>
      </dgm:prSet>
      <dgm:spPr/>
    </dgm:pt>
    <dgm:pt modelId="{E1D4DF39-CC9A-4B6F-8994-ADBE457196E6}" type="pres">
      <dgm:prSet presAssocID="{C237607A-909A-4E9D-B98D-7BB049FC10AE}" presName="sibTrans" presStyleCnt="0"/>
      <dgm:spPr/>
    </dgm:pt>
    <dgm:pt modelId="{1E9A44B5-E0F8-4BBA-912D-19C17155BA4D}" type="pres">
      <dgm:prSet presAssocID="{79414434-C7D7-41EA-A211-455AF19D9F73}" presName="node" presStyleLbl="node1" presStyleIdx="8" presStyleCnt="9">
        <dgm:presLayoutVars>
          <dgm:bulletEnabled val="1"/>
        </dgm:presLayoutVars>
      </dgm:prSet>
      <dgm:spPr/>
    </dgm:pt>
  </dgm:ptLst>
  <dgm:cxnLst>
    <dgm:cxn modelId="{9E59D104-4ED0-4100-AB7B-3FB500F32FFE}" type="presOf" srcId="{930EDE3E-B425-46B1-89FC-BAB640178A14}" destId="{18E2374C-FFD2-47DD-8DEA-4E78D49D941C}" srcOrd="0" destOrd="0" presId="urn:microsoft.com/office/officeart/2005/8/layout/default"/>
    <dgm:cxn modelId="{654DFA10-05FC-441A-B3C0-741A0F50A99E}" srcId="{1DBA5F06-409C-4EF9-B0B3-BEB51EAE9D6F}" destId="{A2C68059-64F1-4641-B1CD-60DB21DCAFF2}" srcOrd="4" destOrd="0" parTransId="{B52744B8-4D3F-4210-B73C-43A74D8CB002}" sibTransId="{9228BE8B-78D2-49FA-AD72-588285E0DB80}"/>
    <dgm:cxn modelId="{561F0E12-7FD4-445A-8B60-124DC736FCDB}" type="presOf" srcId="{E8B5C884-4A23-49FB-A606-F4739F9E290F}" destId="{380E2580-773B-4594-A940-553EC6D8CD14}" srcOrd="0" destOrd="0" presId="urn:microsoft.com/office/officeart/2005/8/layout/default"/>
    <dgm:cxn modelId="{C96A4125-39DF-4963-A6D4-829B6A7BA89D}" type="presOf" srcId="{A2C68059-64F1-4641-B1CD-60DB21DCAFF2}" destId="{5BD485BB-1998-45A6-9F01-107084919F52}" srcOrd="0" destOrd="0" presId="urn:microsoft.com/office/officeart/2005/8/layout/default"/>
    <dgm:cxn modelId="{A685EC37-340D-4D81-A07C-26D5F1C402FD}" type="presOf" srcId="{6671F5C0-4650-4CB3-8B1F-DA2E288B1EEE}" destId="{EB205EA9-C6B9-4D82-AF0C-6A356A7BA977}" srcOrd="0" destOrd="0" presId="urn:microsoft.com/office/officeart/2005/8/layout/default"/>
    <dgm:cxn modelId="{1573D23A-CC57-4AD7-89F0-FFE6545C7F9C}" type="presOf" srcId="{9DC12134-E8B8-4C13-AAFA-78A9EEB5DF1E}" destId="{BD41A21A-2102-4C35-AD81-CB8CCB369095}" srcOrd="0" destOrd="0" presId="urn:microsoft.com/office/officeart/2005/8/layout/default"/>
    <dgm:cxn modelId="{C7335973-B7F7-449A-9E62-04CFDDFB0EF1}" type="presOf" srcId="{4CCE498D-E26A-4CE3-A785-98F71FDB29CD}" destId="{08A6E29A-B713-4E46-B860-9FF96DDE3DBA}" srcOrd="0" destOrd="0" presId="urn:microsoft.com/office/officeart/2005/8/layout/default"/>
    <dgm:cxn modelId="{2954EA8E-5BB8-4E3E-B223-60AFB1C8F02D}" srcId="{1DBA5F06-409C-4EF9-B0B3-BEB51EAE9D6F}" destId="{7E9C0BB4-CE3D-4DB3-AA39-1FBF5E375B0A}" srcOrd="7" destOrd="0" parTransId="{EEFF7374-9248-4789-943D-55D7854B24EA}" sibTransId="{C237607A-909A-4E9D-B98D-7BB049FC10AE}"/>
    <dgm:cxn modelId="{B6836F98-3F17-44D8-8C57-E42333BDBE74}" srcId="{1DBA5F06-409C-4EF9-B0B3-BEB51EAE9D6F}" destId="{930EDE3E-B425-46B1-89FC-BAB640178A14}" srcOrd="5" destOrd="0" parTransId="{A78D41F0-8D67-4ECC-A645-47CA677DE591}" sibTransId="{08627C49-8C64-4AB5-8AD1-C1B125C0E55E}"/>
    <dgm:cxn modelId="{784275A4-0376-4E4C-B00B-A9897F077EA9}" srcId="{1DBA5F06-409C-4EF9-B0B3-BEB51EAE9D6F}" destId="{79414434-C7D7-41EA-A211-455AF19D9F73}" srcOrd="8" destOrd="0" parTransId="{0B41CC8A-834E-4817-9925-8C672BDC327B}" sibTransId="{37DA0959-238F-420C-8015-5E65D14E38AE}"/>
    <dgm:cxn modelId="{00AC24A9-94E6-40FD-8F7B-E1DBAE7D6134}" type="presOf" srcId="{AD26C24E-4E7E-4846-9C6B-ADF0C88E91A2}" destId="{051F459C-1D7B-405D-A89B-96A76EE34F92}" srcOrd="0" destOrd="0" presId="urn:microsoft.com/office/officeart/2005/8/layout/default"/>
    <dgm:cxn modelId="{CCE8F9AB-2960-43F9-B1D5-F4505F3DD991}" type="presOf" srcId="{1DBA5F06-409C-4EF9-B0B3-BEB51EAE9D6F}" destId="{FB57DBC6-7529-4EFA-B74A-2B46C1BE02E2}" srcOrd="0" destOrd="0" presId="urn:microsoft.com/office/officeart/2005/8/layout/default"/>
    <dgm:cxn modelId="{3BBAD6BC-E681-4EB4-85F1-25BA67CD0C9F}" srcId="{1DBA5F06-409C-4EF9-B0B3-BEB51EAE9D6F}" destId="{9DC12134-E8B8-4C13-AAFA-78A9EEB5DF1E}" srcOrd="1" destOrd="0" parTransId="{6A4587EC-5A51-43BF-BCDC-028B35FC9FCA}" sibTransId="{B1828592-05D5-4A20-B621-5C20C3822565}"/>
    <dgm:cxn modelId="{31744EBE-2662-4716-89FE-C5F1FF4630F0}" srcId="{1DBA5F06-409C-4EF9-B0B3-BEB51EAE9D6F}" destId="{6671F5C0-4650-4CB3-8B1F-DA2E288B1EEE}" srcOrd="6" destOrd="0" parTransId="{87614BEF-6D34-446C-8284-085DE6BDD1CC}" sibTransId="{37B21195-C79E-488F-9A10-BCB067448E1D}"/>
    <dgm:cxn modelId="{45C663CC-FE42-435E-ABC5-4B96F4688B22}" srcId="{1DBA5F06-409C-4EF9-B0B3-BEB51EAE9D6F}" destId="{E8B5C884-4A23-49FB-A606-F4739F9E290F}" srcOrd="3" destOrd="0" parTransId="{BE181529-FEBE-453E-BB76-3CA0C382F611}" sibTransId="{2136A018-C889-49D7-B8A0-751E646B03B5}"/>
    <dgm:cxn modelId="{0DE411D2-45E5-4345-8157-9E223F7496D2}" type="presOf" srcId="{79414434-C7D7-41EA-A211-455AF19D9F73}" destId="{1E9A44B5-E0F8-4BBA-912D-19C17155BA4D}" srcOrd="0" destOrd="0" presId="urn:microsoft.com/office/officeart/2005/8/layout/default"/>
    <dgm:cxn modelId="{2DE289DF-9C04-4F6B-A8D8-413456A57C5D}" srcId="{1DBA5F06-409C-4EF9-B0B3-BEB51EAE9D6F}" destId="{4CCE498D-E26A-4CE3-A785-98F71FDB29CD}" srcOrd="2" destOrd="0" parTransId="{FA0211D7-BC74-4519-BA29-9A0528A4E26C}" sibTransId="{71AF6D58-B36D-4006-9DE6-375C68A08E05}"/>
    <dgm:cxn modelId="{D6EC01F3-BB56-4216-B66C-A83E20FA2D47}" type="presOf" srcId="{7E9C0BB4-CE3D-4DB3-AA39-1FBF5E375B0A}" destId="{5E212771-6965-4E81-95BB-BDD1CD2C2CB9}" srcOrd="0" destOrd="0" presId="urn:microsoft.com/office/officeart/2005/8/layout/default"/>
    <dgm:cxn modelId="{689A17F3-B095-4ABD-8A74-39CB4CDB7494}" srcId="{1DBA5F06-409C-4EF9-B0B3-BEB51EAE9D6F}" destId="{AD26C24E-4E7E-4846-9C6B-ADF0C88E91A2}" srcOrd="0" destOrd="0" parTransId="{E91D7D52-3B6B-4F14-99D7-9D08DD297278}" sibTransId="{F17681FC-817E-489D-AFAF-EB7CDEE9D2BC}"/>
    <dgm:cxn modelId="{D5023E82-79AD-4FF3-A910-D10010107F77}" type="presParOf" srcId="{FB57DBC6-7529-4EFA-B74A-2B46C1BE02E2}" destId="{051F459C-1D7B-405D-A89B-96A76EE34F92}" srcOrd="0" destOrd="0" presId="urn:microsoft.com/office/officeart/2005/8/layout/default"/>
    <dgm:cxn modelId="{FD656AE0-D9FF-417B-8AD0-07463FC6C63F}" type="presParOf" srcId="{FB57DBC6-7529-4EFA-B74A-2B46C1BE02E2}" destId="{5766C7CD-8A68-4CB5-B9C2-167A26427355}" srcOrd="1" destOrd="0" presId="urn:microsoft.com/office/officeart/2005/8/layout/default"/>
    <dgm:cxn modelId="{8ECF9DFC-F759-4E54-AFA3-FFAC6F32ACB9}" type="presParOf" srcId="{FB57DBC6-7529-4EFA-B74A-2B46C1BE02E2}" destId="{BD41A21A-2102-4C35-AD81-CB8CCB369095}" srcOrd="2" destOrd="0" presId="urn:microsoft.com/office/officeart/2005/8/layout/default"/>
    <dgm:cxn modelId="{21438654-EB01-4FEE-8D20-DE38028D936E}" type="presParOf" srcId="{FB57DBC6-7529-4EFA-B74A-2B46C1BE02E2}" destId="{F4D468DE-71B6-4D1C-A8E9-2DBFF96CD596}" srcOrd="3" destOrd="0" presId="urn:microsoft.com/office/officeart/2005/8/layout/default"/>
    <dgm:cxn modelId="{DDFA4041-FD9C-4D1E-A349-7381A2659454}" type="presParOf" srcId="{FB57DBC6-7529-4EFA-B74A-2B46C1BE02E2}" destId="{08A6E29A-B713-4E46-B860-9FF96DDE3DBA}" srcOrd="4" destOrd="0" presId="urn:microsoft.com/office/officeart/2005/8/layout/default"/>
    <dgm:cxn modelId="{2701BA90-24CE-4864-B6E0-0025EAD21608}" type="presParOf" srcId="{FB57DBC6-7529-4EFA-B74A-2B46C1BE02E2}" destId="{40C5C52F-1845-4710-899E-6681117C1BE2}" srcOrd="5" destOrd="0" presId="urn:microsoft.com/office/officeart/2005/8/layout/default"/>
    <dgm:cxn modelId="{C9710192-0990-4FA6-B554-EE18AC657F80}" type="presParOf" srcId="{FB57DBC6-7529-4EFA-B74A-2B46C1BE02E2}" destId="{380E2580-773B-4594-A940-553EC6D8CD14}" srcOrd="6" destOrd="0" presId="urn:microsoft.com/office/officeart/2005/8/layout/default"/>
    <dgm:cxn modelId="{99B28CDF-8E76-4E02-9F6C-2828D5D9B9B7}" type="presParOf" srcId="{FB57DBC6-7529-4EFA-B74A-2B46C1BE02E2}" destId="{24C8AD45-5523-4DFC-B81B-30E5FB4146EE}" srcOrd="7" destOrd="0" presId="urn:microsoft.com/office/officeart/2005/8/layout/default"/>
    <dgm:cxn modelId="{73F31034-0200-456C-AB67-69FF58A71B08}" type="presParOf" srcId="{FB57DBC6-7529-4EFA-B74A-2B46C1BE02E2}" destId="{5BD485BB-1998-45A6-9F01-107084919F52}" srcOrd="8" destOrd="0" presId="urn:microsoft.com/office/officeart/2005/8/layout/default"/>
    <dgm:cxn modelId="{4CCDF67C-6886-4B2B-AED0-E4E8285F15BB}" type="presParOf" srcId="{FB57DBC6-7529-4EFA-B74A-2B46C1BE02E2}" destId="{4B1EDCEB-6F0F-4385-8DDB-9EFD0175D1B5}" srcOrd="9" destOrd="0" presId="urn:microsoft.com/office/officeart/2005/8/layout/default"/>
    <dgm:cxn modelId="{7675D990-C927-4427-887C-54411A29A907}" type="presParOf" srcId="{FB57DBC6-7529-4EFA-B74A-2B46C1BE02E2}" destId="{18E2374C-FFD2-47DD-8DEA-4E78D49D941C}" srcOrd="10" destOrd="0" presId="urn:microsoft.com/office/officeart/2005/8/layout/default"/>
    <dgm:cxn modelId="{E3F4FFBE-2C12-48AB-A496-FC2A4C4DE0CA}" type="presParOf" srcId="{FB57DBC6-7529-4EFA-B74A-2B46C1BE02E2}" destId="{2DCFCA8F-1341-4900-83C5-7793349B895A}" srcOrd="11" destOrd="0" presId="urn:microsoft.com/office/officeart/2005/8/layout/default"/>
    <dgm:cxn modelId="{1492A56A-9003-4D1E-A89C-CB939543A0EA}" type="presParOf" srcId="{FB57DBC6-7529-4EFA-B74A-2B46C1BE02E2}" destId="{EB205EA9-C6B9-4D82-AF0C-6A356A7BA977}" srcOrd="12" destOrd="0" presId="urn:microsoft.com/office/officeart/2005/8/layout/default"/>
    <dgm:cxn modelId="{A1F1CD26-6C32-4B53-9FD1-B9F3E001CC8A}" type="presParOf" srcId="{FB57DBC6-7529-4EFA-B74A-2B46C1BE02E2}" destId="{C6AA6108-DE77-4AC0-866B-A4154E3C660B}" srcOrd="13" destOrd="0" presId="urn:microsoft.com/office/officeart/2005/8/layout/default"/>
    <dgm:cxn modelId="{317118A6-5F50-46B9-BD0D-B4191D3E94B6}" type="presParOf" srcId="{FB57DBC6-7529-4EFA-B74A-2B46C1BE02E2}" destId="{5E212771-6965-4E81-95BB-BDD1CD2C2CB9}" srcOrd="14" destOrd="0" presId="urn:microsoft.com/office/officeart/2005/8/layout/default"/>
    <dgm:cxn modelId="{BB26B367-7B08-46DC-8F26-60218ECE0B72}" type="presParOf" srcId="{FB57DBC6-7529-4EFA-B74A-2B46C1BE02E2}" destId="{E1D4DF39-CC9A-4B6F-8994-ADBE457196E6}" srcOrd="15" destOrd="0" presId="urn:microsoft.com/office/officeart/2005/8/layout/default"/>
    <dgm:cxn modelId="{D90194DB-C8AA-4CF4-96B5-A2BEABCA9800}" type="presParOf" srcId="{FB57DBC6-7529-4EFA-B74A-2B46C1BE02E2}" destId="{1E9A44B5-E0F8-4BBA-912D-19C17155BA4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1B768-4F20-4C28-8B5B-1751554E9C13}">
      <dsp:nvSpPr>
        <dsp:cNvPr id="0" name=""/>
        <dsp:cNvSpPr/>
      </dsp:nvSpPr>
      <dsp:spPr>
        <a:xfrm>
          <a:off x="785" y="1272074"/>
          <a:ext cx="2757013" cy="17507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8480BC-87D9-4574-BD20-9D169F7DDF6C}">
      <dsp:nvSpPr>
        <dsp:cNvPr id="0" name=""/>
        <dsp:cNvSpPr/>
      </dsp:nvSpPr>
      <dsp:spPr>
        <a:xfrm>
          <a:off x="307120" y="1563092"/>
          <a:ext cx="2757013" cy="17507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latin typeface="Arial"/>
              <a:ea typeface="+mn-ea"/>
              <a:cs typeface="Arial"/>
            </a:rPr>
            <a:t>Wellbeing encompasses physical and mental health, social connections, quality of life, and the capacity for daily participation. </a:t>
          </a:r>
        </a:p>
      </dsp:txBody>
      <dsp:txXfrm>
        <a:off x="358396" y="1614368"/>
        <a:ext cx="2654461" cy="1648151"/>
      </dsp:txXfrm>
    </dsp:sp>
    <dsp:sp modelId="{CA10BCA9-3591-46CB-89B3-F51B7FB56DA5}">
      <dsp:nvSpPr>
        <dsp:cNvPr id="0" name=""/>
        <dsp:cNvSpPr/>
      </dsp:nvSpPr>
      <dsp:spPr>
        <a:xfrm>
          <a:off x="3370468" y="1272074"/>
          <a:ext cx="2757013" cy="17507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7C2E34-827B-4A60-A923-5F71DB897310}">
      <dsp:nvSpPr>
        <dsp:cNvPr id="0" name=""/>
        <dsp:cNvSpPr/>
      </dsp:nvSpPr>
      <dsp:spPr>
        <a:xfrm>
          <a:off x="3676803" y="1563092"/>
          <a:ext cx="2757013" cy="17507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a:latin typeface="Arial"/>
              <a:ea typeface="+mn-ea"/>
              <a:cs typeface="Arial"/>
            </a:rPr>
            <a:t>Sustainable development involves meeting present needs while safeguarding future generations through the responsible use of environmental, social, and economic resources. These concepts are linked by a cycle where healthy individuals build healthier communities, which in turn foster more sustainable societies.</a:t>
          </a:r>
        </a:p>
      </dsp:txBody>
      <dsp:txXfrm>
        <a:off x="3728079" y="1614368"/>
        <a:ext cx="2654461" cy="16481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91F90-7D1C-42E2-9B05-1C241C1A1161}">
      <dsp:nvSpPr>
        <dsp:cNvPr id="0" name=""/>
        <dsp:cNvSpPr/>
      </dsp:nvSpPr>
      <dsp:spPr>
        <a:xfrm>
          <a:off x="0" y="767450"/>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Health + Wellbeing + Sustainability</a:t>
          </a:r>
          <a:endParaRPr lang="en-US" sz="1300" kern="1200">
            <a:latin typeface="Arial"/>
            <a:cs typeface="Arial"/>
          </a:endParaRPr>
        </a:p>
      </dsp:txBody>
      <dsp:txXfrm>
        <a:off x="0" y="767450"/>
        <a:ext cx="1900419" cy="1140251"/>
      </dsp:txXfrm>
    </dsp:sp>
    <dsp:sp modelId="{0870D1F6-F15E-4D76-A5BD-8D851E7788BA}">
      <dsp:nvSpPr>
        <dsp:cNvPr id="0" name=""/>
        <dsp:cNvSpPr/>
      </dsp:nvSpPr>
      <dsp:spPr>
        <a:xfrm>
          <a:off x="2090462" y="767450"/>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a:latin typeface="Arial"/>
              <a:cs typeface="Arial"/>
            </a:rPr>
            <a:t>Health</a:t>
          </a:r>
          <a:br>
            <a:rPr lang="en-GB" sz="1300" b="1" kern="1200">
              <a:latin typeface="Arial"/>
              <a:cs typeface="Arial"/>
            </a:rPr>
          </a:br>
          <a:r>
            <a:rPr lang="en-GB" sz="1300" b="1" kern="1200">
              <a:latin typeface="Arial"/>
              <a:cs typeface="Arial"/>
            </a:rPr>
            <a:t>↓</a:t>
          </a:r>
          <a:br>
            <a:rPr lang="en-GB" sz="1300" b="1" kern="1200">
              <a:latin typeface="Arial"/>
              <a:cs typeface="Arial"/>
            </a:rPr>
          </a:br>
          <a:r>
            <a:rPr lang="en-GB" sz="1300" b="1" kern="1200">
              <a:latin typeface="Arial"/>
              <a:cs typeface="Arial"/>
            </a:rPr>
            <a:t>Prevention and treatment</a:t>
          </a:r>
          <a:endParaRPr lang="en-US" sz="1300" kern="1200">
            <a:latin typeface="Arial"/>
            <a:cs typeface="Arial"/>
          </a:endParaRPr>
        </a:p>
      </dsp:txBody>
      <dsp:txXfrm>
        <a:off x="2090462" y="767450"/>
        <a:ext cx="1900419" cy="1140251"/>
      </dsp:txXfrm>
    </dsp:sp>
    <dsp:sp modelId="{631B4BDB-3E7B-4602-AFA5-675C616669D7}">
      <dsp:nvSpPr>
        <dsp:cNvPr id="0" name=""/>
        <dsp:cNvSpPr/>
      </dsp:nvSpPr>
      <dsp:spPr>
        <a:xfrm>
          <a:off x="4180924" y="767450"/>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a:latin typeface="Arial"/>
              <a:cs typeface="Arial"/>
            </a:rPr>
            <a:t>Wellbeing</a:t>
          </a:r>
          <a:br>
            <a:rPr lang="en-GB" sz="1300" b="1" u="sng" kern="1200">
              <a:latin typeface="Arial"/>
              <a:cs typeface="Arial"/>
            </a:rPr>
          </a:br>
          <a:r>
            <a:rPr lang="en-GB" sz="1300" b="1" kern="1200">
              <a:latin typeface="Arial"/>
              <a:cs typeface="Arial"/>
            </a:rPr>
            <a:t>↓</a:t>
          </a:r>
          <a:br>
            <a:rPr lang="en-GB" sz="1300" b="1" kern="1200">
              <a:latin typeface="Arial"/>
              <a:cs typeface="Arial"/>
            </a:rPr>
          </a:br>
          <a:r>
            <a:rPr lang="en-GB" sz="1300" b="1" kern="1200">
              <a:latin typeface="Arial"/>
              <a:cs typeface="Arial"/>
            </a:rPr>
            <a:t>Quality of life and participation</a:t>
          </a:r>
          <a:endParaRPr lang="en-US" sz="1300" kern="1200">
            <a:latin typeface="Arial"/>
            <a:cs typeface="Arial"/>
          </a:endParaRPr>
        </a:p>
      </dsp:txBody>
      <dsp:txXfrm>
        <a:off x="4180924" y="767450"/>
        <a:ext cx="1900419" cy="1140251"/>
      </dsp:txXfrm>
    </dsp:sp>
    <dsp:sp modelId="{1A360F63-1609-49A9-8C95-77C09AE3E84F}">
      <dsp:nvSpPr>
        <dsp:cNvPr id="0" name=""/>
        <dsp:cNvSpPr/>
      </dsp:nvSpPr>
      <dsp:spPr>
        <a:xfrm>
          <a:off x="0" y="2097744"/>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u="sng" kern="1200">
              <a:latin typeface="Arial"/>
              <a:cs typeface="Arial"/>
            </a:rPr>
            <a:t>Sustainability</a:t>
          </a:r>
          <a:br>
            <a:rPr lang="en-GB" sz="1300" b="1" kern="1200">
              <a:latin typeface="Arial"/>
              <a:cs typeface="Arial"/>
            </a:rPr>
          </a:br>
          <a:r>
            <a:rPr lang="en-GB" sz="1300" b="1" kern="1200">
              <a:latin typeface="Arial"/>
              <a:cs typeface="Arial"/>
            </a:rPr>
            <a:t>↓</a:t>
          </a:r>
          <a:br>
            <a:rPr lang="en-GB" sz="1300" b="1" kern="1200">
              <a:latin typeface="Arial"/>
              <a:cs typeface="Arial"/>
            </a:rPr>
          </a:br>
          <a:r>
            <a:rPr lang="en-GB" sz="1300" b="1" kern="1200">
              <a:latin typeface="Arial"/>
              <a:cs typeface="Arial"/>
            </a:rPr>
            <a:t>Long-term population health + responsible resources</a:t>
          </a:r>
          <a:endParaRPr lang="en-US" sz="1300" kern="1200">
            <a:latin typeface="Arial"/>
            <a:cs typeface="Arial"/>
          </a:endParaRPr>
        </a:p>
      </dsp:txBody>
      <dsp:txXfrm>
        <a:off x="0" y="2097744"/>
        <a:ext cx="1900419" cy="1140251"/>
      </dsp:txXfrm>
    </dsp:sp>
    <dsp:sp modelId="{BD634CF6-479B-47EE-9C81-D2BC5C64D002}">
      <dsp:nvSpPr>
        <dsp:cNvPr id="0" name=""/>
        <dsp:cNvSpPr/>
      </dsp:nvSpPr>
      <dsp:spPr>
        <a:xfrm>
          <a:off x="2090462" y="2097744"/>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u="sng" kern="1200">
              <a:latin typeface="Arial"/>
              <a:cs typeface="Arial"/>
            </a:rPr>
            <a:t>Examples</a:t>
          </a:r>
          <a:endParaRPr lang="en-US" sz="1300" kern="1200">
            <a:latin typeface="Arial"/>
            <a:cs typeface="Arial"/>
          </a:endParaRPr>
        </a:p>
        <a:p>
          <a:pPr marL="57150" lvl="1" indent="-57150" algn="l" defTabSz="444500">
            <a:lnSpc>
              <a:spcPct val="90000"/>
            </a:lnSpc>
            <a:spcBef>
              <a:spcPct val="0"/>
            </a:spcBef>
            <a:spcAft>
              <a:spcPct val="15000"/>
            </a:spcAft>
            <a:buChar char="•"/>
          </a:pPr>
          <a:r>
            <a:rPr lang="en-GB" sz="1000" b="1" kern="1200">
              <a:latin typeface="Arial"/>
              <a:cs typeface="Arial"/>
            </a:rPr>
            <a:t>Healthy environments can support physical activity.</a:t>
          </a:r>
          <a:endParaRPr lang="en-US" sz="1000" kern="1200">
            <a:latin typeface="Arial"/>
            <a:cs typeface="Arial"/>
          </a:endParaRPr>
        </a:p>
      </dsp:txBody>
      <dsp:txXfrm>
        <a:off x="2090462" y="2097744"/>
        <a:ext cx="1900419" cy="1140251"/>
      </dsp:txXfrm>
    </dsp:sp>
    <dsp:sp modelId="{29158E88-C14B-40B3-819B-FB8587CB06BF}">
      <dsp:nvSpPr>
        <dsp:cNvPr id="0" name=""/>
        <dsp:cNvSpPr/>
      </dsp:nvSpPr>
      <dsp:spPr>
        <a:xfrm>
          <a:off x="4180924" y="2097744"/>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Good housing can support physical and mental health.</a:t>
          </a:r>
          <a:endParaRPr lang="en-US" sz="1300" kern="1200">
            <a:latin typeface="Arial"/>
            <a:cs typeface="Arial"/>
          </a:endParaRPr>
        </a:p>
      </dsp:txBody>
      <dsp:txXfrm>
        <a:off x="4180924" y="2097744"/>
        <a:ext cx="1900419" cy="1140251"/>
      </dsp:txXfrm>
    </dsp:sp>
    <dsp:sp modelId="{4D4F8FA7-1A2A-43A3-88E9-7E9101E211E6}">
      <dsp:nvSpPr>
        <dsp:cNvPr id="0" name=""/>
        <dsp:cNvSpPr/>
      </dsp:nvSpPr>
      <dsp:spPr>
        <a:xfrm>
          <a:off x="0" y="3428038"/>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Prevention can reduce avoidable illness.</a:t>
          </a:r>
          <a:endParaRPr lang="en-US" sz="1300" kern="1200">
            <a:latin typeface="Arial"/>
            <a:cs typeface="Arial"/>
          </a:endParaRPr>
        </a:p>
      </dsp:txBody>
      <dsp:txXfrm>
        <a:off x="0" y="3428038"/>
        <a:ext cx="1900419" cy="1140251"/>
      </dsp:txXfrm>
    </dsp:sp>
    <dsp:sp modelId="{4106C70F-7469-4838-8A94-AF9961F32ADD}">
      <dsp:nvSpPr>
        <dsp:cNvPr id="0" name=""/>
        <dsp:cNvSpPr/>
      </dsp:nvSpPr>
      <dsp:spPr>
        <a:xfrm>
          <a:off x="2090462" y="3428038"/>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Community-based services can support independence.</a:t>
          </a:r>
          <a:endParaRPr lang="en-US" sz="1300" kern="1200">
            <a:latin typeface="Arial"/>
            <a:cs typeface="Arial"/>
          </a:endParaRPr>
        </a:p>
      </dsp:txBody>
      <dsp:txXfrm>
        <a:off x="2090462" y="3428038"/>
        <a:ext cx="1900419" cy="1140251"/>
      </dsp:txXfrm>
    </dsp:sp>
    <dsp:sp modelId="{BCE678DF-DFDD-4636-97C9-687E8A3F8C59}">
      <dsp:nvSpPr>
        <dsp:cNvPr id="0" name=""/>
        <dsp:cNvSpPr/>
      </dsp:nvSpPr>
      <dsp:spPr>
        <a:xfrm>
          <a:off x="4180924" y="3428038"/>
          <a:ext cx="1900419" cy="1140251"/>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Inequalities can undermine all three areas.</a:t>
          </a:r>
          <a:endParaRPr lang="en-US" sz="1300" kern="1200">
            <a:latin typeface="Arial"/>
            <a:cs typeface="Arial"/>
          </a:endParaRPr>
        </a:p>
      </dsp:txBody>
      <dsp:txXfrm>
        <a:off x="4180924" y="3428038"/>
        <a:ext cx="1900419" cy="114025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1F459C-1D7B-405D-A89B-96A76EE34F92}">
      <dsp:nvSpPr>
        <dsp:cNvPr id="0" name=""/>
        <dsp:cNvSpPr/>
      </dsp:nvSpPr>
      <dsp:spPr>
        <a:xfrm>
          <a:off x="743740"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rtl="0">
            <a:lnSpc>
              <a:spcPct val="90000"/>
            </a:lnSpc>
            <a:spcBef>
              <a:spcPct val="0"/>
            </a:spcBef>
            <a:spcAft>
              <a:spcPct val="35000"/>
            </a:spcAft>
            <a:buNone/>
          </a:pPr>
          <a:r>
            <a:rPr lang="en-GB" sz="1200" b="1" kern="1200">
              <a:solidFill>
                <a:srgbClr val="222222"/>
              </a:solidFill>
              <a:latin typeface="Arial"/>
              <a:cs typeface="Arial"/>
            </a:rPr>
            <a:t>“Ensure healthy lives and promote well-being for all at all ages.” (</a:t>
          </a:r>
          <a:r>
            <a:rPr lang="en-GB" sz="1200" b="1" kern="1200">
              <a:solidFill>
                <a:srgbClr val="1155CC"/>
              </a:solidFill>
              <a:latin typeface="Arial"/>
              <a:cs typeface="Arial"/>
              <a:hlinkClick xmlns:r="http://schemas.openxmlformats.org/officeDocument/2006/relationships" r:id="rId1"/>
            </a:rPr>
            <a:t>Sustainable Development Goals</a:t>
          </a:r>
          <a:r>
            <a:rPr lang="en-GB" sz="1200" b="1" kern="1200">
              <a:solidFill>
                <a:srgbClr val="222222"/>
              </a:solidFill>
              <a:latin typeface="Arial"/>
              <a:cs typeface="Arial"/>
            </a:rPr>
            <a:t>)</a:t>
          </a:r>
          <a:endParaRPr lang="en-GB" sz="1200" b="1" kern="1200">
            <a:latin typeface="Arial"/>
            <a:cs typeface="Arial"/>
          </a:endParaRPr>
        </a:p>
      </dsp:txBody>
      <dsp:txXfrm>
        <a:off x="743740" y="1770"/>
        <a:ext cx="1706379" cy="1023827"/>
      </dsp:txXfrm>
    </dsp:sp>
    <dsp:sp modelId="{BD41A21A-2102-4C35-AD81-CB8CCB369095}">
      <dsp:nvSpPr>
        <dsp:cNvPr id="0" name=""/>
        <dsp:cNvSpPr/>
      </dsp:nvSpPr>
      <dsp:spPr>
        <a:xfrm>
          <a:off x="2620757"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solidFill>
                <a:srgbClr val="222222"/>
              </a:solidFill>
              <a:latin typeface="Arial"/>
              <a:cs typeface="Arial"/>
            </a:rPr>
            <a:t>Relevant target:</a:t>
          </a:r>
          <a:endParaRPr lang="en-GB" sz="1200" b="1" kern="1200">
            <a:latin typeface="Arial"/>
            <a:cs typeface="Arial"/>
          </a:endParaRPr>
        </a:p>
      </dsp:txBody>
      <dsp:txXfrm>
        <a:off x="2620757" y="1770"/>
        <a:ext cx="1706379" cy="1023827"/>
      </dsp:txXfrm>
    </dsp:sp>
    <dsp:sp modelId="{08A6E29A-B713-4E46-B860-9FF96DDE3DBA}">
      <dsp:nvSpPr>
        <dsp:cNvPr id="0" name=""/>
        <dsp:cNvSpPr/>
      </dsp:nvSpPr>
      <dsp:spPr>
        <a:xfrm>
          <a:off x="4497775"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solidFill>
                <a:srgbClr val="222222"/>
              </a:solidFill>
              <a:latin typeface="Arial"/>
              <a:cs typeface="Arial"/>
            </a:rPr>
            <a:t>SDG 3.4</a:t>
          </a:r>
          <a:endParaRPr lang="en-GB" sz="1200" b="1" kern="1200">
            <a:latin typeface="Arial"/>
            <a:cs typeface="Arial"/>
          </a:endParaRPr>
        </a:p>
      </dsp:txBody>
      <dsp:txXfrm>
        <a:off x="4497775" y="1770"/>
        <a:ext cx="1706379" cy="1023827"/>
      </dsp:txXfrm>
    </dsp:sp>
    <dsp:sp modelId="{380E2580-773B-4594-A940-553EC6D8CD14}">
      <dsp:nvSpPr>
        <dsp:cNvPr id="0" name=""/>
        <dsp:cNvSpPr/>
      </dsp:nvSpPr>
      <dsp:spPr>
        <a:xfrm>
          <a:off x="6374793" y="1770"/>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solidFill>
                <a:srgbClr val="222222"/>
              </a:solidFill>
              <a:latin typeface="Arial"/>
              <a:cs typeface="Arial"/>
            </a:rPr>
            <a:t>By 2030:</a:t>
          </a:r>
          <a:endParaRPr lang="en-GB" sz="1200" b="1" kern="1200">
            <a:latin typeface="Arial"/>
            <a:cs typeface="Arial"/>
          </a:endParaRPr>
        </a:p>
      </dsp:txBody>
      <dsp:txXfrm>
        <a:off x="6374793" y="1770"/>
        <a:ext cx="1706379" cy="1023827"/>
      </dsp:txXfrm>
    </dsp:sp>
    <dsp:sp modelId="{5BD485BB-1998-45A6-9F01-107084919F52}">
      <dsp:nvSpPr>
        <dsp:cNvPr id="0" name=""/>
        <dsp:cNvSpPr/>
      </dsp:nvSpPr>
      <dsp:spPr>
        <a:xfrm>
          <a:off x="743740"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solidFill>
                <a:srgbClr val="222222"/>
              </a:solidFill>
              <a:latin typeface="Arial"/>
              <a:cs typeface="Arial"/>
            </a:rPr>
            <a:t>Reduce premature mortality from non-communicable diseases</a:t>
          </a:r>
          <a:endParaRPr lang="en-GB" sz="1200" b="1" kern="1200">
            <a:latin typeface="Arial"/>
            <a:cs typeface="Arial"/>
          </a:endParaRPr>
        </a:p>
      </dsp:txBody>
      <dsp:txXfrm>
        <a:off x="743740" y="1196236"/>
        <a:ext cx="1706379" cy="1023827"/>
      </dsp:txXfrm>
    </dsp:sp>
    <dsp:sp modelId="{18E2374C-FFD2-47DD-8DEA-4E78D49D941C}">
      <dsp:nvSpPr>
        <dsp:cNvPr id="0" name=""/>
        <dsp:cNvSpPr/>
      </dsp:nvSpPr>
      <dsp:spPr>
        <a:xfrm>
          <a:off x="2620757"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solidFill>
                <a:srgbClr val="222222"/>
              </a:solidFill>
              <a:latin typeface="Arial"/>
              <a:cs typeface="Arial"/>
            </a:rPr>
            <a:t>Use prevention and treatment</a:t>
          </a:r>
          <a:endParaRPr lang="en-GB" sz="1200" b="1" kern="1200">
            <a:latin typeface="Arial"/>
            <a:cs typeface="Arial"/>
          </a:endParaRPr>
        </a:p>
      </dsp:txBody>
      <dsp:txXfrm>
        <a:off x="2620757" y="1196236"/>
        <a:ext cx="1706379" cy="1023827"/>
      </dsp:txXfrm>
    </dsp:sp>
    <dsp:sp modelId="{EB205EA9-C6B9-4D82-AF0C-6A356A7BA977}">
      <dsp:nvSpPr>
        <dsp:cNvPr id="0" name=""/>
        <dsp:cNvSpPr/>
      </dsp:nvSpPr>
      <dsp:spPr>
        <a:xfrm>
          <a:off x="4497775"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solidFill>
                <a:srgbClr val="222222"/>
              </a:solidFill>
              <a:latin typeface="Arial"/>
              <a:cs typeface="Arial"/>
            </a:rPr>
            <a:t>Promote mental health and wellbeing (</a:t>
          </a:r>
          <a:r>
            <a:rPr lang="en-GB" sz="1200" b="1" kern="1200">
              <a:solidFill>
                <a:srgbClr val="1155CC"/>
              </a:solidFill>
              <a:latin typeface="Arial"/>
              <a:cs typeface="Arial"/>
              <a:hlinkClick xmlns:r="http://schemas.openxmlformats.org/officeDocument/2006/relationships" r:id="rId2"/>
            </a:rPr>
            <a:t>Sustainable Development Goals</a:t>
          </a:r>
          <a:r>
            <a:rPr lang="en-GB" sz="1200" b="1" kern="1200">
              <a:solidFill>
                <a:srgbClr val="222222"/>
              </a:solidFill>
              <a:latin typeface="Arial"/>
              <a:cs typeface="Arial"/>
            </a:rPr>
            <a:t>)</a:t>
          </a:r>
          <a:endParaRPr lang="en-GB" sz="1200" b="1" kern="1200">
            <a:latin typeface="Arial"/>
            <a:cs typeface="Arial"/>
          </a:endParaRPr>
        </a:p>
      </dsp:txBody>
      <dsp:txXfrm>
        <a:off x="4497775" y="1196236"/>
        <a:ext cx="1706379" cy="1023827"/>
      </dsp:txXfrm>
    </dsp:sp>
    <dsp:sp modelId="{5E212771-6965-4E81-95BB-BDD1CD2C2CB9}">
      <dsp:nvSpPr>
        <dsp:cNvPr id="0" name=""/>
        <dsp:cNvSpPr/>
      </dsp:nvSpPr>
      <dsp:spPr>
        <a:xfrm>
          <a:off x="6374793" y="1196236"/>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a:solidFill>
                <a:srgbClr val="222222"/>
              </a:solidFill>
              <a:latin typeface="Arial"/>
              <a:cs typeface="Arial"/>
            </a:rPr>
            <a:t>Relevance to diabetes prevention</a:t>
          </a:r>
          <a:endParaRPr lang="en-GB" sz="1200" b="1" kern="1200">
            <a:latin typeface="Arial"/>
            <a:cs typeface="Arial"/>
          </a:endParaRPr>
        </a:p>
      </dsp:txBody>
      <dsp:txXfrm>
        <a:off x="6374793" y="1196236"/>
        <a:ext cx="1706379" cy="1023827"/>
      </dsp:txXfrm>
    </dsp:sp>
    <dsp:sp modelId="{1E9A44B5-E0F8-4BBA-912D-19C17155BA4D}">
      <dsp:nvSpPr>
        <dsp:cNvPr id="0" name=""/>
        <dsp:cNvSpPr/>
      </dsp:nvSpPr>
      <dsp:spPr>
        <a:xfrm>
          <a:off x="3559266" y="2390701"/>
          <a:ext cx="1706379" cy="102382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a:solidFill>
                <a:srgbClr val="222222"/>
              </a:solidFill>
              <a:latin typeface="Arial"/>
              <a:cs typeface="Arial"/>
            </a:rPr>
            <a:t>Prevention → early intervention → reduced disease burden → improved wellbeing</a:t>
          </a:r>
          <a:endParaRPr lang="en-GB" sz="1200" b="1" kern="1200"/>
        </a:p>
      </dsp:txBody>
      <dsp:txXfrm>
        <a:off x="3559266" y="2390701"/>
        <a:ext cx="1706379" cy="102382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328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5956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10/11/2026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3089295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10/11/2026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26521973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10/11/2026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7973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435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10/11/2026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6553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691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9633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10/11/2026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159298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10/11/2026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0096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10/11/2026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7172605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10/11/2026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8695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10/11/2026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318979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10/11/2026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5235948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10/11/2026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553686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10/11/2026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10788864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10/11/2026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1251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631787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10/11/2026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93464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10/11/2026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0944377"/>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97747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590269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52949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10/11/2026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12748186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1352376"/>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10/11/2026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627363"/>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10/11/2026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211829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10/11/2026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2489463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_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10/11/2026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619992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10/11/2026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2634872268"/>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 id="2147483870" r:id="rId17"/>
    <p:sldLayoutId id="2147483871" r:id="rId18"/>
    <p:sldLayoutId id="2147483872" r:id="rId19"/>
    <p:sldLayoutId id="2147483873" r:id="rId20"/>
    <p:sldLayoutId id="2147483874" r:id="rId21"/>
    <p:sldLayoutId id="2147483875" r:id="rId22"/>
    <p:sldLayoutId id="2147483876" r:id="rId23"/>
    <p:sldLayoutId id="2147483877" r:id="rId24"/>
    <p:sldLayoutId id="2147483878" r:id="rId25"/>
    <p:sldLayoutId id="2147483879" r:id="rId26"/>
    <p:sldLayoutId id="2147483880" r:id="rId27"/>
    <p:sldLayoutId id="2147483881" r:id="rId28"/>
    <p:sldLayoutId id="2147483882" r:id="rId29"/>
    <p:sldLayoutId id="2147483883" r:id="rId30"/>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userDrawn="1">
          <p15:clr>
            <a:srgbClr val="F26B43"/>
          </p15:clr>
        </p15:guide>
        <p15:guide id="6" userDrawn="1">
          <p15:clr>
            <a:srgbClr val="F26B43"/>
          </p15:clr>
        </p15:guide>
        <p15:guide id="8" pos="6936" userDrawn="1">
          <p15:clr>
            <a:srgbClr val="F26B43"/>
          </p15:clr>
        </p15:guide>
        <p15:guide id="10" orient="horz" pos="720" userDrawn="1">
          <p15:clr>
            <a:srgbClr val="F26B43"/>
          </p15:clr>
        </p15:guide>
        <p15:guide id="14" pos="6624" userDrawn="1">
          <p15:clr>
            <a:srgbClr val="F26B43"/>
          </p15:clr>
        </p15:guide>
        <p15:guide id="22" orient="horz" pos="360" userDrawn="1">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who.int/about/governance/constitution/?utm_source=chatgpt.com" TargetMode="External"/><Relationship Id="rId1" Type="http://schemas.openxmlformats.org/officeDocument/2006/relationships/slideLayout" Target="../slideLayouts/slideLayout2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2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Layout" Target="../diagrams/layout2.xml"/><Relationship Id="rId7" Type="http://schemas.openxmlformats.org/officeDocument/2006/relationships/image" Target="../media/image10.png"/><Relationship Id="rId2" Type="http://schemas.openxmlformats.org/officeDocument/2006/relationships/diagramData" Target="../diagrams/data2.xml"/><Relationship Id="rId1" Type="http://schemas.openxmlformats.org/officeDocument/2006/relationships/slideLayout" Target="../slideLayouts/slideLayout2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Layout" Target="../diagrams/layout3.xml"/><Relationship Id="rId7" Type="http://schemas.openxmlformats.org/officeDocument/2006/relationships/image" Target="../media/image16.png"/><Relationship Id="rId2" Type="http://schemas.openxmlformats.org/officeDocument/2006/relationships/diagramData" Target="../diagrams/data3.xml"/><Relationship Id="rId1" Type="http://schemas.openxmlformats.org/officeDocument/2006/relationships/slideLayout" Target="../slideLayouts/slideLayout2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2019/01/long-term-plan/?utm_source=chatgpt.com" TargetMode="External"/><Relationship Id="rId2" Type="http://schemas.openxmlformats.org/officeDocument/2006/relationships/hyperlink" Target="https://www.legislation.gov.uk/cy/ukpga/2022/31/body/2023-04-01?utm_source=chatgpt.com" TargetMode="External"/><Relationship Id="rId1" Type="http://schemas.openxmlformats.org/officeDocument/2006/relationships/slideLayout" Target="../slideLayouts/slideLayout28.xml"/><Relationship Id="rId5" Type="http://schemas.openxmlformats.org/officeDocument/2006/relationships/image" Target="../media/image19.png"/><Relationship Id="rId4" Type="http://schemas.openxmlformats.org/officeDocument/2006/relationships/image" Target="../media/image18.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england.nhs.uk/diabetes/diabetes-prevention/?utm_source=chatgpt.com" TargetMode="External"/><Relationship Id="rId1" Type="http://schemas.openxmlformats.org/officeDocument/2006/relationships/slideLayout" Target="../slideLayouts/slideLayout28.xml"/><Relationship Id="rId4" Type="http://schemas.openxmlformats.org/officeDocument/2006/relationships/image" Target="../media/image21.png"/></Relationships>
</file>

<file path=ppt/slides/_rels/slide1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www.england.nhs.uk/diabetes/diabetes-prevention/?utm_source=chatgpt.com" TargetMode="Externa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england.nhs.uk/about/equality/equality-hub/national-healthcare-inequalities-improvement-programme/?utm_source=chatgpt.com" TargetMode="External"/><Relationship Id="rId1" Type="http://schemas.openxmlformats.org/officeDocument/2006/relationships/slideLayout" Target="../slideLayouts/slideLayout30.xml"/></Relationships>
</file>

<file path=ppt/slides/_rels/slide1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5.xml.rels><?xml version="1.0" encoding="UTF-8" standalone="yes"?>
<Relationships xmlns="http://schemas.openxmlformats.org/package/2006/relationships"><Relationship Id="rId8" Type="http://schemas.openxmlformats.org/officeDocument/2006/relationships/hyperlink" Target="https://www.england.nhs.uk/about/equality/equality-hub/national-healthcare-inequalities-improvement-programme/?utm_source=chatgpt.com" TargetMode="External"/><Relationship Id="rId13" Type="http://schemas.openxmlformats.org/officeDocument/2006/relationships/hyperlink" Target="https://sdgs.un.org/goals/goal3?utm_source=chatgpt.com" TargetMode="External"/><Relationship Id="rId3" Type="http://schemas.openxmlformats.org/officeDocument/2006/relationships/hyperlink" Target="https://www.un.org/sustainabledevelopment/health/" TargetMode="External"/><Relationship Id="rId7" Type="http://schemas.openxmlformats.org/officeDocument/2006/relationships/hyperlink" Target="https://www.england.nhs.uk/diabetes/diabetes-prevention/" TargetMode="External"/><Relationship Id="rId12" Type="http://schemas.openxmlformats.org/officeDocument/2006/relationships/hyperlink" Target="https://www.gov.uk/government/collections/health-and-care-act-2022" TargetMode="External"/><Relationship Id="rId2" Type="http://schemas.openxmlformats.org/officeDocument/2006/relationships/hyperlink" Target="https://www.england.nhs.uk/2019/01/long-term-plan/?utm_source=chatgpt.com" TargetMode="External"/><Relationship Id="rId1" Type="http://schemas.openxmlformats.org/officeDocument/2006/relationships/slideLayout" Target="../slideLayouts/slideLayout28.xml"/><Relationship Id="rId6" Type="http://schemas.openxmlformats.org/officeDocument/2006/relationships/hyperlink" Target="https://www.england.nhs.uk/ourwork/prevention/?utm_source=chatgpt.com" TargetMode="External"/><Relationship Id="rId11" Type="http://schemas.openxmlformats.org/officeDocument/2006/relationships/hyperlink" Target="https://www.legislation.gov.uk/cy/ukpga/2022/31/body/2023-04-01?utm_source=chatgpt.com" TargetMode="External"/><Relationship Id="rId5" Type="http://schemas.openxmlformats.org/officeDocument/2006/relationships/hyperlink" Target="https://digital.nhs.uk/data-and-information/publications/statistical/national-diabetes-audit-ndh-dpp" TargetMode="External"/><Relationship Id="rId15" Type="http://schemas.openxmlformats.org/officeDocument/2006/relationships/hyperlink" Target="https://www.who.int/about/governance/constitution" TargetMode="External"/><Relationship Id="rId10" Type="http://schemas.openxmlformats.org/officeDocument/2006/relationships/hyperlink" Target="https://www.england.nhs.uk/about/equality/equality-hub/national-healthcare-inequalities-improvement-programme/" TargetMode="External"/><Relationship Id="rId4" Type="http://schemas.openxmlformats.org/officeDocument/2006/relationships/hyperlink" Target="https://www.england.nhs.uk/diabetes/diabetes-prevention/?utm_source=chatgpt.com" TargetMode="External"/><Relationship Id="rId9" Type="http://schemas.openxmlformats.org/officeDocument/2006/relationships/hyperlink" Target="http://www.england.nhs.uk" TargetMode="External"/><Relationship Id="rId14" Type="http://schemas.openxmlformats.org/officeDocument/2006/relationships/hyperlink" Target="https://www.who.int/about/governance/constitution/?utm_source=chatgpt.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google.com/search?vsrid=COeDneDRqbOJMRACGAEiJDE3YTdlOWVlLTIxOWMtNDdlZS1hNmM1LWY1YzRjZGM4MTU0MDKBASICZW4oKUJzCi5sZmUtZHVtbXk6YjgwMTFmMjUtMDAzOC00YmExLTk4NGQtZjhhZWFmZGVjOWEwEkEKPy9ibnMvZW4vYm9yZy9lbi9ibnMvbGVucy1mcm9udGVuZC1hcGkvcHJvZC5sZW5zLWZyb250ZW5kLWFwaS85NloECgJlbji5iKnk6aeXAw&amp;vsint=CAQqDAoCCAcSAggKGAEgATojChYNAAAAPxUAAAA_HQAAgD8lAACAPzABEK4EGOYCJQAAgD8&amp;udm=26&amp;lns_mode=un&amp;source=lns.web.gisivli&amp;vsdim=558,358&amp;gsessionid=MZbjuOMd56iTVatfw563LAqREBIhzNBqpfXNTIUKKVelJNvtOiykuw&amp;lsessionid=nKFVw2eOYcoJVZiXNOJ2uZcmwsSiwsq3Pqskp1hZICzrjwiHShxeCg&amp;lns_surface=19&amp;authuser=0&amp;lns_vfs=e&amp;qsubts=1791373354617&amp;biw=1366&amp;bih=633&amp;ved=0CBkQh6cGahcKEwjw9_TM6aeXAxUAAAAAHQAAAAAQag&amp;tbnid=tryFSMsJ_fAEDM&amp;ictx=2" TargetMode="External"/><Relationship Id="rId3" Type="http://schemas.openxmlformats.org/officeDocument/2006/relationships/hyperlink" Target="https://www.facebook.com/groups/454808828054279/posts/2723415694526903/" TargetMode="External"/><Relationship Id="rId7" Type="http://schemas.openxmlformats.org/officeDocument/2006/relationships/hyperlink" Target="https://brookbushinstitute.com/glossary/biopsychosocial-bps-model" TargetMode="External"/><Relationship Id="rId2" Type="http://schemas.openxmlformats.org/officeDocument/2006/relationships/hyperlink" Target="https://campaignresources.dhsc.gov.uk/campaigns/healthier-you-nhs-diabetes-prevention-programme/" TargetMode="External"/><Relationship Id="rId1" Type="http://schemas.openxmlformats.org/officeDocument/2006/relationships/slideLayout" Target="../slideLayouts/slideLayout28.xml"/><Relationship Id="rId6" Type="http://schemas.openxmlformats.org/officeDocument/2006/relationships/hyperlink" Target="https://ukhsa.blog.gov.uk/2018/12/18/health-matters-reducing-health-inequalities-in-mental-illness/" TargetMode="External"/><Relationship Id="rId5" Type="http://schemas.openxmlformats.org/officeDocument/2006/relationships/hyperlink" Target="https://wshealthalliance.nsw.gov.au/the-health-lens-integrating-health-and-wellbeing-indicators-into-the-built-environment/" TargetMode="External"/><Relationship Id="rId4" Type="http://schemas.openxmlformats.org/officeDocument/2006/relationships/hyperlink" Target="https://www.cdc.gov/mental-health/about/index.html" TargetMode="External"/><Relationship Id="rId9" Type="http://schemas.openxmlformats.org/officeDocument/2006/relationships/hyperlink" Target="https://fiveable.me/introduction-public-health/unit-5/social-ecological-model-health/study-guide/KKPXuIyR84z7SXuT"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kingsfund.org.uk/insight-and-analysis/long-reads/nhs-long-term-plan-explained" TargetMode="External"/><Relationship Id="rId2" Type="http://schemas.openxmlformats.org/officeDocument/2006/relationships/hyperlink" Target="http://socisdg.com/en/blog/sustainable-development-goal-3-ensure-healthy-lives-and-promote-well-being-for-all-at-all-ages/" TargetMode="External"/><Relationship Id="rId1" Type="http://schemas.openxmlformats.org/officeDocument/2006/relationships/slideLayout" Target="../slideLayouts/slideLayout28.xml"/><Relationship Id="rId6" Type="http://schemas.openxmlformats.org/officeDocument/2006/relationships/hyperlink" Target="https://www.sath.nhs.uk/news/sath-joins-campaign-to-help-prevent-type-2-diabetes/" TargetMode="External"/><Relationship Id="rId5" Type="http://schemas.openxmlformats.org/officeDocument/2006/relationships/hyperlink" Target="https://jointsdgfund.org/sustainable-development-goals/goal-3-good-health-and-well-being" TargetMode="External"/><Relationship Id="rId4" Type="http://schemas.openxmlformats.org/officeDocument/2006/relationships/hyperlink" Target="https://www.gov.uk/government/publications/health-disparities-and-health-inequalities-applying-all-our-health/health-disparities-and-health-inequalities-applying-all-our-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AFC084-A786-291F-6F86-B58E6FFE714F}"/>
              </a:ext>
            </a:extLst>
          </p:cNvPr>
          <p:cNvSpPr>
            <a:spLocks noGrp="1"/>
          </p:cNvSpPr>
          <p:nvPr>
            <p:ph type="title"/>
          </p:nvPr>
        </p:nvSpPr>
        <p:spPr>
          <a:xfrm>
            <a:off x="791498" y="497185"/>
            <a:ext cx="5132438" cy="1622322"/>
          </a:xfrm>
        </p:spPr>
        <p:txBody>
          <a:bodyPr vert="horz" lIns="91440" tIns="45720" rIns="91440" bIns="45720" rtlCol="0" anchor="ctr">
            <a:normAutofit/>
          </a:bodyPr>
          <a:lstStyle/>
          <a:p>
            <a:pPr>
              <a:lnSpc>
                <a:spcPct val="90000"/>
              </a:lnSpc>
            </a:pPr>
            <a:r>
              <a:rPr lang="en-US" sz="2000" b="0" i="0" kern="1200">
                <a:solidFill>
                  <a:schemeClr val="tx1"/>
                </a:solidFill>
                <a:highlight>
                  <a:srgbClr val="808000"/>
                </a:highlight>
                <a:latin typeface="+mj-lt"/>
                <a:ea typeface="+mj-ea"/>
                <a:cs typeface="+mj-cs"/>
              </a:rPr>
              <a:t>Integrating Health, Wellbeing and Sustainable Development in UK Health and Social Care</a:t>
            </a:r>
            <a:endParaRPr lang="en-US" sz="2000" b="0" i="0" kern="1200">
              <a:solidFill>
                <a:schemeClr val="tx1"/>
              </a:solidFill>
              <a:latin typeface="+mj-lt"/>
              <a:ea typeface="+mj-ea"/>
              <a:cs typeface="+mj-cs"/>
            </a:endParaRPr>
          </a:p>
          <a:p>
            <a:pPr>
              <a:lnSpc>
                <a:spcPct val="90000"/>
              </a:lnSpc>
            </a:pPr>
            <a:r>
              <a:rPr lang="en-US" sz="2000" b="0" i="0" kern="1200">
                <a:solidFill>
                  <a:schemeClr val="tx1"/>
                </a:solidFill>
                <a:highlight>
                  <a:srgbClr val="808000"/>
                </a:highlight>
                <a:latin typeface="+mj-lt"/>
                <a:ea typeface="+mj-ea"/>
                <a:cs typeface="+mj-cs"/>
              </a:rPr>
              <a:t>Case study: Healthier You NHS Diabetes Prevention Programme</a:t>
            </a:r>
            <a:endParaRPr lang="en-US" sz="2000" b="0" i="0" kern="1200">
              <a:solidFill>
                <a:schemeClr val="tx1"/>
              </a:solidFill>
              <a:latin typeface="+mj-lt"/>
              <a:ea typeface="+mj-ea"/>
              <a:cs typeface="+mj-cs"/>
            </a:endParaRPr>
          </a:p>
          <a:p>
            <a:pPr>
              <a:lnSpc>
                <a:spcPct val="90000"/>
              </a:lnSpc>
            </a:pPr>
            <a:endParaRPr lang="en-US" sz="2000" b="0" i="0" kern="1200">
              <a:solidFill>
                <a:schemeClr val="tx1"/>
              </a:solidFill>
              <a:highlight>
                <a:srgbClr val="000000"/>
              </a:highlight>
              <a:latin typeface="+mj-lt"/>
              <a:ea typeface="+mj-ea"/>
              <a:cs typeface="+mj-cs"/>
            </a:endParaRPr>
          </a:p>
          <a:p>
            <a:pPr>
              <a:lnSpc>
                <a:spcPct val="90000"/>
              </a:lnSpc>
            </a:pPr>
            <a:endParaRPr lang="en-US" sz="2000" b="0" i="0" kern="1200">
              <a:solidFill>
                <a:schemeClr val="tx1"/>
              </a:solidFill>
              <a:highlight>
                <a:srgbClr val="000000"/>
              </a:highlight>
              <a:latin typeface="+mj-lt"/>
              <a:ea typeface="+mj-ea"/>
              <a:cs typeface="+mj-cs"/>
            </a:endParaRPr>
          </a:p>
        </p:txBody>
      </p:sp>
      <p:pic>
        <p:nvPicPr>
          <p:cNvPr id="8" name="Picture 7">
            <a:extLst>
              <a:ext uri="{FF2B5EF4-FFF2-40B4-BE49-F238E27FC236}">
                <a16:creationId xmlns:a16="http://schemas.microsoft.com/office/drawing/2014/main" id="{F68E104C-2D10-0E08-576F-F29B1BD18D05}"/>
              </a:ext>
            </a:extLst>
          </p:cNvPr>
          <p:cNvPicPr>
            <a:picLocks noChangeAspect="1"/>
          </p:cNvPicPr>
          <p:nvPr/>
        </p:nvPicPr>
        <p:blipFill>
          <a:blip r:embed="rId2"/>
          <a:stretch>
            <a:fillRect/>
          </a:stretch>
        </p:blipFill>
        <p:spPr>
          <a:xfrm>
            <a:off x="7365076" y="222252"/>
            <a:ext cx="4828707" cy="2438497"/>
          </a:xfrm>
          <a:prstGeom prst="rect">
            <a:avLst/>
          </a:prstGeom>
        </p:spPr>
      </p:pic>
      <p:pic>
        <p:nvPicPr>
          <p:cNvPr id="7" name="Graphic 6" descr="Stethoscope">
            <a:extLst>
              <a:ext uri="{FF2B5EF4-FFF2-40B4-BE49-F238E27FC236}">
                <a16:creationId xmlns:a16="http://schemas.microsoft.com/office/drawing/2014/main" id="{43FDC25A-F8B0-EF58-D2A9-37E9358B91A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78948" y="3723286"/>
            <a:ext cx="2710389" cy="2710389"/>
          </a:xfrm>
          <a:prstGeom prst="rect">
            <a:avLst/>
          </a:prstGeom>
        </p:spPr>
      </p:pic>
      <p:sp>
        <p:nvSpPr>
          <p:cNvPr id="2" name="TextBox 1">
            <a:extLst>
              <a:ext uri="{FF2B5EF4-FFF2-40B4-BE49-F238E27FC236}">
                <a16:creationId xmlns:a16="http://schemas.microsoft.com/office/drawing/2014/main" id="{D2C15460-0475-BFBF-B53B-C10FA5D9ADEB}"/>
              </a:ext>
            </a:extLst>
          </p:cNvPr>
          <p:cNvSpPr txBox="1"/>
          <p:nvPr/>
        </p:nvSpPr>
        <p:spPr>
          <a:xfrm>
            <a:off x="137885" y="2658394"/>
            <a:ext cx="7231017"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400" b="1" cap="all"/>
              <a:t>SAIBHA HALIMA HUSSAIN (2318976)</a:t>
            </a:r>
            <a:br>
              <a:rPr lang="en-GB" sz="3400" b="1" cap="all"/>
            </a:br>
            <a:r>
              <a:rPr lang="en-GB" sz="3400" b="1" cap="all"/>
              <a:t>HEALTH AND WELLBEING AND SUSTAINABLE DEVELOPMENT</a:t>
            </a:r>
            <a:br>
              <a:rPr lang="en-GB" sz="3400" b="1" cap="all"/>
            </a:br>
            <a:r>
              <a:rPr lang="en-GB" sz="3400" b="1" cap="all"/>
              <a:t>  (BMHP6030)</a:t>
            </a:r>
            <a:br>
              <a:rPr lang="en-GB" sz="3400" b="1" cap="all"/>
            </a:br>
            <a:r>
              <a:rPr lang="en-GB" sz="3400" b="1" cap="all"/>
              <a:t>PARESE AHMED</a:t>
            </a:r>
            <a:br>
              <a:rPr lang="en-GB" sz="3400" b="1" cap="all"/>
            </a:br>
            <a:endParaRPr lang="en-US" sz="3400">
              <a:solidFill>
                <a:srgbClr val="000000"/>
              </a:solidFill>
            </a:endParaRPr>
          </a:p>
          <a:p>
            <a:pPr algn="l"/>
            <a:endParaRPr lang="en-US"/>
          </a:p>
        </p:txBody>
      </p:sp>
    </p:spTree>
    <p:extLst>
      <p:ext uri="{BB962C8B-B14F-4D97-AF65-F5344CB8AC3E}">
        <p14:creationId xmlns:p14="http://schemas.microsoft.com/office/powerpoint/2010/main" val="24633050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6A-FC83-9674-74B0-F3D0441466BD}"/>
              </a:ext>
            </a:extLst>
          </p:cNvPr>
          <p:cNvSpPr>
            <a:spLocks noGrp="1"/>
          </p:cNvSpPr>
          <p:nvPr>
            <p:ph type="title"/>
          </p:nvPr>
        </p:nvSpPr>
        <p:spPr>
          <a:xfrm>
            <a:off x="393" y="858649"/>
            <a:ext cx="5026130" cy="1391692"/>
          </a:xfrm>
        </p:spPr>
        <p:txBody>
          <a:bodyPr>
            <a:normAutofit fontScale="90000"/>
          </a:bodyPr>
          <a:lstStyle/>
          <a:p>
            <a:r>
              <a:rPr lang="en-GB" b="1">
                <a:solidFill>
                  <a:schemeClr val="tx2"/>
                </a:solidFill>
                <a:highlight>
                  <a:srgbClr val="FFFFFF"/>
                </a:highlight>
                <a:latin typeface="Arial"/>
                <a:cs typeface="Arial"/>
              </a:rPr>
              <a:t>Understanding Health</a:t>
            </a:r>
            <a:endParaRPr lang="en-US" b="1">
              <a:solidFill>
                <a:schemeClr val="tx2"/>
              </a:solidFill>
            </a:endParaRPr>
          </a:p>
        </p:txBody>
      </p:sp>
      <p:sp>
        <p:nvSpPr>
          <p:cNvPr id="3" name="Content Placeholder 2">
            <a:extLst>
              <a:ext uri="{FF2B5EF4-FFF2-40B4-BE49-F238E27FC236}">
                <a16:creationId xmlns:a16="http://schemas.microsoft.com/office/drawing/2014/main" id="{9AEB9F9C-F1CE-9086-0642-D55E7B53DB7B}"/>
              </a:ext>
            </a:extLst>
          </p:cNvPr>
          <p:cNvSpPr>
            <a:spLocks noGrp="1"/>
          </p:cNvSpPr>
          <p:nvPr>
            <p:ph idx="1"/>
          </p:nvPr>
        </p:nvSpPr>
        <p:spPr>
          <a:xfrm>
            <a:off x="561110" y="2603500"/>
            <a:ext cx="4072673" cy="3416300"/>
          </a:xfrm>
        </p:spPr>
        <p:txBody>
          <a:bodyPr vert="horz" lIns="91440" tIns="45720" rIns="91440" bIns="45720" rtlCol="0" anchor="t">
            <a:normAutofit/>
          </a:bodyPr>
          <a:lstStyle/>
          <a:p>
            <a:pPr>
              <a:lnSpc>
                <a:spcPct val="90000"/>
              </a:lnSpc>
              <a:buNone/>
            </a:pPr>
            <a:r>
              <a:rPr lang="en-GB" sz="1500" b="1">
                <a:highlight>
                  <a:srgbClr val="FFFFFF"/>
                </a:highlight>
                <a:latin typeface="Arial"/>
                <a:cs typeface="Arial"/>
              </a:rPr>
              <a:t>Health is a multidimensional concept extending beyond the mere absence of illness. It encompasses physical, mental, and social wellbeing, all of which are shaped by both individual factors and broader environmental conditions. Consequently, effective healthcare must adopt a holistic approach that treats the whole person. As defined by the WHO, health is a state of complete physical, mental, and social wellbeing, rather than just the absence of disease or infirmity.</a:t>
            </a:r>
            <a:endParaRPr lang="en-US" sz="1500" b="1">
              <a:latin typeface="Arial"/>
              <a:cs typeface="Arial"/>
            </a:endParaRPr>
          </a:p>
          <a:p>
            <a:pPr>
              <a:lnSpc>
                <a:spcPct val="90000"/>
              </a:lnSpc>
              <a:buNone/>
            </a:pPr>
            <a:r>
              <a:rPr lang="en-GB" sz="1500" b="1">
                <a:highlight>
                  <a:srgbClr val="FFFFFF"/>
                </a:highlight>
                <a:latin typeface="Arial"/>
                <a:cs typeface="Arial"/>
              </a:rPr>
              <a:t>(WHO, 1948) (</a:t>
            </a:r>
            <a:r>
              <a:rPr lang="en-GB" sz="1500" b="1">
                <a:highlight>
                  <a:srgbClr val="FFFFFF"/>
                </a:highlight>
                <a:latin typeface="Arial"/>
                <a:cs typeface="Arial"/>
                <a:hlinkClick r:id="rId2">
                  <a:extLst>
                    <a:ext uri="{A12FA001-AC4F-418D-AE19-62706E023703}">
                      <ahyp:hlinkClr xmlns:ahyp="http://schemas.microsoft.com/office/drawing/2018/hyperlinkcolor" val="tx"/>
                    </a:ext>
                  </a:extLst>
                </a:hlinkClick>
              </a:rPr>
              <a:t>World Health Organization</a:t>
            </a:r>
            <a:r>
              <a:rPr lang="en-GB" sz="1500" b="1">
                <a:highlight>
                  <a:srgbClr val="FFFFFF"/>
                </a:highlight>
                <a:latin typeface="Arial"/>
                <a:cs typeface="Arial"/>
              </a:rPr>
              <a:t>)</a:t>
            </a:r>
            <a:endParaRPr lang="en-GB" sz="1500" b="1">
              <a:latin typeface="Arial"/>
              <a:cs typeface="Arial"/>
            </a:endParaRPr>
          </a:p>
          <a:p>
            <a:pPr marL="0" indent="0">
              <a:lnSpc>
                <a:spcPct val="90000"/>
              </a:lnSpc>
              <a:buNone/>
            </a:pPr>
            <a:endParaRPr lang="en-GB" sz="1500"/>
          </a:p>
        </p:txBody>
      </p:sp>
      <p:pic>
        <p:nvPicPr>
          <p:cNvPr id="5" name="Picture 4">
            <a:extLst>
              <a:ext uri="{FF2B5EF4-FFF2-40B4-BE49-F238E27FC236}">
                <a16:creationId xmlns:a16="http://schemas.microsoft.com/office/drawing/2014/main" id="{15C5A4DD-6B5D-8B6A-19E9-47BA9441514A}"/>
              </a:ext>
            </a:extLst>
          </p:cNvPr>
          <p:cNvPicPr>
            <a:picLocks noChangeAspect="1"/>
          </p:cNvPicPr>
          <p:nvPr/>
        </p:nvPicPr>
        <p:blipFill>
          <a:blip r:embed="rId3"/>
          <a:srcRect t="1619" r="1" b="695"/>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Tree>
    <p:extLst>
      <p:ext uri="{BB962C8B-B14F-4D97-AF65-F5344CB8AC3E}">
        <p14:creationId xmlns:p14="http://schemas.microsoft.com/office/powerpoint/2010/main" val="679034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83044-2152-2BF1-695E-803E33C97290}"/>
              </a:ext>
            </a:extLst>
          </p:cNvPr>
          <p:cNvSpPr>
            <a:spLocks noGrp="1"/>
          </p:cNvSpPr>
          <p:nvPr>
            <p:ph type="title"/>
          </p:nvPr>
        </p:nvSpPr>
        <p:spPr>
          <a:xfrm>
            <a:off x="2204502" y="1922574"/>
            <a:ext cx="8761413" cy="706964"/>
          </a:xfrm>
        </p:spPr>
        <p:txBody>
          <a:bodyPr/>
          <a:lstStyle/>
          <a:p>
            <a:r>
              <a:rPr lang="en-GB" b="1">
                <a:solidFill>
                  <a:schemeClr val="tx1"/>
                </a:solidFill>
                <a:ea typeface="+mj-lt"/>
                <a:cs typeface="+mj-lt"/>
              </a:rPr>
              <a:t>Wellbeing and Sustainable Development</a:t>
            </a:r>
            <a:endParaRPr lang="en-US" b="1">
              <a:solidFill>
                <a:schemeClr val="tx1"/>
              </a:solidFill>
            </a:endParaRPr>
          </a:p>
          <a:p>
            <a:br>
              <a:rPr lang="en-US"/>
            </a:br>
            <a:endParaRPr lang="en-US"/>
          </a:p>
          <a:p>
            <a:endParaRPr lang="en-GB"/>
          </a:p>
        </p:txBody>
      </p:sp>
      <p:sp>
        <p:nvSpPr>
          <p:cNvPr id="3" name="Content Placeholder 2">
            <a:extLst>
              <a:ext uri="{FF2B5EF4-FFF2-40B4-BE49-F238E27FC236}">
                <a16:creationId xmlns:a16="http://schemas.microsoft.com/office/drawing/2014/main" id="{DD31438B-91C0-6637-39F9-7DAD608AD34A}"/>
              </a:ext>
            </a:extLst>
          </p:cNvPr>
          <p:cNvSpPr>
            <a:spLocks noGrp="1"/>
          </p:cNvSpPr>
          <p:nvPr>
            <p:ph idx="1"/>
          </p:nvPr>
        </p:nvSpPr>
        <p:spPr/>
        <p:txBody>
          <a:bodyPr vert="horz" lIns="91440" tIns="45720" rIns="91440" bIns="45720" rtlCol="0" anchor="t">
            <a:normAutofit/>
          </a:bodyPr>
          <a:lstStyle/>
          <a:p>
            <a:pPr>
              <a:buNone/>
            </a:pPr>
            <a:endParaRPr lang="en-US"/>
          </a:p>
          <a:p>
            <a:pPr>
              <a:buNone/>
            </a:pPr>
            <a:endParaRPr lang="en-US"/>
          </a:p>
          <a:p>
            <a:pPr>
              <a:buNone/>
            </a:pPr>
            <a:br>
              <a:rPr lang="en-US"/>
            </a:br>
            <a:endParaRPr lang="en-US"/>
          </a:p>
          <a:p>
            <a:pPr marL="0" indent="0">
              <a:buNone/>
            </a:pPr>
            <a:endParaRPr lang="en-GB"/>
          </a:p>
        </p:txBody>
      </p:sp>
      <p:pic>
        <p:nvPicPr>
          <p:cNvPr id="40" name="Picture 39">
            <a:extLst>
              <a:ext uri="{FF2B5EF4-FFF2-40B4-BE49-F238E27FC236}">
                <a16:creationId xmlns:a16="http://schemas.microsoft.com/office/drawing/2014/main" id="{336256D6-8088-D65E-E323-BE25F9C226BB}"/>
              </a:ext>
            </a:extLst>
          </p:cNvPr>
          <p:cNvPicPr>
            <a:picLocks noChangeAspect="1"/>
          </p:cNvPicPr>
          <p:nvPr/>
        </p:nvPicPr>
        <p:blipFill>
          <a:blip r:embed="rId2"/>
          <a:srcRect l="849" r="1486" b="388"/>
          <a:stretch>
            <a:fillRect/>
          </a:stretch>
        </p:blipFill>
        <p:spPr>
          <a:xfrm>
            <a:off x="6955944" y="2817599"/>
            <a:ext cx="5267727" cy="3753267"/>
          </a:xfrm>
          <a:prstGeom prst="rect">
            <a:avLst/>
          </a:prstGeom>
        </p:spPr>
      </p:pic>
      <p:graphicFrame>
        <p:nvGraphicFramePr>
          <p:cNvPr id="42" name="TextBox 37">
            <a:extLst>
              <a:ext uri="{FF2B5EF4-FFF2-40B4-BE49-F238E27FC236}">
                <a16:creationId xmlns:a16="http://schemas.microsoft.com/office/drawing/2014/main" id="{3B2239EA-85A9-816A-0602-3294C4536CF7}"/>
              </a:ext>
            </a:extLst>
          </p:cNvPr>
          <p:cNvGraphicFramePr/>
          <p:nvPr>
            <p:extLst>
              <p:ext uri="{D42A27DB-BD31-4B8C-83A1-F6EECF244321}">
                <p14:modId xmlns:p14="http://schemas.microsoft.com/office/powerpoint/2010/main" val="2245582106"/>
              </p:ext>
            </p:extLst>
          </p:nvPr>
        </p:nvGraphicFramePr>
        <p:xfrm>
          <a:off x="293" y="2275731"/>
          <a:ext cx="6434602" cy="45858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92910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1605D-9F8C-EC2B-ACA2-4156F79BE9AE}"/>
              </a:ext>
            </a:extLst>
          </p:cNvPr>
          <p:cNvSpPr>
            <a:spLocks noGrp="1"/>
          </p:cNvSpPr>
          <p:nvPr>
            <p:ph type="title"/>
          </p:nvPr>
        </p:nvSpPr>
        <p:spPr>
          <a:xfrm>
            <a:off x="2148721" y="384850"/>
            <a:ext cx="5132438" cy="1622322"/>
          </a:xfrm>
        </p:spPr>
        <p:txBody>
          <a:bodyPr>
            <a:normAutofit/>
          </a:bodyPr>
          <a:lstStyle/>
          <a:p>
            <a:r>
              <a:rPr lang="en-GB" b="1">
                <a:solidFill>
                  <a:schemeClr val="bg1"/>
                </a:solidFill>
                <a:highlight>
                  <a:srgbClr val="FFFFFF"/>
                </a:highlight>
                <a:latin typeface="Arial"/>
                <a:cs typeface="Arial"/>
              </a:rPr>
              <a:t> Integrating the Concepts</a:t>
            </a:r>
            <a:endParaRPr lang="en-US" b="1">
              <a:solidFill>
                <a:schemeClr val="bg1"/>
              </a:solidFill>
              <a:latin typeface="Arial"/>
              <a:cs typeface="Arial"/>
            </a:endParaRPr>
          </a:p>
        </p:txBody>
      </p:sp>
      <p:graphicFrame>
        <p:nvGraphicFramePr>
          <p:cNvPr id="46" name="Content Placeholder 2">
            <a:extLst>
              <a:ext uri="{FF2B5EF4-FFF2-40B4-BE49-F238E27FC236}">
                <a16:creationId xmlns:a16="http://schemas.microsoft.com/office/drawing/2014/main" id="{D7EEB040-DE1A-F81D-EB56-3D75E8D37EF2}"/>
              </a:ext>
            </a:extLst>
          </p:cNvPr>
          <p:cNvGraphicFramePr>
            <a:graphicFrameLocks noGrp="1"/>
          </p:cNvGraphicFramePr>
          <p:nvPr>
            <p:ph idx="1"/>
            <p:extLst>
              <p:ext uri="{D42A27DB-BD31-4B8C-83A1-F6EECF244321}">
                <p14:modId xmlns:p14="http://schemas.microsoft.com/office/powerpoint/2010/main" val="983455865"/>
              </p:ext>
            </p:extLst>
          </p:nvPr>
        </p:nvGraphicFramePr>
        <p:xfrm>
          <a:off x="639098" y="1354812"/>
          <a:ext cx="6081344" cy="5335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72" name="Picture 771" descr="A group of green icons&#10;&#10;AI-generated content may be incorrect.">
            <a:extLst>
              <a:ext uri="{FF2B5EF4-FFF2-40B4-BE49-F238E27FC236}">
                <a16:creationId xmlns:a16="http://schemas.microsoft.com/office/drawing/2014/main" id="{6CA19D85-8157-BD54-7496-2C16FFD38300}"/>
              </a:ext>
            </a:extLst>
          </p:cNvPr>
          <p:cNvPicPr>
            <a:picLocks noChangeAspect="1"/>
          </p:cNvPicPr>
          <p:nvPr/>
        </p:nvPicPr>
        <p:blipFill>
          <a:blip r:embed="rId7"/>
          <a:stretch>
            <a:fillRect/>
          </a:stretch>
        </p:blipFill>
        <p:spPr>
          <a:xfrm>
            <a:off x="7275553" y="-1905"/>
            <a:ext cx="4914971" cy="3443694"/>
          </a:xfrm>
          <a:prstGeom prst="rect">
            <a:avLst/>
          </a:prstGeom>
        </p:spPr>
      </p:pic>
      <p:pic>
        <p:nvPicPr>
          <p:cNvPr id="773" name="Picture 772">
            <a:extLst>
              <a:ext uri="{FF2B5EF4-FFF2-40B4-BE49-F238E27FC236}">
                <a16:creationId xmlns:a16="http://schemas.microsoft.com/office/drawing/2014/main" id="{A8C78655-374D-602A-02CD-5FDAA5D1F462}"/>
              </a:ext>
            </a:extLst>
          </p:cNvPr>
          <p:cNvPicPr>
            <a:picLocks noChangeAspect="1"/>
          </p:cNvPicPr>
          <p:nvPr/>
        </p:nvPicPr>
        <p:blipFill>
          <a:blip r:embed="rId8"/>
          <a:stretch>
            <a:fillRect/>
          </a:stretch>
        </p:blipFill>
        <p:spPr>
          <a:xfrm>
            <a:off x="7462126" y="3706993"/>
            <a:ext cx="4724876" cy="3156086"/>
          </a:xfrm>
          <a:prstGeom prst="rect">
            <a:avLst/>
          </a:prstGeom>
        </p:spPr>
      </p:pic>
    </p:spTree>
    <p:extLst>
      <p:ext uri="{BB962C8B-B14F-4D97-AF65-F5344CB8AC3E}">
        <p14:creationId xmlns:p14="http://schemas.microsoft.com/office/powerpoint/2010/main" val="39141982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FFB54-2F6F-7C2B-9DE4-FF1E1D23B9A3}"/>
              </a:ext>
            </a:extLst>
          </p:cNvPr>
          <p:cNvSpPr>
            <a:spLocks noGrp="1"/>
          </p:cNvSpPr>
          <p:nvPr>
            <p:ph type="title"/>
          </p:nvPr>
        </p:nvSpPr>
        <p:spPr>
          <a:xfrm>
            <a:off x="8335" y="-299666"/>
            <a:ext cx="5306201" cy="4351823"/>
          </a:xfrm>
        </p:spPr>
        <p:txBody>
          <a:bodyPr anchor="ctr">
            <a:normAutofit/>
          </a:bodyPr>
          <a:lstStyle/>
          <a:p>
            <a:pPr algn="r">
              <a:spcBef>
                <a:spcPts val="1000"/>
              </a:spcBef>
            </a:pPr>
            <a:r>
              <a:rPr lang="en-GB" sz="2700" b="1">
                <a:solidFill>
                  <a:schemeClr val="tx1"/>
                </a:solidFill>
                <a:highlight>
                  <a:srgbClr val="FFFF00"/>
                </a:highlight>
                <a:latin typeface="Arial"/>
                <a:cs typeface="Arial"/>
              </a:rPr>
              <a:t>Biopsychosocial Model</a:t>
            </a:r>
            <a:endParaRPr lang="en-GB" sz="2700">
              <a:solidFill>
                <a:schemeClr val="tx1"/>
              </a:solidFill>
              <a:latin typeface="Arial"/>
              <a:cs typeface="Arial"/>
            </a:endParaRPr>
          </a:p>
          <a:p>
            <a:pPr algn="r">
              <a:spcBef>
                <a:spcPts val="1000"/>
              </a:spcBef>
            </a:pPr>
            <a:r>
              <a:rPr lang="en-GB" sz="2700" b="1">
                <a:solidFill>
                  <a:schemeClr val="tx1"/>
                </a:solidFill>
                <a:highlight>
                  <a:srgbClr val="FFFF00"/>
                </a:highlight>
                <a:latin typeface="Arial"/>
                <a:cs typeface="Arial"/>
              </a:rPr>
              <a:t>Understanding health holistically</a:t>
            </a:r>
            <a:endParaRPr lang="en-GB" sz="2700">
              <a:solidFill>
                <a:schemeClr val="tx1"/>
              </a:solidFill>
              <a:latin typeface="Arial"/>
              <a:cs typeface="Arial"/>
            </a:endParaRPr>
          </a:p>
          <a:p>
            <a:pPr algn="r"/>
            <a:endParaRPr lang="en-GB" sz="2700">
              <a:solidFill>
                <a:schemeClr val="tx1"/>
              </a:solidFill>
            </a:endParaRPr>
          </a:p>
        </p:txBody>
      </p:sp>
      <p:sp>
        <p:nvSpPr>
          <p:cNvPr id="3" name="Content Placeholder 2">
            <a:extLst>
              <a:ext uri="{FF2B5EF4-FFF2-40B4-BE49-F238E27FC236}">
                <a16:creationId xmlns:a16="http://schemas.microsoft.com/office/drawing/2014/main" id="{63EB21CF-E7CA-F36D-D229-6458C4F70F9B}"/>
              </a:ext>
            </a:extLst>
          </p:cNvPr>
          <p:cNvSpPr>
            <a:spLocks noGrp="1"/>
          </p:cNvSpPr>
          <p:nvPr>
            <p:ph idx="1"/>
          </p:nvPr>
        </p:nvSpPr>
        <p:spPr>
          <a:xfrm>
            <a:off x="235820" y="2137327"/>
            <a:ext cx="2814906" cy="5142516"/>
          </a:xfrm>
        </p:spPr>
        <p:txBody>
          <a:bodyPr vert="horz" lIns="91440" tIns="45720" rIns="91440" bIns="45720" rtlCol="0" anchor="ctr">
            <a:noAutofit/>
          </a:bodyPr>
          <a:lstStyle/>
          <a:p>
            <a:pPr>
              <a:lnSpc>
                <a:spcPct val="90000"/>
              </a:lnSpc>
              <a:buNone/>
            </a:pPr>
            <a:r>
              <a:rPr lang="en-GB" sz="1400" b="1" i="1" u="sng">
                <a:solidFill>
                  <a:schemeClr val="tx1"/>
                </a:solidFill>
                <a:highlight>
                  <a:srgbClr val="FFFFFF"/>
                </a:highlight>
                <a:latin typeface="Arial"/>
                <a:cs typeface="Arial"/>
              </a:rPr>
              <a:t>Biological </a:t>
            </a:r>
            <a:r>
              <a:rPr lang="en-GB" sz="1400" b="1"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                  </a:t>
            </a:r>
            <a:endParaRPr lang="en-US" sz="1400">
              <a:solidFill>
                <a:schemeClr val="tx1"/>
              </a:solidFill>
              <a:latin typeface="Century Gothic" panose="020B0502020202020204"/>
              <a:cs typeface="Arial"/>
            </a:endParaRPr>
          </a:p>
          <a:p>
            <a:pPr>
              <a:lnSpc>
                <a:spcPct val="90000"/>
              </a:lnSpc>
              <a:buAutoNum type="arabicPeriod"/>
            </a:pPr>
            <a:r>
              <a:rPr lang="en-GB" sz="1400">
                <a:solidFill>
                  <a:schemeClr val="tx1"/>
                </a:solidFill>
                <a:highlight>
                  <a:srgbClr val="FFFFFF"/>
                </a:highlight>
                <a:latin typeface="Arial"/>
                <a:cs typeface="Arial"/>
              </a:rPr>
              <a:t>Genetics</a:t>
            </a:r>
            <a:endParaRPr lang="en-GB" sz="1400">
              <a:solidFill>
                <a:schemeClr val="tx1"/>
              </a:solidFill>
              <a:latin typeface="Arial"/>
              <a:cs typeface="Arial"/>
            </a:endParaRPr>
          </a:p>
          <a:p>
            <a:pPr>
              <a:lnSpc>
                <a:spcPct val="90000"/>
              </a:lnSpc>
              <a:buAutoNum type="arabicPeriod"/>
            </a:pPr>
            <a:r>
              <a:rPr lang="en-GB" sz="1400">
                <a:solidFill>
                  <a:schemeClr val="tx1"/>
                </a:solidFill>
                <a:highlight>
                  <a:srgbClr val="FFFFFF"/>
                </a:highlight>
                <a:latin typeface="Arial"/>
                <a:cs typeface="Arial"/>
              </a:rPr>
              <a:t>Age</a:t>
            </a:r>
            <a:endParaRPr lang="en-GB" sz="1400">
              <a:solidFill>
                <a:schemeClr val="tx1"/>
              </a:solidFill>
              <a:latin typeface="Arial"/>
              <a:cs typeface="Arial"/>
            </a:endParaRPr>
          </a:p>
          <a:p>
            <a:pPr>
              <a:lnSpc>
                <a:spcPct val="90000"/>
              </a:lnSpc>
              <a:buAutoNum type="arabicPeriod"/>
            </a:pPr>
            <a:r>
              <a:rPr lang="en-GB" sz="1400">
                <a:solidFill>
                  <a:schemeClr val="tx1"/>
                </a:solidFill>
                <a:highlight>
                  <a:srgbClr val="FFFFFF"/>
                </a:highlight>
                <a:latin typeface="Arial"/>
                <a:cs typeface="Arial"/>
              </a:rPr>
              <a:t>Weight</a:t>
            </a:r>
            <a:endParaRPr lang="en-GB" sz="1400">
              <a:solidFill>
                <a:schemeClr val="tx1"/>
              </a:solidFill>
              <a:latin typeface="Arial"/>
              <a:cs typeface="Arial"/>
            </a:endParaRPr>
          </a:p>
          <a:p>
            <a:pPr>
              <a:lnSpc>
                <a:spcPct val="90000"/>
              </a:lnSpc>
              <a:buAutoNum type="arabicPeriod"/>
            </a:pPr>
            <a:r>
              <a:rPr lang="en-GB" sz="1400">
                <a:solidFill>
                  <a:schemeClr val="tx1"/>
                </a:solidFill>
                <a:highlight>
                  <a:srgbClr val="FFFFFF"/>
                </a:highlight>
                <a:latin typeface="Arial"/>
                <a:cs typeface="Arial"/>
              </a:rPr>
              <a:t>Physical health</a:t>
            </a:r>
            <a:endParaRPr lang="en-GB" sz="1400">
              <a:solidFill>
                <a:schemeClr val="tx1"/>
              </a:solidFill>
              <a:latin typeface="Arial"/>
              <a:cs typeface="Arial"/>
            </a:endParaRPr>
          </a:p>
          <a:p>
            <a:pPr>
              <a:lnSpc>
                <a:spcPct val="90000"/>
              </a:lnSpc>
              <a:buAutoNum type="arabicPeriod"/>
            </a:pPr>
            <a:r>
              <a:rPr lang="en-GB" sz="1400">
                <a:solidFill>
                  <a:schemeClr val="tx1"/>
                </a:solidFill>
                <a:highlight>
                  <a:srgbClr val="FFFFFF"/>
                </a:highlight>
                <a:latin typeface="Arial"/>
                <a:cs typeface="Arial"/>
              </a:rPr>
              <a:t>Disease risk</a:t>
            </a:r>
            <a:endParaRPr lang="en-GB" sz="1400">
              <a:solidFill>
                <a:schemeClr val="tx1"/>
              </a:solidFill>
              <a:latin typeface="Arial"/>
              <a:cs typeface="Arial"/>
            </a:endParaRPr>
          </a:p>
          <a:p>
            <a:pPr>
              <a:lnSpc>
                <a:spcPct val="90000"/>
              </a:lnSpc>
              <a:buNone/>
            </a:pPr>
            <a:r>
              <a:rPr lang="en-GB" sz="1400" b="1" u="sng">
                <a:solidFill>
                  <a:schemeClr val="tx1"/>
                </a:solidFill>
                <a:highlight>
                  <a:srgbClr val="FFFFFF"/>
                </a:highlight>
                <a:latin typeface="Arial"/>
                <a:cs typeface="Arial"/>
              </a:rPr>
              <a:t>Psychological</a:t>
            </a:r>
            <a:endParaRPr lang="en-GB" sz="1400" b="1" u="sng">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Motivation</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Beliefs</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Stress</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Confidence</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Behaviour</a:t>
            </a:r>
            <a:endParaRPr lang="en-GB" sz="1400">
              <a:solidFill>
                <a:schemeClr val="tx1"/>
              </a:solidFill>
              <a:latin typeface="Arial"/>
              <a:cs typeface="Arial"/>
            </a:endParaRPr>
          </a:p>
          <a:p>
            <a:pPr marL="0" indent="0">
              <a:lnSpc>
                <a:spcPct val="90000"/>
              </a:lnSpc>
              <a:buNone/>
            </a:pPr>
            <a:r>
              <a:rPr lang="en-GB" sz="1400" b="1" u="sng">
                <a:solidFill>
                  <a:schemeClr val="tx1"/>
                </a:solidFill>
                <a:highlight>
                  <a:srgbClr val="FFFFFF"/>
                </a:highlight>
                <a:latin typeface="Arial"/>
                <a:cs typeface="Arial"/>
              </a:rPr>
              <a:t>Social</a:t>
            </a:r>
          </a:p>
          <a:p>
            <a:pPr>
              <a:lnSpc>
                <a:spcPct val="90000"/>
              </a:lnSpc>
              <a:buFont typeface="Wingdings 3"/>
              <a:buChar char=""/>
            </a:pPr>
            <a:r>
              <a:rPr lang="en-GB" sz="1400">
                <a:solidFill>
                  <a:schemeClr val="tx1"/>
                </a:solidFill>
                <a:highlight>
                  <a:srgbClr val="FFFFFF"/>
                </a:highlight>
                <a:latin typeface="Arial"/>
                <a:cs typeface="Arial"/>
              </a:rPr>
              <a:t>Family</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Income</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Housing</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Culture</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Community</a:t>
            </a:r>
            <a:endParaRPr lang="en-GB" sz="1400">
              <a:solidFill>
                <a:schemeClr val="tx1"/>
              </a:solidFill>
              <a:latin typeface="Arial"/>
              <a:cs typeface="Arial"/>
            </a:endParaRPr>
          </a:p>
          <a:p>
            <a:pPr>
              <a:lnSpc>
                <a:spcPct val="90000"/>
              </a:lnSpc>
              <a:buFont typeface="Wingdings 3"/>
              <a:buChar char=""/>
            </a:pPr>
            <a:r>
              <a:rPr lang="en-GB" sz="1400">
                <a:solidFill>
                  <a:schemeClr val="tx1"/>
                </a:solidFill>
                <a:highlight>
                  <a:srgbClr val="FFFFFF"/>
                </a:highlight>
                <a:latin typeface="Arial"/>
                <a:cs typeface="Arial"/>
              </a:rPr>
              <a:t>Employment</a:t>
            </a:r>
            <a:endParaRPr lang="en-GB" sz="1400">
              <a:solidFill>
                <a:schemeClr val="tx1"/>
              </a:solidFill>
              <a:latin typeface="Arial"/>
              <a:cs typeface="Arial"/>
            </a:endParaRPr>
          </a:p>
          <a:p>
            <a:pPr>
              <a:lnSpc>
                <a:spcPct val="90000"/>
              </a:lnSpc>
              <a:buFont typeface="Wingdings 3"/>
              <a:buChar char=""/>
            </a:pPr>
            <a:endParaRPr lang="en-GB" sz="900">
              <a:solidFill>
                <a:schemeClr val="tx1"/>
              </a:solidFill>
              <a:highlight>
                <a:srgbClr val="FFFFFF"/>
              </a:highlight>
              <a:latin typeface="Arial"/>
              <a:cs typeface="Arial"/>
            </a:endParaRPr>
          </a:p>
          <a:p>
            <a:pPr marL="0" indent="0">
              <a:lnSpc>
                <a:spcPct val="90000"/>
              </a:lnSpc>
              <a:buNone/>
            </a:pPr>
            <a:endParaRPr lang="en-GB" sz="900">
              <a:solidFill>
                <a:schemeClr val="tx1"/>
              </a:solidFill>
            </a:endParaRPr>
          </a:p>
        </p:txBody>
      </p:sp>
      <p:pic>
        <p:nvPicPr>
          <p:cNvPr id="4" name="Picture 3" descr="A diagram of different types of relationships&#10;&#10;AI-generated content may be incorrect.">
            <a:extLst>
              <a:ext uri="{FF2B5EF4-FFF2-40B4-BE49-F238E27FC236}">
                <a16:creationId xmlns:a16="http://schemas.microsoft.com/office/drawing/2014/main" id="{3697319C-76EB-D44A-3B5A-9A451B25CE37}"/>
              </a:ext>
            </a:extLst>
          </p:cNvPr>
          <p:cNvPicPr>
            <a:picLocks noChangeAspect="1"/>
          </p:cNvPicPr>
          <p:nvPr/>
        </p:nvPicPr>
        <p:blipFill>
          <a:blip r:embed="rId2"/>
          <a:stretch>
            <a:fillRect/>
          </a:stretch>
        </p:blipFill>
        <p:spPr>
          <a:xfrm>
            <a:off x="7470574" y="210388"/>
            <a:ext cx="4455724" cy="3846842"/>
          </a:xfrm>
          <a:prstGeom prst="rect">
            <a:avLst/>
          </a:prstGeom>
        </p:spPr>
      </p:pic>
      <p:pic>
        <p:nvPicPr>
          <p:cNvPr id="6" name="Picture 5" descr="A group of pictograms of people&#10;&#10;AI-generated content may be incorrect.">
            <a:extLst>
              <a:ext uri="{FF2B5EF4-FFF2-40B4-BE49-F238E27FC236}">
                <a16:creationId xmlns:a16="http://schemas.microsoft.com/office/drawing/2014/main" id="{286D70A6-FFF7-8861-F37B-C0648C4D46BA}"/>
              </a:ext>
            </a:extLst>
          </p:cNvPr>
          <p:cNvPicPr>
            <a:picLocks noChangeAspect="1"/>
          </p:cNvPicPr>
          <p:nvPr/>
        </p:nvPicPr>
        <p:blipFill>
          <a:blip r:embed="rId3"/>
          <a:stretch>
            <a:fillRect/>
          </a:stretch>
        </p:blipFill>
        <p:spPr>
          <a:xfrm>
            <a:off x="2588914" y="2789298"/>
            <a:ext cx="4886325" cy="3838575"/>
          </a:xfrm>
          <a:prstGeom prst="rect">
            <a:avLst/>
          </a:prstGeom>
        </p:spPr>
      </p:pic>
    </p:spTree>
    <p:extLst>
      <p:ext uri="{BB962C8B-B14F-4D97-AF65-F5344CB8AC3E}">
        <p14:creationId xmlns:p14="http://schemas.microsoft.com/office/powerpoint/2010/main" val="74210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82611-87E0-A2B8-FEEA-C949EC3A99A1}"/>
              </a:ext>
            </a:extLst>
          </p:cNvPr>
          <p:cNvSpPr>
            <a:spLocks noGrp="1"/>
          </p:cNvSpPr>
          <p:nvPr>
            <p:ph type="title"/>
          </p:nvPr>
        </p:nvSpPr>
        <p:spPr>
          <a:xfrm>
            <a:off x="639098" y="629265"/>
            <a:ext cx="6072776" cy="1622322"/>
          </a:xfrm>
        </p:spPr>
        <p:txBody>
          <a:bodyPr>
            <a:normAutofit/>
          </a:bodyPr>
          <a:lstStyle/>
          <a:p>
            <a:r>
              <a:rPr lang="en-GB" b="1">
                <a:solidFill>
                  <a:schemeClr val="bg1"/>
                </a:solidFill>
                <a:highlight>
                  <a:srgbClr val="FFFF00"/>
                </a:highlight>
                <a:latin typeface="Arial"/>
                <a:cs typeface="Arial"/>
              </a:rPr>
              <a:t> Ecological and Holistic Approaches</a:t>
            </a:r>
            <a:endParaRPr lang="en-US" b="1">
              <a:solidFill>
                <a:schemeClr val="bg1"/>
              </a:solidFill>
              <a:highlight>
                <a:srgbClr val="FFFF00"/>
              </a:highlight>
            </a:endParaRPr>
          </a:p>
        </p:txBody>
      </p:sp>
      <p:sp>
        <p:nvSpPr>
          <p:cNvPr id="3" name="Content Placeholder 2">
            <a:extLst>
              <a:ext uri="{FF2B5EF4-FFF2-40B4-BE49-F238E27FC236}">
                <a16:creationId xmlns:a16="http://schemas.microsoft.com/office/drawing/2014/main" id="{C5942C60-0D19-0BE9-4E84-089ED8AD5E6D}"/>
              </a:ext>
            </a:extLst>
          </p:cNvPr>
          <p:cNvSpPr>
            <a:spLocks noGrp="1"/>
          </p:cNvSpPr>
          <p:nvPr>
            <p:ph idx="1"/>
          </p:nvPr>
        </p:nvSpPr>
        <p:spPr>
          <a:xfrm>
            <a:off x="639098" y="2418735"/>
            <a:ext cx="6072776" cy="3811740"/>
          </a:xfrm>
        </p:spPr>
        <p:txBody>
          <a:bodyPr vert="horz" lIns="91440" tIns="45720" rIns="91440" bIns="45720" rtlCol="0" anchor="ctr">
            <a:noAutofit/>
          </a:bodyPr>
          <a:lstStyle/>
          <a:p>
            <a:pPr marL="285750" indent="-285750">
              <a:lnSpc>
                <a:spcPct val="90000"/>
              </a:lnSpc>
              <a:buFont typeface="Wingdings" charset="2"/>
              <a:buChar char="Ø"/>
            </a:pPr>
            <a:r>
              <a:rPr lang="en-GB" sz="1600">
                <a:latin typeface="Arial"/>
                <a:cs typeface="Arial"/>
              </a:rPr>
              <a:t>Health is influenced at multiple levels</a:t>
            </a:r>
          </a:p>
          <a:p>
            <a:pPr>
              <a:lnSpc>
                <a:spcPct val="90000"/>
              </a:lnSpc>
              <a:buFont typeface="Wingdings" charset="2"/>
              <a:buChar char="Ø"/>
            </a:pPr>
            <a:r>
              <a:rPr lang="en-GB" sz="1600" u="sng">
                <a:latin typeface="Arial"/>
                <a:cs typeface="Arial"/>
              </a:rPr>
              <a:t>Individual:</a:t>
            </a:r>
          </a:p>
          <a:p>
            <a:pPr marL="0" indent="0">
              <a:lnSpc>
                <a:spcPct val="90000"/>
              </a:lnSpc>
              <a:buNone/>
            </a:pPr>
            <a:br>
              <a:rPr lang="en-GB" sz="1600">
                <a:latin typeface="Arial"/>
                <a:cs typeface="Arial"/>
              </a:rPr>
            </a:br>
            <a:r>
              <a:rPr lang="en-GB" sz="1600">
                <a:latin typeface="Arial"/>
                <a:cs typeface="Arial"/>
              </a:rPr>
              <a:t>Family / relationships</a:t>
            </a:r>
          </a:p>
          <a:p>
            <a:pPr marL="0" indent="0">
              <a:lnSpc>
                <a:spcPct val="90000"/>
              </a:lnSpc>
              <a:buNone/>
            </a:pPr>
            <a:r>
              <a:rPr lang="en-GB" sz="1600">
                <a:latin typeface="Arial"/>
                <a:cs typeface="Arial"/>
              </a:rPr>
              <a:t> Community</a:t>
            </a:r>
          </a:p>
          <a:p>
            <a:pPr marL="0" indent="0">
              <a:lnSpc>
                <a:spcPct val="90000"/>
              </a:lnSpc>
              <a:buNone/>
            </a:pPr>
            <a:r>
              <a:rPr lang="en-GB" sz="1600">
                <a:latin typeface="Arial"/>
                <a:cs typeface="Arial"/>
              </a:rPr>
              <a:t>Organisations and services</a:t>
            </a:r>
            <a:br>
              <a:rPr lang="en-GB" sz="1600">
                <a:latin typeface="Arial"/>
                <a:cs typeface="Arial"/>
              </a:rPr>
            </a:br>
            <a:r>
              <a:rPr lang="en-GB" sz="1600">
                <a:latin typeface="Arial"/>
                <a:cs typeface="Arial"/>
              </a:rPr>
              <a:t>Wider society and policy</a:t>
            </a:r>
          </a:p>
          <a:p>
            <a:pPr marL="0" indent="0">
              <a:lnSpc>
                <a:spcPct val="90000"/>
              </a:lnSpc>
              <a:buNone/>
            </a:pPr>
            <a:r>
              <a:rPr lang="en-GB" sz="1600" u="sng">
                <a:latin typeface="Arial"/>
                <a:cs typeface="Arial"/>
              </a:rPr>
              <a:t>Holistic care:</a:t>
            </a:r>
          </a:p>
          <a:p>
            <a:pPr>
              <a:lnSpc>
                <a:spcPct val="90000"/>
              </a:lnSpc>
              <a:buFont typeface="Wingdings" charset="2"/>
              <a:buChar char="Ø"/>
            </a:pPr>
            <a:r>
              <a:rPr lang="en-GB" sz="1600">
                <a:latin typeface="Arial"/>
                <a:cs typeface="Arial"/>
              </a:rPr>
              <a:t>Person-centred</a:t>
            </a:r>
          </a:p>
          <a:p>
            <a:pPr>
              <a:lnSpc>
                <a:spcPct val="90000"/>
              </a:lnSpc>
              <a:buFont typeface="Wingdings" charset="2"/>
              <a:buChar char="Ø"/>
            </a:pPr>
            <a:r>
              <a:rPr lang="en-GB" sz="1600">
                <a:latin typeface="Arial"/>
                <a:cs typeface="Arial"/>
              </a:rPr>
              <a:t>Physical + psychological + social needs</a:t>
            </a:r>
          </a:p>
          <a:p>
            <a:pPr>
              <a:lnSpc>
                <a:spcPct val="90000"/>
              </a:lnSpc>
              <a:buFont typeface="Wingdings" charset="2"/>
              <a:buChar char="Ø"/>
            </a:pPr>
            <a:r>
              <a:rPr lang="en-GB" sz="1600">
                <a:latin typeface="Arial"/>
                <a:cs typeface="Arial"/>
              </a:rPr>
              <a:t>Prevention and treatment</a:t>
            </a:r>
          </a:p>
          <a:p>
            <a:pPr>
              <a:lnSpc>
                <a:spcPct val="90000"/>
              </a:lnSpc>
              <a:buFont typeface="Wingdings" charset="2"/>
              <a:buChar char="Ø"/>
            </a:pPr>
            <a:r>
              <a:rPr lang="en-GB" sz="1600">
                <a:latin typeface="Arial"/>
                <a:cs typeface="Arial"/>
              </a:rPr>
              <a:t>Shared decision-making</a:t>
            </a:r>
          </a:p>
          <a:p>
            <a:pPr>
              <a:lnSpc>
                <a:spcPct val="90000"/>
              </a:lnSpc>
              <a:buFont typeface="Wingdings" charset="2"/>
              <a:buChar char="Ø"/>
            </a:pPr>
            <a:endParaRPr lang="en-GB" sz="1500">
              <a:highlight>
                <a:srgbClr val="FFFFFF"/>
              </a:highlight>
              <a:latin typeface="Arial"/>
              <a:cs typeface="Arial"/>
            </a:endParaRPr>
          </a:p>
          <a:p>
            <a:pPr>
              <a:lnSpc>
                <a:spcPct val="90000"/>
              </a:lnSpc>
              <a:buFont typeface="Wingdings" charset="2"/>
              <a:buChar char="Ø"/>
            </a:pPr>
            <a:endParaRPr lang="en-GB" sz="1500" b="1">
              <a:solidFill>
                <a:srgbClr val="FFC000"/>
              </a:solidFill>
            </a:endParaRPr>
          </a:p>
        </p:txBody>
      </p:sp>
      <p:pic>
        <p:nvPicPr>
          <p:cNvPr id="4" name="Picture 3">
            <a:extLst>
              <a:ext uri="{FF2B5EF4-FFF2-40B4-BE49-F238E27FC236}">
                <a16:creationId xmlns:a16="http://schemas.microsoft.com/office/drawing/2014/main" id="{53D5542E-12DB-0580-7157-2979BE36AAA9}"/>
              </a:ext>
            </a:extLst>
          </p:cNvPr>
          <p:cNvPicPr>
            <a:picLocks noChangeAspect="1"/>
          </p:cNvPicPr>
          <p:nvPr/>
        </p:nvPicPr>
        <p:blipFill>
          <a:blip r:embed="rId2"/>
          <a:srcRect r="2" b="21865"/>
          <a:stretch>
            <a:fillRect/>
          </a:stretch>
        </p:blipFill>
        <p:spPr>
          <a:xfrm>
            <a:off x="6879049" y="480060"/>
            <a:ext cx="4825273" cy="2948940"/>
          </a:xfrm>
          <a:custGeom>
            <a:avLst/>
            <a:gdLst/>
            <a:ahLst/>
            <a:cxnLst/>
            <a:rect l="l" t="t" r="r" b="b"/>
            <a:pathLst>
              <a:path w="4825273" h="2948940">
                <a:moveTo>
                  <a:pt x="0" y="0"/>
                </a:moveTo>
                <a:lnTo>
                  <a:pt x="2646616" y="0"/>
                </a:lnTo>
                <a:lnTo>
                  <a:pt x="4664497" y="0"/>
                </a:lnTo>
                <a:lnTo>
                  <a:pt x="4825273" y="0"/>
                </a:lnTo>
                <a:lnTo>
                  <a:pt x="4825273"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p:spPr>
      </p:pic>
      <p:pic>
        <p:nvPicPr>
          <p:cNvPr id="6" name="Picture 5" descr="A diagram of a health care company&#10;&#10;AI-generated content may be incorrect.">
            <a:extLst>
              <a:ext uri="{FF2B5EF4-FFF2-40B4-BE49-F238E27FC236}">
                <a16:creationId xmlns:a16="http://schemas.microsoft.com/office/drawing/2014/main" id="{8D9BFE7E-081E-FDFD-9666-1FBAF0AD98B0}"/>
              </a:ext>
            </a:extLst>
          </p:cNvPr>
          <p:cNvPicPr>
            <a:picLocks noChangeAspect="1"/>
          </p:cNvPicPr>
          <p:nvPr/>
        </p:nvPicPr>
        <p:blipFill>
          <a:blip r:embed="rId3"/>
          <a:stretch>
            <a:fillRect/>
          </a:stretch>
        </p:blipFill>
        <p:spPr>
          <a:xfrm>
            <a:off x="7098911" y="3869307"/>
            <a:ext cx="4981575" cy="2857500"/>
          </a:xfrm>
          <a:prstGeom prst="rect">
            <a:avLst/>
          </a:prstGeom>
        </p:spPr>
      </p:pic>
    </p:spTree>
    <p:extLst>
      <p:ext uri="{BB962C8B-B14F-4D97-AF65-F5344CB8AC3E}">
        <p14:creationId xmlns:p14="http://schemas.microsoft.com/office/powerpoint/2010/main" val="222848203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F6240-60E9-5D45-EACE-94A2AB9C270E}"/>
              </a:ext>
            </a:extLst>
          </p:cNvPr>
          <p:cNvSpPr>
            <a:spLocks noGrp="1"/>
          </p:cNvSpPr>
          <p:nvPr>
            <p:ph type="title"/>
          </p:nvPr>
        </p:nvSpPr>
        <p:spPr>
          <a:xfrm>
            <a:off x="234804" y="427329"/>
            <a:ext cx="8761413" cy="706964"/>
          </a:xfrm>
        </p:spPr>
        <p:txBody>
          <a:bodyPr/>
          <a:lstStyle/>
          <a:p>
            <a:r>
              <a:rPr lang="en-GB">
                <a:solidFill>
                  <a:srgbClr val="222222"/>
                </a:solidFill>
                <a:highlight>
                  <a:srgbClr val="FFFF00"/>
                </a:highlight>
                <a:latin typeface="Arial"/>
                <a:cs typeface="Arial"/>
              </a:rPr>
              <a:t>SDG 3: Good Health and Wellbeing</a:t>
            </a:r>
            <a:endParaRPr lang="en-US">
              <a:highlight>
                <a:srgbClr val="FFFF00"/>
              </a:highlight>
            </a:endParaRPr>
          </a:p>
        </p:txBody>
      </p:sp>
      <p:graphicFrame>
        <p:nvGraphicFramePr>
          <p:cNvPr id="4" name="Content Placeholder 3">
            <a:extLst>
              <a:ext uri="{FF2B5EF4-FFF2-40B4-BE49-F238E27FC236}">
                <a16:creationId xmlns:a16="http://schemas.microsoft.com/office/drawing/2014/main" id="{E6721CF1-82BC-64FB-4D47-75F6ADAF39DE}"/>
              </a:ext>
            </a:extLst>
          </p:cNvPr>
          <p:cNvGraphicFramePr>
            <a:graphicFrameLocks noGrp="1"/>
          </p:cNvGraphicFramePr>
          <p:nvPr>
            <p:ph idx="1"/>
            <p:extLst>
              <p:ext uri="{D42A27DB-BD31-4B8C-83A1-F6EECF244321}">
                <p14:modId xmlns:p14="http://schemas.microsoft.com/office/powerpoint/2010/main" val="2450250922"/>
              </p:ext>
            </p:extLst>
          </p:nvPr>
        </p:nvGraphicFramePr>
        <p:xfrm>
          <a:off x="-526450" y="1913387"/>
          <a:ext cx="8824913" cy="34163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F96AF1EC-2444-ED35-BCB0-C6947648C273}"/>
              </a:ext>
            </a:extLst>
          </p:cNvPr>
          <p:cNvSpPr txBox="1"/>
          <p:nvPr/>
        </p:nvSpPr>
        <p:spPr>
          <a:xfrm>
            <a:off x="-2935" y="1509330"/>
            <a:ext cx="7209511"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rgbClr val="222222"/>
                </a:solidFill>
                <a:latin typeface="Arial"/>
                <a:cs typeface="Arial"/>
              </a:rPr>
              <a:t>United Nations Sustainable Development Goal 3</a:t>
            </a:r>
            <a:endParaRPr lang="en-US" sz="2000" b="1"/>
          </a:p>
        </p:txBody>
      </p:sp>
      <p:pic>
        <p:nvPicPr>
          <p:cNvPr id="306" name="Picture 305" descr="A green sign with white text&#10;&#10;AI-generated content may be incorrect.">
            <a:extLst>
              <a:ext uri="{FF2B5EF4-FFF2-40B4-BE49-F238E27FC236}">
                <a16:creationId xmlns:a16="http://schemas.microsoft.com/office/drawing/2014/main" id="{C796BA2E-E27A-D53B-B04D-85BBFF514DF0}"/>
              </a:ext>
            </a:extLst>
          </p:cNvPr>
          <p:cNvPicPr>
            <a:picLocks noChangeAspect="1"/>
          </p:cNvPicPr>
          <p:nvPr/>
        </p:nvPicPr>
        <p:blipFill>
          <a:blip r:embed="rId7"/>
          <a:stretch>
            <a:fillRect/>
          </a:stretch>
        </p:blipFill>
        <p:spPr>
          <a:xfrm>
            <a:off x="7693305" y="-5282"/>
            <a:ext cx="4501781" cy="3897691"/>
          </a:xfrm>
          <a:prstGeom prst="rect">
            <a:avLst/>
          </a:prstGeom>
          <a:ln>
            <a:noFill/>
          </a:ln>
          <a:effectLst>
            <a:outerShdw blurRad="292100" dist="139700" dir="2700000" algn="tl" rotWithShape="0">
              <a:srgbClr val="333333">
                <a:alpha val="65000"/>
              </a:srgbClr>
            </a:outerShdw>
          </a:effectLst>
        </p:spPr>
      </p:pic>
      <p:pic>
        <p:nvPicPr>
          <p:cNvPr id="409" name="Picture 408">
            <a:extLst>
              <a:ext uri="{FF2B5EF4-FFF2-40B4-BE49-F238E27FC236}">
                <a16:creationId xmlns:a16="http://schemas.microsoft.com/office/drawing/2014/main" id="{4DE86BEF-CBFA-77F8-2D6D-D8D29AE5510A}"/>
              </a:ext>
            </a:extLst>
          </p:cNvPr>
          <p:cNvPicPr>
            <a:picLocks noChangeAspect="1"/>
          </p:cNvPicPr>
          <p:nvPr/>
        </p:nvPicPr>
        <p:blipFill>
          <a:blip r:embed="rId8"/>
          <a:stretch>
            <a:fillRect/>
          </a:stretch>
        </p:blipFill>
        <p:spPr>
          <a:xfrm>
            <a:off x="7560813" y="4117711"/>
            <a:ext cx="4627880" cy="2735653"/>
          </a:xfrm>
          <a:prstGeom prst="rect">
            <a:avLst/>
          </a:prstGeom>
        </p:spPr>
      </p:pic>
    </p:spTree>
    <p:extLst>
      <p:ext uri="{BB962C8B-B14F-4D97-AF65-F5344CB8AC3E}">
        <p14:creationId xmlns:p14="http://schemas.microsoft.com/office/powerpoint/2010/main" val="4120483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tar: 5 Points 3">
            <a:extLst>
              <a:ext uri="{FF2B5EF4-FFF2-40B4-BE49-F238E27FC236}">
                <a16:creationId xmlns:a16="http://schemas.microsoft.com/office/drawing/2014/main" id="{90A3DBD7-DB13-9E40-B4ED-22C4EEAFE2D3}"/>
              </a:ext>
            </a:extLst>
          </p:cNvPr>
          <p:cNvSpPr/>
          <p:nvPr/>
        </p:nvSpPr>
        <p:spPr>
          <a:xfrm>
            <a:off x="3051816" y="2310353"/>
            <a:ext cx="4880377" cy="3962280"/>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154B911-4D50-10E7-648D-417735032AAF}"/>
              </a:ext>
            </a:extLst>
          </p:cNvPr>
          <p:cNvSpPr txBox="1"/>
          <p:nvPr/>
        </p:nvSpPr>
        <p:spPr>
          <a:xfrm>
            <a:off x="4648288" y="3952892"/>
            <a:ext cx="21037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u="sng">
                <a:latin typeface="Arial"/>
                <a:cs typeface="Arial"/>
              </a:rPr>
              <a:t>UK Policy Context</a:t>
            </a:r>
            <a:endParaRPr lang="en-US" b="1" i="1" u="sng"/>
          </a:p>
          <a:p>
            <a:r>
              <a:rPr lang="en-US" b="1" i="1" u="sng">
                <a:latin typeface="Arial"/>
                <a:cs typeface="Arial"/>
              </a:rPr>
              <a:t>From treatment  </a:t>
            </a:r>
            <a:endParaRPr lang="en-US" b="1" i="1" u="sng">
              <a:latin typeface="Century Gothic" panose="020B0502020202020204"/>
              <a:cs typeface="Arial"/>
            </a:endParaRPr>
          </a:p>
          <a:p>
            <a:r>
              <a:rPr lang="en-US" b="1" i="1" u="sng">
                <a:latin typeface="Arial"/>
                <a:cs typeface="Arial"/>
              </a:rPr>
              <a:t>towards prevention</a:t>
            </a:r>
            <a:endParaRPr lang="en-US" b="1" i="1" u="sng"/>
          </a:p>
          <a:p>
            <a:pPr algn="l"/>
            <a:endParaRPr lang="en-US"/>
          </a:p>
        </p:txBody>
      </p:sp>
      <p:cxnSp>
        <p:nvCxnSpPr>
          <p:cNvPr id="6" name="Straight Arrow Connector 5">
            <a:extLst>
              <a:ext uri="{FF2B5EF4-FFF2-40B4-BE49-F238E27FC236}">
                <a16:creationId xmlns:a16="http://schemas.microsoft.com/office/drawing/2014/main" id="{ECFC818B-F9F0-771A-7F80-069F41DC180F}"/>
              </a:ext>
            </a:extLst>
          </p:cNvPr>
          <p:cNvCxnSpPr/>
          <p:nvPr/>
        </p:nvCxnSpPr>
        <p:spPr>
          <a:xfrm>
            <a:off x="4073193" y="3132798"/>
            <a:ext cx="756249" cy="598098"/>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7" name="Thought Bubble: Cloud 6">
            <a:extLst>
              <a:ext uri="{FF2B5EF4-FFF2-40B4-BE49-F238E27FC236}">
                <a16:creationId xmlns:a16="http://schemas.microsoft.com/office/drawing/2014/main" id="{6213805A-2C55-AB5D-6F82-56F9D05CEE1C}"/>
              </a:ext>
            </a:extLst>
          </p:cNvPr>
          <p:cNvSpPr/>
          <p:nvPr/>
        </p:nvSpPr>
        <p:spPr>
          <a:xfrm>
            <a:off x="-188960" y="-30516"/>
            <a:ext cx="4652511" cy="4681438"/>
          </a:xfrm>
          <a:prstGeom prst="cloudCallout">
            <a:avLst/>
          </a:prstGeom>
          <a:solidFill>
            <a:schemeClr val="tx2">
              <a:lumMod val="60000"/>
              <a:lumOff val="40000"/>
            </a:schemeClr>
          </a:solidFill>
          <a:ln>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rgbClr val="222222"/>
                </a:solidFill>
                <a:latin typeface="Arial"/>
                <a:cs typeface="Arial"/>
              </a:rPr>
              <a:t> The NHS Long Term Plan identified:</a:t>
            </a:r>
            <a:endParaRPr lang="en-US"/>
          </a:p>
          <a:p>
            <a:pPr marL="285750" indent="-285750" algn="ctr">
              <a:buAutoNum type="arabicPeriod"/>
            </a:pPr>
            <a:endParaRPr lang="en-US">
              <a:solidFill>
                <a:srgbClr val="222222"/>
              </a:solidFill>
              <a:latin typeface="Arial"/>
              <a:cs typeface="Arial"/>
            </a:endParaRPr>
          </a:p>
          <a:p>
            <a:pPr marL="342900" indent="-342900" algn="ctr">
              <a:buAutoNum type="arabicPeriod"/>
            </a:pPr>
            <a:r>
              <a:rPr lang="en-US">
                <a:solidFill>
                  <a:srgbClr val="222222"/>
                </a:solidFill>
                <a:latin typeface="Arial"/>
                <a:cs typeface="Arial"/>
              </a:rPr>
              <a:t>Prevention</a:t>
            </a:r>
            <a:endParaRPr lang="en-US"/>
          </a:p>
          <a:p>
            <a:pPr marL="285750" indent="-285750" algn="ctr">
              <a:buAutoNum type="arabicPeriod"/>
            </a:pPr>
            <a:r>
              <a:rPr lang="en-US">
                <a:solidFill>
                  <a:srgbClr val="222222"/>
                </a:solidFill>
                <a:latin typeface="Arial"/>
                <a:cs typeface="Arial"/>
              </a:rPr>
              <a:t>Early detection</a:t>
            </a:r>
            <a:endParaRPr lang="en-US"/>
          </a:p>
          <a:p>
            <a:pPr marL="285750" indent="-285750" algn="ctr">
              <a:buAutoNum type="arabicPeriod"/>
            </a:pPr>
            <a:r>
              <a:rPr lang="en-US">
                <a:solidFill>
                  <a:srgbClr val="222222"/>
                </a:solidFill>
                <a:latin typeface="Arial"/>
                <a:cs typeface="Arial"/>
              </a:rPr>
              <a:t>Integrated care</a:t>
            </a:r>
            <a:endParaRPr lang="en-US"/>
          </a:p>
          <a:p>
            <a:pPr marL="285750" indent="-285750" algn="ctr">
              <a:buAutoNum type="arabicPeriod"/>
            </a:pPr>
            <a:r>
              <a:rPr lang="en-US">
                <a:solidFill>
                  <a:srgbClr val="222222"/>
                </a:solidFill>
                <a:latin typeface="Arial"/>
                <a:cs typeface="Arial"/>
              </a:rPr>
              <a:t>Health inequalities</a:t>
            </a:r>
            <a:endParaRPr lang="en-US"/>
          </a:p>
          <a:p>
            <a:pPr marL="285750" indent="-285750" algn="ctr">
              <a:buAutoNum type="arabicPeriod"/>
            </a:pPr>
            <a:r>
              <a:rPr lang="en-US">
                <a:solidFill>
                  <a:srgbClr val="222222"/>
                </a:solidFill>
                <a:latin typeface="Arial"/>
                <a:cs typeface="Arial"/>
              </a:rPr>
              <a:t>Community-based support</a:t>
            </a:r>
            <a:endParaRPr lang="en-US"/>
          </a:p>
          <a:p>
            <a:pPr marL="285750" indent="-285750" algn="ctr">
              <a:buAutoNum type="arabicPeriod"/>
            </a:pPr>
            <a:r>
              <a:rPr lang="en-US">
                <a:solidFill>
                  <a:srgbClr val="222222"/>
                </a:solidFill>
                <a:latin typeface="Arial"/>
                <a:cs typeface="Arial"/>
              </a:rPr>
              <a:t>Supporting people to live healthier lives</a:t>
            </a:r>
            <a:endParaRPr lang="en-US"/>
          </a:p>
          <a:p>
            <a:pPr algn="ctr"/>
            <a:endParaRPr lang="en-US"/>
          </a:p>
        </p:txBody>
      </p:sp>
      <p:cxnSp>
        <p:nvCxnSpPr>
          <p:cNvPr id="8" name="Connector: Elbow 7">
            <a:extLst>
              <a:ext uri="{FF2B5EF4-FFF2-40B4-BE49-F238E27FC236}">
                <a16:creationId xmlns:a16="http://schemas.microsoft.com/office/drawing/2014/main" id="{0685F6EB-CA48-F90A-214F-4A18867D270F}"/>
              </a:ext>
            </a:extLst>
          </p:cNvPr>
          <p:cNvCxnSpPr/>
          <p:nvPr/>
        </p:nvCxnSpPr>
        <p:spPr>
          <a:xfrm>
            <a:off x="6652609" y="4813187"/>
            <a:ext cx="1403230" cy="900023"/>
          </a:xfrm>
          <a:prstGeom prst="bentConnector3">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9" name="Thought Bubble: Cloud 8">
            <a:extLst>
              <a:ext uri="{FF2B5EF4-FFF2-40B4-BE49-F238E27FC236}">
                <a16:creationId xmlns:a16="http://schemas.microsoft.com/office/drawing/2014/main" id="{D5FA4946-6ECE-40F1-E829-AEBBA3F4DDDB}"/>
              </a:ext>
            </a:extLst>
          </p:cNvPr>
          <p:cNvSpPr/>
          <p:nvPr/>
        </p:nvSpPr>
        <p:spPr>
          <a:xfrm>
            <a:off x="7669001" y="2212354"/>
            <a:ext cx="4515957" cy="4156520"/>
          </a:xfrm>
          <a:prstGeom prst="cloudCallou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222222"/>
              </a:solidFill>
              <a:highlight>
                <a:srgbClr val="FFFFFF"/>
              </a:highlight>
              <a:latin typeface="Arial"/>
              <a:cs typeface="Arial"/>
            </a:endParaRPr>
          </a:p>
          <a:p>
            <a:pPr algn="ctr"/>
            <a:r>
              <a:rPr lang="en-US" b="1">
                <a:solidFill>
                  <a:srgbClr val="222222"/>
                </a:solidFill>
                <a:latin typeface="Arial"/>
                <a:cs typeface="Arial"/>
              </a:rPr>
              <a:t>Integrated Care Boards must have regard to:</a:t>
            </a:r>
            <a:endParaRPr lang="en-US" b="1"/>
          </a:p>
          <a:p>
            <a:pPr marL="285750" indent="-285750" algn="ctr">
              <a:buFont typeface="Arial"/>
              <a:buChar char="•"/>
            </a:pPr>
            <a:r>
              <a:rPr lang="en-US" b="1">
                <a:solidFill>
                  <a:srgbClr val="222222"/>
                </a:solidFill>
                <a:latin typeface="Arial"/>
                <a:cs typeface="Arial"/>
              </a:rPr>
              <a:t>Reducing inequalities in access</a:t>
            </a:r>
            <a:endParaRPr lang="en-US" b="1"/>
          </a:p>
          <a:p>
            <a:pPr marL="285750" indent="-285750" algn="ctr">
              <a:buFont typeface="Arial"/>
              <a:buChar char="•"/>
            </a:pPr>
            <a:r>
              <a:rPr lang="en-US" b="1">
                <a:solidFill>
                  <a:srgbClr val="222222"/>
                </a:solidFill>
                <a:latin typeface="Arial"/>
                <a:cs typeface="Arial"/>
              </a:rPr>
              <a:t>Reducing inequalities in outcomes</a:t>
            </a:r>
            <a:endParaRPr lang="en-US" b="1"/>
          </a:p>
          <a:p>
            <a:pPr marL="285750" indent="-285750" algn="ctr">
              <a:buFont typeface="Arial"/>
              <a:buChar char="•"/>
            </a:pPr>
            <a:r>
              <a:rPr lang="en-US" b="1">
                <a:solidFill>
                  <a:srgbClr val="222222"/>
                </a:solidFill>
                <a:latin typeface="Arial"/>
                <a:cs typeface="Arial"/>
              </a:rPr>
              <a:t>Integration of health and social care where appropriate (</a:t>
            </a:r>
            <a:r>
              <a:rPr lang="en-US" b="1">
                <a:solidFill>
                  <a:srgbClr val="1155CC"/>
                </a:solidFill>
                <a:latin typeface="Arial"/>
                <a:cs typeface="Arial"/>
                <a:hlinkClick r:id="rId2"/>
              </a:rPr>
              <a:t>Legislation.gov.uk</a:t>
            </a:r>
            <a:r>
              <a:rPr lang="en-US" b="1">
                <a:solidFill>
                  <a:srgbClr val="222222"/>
                </a:solidFill>
                <a:latin typeface="Arial"/>
                <a:cs typeface="Arial"/>
              </a:rPr>
              <a:t>)</a:t>
            </a:r>
            <a:endParaRPr lang="en-US" b="1"/>
          </a:p>
          <a:p>
            <a:pPr algn="ctr"/>
            <a:endParaRPr lang="en-US"/>
          </a:p>
        </p:txBody>
      </p:sp>
      <p:sp>
        <p:nvSpPr>
          <p:cNvPr id="10" name="TextBox 9">
            <a:extLst>
              <a:ext uri="{FF2B5EF4-FFF2-40B4-BE49-F238E27FC236}">
                <a16:creationId xmlns:a16="http://schemas.microsoft.com/office/drawing/2014/main" id="{EFF2E5D4-7796-02F4-090E-332F50F82273}"/>
              </a:ext>
            </a:extLst>
          </p:cNvPr>
          <p:cNvSpPr txBox="1"/>
          <p:nvPr/>
        </p:nvSpPr>
        <p:spPr>
          <a:xfrm>
            <a:off x="7675748" y="432200"/>
            <a:ext cx="440093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rgbClr val="222222"/>
                </a:solidFill>
                <a:highlight>
                  <a:srgbClr val="FFFF00"/>
                </a:highlight>
                <a:latin typeface="Arial"/>
                <a:cs typeface="Arial"/>
              </a:rPr>
              <a:t>The NHS Prevention </a:t>
            </a:r>
            <a:r>
              <a:rPr lang="en-US" b="1" err="1">
                <a:solidFill>
                  <a:srgbClr val="222222"/>
                </a:solidFill>
                <a:highlight>
                  <a:srgbClr val="FFFF00"/>
                </a:highlight>
                <a:latin typeface="Arial"/>
                <a:cs typeface="Arial"/>
              </a:rPr>
              <a:t>Programme</a:t>
            </a:r>
            <a:r>
              <a:rPr lang="en-US" b="1">
                <a:solidFill>
                  <a:srgbClr val="222222"/>
                </a:solidFill>
                <a:highlight>
                  <a:srgbClr val="FFFF00"/>
                </a:highlight>
                <a:latin typeface="Arial"/>
                <a:cs typeface="Arial"/>
              </a:rPr>
              <a:t> states that improving population health and preventing illness are central to reducing health inequalities. (</a:t>
            </a:r>
            <a:r>
              <a:rPr lang="en-US" b="1">
                <a:solidFill>
                  <a:srgbClr val="1155CC"/>
                </a:solidFill>
                <a:highlight>
                  <a:srgbClr val="FFFF00"/>
                </a:highlight>
                <a:latin typeface="Arial"/>
                <a:cs typeface="Arial"/>
                <a:hlinkClick r:id="rId3"/>
              </a:rPr>
              <a:t>NHS England</a:t>
            </a:r>
            <a:r>
              <a:rPr lang="en-US" b="1">
                <a:solidFill>
                  <a:srgbClr val="222222"/>
                </a:solidFill>
                <a:highlight>
                  <a:srgbClr val="FFFF00"/>
                </a:highlight>
                <a:latin typeface="Arial"/>
                <a:cs typeface="Arial"/>
              </a:rPr>
              <a:t>)</a:t>
            </a:r>
            <a:endParaRPr lang="en-US" b="1">
              <a:highlight>
                <a:srgbClr val="FFFF00"/>
              </a:highlight>
            </a:endParaRPr>
          </a:p>
          <a:p>
            <a:r>
              <a:rPr lang="en-US" b="1">
                <a:solidFill>
                  <a:srgbClr val="222222"/>
                </a:solidFill>
                <a:highlight>
                  <a:srgbClr val="FFFF00"/>
                </a:highlight>
                <a:latin typeface="Arial"/>
                <a:cs typeface="Arial"/>
              </a:rPr>
              <a:t>Health and Care Act 2022</a:t>
            </a:r>
            <a:endParaRPr lang="en-US" b="1">
              <a:highlight>
                <a:srgbClr val="FFFF00"/>
              </a:highlight>
            </a:endParaRPr>
          </a:p>
          <a:p>
            <a:pPr algn="l"/>
            <a:endParaRPr lang="en-US"/>
          </a:p>
        </p:txBody>
      </p:sp>
      <p:pic>
        <p:nvPicPr>
          <p:cNvPr id="11" name="Picture 10">
            <a:extLst>
              <a:ext uri="{FF2B5EF4-FFF2-40B4-BE49-F238E27FC236}">
                <a16:creationId xmlns:a16="http://schemas.microsoft.com/office/drawing/2014/main" id="{D9ED6D05-0785-3441-4103-6F962B4C5E5D}"/>
              </a:ext>
            </a:extLst>
          </p:cNvPr>
          <p:cNvPicPr>
            <a:picLocks noChangeAspect="1"/>
          </p:cNvPicPr>
          <p:nvPr/>
        </p:nvPicPr>
        <p:blipFill>
          <a:blip r:embed="rId4"/>
          <a:stretch>
            <a:fillRect/>
          </a:stretch>
        </p:blipFill>
        <p:spPr>
          <a:xfrm>
            <a:off x="1545207" y="5013385"/>
            <a:ext cx="2473625" cy="1633268"/>
          </a:xfrm>
          <a:prstGeom prst="rect">
            <a:avLst/>
          </a:prstGeom>
        </p:spPr>
      </p:pic>
      <p:pic>
        <p:nvPicPr>
          <p:cNvPr id="2" name="Picture 1" descr="A graphic of a balance scale&#10;&#10;AI-generated content may be incorrect.">
            <a:extLst>
              <a:ext uri="{FF2B5EF4-FFF2-40B4-BE49-F238E27FC236}">
                <a16:creationId xmlns:a16="http://schemas.microsoft.com/office/drawing/2014/main" id="{2E75FC53-554D-690E-D56C-8662A1E89C5C}"/>
              </a:ext>
            </a:extLst>
          </p:cNvPr>
          <p:cNvPicPr>
            <a:picLocks noChangeAspect="1"/>
          </p:cNvPicPr>
          <p:nvPr/>
        </p:nvPicPr>
        <p:blipFill>
          <a:blip r:embed="rId5"/>
          <a:stretch>
            <a:fillRect/>
          </a:stretch>
        </p:blipFill>
        <p:spPr>
          <a:xfrm>
            <a:off x="4445478" y="153658"/>
            <a:ext cx="3042251" cy="2165591"/>
          </a:xfrm>
          <a:prstGeom prst="rect">
            <a:avLst/>
          </a:prstGeom>
        </p:spPr>
      </p:pic>
    </p:spTree>
    <p:extLst>
      <p:ext uri="{BB962C8B-B14F-4D97-AF65-F5344CB8AC3E}">
        <p14:creationId xmlns:p14="http://schemas.microsoft.com/office/powerpoint/2010/main" val="197439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E52E7-982D-6906-809C-C447029EB5D1}"/>
              </a:ext>
            </a:extLst>
          </p:cNvPr>
          <p:cNvSpPr>
            <a:spLocks noGrp="1"/>
          </p:cNvSpPr>
          <p:nvPr>
            <p:ph type="title"/>
          </p:nvPr>
        </p:nvSpPr>
        <p:spPr>
          <a:xfrm>
            <a:off x="-38366" y="-3992"/>
            <a:ext cx="8761413" cy="706964"/>
          </a:xfrm>
        </p:spPr>
        <p:txBody>
          <a:bodyPr/>
          <a:lstStyle/>
          <a:p>
            <a:r>
              <a:rPr lang="en-GB" b="1">
                <a:solidFill>
                  <a:srgbClr val="222222"/>
                </a:solidFill>
                <a:latin typeface="Arial"/>
                <a:cs typeface="Arial"/>
              </a:rPr>
              <a:t> </a:t>
            </a:r>
            <a:r>
              <a:rPr lang="en-GB" b="1">
                <a:solidFill>
                  <a:schemeClr val="accent1"/>
                </a:solidFill>
                <a:latin typeface="Arial"/>
                <a:cs typeface="Arial"/>
              </a:rPr>
              <a:t>Case Study: Healthier You NHS Diabetes Prevention Programme</a:t>
            </a:r>
            <a:endParaRPr lang="en-US" b="1">
              <a:solidFill>
                <a:schemeClr val="accent1"/>
              </a:solidFill>
            </a:endParaRPr>
          </a:p>
        </p:txBody>
      </p:sp>
      <p:sp>
        <p:nvSpPr>
          <p:cNvPr id="4" name="Thought Bubble: Cloud 3">
            <a:extLst>
              <a:ext uri="{FF2B5EF4-FFF2-40B4-BE49-F238E27FC236}">
                <a16:creationId xmlns:a16="http://schemas.microsoft.com/office/drawing/2014/main" id="{A00D9D5A-9BD3-2494-E3AA-139BF74231E4}"/>
              </a:ext>
            </a:extLst>
          </p:cNvPr>
          <p:cNvSpPr/>
          <p:nvPr/>
        </p:nvSpPr>
        <p:spPr>
          <a:xfrm>
            <a:off x="-3228" y="1356166"/>
            <a:ext cx="3832592" cy="3155096"/>
          </a:xfrm>
          <a:prstGeom prst="cloud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latin typeface="Arial"/>
                <a:cs typeface="Arial"/>
              </a:rPr>
              <a:t>What is it ?</a:t>
            </a:r>
          </a:p>
          <a:p>
            <a:pPr algn="ctr"/>
            <a:r>
              <a:rPr lang="en-GB" b="1">
                <a:latin typeface="Arial"/>
                <a:cs typeface="Arial"/>
              </a:rPr>
              <a:t>A National NHS prevention programme for people at </a:t>
            </a:r>
            <a:r>
              <a:rPr lang="en-GB" b="1" err="1">
                <a:latin typeface="Arial"/>
                <a:cs typeface="Arial"/>
              </a:rPr>
              <a:t>incraesed</a:t>
            </a:r>
            <a:r>
              <a:rPr lang="en-GB" b="1">
                <a:latin typeface="Arial"/>
                <a:cs typeface="Arial"/>
              </a:rPr>
              <a:t> risk of developing </a:t>
            </a:r>
            <a:r>
              <a:rPr lang="en-GB" b="1" err="1">
                <a:latin typeface="Arial"/>
                <a:cs typeface="Arial"/>
              </a:rPr>
              <a:t>tye</a:t>
            </a:r>
            <a:r>
              <a:rPr lang="en-GB" b="1">
                <a:latin typeface="Arial"/>
                <a:cs typeface="Arial"/>
              </a:rPr>
              <a:t> 2 diabetes.</a:t>
            </a:r>
          </a:p>
        </p:txBody>
      </p:sp>
      <p:sp>
        <p:nvSpPr>
          <p:cNvPr id="5" name="TextBox 4">
            <a:extLst>
              <a:ext uri="{FF2B5EF4-FFF2-40B4-BE49-F238E27FC236}">
                <a16:creationId xmlns:a16="http://schemas.microsoft.com/office/drawing/2014/main" id="{51922EF2-1172-9ABD-B017-36F2CFACC307}"/>
              </a:ext>
            </a:extLst>
          </p:cNvPr>
          <p:cNvSpPr txBox="1"/>
          <p:nvPr/>
        </p:nvSpPr>
        <p:spPr>
          <a:xfrm>
            <a:off x="4340202" y="1035756"/>
            <a:ext cx="3747795"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Programme features:</a:t>
            </a:r>
            <a:endParaRPr lang="en-US" b="1">
              <a:latin typeface="Arial"/>
              <a:cs typeface="Arial"/>
            </a:endParaRPr>
          </a:p>
          <a:p>
            <a:pPr marL="342900" indent="-342900">
              <a:buAutoNum type="arabicPeriod"/>
            </a:pPr>
            <a:r>
              <a:rPr lang="en-GB" b="1">
                <a:latin typeface="Arial"/>
                <a:cs typeface="Arial"/>
              </a:rPr>
              <a:t>Nine-month lifestyle-change programme</a:t>
            </a:r>
          </a:p>
          <a:p>
            <a:pPr marL="342900" indent="-342900">
              <a:buAutoNum type="arabicPeriod"/>
            </a:pPr>
            <a:r>
              <a:rPr lang="en-GB" b="1">
                <a:latin typeface="Arial"/>
                <a:cs typeface="Arial"/>
              </a:rPr>
              <a:t>Personalised support</a:t>
            </a:r>
          </a:p>
          <a:p>
            <a:pPr marL="342900" indent="-342900">
              <a:buAutoNum type="arabicPeriod"/>
            </a:pPr>
            <a:r>
              <a:rPr lang="en-GB" b="1">
                <a:latin typeface="Arial"/>
                <a:cs typeface="Arial"/>
              </a:rPr>
              <a:t>Healthy eating</a:t>
            </a:r>
          </a:p>
          <a:p>
            <a:pPr marL="342900" indent="-342900">
              <a:buAutoNum type="arabicPeriod"/>
            </a:pPr>
            <a:r>
              <a:rPr lang="en-GB" b="1">
                <a:latin typeface="Arial"/>
                <a:cs typeface="Arial"/>
              </a:rPr>
              <a:t>Physical activity</a:t>
            </a:r>
          </a:p>
          <a:p>
            <a:pPr marL="342900" indent="-342900">
              <a:buAutoNum type="arabicPeriod"/>
            </a:pPr>
            <a:r>
              <a:rPr lang="en-GB" b="1">
                <a:latin typeface="Arial"/>
                <a:cs typeface="Arial"/>
              </a:rPr>
              <a:t>Weight management</a:t>
            </a:r>
          </a:p>
          <a:p>
            <a:pPr marL="342900" indent="-342900">
              <a:buAutoNum type="arabicPeriod"/>
            </a:pPr>
            <a:r>
              <a:rPr lang="en-GB" b="1">
                <a:latin typeface="Arial"/>
                <a:cs typeface="Arial"/>
              </a:rPr>
              <a:t>Face-to-face option</a:t>
            </a:r>
          </a:p>
          <a:p>
            <a:pPr marL="342900" indent="-342900">
              <a:buAutoNum type="arabicPeriod"/>
            </a:pPr>
            <a:r>
              <a:rPr lang="en-GB" b="1">
                <a:latin typeface="Arial"/>
                <a:cs typeface="Arial"/>
              </a:rPr>
              <a:t>Digital option</a:t>
            </a:r>
          </a:p>
          <a:p>
            <a:pPr marL="342900" indent="-342900">
              <a:buAutoNum type="arabicPeriod"/>
            </a:pPr>
            <a:r>
              <a:rPr lang="en-GB" b="1">
                <a:latin typeface="Arial"/>
                <a:cs typeface="Arial"/>
              </a:rPr>
              <a:t>Health coaching</a:t>
            </a:r>
          </a:p>
          <a:p>
            <a:pPr algn="l"/>
            <a:endParaRPr lang="en-GB" b="1">
              <a:solidFill>
                <a:schemeClr val="bg1"/>
              </a:solidFill>
              <a:latin typeface="Arial"/>
              <a:cs typeface="Arial"/>
            </a:endParaRPr>
          </a:p>
          <a:p>
            <a:r>
              <a:rPr lang="en-GB" b="1">
                <a:solidFill>
                  <a:srgbClr val="222222"/>
                </a:solidFill>
                <a:highlight>
                  <a:srgbClr val="FFFF00"/>
                </a:highlight>
                <a:latin typeface="Arial"/>
                <a:cs typeface="Arial"/>
              </a:rPr>
              <a:t>NHS England reports that completing the programme reduces the risk of developing type 2 diabetes by more than one third. (</a:t>
            </a:r>
            <a:r>
              <a:rPr lang="en-GB" b="1">
                <a:solidFill>
                  <a:srgbClr val="1155CC"/>
                </a:solidFill>
                <a:highlight>
                  <a:srgbClr val="FFFF00"/>
                </a:highlight>
                <a:latin typeface="Arial"/>
                <a:cs typeface="Arial"/>
                <a:hlinkClick r:id="rId2"/>
              </a:rPr>
              <a:t>NHS England</a:t>
            </a:r>
            <a:r>
              <a:rPr lang="en-GB" b="1">
                <a:solidFill>
                  <a:srgbClr val="222222"/>
                </a:solidFill>
                <a:highlight>
                  <a:srgbClr val="FFFF00"/>
                </a:highlight>
                <a:latin typeface="Arial"/>
                <a:cs typeface="Arial"/>
              </a:rPr>
              <a:t>)</a:t>
            </a:r>
            <a:endParaRPr lang="en-GB" b="1">
              <a:highlight>
                <a:srgbClr val="FFFF00"/>
              </a:highlight>
            </a:endParaRPr>
          </a:p>
          <a:p>
            <a:endParaRPr lang="en-GB"/>
          </a:p>
        </p:txBody>
      </p:sp>
      <p:pic>
        <p:nvPicPr>
          <p:cNvPr id="6" name="Picture 5">
            <a:extLst>
              <a:ext uri="{FF2B5EF4-FFF2-40B4-BE49-F238E27FC236}">
                <a16:creationId xmlns:a16="http://schemas.microsoft.com/office/drawing/2014/main" id="{B1087C23-EAE0-E891-E32D-22B85C454D4C}"/>
              </a:ext>
            </a:extLst>
          </p:cNvPr>
          <p:cNvPicPr>
            <a:picLocks noChangeAspect="1"/>
          </p:cNvPicPr>
          <p:nvPr/>
        </p:nvPicPr>
        <p:blipFill>
          <a:blip r:embed="rId3"/>
          <a:stretch>
            <a:fillRect/>
          </a:stretch>
        </p:blipFill>
        <p:spPr>
          <a:xfrm>
            <a:off x="7963347" y="-8358"/>
            <a:ext cx="4230361" cy="6845961"/>
          </a:xfrm>
          <a:prstGeom prst="rect">
            <a:avLst/>
          </a:prstGeom>
        </p:spPr>
      </p:pic>
      <p:pic>
        <p:nvPicPr>
          <p:cNvPr id="7" name="Picture 6">
            <a:extLst>
              <a:ext uri="{FF2B5EF4-FFF2-40B4-BE49-F238E27FC236}">
                <a16:creationId xmlns:a16="http://schemas.microsoft.com/office/drawing/2014/main" id="{21F07DE1-E974-303B-33FC-515A2C8705F5}"/>
              </a:ext>
            </a:extLst>
          </p:cNvPr>
          <p:cNvPicPr>
            <a:picLocks noChangeAspect="1"/>
          </p:cNvPicPr>
          <p:nvPr/>
        </p:nvPicPr>
        <p:blipFill>
          <a:blip r:embed="rId4"/>
          <a:stretch>
            <a:fillRect/>
          </a:stretch>
        </p:blipFill>
        <p:spPr>
          <a:xfrm>
            <a:off x="-7998" y="5026683"/>
            <a:ext cx="4343581" cy="1836708"/>
          </a:xfrm>
          <a:prstGeom prst="rect">
            <a:avLst/>
          </a:prstGeom>
        </p:spPr>
      </p:pic>
    </p:spTree>
    <p:extLst>
      <p:ext uri="{BB962C8B-B14F-4D97-AF65-F5344CB8AC3E}">
        <p14:creationId xmlns:p14="http://schemas.microsoft.com/office/powerpoint/2010/main" val="2916278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79550-F9BA-D863-763B-C8B1A7B139AC}"/>
              </a:ext>
            </a:extLst>
          </p:cNvPr>
          <p:cNvSpPr>
            <a:spLocks noGrp="1"/>
          </p:cNvSpPr>
          <p:nvPr>
            <p:ph type="title"/>
          </p:nvPr>
        </p:nvSpPr>
        <p:spPr>
          <a:xfrm>
            <a:off x="-4543" y="159167"/>
            <a:ext cx="5749392" cy="1554480"/>
          </a:xfrm>
        </p:spPr>
        <p:txBody>
          <a:bodyPr vert="horz" lIns="91440" tIns="45720" rIns="91440" bIns="45720" rtlCol="0" anchorCtr="0">
            <a:normAutofit/>
          </a:bodyPr>
          <a:lstStyle/>
          <a:p>
            <a:r>
              <a:rPr lang="en-US" b="1" kern="1200" cap="all" baseline="0">
                <a:highlight>
                  <a:srgbClr val="FFFFFF"/>
                </a:highlight>
                <a:latin typeface="+mj-lt"/>
                <a:ea typeface="+mj-ea"/>
                <a:cs typeface="+mj-cs"/>
              </a:rPr>
              <a:t>Health Belief Model</a:t>
            </a:r>
            <a:endParaRPr lang="en-US" b="1" kern="1200" cap="all" baseline="0">
              <a:latin typeface="+mj-lt"/>
              <a:ea typeface="+mj-ea"/>
              <a:cs typeface="+mj-cs"/>
            </a:endParaRPr>
          </a:p>
        </p:txBody>
      </p:sp>
      <p:sp>
        <p:nvSpPr>
          <p:cNvPr id="6" name="TextBox 5">
            <a:extLst>
              <a:ext uri="{FF2B5EF4-FFF2-40B4-BE49-F238E27FC236}">
                <a16:creationId xmlns:a16="http://schemas.microsoft.com/office/drawing/2014/main" id="{E28BC6A1-E241-86FE-FC68-51F690F913A3}"/>
              </a:ext>
            </a:extLst>
          </p:cNvPr>
          <p:cNvSpPr txBox="1"/>
          <p:nvPr/>
        </p:nvSpPr>
        <p:spPr>
          <a:xfrm>
            <a:off x="589146" y="641805"/>
            <a:ext cx="3209392" cy="6461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342900" indent="-342900">
              <a:spcAft>
                <a:spcPts val="600"/>
              </a:spcAft>
              <a:buFont typeface="System Font Regular"/>
              <a:buChar char="-"/>
            </a:pPr>
            <a:r>
              <a:rPr lang="en-US" sz="2000" b="1" i="0"/>
              <a:t>Applying the HBM to diabetes prevention</a:t>
            </a:r>
            <a:r>
              <a:rPr lang="en-US" sz="2000" b="1"/>
              <a:t>:</a:t>
            </a:r>
            <a:endParaRPr lang="en-US" sz="2000" b="1" i="0"/>
          </a:p>
          <a:p>
            <a:pPr marL="342900" indent="-342900">
              <a:spcAft>
                <a:spcPts val="600"/>
              </a:spcAft>
              <a:buFont typeface="System Font Regular"/>
              <a:buChar char="-"/>
            </a:pPr>
            <a:endParaRPr lang="en-US" sz="2000"/>
          </a:p>
          <a:p>
            <a:pPr marL="342900" indent="-342900">
              <a:spcAft>
                <a:spcPts val="600"/>
              </a:spcAft>
              <a:buFont typeface="System Font Regular"/>
              <a:buChar char="-"/>
            </a:pPr>
            <a:endParaRPr lang="en-US" sz="2000"/>
          </a:p>
        </p:txBody>
      </p:sp>
      <p:pic>
        <p:nvPicPr>
          <p:cNvPr id="10" name="Picture 9" descr="Person sanitising hand">
            <a:extLst>
              <a:ext uri="{FF2B5EF4-FFF2-40B4-BE49-F238E27FC236}">
                <a16:creationId xmlns:a16="http://schemas.microsoft.com/office/drawing/2014/main" id="{C62BDD4B-074E-8309-0D1E-7FAE63896085}"/>
              </a:ext>
            </a:extLst>
          </p:cNvPr>
          <p:cNvPicPr>
            <a:picLocks noChangeAspect="1"/>
          </p:cNvPicPr>
          <p:nvPr/>
        </p:nvPicPr>
        <p:blipFill>
          <a:blip r:embed="rId2"/>
          <a:srcRect l="21423" r="29620" b="4"/>
          <a:stretch>
            <a:fillRect/>
          </a:stretch>
        </p:blipFill>
        <p:spPr>
          <a:xfrm>
            <a:off x="7315200" y="10"/>
            <a:ext cx="4876800" cy="6857990"/>
          </a:xfrm>
          <a:prstGeom prst="rect">
            <a:avLst/>
          </a:prstGeom>
          <a:noFill/>
        </p:spPr>
      </p:pic>
      <p:graphicFrame>
        <p:nvGraphicFramePr>
          <p:cNvPr id="5" name="Table 4">
            <a:extLst>
              <a:ext uri="{FF2B5EF4-FFF2-40B4-BE49-F238E27FC236}">
                <a16:creationId xmlns:a16="http://schemas.microsoft.com/office/drawing/2014/main" id="{C92DE56E-7C8C-E51B-429D-9E2326830084}"/>
              </a:ext>
            </a:extLst>
          </p:cNvPr>
          <p:cNvGraphicFramePr>
            <a:graphicFrameLocks noGrp="1"/>
          </p:cNvGraphicFramePr>
          <p:nvPr>
            <p:extLst>
              <p:ext uri="{D42A27DB-BD31-4B8C-83A1-F6EECF244321}">
                <p14:modId xmlns:p14="http://schemas.microsoft.com/office/powerpoint/2010/main" val="3349147049"/>
              </p:ext>
            </p:extLst>
          </p:nvPr>
        </p:nvGraphicFramePr>
        <p:xfrm>
          <a:off x="0" y="1320800"/>
          <a:ext cx="7324372" cy="5520288"/>
        </p:xfrm>
        <a:graphic>
          <a:graphicData uri="http://schemas.openxmlformats.org/drawingml/2006/table">
            <a:tbl>
              <a:tblPr bandRow="1">
                <a:tableStyleId>{5C22544A-7EE6-4342-B048-85BDC9FD1C3A}</a:tableStyleId>
              </a:tblPr>
              <a:tblGrid>
                <a:gridCol w="3662186">
                  <a:extLst>
                    <a:ext uri="{9D8B030D-6E8A-4147-A177-3AD203B41FA5}">
                      <a16:colId xmlns:a16="http://schemas.microsoft.com/office/drawing/2014/main" val="895349574"/>
                    </a:ext>
                  </a:extLst>
                </a:gridCol>
                <a:gridCol w="3662186">
                  <a:extLst>
                    <a:ext uri="{9D8B030D-6E8A-4147-A177-3AD203B41FA5}">
                      <a16:colId xmlns:a16="http://schemas.microsoft.com/office/drawing/2014/main" val="1650423132"/>
                    </a:ext>
                  </a:extLst>
                </a:gridCol>
              </a:tblGrid>
              <a:tr h="797730">
                <a:tc>
                  <a:txBody>
                    <a:bodyPr/>
                    <a:lstStyle/>
                    <a:p>
                      <a:pPr marL="0" marR="0" algn="l">
                        <a:buNone/>
                      </a:pPr>
                      <a:r>
                        <a:rPr lang="en-US" b="1" i="0" u="sng">
                          <a:solidFill>
                            <a:srgbClr val="222222"/>
                          </a:solidFill>
                          <a:effectLst/>
                          <a:latin typeface="Arial"/>
                        </a:rPr>
                        <a:t>HBM concept</a:t>
                      </a:r>
                    </a:p>
                  </a:txBody>
                  <a:tcPr marL="0" marR="0" marT="0" marB="0">
                    <a:lnL>
                      <a:noFill/>
                    </a:lnL>
                    <a:lnR>
                      <a:noFill/>
                    </a:lnR>
                    <a:lnT>
                      <a:noFill/>
                    </a:lnT>
                    <a:lnB>
                      <a:noFill/>
                    </a:lnB>
                    <a:solidFill>
                      <a:srgbClr val="FFFFFF"/>
                    </a:solidFill>
                  </a:tcPr>
                </a:tc>
                <a:tc>
                  <a:txBody>
                    <a:bodyPr/>
                    <a:lstStyle/>
                    <a:p>
                      <a:pPr marL="0" marR="0" algn="l">
                        <a:buNone/>
                      </a:pPr>
                      <a:r>
                        <a:rPr lang="en-US" b="1" i="0" u="sng">
                          <a:solidFill>
                            <a:srgbClr val="222222"/>
                          </a:solidFill>
                          <a:effectLst/>
                          <a:latin typeface="Arial"/>
                        </a:rPr>
                        <a:t>Application</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1063934835"/>
                  </a:ext>
                </a:extLst>
              </a:tr>
              <a:tr h="686047">
                <a:tc>
                  <a:txBody>
                    <a:bodyPr/>
                    <a:lstStyle/>
                    <a:p>
                      <a:pPr marL="0" marR="0" algn="l">
                        <a:buNone/>
                      </a:pPr>
                      <a:r>
                        <a:rPr lang="en-US" b="1" i="0">
                          <a:solidFill>
                            <a:schemeClr val="tx1"/>
                          </a:solidFill>
                          <a:effectLst/>
                          <a:highlight>
                            <a:srgbClr val="FFFF00"/>
                          </a:highlight>
                          <a:latin typeface="Arial"/>
                        </a:rPr>
                        <a:t>Perceived susceptibility</a:t>
                      </a:r>
                    </a:p>
                  </a:txBody>
                  <a:tcPr marL="0" marR="0" marT="0" marB="0">
                    <a:lnL>
                      <a:noFill/>
                    </a:lnL>
                    <a:lnR>
                      <a:noFill/>
                    </a:lnR>
                    <a:lnT>
                      <a:noFill/>
                    </a:lnT>
                    <a:lnB>
                      <a:noFill/>
                    </a:lnB>
                    <a:solidFill>
                      <a:srgbClr val="FFFFFF"/>
                    </a:solidFill>
                  </a:tcPr>
                </a:tc>
                <a:tc>
                  <a:txBody>
                    <a:bodyPr/>
                    <a:lstStyle/>
                    <a:p>
                      <a:pPr marL="0" marR="0" algn="l">
                        <a:buNone/>
                      </a:pPr>
                      <a:r>
                        <a:rPr lang="en-US" b="1" i="0">
                          <a:solidFill>
                            <a:srgbClr val="222222"/>
                          </a:solidFill>
                          <a:effectLst/>
                          <a:latin typeface="Arial"/>
                        </a:rPr>
                        <a:t>Does the person believe they are at risk?</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3908112842"/>
                  </a:ext>
                </a:extLst>
              </a:tr>
              <a:tr h="1068958">
                <a:tc>
                  <a:txBody>
                    <a:bodyPr/>
                    <a:lstStyle/>
                    <a:p>
                      <a:pPr marL="0" marR="0" algn="l">
                        <a:buNone/>
                      </a:pPr>
                      <a:r>
                        <a:rPr lang="en-US" b="1" i="0">
                          <a:solidFill>
                            <a:schemeClr val="tx1"/>
                          </a:solidFill>
                          <a:effectLst/>
                          <a:highlight>
                            <a:srgbClr val="FFFF00"/>
                          </a:highlight>
                          <a:latin typeface="Arial"/>
                        </a:rPr>
                        <a:t>Perceived severity</a:t>
                      </a:r>
                    </a:p>
                  </a:txBody>
                  <a:tcPr marL="0" marR="0" marT="0" marB="0">
                    <a:lnL>
                      <a:noFill/>
                    </a:lnL>
                    <a:lnR>
                      <a:noFill/>
                    </a:lnR>
                    <a:lnT>
                      <a:noFill/>
                    </a:lnT>
                    <a:lnB>
                      <a:noFill/>
                    </a:lnB>
                    <a:solidFill>
                      <a:srgbClr val="FFFFFF"/>
                    </a:solidFill>
                  </a:tcPr>
                </a:tc>
                <a:tc>
                  <a:txBody>
                    <a:bodyPr/>
                    <a:lstStyle/>
                    <a:p>
                      <a:pPr marL="0" marR="0" algn="l">
                        <a:buNone/>
                      </a:pPr>
                      <a:r>
                        <a:rPr lang="en-US" b="1" i="0">
                          <a:solidFill>
                            <a:srgbClr val="222222"/>
                          </a:solidFill>
                          <a:effectLst/>
                          <a:latin typeface="Arial"/>
                        </a:rPr>
                        <a:t>Do they understand potential consequences?</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1618494681"/>
                  </a:ext>
                </a:extLst>
              </a:tr>
              <a:tr h="686047">
                <a:tc>
                  <a:txBody>
                    <a:bodyPr/>
                    <a:lstStyle/>
                    <a:p>
                      <a:pPr marL="0" marR="0" algn="l">
                        <a:buNone/>
                      </a:pPr>
                      <a:r>
                        <a:rPr lang="en-US" b="1" i="0">
                          <a:solidFill>
                            <a:schemeClr val="tx1"/>
                          </a:solidFill>
                          <a:effectLst/>
                          <a:highlight>
                            <a:srgbClr val="FFFF00"/>
                          </a:highlight>
                          <a:latin typeface="Arial"/>
                        </a:rPr>
                        <a:t>Perceived benefits</a:t>
                      </a:r>
                    </a:p>
                  </a:txBody>
                  <a:tcPr marL="0" marR="0" marT="0" marB="0">
                    <a:lnL>
                      <a:noFill/>
                    </a:lnL>
                    <a:lnR>
                      <a:noFill/>
                    </a:lnR>
                    <a:lnT>
                      <a:noFill/>
                    </a:lnT>
                    <a:lnB>
                      <a:noFill/>
                    </a:lnB>
                    <a:solidFill>
                      <a:srgbClr val="FFFFFF"/>
                    </a:solidFill>
                  </a:tcPr>
                </a:tc>
                <a:tc>
                  <a:txBody>
                    <a:bodyPr/>
                    <a:lstStyle/>
                    <a:p>
                      <a:pPr marL="0" marR="0" algn="l">
                        <a:buNone/>
                      </a:pPr>
                      <a:r>
                        <a:rPr lang="en-US" b="1" i="0">
                          <a:solidFill>
                            <a:srgbClr val="222222"/>
                          </a:solidFill>
                          <a:effectLst/>
                          <a:latin typeface="Arial"/>
                        </a:rPr>
                        <a:t>Do they believe lifestyle change will help?</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1632833499"/>
                  </a:ext>
                </a:extLst>
              </a:tr>
              <a:tr h="526501">
                <a:tc>
                  <a:txBody>
                    <a:bodyPr/>
                    <a:lstStyle/>
                    <a:p>
                      <a:pPr marL="0" marR="0" algn="l">
                        <a:buNone/>
                      </a:pPr>
                      <a:r>
                        <a:rPr lang="en-US" b="1" i="0">
                          <a:solidFill>
                            <a:schemeClr val="tx1"/>
                          </a:solidFill>
                          <a:effectLst/>
                          <a:highlight>
                            <a:srgbClr val="FFFF00"/>
                          </a:highlight>
                          <a:latin typeface="Arial"/>
                        </a:rPr>
                        <a:t>Perceived barriers</a:t>
                      </a:r>
                    </a:p>
                  </a:txBody>
                  <a:tcPr marL="0" marR="0" marT="0" marB="0">
                    <a:lnL>
                      <a:noFill/>
                    </a:lnL>
                    <a:lnR>
                      <a:noFill/>
                    </a:lnR>
                    <a:lnT>
                      <a:noFill/>
                    </a:lnT>
                    <a:lnB>
                      <a:noFill/>
                    </a:lnB>
                    <a:solidFill>
                      <a:srgbClr val="FFFFFF"/>
                    </a:solidFill>
                  </a:tcPr>
                </a:tc>
                <a:tc>
                  <a:txBody>
                    <a:bodyPr/>
                    <a:lstStyle/>
                    <a:p>
                      <a:pPr marL="0" marR="0" algn="l">
                        <a:buNone/>
                      </a:pPr>
                      <a:r>
                        <a:rPr lang="en-US" b="1" i="0">
                          <a:solidFill>
                            <a:srgbClr val="222222"/>
                          </a:solidFill>
                          <a:effectLst/>
                          <a:latin typeface="Arial"/>
                        </a:rPr>
                        <a:t>Cost, time, access, confidence</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674215853"/>
                  </a:ext>
                </a:extLst>
              </a:tr>
              <a:tr h="1068958">
                <a:tc>
                  <a:txBody>
                    <a:bodyPr/>
                    <a:lstStyle/>
                    <a:p>
                      <a:pPr marL="0" marR="0" algn="l">
                        <a:buNone/>
                      </a:pPr>
                      <a:r>
                        <a:rPr lang="en-US" b="1" i="0">
                          <a:solidFill>
                            <a:schemeClr val="tx1"/>
                          </a:solidFill>
                          <a:effectLst/>
                          <a:highlight>
                            <a:srgbClr val="FFFF00"/>
                          </a:highlight>
                          <a:latin typeface="Arial"/>
                        </a:rPr>
                        <a:t>Cues to action</a:t>
                      </a:r>
                    </a:p>
                  </a:txBody>
                  <a:tcPr marL="0" marR="0" marT="0" marB="0">
                    <a:lnL>
                      <a:noFill/>
                    </a:lnL>
                    <a:lnR>
                      <a:noFill/>
                    </a:lnR>
                    <a:lnT>
                      <a:noFill/>
                    </a:lnT>
                    <a:lnB>
                      <a:noFill/>
                    </a:lnB>
                    <a:solidFill>
                      <a:srgbClr val="FFFFFF"/>
                    </a:solidFill>
                  </a:tcPr>
                </a:tc>
                <a:tc>
                  <a:txBody>
                    <a:bodyPr/>
                    <a:lstStyle/>
                    <a:p>
                      <a:pPr marL="0" marR="0" algn="l">
                        <a:buNone/>
                      </a:pPr>
                      <a:r>
                        <a:rPr lang="en-US" b="1" i="0">
                          <a:solidFill>
                            <a:srgbClr val="222222"/>
                          </a:solidFill>
                          <a:effectLst/>
                          <a:latin typeface="Arial"/>
                        </a:rPr>
                        <a:t>GP referral, health check, diagnosis of prediabetes</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2416381297"/>
                  </a:ext>
                </a:extLst>
              </a:tr>
              <a:tr h="686047">
                <a:tc>
                  <a:txBody>
                    <a:bodyPr/>
                    <a:lstStyle/>
                    <a:p>
                      <a:pPr marL="0" marR="0" algn="l">
                        <a:buNone/>
                      </a:pPr>
                      <a:r>
                        <a:rPr lang="en-US" b="1" i="0">
                          <a:solidFill>
                            <a:schemeClr val="tx1"/>
                          </a:solidFill>
                          <a:effectLst/>
                          <a:highlight>
                            <a:srgbClr val="FFFF00"/>
                          </a:highlight>
                          <a:latin typeface="Arial"/>
                        </a:rPr>
                        <a:t>Self-efficacy</a:t>
                      </a:r>
                    </a:p>
                  </a:txBody>
                  <a:tcPr marL="0" marR="0" marT="0" marB="0">
                    <a:lnL>
                      <a:noFill/>
                    </a:lnL>
                    <a:lnR>
                      <a:noFill/>
                    </a:lnR>
                    <a:lnT>
                      <a:noFill/>
                    </a:lnT>
                    <a:lnB>
                      <a:noFill/>
                    </a:lnB>
                    <a:solidFill>
                      <a:srgbClr val="FFFFFF"/>
                    </a:solidFill>
                  </a:tcPr>
                </a:tc>
                <a:tc>
                  <a:txBody>
                    <a:bodyPr/>
                    <a:lstStyle/>
                    <a:p>
                      <a:pPr marL="0" marR="0" algn="l">
                        <a:buNone/>
                      </a:pPr>
                      <a:r>
                        <a:rPr lang="en-US" b="1" i="0">
                          <a:solidFill>
                            <a:srgbClr val="222222"/>
                          </a:solidFill>
                          <a:effectLst/>
                          <a:latin typeface="Arial"/>
                        </a:rPr>
                        <a:t>Confidence in making sustainable changes</a:t>
                      </a:r>
                    </a:p>
                  </a:txBody>
                  <a:tcPr marL="0" marR="0" marT="0" marB="0">
                    <a:lnL>
                      <a:noFill/>
                    </a:lnL>
                    <a:lnR>
                      <a:noFill/>
                    </a:lnR>
                    <a:lnT>
                      <a:noFill/>
                    </a:lnT>
                    <a:lnB>
                      <a:noFill/>
                    </a:lnB>
                    <a:solidFill>
                      <a:srgbClr val="FFFFFF"/>
                    </a:solidFill>
                  </a:tcPr>
                </a:tc>
                <a:extLst>
                  <a:ext uri="{0D108BD9-81ED-4DB2-BD59-A6C34878D82A}">
                    <a16:rowId xmlns:a16="http://schemas.microsoft.com/office/drawing/2014/main" val="2017357056"/>
                  </a:ext>
                </a:extLst>
              </a:tr>
            </a:tbl>
          </a:graphicData>
        </a:graphic>
      </p:graphicFrame>
    </p:spTree>
    <p:extLst>
      <p:ext uri="{BB962C8B-B14F-4D97-AF65-F5344CB8AC3E}">
        <p14:creationId xmlns:p14="http://schemas.microsoft.com/office/powerpoint/2010/main" val="3634611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32892-545A-C5A1-2CED-8558B68D2EA5}"/>
              </a:ext>
            </a:extLst>
          </p:cNvPr>
          <p:cNvSpPr>
            <a:spLocks noGrp="1"/>
          </p:cNvSpPr>
          <p:nvPr>
            <p:ph type="title"/>
          </p:nvPr>
        </p:nvSpPr>
        <p:spPr/>
        <p:txBody>
          <a:bodyPr>
            <a:normAutofit/>
          </a:bodyPr>
          <a:lstStyle/>
          <a:p>
            <a:r>
              <a:rPr lang="en-GB" sz="3100">
                <a:highlight>
                  <a:srgbClr val="FFFF00"/>
                </a:highlight>
              </a:rPr>
              <a:t>Evaluation: Benefits and Challenges</a:t>
            </a:r>
            <a:endParaRPr lang="en-US" sz="3100">
              <a:highlight>
                <a:srgbClr val="FFFF00"/>
              </a:highlight>
            </a:endParaRPr>
          </a:p>
        </p:txBody>
      </p:sp>
      <p:sp>
        <p:nvSpPr>
          <p:cNvPr id="3" name="Content Placeholder 2">
            <a:extLst>
              <a:ext uri="{FF2B5EF4-FFF2-40B4-BE49-F238E27FC236}">
                <a16:creationId xmlns:a16="http://schemas.microsoft.com/office/drawing/2014/main" id="{60D0DB82-339F-2775-841B-80CD72FA244B}"/>
              </a:ext>
            </a:extLst>
          </p:cNvPr>
          <p:cNvSpPr>
            <a:spLocks noGrp="1"/>
          </p:cNvSpPr>
          <p:nvPr>
            <p:ph sz="quarter" idx="18"/>
          </p:nvPr>
        </p:nvSpPr>
        <p:spPr/>
        <p:txBody>
          <a:bodyPr vert="horz" lIns="91440" tIns="45720" rIns="91440" bIns="45720" rtlCol="0" anchor="t">
            <a:normAutofit/>
          </a:bodyPr>
          <a:lstStyle/>
          <a:p>
            <a:pPr>
              <a:lnSpc>
                <a:spcPct val="90000"/>
              </a:lnSpc>
              <a:spcAft>
                <a:spcPts val="600"/>
              </a:spcAft>
            </a:pPr>
            <a:r>
              <a:rPr lang="en-GB" sz="1100" b="1" u="sng">
                <a:highlight>
                  <a:srgbClr val="FFFFFF"/>
                </a:highlight>
              </a:rPr>
              <a:t>Potential benefits</a:t>
            </a:r>
            <a:endParaRPr lang="en-US" sz="1100" b="1" u="sng"/>
          </a:p>
          <a:p>
            <a:pPr marL="285750" indent="-285750">
              <a:lnSpc>
                <a:spcPct val="90000"/>
              </a:lnSpc>
              <a:spcAft>
                <a:spcPts val="600"/>
              </a:spcAft>
              <a:buFont typeface="Arial"/>
              <a:buChar char="•"/>
            </a:pPr>
            <a:r>
              <a:rPr lang="en-GB" sz="1100" b="1">
                <a:highlight>
                  <a:srgbClr val="FFFFFF"/>
                </a:highlight>
              </a:rPr>
              <a:t>Prevention rather than treatment alone</a:t>
            </a:r>
            <a:endParaRPr lang="en-GB" sz="1100" b="1"/>
          </a:p>
          <a:p>
            <a:pPr marL="285750" indent="-285750">
              <a:lnSpc>
                <a:spcPct val="90000"/>
              </a:lnSpc>
              <a:spcAft>
                <a:spcPts val="600"/>
              </a:spcAft>
              <a:buFont typeface="Arial"/>
              <a:buChar char="•"/>
            </a:pPr>
            <a:r>
              <a:rPr lang="en-GB" sz="1100" b="1">
                <a:highlight>
                  <a:srgbClr val="FFFFFF"/>
                </a:highlight>
              </a:rPr>
              <a:t>Early intervention</a:t>
            </a:r>
            <a:endParaRPr lang="en-GB" sz="1100" b="1"/>
          </a:p>
          <a:p>
            <a:pPr marL="285750" indent="-285750">
              <a:lnSpc>
                <a:spcPct val="90000"/>
              </a:lnSpc>
              <a:spcAft>
                <a:spcPts val="600"/>
              </a:spcAft>
              <a:buFont typeface="Arial"/>
              <a:buChar char="•"/>
            </a:pPr>
            <a:r>
              <a:rPr lang="en-GB" sz="1100" b="1">
                <a:highlight>
                  <a:srgbClr val="FFFFFF"/>
                </a:highlight>
              </a:rPr>
              <a:t>Personalised support</a:t>
            </a:r>
            <a:endParaRPr lang="en-GB" sz="1100" b="1"/>
          </a:p>
          <a:p>
            <a:pPr marL="285750" indent="-285750">
              <a:lnSpc>
                <a:spcPct val="90000"/>
              </a:lnSpc>
              <a:spcAft>
                <a:spcPts val="600"/>
              </a:spcAft>
              <a:buFont typeface="Arial"/>
              <a:buChar char="•"/>
            </a:pPr>
            <a:r>
              <a:rPr lang="en-GB" sz="1100" b="1">
                <a:highlight>
                  <a:srgbClr val="FFFFFF"/>
                </a:highlight>
              </a:rPr>
              <a:t>Behaviour-change focus</a:t>
            </a:r>
            <a:endParaRPr lang="en-GB" sz="1100" b="1"/>
          </a:p>
          <a:p>
            <a:pPr marL="285750" indent="-285750">
              <a:lnSpc>
                <a:spcPct val="90000"/>
              </a:lnSpc>
              <a:spcAft>
                <a:spcPts val="600"/>
              </a:spcAft>
              <a:buFont typeface="Arial"/>
              <a:buChar char="•"/>
            </a:pPr>
            <a:r>
              <a:rPr lang="en-GB" sz="1100" b="1">
                <a:highlight>
                  <a:srgbClr val="FFFFFF"/>
                </a:highlight>
              </a:rPr>
              <a:t>Choice of delivery method</a:t>
            </a:r>
            <a:endParaRPr lang="en-GB" sz="1100" b="1"/>
          </a:p>
          <a:p>
            <a:pPr marL="285750" indent="-285750">
              <a:lnSpc>
                <a:spcPct val="90000"/>
              </a:lnSpc>
              <a:spcAft>
                <a:spcPts val="600"/>
              </a:spcAft>
              <a:buFont typeface="Arial"/>
              <a:buChar char="•"/>
            </a:pPr>
            <a:r>
              <a:rPr lang="en-GB" sz="1100" b="1">
                <a:highlight>
                  <a:srgbClr val="FFFFFF"/>
                </a:highlight>
              </a:rPr>
              <a:t>Potential reduction in future diabetes burden</a:t>
            </a:r>
            <a:endParaRPr lang="en-GB" sz="1100" b="1"/>
          </a:p>
          <a:p>
            <a:pPr>
              <a:lnSpc>
                <a:spcPct val="90000"/>
              </a:lnSpc>
              <a:spcAft>
                <a:spcPts val="600"/>
              </a:spcAft>
            </a:pPr>
            <a:r>
              <a:rPr lang="en-GB" sz="1100" b="1" u="sng">
                <a:highlight>
                  <a:srgbClr val="FFFFFF"/>
                </a:highlight>
              </a:rPr>
              <a:t>Challenges</a:t>
            </a:r>
            <a:endParaRPr lang="en-GB" sz="1100" b="1" u="sng"/>
          </a:p>
          <a:p>
            <a:pPr marL="285750" indent="-285750">
              <a:lnSpc>
                <a:spcPct val="90000"/>
              </a:lnSpc>
              <a:spcAft>
                <a:spcPts val="600"/>
              </a:spcAft>
              <a:buFont typeface="Arial"/>
              <a:buChar char="•"/>
            </a:pPr>
            <a:r>
              <a:rPr lang="en-GB" sz="1100" b="1">
                <a:highlight>
                  <a:srgbClr val="FFFFFF"/>
                </a:highlight>
              </a:rPr>
              <a:t>Sustaining behaviour change</a:t>
            </a:r>
            <a:endParaRPr lang="en-GB" sz="1100" b="1"/>
          </a:p>
          <a:p>
            <a:pPr marL="285750" indent="-285750">
              <a:lnSpc>
                <a:spcPct val="90000"/>
              </a:lnSpc>
              <a:spcAft>
                <a:spcPts val="600"/>
              </a:spcAft>
              <a:buFont typeface="Arial"/>
              <a:buChar char="•"/>
            </a:pPr>
            <a:r>
              <a:rPr lang="en-GB" sz="1100" b="1">
                <a:highlight>
                  <a:srgbClr val="FFFFFF"/>
                </a:highlight>
              </a:rPr>
              <a:t>Engagement and completion</a:t>
            </a:r>
            <a:endParaRPr lang="en-GB" sz="1100" b="1"/>
          </a:p>
          <a:p>
            <a:pPr marL="285750" indent="-285750">
              <a:lnSpc>
                <a:spcPct val="90000"/>
              </a:lnSpc>
              <a:spcAft>
                <a:spcPts val="600"/>
              </a:spcAft>
              <a:buFont typeface="Arial"/>
              <a:buChar char="•"/>
            </a:pPr>
            <a:r>
              <a:rPr lang="en-GB" sz="1100" b="1">
                <a:highlight>
                  <a:srgbClr val="FFFFFF"/>
                </a:highlight>
              </a:rPr>
              <a:t>Digital exclusion</a:t>
            </a:r>
            <a:endParaRPr lang="en-GB" sz="1100" b="1"/>
          </a:p>
          <a:p>
            <a:pPr marL="285750" indent="-285750">
              <a:lnSpc>
                <a:spcPct val="90000"/>
              </a:lnSpc>
              <a:spcAft>
                <a:spcPts val="600"/>
              </a:spcAft>
              <a:buFont typeface="Arial"/>
              <a:buChar char="•"/>
            </a:pPr>
            <a:r>
              <a:rPr lang="en-GB" sz="1100" b="1">
                <a:highlight>
                  <a:srgbClr val="FFFFFF"/>
                </a:highlight>
              </a:rPr>
              <a:t>Differences in health literacy</a:t>
            </a:r>
            <a:endParaRPr lang="en-GB" sz="1100" b="1"/>
          </a:p>
          <a:p>
            <a:pPr marL="285750" indent="-285750">
              <a:lnSpc>
                <a:spcPct val="90000"/>
              </a:lnSpc>
              <a:spcAft>
                <a:spcPts val="600"/>
              </a:spcAft>
              <a:buFont typeface="Arial"/>
              <a:buChar char="•"/>
            </a:pPr>
            <a:r>
              <a:rPr lang="en-GB" sz="1100" b="1">
                <a:highlight>
                  <a:srgbClr val="FFFFFF"/>
                </a:highlight>
              </a:rPr>
              <a:t>Socioeconomic barriers</a:t>
            </a:r>
            <a:endParaRPr lang="en-GB" sz="1100" b="1"/>
          </a:p>
          <a:p>
            <a:pPr marL="285750" indent="-285750">
              <a:lnSpc>
                <a:spcPct val="90000"/>
              </a:lnSpc>
              <a:spcAft>
                <a:spcPts val="600"/>
              </a:spcAft>
              <a:buFont typeface="Arial"/>
              <a:buChar char="•"/>
            </a:pPr>
            <a:r>
              <a:rPr lang="en-GB" sz="1100" b="1">
                <a:highlight>
                  <a:srgbClr val="FFFFFF"/>
                </a:highlight>
              </a:rPr>
              <a:t>Individual behaviour is influenced by wider circumstances</a:t>
            </a:r>
            <a:endParaRPr lang="en-GB" sz="1100" b="1"/>
          </a:p>
          <a:p>
            <a:pPr>
              <a:lnSpc>
                <a:spcPct val="90000"/>
              </a:lnSpc>
              <a:spcAft>
                <a:spcPts val="600"/>
              </a:spcAft>
            </a:pPr>
            <a:r>
              <a:rPr lang="en-GB" sz="1100" b="1" u="sng">
                <a:highlight>
                  <a:srgbClr val="FFFFFF"/>
                </a:highlight>
              </a:rPr>
              <a:t>Evidence</a:t>
            </a:r>
            <a:endParaRPr lang="en-GB" sz="1100" b="1" u="sng"/>
          </a:p>
          <a:p>
            <a:pPr>
              <a:lnSpc>
                <a:spcPct val="90000"/>
              </a:lnSpc>
              <a:spcAft>
                <a:spcPts val="600"/>
              </a:spcAft>
            </a:pPr>
            <a:r>
              <a:rPr lang="en-GB" sz="1100" b="1">
                <a:highlight>
                  <a:srgbClr val="FFFFFF"/>
                </a:highlight>
              </a:rPr>
              <a:t>NHS England reports that the programme has contributed to reductions in new type 2 diabetes diagnoses and that completion reduces diabetes risk. (</a:t>
            </a:r>
            <a:r>
              <a:rPr lang="en-GB" sz="1100" b="1">
                <a:highlight>
                  <a:srgbClr val="FFFFFF"/>
                </a:highlight>
                <a:hlinkClick r:id="rId2"/>
              </a:rPr>
              <a:t>NHS England</a:t>
            </a:r>
            <a:r>
              <a:rPr lang="en-GB" sz="1100" b="1">
                <a:highlight>
                  <a:srgbClr val="FFFFFF"/>
                </a:highlight>
              </a:rPr>
              <a:t>)</a:t>
            </a:r>
            <a:endParaRPr lang="en-GB" sz="1100" b="1"/>
          </a:p>
          <a:p>
            <a:pPr>
              <a:lnSpc>
                <a:spcPct val="90000"/>
              </a:lnSpc>
              <a:spcAft>
                <a:spcPts val="600"/>
              </a:spcAft>
            </a:pPr>
            <a:endParaRPr lang="en-GB" sz="1100"/>
          </a:p>
        </p:txBody>
      </p:sp>
      <p:pic>
        <p:nvPicPr>
          <p:cNvPr id="5" name="Picture 4" descr="Close-up unopened pill packets">
            <a:extLst>
              <a:ext uri="{FF2B5EF4-FFF2-40B4-BE49-F238E27FC236}">
                <a16:creationId xmlns:a16="http://schemas.microsoft.com/office/drawing/2014/main" id="{C0266150-C754-8623-08A9-CD083E079013}"/>
              </a:ext>
            </a:extLst>
          </p:cNvPr>
          <p:cNvPicPr>
            <a:picLocks noChangeAspect="1"/>
          </p:cNvPicPr>
          <p:nvPr/>
        </p:nvPicPr>
        <p:blipFill>
          <a:blip r:embed="rId3"/>
          <a:srcRect l="33178" r="32999" b="-6"/>
          <a:stretch>
            <a:fillRect/>
          </a:stretch>
        </p:blipFill>
        <p:spPr>
          <a:xfrm>
            <a:off x="20" y="10"/>
            <a:ext cx="3526419" cy="6857990"/>
          </a:xfrm>
          <a:prstGeom prst="rect">
            <a:avLst/>
          </a:prstGeom>
          <a:noFill/>
        </p:spPr>
      </p:pic>
    </p:spTree>
    <p:extLst>
      <p:ext uri="{BB962C8B-B14F-4D97-AF65-F5344CB8AC3E}">
        <p14:creationId xmlns:p14="http://schemas.microsoft.com/office/powerpoint/2010/main" val="2521075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D73CA-0208-FD58-8E53-409F80B1AFD3}"/>
              </a:ext>
            </a:extLst>
          </p:cNvPr>
          <p:cNvSpPr>
            <a:spLocks noGrp="1"/>
          </p:cNvSpPr>
          <p:nvPr>
            <p:ph type="title"/>
          </p:nvPr>
        </p:nvSpPr>
        <p:spPr>
          <a:xfrm>
            <a:off x="124783" y="152453"/>
            <a:ext cx="4738583" cy="1288169"/>
          </a:xfrm>
        </p:spPr>
        <p:txBody>
          <a:bodyPr>
            <a:normAutofit/>
          </a:bodyPr>
          <a:lstStyle/>
          <a:p>
            <a:r>
              <a:rPr lang="en-GB">
                <a:highlight>
                  <a:srgbClr val="00FFFF"/>
                </a:highlight>
              </a:rPr>
              <a:t> Equity and Access</a:t>
            </a:r>
            <a:endParaRPr lang="en-US">
              <a:highlight>
                <a:srgbClr val="00FFFF"/>
              </a:highlight>
            </a:endParaRPr>
          </a:p>
        </p:txBody>
      </p:sp>
      <p:sp>
        <p:nvSpPr>
          <p:cNvPr id="3" name="Content Placeholder 2">
            <a:extLst>
              <a:ext uri="{FF2B5EF4-FFF2-40B4-BE49-F238E27FC236}">
                <a16:creationId xmlns:a16="http://schemas.microsoft.com/office/drawing/2014/main" id="{9F4C6BFA-8EF8-0D47-D73C-7045C57F5674}"/>
              </a:ext>
            </a:extLst>
          </p:cNvPr>
          <p:cNvSpPr>
            <a:spLocks noGrp="1"/>
          </p:cNvSpPr>
          <p:nvPr>
            <p:ph sz="quarter" idx="14"/>
          </p:nvPr>
        </p:nvSpPr>
        <p:spPr>
          <a:xfrm>
            <a:off x="124909" y="1718237"/>
            <a:ext cx="5586714" cy="4985206"/>
          </a:xfrm>
        </p:spPr>
        <p:txBody>
          <a:bodyPr vert="horz" lIns="91440" tIns="45720" rIns="91440" bIns="45720" rtlCol="0" anchor="t">
            <a:normAutofit/>
          </a:bodyPr>
          <a:lstStyle/>
          <a:p>
            <a:pPr>
              <a:lnSpc>
                <a:spcPct val="90000"/>
              </a:lnSpc>
              <a:spcAft>
                <a:spcPts val="600"/>
              </a:spcAft>
            </a:pPr>
            <a:r>
              <a:rPr lang="en-GB" sz="1200" b="1">
                <a:highlight>
                  <a:srgbClr val="FFFFFF"/>
                </a:highlight>
              </a:rPr>
              <a:t>Does equal availability create equal opportunity?</a:t>
            </a:r>
            <a:endParaRPr lang="en-US" sz="1200" b="1"/>
          </a:p>
          <a:p>
            <a:pPr>
              <a:lnSpc>
                <a:spcPct val="90000"/>
              </a:lnSpc>
              <a:spcAft>
                <a:spcPts val="600"/>
              </a:spcAft>
            </a:pPr>
            <a:r>
              <a:rPr lang="en-GB" sz="1200" b="1">
                <a:highlight>
                  <a:srgbClr val="FFFFFF"/>
                </a:highlight>
              </a:rPr>
              <a:t>Health inequalities can be associated with:</a:t>
            </a:r>
            <a:endParaRPr lang="en-GB" sz="1200" b="1"/>
          </a:p>
          <a:p>
            <a:pPr marL="285750" indent="-285750">
              <a:lnSpc>
                <a:spcPct val="90000"/>
              </a:lnSpc>
              <a:spcAft>
                <a:spcPts val="600"/>
              </a:spcAft>
              <a:buFont typeface="Arial"/>
              <a:buChar char="•"/>
            </a:pPr>
            <a:r>
              <a:rPr lang="en-GB" sz="1200" b="1">
                <a:highlight>
                  <a:srgbClr val="FFFFFF"/>
                </a:highlight>
              </a:rPr>
              <a:t>Deprivation</a:t>
            </a:r>
            <a:endParaRPr lang="en-GB" sz="1200" b="1"/>
          </a:p>
          <a:p>
            <a:pPr marL="285750" indent="-285750">
              <a:lnSpc>
                <a:spcPct val="90000"/>
              </a:lnSpc>
              <a:spcAft>
                <a:spcPts val="600"/>
              </a:spcAft>
              <a:buFont typeface="Arial"/>
              <a:buChar char="•"/>
            </a:pPr>
            <a:r>
              <a:rPr lang="en-GB" sz="1200" b="1">
                <a:highlight>
                  <a:srgbClr val="FFFFFF"/>
                </a:highlight>
              </a:rPr>
              <a:t>Income</a:t>
            </a:r>
            <a:endParaRPr lang="en-GB" sz="1200" b="1"/>
          </a:p>
          <a:p>
            <a:pPr marL="285750" indent="-285750">
              <a:lnSpc>
                <a:spcPct val="90000"/>
              </a:lnSpc>
              <a:spcAft>
                <a:spcPts val="600"/>
              </a:spcAft>
              <a:buFont typeface="Arial"/>
              <a:buChar char="•"/>
            </a:pPr>
            <a:r>
              <a:rPr lang="en-GB" sz="1200" b="1">
                <a:highlight>
                  <a:srgbClr val="FFFFFF"/>
                </a:highlight>
              </a:rPr>
              <a:t>Ethnicity</a:t>
            </a:r>
            <a:endParaRPr lang="en-GB" sz="1200" b="1"/>
          </a:p>
          <a:p>
            <a:pPr marL="285750" indent="-285750">
              <a:lnSpc>
                <a:spcPct val="90000"/>
              </a:lnSpc>
              <a:spcAft>
                <a:spcPts val="600"/>
              </a:spcAft>
              <a:buFont typeface="Arial"/>
              <a:buChar char="•"/>
            </a:pPr>
            <a:r>
              <a:rPr lang="en-GB" sz="1200" b="1">
                <a:highlight>
                  <a:srgbClr val="FFFFFF"/>
                </a:highlight>
              </a:rPr>
              <a:t>Education</a:t>
            </a:r>
            <a:endParaRPr lang="en-GB" sz="1200" b="1"/>
          </a:p>
          <a:p>
            <a:pPr marL="285750" indent="-285750">
              <a:lnSpc>
                <a:spcPct val="90000"/>
              </a:lnSpc>
              <a:spcAft>
                <a:spcPts val="600"/>
              </a:spcAft>
              <a:buFont typeface="Arial"/>
              <a:buChar char="•"/>
            </a:pPr>
            <a:r>
              <a:rPr lang="en-GB" sz="1200" b="1">
                <a:highlight>
                  <a:srgbClr val="FFFFFF"/>
                </a:highlight>
              </a:rPr>
              <a:t>Housing</a:t>
            </a:r>
            <a:endParaRPr lang="en-GB" sz="1200" b="1"/>
          </a:p>
          <a:p>
            <a:pPr marL="285750" indent="-285750">
              <a:lnSpc>
                <a:spcPct val="90000"/>
              </a:lnSpc>
              <a:spcAft>
                <a:spcPts val="600"/>
              </a:spcAft>
              <a:buFont typeface="Arial"/>
              <a:buChar char="•"/>
            </a:pPr>
            <a:r>
              <a:rPr lang="en-GB" sz="1200" b="1">
                <a:highlight>
                  <a:srgbClr val="FFFFFF"/>
                </a:highlight>
              </a:rPr>
              <a:t>Disability</a:t>
            </a:r>
            <a:endParaRPr lang="en-GB" sz="1200" b="1"/>
          </a:p>
          <a:p>
            <a:pPr marL="285750" indent="-285750">
              <a:lnSpc>
                <a:spcPct val="90000"/>
              </a:lnSpc>
              <a:spcAft>
                <a:spcPts val="600"/>
              </a:spcAft>
              <a:buFont typeface="Arial"/>
              <a:buChar char="•"/>
            </a:pPr>
            <a:r>
              <a:rPr lang="en-GB" sz="1200" b="1">
                <a:highlight>
                  <a:srgbClr val="FFFFFF"/>
                </a:highlight>
              </a:rPr>
              <a:t>Digital exclusion</a:t>
            </a:r>
            <a:endParaRPr lang="en-GB" sz="1200" b="1"/>
          </a:p>
          <a:p>
            <a:pPr marL="285750" indent="-285750">
              <a:lnSpc>
                <a:spcPct val="90000"/>
              </a:lnSpc>
              <a:spcAft>
                <a:spcPts val="600"/>
              </a:spcAft>
              <a:buFont typeface="Arial"/>
              <a:buChar char="•"/>
            </a:pPr>
            <a:r>
              <a:rPr lang="en-GB" sz="1200" b="1">
                <a:highlight>
                  <a:srgbClr val="FFFFFF"/>
                </a:highlight>
              </a:rPr>
              <a:t>Geography</a:t>
            </a:r>
            <a:endParaRPr lang="en-GB" sz="1200" b="1"/>
          </a:p>
          <a:p>
            <a:pPr>
              <a:lnSpc>
                <a:spcPct val="90000"/>
              </a:lnSpc>
              <a:spcAft>
                <a:spcPts val="600"/>
              </a:spcAft>
            </a:pPr>
            <a:r>
              <a:rPr lang="en-GB" sz="1200" b="1">
                <a:highlight>
                  <a:srgbClr val="FFFFFF"/>
                </a:highlight>
              </a:rPr>
              <a:t>NHS England defines health inequalities as unfair and avoidable differences in health across populations and groups. (</a:t>
            </a:r>
            <a:r>
              <a:rPr lang="en-GB" sz="1200" b="1">
                <a:highlight>
                  <a:srgbClr val="FFFFFF"/>
                </a:highlight>
                <a:hlinkClick r:id="rId2"/>
              </a:rPr>
              <a:t>NHS England</a:t>
            </a:r>
            <a:r>
              <a:rPr lang="en-GB" sz="1200" b="1">
                <a:highlight>
                  <a:srgbClr val="FFFFFF"/>
                </a:highlight>
              </a:rPr>
              <a:t>)</a:t>
            </a:r>
            <a:endParaRPr lang="en-GB" sz="1200" b="1"/>
          </a:p>
          <a:p>
            <a:pPr>
              <a:lnSpc>
                <a:spcPct val="90000"/>
              </a:lnSpc>
              <a:spcAft>
                <a:spcPts val="600"/>
              </a:spcAft>
            </a:pPr>
            <a:r>
              <a:rPr lang="en-GB" sz="1200" b="1">
                <a:highlight>
                  <a:srgbClr val="FFFFFF"/>
                </a:highlight>
              </a:rPr>
              <a:t>Key issue</a:t>
            </a:r>
            <a:endParaRPr lang="en-GB" sz="1200" b="1"/>
          </a:p>
          <a:p>
            <a:pPr>
              <a:lnSpc>
                <a:spcPct val="90000"/>
              </a:lnSpc>
              <a:spcAft>
                <a:spcPts val="600"/>
              </a:spcAft>
            </a:pPr>
            <a:r>
              <a:rPr lang="en-GB" sz="1200" b="1">
                <a:highlight>
                  <a:srgbClr val="FFFFFF"/>
                </a:highlight>
              </a:rPr>
              <a:t>A service can be available to everyone while barriers prevent everyone from benefiting equally.</a:t>
            </a:r>
            <a:endParaRPr lang="en-GB" sz="1200" b="1"/>
          </a:p>
          <a:p>
            <a:pPr>
              <a:lnSpc>
                <a:spcPct val="90000"/>
              </a:lnSpc>
              <a:spcAft>
                <a:spcPts val="600"/>
              </a:spcAft>
            </a:pPr>
            <a:endParaRPr lang="en-GB" sz="1200"/>
          </a:p>
        </p:txBody>
      </p:sp>
      <p:pic>
        <p:nvPicPr>
          <p:cNvPr id="4" name="Picture 3">
            <a:extLst>
              <a:ext uri="{FF2B5EF4-FFF2-40B4-BE49-F238E27FC236}">
                <a16:creationId xmlns:a16="http://schemas.microsoft.com/office/drawing/2014/main" id="{7D1BD5B3-554E-2BEC-1DB7-A0AF60243FA7}"/>
              </a:ext>
            </a:extLst>
          </p:cNvPr>
          <p:cNvPicPr>
            <a:picLocks noChangeAspect="1"/>
          </p:cNvPicPr>
          <p:nvPr/>
        </p:nvPicPr>
        <p:blipFill>
          <a:blip r:embed="rId3"/>
          <a:stretch>
            <a:fillRect/>
          </a:stretch>
        </p:blipFill>
        <p:spPr>
          <a:xfrm>
            <a:off x="6096000" y="1196340"/>
            <a:ext cx="6096000" cy="4465320"/>
          </a:xfrm>
          <a:prstGeom prst="rect">
            <a:avLst/>
          </a:prstGeom>
          <a:noFill/>
        </p:spPr>
      </p:pic>
    </p:spTree>
    <p:extLst>
      <p:ext uri="{BB962C8B-B14F-4D97-AF65-F5344CB8AC3E}">
        <p14:creationId xmlns:p14="http://schemas.microsoft.com/office/powerpoint/2010/main" val="1195945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E1D96-79FA-76AD-12A8-D12C9C427146}"/>
              </a:ext>
            </a:extLst>
          </p:cNvPr>
          <p:cNvSpPr>
            <a:spLocks noGrp="1"/>
          </p:cNvSpPr>
          <p:nvPr>
            <p:ph type="title"/>
          </p:nvPr>
        </p:nvSpPr>
        <p:spPr/>
        <p:txBody>
          <a:bodyPr>
            <a:normAutofit/>
          </a:bodyPr>
          <a:lstStyle/>
          <a:p>
            <a:r>
              <a:rPr lang="en-US">
                <a:highlight>
                  <a:srgbClr val="FFFF00"/>
                </a:highlight>
              </a:rPr>
              <a:t>Recommendations</a:t>
            </a:r>
          </a:p>
        </p:txBody>
      </p:sp>
      <p:sp>
        <p:nvSpPr>
          <p:cNvPr id="3" name="Content Placeholder 2">
            <a:extLst>
              <a:ext uri="{FF2B5EF4-FFF2-40B4-BE49-F238E27FC236}">
                <a16:creationId xmlns:a16="http://schemas.microsoft.com/office/drawing/2014/main" id="{3FC19E35-5848-A2D1-ACF4-EFE5B6AF2C94}"/>
              </a:ext>
            </a:extLst>
          </p:cNvPr>
          <p:cNvSpPr>
            <a:spLocks noGrp="1"/>
          </p:cNvSpPr>
          <p:nvPr>
            <p:ph sz="quarter" idx="13"/>
          </p:nvPr>
        </p:nvSpPr>
        <p:spPr>
          <a:xfrm>
            <a:off x="-4543" y="2076666"/>
            <a:ext cx="5749392" cy="3694176"/>
          </a:xfrm>
        </p:spPr>
        <p:txBody>
          <a:bodyPr vert="horz" lIns="91440" tIns="45720" rIns="91440" bIns="45720" rtlCol="0" anchor="t">
            <a:noAutofit/>
          </a:bodyPr>
          <a:lstStyle/>
          <a:p>
            <a:pPr>
              <a:lnSpc>
                <a:spcPct val="90000"/>
              </a:lnSpc>
              <a:spcAft>
                <a:spcPts val="600"/>
              </a:spcAft>
            </a:pPr>
            <a:r>
              <a:rPr lang="en-US" sz="1200" b="1">
                <a:highlight>
                  <a:srgbClr val="FFFFFF"/>
                </a:highlight>
              </a:rPr>
              <a:t>1. Strengthen targeted outreach</a:t>
            </a:r>
            <a:endParaRPr lang="en-US" sz="1200" b="1"/>
          </a:p>
          <a:p>
            <a:pPr>
              <a:lnSpc>
                <a:spcPct val="90000"/>
              </a:lnSpc>
              <a:spcAft>
                <a:spcPts val="600"/>
              </a:spcAft>
            </a:pPr>
            <a:r>
              <a:rPr lang="en-US" sz="1200" b="1">
                <a:highlight>
                  <a:srgbClr val="FFFFFF"/>
                </a:highlight>
              </a:rPr>
              <a:t>Use population data to identify groups with lower participation or poorer outcomes.</a:t>
            </a:r>
            <a:endParaRPr lang="en-US" sz="1200" b="1"/>
          </a:p>
          <a:p>
            <a:pPr>
              <a:lnSpc>
                <a:spcPct val="90000"/>
              </a:lnSpc>
              <a:spcAft>
                <a:spcPts val="600"/>
              </a:spcAft>
            </a:pPr>
            <a:r>
              <a:rPr lang="en-US" sz="1200" b="1">
                <a:highlight>
                  <a:srgbClr val="FFFFFF"/>
                </a:highlight>
              </a:rPr>
              <a:t>2. Maintain non-digital access</a:t>
            </a:r>
            <a:endParaRPr lang="en-US" sz="1200" b="1"/>
          </a:p>
          <a:p>
            <a:pPr>
              <a:lnSpc>
                <a:spcPct val="90000"/>
              </a:lnSpc>
              <a:spcAft>
                <a:spcPts val="600"/>
              </a:spcAft>
            </a:pPr>
            <a:r>
              <a:rPr lang="en-US" sz="1200" b="1">
                <a:highlight>
                  <a:srgbClr val="FFFFFF"/>
                </a:highlight>
              </a:rPr>
              <a:t>Digital services should complement rather than completely replace accessible face-to-face support.</a:t>
            </a:r>
            <a:endParaRPr lang="en-US" sz="1200" b="1"/>
          </a:p>
          <a:p>
            <a:pPr>
              <a:lnSpc>
                <a:spcPct val="90000"/>
              </a:lnSpc>
              <a:spcAft>
                <a:spcPts val="600"/>
              </a:spcAft>
            </a:pPr>
            <a:r>
              <a:rPr lang="en-US" sz="1200" b="1">
                <a:highlight>
                  <a:srgbClr val="FFFFFF"/>
                </a:highlight>
              </a:rPr>
              <a:t>3. Develop culturally responsive support</a:t>
            </a:r>
            <a:endParaRPr lang="en-US" sz="1200" b="1"/>
          </a:p>
          <a:p>
            <a:pPr>
              <a:lnSpc>
                <a:spcPct val="90000"/>
              </a:lnSpc>
              <a:spcAft>
                <a:spcPts val="600"/>
              </a:spcAft>
            </a:pPr>
            <a:r>
              <a:rPr lang="en-US" sz="1200" b="1">
                <a:highlight>
                  <a:srgbClr val="FFFFFF"/>
                </a:highlight>
              </a:rPr>
              <a:t>Communication, examples and support should reflect different communities.</a:t>
            </a:r>
            <a:endParaRPr lang="en-US" sz="1200" b="1"/>
          </a:p>
          <a:p>
            <a:pPr>
              <a:lnSpc>
                <a:spcPct val="90000"/>
              </a:lnSpc>
              <a:spcAft>
                <a:spcPts val="600"/>
              </a:spcAft>
            </a:pPr>
            <a:r>
              <a:rPr lang="en-US" sz="1200" b="1">
                <a:highlight>
                  <a:srgbClr val="FFFFFF"/>
                </a:highlight>
              </a:rPr>
              <a:t>4. Strengthen community partnerships</a:t>
            </a:r>
            <a:endParaRPr lang="en-US" sz="1200" b="1"/>
          </a:p>
          <a:p>
            <a:pPr>
              <a:lnSpc>
                <a:spcPct val="90000"/>
              </a:lnSpc>
              <a:spcAft>
                <a:spcPts val="600"/>
              </a:spcAft>
            </a:pPr>
            <a:endParaRPr lang="en-US" sz="1200" b="1">
              <a:highlight>
                <a:srgbClr val="FFFFFF"/>
              </a:highlight>
            </a:endParaRPr>
          </a:p>
          <a:p>
            <a:pPr>
              <a:lnSpc>
                <a:spcPct val="90000"/>
              </a:lnSpc>
              <a:spcAft>
                <a:spcPts val="600"/>
              </a:spcAft>
            </a:pPr>
            <a:r>
              <a:rPr lang="en-US" sz="1200" b="1" i="1" u="sng">
                <a:highlight>
                  <a:srgbClr val="FFFFFF"/>
                </a:highlight>
              </a:rPr>
              <a:t>Work with:</a:t>
            </a:r>
            <a:endParaRPr lang="en-US" sz="1200" b="1" i="1" u="sng"/>
          </a:p>
          <a:p>
            <a:pPr marL="285750" indent="-285750">
              <a:lnSpc>
                <a:spcPct val="90000"/>
              </a:lnSpc>
              <a:spcAft>
                <a:spcPts val="600"/>
              </a:spcAft>
              <a:buFont typeface="Arial"/>
              <a:buChar char="•"/>
            </a:pPr>
            <a:r>
              <a:rPr lang="en-US" sz="1200" b="1">
                <a:highlight>
                  <a:srgbClr val="FFFFFF"/>
                </a:highlight>
              </a:rPr>
              <a:t>Local authorities</a:t>
            </a:r>
            <a:endParaRPr lang="en-US" sz="1200" b="1"/>
          </a:p>
          <a:p>
            <a:pPr marL="285750" indent="-285750">
              <a:lnSpc>
                <a:spcPct val="90000"/>
              </a:lnSpc>
              <a:spcAft>
                <a:spcPts val="600"/>
              </a:spcAft>
              <a:buFont typeface="Arial"/>
              <a:buChar char="•"/>
            </a:pPr>
            <a:r>
              <a:rPr lang="en-US" sz="1200" b="1">
                <a:highlight>
                  <a:srgbClr val="FFFFFF"/>
                </a:highlight>
              </a:rPr>
              <a:t>Primary care</a:t>
            </a:r>
            <a:endParaRPr lang="en-US" sz="1200" b="1"/>
          </a:p>
          <a:p>
            <a:pPr marL="285750" indent="-285750">
              <a:lnSpc>
                <a:spcPct val="90000"/>
              </a:lnSpc>
              <a:spcAft>
                <a:spcPts val="600"/>
              </a:spcAft>
              <a:buFont typeface="Arial"/>
              <a:buChar char="•"/>
            </a:pPr>
            <a:r>
              <a:rPr lang="en-US" sz="1200" b="1">
                <a:highlight>
                  <a:srgbClr val="FFFFFF"/>
                </a:highlight>
              </a:rPr>
              <a:t>Community </a:t>
            </a:r>
            <a:r>
              <a:rPr lang="en-US" sz="1200" b="1" err="1">
                <a:highlight>
                  <a:srgbClr val="FFFFFF"/>
                </a:highlight>
              </a:rPr>
              <a:t>organisations</a:t>
            </a:r>
            <a:r>
              <a:rPr lang="en-US" sz="1200" b="1">
                <a:highlight>
                  <a:srgbClr val="FFFFFF"/>
                </a:highlight>
              </a:rPr>
              <a:t> </a:t>
            </a:r>
            <a:endParaRPr lang="en-US" sz="1200" b="1"/>
          </a:p>
          <a:p>
            <a:pPr marL="285750" indent="-285750">
              <a:lnSpc>
                <a:spcPct val="90000"/>
              </a:lnSpc>
              <a:spcAft>
                <a:spcPts val="600"/>
              </a:spcAft>
              <a:buFont typeface="Arial"/>
              <a:buChar char="•"/>
            </a:pPr>
            <a:r>
              <a:rPr lang="en-US" sz="1200" b="1">
                <a:highlight>
                  <a:srgbClr val="FFFFFF"/>
                </a:highlight>
              </a:rPr>
              <a:t>Voluntary </a:t>
            </a:r>
            <a:r>
              <a:rPr lang="en-US" sz="1200" b="1" err="1">
                <a:highlight>
                  <a:srgbClr val="FFFFFF"/>
                </a:highlight>
              </a:rPr>
              <a:t>organisations</a:t>
            </a:r>
            <a:endParaRPr lang="en-US" sz="1200" b="1"/>
          </a:p>
          <a:p>
            <a:pPr marL="285750" indent="-285750">
              <a:lnSpc>
                <a:spcPct val="90000"/>
              </a:lnSpc>
              <a:spcAft>
                <a:spcPts val="600"/>
              </a:spcAft>
              <a:buFont typeface="Arial"/>
              <a:buChar char="•"/>
            </a:pPr>
            <a:r>
              <a:rPr lang="en-US" sz="1200" b="1">
                <a:highlight>
                  <a:srgbClr val="FFFFFF"/>
                </a:highlight>
              </a:rPr>
              <a:t>Social care</a:t>
            </a:r>
            <a:endParaRPr lang="en-US" sz="1200" b="1"/>
          </a:p>
          <a:p>
            <a:pPr>
              <a:lnSpc>
                <a:spcPct val="90000"/>
              </a:lnSpc>
              <a:spcAft>
                <a:spcPts val="600"/>
              </a:spcAft>
            </a:pPr>
            <a:endParaRPr lang="en-US" sz="1100"/>
          </a:p>
        </p:txBody>
      </p:sp>
      <p:pic>
        <p:nvPicPr>
          <p:cNvPr id="5" name="Picture 4" descr="Colourful carved figures of humans">
            <a:extLst>
              <a:ext uri="{FF2B5EF4-FFF2-40B4-BE49-F238E27FC236}">
                <a16:creationId xmlns:a16="http://schemas.microsoft.com/office/drawing/2014/main" id="{C8A15F40-361C-3302-DF64-64075AEBE3B7}"/>
              </a:ext>
            </a:extLst>
          </p:cNvPr>
          <p:cNvPicPr>
            <a:picLocks noChangeAspect="1"/>
          </p:cNvPicPr>
          <p:nvPr/>
        </p:nvPicPr>
        <p:blipFill>
          <a:blip r:embed="rId2"/>
          <a:srcRect l="25074" r="24261" b="-10"/>
          <a:stretch>
            <a:fillRect/>
          </a:stretch>
        </p:blipFill>
        <p:spPr>
          <a:xfrm>
            <a:off x="7315200" y="10"/>
            <a:ext cx="4876800" cy="6857990"/>
          </a:xfrm>
          <a:prstGeom prst="rect">
            <a:avLst/>
          </a:prstGeom>
          <a:noFill/>
        </p:spPr>
      </p:pic>
    </p:spTree>
    <p:extLst>
      <p:ext uri="{BB962C8B-B14F-4D97-AF65-F5344CB8AC3E}">
        <p14:creationId xmlns:p14="http://schemas.microsoft.com/office/powerpoint/2010/main" val="2583530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8B7E-6DFD-4218-8722-731ADEC8C22A}"/>
              </a:ext>
            </a:extLst>
          </p:cNvPr>
          <p:cNvSpPr>
            <a:spLocks noGrp="1"/>
          </p:cNvSpPr>
          <p:nvPr>
            <p:ph type="title"/>
          </p:nvPr>
        </p:nvSpPr>
        <p:spPr>
          <a:xfrm>
            <a:off x="3158476" y="198849"/>
            <a:ext cx="9922764" cy="935982"/>
          </a:xfrm>
        </p:spPr>
        <p:txBody>
          <a:bodyPr/>
          <a:lstStyle/>
          <a:p>
            <a:r>
              <a:rPr lang="en-GB" i="1" u="sng">
                <a:solidFill>
                  <a:srgbClr val="222222"/>
                </a:solidFill>
                <a:highlight>
                  <a:srgbClr val="FFFFFF"/>
                </a:highlight>
                <a:latin typeface="Arial"/>
                <a:cs typeface="Arial"/>
              </a:rPr>
              <a:t>Conclusion</a:t>
            </a:r>
            <a:endParaRPr lang="en-US" i="1" u="sng"/>
          </a:p>
        </p:txBody>
      </p:sp>
      <p:sp>
        <p:nvSpPr>
          <p:cNvPr id="3" name="Content Placeholder 2">
            <a:extLst>
              <a:ext uri="{FF2B5EF4-FFF2-40B4-BE49-F238E27FC236}">
                <a16:creationId xmlns:a16="http://schemas.microsoft.com/office/drawing/2014/main" id="{23C9861D-C2E1-6D5B-0221-C9DF62AB3CA0}"/>
              </a:ext>
            </a:extLst>
          </p:cNvPr>
          <p:cNvSpPr>
            <a:spLocks noGrp="1"/>
          </p:cNvSpPr>
          <p:nvPr>
            <p:ph idx="1"/>
          </p:nvPr>
        </p:nvSpPr>
        <p:spPr>
          <a:xfrm>
            <a:off x="191671" y="1323916"/>
            <a:ext cx="8825659" cy="4120790"/>
          </a:xfrm>
        </p:spPr>
        <p:txBody>
          <a:bodyPr vert="horz" lIns="91440" tIns="45720" rIns="91440" bIns="45720" rtlCol="0" anchor="t">
            <a:noAutofit/>
          </a:bodyPr>
          <a:lstStyle/>
          <a:p>
            <a:r>
              <a:rPr lang="en-GB" b="1" u="sng">
                <a:solidFill>
                  <a:srgbClr val="222222"/>
                </a:solidFill>
                <a:highlight>
                  <a:srgbClr val="FFFFFF"/>
                </a:highlight>
                <a:latin typeface="Arial"/>
                <a:cs typeface="Arial"/>
              </a:rPr>
              <a:t>Key messages</a:t>
            </a:r>
            <a:endParaRPr lang="en-US" b="1" u="sng">
              <a:latin typeface="Arial"/>
              <a:cs typeface="Arial"/>
            </a:endParaRPr>
          </a:p>
          <a:p>
            <a:r>
              <a:rPr lang="en-GB" b="1">
                <a:solidFill>
                  <a:srgbClr val="222222"/>
                </a:solidFill>
                <a:highlight>
                  <a:srgbClr val="FFFFFF"/>
                </a:highlight>
                <a:latin typeface="Arial"/>
                <a:cs typeface="Arial"/>
              </a:rPr>
              <a:t>Health is multidimensional Physical, psychological and social factors interact.</a:t>
            </a:r>
            <a:endParaRPr lang="en-GB" b="1">
              <a:latin typeface="Arial"/>
              <a:cs typeface="Arial"/>
            </a:endParaRPr>
          </a:p>
          <a:p>
            <a:r>
              <a:rPr lang="en-GB" b="1">
                <a:solidFill>
                  <a:srgbClr val="222222"/>
                </a:solidFill>
                <a:highlight>
                  <a:srgbClr val="FFFFFF"/>
                </a:highlight>
                <a:latin typeface="Arial"/>
                <a:cs typeface="Arial"/>
              </a:rPr>
              <a:t>Wellbeing goes beyond disease, Quality of life and participation are important outcomes.</a:t>
            </a:r>
            <a:endParaRPr lang="en-GB" b="1">
              <a:latin typeface="Arial"/>
              <a:cs typeface="Arial"/>
            </a:endParaRPr>
          </a:p>
          <a:p>
            <a:r>
              <a:rPr lang="en-GB" b="1">
                <a:solidFill>
                  <a:srgbClr val="222222"/>
                </a:solidFill>
                <a:highlight>
                  <a:srgbClr val="FFFFFF"/>
                </a:highlight>
                <a:latin typeface="Arial"/>
                <a:cs typeface="Arial"/>
              </a:rPr>
              <a:t>Prevention supports sustainability, Preventing or delaying disease can benefit individuals and health services.</a:t>
            </a:r>
            <a:endParaRPr lang="en-GB" b="1">
              <a:latin typeface="Arial"/>
              <a:cs typeface="Arial"/>
            </a:endParaRPr>
          </a:p>
          <a:p>
            <a:r>
              <a:rPr lang="en-GB" b="1">
                <a:solidFill>
                  <a:srgbClr val="222222"/>
                </a:solidFill>
                <a:highlight>
                  <a:srgbClr val="FFFFFF"/>
                </a:highlight>
                <a:latin typeface="Arial"/>
                <a:cs typeface="Arial"/>
              </a:rPr>
              <a:t>Equity must remain central Access does not automatically mean equal outcomes.</a:t>
            </a:r>
            <a:endParaRPr lang="en-GB" b="1">
              <a:latin typeface="Arial"/>
              <a:cs typeface="Arial"/>
            </a:endParaRPr>
          </a:p>
          <a:p>
            <a:endParaRPr lang="en-GB" b="1">
              <a:solidFill>
                <a:srgbClr val="222222"/>
              </a:solidFill>
              <a:highlight>
                <a:srgbClr val="FFFFFF"/>
              </a:highlight>
              <a:latin typeface="Arial"/>
              <a:cs typeface="Arial"/>
            </a:endParaRPr>
          </a:p>
          <a:p>
            <a:r>
              <a:rPr lang="en-GB" b="1" u="sng">
                <a:solidFill>
                  <a:srgbClr val="222222"/>
                </a:solidFill>
                <a:highlight>
                  <a:srgbClr val="FFFFFF"/>
                </a:highlight>
                <a:latin typeface="Arial"/>
                <a:cs typeface="Arial"/>
              </a:rPr>
              <a:t>Final message</a:t>
            </a:r>
            <a:endParaRPr lang="en-GB" b="1" u="sng">
              <a:latin typeface="Arial"/>
              <a:cs typeface="Arial"/>
            </a:endParaRPr>
          </a:p>
          <a:p>
            <a:r>
              <a:rPr lang="en-GB" b="1">
                <a:solidFill>
                  <a:srgbClr val="222222"/>
                </a:solidFill>
                <a:highlight>
                  <a:srgbClr val="FFFFFF"/>
                </a:highlight>
                <a:latin typeface="Arial"/>
                <a:cs typeface="Arial"/>
              </a:rPr>
              <a:t>Sustainable health and social care requires an integrated approach that combines prevention, wellbeing, evidence-based intervention and action on health inequalities.</a:t>
            </a:r>
            <a:endParaRPr lang="en-GB" b="1">
              <a:latin typeface="Arial"/>
              <a:cs typeface="Arial"/>
            </a:endParaRPr>
          </a:p>
          <a:p>
            <a:endParaRPr lang="en-GB"/>
          </a:p>
        </p:txBody>
      </p:sp>
    </p:spTree>
    <p:extLst>
      <p:ext uri="{BB962C8B-B14F-4D97-AF65-F5344CB8AC3E}">
        <p14:creationId xmlns:p14="http://schemas.microsoft.com/office/powerpoint/2010/main" val="1907282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EF5A9-9B6C-FE54-808E-8443695A66D4}"/>
              </a:ext>
            </a:extLst>
          </p:cNvPr>
          <p:cNvSpPr>
            <a:spLocks noGrp="1"/>
          </p:cNvSpPr>
          <p:nvPr>
            <p:ph type="title"/>
          </p:nvPr>
        </p:nvSpPr>
        <p:spPr>
          <a:xfrm>
            <a:off x="1131268" y="213226"/>
            <a:ext cx="9922764" cy="935982"/>
          </a:xfrm>
        </p:spPr>
        <p:txBody>
          <a:bodyPr/>
          <a:lstStyle/>
          <a:p>
            <a:r>
              <a:rPr lang="en-GB"/>
              <a:t>References:</a:t>
            </a:r>
          </a:p>
        </p:txBody>
      </p:sp>
      <p:sp>
        <p:nvSpPr>
          <p:cNvPr id="3" name="Content Placeholder 2">
            <a:extLst>
              <a:ext uri="{FF2B5EF4-FFF2-40B4-BE49-F238E27FC236}">
                <a16:creationId xmlns:a16="http://schemas.microsoft.com/office/drawing/2014/main" id="{10B31FC1-267C-1F0F-5743-DD62642B1A9E}"/>
              </a:ext>
            </a:extLst>
          </p:cNvPr>
          <p:cNvSpPr>
            <a:spLocks noGrp="1"/>
          </p:cNvSpPr>
          <p:nvPr>
            <p:ph idx="1"/>
          </p:nvPr>
        </p:nvSpPr>
        <p:spPr>
          <a:xfrm>
            <a:off x="162916" y="1151387"/>
            <a:ext cx="11154791" cy="5702299"/>
          </a:xfrm>
        </p:spPr>
        <p:txBody>
          <a:bodyPr vert="horz" lIns="91440" tIns="45720" rIns="91440" bIns="45720" rtlCol="0" anchor="t">
            <a:normAutofit fontScale="70000" lnSpcReduction="20000"/>
          </a:bodyPr>
          <a:lstStyle/>
          <a:p>
            <a:r>
              <a:rPr lang="en-GB">
                <a:solidFill>
                  <a:srgbClr val="222222"/>
                </a:solidFill>
                <a:highlight>
                  <a:srgbClr val="FFFFFF"/>
                </a:highlight>
                <a:latin typeface="Arial"/>
                <a:cs typeface="Arial"/>
              </a:rPr>
              <a:t>NHS England (2019) The NHS Long Term Plan. London: NHS England. (</a:t>
            </a:r>
            <a:r>
              <a:rPr lang="en-GB">
                <a:solidFill>
                  <a:srgbClr val="1155CC"/>
                </a:solidFill>
                <a:highlight>
                  <a:srgbClr val="FFFFFF"/>
                </a:highlight>
                <a:latin typeface="Arial"/>
                <a:cs typeface="Arial"/>
                <a:hlinkClick r:id="rId2"/>
              </a:rPr>
              <a:t>NHS England</a:t>
            </a:r>
            <a:r>
              <a:rPr lang="en-GB">
                <a:solidFill>
                  <a:srgbClr val="222222"/>
                </a:solidFill>
                <a:highlight>
                  <a:srgbClr val="FFFFFF"/>
                </a:highlight>
                <a:latin typeface="Arial"/>
                <a:cs typeface="Arial"/>
              </a:rPr>
              <a:t>)</a:t>
            </a:r>
            <a:endParaRPr lang="en-US"/>
          </a:p>
          <a:p>
            <a:r>
              <a:rPr lang="en-GB">
                <a:solidFill>
                  <a:srgbClr val="222222"/>
                </a:solidFill>
                <a:highlight>
                  <a:srgbClr val="FFFFFF"/>
                </a:highlight>
                <a:latin typeface="Calibri"/>
                <a:ea typeface="Calibri"/>
                <a:cs typeface="Calibri"/>
              </a:rPr>
              <a:t>United Nations (2023). </a:t>
            </a:r>
            <a:r>
              <a:rPr lang="en-GB" i="1">
                <a:solidFill>
                  <a:srgbClr val="222222"/>
                </a:solidFill>
                <a:highlight>
                  <a:srgbClr val="FFFFFF"/>
                </a:highlight>
                <a:latin typeface="Calibri"/>
                <a:ea typeface="Calibri"/>
                <a:cs typeface="Calibri"/>
              </a:rPr>
              <a:t>Goal 3: Ensure healthy lives and promote well-being for all at all ages</a:t>
            </a:r>
            <a:r>
              <a:rPr lang="en-GB">
                <a:solidFill>
                  <a:srgbClr val="222222"/>
                </a:solidFill>
                <a:highlight>
                  <a:srgbClr val="FFFFFF"/>
                </a:highlight>
                <a:latin typeface="Calibri"/>
                <a:ea typeface="Calibri"/>
                <a:cs typeface="Calibri"/>
              </a:rPr>
              <a:t>. [online] United Nations Sustainable Development Goals. Available at: </a:t>
            </a:r>
            <a:r>
              <a:rPr lang="en-GB">
                <a:solidFill>
                  <a:srgbClr val="222222"/>
                </a:solidFill>
                <a:highlight>
                  <a:srgbClr val="FFFFFF"/>
                </a:highlight>
                <a:latin typeface="Calibri"/>
                <a:ea typeface="Calibri"/>
                <a:cs typeface="Calibri"/>
                <a:hlinkClick r:id="rId3"/>
              </a:rPr>
              <a:t>https://www.un.org/sustainabledevelopment/health/</a:t>
            </a:r>
            <a:r>
              <a:rPr lang="en-GB">
                <a:solidFill>
                  <a:srgbClr val="222222"/>
                </a:solidFill>
                <a:highlight>
                  <a:srgbClr val="FFFFFF"/>
                </a:highlight>
                <a:latin typeface="Calibri"/>
                <a:ea typeface="Calibri"/>
                <a:cs typeface="Calibri"/>
              </a:rPr>
              <a:t> [Accessed 8 Oct. 2026].</a:t>
            </a:r>
            <a:endParaRPr lang="en-GB"/>
          </a:p>
          <a:p>
            <a:endParaRPr lang="en-GB">
              <a:solidFill>
                <a:srgbClr val="222222"/>
              </a:solidFill>
              <a:highlight>
                <a:srgbClr val="FFFFFF"/>
              </a:highlight>
              <a:latin typeface="Arial"/>
              <a:cs typeface="Arial"/>
            </a:endParaRPr>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NHS England (2026) NHS Diabetes Prevention Programme (NHS DPP). Available through NHS England. (</a:t>
            </a:r>
            <a:r>
              <a:rPr lang="en-GB">
                <a:solidFill>
                  <a:srgbClr val="1155CC"/>
                </a:solidFill>
                <a:highlight>
                  <a:srgbClr val="FFFFFF"/>
                </a:highlight>
                <a:latin typeface="Arial"/>
                <a:cs typeface="Arial"/>
                <a:hlinkClick r:id="rId4"/>
              </a:rPr>
              <a:t>NHS England</a:t>
            </a:r>
            <a:r>
              <a:rPr lang="en-GB">
                <a:solidFill>
                  <a:srgbClr val="222222"/>
                </a:solidFill>
                <a:highlight>
                  <a:srgbClr val="FFFFFF"/>
                </a:highlight>
                <a:latin typeface="Arial"/>
                <a:cs typeface="Arial"/>
              </a:rPr>
              <a:t>)</a:t>
            </a:r>
            <a:endParaRPr lang="en-GB"/>
          </a:p>
          <a:p>
            <a:r>
              <a:rPr lang="en-GB">
                <a:solidFill>
                  <a:srgbClr val="222222"/>
                </a:solidFill>
                <a:highlight>
                  <a:srgbClr val="FFFFFF"/>
                </a:highlight>
                <a:latin typeface="Calibri"/>
                <a:ea typeface="Calibri"/>
                <a:cs typeface="Calibri"/>
              </a:rPr>
              <a:t>NHS Digital. (n.d.). </a:t>
            </a:r>
            <a:r>
              <a:rPr lang="en-GB" i="1">
                <a:solidFill>
                  <a:srgbClr val="222222"/>
                </a:solidFill>
                <a:highlight>
                  <a:srgbClr val="FFFFFF"/>
                </a:highlight>
                <a:latin typeface="Calibri"/>
                <a:ea typeface="Calibri"/>
                <a:cs typeface="Calibri"/>
              </a:rPr>
              <a:t>National Diabetes Audit: Non-Diabetic Hyperglycaemia, Diabetes Prevention Programme</a:t>
            </a:r>
            <a:r>
              <a:rPr lang="en-GB">
                <a:solidFill>
                  <a:srgbClr val="222222"/>
                </a:solidFill>
                <a:highlight>
                  <a:srgbClr val="FFFFFF"/>
                </a:highlight>
                <a:latin typeface="Calibri"/>
                <a:ea typeface="Calibri"/>
                <a:cs typeface="Calibri"/>
              </a:rPr>
              <a:t>. [online] Available at: </a:t>
            </a:r>
            <a:r>
              <a:rPr lang="en-GB">
                <a:solidFill>
                  <a:srgbClr val="222222"/>
                </a:solidFill>
                <a:highlight>
                  <a:srgbClr val="FFFFFF"/>
                </a:highlight>
                <a:latin typeface="Calibri"/>
                <a:ea typeface="Calibri"/>
                <a:cs typeface="Calibri"/>
                <a:hlinkClick r:id="rId5"/>
              </a:rPr>
              <a:t>https://digital.nhs.uk/data-and-information/publications/statistical/national-diabetes-audit-ndh-dpp</a:t>
            </a:r>
            <a:r>
              <a:rPr lang="en-GB">
                <a:solidFill>
                  <a:srgbClr val="222222"/>
                </a:solidFill>
                <a:highlight>
                  <a:srgbClr val="FFFFFF"/>
                </a:highlight>
                <a:latin typeface="Calibri"/>
                <a:ea typeface="Calibri"/>
                <a:cs typeface="Calibri"/>
              </a:rPr>
              <a:t> [Accessed 8 Oct. 2026].</a:t>
            </a:r>
            <a:endParaRPr lang="en-GB"/>
          </a:p>
          <a:p>
            <a:endParaRPr lang="en-GB">
              <a:solidFill>
                <a:srgbClr val="222222"/>
              </a:solidFill>
              <a:highlight>
                <a:srgbClr val="FFFFFF"/>
              </a:highlight>
              <a:latin typeface="Arial"/>
              <a:cs typeface="Arial"/>
            </a:endParaRPr>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NHS England (2026) NHS Prevention Programme. Available through NHS England. (</a:t>
            </a:r>
            <a:r>
              <a:rPr lang="en-GB">
                <a:solidFill>
                  <a:srgbClr val="1155CC"/>
                </a:solidFill>
                <a:highlight>
                  <a:srgbClr val="FFFFFF"/>
                </a:highlight>
                <a:latin typeface="Arial"/>
                <a:cs typeface="Arial"/>
                <a:hlinkClick r:id="rId6"/>
              </a:rPr>
              <a:t>NHS England</a:t>
            </a:r>
            <a:r>
              <a:rPr lang="en-GB">
                <a:solidFill>
                  <a:srgbClr val="222222"/>
                </a:solidFill>
                <a:highlight>
                  <a:srgbClr val="FFFFFF"/>
                </a:highlight>
                <a:latin typeface="Arial"/>
                <a:cs typeface="Arial"/>
              </a:rPr>
              <a:t>)</a:t>
            </a:r>
            <a:endParaRPr lang="en-GB"/>
          </a:p>
          <a:p>
            <a:r>
              <a:rPr lang="en-GB">
                <a:solidFill>
                  <a:srgbClr val="222222"/>
                </a:solidFill>
                <a:highlight>
                  <a:srgbClr val="FFFFFF"/>
                </a:highlight>
                <a:latin typeface="Calibri"/>
                <a:ea typeface="Calibri"/>
                <a:cs typeface="Calibri"/>
              </a:rPr>
              <a:t>NHS England (2023). </a:t>
            </a:r>
            <a:r>
              <a:rPr lang="en-GB" i="1">
                <a:solidFill>
                  <a:srgbClr val="222222"/>
                </a:solidFill>
                <a:highlight>
                  <a:srgbClr val="FFFFFF"/>
                </a:highlight>
                <a:latin typeface="Calibri"/>
                <a:ea typeface="Calibri"/>
                <a:cs typeface="Calibri"/>
              </a:rPr>
              <a:t>NHS Diabetes Prevention Programme (NHS DPP)</a:t>
            </a:r>
            <a:r>
              <a:rPr lang="en-GB">
                <a:solidFill>
                  <a:srgbClr val="222222"/>
                </a:solidFill>
                <a:highlight>
                  <a:srgbClr val="FFFFFF"/>
                </a:highlight>
                <a:latin typeface="Calibri"/>
                <a:ea typeface="Calibri"/>
                <a:cs typeface="Calibri"/>
              </a:rPr>
              <a:t>. [online] NHS England. Available at: </a:t>
            </a:r>
            <a:r>
              <a:rPr lang="en-GB">
                <a:solidFill>
                  <a:srgbClr val="222222"/>
                </a:solidFill>
                <a:highlight>
                  <a:srgbClr val="FFFFFF"/>
                </a:highlight>
                <a:latin typeface="Calibri"/>
                <a:ea typeface="Calibri"/>
                <a:cs typeface="Calibri"/>
                <a:hlinkClick r:id="rId7"/>
              </a:rPr>
              <a:t>https://www.england.nhs.uk/diabetes/diabetes-prevention/</a:t>
            </a:r>
            <a:r>
              <a:rPr lang="en-GB">
                <a:solidFill>
                  <a:srgbClr val="222222"/>
                </a:solidFill>
                <a:highlight>
                  <a:srgbClr val="FFFFFF"/>
                </a:highlight>
                <a:latin typeface="Calibri"/>
                <a:ea typeface="Calibri"/>
                <a:cs typeface="Calibri"/>
              </a:rPr>
              <a:t> [Accessed 8 Oct. 2026].</a:t>
            </a:r>
            <a:endParaRPr lang="en-GB"/>
          </a:p>
          <a:p>
            <a:endParaRPr lang="en-GB">
              <a:solidFill>
                <a:srgbClr val="222222"/>
              </a:solidFill>
              <a:highlight>
                <a:srgbClr val="FFFFFF"/>
              </a:highlight>
              <a:latin typeface="Arial"/>
              <a:cs typeface="Arial"/>
            </a:endParaRPr>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NHS England (2026) National Healthcare Inequalities Improvement Programme. Available through NHS England. (</a:t>
            </a:r>
            <a:r>
              <a:rPr lang="en-GB">
                <a:solidFill>
                  <a:srgbClr val="1155CC"/>
                </a:solidFill>
                <a:highlight>
                  <a:srgbClr val="FFFFFF"/>
                </a:highlight>
                <a:latin typeface="Arial"/>
                <a:cs typeface="Arial"/>
                <a:hlinkClick r:id="rId8"/>
              </a:rPr>
              <a:t>NHS England</a:t>
            </a:r>
            <a:r>
              <a:rPr lang="en-GB">
                <a:solidFill>
                  <a:srgbClr val="222222"/>
                </a:solidFill>
                <a:highlight>
                  <a:srgbClr val="FFFFFF"/>
                </a:highlight>
                <a:latin typeface="Arial"/>
                <a:cs typeface="Arial"/>
              </a:rPr>
              <a:t>)</a:t>
            </a:r>
            <a:endParaRPr lang="en-GB"/>
          </a:p>
          <a:p>
            <a:r>
              <a:rPr lang="en-GB">
                <a:solidFill>
                  <a:srgbClr val="222222"/>
                </a:solidFill>
                <a:highlight>
                  <a:srgbClr val="FFFFFF"/>
                </a:highlight>
                <a:latin typeface="Calibri"/>
                <a:ea typeface="Calibri"/>
                <a:cs typeface="Calibri"/>
              </a:rPr>
              <a:t>NHS England (2021). </a:t>
            </a:r>
            <a:r>
              <a:rPr lang="en-GB" i="1">
                <a:solidFill>
                  <a:srgbClr val="222222"/>
                </a:solidFill>
                <a:highlight>
                  <a:srgbClr val="FFFFFF"/>
                </a:highlight>
                <a:latin typeface="Calibri"/>
                <a:ea typeface="Calibri"/>
                <a:cs typeface="Calibri"/>
              </a:rPr>
              <a:t>National Healthcare Inequalities Improvement Programme</a:t>
            </a:r>
            <a:r>
              <a:rPr lang="en-GB">
                <a:solidFill>
                  <a:srgbClr val="222222"/>
                </a:solidFill>
                <a:highlight>
                  <a:srgbClr val="FFFFFF"/>
                </a:highlight>
                <a:latin typeface="Calibri"/>
                <a:ea typeface="Calibri"/>
                <a:cs typeface="Calibri"/>
              </a:rPr>
              <a:t>. [online] </a:t>
            </a:r>
            <a:r>
              <a:rPr lang="en-GB">
                <a:solidFill>
                  <a:srgbClr val="222222"/>
                </a:solidFill>
                <a:highlight>
                  <a:srgbClr val="FFFFFF"/>
                </a:highlight>
                <a:latin typeface="Calibri"/>
                <a:ea typeface="Calibri"/>
                <a:cs typeface="Calibri"/>
                <a:hlinkClick r:id="rId9"/>
              </a:rPr>
              <a:t>www.england.nhs.uk</a:t>
            </a:r>
            <a:r>
              <a:rPr lang="en-GB">
                <a:solidFill>
                  <a:srgbClr val="222222"/>
                </a:solidFill>
                <a:highlight>
                  <a:srgbClr val="FFFFFF"/>
                </a:highlight>
                <a:latin typeface="Calibri"/>
                <a:ea typeface="Calibri"/>
                <a:cs typeface="Calibri"/>
              </a:rPr>
              <a:t>. Available at: </a:t>
            </a:r>
            <a:r>
              <a:rPr lang="en-GB">
                <a:solidFill>
                  <a:srgbClr val="222222"/>
                </a:solidFill>
                <a:highlight>
                  <a:srgbClr val="FFFFFF"/>
                </a:highlight>
                <a:latin typeface="Calibri"/>
                <a:ea typeface="Calibri"/>
                <a:cs typeface="Calibri"/>
                <a:hlinkClick r:id="rId10"/>
              </a:rPr>
              <a:t>https://www.england.nhs.uk/about/equality/equality-hub/national-healthcare-inequalities-improvement-programme/</a:t>
            </a:r>
            <a:r>
              <a:rPr lang="en-GB">
                <a:solidFill>
                  <a:srgbClr val="222222"/>
                </a:solidFill>
                <a:highlight>
                  <a:srgbClr val="FFFFFF"/>
                </a:highlight>
                <a:latin typeface="Calibri"/>
                <a:ea typeface="Calibri"/>
                <a:cs typeface="Calibri"/>
              </a:rPr>
              <a:t> [Accessed 8 Oct. 2026].</a:t>
            </a:r>
            <a:endParaRPr lang="en-GB"/>
          </a:p>
          <a:p>
            <a:endParaRPr lang="en-GB">
              <a:solidFill>
                <a:srgbClr val="222222"/>
              </a:solidFill>
              <a:highlight>
                <a:srgbClr val="FFFFFF"/>
              </a:highlight>
              <a:latin typeface="Arial"/>
              <a:cs typeface="Arial"/>
            </a:endParaRPr>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UK Government (2022) Health and Care Act 2022. London: The Stationery Office. (</a:t>
            </a:r>
            <a:r>
              <a:rPr lang="en-GB">
                <a:solidFill>
                  <a:srgbClr val="1155CC"/>
                </a:solidFill>
                <a:highlight>
                  <a:srgbClr val="FFFFFF"/>
                </a:highlight>
                <a:latin typeface="Arial"/>
                <a:cs typeface="Arial"/>
                <a:hlinkClick r:id="rId11"/>
              </a:rPr>
              <a:t>Legislation.gov.uk</a:t>
            </a:r>
            <a:r>
              <a:rPr lang="en-GB">
                <a:solidFill>
                  <a:srgbClr val="222222"/>
                </a:solidFill>
                <a:highlight>
                  <a:srgbClr val="FFFFFF"/>
                </a:highlight>
                <a:latin typeface="Arial"/>
                <a:cs typeface="Arial"/>
              </a:rPr>
              <a:t>)</a:t>
            </a:r>
            <a:endParaRPr lang="en-GB"/>
          </a:p>
          <a:p>
            <a:r>
              <a:rPr lang="en-GB">
                <a:solidFill>
                  <a:srgbClr val="222222"/>
                </a:solidFill>
                <a:highlight>
                  <a:srgbClr val="FFFFFF"/>
                </a:highlight>
                <a:latin typeface="Calibri"/>
                <a:ea typeface="Calibri"/>
                <a:cs typeface="Calibri"/>
              </a:rPr>
              <a:t>Department of Health and Social Care (2025). </a:t>
            </a:r>
            <a:r>
              <a:rPr lang="en-GB" i="1">
                <a:solidFill>
                  <a:srgbClr val="222222"/>
                </a:solidFill>
                <a:highlight>
                  <a:srgbClr val="FFFFFF"/>
                </a:highlight>
                <a:latin typeface="Calibri"/>
                <a:ea typeface="Calibri"/>
                <a:cs typeface="Calibri"/>
              </a:rPr>
              <a:t>Health and Care Act 2022</a:t>
            </a:r>
            <a:r>
              <a:rPr lang="en-GB">
                <a:solidFill>
                  <a:srgbClr val="222222"/>
                </a:solidFill>
                <a:highlight>
                  <a:srgbClr val="FFFFFF"/>
                </a:highlight>
                <a:latin typeface="Calibri"/>
                <a:ea typeface="Calibri"/>
                <a:cs typeface="Calibri"/>
              </a:rPr>
              <a:t>. [online] GOV.UK. Available at: </a:t>
            </a:r>
            <a:r>
              <a:rPr lang="en-GB">
                <a:solidFill>
                  <a:srgbClr val="222222"/>
                </a:solidFill>
                <a:highlight>
                  <a:srgbClr val="FFFFFF"/>
                </a:highlight>
                <a:latin typeface="Calibri"/>
                <a:ea typeface="Calibri"/>
                <a:cs typeface="Calibri"/>
                <a:hlinkClick r:id="rId12"/>
              </a:rPr>
              <a:t>https://www.gov.uk/government/collections/health-and-care-act-2022</a:t>
            </a:r>
            <a:r>
              <a:rPr lang="en-GB">
                <a:solidFill>
                  <a:srgbClr val="222222"/>
                </a:solidFill>
                <a:highlight>
                  <a:srgbClr val="FFFFFF"/>
                </a:highlight>
                <a:latin typeface="Calibri"/>
                <a:ea typeface="Calibri"/>
                <a:cs typeface="Calibri"/>
              </a:rPr>
              <a:t> [Accessed 8 Oct. 2026].</a:t>
            </a:r>
            <a:endParaRPr lang="en-GB"/>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United Nations (2026) Goal 3: Ensure healthy lives and promote well-being for all at all ages. New York: United Nations. (</a:t>
            </a:r>
            <a:r>
              <a:rPr lang="en-GB">
                <a:solidFill>
                  <a:srgbClr val="1155CC"/>
                </a:solidFill>
                <a:highlight>
                  <a:srgbClr val="FFFFFF"/>
                </a:highlight>
                <a:latin typeface="Arial"/>
                <a:cs typeface="Arial"/>
                <a:hlinkClick r:id="rId13"/>
              </a:rPr>
              <a:t>Sustainable Development Goals</a:t>
            </a:r>
            <a:r>
              <a:rPr lang="en-GB">
                <a:solidFill>
                  <a:srgbClr val="222222"/>
                </a:solidFill>
                <a:highlight>
                  <a:srgbClr val="FFFFFF"/>
                </a:highlight>
                <a:latin typeface="Arial"/>
                <a:cs typeface="Arial"/>
              </a:rPr>
              <a:t>)</a:t>
            </a:r>
            <a:endParaRPr lang="en-GB"/>
          </a:p>
          <a:p>
            <a:endParaRPr lang="en-GB">
              <a:solidFill>
                <a:srgbClr val="222222"/>
              </a:solidFill>
              <a:highlight>
                <a:srgbClr val="FFFFFF"/>
              </a:highlight>
              <a:latin typeface="Arial"/>
              <a:cs typeface="Arial"/>
            </a:endParaRPr>
          </a:p>
          <a:p>
            <a:r>
              <a:rPr lang="en-GB">
                <a:solidFill>
                  <a:srgbClr val="222222"/>
                </a:solidFill>
                <a:highlight>
                  <a:srgbClr val="FFFFFF"/>
                </a:highlight>
                <a:latin typeface="Arial"/>
                <a:cs typeface="Arial"/>
              </a:rPr>
              <a:t>World Health Organization (1948) Constitution of the World Health Organization. Geneva: WHO. (</a:t>
            </a:r>
            <a:r>
              <a:rPr lang="en-GB">
                <a:solidFill>
                  <a:srgbClr val="1155CC"/>
                </a:solidFill>
                <a:highlight>
                  <a:srgbClr val="FFFFFF"/>
                </a:highlight>
                <a:latin typeface="Arial"/>
                <a:cs typeface="Arial"/>
                <a:hlinkClick r:id="rId14"/>
              </a:rPr>
              <a:t>World Health Organization</a:t>
            </a:r>
            <a:r>
              <a:rPr lang="en-GB">
                <a:solidFill>
                  <a:srgbClr val="222222"/>
                </a:solidFill>
                <a:highlight>
                  <a:srgbClr val="FFFFFF"/>
                </a:highlight>
                <a:latin typeface="Arial"/>
                <a:cs typeface="Arial"/>
              </a:rPr>
              <a:t>)</a:t>
            </a:r>
            <a:endParaRPr lang="en-GB"/>
          </a:p>
          <a:p>
            <a:r>
              <a:rPr lang="en-GB">
                <a:solidFill>
                  <a:srgbClr val="222222"/>
                </a:solidFill>
                <a:highlight>
                  <a:srgbClr val="FFFFFF"/>
                </a:highlight>
                <a:latin typeface="Calibri"/>
                <a:ea typeface="Calibri"/>
                <a:cs typeface="Calibri"/>
              </a:rPr>
              <a:t>World Health Organization (1948). </a:t>
            </a:r>
            <a:r>
              <a:rPr lang="en-GB" i="1">
                <a:solidFill>
                  <a:srgbClr val="222222"/>
                </a:solidFill>
                <a:highlight>
                  <a:srgbClr val="FFFFFF"/>
                </a:highlight>
                <a:latin typeface="Calibri"/>
                <a:ea typeface="Calibri"/>
                <a:cs typeface="Calibri"/>
              </a:rPr>
              <a:t>Constitution of the world health organization</a:t>
            </a:r>
            <a:r>
              <a:rPr lang="en-GB">
                <a:solidFill>
                  <a:srgbClr val="222222"/>
                </a:solidFill>
                <a:highlight>
                  <a:srgbClr val="FFFFFF"/>
                </a:highlight>
                <a:latin typeface="Calibri"/>
                <a:ea typeface="Calibri"/>
                <a:cs typeface="Calibri"/>
              </a:rPr>
              <a:t>. [online] World Health Organization. Available at: </a:t>
            </a:r>
            <a:r>
              <a:rPr lang="en-GB">
                <a:solidFill>
                  <a:srgbClr val="222222"/>
                </a:solidFill>
                <a:highlight>
                  <a:srgbClr val="FFFFFF"/>
                </a:highlight>
                <a:latin typeface="Calibri"/>
                <a:ea typeface="Calibri"/>
                <a:cs typeface="Calibri"/>
                <a:hlinkClick r:id="rId15"/>
              </a:rPr>
              <a:t>https://www.who.int/about/governance/constitution</a:t>
            </a:r>
            <a:r>
              <a:rPr lang="en-GB">
                <a:solidFill>
                  <a:srgbClr val="222222"/>
                </a:solidFill>
                <a:highlight>
                  <a:srgbClr val="FFFFFF"/>
                </a:highlight>
                <a:latin typeface="Calibri"/>
                <a:ea typeface="Calibri"/>
                <a:cs typeface="Calibri"/>
              </a:rPr>
              <a:t> [Accessed 8 Oct. 2026].</a:t>
            </a:r>
            <a:endParaRPr lang="en-GB"/>
          </a:p>
          <a:p>
            <a:endParaRPr lang="en-GB">
              <a:solidFill>
                <a:srgbClr val="222222"/>
              </a:solidFill>
              <a:highlight>
                <a:srgbClr val="FFFFFF"/>
              </a:highlight>
              <a:latin typeface="Arial"/>
              <a:cs typeface="Arial"/>
            </a:endParaRPr>
          </a:p>
          <a:p>
            <a:endParaRPr lang="en-GB"/>
          </a:p>
        </p:txBody>
      </p:sp>
    </p:spTree>
    <p:extLst>
      <p:ext uri="{BB962C8B-B14F-4D97-AF65-F5344CB8AC3E}">
        <p14:creationId xmlns:p14="http://schemas.microsoft.com/office/powerpoint/2010/main" val="1332822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04806FF-A6CB-714A-C254-D1D987D246EC}"/>
              </a:ext>
            </a:extLst>
          </p:cNvPr>
          <p:cNvSpPr txBox="1"/>
          <p:nvPr/>
        </p:nvSpPr>
        <p:spPr>
          <a:xfrm>
            <a:off x="4766" y="1198"/>
            <a:ext cx="11859280" cy="57166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1600"/>
              <a:t>Campaign Resource Centre. (n.d.). Healthier You NHS Diabetes Prevention </a:t>
            </a:r>
            <a:r>
              <a:rPr lang="en-US" sz="1600" err="1"/>
              <a:t>Programme</a:t>
            </a:r>
            <a:r>
              <a:rPr lang="en-US" sz="1600"/>
              <a:t>. [online] Available at: </a:t>
            </a:r>
            <a:r>
              <a:rPr lang="en-US" sz="1600">
                <a:hlinkClick r:id="rId2"/>
              </a:rPr>
              <a:t>https://campaignresources.dhsc.gov.uk/campaigns/healthier-you-nhs-diabetes-prevention-programme/</a:t>
            </a:r>
            <a:r>
              <a:rPr lang="en-US" sz="1600"/>
              <a:t> [Accessed 5 Oct. 2026].</a:t>
            </a:r>
          </a:p>
          <a:p>
            <a:pPr defTabSz="457200">
              <a:spcBef>
                <a:spcPts val="1000"/>
              </a:spcBef>
              <a:buClr>
                <a:schemeClr val="accent1"/>
              </a:buClr>
              <a:buSzPct val="80000"/>
              <a:buFont typeface="Wingdings 3" charset="2"/>
              <a:buChar char=""/>
            </a:pPr>
            <a:r>
              <a:rPr lang="en-US" sz="1600">
                <a:hlinkClick r:id="rId3"/>
              </a:rPr>
              <a:t>ttps://www.facebook.com/groups/454808828054279/posts/2723415694526903/</a:t>
            </a:r>
            <a:endParaRPr lang="en-US" sz="1600"/>
          </a:p>
          <a:p>
            <a:pPr defTabSz="457200">
              <a:spcBef>
                <a:spcPts val="1000"/>
              </a:spcBef>
              <a:buClr>
                <a:schemeClr val="accent1"/>
              </a:buClr>
              <a:buSzPct val="80000"/>
              <a:buFont typeface="Wingdings 3" charset="2"/>
              <a:buChar char=""/>
            </a:pPr>
            <a:r>
              <a:rPr lang="en-US" sz="1600"/>
              <a:t>CDC (2025). About Mental Health. [online] Mental Health. Available at: </a:t>
            </a:r>
            <a:r>
              <a:rPr lang="en-US" sz="1600">
                <a:hlinkClick r:id="rId4"/>
              </a:rPr>
              <a:t>https://www.cdc.gov/mental-health/about/index.html</a:t>
            </a:r>
            <a:r>
              <a:rPr lang="en-US" sz="1600"/>
              <a:t> [Accessed 5 Oct. 2026].</a:t>
            </a:r>
          </a:p>
          <a:p>
            <a:pPr marL="285750" indent="-285750" defTabSz="457200">
              <a:spcBef>
                <a:spcPts val="1000"/>
              </a:spcBef>
              <a:buClr>
                <a:schemeClr val="accent1"/>
              </a:buClr>
              <a:buSzPct val="80000"/>
              <a:buFont typeface="Arial" charset="2"/>
              <a:buChar char="•"/>
            </a:pPr>
            <a:r>
              <a:rPr lang="en-US" sz="1600">
                <a:latin typeface="Calibri"/>
                <a:ea typeface="Calibri"/>
                <a:cs typeface="Calibri"/>
              </a:rPr>
              <a:t>Western Sydney Health Alliance. (n.d.). </a:t>
            </a:r>
            <a:r>
              <a:rPr lang="en-US" sz="1600" i="1">
                <a:latin typeface="Calibri"/>
                <a:ea typeface="Calibri"/>
                <a:cs typeface="Calibri"/>
              </a:rPr>
              <a:t>The Health Lens - Integrating Health and Wellbeing Indicators into the Built Environment</a:t>
            </a:r>
            <a:r>
              <a:rPr lang="en-US" sz="1600">
                <a:latin typeface="Calibri"/>
                <a:ea typeface="Calibri"/>
                <a:cs typeface="Calibri"/>
              </a:rPr>
              <a:t>. [online] Available at: </a:t>
            </a:r>
            <a:r>
              <a:rPr lang="en-US" sz="1600">
                <a:latin typeface="Calibri"/>
                <a:ea typeface="Calibri"/>
                <a:cs typeface="Calibri"/>
                <a:hlinkClick r:id="rId5"/>
              </a:rPr>
              <a:t>https://wshealthalliance.nsw.gov.au/the-health-lens-integrating-health-and-wellbeing-indicators-into-the-built-environment/</a:t>
            </a:r>
            <a:r>
              <a:rPr lang="en-US" sz="1600">
                <a:latin typeface="Calibri"/>
                <a:ea typeface="Calibri"/>
                <a:cs typeface="Calibri"/>
              </a:rPr>
              <a:t> [Accessed 5 Oct. 2026].</a:t>
            </a:r>
            <a:endParaRPr lang="en-US" sz="1600"/>
          </a:p>
          <a:p>
            <a:pPr marL="285750" indent="-285750" defTabSz="457200">
              <a:spcBef>
                <a:spcPts val="1000"/>
              </a:spcBef>
              <a:buClr>
                <a:schemeClr val="accent1"/>
              </a:buClr>
              <a:buSzPct val="80000"/>
              <a:buFont typeface="Arial" charset="2"/>
              <a:buChar char="•"/>
            </a:pPr>
            <a:r>
              <a:rPr lang="en-US" sz="1600" err="1">
                <a:latin typeface="Calibri"/>
                <a:ea typeface="Calibri"/>
                <a:cs typeface="Calibri"/>
              </a:rPr>
              <a:t>Makurah</a:t>
            </a:r>
            <a:r>
              <a:rPr lang="en-US" sz="1600">
                <a:latin typeface="Calibri"/>
                <a:ea typeface="Calibri"/>
                <a:cs typeface="Calibri"/>
              </a:rPr>
              <a:t>, L. (2018). </a:t>
            </a:r>
            <a:r>
              <a:rPr lang="en-US" sz="1600" i="1">
                <a:latin typeface="Calibri"/>
                <a:ea typeface="Calibri"/>
                <a:cs typeface="Calibri"/>
              </a:rPr>
              <a:t>Health Matters: Reducing health inequalities in mental illness - UK Health Security Agency</a:t>
            </a:r>
            <a:r>
              <a:rPr lang="en-US" sz="1600">
                <a:latin typeface="Calibri"/>
                <a:ea typeface="Calibri"/>
                <a:cs typeface="Calibri"/>
              </a:rPr>
              <a:t>. [online] ukhsa.blog.gov.uk. Available at: </a:t>
            </a:r>
            <a:r>
              <a:rPr lang="en-US" sz="1600">
                <a:latin typeface="Calibri"/>
                <a:ea typeface="Calibri"/>
                <a:cs typeface="Calibri"/>
                <a:hlinkClick r:id="rId6"/>
              </a:rPr>
              <a:t>https://ukhsa.blog.gov.uk/2018/12/18/health-matters-reducing-health-inequalities-in-mental-illness/</a:t>
            </a:r>
            <a:r>
              <a:rPr lang="en-US" sz="1600">
                <a:latin typeface="Calibri"/>
                <a:ea typeface="Calibri"/>
                <a:cs typeface="Calibri"/>
              </a:rPr>
              <a:t> [Accessed 5 Oct. 2026]. </a:t>
            </a:r>
            <a:r>
              <a:rPr lang="en-US" sz="1600" err="1">
                <a:latin typeface="Calibri"/>
                <a:ea typeface="Calibri"/>
                <a:cs typeface="Calibri"/>
              </a:rPr>
              <a:t>Brookbush</a:t>
            </a:r>
            <a:r>
              <a:rPr lang="en-US" sz="1600">
                <a:latin typeface="Calibri"/>
                <a:ea typeface="Calibri"/>
                <a:cs typeface="Calibri"/>
              </a:rPr>
              <a:t> Institute. (2025). </a:t>
            </a:r>
            <a:r>
              <a:rPr lang="en-US" sz="1600" i="1">
                <a:latin typeface="Calibri"/>
                <a:ea typeface="Calibri"/>
                <a:cs typeface="Calibri"/>
              </a:rPr>
              <a:t>Biopsychosocial (BPS) Model</a:t>
            </a:r>
            <a:r>
              <a:rPr lang="en-US" sz="1600">
                <a:latin typeface="Calibri"/>
                <a:ea typeface="Calibri"/>
                <a:cs typeface="Calibri"/>
              </a:rPr>
              <a:t>. [online] Available at: </a:t>
            </a:r>
            <a:r>
              <a:rPr lang="en-US" sz="1600">
                <a:latin typeface="Calibri"/>
                <a:ea typeface="Calibri"/>
                <a:cs typeface="Calibri"/>
                <a:hlinkClick r:id="rId7"/>
              </a:rPr>
              <a:t>https://brookbushinstitute.com/glossary/biopsychosocial-bps-model</a:t>
            </a:r>
            <a:r>
              <a:rPr lang="en-US" sz="1600">
                <a:latin typeface="Calibri"/>
                <a:ea typeface="Calibri"/>
                <a:cs typeface="Calibri"/>
              </a:rPr>
              <a:t> [Accessed 5 Oct. 2026].</a:t>
            </a:r>
          </a:p>
          <a:p>
            <a:pPr marL="285750" indent="-285750" defTabSz="457200">
              <a:spcBef>
                <a:spcPts val="1000"/>
              </a:spcBef>
              <a:buClr>
                <a:schemeClr val="accent1"/>
              </a:buClr>
              <a:buSzPct val="80000"/>
              <a:buFont typeface="Arial" charset="2"/>
              <a:buChar char="•"/>
            </a:pPr>
            <a:r>
              <a:rPr lang="en-US" sz="1600">
                <a:latin typeface="Calibri"/>
                <a:ea typeface="Calibri"/>
                <a:cs typeface="Calibri"/>
              </a:rPr>
              <a:t>Teisberg, E. (2023). </a:t>
            </a:r>
            <a:r>
              <a:rPr lang="en-US" sz="1600" i="1">
                <a:latin typeface="Calibri"/>
                <a:ea typeface="Calibri"/>
                <a:cs typeface="Calibri"/>
              </a:rPr>
              <a:t>Google Search</a:t>
            </a:r>
            <a:r>
              <a:rPr lang="en-US" sz="1600">
                <a:latin typeface="Calibri"/>
                <a:ea typeface="Calibri"/>
                <a:cs typeface="Calibri"/>
              </a:rPr>
              <a:t>. [online] Google.com. Available at: </a:t>
            </a:r>
            <a:r>
              <a:rPr lang="en-US" sz="1600">
                <a:latin typeface="Calibri"/>
                <a:ea typeface="Calibri"/>
                <a:cs typeface="Calibri"/>
                <a:hlinkClick r:id="rId8"/>
              </a:rPr>
              <a:t>https://www.google.com/search?vsrid=COeDneDRqbOJMRACGAEiJDE3YTdlOWVlLTIxOWMtNDdlZS1hNmM1LWY1YzRjZGM4MTU0MDKBASICZW4oKUJzCi5sZmUtZHVtbXk6YjgwMTFmMjUtMDAzOC00YmExLTk4NGQtZjhhZWFmZGVjOWEwEkEKPy9ibnMvZW4vYm9yZy9lbi9ibnMvbGVucy1mcm9udGVuZC1hcGkvcHJvZC5sZW5zLWZyb250ZW5kLWFwaS85NloECgJlbji5iKnk6aeXAw&amp;vsint=CAQqDAoCCAcSAggKGAEgATojChYNAAAAPxUAAAA_HQAAgD8lAACAPzABEK4EGOYCJQAAgD8&amp;udm=26&amp;lns_mode=un&amp;source=lns.web.gisivli&amp;vsdim=558,358&amp;gsessionid=MZbjuOMd56iTVatfw563LAqREBIhzNBqpfXNTIUKKVelJNvtOiykuw&amp;lsessionid=nKFVw2eOYcoJVZiXNOJ2uZcmwsSiwsq3Pqskp1hZICzrjwiHShxeCg&amp;lns_surface=19&amp;authuser=0&amp;lns_vfs=e&amp;qsubts=1791373354617&amp;biw=1366&amp;bih=633&amp;ved=0CBkQh6cGahcKEwjw9_TM6aeXAxUAAAAAHQAAAAAQag&amp;tbnid=tryFSMsJ_fAEDM&amp;ictx=2</a:t>
            </a:r>
            <a:r>
              <a:rPr lang="en-US" sz="1600">
                <a:latin typeface="Calibri"/>
                <a:ea typeface="Calibri"/>
                <a:cs typeface="Calibri"/>
              </a:rPr>
              <a:t> [Accessed 7 Oct. 2026].</a:t>
            </a:r>
          </a:p>
          <a:p>
            <a:pPr marL="285750" indent="-285750" defTabSz="457200">
              <a:spcBef>
                <a:spcPts val="1000"/>
              </a:spcBef>
              <a:buClr>
                <a:schemeClr val="accent1"/>
              </a:buClr>
              <a:buSzPct val="80000"/>
              <a:buFont typeface="Arial" charset="2"/>
              <a:buChar char="•"/>
            </a:pPr>
            <a:r>
              <a:rPr lang="en-US" sz="1600" err="1">
                <a:latin typeface="Calibri"/>
                <a:ea typeface="Calibri"/>
                <a:cs typeface="Calibri"/>
              </a:rPr>
              <a:t>Fiveable</a:t>
            </a:r>
            <a:r>
              <a:rPr lang="en-US" sz="1600">
                <a:latin typeface="Calibri"/>
                <a:ea typeface="Calibri"/>
                <a:cs typeface="Calibri"/>
              </a:rPr>
              <a:t>. (2025). </a:t>
            </a:r>
            <a:r>
              <a:rPr lang="en-US" sz="1600" i="1">
                <a:latin typeface="Calibri"/>
                <a:ea typeface="Calibri"/>
                <a:cs typeface="Calibri"/>
              </a:rPr>
              <a:t>Social Ecological Model of Health | Intro to Public Health Class Notes | </a:t>
            </a:r>
            <a:r>
              <a:rPr lang="en-US" sz="1600" i="1" err="1">
                <a:latin typeface="Calibri"/>
                <a:ea typeface="Calibri"/>
                <a:cs typeface="Calibri"/>
              </a:rPr>
              <a:t>Fiveable</a:t>
            </a:r>
            <a:r>
              <a:rPr lang="en-US" sz="1600">
                <a:latin typeface="Calibri"/>
                <a:ea typeface="Calibri"/>
                <a:cs typeface="Calibri"/>
              </a:rPr>
              <a:t>. [online] Available at: </a:t>
            </a:r>
            <a:r>
              <a:rPr lang="en-US" sz="1600">
                <a:latin typeface="Calibri"/>
                <a:ea typeface="Calibri"/>
                <a:cs typeface="Calibri"/>
                <a:hlinkClick r:id="rId9"/>
              </a:rPr>
              <a:t>https://fiveable.me/introduction-public-health/unit-5/social-ecological-model-health/study-guide/KKPXuIyR84z7SXuT</a:t>
            </a:r>
            <a:r>
              <a:rPr lang="en-US" sz="1600">
                <a:latin typeface="Calibri"/>
                <a:ea typeface="Calibri"/>
                <a:cs typeface="Calibri"/>
              </a:rPr>
              <a:t> [Accessed 7 Oct. 2026].</a:t>
            </a:r>
          </a:p>
          <a:p>
            <a:pPr marL="285750" indent="-285750" defTabSz="457200">
              <a:spcBef>
                <a:spcPts val="1000"/>
              </a:spcBef>
              <a:buClr>
                <a:schemeClr val="accent1"/>
              </a:buClr>
              <a:buSzPct val="80000"/>
              <a:buFont typeface="Arial" charset="2"/>
              <a:buChar char="•"/>
            </a:pPr>
            <a:endParaRPr lang="en-US" sz="1600">
              <a:latin typeface="Calibri"/>
              <a:ea typeface="Calibri"/>
              <a:cs typeface="Calibri"/>
            </a:endParaRPr>
          </a:p>
          <a:p>
            <a:pPr marL="285750" indent="-285750" defTabSz="457200">
              <a:spcBef>
                <a:spcPts val="1000"/>
              </a:spcBef>
              <a:buClr>
                <a:schemeClr val="accent1"/>
              </a:buClr>
              <a:buSzPct val="80000"/>
              <a:buFont typeface="Arial" charset="2"/>
              <a:buChar char="•"/>
            </a:pPr>
            <a:endParaRPr lang="en-US">
              <a:latin typeface="Calibri"/>
              <a:ea typeface="Calibri"/>
              <a:cs typeface="Calibri"/>
            </a:endParaRPr>
          </a:p>
          <a:p>
            <a:pPr marL="285750" indent="-285750" defTabSz="457200">
              <a:spcBef>
                <a:spcPts val="1000"/>
              </a:spcBef>
              <a:buClr>
                <a:schemeClr val="accent1"/>
              </a:buClr>
              <a:buSzPct val="80000"/>
              <a:buFont typeface="Arial" charset="2"/>
              <a:buChar char="•"/>
            </a:pPr>
            <a:endParaRPr lang="en-US">
              <a:latin typeface="Calibri"/>
              <a:ea typeface="Calibri"/>
              <a:cs typeface="Calibri"/>
            </a:endParaRPr>
          </a:p>
          <a:p>
            <a:pPr marL="285750" indent="-285750" defTabSz="457200">
              <a:spcBef>
                <a:spcPts val="1000"/>
              </a:spcBef>
              <a:buClr>
                <a:schemeClr val="accent1"/>
              </a:buClr>
              <a:buSzPct val="80000"/>
              <a:buFont typeface="Arial" charset="2"/>
              <a:buChar char="•"/>
            </a:pPr>
            <a:endParaRPr lang="en-US">
              <a:latin typeface="Calibri"/>
              <a:ea typeface="Calibri"/>
              <a:cs typeface="Calibri"/>
            </a:endParaRPr>
          </a:p>
          <a:p>
            <a:pPr marL="285750" indent="-285750" defTabSz="457200">
              <a:spcBef>
                <a:spcPts val="1000"/>
              </a:spcBef>
              <a:buClr>
                <a:schemeClr val="accent1"/>
              </a:buClr>
              <a:buSzPct val="80000"/>
              <a:buFont typeface="Arial" charset="2"/>
              <a:buChar char="•"/>
            </a:pPr>
            <a:endParaRPr lang="en-US">
              <a:latin typeface="Calibri"/>
              <a:ea typeface="Calibri"/>
              <a:cs typeface="Calibri"/>
            </a:endParaRPr>
          </a:p>
          <a:p>
            <a:pPr defTabSz="457200">
              <a:spcBef>
                <a:spcPts val="1000"/>
              </a:spcBef>
              <a:buClr>
                <a:schemeClr val="accent1"/>
              </a:buClr>
              <a:buSzPct val="80000"/>
              <a:buFont typeface="Wingdings 3" charset="2"/>
              <a:buChar char=""/>
            </a:pPr>
            <a:endParaRPr lang="en-US"/>
          </a:p>
          <a:p>
            <a:pPr defTabSz="457200">
              <a:spcBef>
                <a:spcPts val="1000"/>
              </a:spcBef>
              <a:buClr>
                <a:schemeClr val="accent1"/>
              </a:buClr>
              <a:buSzPct val="80000"/>
              <a:buFont typeface="Wingdings 3" charset="2"/>
              <a:buChar char=""/>
            </a:pPr>
            <a:endParaRPr lang="en-US"/>
          </a:p>
          <a:p>
            <a:pPr defTabSz="457200">
              <a:spcBef>
                <a:spcPts val="1000"/>
              </a:spcBef>
              <a:buClr>
                <a:schemeClr val="accent1"/>
              </a:buClr>
              <a:buSzPct val="80000"/>
              <a:buFont typeface="Wingdings 3" charset="2"/>
              <a:buChar char=""/>
            </a:pPr>
            <a:endParaRPr lang="en-US"/>
          </a:p>
          <a:p>
            <a:pPr defTabSz="457200">
              <a:spcBef>
                <a:spcPts val="1000"/>
              </a:spcBef>
              <a:buClr>
                <a:schemeClr val="accent1"/>
              </a:buClr>
              <a:buSzPct val="80000"/>
              <a:buFont typeface="Wingdings 3" charset="2"/>
              <a:buChar char=""/>
            </a:pPr>
            <a:endParaRPr lang="en-US"/>
          </a:p>
        </p:txBody>
      </p:sp>
    </p:spTree>
    <p:extLst>
      <p:ext uri="{BB962C8B-B14F-4D97-AF65-F5344CB8AC3E}">
        <p14:creationId xmlns:p14="http://schemas.microsoft.com/office/powerpoint/2010/main" val="61704502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BA1A6-C334-C75A-1A0B-28EB5F3ACDE5}"/>
              </a:ext>
            </a:extLst>
          </p:cNvPr>
          <p:cNvSpPr>
            <a:spLocks noGrp="1"/>
          </p:cNvSpPr>
          <p:nvPr>
            <p:ph type="title"/>
          </p:nvPr>
        </p:nvSpPr>
        <p:spPr>
          <a:xfrm>
            <a:off x="3958539" y="-3992"/>
            <a:ext cx="8761413" cy="706964"/>
          </a:xfrm>
        </p:spPr>
        <p:txBody>
          <a:bodyPr/>
          <a:lstStyle/>
          <a:p>
            <a:r>
              <a:rPr lang="en-GB"/>
              <a:t>References:</a:t>
            </a:r>
          </a:p>
        </p:txBody>
      </p:sp>
      <p:sp>
        <p:nvSpPr>
          <p:cNvPr id="3" name="Content Placeholder 2">
            <a:extLst>
              <a:ext uri="{FF2B5EF4-FFF2-40B4-BE49-F238E27FC236}">
                <a16:creationId xmlns:a16="http://schemas.microsoft.com/office/drawing/2014/main" id="{6E51681A-4246-6972-B21E-F3FBA95E30CA}"/>
              </a:ext>
            </a:extLst>
          </p:cNvPr>
          <p:cNvSpPr>
            <a:spLocks noGrp="1"/>
          </p:cNvSpPr>
          <p:nvPr>
            <p:ph idx="1"/>
          </p:nvPr>
        </p:nvSpPr>
        <p:spPr>
          <a:xfrm>
            <a:off x="234803" y="705689"/>
            <a:ext cx="11787394" cy="6263014"/>
          </a:xfrm>
        </p:spPr>
        <p:txBody>
          <a:bodyPr vert="horz" lIns="91440" tIns="45720" rIns="91440" bIns="45720" rtlCol="0" anchor="t">
            <a:noAutofit/>
          </a:bodyPr>
          <a:lstStyle/>
          <a:p>
            <a:r>
              <a:rPr lang="en-GB" sz="1400">
                <a:latin typeface="Calibri"/>
                <a:ea typeface="Calibri"/>
                <a:cs typeface="Calibri"/>
              </a:rPr>
              <a:t> </a:t>
            </a:r>
            <a:r>
              <a:rPr lang="en-GB" sz="1400">
                <a:latin typeface="Calibri"/>
                <a:ea typeface="Calibri"/>
                <a:cs typeface="Calibri"/>
                <a:hlinkClick r:id="rId2"/>
              </a:rPr>
              <a:t>http://socisdg.com/en/blog/sustainable-development-goal-3-ensure-healthy-lives-and-promote-well-being-for-all-at-all-ages/</a:t>
            </a:r>
            <a:r>
              <a:rPr lang="en-GB" sz="1400">
                <a:latin typeface="Calibri"/>
                <a:ea typeface="Calibri"/>
                <a:cs typeface="Calibri"/>
              </a:rPr>
              <a:t> [Accessed 7 Oct. 2026].</a:t>
            </a:r>
            <a:endParaRPr lang="en-US"/>
          </a:p>
          <a:p>
            <a:r>
              <a:rPr lang="en-GB" sz="1400">
                <a:latin typeface="Calibri"/>
                <a:ea typeface="Calibri"/>
                <a:cs typeface="Calibri"/>
              </a:rPr>
              <a:t>Charles, A., Ewbank, L., McKenna, H. and Wenzel, L. (2019). </a:t>
            </a:r>
            <a:r>
              <a:rPr lang="en-GB" sz="1400" i="1">
                <a:latin typeface="Calibri"/>
                <a:ea typeface="Calibri"/>
                <a:cs typeface="Calibri"/>
              </a:rPr>
              <a:t>The NHS Long-term Plan Explained</a:t>
            </a:r>
            <a:r>
              <a:rPr lang="en-GB" sz="1400">
                <a:latin typeface="Calibri"/>
                <a:ea typeface="Calibri"/>
                <a:cs typeface="Calibri"/>
              </a:rPr>
              <a:t>. [online] The King’s Fund. Available at: </a:t>
            </a:r>
            <a:r>
              <a:rPr lang="en-GB" sz="1400">
                <a:latin typeface="Calibri"/>
                <a:ea typeface="Calibri"/>
                <a:cs typeface="Calibri"/>
                <a:hlinkClick r:id="rId3"/>
              </a:rPr>
              <a:t>https://www.kingsfund.org.uk/insight-and-analysis/long-reads/nhs-long-term-plan-explained</a:t>
            </a:r>
            <a:r>
              <a:rPr lang="en-GB" sz="1400">
                <a:latin typeface="Calibri"/>
                <a:ea typeface="Calibri"/>
                <a:cs typeface="Calibri"/>
              </a:rPr>
              <a:t> [Accessed 7 Oct. 2026].</a:t>
            </a:r>
          </a:p>
          <a:p>
            <a:r>
              <a:rPr lang="en-GB" sz="1400">
                <a:latin typeface="Calibri"/>
                <a:ea typeface="Calibri"/>
                <a:cs typeface="Calibri"/>
              </a:rPr>
              <a:t>Office for Health Improvement &amp; Disparities (2022). </a:t>
            </a:r>
            <a:r>
              <a:rPr lang="en-GB" sz="1400" i="1">
                <a:latin typeface="Calibri"/>
                <a:ea typeface="Calibri"/>
                <a:cs typeface="Calibri"/>
              </a:rPr>
              <a:t>Health disparities and health inequalities: Applying all our health</a:t>
            </a:r>
            <a:r>
              <a:rPr lang="en-GB" sz="1400">
                <a:latin typeface="Calibri"/>
                <a:ea typeface="Calibri"/>
                <a:cs typeface="Calibri"/>
              </a:rPr>
              <a:t>. [online] Gov.uk. Available at: </a:t>
            </a:r>
            <a:r>
              <a:rPr lang="en-GB" sz="1400">
                <a:latin typeface="Calibri"/>
                <a:ea typeface="Calibri"/>
                <a:cs typeface="Calibri"/>
                <a:hlinkClick r:id="rId4"/>
              </a:rPr>
              <a:t>https://www.gov.uk/government/publications/health-disparities-and-health-inequalities-applying-all-our-health/health-disparities-and-health-inequalities-applying-all-our-health</a:t>
            </a:r>
            <a:r>
              <a:rPr lang="en-GB" sz="1400">
                <a:latin typeface="Calibri"/>
                <a:ea typeface="Calibri"/>
                <a:cs typeface="Calibri"/>
              </a:rPr>
              <a:t> [Accessed 9 Oct. 2026].</a:t>
            </a:r>
            <a:endParaRPr lang="en-GB" sz="1400"/>
          </a:p>
          <a:p>
            <a:r>
              <a:rPr lang="en-GB" sz="1400">
                <a:latin typeface="Calibri"/>
                <a:ea typeface="Calibri"/>
                <a:cs typeface="Calibri"/>
              </a:rPr>
              <a:t>Joint SDG Fund (2022). </a:t>
            </a:r>
            <a:r>
              <a:rPr lang="en-GB" sz="1400" i="1">
                <a:latin typeface="Calibri"/>
                <a:ea typeface="Calibri"/>
                <a:cs typeface="Calibri"/>
              </a:rPr>
              <a:t>Goal 3: Good health and well-being</a:t>
            </a:r>
            <a:r>
              <a:rPr lang="en-GB" sz="1400">
                <a:latin typeface="Calibri"/>
                <a:ea typeface="Calibri"/>
                <a:cs typeface="Calibri"/>
              </a:rPr>
              <a:t>. [online] Available at: </a:t>
            </a:r>
            <a:r>
              <a:rPr lang="en-GB" sz="1400">
                <a:latin typeface="Calibri"/>
                <a:ea typeface="Calibri"/>
                <a:cs typeface="Calibri"/>
                <a:hlinkClick r:id="rId5"/>
              </a:rPr>
              <a:t>https://jointsdgfund.org/sustainable-development-goals/goal-3-good-health-and-well-being</a:t>
            </a:r>
            <a:r>
              <a:rPr lang="en-GB" sz="1400">
                <a:latin typeface="Calibri"/>
                <a:ea typeface="Calibri"/>
                <a:cs typeface="Calibri"/>
              </a:rPr>
              <a:t> [Accessed 9 Oct. 2026].</a:t>
            </a:r>
            <a:endParaRPr lang="en-GB"/>
          </a:p>
          <a:p>
            <a:endParaRPr lang="en-GB" sz="1400">
              <a:latin typeface="Calibri"/>
              <a:ea typeface="Calibri"/>
              <a:cs typeface="Calibri"/>
            </a:endParaRPr>
          </a:p>
          <a:p>
            <a:r>
              <a:rPr lang="en-GB" sz="1400">
                <a:latin typeface="Calibri"/>
                <a:ea typeface="Calibri"/>
                <a:cs typeface="Calibri"/>
              </a:rPr>
              <a:t>Charles, A., Ewbank, L., McKenna, H. and Wenzel, L. (2019). </a:t>
            </a:r>
            <a:r>
              <a:rPr lang="en-GB" sz="1400" i="1">
                <a:latin typeface="Calibri"/>
                <a:ea typeface="Calibri"/>
                <a:cs typeface="Calibri"/>
              </a:rPr>
              <a:t>The NHS Long-term Plan Explained</a:t>
            </a:r>
            <a:r>
              <a:rPr lang="en-GB" sz="1400">
                <a:latin typeface="Calibri"/>
                <a:ea typeface="Calibri"/>
                <a:cs typeface="Calibri"/>
              </a:rPr>
              <a:t>. [online] The King’s Fund. Available at: </a:t>
            </a:r>
            <a:r>
              <a:rPr lang="en-GB" sz="1400">
                <a:latin typeface="Calibri"/>
                <a:ea typeface="Calibri"/>
                <a:cs typeface="Calibri"/>
                <a:hlinkClick r:id="rId3"/>
              </a:rPr>
              <a:t>https://www.kingsfund.org.uk/insight-and-analysis/long-reads/nhs-long-term-plan-explained</a:t>
            </a:r>
            <a:r>
              <a:rPr lang="en-GB" sz="1400">
                <a:latin typeface="Calibri"/>
                <a:ea typeface="Calibri"/>
                <a:cs typeface="Calibri"/>
              </a:rPr>
              <a:t> [Accessed 11 Oct. 2026].</a:t>
            </a:r>
            <a:endParaRPr lang="en-GB"/>
          </a:p>
          <a:p>
            <a:endParaRPr lang="en-GB" sz="1400">
              <a:latin typeface="Calibri"/>
              <a:ea typeface="Calibri"/>
              <a:cs typeface="Calibri"/>
            </a:endParaRPr>
          </a:p>
          <a:p>
            <a:r>
              <a:rPr lang="en-GB" sz="1400">
                <a:latin typeface="Calibri"/>
                <a:ea typeface="Calibri"/>
                <a:cs typeface="Calibri"/>
              </a:rPr>
              <a:t>Robertshaw, C. (2019). </a:t>
            </a:r>
            <a:r>
              <a:rPr lang="en-GB" sz="1400" i="1" err="1">
                <a:latin typeface="Calibri"/>
                <a:ea typeface="Calibri"/>
                <a:cs typeface="Calibri"/>
              </a:rPr>
              <a:t>SaTH</a:t>
            </a:r>
            <a:r>
              <a:rPr lang="en-GB" sz="1400" i="1">
                <a:latin typeface="Calibri"/>
                <a:ea typeface="Calibri"/>
                <a:cs typeface="Calibri"/>
              </a:rPr>
              <a:t> joins campaign to help prevent Type 2 Diabetes</a:t>
            </a:r>
            <a:r>
              <a:rPr lang="en-GB" sz="1400">
                <a:latin typeface="Calibri"/>
                <a:ea typeface="Calibri"/>
                <a:cs typeface="Calibri"/>
              </a:rPr>
              <a:t>. [online] </a:t>
            </a:r>
            <a:r>
              <a:rPr lang="en-GB" sz="1400" err="1">
                <a:latin typeface="Calibri"/>
                <a:ea typeface="Calibri"/>
                <a:cs typeface="Calibri"/>
              </a:rPr>
              <a:t>SaTH</a:t>
            </a:r>
            <a:r>
              <a:rPr lang="en-GB" sz="1400">
                <a:latin typeface="Calibri"/>
                <a:ea typeface="Calibri"/>
                <a:cs typeface="Calibri"/>
              </a:rPr>
              <a:t>. Available at: </a:t>
            </a:r>
            <a:r>
              <a:rPr lang="en-GB" sz="1400">
                <a:latin typeface="Calibri"/>
                <a:ea typeface="Calibri"/>
                <a:cs typeface="Calibri"/>
                <a:hlinkClick r:id="rId6"/>
              </a:rPr>
              <a:t>https://www.sath.nhs.uk/news/sath-joins-campaign-to-help-prevent-type-2-diabetes/</a:t>
            </a:r>
            <a:r>
              <a:rPr lang="en-GB" sz="1400">
                <a:latin typeface="Calibri"/>
                <a:ea typeface="Calibri"/>
                <a:cs typeface="Calibri"/>
              </a:rPr>
              <a:t> [Accessed 11 Oct. 2026].</a:t>
            </a:r>
            <a:endParaRPr lang="en-GB"/>
          </a:p>
          <a:p>
            <a:endParaRPr lang="en-GB" sz="1400">
              <a:latin typeface="Calibri"/>
              <a:ea typeface="Calibri"/>
              <a:cs typeface="Calibri"/>
            </a:endParaRPr>
          </a:p>
          <a:p>
            <a:r>
              <a:rPr lang="en-GB" sz="1400">
                <a:latin typeface="Calibri"/>
                <a:ea typeface="Calibri"/>
                <a:cs typeface="Calibri"/>
              </a:rPr>
              <a:t>Office for Health Improvement &amp; Disparities (2022). </a:t>
            </a:r>
            <a:r>
              <a:rPr lang="en-GB" sz="1400" i="1">
                <a:latin typeface="Calibri"/>
                <a:ea typeface="Calibri"/>
                <a:cs typeface="Calibri"/>
              </a:rPr>
              <a:t>Health disparities and health inequalities: Applying all our health</a:t>
            </a:r>
            <a:r>
              <a:rPr lang="en-GB" sz="1400">
                <a:latin typeface="Calibri"/>
                <a:ea typeface="Calibri"/>
                <a:cs typeface="Calibri"/>
              </a:rPr>
              <a:t>. [online] Gov.uk. Available at: </a:t>
            </a:r>
            <a:r>
              <a:rPr lang="en-GB" sz="1400">
                <a:latin typeface="Calibri"/>
                <a:ea typeface="Calibri"/>
                <a:cs typeface="Calibri"/>
                <a:hlinkClick r:id="rId4"/>
              </a:rPr>
              <a:t>https://www.gov.uk/government/publications/health-disparities-and-health-inequalities-applying-all-our-health/health-disparities-and-health-inequalities-applying-all-our-health</a:t>
            </a:r>
            <a:r>
              <a:rPr lang="en-GB" sz="1400">
                <a:latin typeface="Calibri"/>
                <a:ea typeface="Calibri"/>
                <a:cs typeface="Calibri"/>
              </a:rPr>
              <a:t> [Accessed 11 Oct. 2026].</a:t>
            </a:r>
            <a:endParaRPr lang="en-GB"/>
          </a:p>
          <a:p>
            <a:endParaRPr lang="en-GB" sz="1400">
              <a:latin typeface="Calibri"/>
              <a:ea typeface="Calibri"/>
              <a:cs typeface="Calibri"/>
            </a:endParaRPr>
          </a:p>
          <a:p>
            <a:r>
              <a:rPr lang="en-GB" sz="1400" err="1">
                <a:latin typeface="Calibri"/>
                <a:ea typeface="Calibri"/>
                <a:cs typeface="Calibri"/>
              </a:rPr>
              <a:t>SociSDG</a:t>
            </a:r>
            <a:r>
              <a:rPr lang="en-GB" sz="1400">
                <a:latin typeface="Calibri"/>
                <a:ea typeface="Calibri"/>
                <a:cs typeface="Calibri"/>
              </a:rPr>
              <a:t>. (n.d.). </a:t>
            </a:r>
            <a:r>
              <a:rPr lang="en-GB" sz="1400" i="1">
                <a:latin typeface="Calibri"/>
                <a:ea typeface="Calibri"/>
                <a:cs typeface="Calibri"/>
              </a:rPr>
              <a:t>SUSTAINABLE DEVELOPMENT GOAL 3: Ensure healthy lives and promote well-being for all at all ages.</a:t>
            </a:r>
            <a:r>
              <a:rPr lang="en-GB" sz="1400">
                <a:latin typeface="Calibri"/>
                <a:ea typeface="Calibri"/>
                <a:cs typeface="Calibri"/>
              </a:rPr>
              <a:t> [online] Available at: </a:t>
            </a:r>
            <a:r>
              <a:rPr lang="en-GB" sz="1400">
                <a:latin typeface="Calibri"/>
                <a:ea typeface="Calibri"/>
                <a:cs typeface="Calibri"/>
                <a:hlinkClick r:id="rId2"/>
              </a:rPr>
              <a:t>http://socisdg.com/en/blog/sustainable-development-goal-3-ensure-healthy-lives-and-promote-well-being-for-all-at-all-ages/</a:t>
            </a:r>
            <a:r>
              <a:rPr lang="en-GB" sz="1400">
                <a:latin typeface="Calibri"/>
                <a:ea typeface="Calibri"/>
                <a:cs typeface="Calibri"/>
              </a:rPr>
              <a:t> [Accessed 11 Oct. 2026].</a:t>
            </a:r>
            <a:endParaRPr lang="en-GB"/>
          </a:p>
          <a:p>
            <a:endParaRPr lang="en-GB" sz="1400">
              <a:latin typeface="Calibri"/>
              <a:ea typeface="Calibri"/>
              <a:cs typeface="Calibri"/>
            </a:endParaRPr>
          </a:p>
          <a:p>
            <a:endParaRPr lang="en-GB" sz="1400">
              <a:latin typeface="Calibri"/>
              <a:ea typeface="Calibri"/>
              <a:cs typeface="Calibri"/>
            </a:endParaRPr>
          </a:p>
          <a:p>
            <a:endParaRPr lang="en-GB" sz="1400">
              <a:latin typeface="Calibri"/>
              <a:ea typeface="Calibri"/>
              <a:cs typeface="Calibri"/>
            </a:endParaRPr>
          </a:p>
          <a:p>
            <a:endParaRPr lang="en-GB" sz="1400">
              <a:latin typeface="Calibri"/>
              <a:ea typeface="Calibri"/>
              <a:cs typeface="Calibri"/>
            </a:endParaRPr>
          </a:p>
          <a:p>
            <a:endParaRPr lang="en-GB" sz="1400">
              <a:latin typeface="Calibri"/>
              <a:ea typeface="Calibri"/>
              <a:cs typeface="Calibri"/>
            </a:endParaRPr>
          </a:p>
          <a:p>
            <a:endParaRPr lang="en-GB" sz="1200">
              <a:latin typeface="Calibri"/>
              <a:ea typeface="Calibri"/>
              <a:cs typeface="Calibri"/>
            </a:endParaRPr>
          </a:p>
          <a:p>
            <a:endParaRPr lang="en-GB" sz="1200">
              <a:latin typeface="Calibri"/>
              <a:ea typeface="Calibri"/>
              <a:cs typeface="Calibri"/>
            </a:endParaRPr>
          </a:p>
          <a:p>
            <a:endParaRPr lang="en-GB" sz="1200">
              <a:latin typeface="Century Gothic"/>
              <a:ea typeface="Calibri"/>
              <a:cs typeface="Calibri"/>
            </a:endParaRPr>
          </a:p>
          <a:p>
            <a:endParaRPr lang="en-GB">
              <a:latin typeface="Calibri"/>
              <a:ea typeface="Calibri"/>
              <a:cs typeface="Calibri"/>
            </a:endParaRPr>
          </a:p>
          <a:p>
            <a:endParaRPr lang="en-GB">
              <a:latin typeface="Calibri"/>
              <a:ea typeface="Calibri"/>
              <a:cs typeface="Calibri"/>
            </a:endParaRPr>
          </a:p>
        </p:txBody>
      </p:sp>
    </p:spTree>
    <p:extLst>
      <p:ext uri="{BB962C8B-B14F-4D97-AF65-F5344CB8AC3E}">
        <p14:creationId xmlns:p14="http://schemas.microsoft.com/office/powerpoint/2010/main" val="1273319899"/>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Bjorn</vt:lpstr>
      <vt:lpstr>Integrating Health, Wellbeing and Sustainable Development in UK Health and Social Care Case study: Healthier You NHS Diabetes Prevention Programme  </vt:lpstr>
      <vt:lpstr>Understanding Health</vt:lpstr>
      <vt:lpstr>Wellbeing and Sustainable Development   </vt:lpstr>
      <vt:lpstr> Integrating the Concepts</vt:lpstr>
      <vt:lpstr>Biopsychosocial Model Understanding health holistically </vt:lpstr>
      <vt:lpstr> Ecological and Holistic Approaches</vt:lpstr>
      <vt:lpstr>SDG 3: Good Health and Wellbeing</vt:lpstr>
      <vt:lpstr>PowerPoint Presentation</vt:lpstr>
      <vt:lpstr> Case Study: Healthier You NHS Diabetes Prevention Programme</vt:lpstr>
      <vt:lpstr>Health Belief Model</vt:lpstr>
      <vt:lpstr>Evaluation: Benefits and Challenges</vt:lpstr>
      <vt:lpstr> Equity and Access</vt:lpstr>
      <vt:lpstr>Recommendations</vt:lpstr>
      <vt:lpstr>Conclusion</vt:lpstr>
      <vt:lpstr>References: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2026-10-05T12:10:41Z</dcterms:created>
  <dcterms:modified xsi:type="dcterms:W3CDTF">2026-10-11T10:08:10Z</dcterms:modified>
</cp:coreProperties>
</file>