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F2EC5BAE-8A51-4DFA-BB94-68C8ECE5CE8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1656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spTree>
    <p:extLst>
      <p:ext uri="{BB962C8B-B14F-4D97-AF65-F5344CB8AC3E}">
        <p14:creationId xmlns:p14="http://schemas.microsoft.com/office/powerpoint/2010/main" val="3616661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5846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070C15-6307-462F-8F3A-C79D5E9866F2}" type="datetimeFigureOut">
              <a:rPr lang="en-GB" smtClean="0"/>
              <a:t>18/08/2021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EC5BAE-8A51-4DFA-BB94-68C8ECE5CE8E}" type="slidenum">
              <a:rPr lang="en-GB" smtClean="0"/>
              <a:t>‹#›</a:t>
            </a:fld>
            <a:endParaRPr lang="en-GB"/>
          </a:p>
        </p:txBody>
      </p:sp>
    </p:spTree>
    <p:extLst>
      <p:ext uri="{BB962C8B-B14F-4D97-AF65-F5344CB8AC3E}">
        <p14:creationId xmlns:p14="http://schemas.microsoft.com/office/powerpoint/2010/main" val="485092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070C15-6307-462F-8F3A-C79D5E9866F2}" type="datetimeFigureOut">
              <a:rPr lang="en-GB" smtClean="0"/>
              <a:t>18/08/2021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EC5BAE-8A51-4DFA-BB94-68C8ECE5CE8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8830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070C15-6307-462F-8F3A-C79D5E9866F2}" type="datetimeFigureOut">
              <a:rPr lang="en-GB" smtClean="0"/>
              <a:t>18/08/2021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EC5BAE-8A51-4DFA-BB94-68C8ECE5CE8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5660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070C15-6307-462F-8F3A-C79D5E9866F2}" type="datetimeFigureOut">
              <a:rPr lang="en-GB" smtClean="0"/>
              <a:t>18/08/2021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EC5BAE-8A51-4DFA-BB94-68C8ECE5CE8E}" type="slidenum">
              <a:rPr lang="en-GB" smtClean="0"/>
              <a:t>‹#›</a:t>
            </a:fld>
            <a:endParaRPr lang="en-GB"/>
          </a:p>
        </p:txBody>
      </p:sp>
    </p:spTree>
    <p:extLst>
      <p:ext uri="{BB962C8B-B14F-4D97-AF65-F5344CB8AC3E}">
        <p14:creationId xmlns:p14="http://schemas.microsoft.com/office/powerpoint/2010/main" val="855635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70C15-6307-462F-8F3A-C79D5E9866F2}" type="datetimeFigureOut">
              <a:rPr lang="en-GB" smtClean="0"/>
              <a:t>18/08/2021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EC5BAE-8A51-4DFA-BB94-68C8ECE5CE8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2584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70C15-6307-462F-8F3A-C79D5E9866F2}" type="datetimeFigureOut">
              <a:rPr lang="en-GB" smtClean="0"/>
              <a:t>18/08/2021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EC5BAE-8A51-4DFA-BB94-68C8ECE5CE8E}" type="slidenum">
              <a:rPr lang="en-GB" smtClean="0"/>
              <a:t>‹#›</a:t>
            </a:fld>
            <a:endParaRPr lang="en-GB"/>
          </a:p>
        </p:txBody>
      </p:sp>
    </p:spTree>
    <p:extLst>
      <p:ext uri="{BB962C8B-B14F-4D97-AF65-F5344CB8AC3E}">
        <p14:creationId xmlns:p14="http://schemas.microsoft.com/office/powerpoint/2010/main" val="2881729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70C15-6307-462F-8F3A-C79D5E9866F2}" type="datetimeFigureOut">
              <a:rPr lang="en-GB" smtClean="0"/>
              <a:t>18/08/2021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EC5BAE-8A51-4DFA-BB94-68C8ECE5CE8E}" type="slidenum">
              <a:rPr lang="en-GB" smtClean="0"/>
              <a:t>‹#›</a:t>
            </a:fld>
            <a:endParaRPr lang="en-GB"/>
          </a:p>
        </p:txBody>
      </p:sp>
    </p:spTree>
    <p:extLst>
      <p:ext uri="{BB962C8B-B14F-4D97-AF65-F5344CB8AC3E}">
        <p14:creationId xmlns:p14="http://schemas.microsoft.com/office/powerpoint/2010/main" val="999449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3365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7409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spTree>
    <p:extLst>
      <p:ext uri="{BB962C8B-B14F-4D97-AF65-F5344CB8AC3E}">
        <p14:creationId xmlns:p14="http://schemas.microsoft.com/office/powerpoint/2010/main" val="2876040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0289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0503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7467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0C15-6307-462F-8F3A-C79D5E9866F2}" type="datetimeFigureOut">
              <a:rPr lang="en-GB" smtClean="0"/>
              <a:t>18/08/2021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EC5BAE-8A51-4DFA-BB94-68C8ECE5CE8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8276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070C15-6307-462F-8F3A-C79D5E9866F2}" type="datetimeFigureOut">
              <a:rPr lang="en-GB" smtClean="0"/>
              <a:t>18/08/2021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2EC5BAE-8A51-4DFA-BB94-68C8ECE5CE8E}" type="slidenum">
              <a:rPr lang="en-GB" smtClean="0"/>
              <a:t>‹#›</a:t>
            </a:fld>
            <a:endParaRPr lang="en-GB"/>
          </a:p>
        </p:txBody>
      </p:sp>
    </p:spTree>
    <p:extLst>
      <p:ext uri="{BB962C8B-B14F-4D97-AF65-F5344CB8AC3E}">
        <p14:creationId xmlns:p14="http://schemas.microsoft.com/office/powerpoint/2010/main" val="162915435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E0D3DB-0143-4B2E-AC73-8177907C3C55}"/>
              </a:ext>
            </a:extLst>
          </p:cNvPr>
          <p:cNvPicPr>
            <a:picLocks noChangeAspect="1"/>
          </p:cNvPicPr>
          <p:nvPr/>
        </p:nvPicPr>
        <p:blipFill rotWithShape="1">
          <a:blip r:embed="rId2"/>
          <a:srcRect r="3112"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A0A72FD5-4DBC-4BB4-A974-CA012EF879E4}"/>
              </a:ext>
            </a:extLst>
          </p:cNvPr>
          <p:cNvSpPr>
            <a:spLocks noGrp="1"/>
          </p:cNvSpPr>
          <p:nvPr>
            <p:ph type="ctrTitle"/>
          </p:nvPr>
        </p:nvSpPr>
        <p:spPr>
          <a:xfrm>
            <a:off x="3754821" y="707806"/>
            <a:ext cx="3852041" cy="1834056"/>
          </a:xfrm>
        </p:spPr>
        <p:txBody>
          <a:bodyPr>
            <a:normAutofit/>
          </a:bodyPr>
          <a:lstStyle/>
          <a:p>
            <a:r>
              <a:rPr lang="en-US" sz="4000" dirty="0"/>
              <a:t>Introduction about myself</a:t>
            </a:r>
            <a:endParaRPr lang="en-GB" sz="4000" dirty="0"/>
          </a:p>
        </p:txBody>
      </p:sp>
      <p:sp>
        <p:nvSpPr>
          <p:cNvPr id="3" name="Subtitle 2">
            <a:extLst>
              <a:ext uri="{FF2B5EF4-FFF2-40B4-BE49-F238E27FC236}">
                <a16:creationId xmlns:a16="http://schemas.microsoft.com/office/drawing/2014/main" id="{980C52F4-0EE9-424A-B344-3FDAD7C77FCC}"/>
              </a:ext>
            </a:extLst>
          </p:cNvPr>
          <p:cNvSpPr>
            <a:spLocks noGrp="1"/>
          </p:cNvSpPr>
          <p:nvPr>
            <p:ph type="subTitle" idx="1"/>
          </p:nvPr>
        </p:nvSpPr>
        <p:spPr>
          <a:xfrm>
            <a:off x="3276600" y="3249657"/>
            <a:ext cx="4330262" cy="1295710"/>
          </a:xfrm>
        </p:spPr>
        <p:txBody>
          <a:bodyPr>
            <a:noAutofit/>
          </a:bodyPr>
          <a:lstStyle/>
          <a:p>
            <a:r>
              <a:rPr lang="en-US" sz="2000" dirty="0"/>
              <a:t>My name is RUTH SENE, I am 19 years old. I’m original from CONGO. I live in London, I have been in London for 7years. </a:t>
            </a:r>
            <a:endParaRPr lang="en-GB" sz="2000" dirty="0"/>
          </a:p>
        </p:txBody>
      </p:sp>
    </p:spTree>
    <p:extLst>
      <p:ext uri="{BB962C8B-B14F-4D97-AF65-F5344CB8AC3E}">
        <p14:creationId xmlns:p14="http://schemas.microsoft.com/office/powerpoint/2010/main" val="545025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0146-42CD-4CDD-BEF3-E8BB36D8ABFF}"/>
              </a:ext>
            </a:extLst>
          </p:cNvPr>
          <p:cNvSpPr>
            <a:spLocks noGrp="1"/>
          </p:cNvSpPr>
          <p:nvPr>
            <p:ph type="title"/>
          </p:nvPr>
        </p:nvSpPr>
        <p:spPr/>
        <p:txBody>
          <a:bodyPr/>
          <a:lstStyle/>
          <a:p>
            <a:r>
              <a:rPr lang="en-US" dirty="0"/>
              <a:t>At the beginning of the university</a:t>
            </a:r>
            <a:endParaRPr lang="en-GB" dirty="0"/>
          </a:p>
        </p:txBody>
      </p:sp>
      <p:sp>
        <p:nvSpPr>
          <p:cNvPr id="3" name="Content Placeholder 2">
            <a:extLst>
              <a:ext uri="{FF2B5EF4-FFF2-40B4-BE49-F238E27FC236}">
                <a16:creationId xmlns:a16="http://schemas.microsoft.com/office/drawing/2014/main" id="{6FA08273-37E7-46D0-B256-9151053CA6DF}"/>
              </a:ext>
            </a:extLst>
          </p:cNvPr>
          <p:cNvSpPr>
            <a:spLocks noGrp="1"/>
          </p:cNvSpPr>
          <p:nvPr>
            <p:ph idx="1"/>
          </p:nvPr>
        </p:nvSpPr>
        <p:spPr/>
        <p:txBody>
          <a:bodyPr/>
          <a:lstStyle/>
          <a:p>
            <a:pPr marL="0" indent="0">
              <a:buNone/>
            </a:pPr>
            <a:r>
              <a:rPr lang="en-US" dirty="0"/>
              <a:t>The first day of university I was bit scared and worried because I didn’t know what to do or what to say and I was confused about some word. So when we started the first lesson </a:t>
            </a:r>
            <a:r>
              <a:rPr lang="en-US" dirty="0" err="1"/>
              <a:t>i</a:t>
            </a:r>
            <a:r>
              <a:rPr lang="en-US" dirty="0"/>
              <a:t> was impressed because this modules it was very positive and the lesson was about .time management it was interesting for me. So after every lesson I was getting more confident because every time I was learning about new academic word so it help me to improve my time management, academic writing and update my CV. </a:t>
            </a:r>
          </a:p>
          <a:p>
            <a:endParaRPr lang="en-GB" dirty="0"/>
          </a:p>
        </p:txBody>
      </p:sp>
    </p:spTree>
    <p:extLst>
      <p:ext uri="{BB962C8B-B14F-4D97-AF65-F5344CB8AC3E}">
        <p14:creationId xmlns:p14="http://schemas.microsoft.com/office/powerpoint/2010/main" val="1647860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CA9F-C727-46FF-8A26-CEBEDDFA8F10}"/>
              </a:ext>
            </a:extLst>
          </p:cNvPr>
          <p:cNvSpPr>
            <a:spLocks noGrp="1"/>
          </p:cNvSpPr>
          <p:nvPr>
            <p:ph type="title"/>
          </p:nvPr>
        </p:nvSpPr>
        <p:spPr/>
        <p:txBody>
          <a:bodyPr/>
          <a:lstStyle/>
          <a:p>
            <a:r>
              <a:rPr lang="en-US" dirty="0"/>
              <a:t>I study HSC</a:t>
            </a:r>
            <a:endParaRPr lang="en-GB" dirty="0"/>
          </a:p>
        </p:txBody>
      </p:sp>
      <p:sp>
        <p:nvSpPr>
          <p:cNvPr id="3" name="Content Placeholder 2">
            <a:extLst>
              <a:ext uri="{FF2B5EF4-FFF2-40B4-BE49-F238E27FC236}">
                <a16:creationId xmlns:a16="http://schemas.microsoft.com/office/drawing/2014/main" id="{20B999FE-ABC4-4B1C-9B9B-9823A47C4334}"/>
              </a:ext>
            </a:extLst>
          </p:cNvPr>
          <p:cNvSpPr>
            <a:spLocks noGrp="1"/>
          </p:cNvSpPr>
          <p:nvPr>
            <p:ph idx="1"/>
          </p:nvPr>
        </p:nvSpPr>
        <p:spPr/>
        <p:txBody>
          <a:bodyPr/>
          <a:lstStyle/>
          <a:p>
            <a:r>
              <a:rPr lang="en-US" dirty="0"/>
              <a:t>I study health and social care because I want to be a pediatric nurse in future so, health and social care is a term that relates to service that are available from health and social care providers in the UK. This is a generic term used to refer to the whole of the healthcare provision infrastructure and private sector. So I choose this course because it helps me to progress in my career and in what I want to achieve in future. </a:t>
            </a:r>
            <a:endParaRPr lang="en-GB" dirty="0"/>
          </a:p>
        </p:txBody>
      </p:sp>
    </p:spTree>
    <p:extLst>
      <p:ext uri="{BB962C8B-B14F-4D97-AF65-F5344CB8AC3E}">
        <p14:creationId xmlns:p14="http://schemas.microsoft.com/office/powerpoint/2010/main" val="2376528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160C7-4FDD-4F2A-8435-71ED6318D0F8}"/>
              </a:ext>
            </a:extLst>
          </p:cNvPr>
          <p:cNvSpPr>
            <a:spLocks noGrp="1"/>
          </p:cNvSpPr>
          <p:nvPr>
            <p:ph type="title"/>
          </p:nvPr>
        </p:nvSpPr>
        <p:spPr/>
        <p:txBody>
          <a:bodyPr/>
          <a:lstStyle/>
          <a:p>
            <a:r>
              <a:rPr lang="en-US" dirty="0"/>
              <a:t>Why I chose HSC</a:t>
            </a:r>
            <a:endParaRPr lang="en-GB" dirty="0"/>
          </a:p>
        </p:txBody>
      </p:sp>
      <p:sp>
        <p:nvSpPr>
          <p:cNvPr id="3" name="Content Placeholder 2">
            <a:extLst>
              <a:ext uri="{FF2B5EF4-FFF2-40B4-BE49-F238E27FC236}">
                <a16:creationId xmlns:a16="http://schemas.microsoft.com/office/drawing/2014/main" id="{3BF4CAB6-687E-4A9B-BDCA-70F63A030030}"/>
              </a:ext>
            </a:extLst>
          </p:cNvPr>
          <p:cNvSpPr>
            <a:spLocks noGrp="1"/>
          </p:cNvSpPr>
          <p:nvPr>
            <p:ph idx="1"/>
          </p:nvPr>
        </p:nvSpPr>
        <p:spPr/>
        <p:txBody>
          <a:bodyPr>
            <a:normAutofit fontScale="92500"/>
          </a:bodyPr>
          <a:lstStyle/>
          <a:p>
            <a:r>
              <a:rPr lang="en-US" dirty="0"/>
              <a:t>Health and social care it gives me great development opportunities not only is working in healthcare very rewarding, it also is a career which allows for career progression. Within healthcare, there is a variety of positions that I can thrive in, I don’t have to stick to one career path within the healthcare industry. Continuing professional development (CPD) is important and highly value within the NHS not only for career progression but to ensure staff are kept up-to-date with relevant skills and regulations to maintain patient safety a career in health and social care offers long-term employment prospects, with opportunity for promotion and progression as well as job security.</a:t>
            </a:r>
            <a:endParaRPr lang="en-GB" dirty="0"/>
          </a:p>
        </p:txBody>
      </p:sp>
    </p:spTree>
    <p:extLst>
      <p:ext uri="{BB962C8B-B14F-4D97-AF65-F5344CB8AC3E}">
        <p14:creationId xmlns:p14="http://schemas.microsoft.com/office/powerpoint/2010/main" val="1739302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A44A2-17F8-4572-AD1A-D9ADF04F6E1B}"/>
              </a:ext>
            </a:extLst>
          </p:cNvPr>
          <p:cNvSpPr>
            <a:spLocks noGrp="1"/>
          </p:cNvSpPr>
          <p:nvPr>
            <p:ph type="title"/>
          </p:nvPr>
        </p:nvSpPr>
        <p:spPr/>
        <p:txBody>
          <a:bodyPr/>
          <a:lstStyle/>
          <a:p>
            <a:r>
              <a:rPr lang="en-US" dirty="0"/>
              <a:t>MY GOAL </a:t>
            </a:r>
            <a:endParaRPr lang="en-GB" dirty="0"/>
          </a:p>
        </p:txBody>
      </p:sp>
      <p:sp>
        <p:nvSpPr>
          <p:cNvPr id="3" name="Content Placeholder 2">
            <a:extLst>
              <a:ext uri="{FF2B5EF4-FFF2-40B4-BE49-F238E27FC236}">
                <a16:creationId xmlns:a16="http://schemas.microsoft.com/office/drawing/2014/main" id="{A438DC9A-7516-4816-BE21-871E82E5B3AE}"/>
              </a:ext>
            </a:extLst>
          </p:cNvPr>
          <p:cNvSpPr>
            <a:spLocks noGrp="1"/>
          </p:cNvSpPr>
          <p:nvPr>
            <p:ph idx="1"/>
          </p:nvPr>
        </p:nvSpPr>
        <p:spPr/>
        <p:txBody>
          <a:bodyPr/>
          <a:lstStyle/>
          <a:p>
            <a:r>
              <a:rPr lang="en-US" dirty="0"/>
              <a:t>For my goal is to finish my university and get degree in nursing to update my level up skills to understanding of health and social care to open my mind more to deep into it.so, I can progress and be able to have a better life and able to help people further way. </a:t>
            </a:r>
            <a:endParaRPr lang="en-GB" dirty="0"/>
          </a:p>
        </p:txBody>
      </p:sp>
    </p:spTree>
    <p:extLst>
      <p:ext uri="{BB962C8B-B14F-4D97-AF65-F5344CB8AC3E}">
        <p14:creationId xmlns:p14="http://schemas.microsoft.com/office/powerpoint/2010/main" val="805850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07FB-4F94-476C-BF70-E1F74A6979D9}"/>
              </a:ext>
            </a:extLst>
          </p:cNvPr>
          <p:cNvSpPr>
            <a:spLocks noGrp="1"/>
          </p:cNvSpPr>
          <p:nvPr>
            <p:ph type="title"/>
          </p:nvPr>
        </p:nvSpPr>
        <p:spPr/>
        <p:txBody>
          <a:bodyPr/>
          <a:lstStyle/>
          <a:p>
            <a:r>
              <a:rPr lang="en-US" dirty="0"/>
              <a:t>My hobbies </a:t>
            </a:r>
            <a:endParaRPr lang="en-GB" dirty="0"/>
          </a:p>
        </p:txBody>
      </p:sp>
      <p:sp>
        <p:nvSpPr>
          <p:cNvPr id="3" name="Content Placeholder 2">
            <a:extLst>
              <a:ext uri="{FF2B5EF4-FFF2-40B4-BE49-F238E27FC236}">
                <a16:creationId xmlns:a16="http://schemas.microsoft.com/office/drawing/2014/main" id="{134CAF11-B953-4E10-A8EE-1DA7AB9365F1}"/>
              </a:ext>
            </a:extLst>
          </p:cNvPr>
          <p:cNvSpPr>
            <a:spLocks noGrp="1"/>
          </p:cNvSpPr>
          <p:nvPr>
            <p:ph idx="1"/>
          </p:nvPr>
        </p:nvSpPr>
        <p:spPr/>
        <p:txBody>
          <a:bodyPr/>
          <a:lstStyle/>
          <a:p>
            <a:r>
              <a:rPr lang="en-US" dirty="0"/>
              <a:t>My hobby is to  </a:t>
            </a:r>
            <a:r>
              <a:rPr lang="en-US" dirty="0" err="1"/>
              <a:t>vibing</a:t>
            </a:r>
            <a:r>
              <a:rPr lang="en-US" dirty="0"/>
              <a:t> at home and listening to music, dancing and going to the gym some time.</a:t>
            </a:r>
          </a:p>
          <a:p>
            <a:r>
              <a:rPr lang="en-US" dirty="0"/>
              <a:t>At this moment I’m full time student at university of wales in London.</a:t>
            </a:r>
          </a:p>
          <a:p>
            <a:endParaRPr lang="en-GB" dirty="0"/>
          </a:p>
        </p:txBody>
      </p:sp>
    </p:spTree>
    <p:extLst>
      <p:ext uri="{BB962C8B-B14F-4D97-AF65-F5344CB8AC3E}">
        <p14:creationId xmlns:p14="http://schemas.microsoft.com/office/powerpoint/2010/main" val="283014481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199</TotalTime>
  <Words>443</Words>
  <Application>Microsoft Office PowerPoint</Application>
  <PresentationFormat>Widescreen</PresentationFormat>
  <Paragraphs>13</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Introduction about myself</vt:lpstr>
      <vt:lpstr>At the beginning of the university</vt:lpstr>
      <vt:lpstr>I study HSC</vt:lpstr>
      <vt:lpstr>Why I chose HSC</vt:lpstr>
      <vt:lpstr>MY GOAL </vt:lpstr>
      <vt:lpstr>My hobbies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about myself</dc:title>
  <dc:creator>Ruth Sene (2029258)</dc:creator>
  <cp:lastModifiedBy>Ruth Sene (2029258)</cp:lastModifiedBy>
  <cp:revision>1</cp:revision>
  <dcterms:created xsi:type="dcterms:W3CDTF">2021-08-18T16:23:45Z</dcterms:created>
  <dcterms:modified xsi:type="dcterms:W3CDTF">2021-08-18T19:43:41Z</dcterms:modified>
</cp:coreProperties>
</file>