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254"/>
    <p:restoredTop sz="94640"/>
  </p:normalViewPr>
  <p:slideViewPr>
    <p:cSldViewPr snapToGrid="0" snapToObjects="1">
      <p:cViewPr varScale="1">
        <p:scale>
          <a:sx n="64" d="100"/>
          <a:sy n="64" d="100"/>
        </p:scale>
        <p:origin x="200" y="9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1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tel.com/" TargetMode="External"/><Relationship Id="rId2" Type="http://schemas.openxmlformats.org/officeDocument/2006/relationships/hyperlink" Target="https://fashionunited.com/" TargetMode="External"/><Relationship Id="rId1" Type="http://schemas.openxmlformats.org/officeDocument/2006/relationships/hyperlink" Target="https://brc.org.uk/" TargetMode="External"/><Relationship Id="rId5" Type="http://schemas.openxmlformats.org/officeDocument/2006/relationships/hyperlink" Target="https://www.gov.uk/" TargetMode="External"/><Relationship Id="rId4" Type="http://schemas.openxmlformats.org/officeDocument/2006/relationships/hyperlink" Target="https://www.statista.com/" TargetMode="External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1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tel.com/" TargetMode="External"/><Relationship Id="rId2" Type="http://schemas.openxmlformats.org/officeDocument/2006/relationships/hyperlink" Target="https://fashionunited.com/" TargetMode="External"/><Relationship Id="rId1" Type="http://schemas.openxmlformats.org/officeDocument/2006/relationships/hyperlink" Target="https://brc.org.uk/" TargetMode="External"/><Relationship Id="rId5" Type="http://schemas.openxmlformats.org/officeDocument/2006/relationships/hyperlink" Target="https://www.gov.uk/" TargetMode="External"/><Relationship Id="rId4" Type="http://schemas.openxmlformats.org/officeDocument/2006/relationships/hyperlink" Target="https://www.statista.com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76DCF9-7011-4046-B4C2-50C9154679E8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44C372-2A41-4195-9D95-95438BC1197B}">
      <dgm:prSet/>
      <dgm:spPr/>
      <dgm:t>
        <a:bodyPr/>
        <a:lstStyle/>
        <a:p>
          <a:pPr>
            <a:defRPr b="1"/>
          </a:pPr>
          <a:r>
            <a:rPr lang="en-GB" b="1"/>
            <a:t>Fashion Retail Ltd:</a:t>
          </a:r>
          <a:endParaRPr lang="en-US"/>
        </a:p>
      </dgm:t>
    </dgm:pt>
    <dgm:pt modelId="{1339AF59-DE10-4891-BF71-9108A605AF58}" type="parTrans" cxnId="{F2DA0E90-7634-41DC-AD86-978F0A61CBA7}">
      <dgm:prSet/>
      <dgm:spPr/>
      <dgm:t>
        <a:bodyPr/>
        <a:lstStyle/>
        <a:p>
          <a:endParaRPr lang="en-US"/>
        </a:p>
      </dgm:t>
    </dgm:pt>
    <dgm:pt modelId="{DE14CFD3-10AB-4073-9E9F-98D6A4661894}" type="sibTrans" cxnId="{F2DA0E90-7634-41DC-AD86-978F0A61CBA7}">
      <dgm:prSet/>
      <dgm:spPr/>
      <dgm:t>
        <a:bodyPr/>
        <a:lstStyle/>
        <a:p>
          <a:endParaRPr lang="en-US"/>
        </a:p>
      </dgm:t>
    </dgm:pt>
    <dgm:pt modelId="{AD7C88B0-8907-4AFF-84C7-182B14CB3062}">
      <dgm:prSet/>
      <dgm:spPr/>
      <dgm:t>
        <a:bodyPr/>
        <a:lstStyle/>
        <a:p>
          <a:r>
            <a:rPr lang="en-GB" b="1"/>
            <a:t>Concept</a:t>
          </a:r>
          <a:r>
            <a:rPr lang="en-GB"/>
            <a:t>: A unique fashion retail store offering exclusive, trendy clothing and accessories that cater to the diverse fashion needs of men, women, and children.</a:t>
          </a:r>
          <a:endParaRPr lang="en-US"/>
        </a:p>
      </dgm:t>
    </dgm:pt>
    <dgm:pt modelId="{D530E50F-5B74-4368-86A9-1FBB3A66D02C}" type="parTrans" cxnId="{09B13E44-E286-4359-BFAC-23F1F28BEC81}">
      <dgm:prSet/>
      <dgm:spPr/>
      <dgm:t>
        <a:bodyPr/>
        <a:lstStyle/>
        <a:p>
          <a:endParaRPr lang="en-US"/>
        </a:p>
      </dgm:t>
    </dgm:pt>
    <dgm:pt modelId="{571A8AE7-893B-4065-A326-6D8EBC15F098}" type="sibTrans" cxnId="{09B13E44-E286-4359-BFAC-23F1F28BEC81}">
      <dgm:prSet/>
      <dgm:spPr/>
      <dgm:t>
        <a:bodyPr/>
        <a:lstStyle/>
        <a:p>
          <a:endParaRPr lang="en-US"/>
        </a:p>
      </dgm:t>
    </dgm:pt>
    <dgm:pt modelId="{BBC1E5E7-28EE-4D57-9833-84A5CC98587C}">
      <dgm:prSet/>
      <dgm:spPr/>
      <dgm:t>
        <a:bodyPr/>
        <a:lstStyle/>
        <a:p>
          <a:r>
            <a:rPr lang="en-GB" b="1"/>
            <a:t>Product Range</a:t>
          </a:r>
          <a:r>
            <a:rPr lang="en-GB"/>
            <a:t>: Includes casual wear, formal wear, sportswear, and seasonal collections for all ages, ensuring every customer finds something suitable for their style and occasion.</a:t>
          </a:r>
          <a:endParaRPr lang="en-US"/>
        </a:p>
      </dgm:t>
    </dgm:pt>
    <dgm:pt modelId="{5681057D-8903-46F7-A61B-89BC8E4E49BB}" type="parTrans" cxnId="{2C9E4F98-18CF-463A-A1EC-303E41161ADB}">
      <dgm:prSet/>
      <dgm:spPr/>
      <dgm:t>
        <a:bodyPr/>
        <a:lstStyle/>
        <a:p>
          <a:endParaRPr lang="en-US"/>
        </a:p>
      </dgm:t>
    </dgm:pt>
    <dgm:pt modelId="{7BD1CFB2-FF83-4182-869E-63D4537ABC16}" type="sibTrans" cxnId="{2C9E4F98-18CF-463A-A1EC-303E41161ADB}">
      <dgm:prSet/>
      <dgm:spPr/>
      <dgm:t>
        <a:bodyPr/>
        <a:lstStyle/>
        <a:p>
          <a:endParaRPr lang="en-US"/>
        </a:p>
      </dgm:t>
    </dgm:pt>
    <dgm:pt modelId="{4C971F0A-7246-4A9F-8737-F37055E43589}">
      <dgm:prSet/>
      <dgm:spPr/>
      <dgm:t>
        <a:bodyPr/>
        <a:lstStyle/>
        <a:p>
          <a:pPr>
            <a:defRPr b="1"/>
          </a:pPr>
          <a:r>
            <a:rPr lang="en-GB" b="1"/>
            <a:t>Mission:</a:t>
          </a:r>
          <a:endParaRPr lang="en-US"/>
        </a:p>
      </dgm:t>
    </dgm:pt>
    <dgm:pt modelId="{AAF00E55-164B-4A7D-BC00-42D86A3431C8}" type="parTrans" cxnId="{1B645139-D5AC-4990-90CB-DC97E485EB0F}">
      <dgm:prSet/>
      <dgm:spPr/>
      <dgm:t>
        <a:bodyPr/>
        <a:lstStyle/>
        <a:p>
          <a:endParaRPr lang="en-US"/>
        </a:p>
      </dgm:t>
    </dgm:pt>
    <dgm:pt modelId="{14968059-E48A-499F-B7CC-4217F846A6CE}" type="sibTrans" cxnId="{1B645139-D5AC-4990-90CB-DC97E485EB0F}">
      <dgm:prSet/>
      <dgm:spPr/>
      <dgm:t>
        <a:bodyPr/>
        <a:lstStyle/>
        <a:p>
          <a:endParaRPr lang="en-US"/>
        </a:p>
      </dgm:t>
    </dgm:pt>
    <dgm:pt modelId="{396A43BE-6D33-4DE4-B130-13FF76A3F33E}">
      <dgm:prSet/>
      <dgm:spPr/>
      <dgm:t>
        <a:bodyPr/>
        <a:lstStyle/>
        <a:p>
          <a:r>
            <a:rPr lang="en-GB" b="1"/>
            <a:t>Core Mission</a:t>
          </a:r>
          <a:r>
            <a:rPr lang="en-GB"/>
            <a:t>: To provide high-quality, fashionable clothing that aligns with the latest trends.</a:t>
          </a:r>
          <a:endParaRPr lang="en-US"/>
        </a:p>
      </dgm:t>
    </dgm:pt>
    <dgm:pt modelId="{A3CDEC0C-58A7-480A-8ED4-5125D19CB722}" type="parTrans" cxnId="{3360DF2C-6857-4927-B6C6-5954D145D926}">
      <dgm:prSet/>
      <dgm:spPr/>
      <dgm:t>
        <a:bodyPr/>
        <a:lstStyle/>
        <a:p>
          <a:endParaRPr lang="en-US"/>
        </a:p>
      </dgm:t>
    </dgm:pt>
    <dgm:pt modelId="{F24EE4FF-5883-45A3-9968-1C3C2D34C266}" type="sibTrans" cxnId="{3360DF2C-6857-4927-B6C6-5954D145D926}">
      <dgm:prSet/>
      <dgm:spPr/>
      <dgm:t>
        <a:bodyPr/>
        <a:lstStyle/>
        <a:p>
          <a:endParaRPr lang="en-US"/>
        </a:p>
      </dgm:t>
    </dgm:pt>
    <dgm:pt modelId="{47C33E7C-6835-4DF5-9BF2-73454CE4E103}">
      <dgm:prSet/>
      <dgm:spPr/>
      <dgm:t>
        <a:bodyPr/>
        <a:lstStyle/>
        <a:p>
          <a:r>
            <a:rPr lang="en-GB" b="1"/>
            <a:t>Customer Focus</a:t>
          </a:r>
          <a:r>
            <a:rPr lang="en-GB"/>
            <a:t>: Prioritizing customer satisfaction by offering a curated selection of stylish and functional apparel for every member of the family.</a:t>
          </a:r>
          <a:endParaRPr lang="en-US"/>
        </a:p>
      </dgm:t>
    </dgm:pt>
    <dgm:pt modelId="{0A4EF6D3-F234-4CD5-A031-5179271053B1}" type="parTrans" cxnId="{57EC4790-7AEC-438A-A84A-07B218898A53}">
      <dgm:prSet/>
      <dgm:spPr/>
      <dgm:t>
        <a:bodyPr/>
        <a:lstStyle/>
        <a:p>
          <a:endParaRPr lang="en-US"/>
        </a:p>
      </dgm:t>
    </dgm:pt>
    <dgm:pt modelId="{D7C07957-B296-4378-AA64-907D91142008}" type="sibTrans" cxnId="{57EC4790-7AEC-438A-A84A-07B218898A53}">
      <dgm:prSet/>
      <dgm:spPr/>
      <dgm:t>
        <a:bodyPr/>
        <a:lstStyle/>
        <a:p>
          <a:endParaRPr lang="en-US"/>
        </a:p>
      </dgm:t>
    </dgm:pt>
    <dgm:pt modelId="{1623F8AD-50C9-4445-9D22-0428867795F4}">
      <dgm:prSet/>
      <dgm:spPr/>
      <dgm:t>
        <a:bodyPr/>
        <a:lstStyle/>
        <a:p>
          <a:pPr>
            <a:defRPr b="1"/>
          </a:pPr>
          <a:r>
            <a:rPr lang="en-GB" b="1" dirty="0"/>
            <a:t>Target Market:</a:t>
          </a:r>
          <a:endParaRPr lang="en-US" dirty="0"/>
        </a:p>
      </dgm:t>
    </dgm:pt>
    <dgm:pt modelId="{2765EC03-BBE6-441D-A948-F0E9EC8EBFA7}" type="parTrans" cxnId="{2688AF4F-950D-4013-AF16-B4A6B0060024}">
      <dgm:prSet/>
      <dgm:spPr/>
      <dgm:t>
        <a:bodyPr/>
        <a:lstStyle/>
        <a:p>
          <a:endParaRPr lang="en-US"/>
        </a:p>
      </dgm:t>
    </dgm:pt>
    <dgm:pt modelId="{CBEF5778-30B1-499C-BCA0-AAC3D89E1D88}" type="sibTrans" cxnId="{2688AF4F-950D-4013-AF16-B4A6B0060024}">
      <dgm:prSet/>
      <dgm:spPr/>
      <dgm:t>
        <a:bodyPr/>
        <a:lstStyle/>
        <a:p>
          <a:endParaRPr lang="en-US"/>
        </a:p>
      </dgm:t>
    </dgm:pt>
    <dgm:pt modelId="{BA6879CB-4154-4E1B-B196-5862E143BA35}">
      <dgm:prSet/>
      <dgm:spPr/>
      <dgm:t>
        <a:bodyPr/>
        <a:lstStyle/>
        <a:p>
          <a:r>
            <a:rPr lang="en-GB" b="1"/>
            <a:t>Men's Collection</a:t>
          </a:r>
          <a:r>
            <a:rPr lang="en-GB"/>
            <a:t>: Casual wear (jeans, t-shirts), formal wear (suits, dress shirts), sportswear, and seasonal trends.</a:t>
          </a:r>
          <a:endParaRPr lang="en-US"/>
        </a:p>
      </dgm:t>
    </dgm:pt>
    <dgm:pt modelId="{8879FC8F-78EE-4591-9024-3DEB689EEF38}" type="parTrans" cxnId="{04CC953D-7BD5-4682-A377-FD9FEC002CAF}">
      <dgm:prSet/>
      <dgm:spPr/>
      <dgm:t>
        <a:bodyPr/>
        <a:lstStyle/>
        <a:p>
          <a:endParaRPr lang="en-US"/>
        </a:p>
      </dgm:t>
    </dgm:pt>
    <dgm:pt modelId="{F65A3038-4878-404E-9DD4-5C545ADA573C}" type="sibTrans" cxnId="{04CC953D-7BD5-4682-A377-FD9FEC002CAF}">
      <dgm:prSet/>
      <dgm:spPr/>
      <dgm:t>
        <a:bodyPr/>
        <a:lstStyle/>
        <a:p>
          <a:endParaRPr lang="en-US"/>
        </a:p>
      </dgm:t>
    </dgm:pt>
    <dgm:pt modelId="{CA06446C-3380-4D0C-A422-0D56AAF01F69}">
      <dgm:prSet/>
      <dgm:spPr/>
      <dgm:t>
        <a:bodyPr/>
        <a:lstStyle/>
        <a:p>
          <a:r>
            <a:rPr lang="en-GB" b="1"/>
            <a:t>Women's Collection</a:t>
          </a:r>
          <a:r>
            <a:rPr lang="en-GB"/>
            <a:t>: Casual wear (dresses, blouses), formal wear (evening gowns, suits), sportswear, and seasonal trends.</a:t>
          </a:r>
          <a:endParaRPr lang="en-US"/>
        </a:p>
      </dgm:t>
    </dgm:pt>
    <dgm:pt modelId="{C2E6838D-B651-4E91-8F20-C163EEA3A43B}" type="parTrans" cxnId="{EDD28662-8062-4D29-99A6-B246495E30C5}">
      <dgm:prSet/>
      <dgm:spPr/>
      <dgm:t>
        <a:bodyPr/>
        <a:lstStyle/>
        <a:p>
          <a:endParaRPr lang="en-US"/>
        </a:p>
      </dgm:t>
    </dgm:pt>
    <dgm:pt modelId="{7A4852E8-EF61-44F8-A6CE-21FC4CA13C9D}" type="sibTrans" cxnId="{EDD28662-8062-4D29-99A6-B246495E30C5}">
      <dgm:prSet/>
      <dgm:spPr/>
      <dgm:t>
        <a:bodyPr/>
        <a:lstStyle/>
        <a:p>
          <a:endParaRPr lang="en-US"/>
        </a:p>
      </dgm:t>
    </dgm:pt>
    <dgm:pt modelId="{7DEB8300-EB8C-4018-80BD-624F4C0BFC0C}">
      <dgm:prSet/>
      <dgm:spPr/>
      <dgm:t>
        <a:bodyPr/>
        <a:lstStyle/>
        <a:p>
          <a:r>
            <a:rPr lang="en-GB" b="1"/>
            <a:t>Children's Collection</a:t>
          </a:r>
          <a:r>
            <a:rPr lang="en-GB"/>
            <a:t>: Durable and stylish casual wear, school uniforms, and seasonal clothing.</a:t>
          </a:r>
          <a:endParaRPr lang="en-US"/>
        </a:p>
      </dgm:t>
    </dgm:pt>
    <dgm:pt modelId="{53E82CEC-F894-4D17-9973-5220289F32EE}" type="parTrans" cxnId="{E23AFF7C-D008-4549-B32F-8408301ED75C}">
      <dgm:prSet/>
      <dgm:spPr/>
      <dgm:t>
        <a:bodyPr/>
        <a:lstStyle/>
        <a:p>
          <a:endParaRPr lang="en-US"/>
        </a:p>
      </dgm:t>
    </dgm:pt>
    <dgm:pt modelId="{A0D67C79-E6E7-48EC-98BF-DF7E5C1C40F3}" type="sibTrans" cxnId="{E23AFF7C-D008-4549-B32F-8408301ED75C}">
      <dgm:prSet/>
      <dgm:spPr/>
      <dgm:t>
        <a:bodyPr/>
        <a:lstStyle/>
        <a:p>
          <a:endParaRPr lang="en-US"/>
        </a:p>
      </dgm:t>
    </dgm:pt>
    <dgm:pt modelId="{CE680584-ACE0-4D7D-BF3A-5D43C1FAFDEA}">
      <dgm:prSet/>
      <dgm:spPr/>
      <dgm:t>
        <a:bodyPr/>
        <a:lstStyle/>
        <a:p>
          <a:r>
            <a:rPr lang="en-GB" b="1"/>
            <a:t>Accessories</a:t>
          </a:r>
          <a:r>
            <a:rPr lang="en-GB"/>
            <a:t>: Complementary products like hats, belts, scarves, and jewelry to enhance overall style.</a:t>
          </a:r>
          <a:endParaRPr lang="en-US"/>
        </a:p>
      </dgm:t>
    </dgm:pt>
    <dgm:pt modelId="{62C20FA6-5C01-4495-9B26-644A1226B182}" type="parTrans" cxnId="{F7EF530E-DC9F-4EB4-A04D-63722B17880B}">
      <dgm:prSet/>
      <dgm:spPr/>
      <dgm:t>
        <a:bodyPr/>
        <a:lstStyle/>
        <a:p>
          <a:endParaRPr lang="en-US"/>
        </a:p>
      </dgm:t>
    </dgm:pt>
    <dgm:pt modelId="{6312CFDD-7F49-41C3-B813-78A0B651E561}" type="sibTrans" cxnId="{F7EF530E-DC9F-4EB4-A04D-63722B17880B}">
      <dgm:prSet/>
      <dgm:spPr/>
      <dgm:t>
        <a:bodyPr/>
        <a:lstStyle/>
        <a:p>
          <a:endParaRPr lang="en-US"/>
        </a:p>
      </dgm:t>
    </dgm:pt>
    <dgm:pt modelId="{32781E6D-E786-E74B-9612-9D8A71908F04}" type="pres">
      <dgm:prSet presAssocID="{5276DCF9-7011-4046-B4C2-50C9154679E8}" presName="Name0" presStyleCnt="0">
        <dgm:presLayoutVars>
          <dgm:dir/>
          <dgm:animLvl val="lvl"/>
          <dgm:resizeHandles val="exact"/>
        </dgm:presLayoutVars>
      </dgm:prSet>
      <dgm:spPr/>
    </dgm:pt>
    <dgm:pt modelId="{4988DEEE-540A-FF43-BB8F-6C0A86A22AF1}" type="pres">
      <dgm:prSet presAssocID="{EF44C372-2A41-4195-9D95-95438BC1197B}" presName="composite" presStyleCnt="0"/>
      <dgm:spPr/>
    </dgm:pt>
    <dgm:pt modelId="{5BFAC263-C857-274D-AF32-2CE85EF32ADF}" type="pres">
      <dgm:prSet presAssocID="{EF44C372-2A41-4195-9D95-95438BC1197B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D718C4C9-969D-1246-8E41-1B9C674EE866}" type="pres">
      <dgm:prSet presAssocID="{EF44C372-2A41-4195-9D95-95438BC1197B}" presName="desTx" presStyleLbl="revTx" presStyleIdx="0" presStyleCnt="3">
        <dgm:presLayoutVars>
          <dgm:bulletEnabled val="1"/>
        </dgm:presLayoutVars>
      </dgm:prSet>
      <dgm:spPr/>
    </dgm:pt>
    <dgm:pt modelId="{4FB7E90C-C699-6B4A-A8B2-0111792CC2AC}" type="pres">
      <dgm:prSet presAssocID="{DE14CFD3-10AB-4073-9E9F-98D6A4661894}" presName="space" presStyleCnt="0"/>
      <dgm:spPr/>
    </dgm:pt>
    <dgm:pt modelId="{0B4E33D8-A025-B14E-8DBA-8E5994B2D6A4}" type="pres">
      <dgm:prSet presAssocID="{4C971F0A-7246-4A9F-8737-F37055E43589}" presName="composite" presStyleCnt="0"/>
      <dgm:spPr/>
    </dgm:pt>
    <dgm:pt modelId="{4D3B25C3-D3B3-D941-A300-E9D611C3CCE8}" type="pres">
      <dgm:prSet presAssocID="{4C971F0A-7246-4A9F-8737-F37055E43589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3B1E5EA6-007E-214B-81A8-D250E4A60C0A}" type="pres">
      <dgm:prSet presAssocID="{4C971F0A-7246-4A9F-8737-F37055E43589}" presName="desTx" presStyleLbl="revTx" presStyleIdx="1" presStyleCnt="3">
        <dgm:presLayoutVars>
          <dgm:bulletEnabled val="1"/>
        </dgm:presLayoutVars>
      </dgm:prSet>
      <dgm:spPr/>
    </dgm:pt>
    <dgm:pt modelId="{EA215D16-5B5C-AC4D-91C2-A257AE74A5A5}" type="pres">
      <dgm:prSet presAssocID="{14968059-E48A-499F-B7CC-4217F846A6CE}" presName="space" presStyleCnt="0"/>
      <dgm:spPr/>
    </dgm:pt>
    <dgm:pt modelId="{CB533326-B06D-604D-8CAD-4FC7B44A65CA}" type="pres">
      <dgm:prSet presAssocID="{1623F8AD-50C9-4445-9D22-0428867795F4}" presName="composite" presStyleCnt="0"/>
      <dgm:spPr/>
    </dgm:pt>
    <dgm:pt modelId="{07C8E148-F62D-8345-BB39-E1DC89B351E0}" type="pres">
      <dgm:prSet presAssocID="{1623F8AD-50C9-4445-9D22-0428867795F4}" presName="par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37D3BD0E-608D-EB47-89DD-94157DE64FD2}" type="pres">
      <dgm:prSet presAssocID="{1623F8AD-50C9-4445-9D22-0428867795F4}" presName="desTx" presStyleLbl="revTx" presStyleIdx="2" presStyleCnt="3">
        <dgm:presLayoutVars>
          <dgm:bulletEnabled val="1"/>
        </dgm:presLayoutVars>
      </dgm:prSet>
      <dgm:spPr/>
    </dgm:pt>
  </dgm:ptLst>
  <dgm:cxnLst>
    <dgm:cxn modelId="{F7EF530E-DC9F-4EB4-A04D-63722B17880B}" srcId="{1623F8AD-50C9-4445-9D22-0428867795F4}" destId="{CE680584-ACE0-4D7D-BF3A-5D43C1FAFDEA}" srcOrd="3" destOrd="0" parTransId="{62C20FA6-5C01-4495-9B26-644A1226B182}" sibTransId="{6312CFDD-7F49-41C3-B813-78A0B651E561}"/>
    <dgm:cxn modelId="{FF68D524-98CF-A04A-9623-155C5BCD726F}" type="presOf" srcId="{4C971F0A-7246-4A9F-8737-F37055E43589}" destId="{4D3B25C3-D3B3-D941-A300-E9D611C3CCE8}" srcOrd="0" destOrd="0" presId="urn:microsoft.com/office/officeart/2005/8/layout/chevron1"/>
    <dgm:cxn modelId="{1B489025-E5D3-2845-906B-A4F41B02F313}" type="presOf" srcId="{1623F8AD-50C9-4445-9D22-0428867795F4}" destId="{07C8E148-F62D-8345-BB39-E1DC89B351E0}" srcOrd="0" destOrd="0" presId="urn:microsoft.com/office/officeart/2005/8/layout/chevron1"/>
    <dgm:cxn modelId="{3360DF2C-6857-4927-B6C6-5954D145D926}" srcId="{4C971F0A-7246-4A9F-8737-F37055E43589}" destId="{396A43BE-6D33-4DE4-B130-13FF76A3F33E}" srcOrd="0" destOrd="0" parTransId="{A3CDEC0C-58A7-480A-8ED4-5125D19CB722}" sibTransId="{F24EE4FF-5883-45A3-9968-1C3C2D34C266}"/>
    <dgm:cxn modelId="{EAE11931-6E5E-074E-A5E9-C404A804BFB2}" type="presOf" srcId="{5276DCF9-7011-4046-B4C2-50C9154679E8}" destId="{32781E6D-E786-E74B-9612-9D8A71908F04}" srcOrd="0" destOrd="0" presId="urn:microsoft.com/office/officeart/2005/8/layout/chevron1"/>
    <dgm:cxn modelId="{1B645139-D5AC-4990-90CB-DC97E485EB0F}" srcId="{5276DCF9-7011-4046-B4C2-50C9154679E8}" destId="{4C971F0A-7246-4A9F-8737-F37055E43589}" srcOrd="1" destOrd="0" parTransId="{AAF00E55-164B-4A7D-BC00-42D86A3431C8}" sibTransId="{14968059-E48A-499F-B7CC-4217F846A6CE}"/>
    <dgm:cxn modelId="{04CC953D-7BD5-4682-A377-FD9FEC002CAF}" srcId="{1623F8AD-50C9-4445-9D22-0428867795F4}" destId="{BA6879CB-4154-4E1B-B196-5862E143BA35}" srcOrd="0" destOrd="0" parTransId="{8879FC8F-78EE-4591-9024-3DEB689EEF38}" sibTransId="{F65A3038-4878-404E-9DD4-5C545ADA573C}"/>
    <dgm:cxn modelId="{09B13E44-E286-4359-BFAC-23F1F28BEC81}" srcId="{EF44C372-2A41-4195-9D95-95438BC1197B}" destId="{AD7C88B0-8907-4AFF-84C7-182B14CB3062}" srcOrd="0" destOrd="0" parTransId="{D530E50F-5B74-4368-86A9-1FBB3A66D02C}" sibTransId="{571A8AE7-893B-4065-A326-6D8EBC15F098}"/>
    <dgm:cxn modelId="{2688AF4F-950D-4013-AF16-B4A6B0060024}" srcId="{5276DCF9-7011-4046-B4C2-50C9154679E8}" destId="{1623F8AD-50C9-4445-9D22-0428867795F4}" srcOrd="2" destOrd="0" parTransId="{2765EC03-BBE6-441D-A948-F0E9EC8EBFA7}" sibTransId="{CBEF5778-30B1-499C-BCA0-AAC3D89E1D88}"/>
    <dgm:cxn modelId="{95DA2861-7C0D-FF43-90BB-4E7ADD95547F}" type="presOf" srcId="{396A43BE-6D33-4DE4-B130-13FF76A3F33E}" destId="{3B1E5EA6-007E-214B-81A8-D250E4A60C0A}" srcOrd="0" destOrd="0" presId="urn:microsoft.com/office/officeart/2005/8/layout/chevron1"/>
    <dgm:cxn modelId="{EDD28662-8062-4D29-99A6-B246495E30C5}" srcId="{1623F8AD-50C9-4445-9D22-0428867795F4}" destId="{CA06446C-3380-4D0C-A422-0D56AAF01F69}" srcOrd="1" destOrd="0" parTransId="{C2E6838D-B651-4E91-8F20-C163EEA3A43B}" sibTransId="{7A4852E8-EF61-44F8-A6CE-21FC4CA13C9D}"/>
    <dgm:cxn modelId="{8095F969-EAE0-2C49-BB3C-A49533756E0B}" type="presOf" srcId="{AD7C88B0-8907-4AFF-84C7-182B14CB3062}" destId="{D718C4C9-969D-1246-8E41-1B9C674EE866}" srcOrd="0" destOrd="0" presId="urn:microsoft.com/office/officeart/2005/8/layout/chevron1"/>
    <dgm:cxn modelId="{FA86126E-A411-6D4D-96E3-D14B14067A66}" type="presOf" srcId="{CA06446C-3380-4D0C-A422-0D56AAF01F69}" destId="{37D3BD0E-608D-EB47-89DD-94157DE64FD2}" srcOrd="0" destOrd="1" presId="urn:microsoft.com/office/officeart/2005/8/layout/chevron1"/>
    <dgm:cxn modelId="{D723A56E-AD39-C44F-89A7-AEAC8BDD54D5}" type="presOf" srcId="{7DEB8300-EB8C-4018-80BD-624F4C0BFC0C}" destId="{37D3BD0E-608D-EB47-89DD-94157DE64FD2}" srcOrd="0" destOrd="2" presId="urn:microsoft.com/office/officeart/2005/8/layout/chevron1"/>
    <dgm:cxn modelId="{E23AFF7C-D008-4549-B32F-8408301ED75C}" srcId="{1623F8AD-50C9-4445-9D22-0428867795F4}" destId="{7DEB8300-EB8C-4018-80BD-624F4C0BFC0C}" srcOrd="2" destOrd="0" parTransId="{53E82CEC-F894-4D17-9973-5220289F32EE}" sibTransId="{A0D67C79-E6E7-48EC-98BF-DF7E5C1C40F3}"/>
    <dgm:cxn modelId="{C28F027D-C58C-3042-9951-3F44FDE1B035}" type="presOf" srcId="{EF44C372-2A41-4195-9D95-95438BC1197B}" destId="{5BFAC263-C857-274D-AF32-2CE85EF32ADF}" srcOrd="0" destOrd="0" presId="urn:microsoft.com/office/officeart/2005/8/layout/chevron1"/>
    <dgm:cxn modelId="{F2DA0E90-7634-41DC-AD86-978F0A61CBA7}" srcId="{5276DCF9-7011-4046-B4C2-50C9154679E8}" destId="{EF44C372-2A41-4195-9D95-95438BC1197B}" srcOrd="0" destOrd="0" parTransId="{1339AF59-DE10-4891-BF71-9108A605AF58}" sibTransId="{DE14CFD3-10AB-4073-9E9F-98D6A4661894}"/>
    <dgm:cxn modelId="{57EC4790-7AEC-438A-A84A-07B218898A53}" srcId="{4C971F0A-7246-4A9F-8737-F37055E43589}" destId="{47C33E7C-6835-4DF5-9BF2-73454CE4E103}" srcOrd="1" destOrd="0" parTransId="{0A4EF6D3-F234-4CD5-A031-5179271053B1}" sibTransId="{D7C07957-B296-4378-AA64-907D91142008}"/>
    <dgm:cxn modelId="{2C9E4F98-18CF-463A-A1EC-303E41161ADB}" srcId="{EF44C372-2A41-4195-9D95-95438BC1197B}" destId="{BBC1E5E7-28EE-4D57-9833-84A5CC98587C}" srcOrd="1" destOrd="0" parTransId="{5681057D-8903-46F7-A61B-89BC8E4E49BB}" sibTransId="{7BD1CFB2-FF83-4182-869E-63D4537ABC16}"/>
    <dgm:cxn modelId="{6890789D-EC52-3747-86F4-9A169FDB8CAB}" type="presOf" srcId="{BA6879CB-4154-4E1B-B196-5862E143BA35}" destId="{37D3BD0E-608D-EB47-89DD-94157DE64FD2}" srcOrd="0" destOrd="0" presId="urn:microsoft.com/office/officeart/2005/8/layout/chevron1"/>
    <dgm:cxn modelId="{991219D1-878A-A841-A8E4-B45A1B8CC3D5}" type="presOf" srcId="{CE680584-ACE0-4D7D-BF3A-5D43C1FAFDEA}" destId="{37D3BD0E-608D-EB47-89DD-94157DE64FD2}" srcOrd="0" destOrd="3" presId="urn:microsoft.com/office/officeart/2005/8/layout/chevron1"/>
    <dgm:cxn modelId="{E49796DB-2BFD-6442-9B8D-DE8810CBD7CA}" type="presOf" srcId="{47C33E7C-6835-4DF5-9BF2-73454CE4E103}" destId="{3B1E5EA6-007E-214B-81A8-D250E4A60C0A}" srcOrd="0" destOrd="1" presId="urn:microsoft.com/office/officeart/2005/8/layout/chevron1"/>
    <dgm:cxn modelId="{C76F5EE1-032F-7B48-8C7E-533107A77F7F}" type="presOf" srcId="{BBC1E5E7-28EE-4D57-9833-84A5CC98587C}" destId="{D718C4C9-969D-1246-8E41-1B9C674EE866}" srcOrd="0" destOrd="1" presId="urn:microsoft.com/office/officeart/2005/8/layout/chevron1"/>
    <dgm:cxn modelId="{C65CCDF5-A36B-3C45-8B88-26B099E9C637}" type="presParOf" srcId="{32781E6D-E786-E74B-9612-9D8A71908F04}" destId="{4988DEEE-540A-FF43-BB8F-6C0A86A22AF1}" srcOrd="0" destOrd="0" presId="urn:microsoft.com/office/officeart/2005/8/layout/chevron1"/>
    <dgm:cxn modelId="{174F4135-603D-404C-A290-B4C075EC465D}" type="presParOf" srcId="{4988DEEE-540A-FF43-BB8F-6C0A86A22AF1}" destId="{5BFAC263-C857-274D-AF32-2CE85EF32ADF}" srcOrd="0" destOrd="0" presId="urn:microsoft.com/office/officeart/2005/8/layout/chevron1"/>
    <dgm:cxn modelId="{DC71AA5C-4261-B44E-941D-38F8615B80B8}" type="presParOf" srcId="{4988DEEE-540A-FF43-BB8F-6C0A86A22AF1}" destId="{D718C4C9-969D-1246-8E41-1B9C674EE866}" srcOrd="1" destOrd="0" presId="urn:microsoft.com/office/officeart/2005/8/layout/chevron1"/>
    <dgm:cxn modelId="{67C7AAA0-FFED-DD46-AC5E-0A927F854923}" type="presParOf" srcId="{32781E6D-E786-E74B-9612-9D8A71908F04}" destId="{4FB7E90C-C699-6B4A-A8B2-0111792CC2AC}" srcOrd="1" destOrd="0" presId="urn:microsoft.com/office/officeart/2005/8/layout/chevron1"/>
    <dgm:cxn modelId="{B4960E1F-ED0F-F346-9971-66B60992F42A}" type="presParOf" srcId="{32781E6D-E786-E74B-9612-9D8A71908F04}" destId="{0B4E33D8-A025-B14E-8DBA-8E5994B2D6A4}" srcOrd="2" destOrd="0" presId="urn:microsoft.com/office/officeart/2005/8/layout/chevron1"/>
    <dgm:cxn modelId="{1CE53CF1-6629-D14E-90BD-9F62FE11FC6C}" type="presParOf" srcId="{0B4E33D8-A025-B14E-8DBA-8E5994B2D6A4}" destId="{4D3B25C3-D3B3-D941-A300-E9D611C3CCE8}" srcOrd="0" destOrd="0" presId="urn:microsoft.com/office/officeart/2005/8/layout/chevron1"/>
    <dgm:cxn modelId="{10AB4FD9-C257-9A43-8329-C9F4C513D0D2}" type="presParOf" srcId="{0B4E33D8-A025-B14E-8DBA-8E5994B2D6A4}" destId="{3B1E5EA6-007E-214B-81A8-D250E4A60C0A}" srcOrd="1" destOrd="0" presId="urn:microsoft.com/office/officeart/2005/8/layout/chevron1"/>
    <dgm:cxn modelId="{12198031-3EF6-D24B-9A29-0B3AE01C31D7}" type="presParOf" srcId="{32781E6D-E786-E74B-9612-9D8A71908F04}" destId="{EA215D16-5B5C-AC4D-91C2-A257AE74A5A5}" srcOrd="3" destOrd="0" presId="urn:microsoft.com/office/officeart/2005/8/layout/chevron1"/>
    <dgm:cxn modelId="{61C6AA37-0045-4241-89C3-A3E12BE29D96}" type="presParOf" srcId="{32781E6D-E786-E74B-9612-9D8A71908F04}" destId="{CB533326-B06D-604D-8CAD-4FC7B44A65CA}" srcOrd="4" destOrd="0" presId="urn:microsoft.com/office/officeart/2005/8/layout/chevron1"/>
    <dgm:cxn modelId="{C0BFF3C0-F9DB-AF41-86B2-4A31EAB333B3}" type="presParOf" srcId="{CB533326-B06D-604D-8CAD-4FC7B44A65CA}" destId="{07C8E148-F62D-8345-BB39-E1DC89B351E0}" srcOrd="0" destOrd="0" presId="urn:microsoft.com/office/officeart/2005/8/layout/chevron1"/>
    <dgm:cxn modelId="{B2FD6445-7DC2-864C-AD8E-43B65EFD05DC}" type="presParOf" srcId="{CB533326-B06D-604D-8CAD-4FC7B44A65CA}" destId="{37D3BD0E-608D-EB47-89DD-94157DE64FD2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31284D-24A7-4E06-8DF0-0DC00F116372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9E8C910-8311-4F6C-B628-F59CE3A8A3BF}">
      <dgm:prSet/>
      <dgm:spPr/>
      <dgm:t>
        <a:bodyPr/>
        <a:lstStyle/>
        <a:p>
          <a:r>
            <a:rPr lang="en-GB" b="1"/>
            <a:t>Men's Collection:</a:t>
          </a:r>
          <a:endParaRPr lang="en-US"/>
        </a:p>
      </dgm:t>
    </dgm:pt>
    <dgm:pt modelId="{D0FEE066-68BA-4E6E-B78E-4E79578401AD}" type="parTrans" cxnId="{F33FBB05-3EAF-4D8B-BF7C-9B4476A7362A}">
      <dgm:prSet/>
      <dgm:spPr/>
      <dgm:t>
        <a:bodyPr/>
        <a:lstStyle/>
        <a:p>
          <a:endParaRPr lang="en-US"/>
        </a:p>
      </dgm:t>
    </dgm:pt>
    <dgm:pt modelId="{BCBBB01B-062B-45AA-B190-2C8D653997A2}" type="sibTrans" cxnId="{F33FBB05-3EAF-4D8B-BF7C-9B4476A7362A}">
      <dgm:prSet/>
      <dgm:spPr/>
      <dgm:t>
        <a:bodyPr/>
        <a:lstStyle/>
        <a:p>
          <a:endParaRPr lang="en-US"/>
        </a:p>
      </dgm:t>
    </dgm:pt>
    <dgm:pt modelId="{A0234D54-FF86-4FC7-A938-31937A6E6793}">
      <dgm:prSet/>
      <dgm:spPr/>
      <dgm:t>
        <a:bodyPr/>
        <a:lstStyle/>
        <a:p>
          <a:r>
            <a:rPr lang="en-GB" b="1"/>
            <a:t>Casual Wear</a:t>
          </a:r>
          <a:r>
            <a:rPr lang="en-GB"/>
            <a:t>: Jeans, t-shirts, sweaters, casual shirts.</a:t>
          </a:r>
          <a:endParaRPr lang="en-US"/>
        </a:p>
      </dgm:t>
    </dgm:pt>
    <dgm:pt modelId="{E0B57A38-4CF8-4ECA-93F0-A2E825F262BA}" type="parTrans" cxnId="{F34CA75C-DD75-43E0-A4D8-946722DA4C07}">
      <dgm:prSet/>
      <dgm:spPr/>
      <dgm:t>
        <a:bodyPr/>
        <a:lstStyle/>
        <a:p>
          <a:endParaRPr lang="en-US"/>
        </a:p>
      </dgm:t>
    </dgm:pt>
    <dgm:pt modelId="{10991A6E-63FD-465F-90A4-01C7F215DF73}" type="sibTrans" cxnId="{F34CA75C-DD75-43E0-A4D8-946722DA4C07}">
      <dgm:prSet/>
      <dgm:spPr/>
      <dgm:t>
        <a:bodyPr/>
        <a:lstStyle/>
        <a:p>
          <a:endParaRPr lang="en-US"/>
        </a:p>
      </dgm:t>
    </dgm:pt>
    <dgm:pt modelId="{0505023C-4854-4738-B29F-D6E2903B57D8}">
      <dgm:prSet/>
      <dgm:spPr/>
      <dgm:t>
        <a:bodyPr/>
        <a:lstStyle/>
        <a:p>
          <a:r>
            <a:rPr lang="en-GB" b="1"/>
            <a:t>Formal Wear</a:t>
          </a:r>
          <a:r>
            <a:rPr lang="en-GB"/>
            <a:t>: Suits, dress shirts, blazers, trousers.</a:t>
          </a:r>
          <a:endParaRPr lang="en-US"/>
        </a:p>
      </dgm:t>
    </dgm:pt>
    <dgm:pt modelId="{920F2B19-917B-4981-811D-DB45E6A8DEF6}" type="parTrans" cxnId="{AE8CF522-9528-406F-959C-D14B838D2D9B}">
      <dgm:prSet/>
      <dgm:spPr/>
      <dgm:t>
        <a:bodyPr/>
        <a:lstStyle/>
        <a:p>
          <a:endParaRPr lang="en-US"/>
        </a:p>
      </dgm:t>
    </dgm:pt>
    <dgm:pt modelId="{2E19E339-73FD-4F1F-8ECF-ABA9E9E05DD4}" type="sibTrans" cxnId="{AE8CF522-9528-406F-959C-D14B838D2D9B}">
      <dgm:prSet/>
      <dgm:spPr/>
      <dgm:t>
        <a:bodyPr/>
        <a:lstStyle/>
        <a:p>
          <a:endParaRPr lang="en-US"/>
        </a:p>
      </dgm:t>
    </dgm:pt>
    <dgm:pt modelId="{1D0ABB7F-4809-4CD6-96A2-463C4C474959}">
      <dgm:prSet/>
      <dgm:spPr/>
      <dgm:t>
        <a:bodyPr/>
        <a:lstStyle/>
        <a:p>
          <a:r>
            <a:rPr lang="en-GB" b="1"/>
            <a:t>Sportswear</a:t>
          </a:r>
          <a:r>
            <a:rPr lang="en-GB"/>
            <a:t>: Athletic wear, activewear, performance gear.</a:t>
          </a:r>
          <a:endParaRPr lang="en-US"/>
        </a:p>
      </dgm:t>
    </dgm:pt>
    <dgm:pt modelId="{F44C3EDA-EE19-414E-B811-C0DCF85F07FB}" type="parTrans" cxnId="{E876A199-7399-4DC0-AE37-FD4AC4D8BFA4}">
      <dgm:prSet/>
      <dgm:spPr/>
      <dgm:t>
        <a:bodyPr/>
        <a:lstStyle/>
        <a:p>
          <a:endParaRPr lang="en-US"/>
        </a:p>
      </dgm:t>
    </dgm:pt>
    <dgm:pt modelId="{BED0F99E-39D7-462B-8803-AA3005B3581E}" type="sibTrans" cxnId="{E876A199-7399-4DC0-AE37-FD4AC4D8BFA4}">
      <dgm:prSet/>
      <dgm:spPr/>
      <dgm:t>
        <a:bodyPr/>
        <a:lstStyle/>
        <a:p>
          <a:endParaRPr lang="en-US"/>
        </a:p>
      </dgm:t>
    </dgm:pt>
    <dgm:pt modelId="{AD0BDAB7-02B4-47AD-93C8-6DADF97A0A91}">
      <dgm:prSet/>
      <dgm:spPr/>
      <dgm:t>
        <a:bodyPr/>
        <a:lstStyle/>
        <a:p>
          <a:r>
            <a:rPr lang="en-GB" b="1"/>
            <a:t>Seasonal Collections</a:t>
          </a:r>
          <a:r>
            <a:rPr lang="en-GB"/>
            <a:t>: Trendy seasonal items for different weather conditions.</a:t>
          </a:r>
          <a:endParaRPr lang="en-US"/>
        </a:p>
      </dgm:t>
    </dgm:pt>
    <dgm:pt modelId="{5D90073C-9DF8-440C-8C20-10385326B286}" type="parTrans" cxnId="{8DB47AD5-0A25-466D-ACD0-E21C5B01C33A}">
      <dgm:prSet/>
      <dgm:spPr/>
      <dgm:t>
        <a:bodyPr/>
        <a:lstStyle/>
        <a:p>
          <a:endParaRPr lang="en-US"/>
        </a:p>
      </dgm:t>
    </dgm:pt>
    <dgm:pt modelId="{73C6D7B1-4145-4FF6-8CD2-9A5F6D9CA5D7}" type="sibTrans" cxnId="{8DB47AD5-0A25-466D-ACD0-E21C5B01C33A}">
      <dgm:prSet/>
      <dgm:spPr/>
      <dgm:t>
        <a:bodyPr/>
        <a:lstStyle/>
        <a:p>
          <a:endParaRPr lang="en-US"/>
        </a:p>
      </dgm:t>
    </dgm:pt>
    <dgm:pt modelId="{5317C1DB-6799-4F71-82C2-69C8B56B6EBD}">
      <dgm:prSet/>
      <dgm:spPr/>
      <dgm:t>
        <a:bodyPr/>
        <a:lstStyle/>
        <a:p>
          <a:r>
            <a:rPr lang="en-GB" b="1"/>
            <a:t>Women's Collection:</a:t>
          </a:r>
          <a:endParaRPr lang="en-US"/>
        </a:p>
      </dgm:t>
    </dgm:pt>
    <dgm:pt modelId="{766EC9F8-19DA-4B87-BFCD-BB5098E34588}" type="parTrans" cxnId="{73CF713B-1B2A-4116-B66A-8AB98517C6BC}">
      <dgm:prSet/>
      <dgm:spPr/>
      <dgm:t>
        <a:bodyPr/>
        <a:lstStyle/>
        <a:p>
          <a:endParaRPr lang="en-US"/>
        </a:p>
      </dgm:t>
    </dgm:pt>
    <dgm:pt modelId="{0CD3CBCF-449A-4382-ADB5-FF8BADB32CDF}" type="sibTrans" cxnId="{73CF713B-1B2A-4116-B66A-8AB98517C6BC}">
      <dgm:prSet/>
      <dgm:spPr/>
      <dgm:t>
        <a:bodyPr/>
        <a:lstStyle/>
        <a:p>
          <a:endParaRPr lang="en-US"/>
        </a:p>
      </dgm:t>
    </dgm:pt>
    <dgm:pt modelId="{4100F4F4-9C37-48ED-9B20-2F36DFEBCAB5}">
      <dgm:prSet/>
      <dgm:spPr/>
      <dgm:t>
        <a:bodyPr/>
        <a:lstStyle/>
        <a:p>
          <a:r>
            <a:rPr lang="en-GB" b="1"/>
            <a:t>Casual Wear</a:t>
          </a:r>
          <a:r>
            <a:rPr lang="en-GB"/>
            <a:t>: Dresses, blouses, jeans, skirts, casual tops.</a:t>
          </a:r>
          <a:endParaRPr lang="en-US"/>
        </a:p>
      </dgm:t>
    </dgm:pt>
    <dgm:pt modelId="{9C355CBA-3816-4B8A-A206-74BFCB8368F3}" type="parTrans" cxnId="{459DBAA8-1685-41D6-AA06-1EA1C43D09E0}">
      <dgm:prSet/>
      <dgm:spPr/>
      <dgm:t>
        <a:bodyPr/>
        <a:lstStyle/>
        <a:p>
          <a:endParaRPr lang="en-US"/>
        </a:p>
      </dgm:t>
    </dgm:pt>
    <dgm:pt modelId="{CEA5769D-F7C7-4627-9369-8ECAF3F2066C}" type="sibTrans" cxnId="{459DBAA8-1685-41D6-AA06-1EA1C43D09E0}">
      <dgm:prSet/>
      <dgm:spPr/>
      <dgm:t>
        <a:bodyPr/>
        <a:lstStyle/>
        <a:p>
          <a:endParaRPr lang="en-US"/>
        </a:p>
      </dgm:t>
    </dgm:pt>
    <dgm:pt modelId="{FBA50F0A-1CE2-4031-AE2D-41AC9FFACC80}">
      <dgm:prSet/>
      <dgm:spPr/>
      <dgm:t>
        <a:bodyPr/>
        <a:lstStyle/>
        <a:p>
          <a:r>
            <a:rPr lang="en-GB" b="1"/>
            <a:t>Formal Wear</a:t>
          </a:r>
          <a:r>
            <a:rPr lang="en-GB"/>
            <a:t>: Evening gowns, business suits, formal dresses.</a:t>
          </a:r>
          <a:endParaRPr lang="en-US"/>
        </a:p>
      </dgm:t>
    </dgm:pt>
    <dgm:pt modelId="{F0B95056-5E4E-45A0-8A33-87E66B715DEE}" type="parTrans" cxnId="{127517EA-9992-4848-B7E7-A68DE4C99BD6}">
      <dgm:prSet/>
      <dgm:spPr/>
      <dgm:t>
        <a:bodyPr/>
        <a:lstStyle/>
        <a:p>
          <a:endParaRPr lang="en-US"/>
        </a:p>
      </dgm:t>
    </dgm:pt>
    <dgm:pt modelId="{E24D05C6-8B7E-4368-BC6B-F2FD33BB30F2}" type="sibTrans" cxnId="{127517EA-9992-4848-B7E7-A68DE4C99BD6}">
      <dgm:prSet/>
      <dgm:spPr/>
      <dgm:t>
        <a:bodyPr/>
        <a:lstStyle/>
        <a:p>
          <a:endParaRPr lang="en-US"/>
        </a:p>
      </dgm:t>
    </dgm:pt>
    <dgm:pt modelId="{64D93489-A27A-415E-8DC5-E70D5E948F73}">
      <dgm:prSet/>
      <dgm:spPr/>
      <dgm:t>
        <a:bodyPr/>
        <a:lstStyle/>
        <a:p>
          <a:r>
            <a:rPr lang="en-GB" b="1"/>
            <a:t>Sportswear</a:t>
          </a:r>
          <a:r>
            <a:rPr lang="en-GB"/>
            <a:t>: Yoga pants, sports bras, activewear.</a:t>
          </a:r>
          <a:endParaRPr lang="en-US"/>
        </a:p>
      </dgm:t>
    </dgm:pt>
    <dgm:pt modelId="{14011769-0915-4544-99A6-D056737F39C0}" type="parTrans" cxnId="{E0233000-7B55-4798-B77F-349ADCE3129F}">
      <dgm:prSet/>
      <dgm:spPr/>
      <dgm:t>
        <a:bodyPr/>
        <a:lstStyle/>
        <a:p>
          <a:endParaRPr lang="en-US"/>
        </a:p>
      </dgm:t>
    </dgm:pt>
    <dgm:pt modelId="{6776CD97-B4B7-40D9-AD5F-C4540B47408B}" type="sibTrans" cxnId="{E0233000-7B55-4798-B77F-349ADCE3129F}">
      <dgm:prSet/>
      <dgm:spPr/>
      <dgm:t>
        <a:bodyPr/>
        <a:lstStyle/>
        <a:p>
          <a:endParaRPr lang="en-US"/>
        </a:p>
      </dgm:t>
    </dgm:pt>
    <dgm:pt modelId="{88C4E1D5-BDF6-43FD-BC3A-B17F60AC8110}">
      <dgm:prSet/>
      <dgm:spPr/>
      <dgm:t>
        <a:bodyPr/>
        <a:lstStyle/>
        <a:p>
          <a:r>
            <a:rPr lang="en-GB" b="1"/>
            <a:t>Seasonal Collections</a:t>
          </a:r>
          <a:r>
            <a:rPr lang="en-GB"/>
            <a:t>: Trendy seasonal items for different weather conditions.</a:t>
          </a:r>
          <a:endParaRPr lang="en-US"/>
        </a:p>
      </dgm:t>
    </dgm:pt>
    <dgm:pt modelId="{550DEB0B-AC20-4796-A6D4-5244D89ADD7B}" type="parTrans" cxnId="{260BEFDE-8F49-4B74-A33B-60534313C827}">
      <dgm:prSet/>
      <dgm:spPr/>
      <dgm:t>
        <a:bodyPr/>
        <a:lstStyle/>
        <a:p>
          <a:endParaRPr lang="en-US"/>
        </a:p>
      </dgm:t>
    </dgm:pt>
    <dgm:pt modelId="{32D311B8-4B77-4038-AF0D-904123B1ED5B}" type="sibTrans" cxnId="{260BEFDE-8F49-4B74-A33B-60534313C827}">
      <dgm:prSet/>
      <dgm:spPr/>
      <dgm:t>
        <a:bodyPr/>
        <a:lstStyle/>
        <a:p>
          <a:endParaRPr lang="en-US"/>
        </a:p>
      </dgm:t>
    </dgm:pt>
    <dgm:pt modelId="{6E7235AD-0404-4C88-B639-41E2253BDAB3}">
      <dgm:prSet/>
      <dgm:spPr/>
      <dgm:t>
        <a:bodyPr/>
        <a:lstStyle/>
        <a:p>
          <a:r>
            <a:rPr lang="en-GB" b="1"/>
            <a:t>Children's Collection:</a:t>
          </a:r>
          <a:endParaRPr lang="en-US"/>
        </a:p>
      </dgm:t>
    </dgm:pt>
    <dgm:pt modelId="{54AF5030-9084-4D20-AD04-9B2723C2C123}" type="parTrans" cxnId="{B22A24C0-FA7C-47F4-8390-2ED77D259DD8}">
      <dgm:prSet/>
      <dgm:spPr/>
      <dgm:t>
        <a:bodyPr/>
        <a:lstStyle/>
        <a:p>
          <a:endParaRPr lang="en-US"/>
        </a:p>
      </dgm:t>
    </dgm:pt>
    <dgm:pt modelId="{7C47F235-7FF0-4F69-B5DF-C5F7883B000D}" type="sibTrans" cxnId="{B22A24C0-FA7C-47F4-8390-2ED77D259DD8}">
      <dgm:prSet/>
      <dgm:spPr/>
      <dgm:t>
        <a:bodyPr/>
        <a:lstStyle/>
        <a:p>
          <a:endParaRPr lang="en-US"/>
        </a:p>
      </dgm:t>
    </dgm:pt>
    <dgm:pt modelId="{D6C991E8-39CF-4563-894F-9F08710A477F}">
      <dgm:prSet/>
      <dgm:spPr/>
      <dgm:t>
        <a:bodyPr/>
        <a:lstStyle/>
        <a:p>
          <a:r>
            <a:rPr lang="en-GB" b="1"/>
            <a:t>Durable</a:t>
          </a:r>
          <a:r>
            <a:rPr lang="en-GB"/>
            <a:t>: Long-lasting fabrics suitable for active children.</a:t>
          </a:r>
          <a:endParaRPr lang="en-US"/>
        </a:p>
      </dgm:t>
    </dgm:pt>
    <dgm:pt modelId="{75A738B4-5BF3-482C-A08D-0E82920D6906}" type="parTrans" cxnId="{731A620D-1056-4DE5-BB9E-7DFB30710A22}">
      <dgm:prSet/>
      <dgm:spPr/>
      <dgm:t>
        <a:bodyPr/>
        <a:lstStyle/>
        <a:p>
          <a:endParaRPr lang="en-US"/>
        </a:p>
      </dgm:t>
    </dgm:pt>
    <dgm:pt modelId="{EB78945F-EECC-475A-BB3C-9957C7A00FAC}" type="sibTrans" cxnId="{731A620D-1056-4DE5-BB9E-7DFB30710A22}">
      <dgm:prSet/>
      <dgm:spPr/>
      <dgm:t>
        <a:bodyPr/>
        <a:lstStyle/>
        <a:p>
          <a:endParaRPr lang="en-US"/>
        </a:p>
      </dgm:t>
    </dgm:pt>
    <dgm:pt modelId="{7C350F6C-0DB2-4504-AD10-75E2BEA8C9DA}">
      <dgm:prSet/>
      <dgm:spPr/>
      <dgm:t>
        <a:bodyPr/>
        <a:lstStyle/>
        <a:p>
          <a:r>
            <a:rPr lang="en-GB" b="1"/>
            <a:t>Stylish</a:t>
          </a:r>
          <a:r>
            <a:rPr lang="en-GB"/>
            <a:t>: Fashionable designs that appeal to both kids and parents.</a:t>
          </a:r>
          <a:endParaRPr lang="en-US"/>
        </a:p>
      </dgm:t>
    </dgm:pt>
    <dgm:pt modelId="{B38E737D-5CD5-4AEE-B3F7-B509CD60F6EB}" type="parTrans" cxnId="{30CD80DC-2BE5-434B-8AF1-27B5BAAA003D}">
      <dgm:prSet/>
      <dgm:spPr/>
      <dgm:t>
        <a:bodyPr/>
        <a:lstStyle/>
        <a:p>
          <a:endParaRPr lang="en-US"/>
        </a:p>
      </dgm:t>
    </dgm:pt>
    <dgm:pt modelId="{1F74A7D2-291F-46D2-90C7-5A0DA9F2613B}" type="sibTrans" cxnId="{30CD80DC-2BE5-434B-8AF1-27B5BAAA003D}">
      <dgm:prSet/>
      <dgm:spPr/>
      <dgm:t>
        <a:bodyPr/>
        <a:lstStyle/>
        <a:p>
          <a:endParaRPr lang="en-US"/>
        </a:p>
      </dgm:t>
    </dgm:pt>
    <dgm:pt modelId="{BFB4D264-91FB-46BE-8F4C-38ED97CA0459}">
      <dgm:prSet/>
      <dgm:spPr/>
      <dgm:t>
        <a:bodyPr/>
        <a:lstStyle/>
        <a:p>
          <a:r>
            <a:rPr lang="en-GB" b="1"/>
            <a:t>Functional</a:t>
          </a:r>
          <a:r>
            <a:rPr lang="en-GB"/>
            <a:t>: Practical and comfortable clothing for everyday wear.</a:t>
          </a:r>
          <a:endParaRPr lang="en-US"/>
        </a:p>
      </dgm:t>
    </dgm:pt>
    <dgm:pt modelId="{37A6267E-3FED-4BD2-8432-9D69F2377EC4}" type="parTrans" cxnId="{533788EF-C99E-403D-949F-82AD4DBBD21A}">
      <dgm:prSet/>
      <dgm:spPr/>
      <dgm:t>
        <a:bodyPr/>
        <a:lstStyle/>
        <a:p>
          <a:endParaRPr lang="en-US"/>
        </a:p>
      </dgm:t>
    </dgm:pt>
    <dgm:pt modelId="{5861B7E0-63FB-495B-B5F3-2C8162A4DDA1}" type="sibTrans" cxnId="{533788EF-C99E-403D-949F-82AD4DBBD21A}">
      <dgm:prSet/>
      <dgm:spPr/>
      <dgm:t>
        <a:bodyPr/>
        <a:lstStyle/>
        <a:p>
          <a:endParaRPr lang="en-US"/>
        </a:p>
      </dgm:t>
    </dgm:pt>
    <dgm:pt modelId="{DF9E2FBA-B0D9-40C7-B241-11043460C9FF}">
      <dgm:prSet/>
      <dgm:spPr/>
      <dgm:t>
        <a:bodyPr/>
        <a:lstStyle/>
        <a:p>
          <a:r>
            <a:rPr lang="en-GB" b="1"/>
            <a:t>Accessories:</a:t>
          </a:r>
          <a:endParaRPr lang="en-US"/>
        </a:p>
      </dgm:t>
    </dgm:pt>
    <dgm:pt modelId="{9E13DA39-FAF7-4F3A-A5DB-34113E6F3684}" type="parTrans" cxnId="{19AE2EFD-1901-4516-8703-4BB2B839AD3E}">
      <dgm:prSet/>
      <dgm:spPr/>
      <dgm:t>
        <a:bodyPr/>
        <a:lstStyle/>
        <a:p>
          <a:endParaRPr lang="en-US"/>
        </a:p>
      </dgm:t>
    </dgm:pt>
    <dgm:pt modelId="{CE1B8077-27C7-4B70-A006-4E3BA973178A}" type="sibTrans" cxnId="{19AE2EFD-1901-4516-8703-4BB2B839AD3E}">
      <dgm:prSet/>
      <dgm:spPr/>
      <dgm:t>
        <a:bodyPr/>
        <a:lstStyle/>
        <a:p>
          <a:endParaRPr lang="en-US"/>
        </a:p>
      </dgm:t>
    </dgm:pt>
    <dgm:pt modelId="{F29AC4D8-A05A-430E-916B-3F50C612E14B}">
      <dgm:prSet/>
      <dgm:spPr/>
      <dgm:t>
        <a:bodyPr/>
        <a:lstStyle/>
        <a:p>
          <a:r>
            <a:rPr lang="en-GB" b="1"/>
            <a:t>Variety</a:t>
          </a:r>
          <a:r>
            <a:rPr lang="en-GB"/>
            <a:t>: Hats, belts, scarves, jewelry, handbags.</a:t>
          </a:r>
          <a:endParaRPr lang="en-US"/>
        </a:p>
      </dgm:t>
    </dgm:pt>
    <dgm:pt modelId="{416F6A4A-DAF5-4031-9C7A-6624F6275773}" type="parTrans" cxnId="{1E822E97-B64B-4D8A-8FCD-6DB4B5A1AE97}">
      <dgm:prSet/>
      <dgm:spPr/>
      <dgm:t>
        <a:bodyPr/>
        <a:lstStyle/>
        <a:p>
          <a:endParaRPr lang="en-US"/>
        </a:p>
      </dgm:t>
    </dgm:pt>
    <dgm:pt modelId="{A103B0D3-7E75-47C3-AA15-E928FE3D95E1}" type="sibTrans" cxnId="{1E822E97-B64B-4D8A-8FCD-6DB4B5A1AE97}">
      <dgm:prSet/>
      <dgm:spPr/>
      <dgm:t>
        <a:bodyPr/>
        <a:lstStyle/>
        <a:p>
          <a:endParaRPr lang="en-US"/>
        </a:p>
      </dgm:t>
    </dgm:pt>
    <dgm:pt modelId="{56BA8856-AA20-45AE-96B9-D08BDA9CCAE6}">
      <dgm:prSet/>
      <dgm:spPr/>
      <dgm:t>
        <a:bodyPr/>
        <a:lstStyle/>
        <a:p>
          <a:r>
            <a:rPr lang="en-GB" b="1"/>
            <a:t>Quality</a:t>
          </a:r>
          <a:r>
            <a:rPr lang="en-GB"/>
            <a:t>: High-quality materials and trendy designs to complement our clothing lines.</a:t>
          </a:r>
          <a:endParaRPr lang="en-US"/>
        </a:p>
      </dgm:t>
    </dgm:pt>
    <dgm:pt modelId="{0DB51478-549A-44E3-9941-068373CB01C1}" type="parTrans" cxnId="{1D1846E3-1026-481D-87A3-B88E213B7B3E}">
      <dgm:prSet/>
      <dgm:spPr/>
      <dgm:t>
        <a:bodyPr/>
        <a:lstStyle/>
        <a:p>
          <a:endParaRPr lang="en-US"/>
        </a:p>
      </dgm:t>
    </dgm:pt>
    <dgm:pt modelId="{C40EA091-EF8C-47E0-8C9E-2BB139390BD4}" type="sibTrans" cxnId="{1D1846E3-1026-481D-87A3-B88E213B7B3E}">
      <dgm:prSet/>
      <dgm:spPr/>
      <dgm:t>
        <a:bodyPr/>
        <a:lstStyle/>
        <a:p>
          <a:endParaRPr lang="en-US"/>
        </a:p>
      </dgm:t>
    </dgm:pt>
    <dgm:pt modelId="{9DE5FBBA-BF68-4C79-BA3D-66E1D9BE1672}">
      <dgm:prSet/>
      <dgm:spPr/>
      <dgm:t>
        <a:bodyPr/>
        <a:lstStyle/>
        <a:p>
          <a:r>
            <a:rPr lang="en-GB" b="1"/>
            <a:t>Range</a:t>
          </a:r>
          <a:r>
            <a:rPr lang="en-GB"/>
            <a:t>: Accessories for men, women, and children to enhance overall style.</a:t>
          </a:r>
          <a:endParaRPr lang="en-US"/>
        </a:p>
      </dgm:t>
    </dgm:pt>
    <dgm:pt modelId="{7EE44330-B297-4954-A832-74FBBEE7DFE0}" type="parTrans" cxnId="{84E9C76C-0E24-4568-9065-DAE2A60CA547}">
      <dgm:prSet/>
      <dgm:spPr/>
      <dgm:t>
        <a:bodyPr/>
        <a:lstStyle/>
        <a:p>
          <a:endParaRPr lang="en-US"/>
        </a:p>
      </dgm:t>
    </dgm:pt>
    <dgm:pt modelId="{23F26ACD-A6EC-4882-B1FF-5F0CA7DA0B0E}" type="sibTrans" cxnId="{84E9C76C-0E24-4568-9065-DAE2A60CA547}">
      <dgm:prSet/>
      <dgm:spPr/>
      <dgm:t>
        <a:bodyPr/>
        <a:lstStyle/>
        <a:p>
          <a:endParaRPr lang="en-US"/>
        </a:p>
      </dgm:t>
    </dgm:pt>
    <dgm:pt modelId="{D11F5FB5-5006-A842-956F-5293EBC25EE2}" type="pres">
      <dgm:prSet presAssocID="{F531284D-24A7-4E06-8DF0-0DC00F116372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3DB25C6-5273-FF42-8C6C-2DC786AF7D5E}" type="pres">
      <dgm:prSet presAssocID="{19E8C910-8311-4F6C-B628-F59CE3A8A3BF}" presName="root" presStyleCnt="0"/>
      <dgm:spPr/>
    </dgm:pt>
    <dgm:pt modelId="{AF795209-1221-794E-B73E-F868B9F4B98A}" type="pres">
      <dgm:prSet presAssocID="{19E8C910-8311-4F6C-B628-F59CE3A8A3BF}" presName="rootComposite" presStyleCnt="0"/>
      <dgm:spPr/>
    </dgm:pt>
    <dgm:pt modelId="{49A5B283-62B6-204A-8A51-2AFC3C3C6CC5}" type="pres">
      <dgm:prSet presAssocID="{19E8C910-8311-4F6C-B628-F59CE3A8A3BF}" presName="rootText" presStyleLbl="node1" presStyleIdx="0" presStyleCnt="4"/>
      <dgm:spPr/>
    </dgm:pt>
    <dgm:pt modelId="{7086CF5B-36FA-5C44-9675-AC0B32696C53}" type="pres">
      <dgm:prSet presAssocID="{19E8C910-8311-4F6C-B628-F59CE3A8A3BF}" presName="rootConnector" presStyleLbl="node1" presStyleIdx="0" presStyleCnt="4"/>
      <dgm:spPr/>
    </dgm:pt>
    <dgm:pt modelId="{7781C84F-E07E-9547-AC34-EE819FB0DEC3}" type="pres">
      <dgm:prSet presAssocID="{19E8C910-8311-4F6C-B628-F59CE3A8A3BF}" presName="childShape" presStyleCnt="0"/>
      <dgm:spPr/>
    </dgm:pt>
    <dgm:pt modelId="{B9A6FE99-24CC-8A47-8A15-859D8D9B98B1}" type="pres">
      <dgm:prSet presAssocID="{E0B57A38-4CF8-4ECA-93F0-A2E825F262BA}" presName="Name13" presStyleLbl="parChTrans1D2" presStyleIdx="0" presStyleCnt="14"/>
      <dgm:spPr/>
    </dgm:pt>
    <dgm:pt modelId="{4A60D9CB-5F06-DB44-A61D-28FDDCDFD994}" type="pres">
      <dgm:prSet presAssocID="{A0234D54-FF86-4FC7-A938-31937A6E6793}" presName="childText" presStyleLbl="bgAcc1" presStyleIdx="0" presStyleCnt="14">
        <dgm:presLayoutVars>
          <dgm:bulletEnabled val="1"/>
        </dgm:presLayoutVars>
      </dgm:prSet>
      <dgm:spPr/>
    </dgm:pt>
    <dgm:pt modelId="{FE0EF8E6-BDEF-7744-80EC-418DE3450965}" type="pres">
      <dgm:prSet presAssocID="{920F2B19-917B-4981-811D-DB45E6A8DEF6}" presName="Name13" presStyleLbl="parChTrans1D2" presStyleIdx="1" presStyleCnt="14"/>
      <dgm:spPr/>
    </dgm:pt>
    <dgm:pt modelId="{5C56423C-1B5E-A444-ABBD-3192238CB478}" type="pres">
      <dgm:prSet presAssocID="{0505023C-4854-4738-B29F-D6E2903B57D8}" presName="childText" presStyleLbl="bgAcc1" presStyleIdx="1" presStyleCnt="14">
        <dgm:presLayoutVars>
          <dgm:bulletEnabled val="1"/>
        </dgm:presLayoutVars>
      </dgm:prSet>
      <dgm:spPr/>
    </dgm:pt>
    <dgm:pt modelId="{D85768B6-780E-8348-BD69-1E2540AAF75F}" type="pres">
      <dgm:prSet presAssocID="{F44C3EDA-EE19-414E-B811-C0DCF85F07FB}" presName="Name13" presStyleLbl="parChTrans1D2" presStyleIdx="2" presStyleCnt="14"/>
      <dgm:spPr/>
    </dgm:pt>
    <dgm:pt modelId="{F15696D3-8861-BC4C-A760-5310A9915025}" type="pres">
      <dgm:prSet presAssocID="{1D0ABB7F-4809-4CD6-96A2-463C4C474959}" presName="childText" presStyleLbl="bgAcc1" presStyleIdx="2" presStyleCnt="14">
        <dgm:presLayoutVars>
          <dgm:bulletEnabled val="1"/>
        </dgm:presLayoutVars>
      </dgm:prSet>
      <dgm:spPr/>
    </dgm:pt>
    <dgm:pt modelId="{F9CE1485-D345-FF48-8F4E-9564D0F6DBB0}" type="pres">
      <dgm:prSet presAssocID="{5D90073C-9DF8-440C-8C20-10385326B286}" presName="Name13" presStyleLbl="parChTrans1D2" presStyleIdx="3" presStyleCnt="14"/>
      <dgm:spPr/>
    </dgm:pt>
    <dgm:pt modelId="{7394C320-76CE-DD4C-BE6A-52073AA0E39E}" type="pres">
      <dgm:prSet presAssocID="{AD0BDAB7-02B4-47AD-93C8-6DADF97A0A91}" presName="childText" presStyleLbl="bgAcc1" presStyleIdx="3" presStyleCnt="14">
        <dgm:presLayoutVars>
          <dgm:bulletEnabled val="1"/>
        </dgm:presLayoutVars>
      </dgm:prSet>
      <dgm:spPr/>
    </dgm:pt>
    <dgm:pt modelId="{AFC01463-52A3-0C4D-8CCD-4E9AFAE6A66F}" type="pres">
      <dgm:prSet presAssocID="{5317C1DB-6799-4F71-82C2-69C8B56B6EBD}" presName="root" presStyleCnt="0"/>
      <dgm:spPr/>
    </dgm:pt>
    <dgm:pt modelId="{860E1159-EE29-4941-8466-386558DAE221}" type="pres">
      <dgm:prSet presAssocID="{5317C1DB-6799-4F71-82C2-69C8B56B6EBD}" presName="rootComposite" presStyleCnt="0"/>
      <dgm:spPr/>
    </dgm:pt>
    <dgm:pt modelId="{30242602-E6BE-AD4F-A4B8-2BCA72839055}" type="pres">
      <dgm:prSet presAssocID="{5317C1DB-6799-4F71-82C2-69C8B56B6EBD}" presName="rootText" presStyleLbl="node1" presStyleIdx="1" presStyleCnt="4"/>
      <dgm:spPr/>
    </dgm:pt>
    <dgm:pt modelId="{8BCB833D-1B88-C94D-8B10-34679FDCB95C}" type="pres">
      <dgm:prSet presAssocID="{5317C1DB-6799-4F71-82C2-69C8B56B6EBD}" presName="rootConnector" presStyleLbl="node1" presStyleIdx="1" presStyleCnt="4"/>
      <dgm:spPr/>
    </dgm:pt>
    <dgm:pt modelId="{88432DFD-37E9-8746-BAC7-D5683BD51FAF}" type="pres">
      <dgm:prSet presAssocID="{5317C1DB-6799-4F71-82C2-69C8B56B6EBD}" presName="childShape" presStyleCnt="0"/>
      <dgm:spPr/>
    </dgm:pt>
    <dgm:pt modelId="{2F3A20FA-58A7-6E46-B353-334E6E23229F}" type="pres">
      <dgm:prSet presAssocID="{9C355CBA-3816-4B8A-A206-74BFCB8368F3}" presName="Name13" presStyleLbl="parChTrans1D2" presStyleIdx="4" presStyleCnt="14"/>
      <dgm:spPr/>
    </dgm:pt>
    <dgm:pt modelId="{29B0970C-FD45-B347-A14A-7DD7B16C9D04}" type="pres">
      <dgm:prSet presAssocID="{4100F4F4-9C37-48ED-9B20-2F36DFEBCAB5}" presName="childText" presStyleLbl="bgAcc1" presStyleIdx="4" presStyleCnt="14">
        <dgm:presLayoutVars>
          <dgm:bulletEnabled val="1"/>
        </dgm:presLayoutVars>
      </dgm:prSet>
      <dgm:spPr/>
    </dgm:pt>
    <dgm:pt modelId="{BD8DFA8A-1914-074B-A83F-D09A0025125C}" type="pres">
      <dgm:prSet presAssocID="{F0B95056-5E4E-45A0-8A33-87E66B715DEE}" presName="Name13" presStyleLbl="parChTrans1D2" presStyleIdx="5" presStyleCnt="14"/>
      <dgm:spPr/>
    </dgm:pt>
    <dgm:pt modelId="{EA5D529E-06F0-1D44-A524-0AC215D30D70}" type="pres">
      <dgm:prSet presAssocID="{FBA50F0A-1CE2-4031-AE2D-41AC9FFACC80}" presName="childText" presStyleLbl="bgAcc1" presStyleIdx="5" presStyleCnt="14">
        <dgm:presLayoutVars>
          <dgm:bulletEnabled val="1"/>
        </dgm:presLayoutVars>
      </dgm:prSet>
      <dgm:spPr/>
    </dgm:pt>
    <dgm:pt modelId="{3BE4FFE5-41A2-EB41-BCE1-5529B09E8C64}" type="pres">
      <dgm:prSet presAssocID="{14011769-0915-4544-99A6-D056737F39C0}" presName="Name13" presStyleLbl="parChTrans1D2" presStyleIdx="6" presStyleCnt="14"/>
      <dgm:spPr/>
    </dgm:pt>
    <dgm:pt modelId="{5C5AB2BC-C955-E145-A250-11FD38671958}" type="pres">
      <dgm:prSet presAssocID="{64D93489-A27A-415E-8DC5-E70D5E948F73}" presName="childText" presStyleLbl="bgAcc1" presStyleIdx="6" presStyleCnt="14">
        <dgm:presLayoutVars>
          <dgm:bulletEnabled val="1"/>
        </dgm:presLayoutVars>
      </dgm:prSet>
      <dgm:spPr/>
    </dgm:pt>
    <dgm:pt modelId="{622EA62F-4B76-0141-8057-46D098A10D08}" type="pres">
      <dgm:prSet presAssocID="{550DEB0B-AC20-4796-A6D4-5244D89ADD7B}" presName="Name13" presStyleLbl="parChTrans1D2" presStyleIdx="7" presStyleCnt="14"/>
      <dgm:spPr/>
    </dgm:pt>
    <dgm:pt modelId="{C6275186-F6C6-4743-A890-684E8142D04A}" type="pres">
      <dgm:prSet presAssocID="{88C4E1D5-BDF6-43FD-BC3A-B17F60AC8110}" presName="childText" presStyleLbl="bgAcc1" presStyleIdx="7" presStyleCnt="14">
        <dgm:presLayoutVars>
          <dgm:bulletEnabled val="1"/>
        </dgm:presLayoutVars>
      </dgm:prSet>
      <dgm:spPr/>
    </dgm:pt>
    <dgm:pt modelId="{E5713031-9D4D-C541-A07A-1A7482E40C69}" type="pres">
      <dgm:prSet presAssocID="{6E7235AD-0404-4C88-B639-41E2253BDAB3}" presName="root" presStyleCnt="0"/>
      <dgm:spPr/>
    </dgm:pt>
    <dgm:pt modelId="{B727F148-CED9-AC4C-A6C8-B74248CB0B08}" type="pres">
      <dgm:prSet presAssocID="{6E7235AD-0404-4C88-B639-41E2253BDAB3}" presName="rootComposite" presStyleCnt="0"/>
      <dgm:spPr/>
    </dgm:pt>
    <dgm:pt modelId="{384BABE2-29C0-AE45-92DD-17DD9A9646E5}" type="pres">
      <dgm:prSet presAssocID="{6E7235AD-0404-4C88-B639-41E2253BDAB3}" presName="rootText" presStyleLbl="node1" presStyleIdx="2" presStyleCnt="4"/>
      <dgm:spPr/>
    </dgm:pt>
    <dgm:pt modelId="{7A8BFDB9-2282-F645-AA7E-E9F88AE56CBD}" type="pres">
      <dgm:prSet presAssocID="{6E7235AD-0404-4C88-B639-41E2253BDAB3}" presName="rootConnector" presStyleLbl="node1" presStyleIdx="2" presStyleCnt="4"/>
      <dgm:spPr/>
    </dgm:pt>
    <dgm:pt modelId="{75867BF5-3EC7-7E41-9416-C29023236A42}" type="pres">
      <dgm:prSet presAssocID="{6E7235AD-0404-4C88-B639-41E2253BDAB3}" presName="childShape" presStyleCnt="0"/>
      <dgm:spPr/>
    </dgm:pt>
    <dgm:pt modelId="{046BDFCD-FEE6-434F-BCD4-C24B11311963}" type="pres">
      <dgm:prSet presAssocID="{75A738B4-5BF3-482C-A08D-0E82920D6906}" presName="Name13" presStyleLbl="parChTrans1D2" presStyleIdx="8" presStyleCnt="14"/>
      <dgm:spPr/>
    </dgm:pt>
    <dgm:pt modelId="{68109C0B-E409-7E45-BEBC-1F8E2FFDF962}" type="pres">
      <dgm:prSet presAssocID="{D6C991E8-39CF-4563-894F-9F08710A477F}" presName="childText" presStyleLbl="bgAcc1" presStyleIdx="8" presStyleCnt="14">
        <dgm:presLayoutVars>
          <dgm:bulletEnabled val="1"/>
        </dgm:presLayoutVars>
      </dgm:prSet>
      <dgm:spPr/>
    </dgm:pt>
    <dgm:pt modelId="{CC4FA1FE-D077-6543-AA94-183EED05E744}" type="pres">
      <dgm:prSet presAssocID="{B38E737D-5CD5-4AEE-B3F7-B509CD60F6EB}" presName="Name13" presStyleLbl="parChTrans1D2" presStyleIdx="9" presStyleCnt="14"/>
      <dgm:spPr/>
    </dgm:pt>
    <dgm:pt modelId="{078D212F-A1BD-4B49-99EB-5B6A44F1CDFD}" type="pres">
      <dgm:prSet presAssocID="{7C350F6C-0DB2-4504-AD10-75E2BEA8C9DA}" presName="childText" presStyleLbl="bgAcc1" presStyleIdx="9" presStyleCnt="14">
        <dgm:presLayoutVars>
          <dgm:bulletEnabled val="1"/>
        </dgm:presLayoutVars>
      </dgm:prSet>
      <dgm:spPr/>
    </dgm:pt>
    <dgm:pt modelId="{34834564-FF16-6244-B04B-883397ECBCE9}" type="pres">
      <dgm:prSet presAssocID="{37A6267E-3FED-4BD2-8432-9D69F2377EC4}" presName="Name13" presStyleLbl="parChTrans1D2" presStyleIdx="10" presStyleCnt="14"/>
      <dgm:spPr/>
    </dgm:pt>
    <dgm:pt modelId="{B57BCBE8-CCEA-BA41-B07F-2717A4A7B1C8}" type="pres">
      <dgm:prSet presAssocID="{BFB4D264-91FB-46BE-8F4C-38ED97CA0459}" presName="childText" presStyleLbl="bgAcc1" presStyleIdx="10" presStyleCnt="14">
        <dgm:presLayoutVars>
          <dgm:bulletEnabled val="1"/>
        </dgm:presLayoutVars>
      </dgm:prSet>
      <dgm:spPr/>
    </dgm:pt>
    <dgm:pt modelId="{1785C032-FFA3-454F-840F-087A98B2301B}" type="pres">
      <dgm:prSet presAssocID="{DF9E2FBA-B0D9-40C7-B241-11043460C9FF}" presName="root" presStyleCnt="0"/>
      <dgm:spPr/>
    </dgm:pt>
    <dgm:pt modelId="{0BA5CC2E-A534-3D4B-AEC3-93DCAA8F2991}" type="pres">
      <dgm:prSet presAssocID="{DF9E2FBA-B0D9-40C7-B241-11043460C9FF}" presName="rootComposite" presStyleCnt="0"/>
      <dgm:spPr/>
    </dgm:pt>
    <dgm:pt modelId="{34F86648-0624-8D4A-84ED-E404E75FF3FB}" type="pres">
      <dgm:prSet presAssocID="{DF9E2FBA-B0D9-40C7-B241-11043460C9FF}" presName="rootText" presStyleLbl="node1" presStyleIdx="3" presStyleCnt="4"/>
      <dgm:spPr/>
    </dgm:pt>
    <dgm:pt modelId="{A0EF8C10-7E41-5C4B-94E5-6A711BF23676}" type="pres">
      <dgm:prSet presAssocID="{DF9E2FBA-B0D9-40C7-B241-11043460C9FF}" presName="rootConnector" presStyleLbl="node1" presStyleIdx="3" presStyleCnt="4"/>
      <dgm:spPr/>
    </dgm:pt>
    <dgm:pt modelId="{97D47201-78BB-0F45-AF9E-3993F0FDF41C}" type="pres">
      <dgm:prSet presAssocID="{DF9E2FBA-B0D9-40C7-B241-11043460C9FF}" presName="childShape" presStyleCnt="0"/>
      <dgm:spPr/>
    </dgm:pt>
    <dgm:pt modelId="{0D4CCCD1-2E62-2543-86CD-2C4F57744A9B}" type="pres">
      <dgm:prSet presAssocID="{416F6A4A-DAF5-4031-9C7A-6624F6275773}" presName="Name13" presStyleLbl="parChTrans1D2" presStyleIdx="11" presStyleCnt="14"/>
      <dgm:spPr/>
    </dgm:pt>
    <dgm:pt modelId="{9EB4F84F-1BBF-D04E-920C-B85426540B7D}" type="pres">
      <dgm:prSet presAssocID="{F29AC4D8-A05A-430E-916B-3F50C612E14B}" presName="childText" presStyleLbl="bgAcc1" presStyleIdx="11" presStyleCnt="14">
        <dgm:presLayoutVars>
          <dgm:bulletEnabled val="1"/>
        </dgm:presLayoutVars>
      </dgm:prSet>
      <dgm:spPr/>
    </dgm:pt>
    <dgm:pt modelId="{71D73547-9B23-A64E-B575-A1183D6F0BFB}" type="pres">
      <dgm:prSet presAssocID="{0DB51478-549A-44E3-9941-068373CB01C1}" presName="Name13" presStyleLbl="parChTrans1D2" presStyleIdx="12" presStyleCnt="14"/>
      <dgm:spPr/>
    </dgm:pt>
    <dgm:pt modelId="{53149AD2-E1C9-3747-8F74-70F50CFB54B5}" type="pres">
      <dgm:prSet presAssocID="{56BA8856-AA20-45AE-96B9-D08BDA9CCAE6}" presName="childText" presStyleLbl="bgAcc1" presStyleIdx="12" presStyleCnt="14">
        <dgm:presLayoutVars>
          <dgm:bulletEnabled val="1"/>
        </dgm:presLayoutVars>
      </dgm:prSet>
      <dgm:spPr/>
    </dgm:pt>
    <dgm:pt modelId="{2955531A-DF17-864D-AA3A-99A10546CD79}" type="pres">
      <dgm:prSet presAssocID="{7EE44330-B297-4954-A832-74FBBEE7DFE0}" presName="Name13" presStyleLbl="parChTrans1D2" presStyleIdx="13" presStyleCnt="14"/>
      <dgm:spPr/>
    </dgm:pt>
    <dgm:pt modelId="{17E038F5-7C8E-734F-8239-24749076E5AA}" type="pres">
      <dgm:prSet presAssocID="{9DE5FBBA-BF68-4C79-BA3D-66E1D9BE1672}" presName="childText" presStyleLbl="bgAcc1" presStyleIdx="13" presStyleCnt="14">
        <dgm:presLayoutVars>
          <dgm:bulletEnabled val="1"/>
        </dgm:presLayoutVars>
      </dgm:prSet>
      <dgm:spPr/>
    </dgm:pt>
  </dgm:ptLst>
  <dgm:cxnLst>
    <dgm:cxn modelId="{E0233000-7B55-4798-B77F-349ADCE3129F}" srcId="{5317C1DB-6799-4F71-82C2-69C8B56B6EBD}" destId="{64D93489-A27A-415E-8DC5-E70D5E948F73}" srcOrd="2" destOrd="0" parTransId="{14011769-0915-4544-99A6-D056737F39C0}" sibTransId="{6776CD97-B4B7-40D9-AD5F-C4540B47408B}"/>
    <dgm:cxn modelId="{6ECC8F00-08A8-8A45-BDB1-F24507DF2ADC}" type="presOf" srcId="{920F2B19-917B-4981-811D-DB45E6A8DEF6}" destId="{FE0EF8E6-BDEF-7744-80EC-418DE3450965}" srcOrd="0" destOrd="0" presId="urn:microsoft.com/office/officeart/2005/8/layout/hierarchy3"/>
    <dgm:cxn modelId="{762A7801-F5D5-4D4E-B9FE-37F5E518968B}" type="presOf" srcId="{BFB4D264-91FB-46BE-8F4C-38ED97CA0459}" destId="{B57BCBE8-CCEA-BA41-B07F-2717A4A7B1C8}" srcOrd="0" destOrd="0" presId="urn:microsoft.com/office/officeart/2005/8/layout/hierarchy3"/>
    <dgm:cxn modelId="{F33FBB05-3EAF-4D8B-BF7C-9B4476A7362A}" srcId="{F531284D-24A7-4E06-8DF0-0DC00F116372}" destId="{19E8C910-8311-4F6C-B628-F59CE3A8A3BF}" srcOrd="0" destOrd="0" parTransId="{D0FEE066-68BA-4E6E-B78E-4E79578401AD}" sibTransId="{BCBBB01B-062B-45AA-B190-2C8D653997A2}"/>
    <dgm:cxn modelId="{C1F7CA07-E694-9E4E-8A8F-02FFBCE371DB}" type="presOf" srcId="{DF9E2FBA-B0D9-40C7-B241-11043460C9FF}" destId="{A0EF8C10-7E41-5C4B-94E5-6A711BF23676}" srcOrd="1" destOrd="0" presId="urn:microsoft.com/office/officeart/2005/8/layout/hierarchy3"/>
    <dgm:cxn modelId="{731A620D-1056-4DE5-BB9E-7DFB30710A22}" srcId="{6E7235AD-0404-4C88-B639-41E2253BDAB3}" destId="{D6C991E8-39CF-4563-894F-9F08710A477F}" srcOrd="0" destOrd="0" parTransId="{75A738B4-5BF3-482C-A08D-0E82920D6906}" sibTransId="{EB78945F-EECC-475A-BB3C-9957C7A00FAC}"/>
    <dgm:cxn modelId="{1F60F119-38D1-754C-84B6-B91B49DF7640}" type="presOf" srcId="{9DE5FBBA-BF68-4C79-BA3D-66E1D9BE1672}" destId="{17E038F5-7C8E-734F-8239-24749076E5AA}" srcOrd="0" destOrd="0" presId="urn:microsoft.com/office/officeart/2005/8/layout/hierarchy3"/>
    <dgm:cxn modelId="{AE8CF522-9528-406F-959C-D14B838D2D9B}" srcId="{19E8C910-8311-4F6C-B628-F59CE3A8A3BF}" destId="{0505023C-4854-4738-B29F-D6E2903B57D8}" srcOrd="1" destOrd="0" parTransId="{920F2B19-917B-4981-811D-DB45E6A8DEF6}" sibTransId="{2E19E339-73FD-4F1F-8ECF-ABA9E9E05DD4}"/>
    <dgm:cxn modelId="{C9EA2327-9347-C741-A2BE-3212140CA9F6}" type="presOf" srcId="{7C350F6C-0DB2-4504-AD10-75E2BEA8C9DA}" destId="{078D212F-A1BD-4B49-99EB-5B6A44F1CDFD}" srcOrd="0" destOrd="0" presId="urn:microsoft.com/office/officeart/2005/8/layout/hierarchy3"/>
    <dgm:cxn modelId="{F071362C-B9D5-414A-8355-276C280448EB}" type="presOf" srcId="{5317C1DB-6799-4F71-82C2-69C8B56B6EBD}" destId="{8BCB833D-1B88-C94D-8B10-34679FDCB95C}" srcOrd="1" destOrd="0" presId="urn:microsoft.com/office/officeart/2005/8/layout/hierarchy3"/>
    <dgm:cxn modelId="{3123AB31-E3E0-F142-9BC5-552FE4FB5DA6}" type="presOf" srcId="{19E8C910-8311-4F6C-B628-F59CE3A8A3BF}" destId="{49A5B283-62B6-204A-8A51-2AFC3C3C6CC5}" srcOrd="0" destOrd="0" presId="urn:microsoft.com/office/officeart/2005/8/layout/hierarchy3"/>
    <dgm:cxn modelId="{E52F0138-4B05-294A-82E9-EC3B8C5B77C4}" type="presOf" srcId="{A0234D54-FF86-4FC7-A938-31937A6E6793}" destId="{4A60D9CB-5F06-DB44-A61D-28FDDCDFD994}" srcOrd="0" destOrd="0" presId="urn:microsoft.com/office/officeart/2005/8/layout/hierarchy3"/>
    <dgm:cxn modelId="{50449D38-0019-4B44-A0D6-78536ED5AD1D}" type="presOf" srcId="{56BA8856-AA20-45AE-96B9-D08BDA9CCAE6}" destId="{53149AD2-E1C9-3747-8F74-70F50CFB54B5}" srcOrd="0" destOrd="0" presId="urn:microsoft.com/office/officeart/2005/8/layout/hierarchy3"/>
    <dgm:cxn modelId="{73CF713B-1B2A-4116-B66A-8AB98517C6BC}" srcId="{F531284D-24A7-4E06-8DF0-0DC00F116372}" destId="{5317C1DB-6799-4F71-82C2-69C8B56B6EBD}" srcOrd="1" destOrd="0" parTransId="{766EC9F8-19DA-4B87-BFCD-BB5098E34588}" sibTransId="{0CD3CBCF-449A-4382-ADB5-FF8BADB32CDF}"/>
    <dgm:cxn modelId="{3D070042-62D3-284D-8323-FA5DAD3D49BC}" type="presOf" srcId="{6E7235AD-0404-4C88-B639-41E2253BDAB3}" destId="{7A8BFDB9-2282-F645-AA7E-E9F88AE56CBD}" srcOrd="1" destOrd="0" presId="urn:microsoft.com/office/officeart/2005/8/layout/hierarchy3"/>
    <dgm:cxn modelId="{C90B8242-DDFD-784A-AA98-5A7551C3C166}" type="presOf" srcId="{0505023C-4854-4738-B29F-D6E2903B57D8}" destId="{5C56423C-1B5E-A444-ABBD-3192238CB478}" srcOrd="0" destOrd="0" presId="urn:microsoft.com/office/officeart/2005/8/layout/hierarchy3"/>
    <dgm:cxn modelId="{F8CB6050-3EDF-9C44-8B20-7F0C75EB93B2}" type="presOf" srcId="{5D90073C-9DF8-440C-8C20-10385326B286}" destId="{F9CE1485-D345-FF48-8F4E-9564D0F6DBB0}" srcOrd="0" destOrd="0" presId="urn:microsoft.com/office/officeart/2005/8/layout/hierarchy3"/>
    <dgm:cxn modelId="{F34CA75C-DD75-43E0-A4D8-946722DA4C07}" srcId="{19E8C910-8311-4F6C-B628-F59CE3A8A3BF}" destId="{A0234D54-FF86-4FC7-A938-31937A6E6793}" srcOrd="0" destOrd="0" parTransId="{E0B57A38-4CF8-4ECA-93F0-A2E825F262BA}" sibTransId="{10991A6E-63FD-465F-90A4-01C7F215DF73}"/>
    <dgm:cxn modelId="{3D5AA96A-98FB-2C48-A3E7-C71CD76F4863}" type="presOf" srcId="{F29AC4D8-A05A-430E-916B-3F50C612E14B}" destId="{9EB4F84F-1BBF-D04E-920C-B85426540B7D}" srcOrd="0" destOrd="0" presId="urn:microsoft.com/office/officeart/2005/8/layout/hierarchy3"/>
    <dgm:cxn modelId="{63B1766C-36A7-B34A-9341-9E5E882CC6CF}" type="presOf" srcId="{AD0BDAB7-02B4-47AD-93C8-6DADF97A0A91}" destId="{7394C320-76CE-DD4C-BE6A-52073AA0E39E}" srcOrd="0" destOrd="0" presId="urn:microsoft.com/office/officeart/2005/8/layout/hierarchy3"/>
    <dgm:cxn modelId="{84E9C76C-0E24-4568-9065-DAE2A60CA547}" srcId="{DF9E2FBA-B0D9-40C7-B241-11043460C9FF}" destId="{9DE5FBBA-BF68-4C79-BA3D-66E1D9BE1672}" srcOrd="2" destOrd="0" parTransId="{7EE44330-B297-4954-A832-74FBBEE7DFE0}" sibTransId="{23F26ACD-A6EC-4882-B1FF-5F0CA7DA0B0E}"/>
    <dgm:cxn modelId="{7925DA7C-568A-544C-9709-796D62EBD828}" type="presOf" srcId="{DF9E2FBA-B0D9-40C7-B241-11043460C9FF}" destId="{34F86648-0624-8D4A-84ED-E404E75FF3FB}" srcOrd="0" destOrd="0" presId="urn:microsoft.com/office/officeart/2005/8/layout/hierarchy3"/>
    <dgm:cxn modelId="{099E8584-43B9-6844-BDB9-BC7BE1486E84}" type="presOf" srcId="{0DB51478-549A-44E3-9941-068373CB01C1}" destId="{71D73547-9B23-A64E-B575-A1183D6F0BFB}" srcOrd="0" destOrd="0" presId="urn:microsoft.com/office/officeart/2005/8/layout/hierarchy3"/>
    <dgm:cxn modelId="{6E5A3C87-6F89-1245-B833-912986FC21E6}" type="presOf" srcId="{14011769-0915-4544-99A6-D056737F39C0}" destId="{3BE4FFE5-41A2-EB41-BCE1-5529B09E8C64}" srcOrd="0" destOrd="0" presId="urn:microsoft.com/office/officeart/2005/8/layout/hierarchy3"/>
    <dgm:cxn modelId="{AFF1478B-842F-A94C-8F6D-27AD0D432019}" type="presOf" srcId="{550DEB0B-AC20-4796-A6D4-5244D89ADD7B}" destId="{622EA62F-4B76-0141-8057-46D098A10D08}" srcOrd="0" destOrd="0" presId="urn:microsoft.com/office/officeart/2005/8/layout/hierarchy3"/>
    <dgm:cxn modelId="{B2A38F90-B506-E74A-BB24-882251733712}" type="presOf" srcId="{F44C3EDA-EE19-414E-B811-C0DCF85F07FB}" destId="{D85768B6-780E-8348-BD69-1E2540AAF75F}" srcOrd="0" destOrd="0" presId="urn:microsoft.com/office/officeart/2005/8/layout/hierarchy3"/>
    <dgm:cxn modelId="{E0057E95-837F-0F4A-B7BB-EF99B4C87F60}" type="presOf" srcId="{88C4E1D5-BDF6-43FD-BC3A-B17F60AC8110}" destId="{C6275186-F6C6-4743-A890-684E8142D04A}" srcOrd="0" destOrd="0" presId="urn:microsoft.com/office/officeart/2005/8/layout/hierarchy3"/>
    <dgm:cxn modelId="{1E822E97-B64B-4D8A-8FCD-6DB4B5A1AE97}" srcId="{DF9E2FBA-B0D9-40C7-B241-11043460C9FF}" destId="{F29AC4D8-A05A-430E-916B-3F50C612E14B}" srcOrd="0" destOrd="0" parTransId="{416F6A4A-DAF5-4031-9C7A-6624F6275773}" sibTransId="{A103B0D3-7E75-47C3-AA15-E928FE3D95E1}"/>
    <dgm:cxn modelId="{E876A199-7399-4DC0-AE37-FD4AC4D8BFA4}" srcId="{19E8C910-8311-4F6C-B628-F59CE3A8A3BF}" destId="{1D0ABB7F-4809-4CD6-96A2-463C4C474959}" srcOrd="2" destOrd="0" parTransId="{F44C3EDA-EE19-414E-B811-C0DCF85F07FB}" sibTransId="{BED0F99E-39D7-462B-8803-AA3005B3581E}"/>
    <dgm:cxn modelId="{25537E9A-8809-9047-A636-39A39554CC96}" type="presOf" srcId="{416F6A4A-DAF5-4031-9C7A-6624F6275773}" destId="{0D4CCCD1-2E62-2543-86CD-2C4F57744A9B}" srcOrd="0" destOrd="0" presId="urn:microsoft.com/office/officeart/2005/8/layout/hierarchy3"/>
    <dgm:cxn modelId="{CB4C3A9F-2454-9740-97EF-B03FCF9FCFE2}" type="presOf" srcId="{37A6267E-3FED-4BD2-8432-9D69F2377EC4}" destId="{34834564-FF16-6244-B04B-883397ECBCE9}" srcOrd="0" destOrd="0" presId="urn:microsoft.com/office/officeart/2005/8/layout/hierarchy3"/>
    <dgm:cxn modelId="{9A3377A3-44D9-3D49-8BF0-51DF64598693}" type="presOf" srcId="{75A738B4-5BF3-482C-A08D-0E82920D6906}" destId="{046BDFCD-FEE6-434F-BCD4-C24B11311963}" srcOrd="0" destOrd="0" presId="urn:microsoft.com/office/officeart/2005/8/layout/hierarchy3"/>
    <dgm:cxn modelId="{459DBAA8-1685-41D6-AA06-1EA1C43D09E0}" srcId="{5317C1DB-6799-4F71-82C2-69C8B56B6EBD}" destId="{4100F4F4-9C37-48ED-9B20-2F36DFEBCAB5}" srcOrd="0" destOrd="0" parTransId="{9C355CBA-3816-4B8A-A206-74BFCB8368F3}" sibTransId="{CEA5769D-F7C7-4627-9369-8ECAF3F2066C}"/>
    <dgm:cxn modelId="{5C345CAB-2224-3746-9769-2BA469A7610D}" type="presOf" srcId="{64D93489-A27A-415E-8DC5-E70D5E948F73}" destId="{5C5AB2BC-C955-E145-A250-11FD38671958}" srcOrd="0" destOrd="0" presId="urn:microsoft.com/office/officeart/2005/8/layout/hierarchy3"/>
    <dgm:cxn modelId="{817808AC-2A07-6448-9493-1D9AC4072C0C}" type="presOf" srcId="{5317C1DB-6799-4F71-82C2-69C8B56B6EBD}" destId="{30242602-E6BE-AD4F-A4B8-2BCA72839055}" srcOrd="0" destOrd="0" presId="urn:microsoft.com/office/officeart/2005/8/layout/hierarchy3"/>
    <dgm:cxn modelId="{A399DAAD-9097-2243-8AC6-E36C8A3A8CE4}" type="presOf" srcId="{D6C991E8-39CF-4563-894F-9F08710A477F}" destId="{68109C0B-E409-7E45-BEBC-1F8E2FFDF962}" srcOrd="0" destOrd="0" presId="urn:microsoft.com/office/officeart/2005/8/layout/hierarchy3"/>
    <dgm:cxn modelId="{ADFAC9B6-7A7A-D743-9175-B68D8DC07FED}" type="presOf" srcId="{6E7235AD-0404-4C88-B639-41E2253BDAB3}" destId="{384BABE2-29C0-AE45-92DD-17DD9A9646E5}" srcOrd="0" destOrd="0" presId="urn:microsoft.com/office/officeart/2005/8/layout/hierarchy3"/>
    <dgm:cxn modelId="{B22A24C0-FA7C-47F4-8390-2ED77D259DD8}" srcId="{F531284D-24A7-4E06-8DF0-0DC00F116372}" destId="{6E7235AD-0404-4C88-B639-41E2253BDAB3}" srcOrd="2" destOrd="0" parTransId="{54AF5030-9084-4D20-AD04-9B2723C2C123}" sibTransId="{7C47F235-7FF0-4F69-B5DF-C5F7883B000D}"/>
    <dgm:cxn modelId="{1EBD32CF-AD27-8048-BDA1-95907141145B}" type="presOf" srcId="{B38E737D-5CD5-4AEE-B3F7-B509CD60F6EB}" destId="{CC4FA1FE-D077-6543-AA94-183EED05E744}" srcOrd="0" destOrd="0" presId="urn:microsoft.com/office/officeart/2005/8/layout/hierarchy3"/>
    <dgm:cxn modelId="{6D6D07D0-96FD-1C4E-BFDB-8CBB34B8E7BA}" type="presOf" srcId="{9C355CBA-3816-4B8A-A206-74BFCB8368F3}" destId="{2F3A20FA-58A7-6E46-B353-334E6E23229F}" srcOrd="0" destOrd="0" presId="urn:microsoft.com/office/officeart/2005/8/layout/hierarchy3"/>
    <dgm:cxn modelId="{8DB47AD5-0A25-466D-ACD0-E21C5B01C33A}" srcId="{19E8C910-8311-4F6C-B628-F59CE3A8A3BF}" destId="{AD0BDAB7-02B4-47AD-93C8-6DADF97A0A91}" srcOrd="3" destOrd="0" parTransId="{5D90073C-9DF8-440C-8C20-10385326B286}" sibTransId="{73C6D7B1-4145-4FF6-8CD2-9A5F6D9CA5D7}"/>
    <dgm:cxn modelId="{9BE387DB-8586-7949-ACC0-C0645CDFB8FB}" type="presOf" srcId="{E0B57A38-4CF8-4ECA-93F0-A2E825F262BA}" destId="{B9A6FE99-24CC-8A47-8A15-859D8D9B98B1}" srcOrd="0" destOrd="0" presId="urn:microsoft.com/office/officeart/2005/8/layout/hierarchy3"/>
    <dgm:cxn modelId="{30CD80DC-2BE5-434B-8AF1-27B5BAAA003D}" srcId="{6E7235AD-0404-4C88-B639-41E2253BDAB3}" destId="{7C350F6C-0DB2-4504-AD10-75E2BEA8C9DA}" srcOrd="1" destOrd="0" parTransId="{B38E737D-5CD5-4AEE-B3F7-B509CD60F6EB}" sibTransId="{1F74A7D2-291F-46D2-90C7-5A0DA9F2613B}"/>
    <dgm:cxn modelId="{E5EF72DE-5F1F-544F-8D54-65EA508F6954}" type="presOf" srcId="{F531284D-24A7-4E06-8DF0-0DC00F116372}" destId="{D11F5FB5-5006-A842-956F-5293EBC25EE2}" srcOrd="0" destOrd="0" presId="urn:microsoft.com/office/officeart/2005/8/layout/hierarchy3"/>
    <dgm:cxn modelId="{260BEFDE-8F49-4B74-A33B-60534313C827}" srcId="{5317C1DB-6799-4F71-82C2-69C8B56B6EBD}" destId="{88C4E1D5-BDF6-43FD-BC3A-B17F60AC8110}" srcOrd="3" destOrd="0" parTransId="{550DEB0B-AC20-4796-A6D4-5244D89ADD7B}" sibTransId="{32D311B8-4B77-4038-AF0D-904123B1ED5B}"/>
    <dgm:cxn modelId="{1D1846E3-1026-481D-87A3-B88E213B7B3E}" srcId="{DF9E2FBA-B0D9-40C7-B241-11043460C9FF}" destId="{56BA8856-AA20-45AE-96B9-D08BDA9CCAE6}" srcOrd="1" destOrd="0" parTransId="{0DB51478-549A-44E3-9941-068373CB01C1}" sibTransId="{C40EA091-EF8C-47E0-8C9E-2BB139390BD4}"/>
    <dgm:cxn modelId="{BBEE1BE5-2FAE-8C43-B4D3-7D4AE5C9E394}" type="presOf" srcId="{19E8C910-8311-4F6C-B628-F59CE3A8A3BF}" destId="{7086CF5B-36FA-5C44-9675-AC0B32696C53}" srcOrd="1" destOrd="0" presId="urn:microsoft.com/office/officeart/2005/8/layout/hierarchy3"/>
    <dgm:cxn modelId="{9923ECE5-33F5-934C-9CA2-6D8181977214}" type="presOf" srcId="{1D0ABB7F-4809-4CD6-96A2-463C4C474959}" destId="{F15696D3-8861-BC4C-A760-5310A9915025}" srcOrd="0" destOrd="0" presId="urn:microsoft.com/office/officeart/2005/8/layout/hierarchy3"/>
    <dgm:cxn modelId="{127517EA-9992-4848-B7E7-A68DE4C99BD6}" srcId="{5317C1DB-6799-4F71-82C2-69C8B56B6EBD}" destId="{FBA50F0A-1CE2-4031-AE2D-41AC9FFACC80}" srcOrd="1" destOrd="0" parTransId="{F0B95056-5E4E-45A0-8A33-87E66B715DEE}" sibTransId="{E24D05C6-8B7E-4368-BC6B-F2FD33BB30F2}"/>
    <dgm:cxn modelId="{533788EF-C99E-403D-949F-82AD4DBBD21A}" srcId="{6E7235AD-0404-4C88-B639-41E2253BDAB3}" destId="{BFB4D264-91FB-46BE-8F4C-38ED97CA0459}" srcOrd="2" destOrd="0" parTransId="{37A6267E-3FED-4BD2-8432-9D69F2377EC4}" sibTransId="{5861B7E0-63FB-495B-B5F3-2C8162A4DDA1}"/>
    <dgm:cxn modelId="{6B4AE8F0-3AAB-CF49-9AFD-EBF16F84C71C}" type="presOf" srcId="{F0B95056-5E4E-45A0-8A33-87E66B715DEE}" destId="{BD8DFA8A-1914-074B-A83F-D09A0025125C}" srcOrd="0" destOrd="0" presId="urn:microsoft.com/office/officeart/2005/8/layout/hierarchy3"/>
    <dgm:cxn modelId="{B6407DF1-9670-1A44-8556-E7D4642C7D1B}" type="presOf" srcId="{4100F4F4-9C37-48ED-9B20-2F36DFEBCAB5}" destId="{29B0970C-FD45-B347-A14A-7DD7B16C9D04}" srcOrd="0" destOrd="0" presId="urn:microsoft.com/office/officeart/2005/8/layout/hierarchy3"/>
    <dgm:cxn modelId="{C97919F3-6BB7-4E43-B0FC-39BB8958C61A}" type="presOf" srcId="{FBA50F0A-1CE2-4031-AE2D-41AC9FFACC80}" destId="{EA5D529E-06F0-1D44-A524-0AC215D30D70}" srcOrd="0" destOrd="0" presId="urn:microsoft.com/office/officeart/2005/8/layout/hierarchy3"/>
    <dgm:cxn modelId="{19AE2EFD-1901-4516-8703-4BB2B839AD3E}" srcId="{F531284D-24A7-4E06-8DF0-0DC00F116372}" destId="{DF9E2FBA-B0D9-40C7-B241-11043460C9FF}" srcOrd="3" destOrd="0" parTransId="{9E13DA39-FAF7-4F3A-A5DB-34113E6F3684}" sibTransId="{CE1B8077-27C7-4B70-A006-4E3BA973178A}"/>
    <dgm:cxn modelId="{934DF0FF-F0FB-DD41-8F8A-839D25E70E90}" type="presOf" srcId="{7EE44330-B297-4954-A832-74FBBEE7DFE0}" destId="{2955531A-DF17-864D-AA3A-99A10546CD79}" srcOrd="0" destOrd="0" presId="urn:microsoft.com/office/officeart/2005/8/layout/hierarchy3"/>
    <dgm:cxn modelId="{3EB01230-B604-CC43-AA0B-FD31DAEEE358}" type="presParOf" srcId="{D11F5FB5-5006-A842-956F-5293EBC25EE2}" destId="{53DB25C6-5273-FF42-8C6C-2DC786AF7D5E}" srcOrd="0" destOrd="0" presId="urn:microsoft.com/office/officeart/2005/8/layout/hierarchy3"/>
    <dgm:cxn modelId="{5CF86BE2-DED2-A140-85AB-B651A571F4E4}" type="presParOf" srcId="{53DB25C6-5273-FF42-8C6C-2DC786AF7D5E}" destId="{AF795209-1221-794E-B73E-F868B9F4B98A}" srcOrd="0" destOrd="0" presId="urn:microsoft.com/office/officeart/2005/8/layout/hierarchy3"/>
    <dgm:cxn modelId="{7FE7B946-C63C-7F47-8659-380CBCD0B7C4}" type="presParOf" srcId="{AF795209-1221-794E-B73E-F868B9F4B98A}" destId="{49A5B283-62B6-204A-8A51-2AFC3C3C6CC5}" srcOrd="0" destOrd="0" presId="urn:microsoft.com/office/officeart/2005/8/layout/hierarchy3"/>
    <dgm:cxn modelId="{FC85D6DC-31D8-6B4E-8807-8120A9D68400}" type="presParOf" srcId="{AF795209-1221-794E-B73E-F868B9F4B98A}" destId="{7086CF5B-36FA-5C44-9675-AC0B32696C53}" srcOrd="1" destOrd="0" presId="urn:microsoft.com/office/officeart/2005/8/layout/hierarchy3"/>
    <dgm:cxn modelId="{AE624E14-9D47-FC40-86BC-17F1C270EB94}" type="presParOf" srcId="{53DB25C6-5273-FF42-8C6C-2DC786AF7D5E}" destId="{7781C84F-E07E-9547-AC34-EE819FB0DEC3}" srcOrd="1" destOrd="0" presId="urn:microsoft.com/office/officeart/2005/8/layout/hierarchy3"/>
    <dgm:cxn modelId="{5648F96D-9B5A-6D44-9952-8609704988FD}" type="presParOf" srcId="{7781C84F-E07E-9547-AC34-EE819FB0DEC3}" destId="{B9A6FE99-24CC-8A47-8A15-859D8D9B98B1}" srcOrd="0" destOrd="0" presId="urn:microsoft.com/office/officeart/2005/8/layout/hierarchy3"/>
    <dgm:cxn modelId="{D759DB0B-15B6-514D-A218-90C728D0F9B2}" type="presParOf" srcId="{7781C84F-E07E-9547-AC34-EE819FB0DEC3}" destId="{4A60D9CB-5F06-DB44-A61D-28FDDCDFD994}" srcOrd="1" destOrd="0" presId="urn:microsoft.com/office/officeart/2005/8/layout/hierarchy3"/>
    <dgm:cxn modelId="{DC385B1D-CBDD-3143-8A88-908B07E3ED2E}" type="presParOf" srcId="{7781C84F-E07E-9547-AC34-EE819FB0DEC3}" destId="{FE0EF8E6-BDEF-7744-80EC-418DE3450965}" srcOrd="2" destOrd="0" presId="urn:microsoft.com/office/officeart/2005/8/layout/hierarchy3"/>
    <dgm:cxn modelId="{4649C4F8-4329-EB4D-BEE4-91B6553D58FD}" type="presParOf" srcId="{7781C84F-E07E-9547-AC34-EE819FB0DEC3}" destId="{5C56423C-1B5E-A444-ABBD-3192238CB478}" srcOrd="3" destOrd="0" presId="urn:microsoft.com/office/officeart/2005/8/layout/hierarchy3"/>
    <dgm:cxn modelId="{5C97F5FB-15CC-DB46-90FD-8D2F69C242F9}" type="presParOf" srcId="{7781C84F-E07E-9547-AC34-EE819FB0DEC3}" destId="{D85768B6-780E-8348-BD69-1E2540AAF75F}" srcOrd="4" destOrd="0" presId="urn:microsoft.com/office/officeart/2005/8/layout/hierarchy3"/>
    <dgm:cxn modelId="{9958A8C8-1007-404F-956F-30E09FDA43C0}" type="presParOf" srcId="{7781C84F-E07E-9547-AC34-EE819FB0DEC3}" destId="{F15696D3-8861-BC4C-A760-5310A9915025}" srcOrd="5" destOrd="0" presId="urn:microsoft.com/office/officeart/2005/8/layout/hierarchy3"/>
    <dgm:cxn modelId="{30FFC75E-F16D-E041-A6A1-7762618600A2}" type="presParOf" srcId="{7781C84F-E07E-9547-AC34-EE819FB0DEC3}" destId="{F9CE1485-D345-FF48-8F4E-9564D0F6DBB0}" srcOrd="6" destOrd="0" presId="urn:microsoft.com/office/officeart/2005/8/layout/hierarchy3"/>
    <dgm:cxn modelId="{4549C5E0-7915-8C4F-A1EF-CDAC25FE82C5}" type="presParOf" srcId="{7781C84F-E07E-9547-AC34-EE819FB0DEC3}" destId="{7394C320-76CE-DD4C-BE6A-52073AA0E39E}" srcOrd="7" destOrd="0" presId="urn:microsoft.com/office/officeart/2005/8/layout/hierarchy3"/>
    <dgm:cxn modelId="{F5E079B7-9C49-264C-8031-FC68EC9825B1}" type="presParOf" srcId="{D11F5FB5-5006-A842-956F-5293EBC25EE2}" destId="{AFC01463-52A3-0C4D-8CCD-4E9AFAE6A66F}" srcOrd="1" destOrd="0" presId="urn:microsoft.com/office/officeart/2005/8/layout/hierarchy3"/>
    <dgm:cxn modelId="{1C545055-D4E6-1A46-B009-B813599EF1EE}" type="presParOf" srcId="{AFC01463-52A3-0C4D-8CCD-4E9AFAE6A66F}" destId="{860E1159-EE29-4941-8466-386558DAE221}" srcOrd="0" destOrd="0" presId="urn:microsoft.com/office/officeart/2005/8/layout/hierarchy3"/>
    <dgm:cxn modelId="{1FDCC51D-D135-3A41-AF89-F12954ED61D2}" type="presParOf" srcId="{860E1159-EE29-4941-8466-386558DAE221}" destId="{30242602-E6BE-AD4F-A4B8-2BCA72839055}" srcOrd="0" destOrd="0" presId="urn:microsoft.com/office/officeart/2005/8/layout/hierarchy3"/>
    <dgm:cxn modelId="{24ED6108-7281-3745-BE39-14A18C27EF28}" type="presParOf" srcId="{860E1159-EE29-4941-8466-386558DAE221}" destId="{8BCB833D-1B88-C94D-8B10-34679FDCB95C}" srcOrd="1" destOrd="0" presId="urn:microsoft.com/office/officeart/2005/8/layout/hierarchy3"/>
    <dgm:cxn modelId="{30C66482-CB57-F248-A0F4-7A82B08250E1}" type="presParOf" srcId="{AFC01463-52A3-0C4D-8CCD-4E9AFAE6A66F}" destId="{88432DFD-37E9-8746-BAC7-D5683BD51FAF}" srcOrd="1" destOrd="0" presId="urn:microsoft.com/office/officeart/2005/8/layout/hierarchy3"/>
    <dgm:cxn modelId="{849E2FDD-3F9D-DF42-8980-9F3CDE510DEE}" type="presParOf" srcId="{88432DFD-37E9-8746-BAC7-D5683BD51FAF}" destId="{2F3A20FA-58A7-6E46-B353-334E6E23229F}" srcOrd="0" destOrd="0" presId="urn:microsoft.com/office/officeart/2005/8/layout/hierarchy3"/>
    <dgm:cxn modelId="{8D451A8E-D80D-F34D-A606-D19217F59B33}" type="presParOf" srcId="{88432DFD-37E9-8746-BAC7-D5683BD51FAF}" destId="{29B0970C-FD45-B347-A14A-7DD7B16C9D04}" srcOrd="1" destOrd="0" presId="urn:microsoft.com/office/officeart/2005/8/layout/hierarchy3"/>
    <dgm:cxn modelId="{0E64B0DC-3425-4F40-A166-AFD6DB639306}" type="presParOf" srcId="{88432DFD-37E9-8746-BAC7-D5683BD51FAF}" destId="{BD8DFA8A-1914-074B-A83F-D09A0025125C}" srcOrd="2" destOrd="0" presId="urn:microsoft.com/office/officeart/2005/8/layout/hierarchy3"/>
    <dgm:cxn modelId="{92629C64-B4C7-E04C-8C31-31B49836106F}" type="presParOf" srcId="{88432DFD-37E9-8746-BAC7-D5683BD51FAF}" destId="{EA5D529E-06F0-1D44-A524-0AC215D30D70}" srcOrd="3" destOrd="0" presId="urn:microsoft.com/office/officeart/2005/8/layout/hierarchy3"/>
    <dgm:cxn modelId="{5767DE29-A761-CB4D-BE90-3DD4B943CCDD}" type="presParOf" srcId="{88432DFD-37E9-8746-BAC7-D5683BD51FAF}" destId="{3BE4FFE5-41A2-EB41-BCE1-5529B09E8C64}" srcOrd="4" destOrd="0" presId="urn:microsoft.com/office/officeart/2005/8/layout/hierarchy3"/>
    <dgm:cxn modelId="{2A99170D-4BCC-7D46-93A4-17690AF7238B}" type="presParOf" srcId="{88432DFD-37E9-8746-BAC7-D5683BD51FAF}" destId="{5C5AB2BC-C955-E145-A250-11FD38671958}" srcOrd="5" destOrd="0" presId="urn:microsoft.com/office/officeart/2005/8/layout/hierarchy3"/>
    <dgm:cxn modelId="{3B37465B-0DFD-7F41-A907-C2612F237FEB}" type="presParOf" srcId="{88432DFD-37E9-8746-BAC7-D5683BD51FAF}" destId="{622EA62F-4B76-0141-8057-46D098A10D08}" srcOrd="6" destOrd="0" presId="urn:microsoft.com/office/officeart/2005/8/layout/hierarchy3"/>
    <dgm:cxn modelId="{84524D3A-9FB5-AD43-8B02-93F3A83715DD}" type="presParOf" srcId="{88432DFD-37E9-8746-BAC7-D5683BD51FAF}" destId="{C6275186-F6C6-4743-A890-684E8142D04A}" srcOrd="7" destOrd="0" presId="urn:microsoft.com/office/officeart/2005/8/layout/hierarchy3"/>
    <dgm:cxn modelId="{3A22F0E8-B8FA-F742-B7AF-3BA2CCF25E17}" type="presParOf" srcId="{D11F5FB5-5006-A842-956F-5293EBC25EE2}" destId="{E5713031-9D4D-C541-A07A-1A7482E40C69}" srcOrd="2" destOrd="0" presId="urn:microsoft.com/office/officeart/2005/8/layout/hierarchy3"/>
    <dgm:cxn modelId="{E63E8A26-FD86-ED4E-8F82-44B1902E646D}" type="presParOf" srcId="{E5713031-9D4D-C541-A07A-1A7482E40C69}" destId="{B727F148-CED9-AC4C-A6C8-B74248CB0B08}" srcOrd="0" destOrd="0" presId="urn:microsoft.com/office/officeart/2005/8/layout/hierarchy3"/>
    <dgm:cxn modelId="{45F7EE98-2594-8140-A25D-4B1665E82110}" type="presParOf" srcId="{B727F148-CED9-AC4C-A6C8-B74248CB0B08}" destId="{384BABE2-29C0-AE45-92DD-17DD9A9646E5}" srcOrd="0" destOrd="0" presId="urn:microsoft.com/office/officeart/2005/8/layout/hierarchy3"/>
    <dgm:cxn modelId="{C2308B04-0422-4342-BD2A-88B5CCE24434}" type="presParOf" srcId="{B727F148-CED9-AC4C-A6C8-B74248CB0B08}" destId="{7A8BFDB9-2282-F645-AA7E-E9F88AE56CBD}" srcOrd="1" destOrd="0" presId="urn:microsoft.com/office/officeart/2005/8/layout/hierarchy3"/>
    <dgm:cxn modelId="{455F6E7F-2BC1-AE4D-A6F1-DCE2648A82FF}" type="presParOf" srcId="{E5713031-9D4D-C541-A07A-1A7482E40C69}" destId="{75867BF5-3EC7-7E41-9416-C29023236A42}" srcOrd="1" destOrd="0" presId="urn:microsoft.com/office/officeart/2005/8/layout/hierarchy3"/>
    <dgm:cxn modelId="{3E63E067-9546-7E4C-9C84-E3E29CE63E75}" type="presParOf" srcId="{75867BF5-3EC7-7E41-9416-C29023236A42}" destId="{046BDFCD-FEE6-434F-BCD4-C24B11311963}" srcOrd="0" destOrd="0" presId="urn:microsoft.com/office/officeart/2005/8/layout/hierarchy3"/>
    <dgm:cxn modelId="{F5BB5474-657C-0842-B2DC-59C259A8E920}" type="presParOf" srcId="{75867BF5-3EC7-7E41-9416-C29023236A42}" destId="{68109C0B-E409-7E45-BEBC-1F8E2FFDF962}" srcOrd="1" destOrd="0" presId="urn:microsoft.com/office/officeart/2005/8/layout/hierarchy3"/>
    <dgm:cxn modelId="{2B642048-F85E-FE42-8C49-F7D2301EE3F6}" type="presParOf" srcId="{75867BF5-3EC7-7E41-9416-C29023236A42}" destId="{CC4FA1FE-D077-6543-AA94-183EED05E744}" srcOrd="2" destOrd="0" presId="urn:microsoft.com/office/officeart/2005/8/layout/hierarchy3"/>
    <dgm:cxn modelId="{D9DB209D-D4DA-EB44-A635-EE494A283997}" type="presParOf" srcId="{75867BF5-3EC7-7E41-9416-C29023236A42}" destId="{078D212F-A1BD-4B49-99EB-5B6A44F1CDFD}" srcOrd="3" destOrd="0" presId="urn:microsoft.com/office/officeart/2005/8/layout/hierarchy3"/>
    <dgm:cxn modelId="{E1E46CCB-0622-3740-ADAA-16841BB3A717}" type="presParOf" srcId="{75867BF5-3EC7-7E41-9416-C29023236A42}" destId="{34834564-FF16-6244-B04B-883397ECBCE9}" srcOrd="4" destOrd="0" presId="urn:microsoft.com/office/officeart/2005/8/layout/hierarchy3"/>
    <dgm:cxn modelId="{F246407B-6269-8745-B942-2D86DD6E57E5}" type="presParOf" srcId="{75867BF5-3EC7-7E41-9416-C29023236A42}" destId="{B57BCBE8-CCEA-BA41-B07F-2717A4A7B1C8}" srcOrd="5" destOrd="0" presId="urn:microsoft.com/office/officeart/2005/8/layout/hierarchy3"/>
    <dgm:cxn modelId="{1D232050-AA2D-5C45-9DF7-DAF607DC02B3}" type="presParOf" srcId="{D11F5FB5-5006-A842-956F-5293EBC25EE2}" destId="{1785C032-FFA3-454F-840F-087A98B2301B}" srcOrd="3" destOrd="0" presId="urn:microsoft.com/office/officeart/2005/8/layout/hierarchy3"/>
    <dgm:cxn modelId="{91E33A5A-473C-1544-A26C-F9ADEC10E8E6}" type="presParOf" srcId="{1785C032-FFA3-454F-840F-087A98B2301B}" destId="{0BA5CC2E-A534-3D4B-AEC3-93DCAA8F2991}" srcOrd="0" destOrd="0" presId="urn:microsoft.com/office/officeart/2005/8/layout/hierarchy3"/>
    <dgm:cxn modelId="{006267A0-D25A-6344-82A8-A48627197144}" type="presParOf" srcId="{0BA5CC2E-A534-3D4B-AEC3-93DCAA8F2991}" destId="{34F86648-0624-8D4A-84ED-E404E75FF3FB}" srcOrd="0" destOrd="0" presId="urn:microsoft.com/office/officeart/2005/8/layout/hierarchy3"/>
    <dgm:cxn modelId="{F6D9DC23-9F5C-0947-A6C3-609FA1318FAC}" type="presParOf" srcId="{0BA5CC2E-A534-3D4B-AEC3-93DCAA8F2991}" destId="{A0EF8C10-7E41-5C4B-94E5-6A711BF23676}" srcOrd="1" destOrd="0" presId="urn:microsoft.com/office/officeart/2005/8/layout/hierarchy3"/>
    <dgm:cxn modelId="{D13B5D4C-420F-9647-9A29-B035AE358D9A}" type="presParOf" srcId="{1785C032-FFA3-454F-840F-087A98B2301B}" destId="{97D47201-78BB-0F45-AF9E-3993F0FDF41C}" srcOrd="1" destOrd="0" presId="urn:microsoft.com/office/officeart/2005/8/layout/hierarchy3"/>
    <dgm:cxn modelId="{CB884400-C8E2-3F4F-9084-E01CBDB74B8D}" type="presParOf" srcId="{97D47201-78BB-0F45-AF9E-3993F0FDF41C}" destId="{0D4CCCD1-2E62-2543-86CD-2C4F57744A9B}" srcOrd="0" destOrd="0" presId="urn:microsoft.com/office/officeart/2005/8/layout/hierarchy3"/>
    <dgm:cxn modelId="{C62DCAFA-D77F-394F-9A51-01887D112B93}" type="presParOf" srcId="{97D47201-78BB-0F45-AF9E-3993F0FDF41C}" destId="{9EB4F84F-1BBF-D04E-920C-B85426540B7D}" srcOrd="1" destOrd="0" presId="urn:microsoft.com/office/officeart/2005/8/layout/hierarchy3"/>
    <dgm:cxn modelId="{E6E83E05-9728-0B4F-8DA4-64484967D148}" type="presParOf" srcId="{97D47201-78BB-0F45-AF9E-3993F0FDF41C}" destId="{71D73547-9B23-A64E-B575-A1183D6F0BFB}" srcOrd="2" destOrd="0" presId="urn:microsoft.com/office/officeart/2005/8/layout/hierarchy3"/>
    <dgm:cxn modelId="{C3D22486-D265-DD40-A8FA-DCBBCD47B753}" type="presParOf" srcId="{97D47201-78BB-0F45-AF9E-3993F0FDF41C}" destId="{53149AD2-E1C9-3747-8F74-70F50CFB54B5}" srcOrd="3" destOrd="0" presId="urn:microsoft.com/office/officeart/2005/8/layout/hierarchy3"/>
    <dgm:cxn modelId="{9E48F943-76ED-3E4C-9A35-D7D99E5020FA}" type="presParOf" srcId="{97D47201-78BB-0F45-AF9E-3993F0FDF41C}" destId="{2955531A-DF17-864D-AA3A-99A10546CD79}" srcOrd="4" destOrd="0" presId="urn:microsoft.com/office/officeart/2005/8/layout/hierarchy3"/>
    <dgm:cxn modelId="{D74E7E80-BB82-F541-9098-F388E72B6C8E}" type="presParOf" srcId="{97D47201-78BB-0F45-AF9E-3993F0FDF41C}" destId="{17E038F5-7C8E-734F-8239-24749076E5AA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848045F-BAFA-490C-91BC-1EEE389D06E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0E82FEA-DA4E-4B32-98AE-C06E3411C9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Political</a:t>
          </a:r>
          <a:r>
            <a:rPr lang="en-GB"/>
            <a:t>: Stable government policies supporting retail business growth</a:t>
          </a:r>
          <a:endParaRPr lang="en-US"/>
        </a:p>
      </dgm:t>
    </dgm:pt>
    <dgm:pt modelId="{96FD3B08-659C-4133-ACD9-4C6498E30119}" type="parTrans" cxnId="{06A0C014-206A-48BB-ABC9-3AD7D1250C1C}">
      <dgm:prSet/>
      <dgm:spPr/>
      <dgm:t>
        <a:bodyPr/>
        <a:lstStyle/>
        <a:p>
          <a:endParaRPr lang="en-US"/>
        </a:p>
      </dgm:t>
    </dgm:pt>
    <dgm:pt modelId="{918F58E1-B460-4366-9D27-8753E08D4669}" type="sibTrans" cxnId="{06A0C014-206A-48BB-ABC9-3AD7D1250C1C}">
      <dgm:prSet/>
      <dgm:spPr/>
      <dgm:t>
        <a:bodyPr/>
        <a:lstStyle/>
        <a:p>
          <a:endParaRPr lang="en-US"/>
        </a:p>
      </dgm:t>
    </dgm:pt>
    <dgm:pt modelId="{EA03FFC1-978A-4D79-B330-2A4537BCDF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Economic</a:t>
          </a:r>
          <a:r>
            <a:rPr lang="en-GB"/>
            <a:t>: Positive economic indicators; disposable income levels favorable for retail spending.</a:t>
          </a:r>
          <a:endParaRPr lang="en-US"/>
        </a:p>
      </dgm:t>
    </dgm:pt>
    <dgm:pt modelId="{5176B43A-9FEE-415D-8CA3-5DCF7DD90A5A}" type="parTrans" cxnId="{9D0D11F6-5AA3-4CFE-9E75-CF1D27D5E105}">
      <dgm:prSet/>
      <dgm:spPr/>
      <dgm:t>
        <a:bodyPr/>
        <a:lstStyle/>
        <a:p>
          <a:endParaRPr lang="en-US"/>
        </a:p>
      </dgm:t>
    </dgm:pt>
    <dgm:pt modelId="{F3D0DD6B-E462-4CAE-BADA-1C14431C951B}" type="sibTrans" cxnId="{9D0D11F6-5AA3-4CFE-9E75-CF1D27D5E105}">
      <dgm:prSet/>
      <dgm:spPr/>
      <dgm:t>
        <a:bodyPr/>
        <a:lstStyle/>
        <a:p>
          <a:endParaRPr lang="en-US"/>
        </a:p>
      </dgm:t>
    </dgm:pt>
    <dgm:pt modelId="{23F06E0B-9921-4D02-8408-0D47F915FF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Social</a:t>
          </a:r>
          <a:r>
            <a:rPr lang="en-GB"/>
            <a:t>: Increasing trend towards fashion consciousness and brand loyalty.</a:t>
          </a:r>
          <a:endParaRPr lang="en-US"/>
        </a:p>
      </dgm:t>
    </dgm:pt>
    <dgm:pt modelId="{636A864A-6EC4-408D-BD5D-D5A03BEF0435}" type="parTrans" cxnId="{65F2213F-6504-4DB1-B4EF-9AE0B1AC588F}">
      <dgm:prSet/>
      <dgm:spPr/>
      <dgm:t>
        <a:bodyPr/>
        <a:lstStyle/>
        <a:p>
          <a:endParaRPr lang="en-US"/>
        </a:p>
      </dgm:t>
    </dgm:pt>
    <dgm:pt modelId="{053C2B86-6CAB-447F-9E50-1BF564BDCFFD}" type="sibTrans" cxnId="{65F2213F-6504-4DB1-B4EF-9AE0B1AC588F}">
      <dgm:prSet/>
      <dgm:spPr/>
      <dgm:t>
        <a:bodyPr/>
        <a:lstStyle/>
        <a:p>
          <a:endParaRPr lang="en-US"/>
        </a:p>
      </dgm:t>
    </dgm:pt>
    <dgm:pt modelId="{E098EC58-F2F4-4422-965F-CE94860F3B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Technological</a:t>
          </a:r>
          <a:r>
            <a:rPr lang="en-GB"/>
            <a:t>: Integration of e-commerce and digital marketing strategies.</a:t>
          </a:r>
          <a:endParaRPr lang="en-US"/>
        </a:p>
      </dgm:t>
    </dgm:pt>
    <dgm:pt modelId="{D48DC778-4FCF-4DE2-A07F-E8273AB5D1D9}" type="parTrans" cxnId="{322C34FC-4B63-46B4-85C2-3E603D64C8E7}">
      <dgm:prSet/>
      <dgm:spPr/>
      <dgm:t>
        <a:bodyPr/>
        <a:lstStyle/>
        <a:p>
          <a:endParaRPr lang="en-US"/>
        </a:p>
      </dgm:t>
    </dgm:pt>
    <dgm:pt modelId="{FAA57982-4EB0-43B8-8498-E620AD01961B}" type="sibTrans" cxnId="{322C34FC-4B63-46B4-85C2-3E603D64C8E7}">
      <dgm:prSet/>
      <dgm:spPr/>
      <dgm:t>
        <a:bodyPr/>
        <a:lstStyle/>
        <a:p>
          <a:endParaRPr lang="en-US"/>
        </a:p>
      </dgm:t>
    </dgm:pt>
    <dgm:pt modelId="{0C37C9DB-C851-47E8-B0B9-D5F621BBA4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Environmental</a:t>
          </a:r>
          <a:r>
            <a:rPr lang="en-GB"/>
            <a:t>: Commitment to sustainable fashion practices and eco-friendly products.</a:t>
          </a:r>
          <a:endParaRPr lang="en-US"/>
        </a:p>
      </dgm:t>
    </dgm:pt>
    <dgm:pt modelId="{4804B33C-F75C-467C-AC88-548BA41869DD}" type="parTrans" cxnId="{72D41CBB-8288-4BE5-8ABE-005AD6181214}">
      <dgm:prSet/>
      <dgm:spPr/>
      <dgm:t>
        <a:bodyPr/>
        <a:lstStyle/>
        <a:p>
          <a:endParaRPr lang="en-US"/>
        </a:p>
      </dgm:t>
    </dgm:pt>
    <dgm:pt modelId="{EC3846FB-E6B9-429B-A01B-9E3389E58F55}" type="sibTrans" cxnId="{72D41CBB-8288-4BE5-8ABE-005AD6181214}">
      <dgm:prSet/>
      <dgm:spPr/>
      <dgm:t>
        <a:bodyPr/>
        <a:lstStyle/>
        <a:p>
          <a:endParaRPr lang="en-US"/>
        </a:p>
      </dgm:t>
    </dgm:pt>
    <dgm:pt modelId="{F343FF8E-8D19-4374-A32E-3DD41B8839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Legal</a:t>
          </a:r>
          <a:r>
            <a:rPr lang="en-GB"/>
            <a:t>: Compliance with retail laws, consumer protection regulations, and employment laws.</a:t>
          </a:r>
          <a:endParaRPr lang="en-US"/>
        </a:p>
      </dgm:t>
    </dgm:pt>
    <dgm:pt modelId="{5379C8E4-E4F4-484C-9FC5-228A781546BE}" type="parTrans" cxnId="{CCCC882A-B51E-41B5-9E0C-AE236677AA76}">
      <dgm:prSet/>
      <dgm:spPr/>
      <dgm:t>
        <a:bodyPr/>
        <a:lstStyle/>
        <a:p>
          <a:endParaRPr lang="en-US"/>
        </a:p>
      </dgm:t>
    </dgm:pt>
    <dgm:pt modelId="{EC94483D-8B0D-4DC7-9B97-7367BD8ECB35}" type="sibTrans" cxnId="{CCCC882A-B51E-41B5-9E0C-AE236677AA76}">
      <dgm:prSet/>
      <dgm:spPr/>
      <dgm:t>
        <a:bodyPr/>
        <a:lstStyle/>
        <a:p>
          <a:endParaRPr lang="en-US"/>
        </a:p>
      </dgm:t>
    </dgm:pt>
    <dgm:pt modelId="{1ADCAEED-E3BB-42A1-8DE1-518DCD36143A}" type="pres">
      <dgm:prSet presAssocID="{C848045F-BAFA-490C-91BC-1EEE389D06E1}" presName="root" presStyleCnt="0">
        <dgm:presLayoutVars>
          <dgm:dir/>
          <dgm:resizeHandles val="exact"/>
        </dgm:presLayoutVars>
      </dgm:prSet>
      <dgm:spPr/>
    </dgm:pt>
    <dgm:pt modelId="{740EA305-BB01-4A27-ADB7-73C39CEA61DE}" type="pres">
      <dgm:prSet presAssocID="{50E82FEA-DA4E-4B32-98AE-C06E3411C9BB}" presName="compNode" presStyleCnt="0"/>
      <dgm:spPr/>
    </dgm:pt>
    <dgm:pt modelId="{B421F42F-E16E-4306-8FB2-82489D889D8E}" type="pres">
      <dgm:prSet presAssocID="{50E82FEA-DA4E-4B32-98AE-C06E3411C9BB}" presName="bgRect" presStyleLbl="bgShp" presStyleIdx="0" presStyleCnt="6"/>
      <dgm:spPr/>
    </dgm:pt>
    <dgm:pt modelId="{45C1B589-D265-4DDF-8BF5-A5578618B241}" type="pres">
      <dgm:prSet presAssocID="{50E82FEA-DA4E-4B32-98AE-C06E3411C9B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2303E2E8-98D4-4C4F-9E78-7B472A81930F}" type="pres">
      <dgm:prSet presAssocID="{50E82FEA-DA4E-4B32-98AE-C06E3411C9BB}" presName="spaceRect" presStyleCnt="0"/>
      <dgm:spPr/>
    </dgm:pt>
    <dgm:pt modelId="{70CBEEAD-C284-47AD-967F-BB831D2605AF}" type="pres">
      <dgm:prSet presAssocID="{50E82FEA-DA4E-4B32-98AE-C06E3411C9BB}" presName="parTx" presStyleLbl="revTx" presStyleIdx="0" presStyleCnt="6">
        <dgm:presLayoutVars>
          <dgm:chMax val="0"/>
          <dgm:chPref val="0"/>
        </dgm:presLayoutVars>
      </dgm:prSet>
      <dgm:spPr/>
    </dgm:pt>
    <dgm:pt modelId="{30D58515-88EB-43CD-A3EC-65A568011A82}" type="pres">
      <dgm:prSet presAssocID="{918F58E1-B460-4366-9D27-8753E08D4669}" presName="sibTrans" presStyleCnt="0"/>
      <dgm:spPr/>
    </dgm:pt>
    <dgm:pt modelId="{32116AE9-F479-4178-A909-9F13750666AF}" type="pres">
      <dgm:prSet presAssocID="{EA03FFC1-978A-4D79-B330-2A4537BCDFCA}" presName="compNode" presStyleCnt="0"/>
      <dgm:spPr/>
    </dgm:pt>
    <dgm:pt modelId="{FFA06B73-3D75-4AE0-AE4E-CA6E8D53D27E}" type="pres">
      <dgm:prSet presAssocID="{EA03FFC1-978A-4D79-B330-2A4537BCDFCA}" presName="bgRect" presStyleLbl="bgShp" presStyleIdx="1" presStyleCnt="6"/>
      <dgm:spPr/>
    </dgm:pt>
    <dgm:pt modelId="{8196C853-78CB-451D-91FE-57FD9B5AE785}" type="pres">
      <dgm:prSet presAssocID="{EA03FFC1-978A-4D79-B330-2A4537BCDFC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B66E6515-6C8E-467C-B0B9-5690497B776A}" type="pres">
      <dgm:prSet presAssocID="{EA03FFC1-978A-4D79-B330-2A4537BCDFCA}" presName="spaceRect" presStyleCnt="0"/>
      <dgm:spPr/>
    </dgm:pt>
    <dgm:pt modelId="{C5EC04A8-A0C1-47A6-AA83-52239DB0F5CC}" type="pres">
      <dgm:prSet presAssocID="{EA03FFC1-978A-4D79-B330-2A4537BCDFCA}" presName="parTx" presStyleLbl="revTx" presStyleIdx="1" presStyleCnt="6">
        <dgm:presLayoutVars>
          <dgm:chMax val="0"/>
          <dgm:chPref val="0"/>
        </dgm:presLayoutVars>
      </dgm:prSet>
      <dgm:spPr/>
    </dgm:pt>
    <dgm:pt modelId="{EDB85B76-9050-48BE-96F8-92F4CDD01636}" type="pres">
      <dgm:prSet presAssocID="{F3D0DD6B-E462-4CAE-BADA-1C14431C951B}" presName="sibTrans" presStyleCnt="0"/>
      <dgm:spPr/>
    </dgm:pt>
    <dgm:pt modelId="{0238554D-C72C-4AA1-966B-99D87C1A555E}" type="pres">
      <dgm:prSet presAssocID="{23F06E0B-9921-4D02-8408-0D47F915FFEE}" presName="compNode" presStyleCnt="0"/>
      <dgm:spPr/>
    </dgm:pt>
    <dgm:pt modelId="{3F0845EE-0FBA-4FE7-BBE3-20404F95203A}" type="pres">
      <dgm:prSet presAssocID="{23F06E0B-9921-4D02-8408-0D47F915FFEE}" presName="bgRect" presStyleLbl="bgShp" presStyleIdx="2" presStyleCnt="6"/>
      <dgm:spPr/>
    </dgm:pt>
    <dgm:pt modelId="{81A26682-C6F1-4AD1-B371-A192D9AF8E84}" type="pres">
      <dgm:prSet presAssocID="{23F06E0B-9921-4D02-8408-0D47F915FFE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EBF3AA05-38AB-49E1-B07D-8E779B09CB48}" type="pres">
      <dgm:prSet presAssocID="{23F06E0B-9921-4D02-8408-0D47F915FFEE}" presName="spaceRect" presStyleCnt="0"/>
      <dgm:spPr/>
    </dgm:pt>
    <dgm:pt modelId="{14111059-D68A-4155-AFB0-5CB724EF16F6}" type="pres">
      <dgm:prSet presAssocID="{23F06E0B-9921-4D02-8408-0D47F915FFEE}" presName="parTx" presStyleLbl="revTx" presStyleIdx="2" presStyleCnt="6">
        <dgm:presLayoutVars>
          <dgm:chMax val="0"/>
          <dgm:chPref val="0"/>
        </dgm:presLayoutVars>
      </dgm:prSet>
      <dgm:spPr/>
    </dgm:pt>
    <dgm:pt modelId="{7A0767AC-74C9-4533-9033-DCFD354C48A2}" type="pres">
      <dgm:prSet presAssocID="{053C2B86-6CAB-447F-9E50-1BF564BDCFFD}" presName="sibTrans" presStyleCnt="0"/>
      <dgm:spPr/>
    </dgm:pt>
    <dgm:pt modelId="{AAF51866-0D99-4F73-845D-403F907AB27B}" type="pres">
      <dgm:prSet presAssocID="{E098EC58-F2F4-4422-965F-CE94860F3B45}" presName="compNode" presStyleCnt="0"/>
      <dgm:spPr/>
    </dgm:pt>
    <dgm:pt modelId="{F669FFAD-2C50-448A-A8D2-38C69F3E493D}" type="pres">
      <dgm:prSet presAssocID="{E098EC58-F2F4-4422-965F-CE94860F3B45}" presName="bgRect" presStyleLbl="bgShp" presStyleIdx="3" presStyleCnt="6"/>
      <dgm:spPr/>
    </dgm:pt>
    <dgm:pt modelId="{2EADDE75-8686-416E-A032-2B058683E63D}" type="pres">
      <dgm:prSet presAssocID="{E098EC58-F2F4-4422-965F-CE94860F3B4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2DC9DF7D-B6F0-42FE-AB11-19AC44873E30}" type="pres">
      <dgm:prSet presAssocID="{E098EC58-F2F4-4422-965F-CE94860F3B45}" presName="spaceRect" presStyleCnt="0"/>
      <dgm:spPr/>
    </dgm:pt>
    <dgm:pt modelId="{594125C1-6B7E-408C-B08C-BBF438FAD084}" type="pres">
      <dgm:prSet presAssocID="{E098EC58-F2F4-4422-965F-CE94860F3B45}" presName="parTx" presStyleLbl="revTx" presStyleIdx="3" presStyleCnt="6">
        <dgm:presLayoutVars>
          <dgm:chMax val="0"/>
          <dgm:chPref val="0"/>
        </dgm:presLayoutVars>
      </dgm:prSet>
      <dgm:spPr/>
    </dgm:pt>
    <dgm:pt modelId="{CABE73BB-5700-41E8-B566-7BFAE560A772}" type="pres">
      <dgm:prSet presAssocID="{FAA57982-4EB0-43B8-8498-E620AD01961B}" presName="sibTrans" presStyleCnt="0"/>
      <dgm:spPr/>
    </dgm:pt>
    <dgm:pt modelId="{A3E4F139-7C39-4C35-A175-373F0118EA5E}" type="pres">
      <dgm:prSet presAssocID="{0C37C9DB-C851-47E8-B0B9-D5F621BBA412}" presName="compNode" presStyleCnt="0"/>
      <dgm:spPr/>
    </dgm:pt>
    <dgm:pt modelId="{D7D01D9E-6A26-4FD2-B1D4-1F46E3634493}" type="pres">
      <dgm:prSet presAssocID="{0C37C9DB-C851-47E8-B0B9-D5F621BBA412}" presName="bgRect" presStyleLbl="bgShp" presStyleIdx="4" presStyleCnt="6"/>
      <dgm:spPr/>
    </dgm:pt>
    <dgm:pt modelId="{A5DD2731-2B12-4CAB-954E-94720FCBBE86}" type="pres">
      <dgm:prSet presAssocID="{0C37C9DB-C851-47E8-B0B9-D5F621BBA41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8DABEA52-681C-4510-B351-0BEAECE07FD4}" type="pres">
      <dgm:prSet presAssocID="{0C37C9DB-C851-47E8-B0B9-D5F621BBA412}" presName="spaceRect" presStyleCnt="0"/>
      <dgm:spPr/>
    </dgm:pt>
    <dgm:pt modelId="{08B47362-8DEE-4539-B274-AC22CAFA0F0C}" type="pres">
      <dgm:prSet presAssocID="{0C37C9DB-C851-47E8-B0B9-D5F621BBA412}" presName="parTx" presStyleLbl="revTx" presStyleIdx="4" presStyleCnt="6">
        <dgm:presLayoutVars>
          <dgm:chMax val="0"/>
          <dgm:chPref val="0"/>
        </dgm:presLayoutVars>
      </dgm:prSet>
      <dgm:spPr/>
    </dgm:pt>
    <dgm:pt modelId="{727789F0-FC66-45AA-8441-1242DFB4B7D5}" type="pres">
      <dgm:prSet presAssocID="{EC3846FB-E6B9-429B-A01B-9E3389E58F55}" presName="sibTrans" presStyleCnt="0"/>
      <dgm:spPr/>
    </dgm:pt>
    <dgm:pt modelId="{EA3B3221-D2A4-4DCE-BFDA-42A4027630CB}" type="pres">
      <dgm:prSet presAssocID="{F343FF8E-8D19-4374-A32E-3DD41B883990}" presName="compNode" presStyleCnt="0"/>
      <dgm:spPr/>
    </dgm:pt>
    <dgm:pt modelId="{AA91A10B-CC02-4801-98CF-9AD53646E8A0}" type="pres">
      <dgm:prSet presAssocID="{F343FF8E-8D19-4374-A32E-3DD41B883990}" presName="bgRect" presStyleLbl="bgShp" presStyleIdx="5" presStyleCnt="6"/>
      <dgm:spPr/>
    </dgm:pt>
    <dgm:pt modelId="{47388B26-62B1-4E7B-BD09-B2F6DF53CE45}" type="pres">
      <dgm:prSet presAssocID="{F343FF8E-8D19-4374-A32E-3DD41B88399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3DAF710D-FCD1-4DA5-BCDB-6C774D44243B}" type="pres">
      <dgm:prSet presAssocID="{F343FF8E-8D19-4374-A32E-3DD41B883990}" presName="spaceRect" presStyleCnt="0"/>
      <dgm:spPr/>
    </dgm:pt>
    <dgm:pt modelId="{E40D0526-0C48-45A3-94F0-4C779F841D60}" type="pres">
      <dgm:prSet presAssocID="{F343FF8E-8D19-4374-A32E-3DD41B88399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6A0C014-206A-48BB-ABC9-3AD7D1250C1C}" srcId="{C848045F-BAFA-490C-91BC-1EEE389D06E1}" destId="{50E82FEA-DA4E-4B32-98AE-C06E3411C9BB}" srcOrd="0" destOrd="0" parTransId="{96FD3B08-659C-4133-ACD9-4C6498E30119}" sibTransId="{918F58E1-B460-4366-9D27-8753E08D4669}"/>
    <dgm:cxn modelId="{CCCC882A-B51E-41B5-9E0C-AE236677AA76}" srcId="{C848045F-BAFA-490C-91BC-1EEE389D06E1}" destId="{F343FF8E-8D19-4374-A32E-3DD41B883990}" srcOrd="5" destOrd="0" parTransId="{5379C8E4-E4F4-484C-9FC5-228A781546BE}" sibTransId="{EC94483D-8B0D-4DC7-9B97-7367BD8ECB35}"/>
    <dgm:cxn modelId="{65F2213F-6504-4DB1-B4EF-9AE0B1AC588F}" srcId="{C848045F-BAFA-490C-91BC-1EEE389D06E1}" destId="{23F06E0B-9921-4D02-8408-0D47F915FFEE}" srcOrd="2" destOrd="0" parTransId="{636A864A-6EC4-408D-BD5D-D5A03BEF0435}" sibTransId="{053C2B86-6CAB-447F-9E50-1BF564BDCFFD}"/>
    <dgm:cxn modelId="{B4582549-852F-4737-86A4-45E3CB30016C}" type="presOf" srcId="{E098EC58-F2F4-4422-965F-CE94860F3B45}" destId="{594125C1-6B7E-408C-B08C-BBF438FAD084}" srcOrd="0" destOrd="0" presId="urn:microsoft.com/office/officeart/2018/2/layout/IconVerticalSolidList"/>
    <dgm:cxn modelId="{374B176B-3B3B-4116-891A-D3FE72077DF3}" type="presOf" srcId="{F343FF8E-8D19-4374-A32E-3DD41B883990}" destId="{E40D0526-0C48-45A3-94F0-4C779F841D60}" srcOrd="0" destOrd="0" presId="urn:microsoft.com/office/officeart/2018/2/layout/IconVerticalSolidList"/>
    <dgm:cxn modelId="{8E89CC71-ED6E-4A8F-B237-F61ADAEF49D3}" type="presOf" srcId="{50E82FEA-DA4E-4B32-98AE-C06E3411C9BB}" destId="{70CBEEAD-C284-47AD-967F-BB831D2605AF}" srcOrd="0" destOrd="0" presId="urn:microsoft.com/office/officeart/2018/2/layout/IconVerticalSolidList"/>
    <dgm:cxn modelId="{A3114A72-ED72-474E-A4EC-A36C9D521651}" type="presOf" srcId="{23F06E0B-9921-4D02-8408-0D47F915FFEE}" destId="{14111059-D68A-4155-AFB0-5CB724EF16F6}" srcOrd="0" destOrd="0" presId="urn:microsoft.com/office/officeart/2018/2/layout/IconVerticalSolidList"/>
    <dgm:cxn modelId="{8B11E092-9185-4C7A-ADD5-B12B26B7BB3B}" type="presOf" srcId="{0C37C9DB-C851-47E8-B0B9-D5F621BBA412}" destId="{08B47362-8DEE-4539-B274-AC22CAFA0F0C}" srcOrd="0" destOrd="0" presId="urn:microsoft.com/office/officeart/2018/2/layout/IconVerticalSolidList"/>
    <dgm:cxn modelId="{19CC2FA5-2487-4073-9910-6D27F86A206B}" type="presOf" srcId="{EA03FFC1-978A-4D79-B330-2A4537BCDFCA}" destId="{C5EC04A8-A0C1-47A6-AA83-52239DB0F5CC}" srcOrd="0" destOrd="0" presId="urn:microsoft.com/office/officeart/2018/2/layout/IconVerticalSolidList"/>
    <dgm:cxn modelId="{A3B6BBB2-E3A5-42EC-8B52-BBC5D62A0E00}" type="presOf" srcId="{C848045F-BAFA-490C-91BC-1EEE389D06E1}" destId="{1ADCAEED-E3BB-42A1-8DE1-518DCD36143A}" srcOrd="0" destOrd="0" presId="urn:microsoft.com/office/officeart/2018/2/layout/IconVerticalSolidList"/>
    <dgm:cxn modelId="{72D41CBB-8288-4BE5-8ABE-005AD6181214}" srcId="{C848045F-BAFA-490C-91BC-1EEE389D06E1}" destId="{0C37C9DB-C851-47E8-B0B9-D5F621BBA412}" srcOrd="4" destOrd="0" parTransId="{4804B33C-F75C-467C-AC88-548BA41869DD}" sibTransId="{EC3846FB-E6B9-429B-A01B-9E3389E58F55}"/>
    <dgm:cxn modelId="{9D0D11F6-5AA3-4CFE-9E75-CF1D27D5E105}" srcId="{C848045F-BAFA-490C-91BC-1EEE389D06E1}" destId="{EA03FFC1-978A-4D79-B330-2A4537BCDFCA}" srcOrd="1" destOrd="0" parTransId="{5176B43A-9FEE-415D-8CA3-5DCF7DD90A5A}" sibTransId="{F3D0DD6B-E462-4CAE-BADA-1C14431C951B}"/>
    <dgm:cxn modelId="{322C34FC-4B63-46B4-85C2-3E603D64C8E7}" srcId="{C848045F-BAFA-490C-91BC-1EEE389D06E1}" destId="{E098EC58-F2F4-4422-965F-CE94860F3B45}" srcOrd="3" destOrd="0" parTransId="{D48DC778-4FCF-4DE2-A07F-E8273AB5D1D9}" sibTransId="{FAA57982-4EB0-43B8-8498-E620AD01961B}"/>
    <dgm:cxn modelId="{9EF9F1DA-D038-4222-9090-2DB260025F75}" type="presParOf" srcId="{1ADCAEED-E3BB-42A1-8DE1-518DCD36143A}" destId="{740EA305-BB01-4A27-ADB7-73C39CEA61DE}" srcOrd="0" destOrd="0" presId="urn:microsoft.com/office/officeart/2018/2/layout/IconVerticalSolidList"/>
    <dgm:cxn modelId="{F47C93AF-1A22-4E97-89DF-0BD7482D17BE}" type="presParOf" srcId="{740EA305-BB01-4A27-ADB7-73C39CEA61DE}" destId="{B421F42F-E16E-4306-8FB2-82489D889D8E}" srcOrd="0" destOrd="0" presId="urn:microsoft.com/office/officeart/2018/2/layout/IconVerticalSolidList"/>
    <dgm:cxn modelId="{426094B0-71C1-49DF-B625-9FB629BDA13B}" type="presParOf" srcId="{740EA305-BB01-4A27-ADB7-73C39CEA61DE}" destId="{45C1B589-D265-4DDF-8BF5-A5578618B241}" srcOrd="1" destOrd="0" presId="urn:microsoft.com/office/officeart/2018/2/layout/IconVerticalSolidList"/>
    <dgm:cxn modelId="{CB84BEF3-8A62-4E15-A74F-758F10BA4BAE}" type="presParOf" srcId="{740EA305-BB01-4A27-ADB7-73C39CEA61DE}" destId="{2303E2E8-98D4-4C4F-9E78-7B472A81930F}" srcOrd="2" destOrd="0" presId="urn:microsoft.com/office/officeart/2018/2/layout/IconVerticalSolidList"/>
    <dgm:cxn modelId="{5633814F-EFE4-4BBB-AC5F-75174BDE4E76}" type="presParOf" srcId="{740EA305-BB01-4A27-ADB7-73C39CEA61DE}" destId="{70CBEEAD-C284-47AD-967F-BB831D2605AF}" srcOrd="3" destOrd="0" presId="urn:microsoft.com/office/officeart/2018/2/layout/IconVerticalSolidList"/>
    <dgm:cxn modelId="{E8B9AAE2-6265-4CE9-B87A-49FCA0977715}" type="presParOf" srcId="{1ADCAEED-E3BB-42A1-8DE1-518DCD36143A}" destId="{30D58515-88EB-43CD-A3EC-65A568011A82}" srcOrd="1" destOrd="0" presId="urn:microsoft.com/office/officeart/2018/2/layout/IconVerticalSolidList"/>
    <dgm:cxn modelId="{B4F31E7A-FD21-40DF-83A8-DA9FB8D23971}" type="presParOf" srcId="{1ADCAEED-E3BB-42A1-8DE1-518DCD36143A}" destId="{32116AE9-F479-4178-A909-9F13750666AF}" srcOrd="2" destOrd="0" presId="urn:microsoft.com/office/officeart/2018/2/layout/IconVerticalSolidList"/>
    <dgm:cxn modelId="{AF20AEFD-E3DA-48D8-9593-F19E83682CE9}" type="presParOf" srcId="{32116AE9-F479-4178-A909-9F13750666AF}" destId="{FFA06B73-3D75-4AE0-AE4E-CA6E8D53D27E}" srcOrd="0" destOrd="0" presId="urn:microsoft.com/office/officeart/2018/2/layout/IconVerticalSolidList"/>
    <dgm:cxn modelId="{2A3FD25E-34E8-4A2C-B5FE-86AFBE04411D}" type="presParOf" srcId="{32116AE9-F479-4178-A909-9F13750666AF}" destId="{8196C853-78CB-451D-91FE-57FD9B5AE785}" srcOrd="1" destOrd="0" presId="urn:microsoft.com/office/officeart/2018/2/layout/IconVerticalSolidList"/>
    <dgm:cxn modelId="{B05C9FCC-5A34-426E-900E-83241128CE1A}" type="presParOf" srcId="{32116AE9-F479-4178-A909-9F13750666AF}" destId="{B66E6515-6C8E-467C-B0B9-5690497B776A}" srcOrd="2" destOrd="0" presId="urn:microsoft.com/office/officeart/2018/2/layout/IconVerticalSolidList"/>
    <dgm:cxn modelId="{FED22DFB-350B-4ACA-BCB1-81874DA44833}" type="presParOf" srcId="{32116AE9-F479-4178-A909-9F13750666AF}" destId="{C5EC04A8-A0C1-47A6-AA83-52239DB0F5CC}" srcOrd="3" destOrd="0" presId="urn:microsoft.com/office/officeart/2018/2/layout/IconVerticalSolidList"/>
    <dgm:cxn modelId="{3A6E7468-5C1C-4FC2-B8C6-DC9497127586}" type="presParOf" srcId="{1ADCAEED-E3BB-42A1-8DE1-518DCD36143A}" destId="{EDB85B76-9050-48BE-96F8-92F4CDD01636}" srcOrd="3" destOrd="0" presId="urn:microsoft.com/office/officeart/2018/2/layout/IconVerticalSolidList"/>
    <dgm:cxn modelId="{A2078B37-823D-464A-B8C9-3AECAD99919C}" type="presParOf" srcId="{1ADCAEED-E3BB-42A1-8DE1-518DCD36143A}" destId="{0238554D-C72C-4AA1-966B-99D87C1A555E}" srcOrd="4" destOrd="0" presId="urn:microsoft.com/office/officeart/2018/2/layout/IconVerticalSolidList"/>
    <dgm:cxn modelId="{9D8E9C33-720F-47CE-BE4B-7D7B50316187}" type="presParOf" srcId="{0238554D-C72C-4AA1-966B-99D87C1A555E}" destId="{3F0845EE-0FBA-4FE7-BBE3-20404F95203A}" srcOrd="0" destOrd="0" presId="urn:microsoft.com/office/officeart/2018/2/layout/IconVerticalSolidList"/>
    <dgm:cxn modelId="{67AC8B49-E7F4-412F-8ABF-3771717687B4}" type="presParOf" srcId="{0238554D-C72C-4AA1-966B-99D87C1A555E}" destId="{81A26682-C6F1-4AD1-B371-A192D9AF8E84}" srcOrd="1" destOrd="0" presId="urn:microsoft.com/office/officeart/2018/2/layout/IconVerticalSolidList"/>
    <dgm:cxn modelId="{CAA7649F-3230-4CB0-BF76-7545FFF4FD48}" type="presParOf" srcId="{0238554D-C72C-4AA1-966B-99D87C1A555E}" destId="{EBF3AA05-38AB-49E1-B07D-8E779B09CB48}" srcOrd="2" destOrd="0" presId="urn:microsoft.com/office/officeart/2018/2/layout/IconVerticalSolidList"/>
    <dgm:cxn modelId="{D99C152A-D0A8-4B50-971B-7956F0F43390}" type="presParOf" srcId="{0238554D-C72C-4AA1-966B-99D87C1A555E}" destId="{14111059-D68A-4155-AFB0-5CB724EF16F6}" srcOrd="3" destOrd="0" presId="urn:microsoft.com/office/officeart/2018/2/layout/IconVerticalSolidList"/>
    <dgm:cxn modelId="{6ED8C394-0EEC-4BDE-B9F3-FC36043C0D42}" type="presParOf" srcId="{1ADCAEED-E3BB-42A1-8DE1-518DCD36143A}" destId="{7A0767AC-74C9-4533-9033-DCFD354C48A2}" srcOrd="5" destOrd="0" presId="urn:microsoft.com/office/officeart/2018/2/layout/IconVerticalSolidList"/>
    <dgm:cxn modelId="{C4C07A35-DDFB-44EC-8795-946A35F0C590}" type="presParOf" srcId="{1ADCAEED-E3BB-42A1-8DE1-518DCD36143A}" destId="{AAF51866-0D99-4F73-845D-403F907AB27B}" srcOrd="6" destOrd="0" presId="urn:microsoft.com/office/officeart/2018/2/layout/IconVerticalSolidList"/>
    <dgm:cxn modelId="{5A8D405F-88DB-45E2-8B77-96FDB3C6052B}" type="presParOf" srcId="{AAF51866-0D99-4F73-845D-403F907AB27B}" destId="{F669FFAD-2C50-448A-A8D2-38C69F3E493D}" srcOrd="0" destOrd="0" presId="urn:microsoft.com/office/officeart/2018/2/layout/IconVerticalSolidList"/>
    <dgm:cxn modelId="{DED7B28F-03E6-4F82-A83C-7BD931359B02}" type="presParOf" srcId="{AAF51866-0D99-4F73-845D-403F907AB27B}" destId="{2EADDE75-8686-416E-A032-2B058683E63D}" srcOrd="1" destOrd="0" presId="urn:microsoft.com/office/officeart/2018/2/layout/IconVerticalSolidList"/>
    <dgm:cxn modelId="{D4110696-D9CC-42FB-8F4B-EBD9621411BF}" type="presParOf" srcId="{AAF51866-0D99-4F73-845D-403F907AB27B}" destId="{2DC9DF7D-B6F0-42FE-AB11-19AC44873E30}" srcOrd="2" destOrd="0" presId="urn:microsoft.com/office/officeart/2018/2/layout/IconVerticalSolidList"/>
    <dgm:cxn modelId="{68E436E3-9215-4E16-A216-96228EC03D71}" type="presParOf" srcId="{AAF51866-0D99-4F73-845D-403F907AB27B}" destId="{594125C1-6B7E-408C-B08C-BBF438FAD084}" srcOrd="3" destOrd="0" presId="urn:microsoft.com/office/officeart/2018/2/layout/IconVerticalSolidList"/>
    <dgm:cxn modelId="{3BD09F34-C323-4779-8843-BBB4C28369EF}" type="presParOf" srcId="{1ADCAEED-E3BB-42A1-8DE1-518DCD36143A}" destId="{CABE73BB-5700-41E8-B566-7BFAE560A772}" srcOrd="7" destOrd="0" presId="urn:microsoft.com/office/officeart/2018/2/layout/IconVerticalSolidList"/>
    <dgm:cxn modelId="{5B537360-F8A0-4B9C-B854-190F822C784D}" type="presParOf" srcId="{1ADCAEED-E3BB-42A1-8DE1-518DCD36143A}" destId="{A3E4F139-7C39-4C35-A175-373F0118EA5E}" srcOrd="8" destOrd="0" presId="urn:microsoft.com/office/officeart/2018/2/layout/IconVerticalSolidList"/>
    <dgm:cxn modelId="{DBA5392D-5546-48A6-ABE6-65AAA36CA2B6}" type="presParOf" srcId="{A3E4F139-7C39-4C35-A175-373F0118EA5E}" destId="{D7D01D9E-6A26-4FD2-B1D4-1F46E3634493}" srcOrd="0" destOrd="0" presId="urn:microsoft.com/office/officeart/2018/2/layout/IconVerticalSolidList"/>
    <dgm:cxn modelId="{534D0F96-C99B-45A4-9838-4BD464F554A5}" type="presParOf" srcId="{A3E4F139-7C39-4C35-A175-373F0118EA5E}" destId="{A5DD2731-2B12-4CAB-954E-94720FCBBE86}" srcOrd="1" destOrd="0" presId="urn:microsoft.com/office/officeart/2018/2/layout/IconVerticalSolidList"/>
    <dgm:cxn modelId="{C2841DBF-8D4F-42BC-B58E-8353969D3B9C}" type="presParOf" srcId="{A3E4F139-7C39-4C35-A175-373F0118EA5E}" destId="{8DABEA52-681C-4510-B351-0BEAECE07FD4}" srcOrd="2" destOrd="0" presId="urn:microsoft.com/office/officeart/2018/2/layout/IconVerticalSolidList"/>
    <dgm:cxn modelId="{EE1D1CF2-03B7-441C-93F7-7CEEA257023A}" type="presParOf" srcId="{A3E4F139-7C39-4C35-A175-373F0118EA5E}" destId="{08B47362-8DEE-4539-B274-AC22CAFA0F0C}" srcOrd="3" destOrd="0" presId="urn:microsoft.com/office/officeart/2018/2/layout/IconVerticalSolidList"/>
    <dgm:cxn modelId="{9000A7B1-F3DE-44FD-8239-60F55761F9A5}" type="presParOf" srcId="{1ADCAEED-E3BB-42A1-8DE1-518DCD36143A}" destId="{727789F0-FC66-45AA-8441-1242DFB4B7D5}" srcOrd="9" destOrd="0" presId="urn:microsoft.com/office/officeart/2018/2/layout/IconVerticalSolidList"/>
    <dgm:cxn modelId="{81DDA178-7547-474F-9E04-D757BC9CCE28}" type="presParOf" srcId="{1ADCAEED-E3BB-42A1-8DE1-518DCD36143A}" destId="{EA3B3221-D2A4-4DCE-BFDA-42A4027630CB}" srcOrd="10" destOrd="0" presId="urn:microsoft.com/office/officeart/2018/2/layout/IconVerticalSolidList"/>
    <dgm:cxn modelId="{F384894D-7011-48A0-86D4-03DFA82BC7EE}" type="presParOf" srcId="{EA3B3221-D2A4-4DCE-BFDA-42A4027630CB}" destId="{AA91A10B-CC02-4801-98CF-9AD53646E8A0}" srcOrd="0" destOrd="0" presId="urn:microsoft.com/office/officeart/2018/2/layout/IconVerticalSolidList"/>
    <dgm:cxn modelId="{88EBDA39-9D62-45C6-A4B3-0859942CFCAC}" type="presParOf" srcId="{EA3B3221-D2A4-4DCE-BFDA-42A4027630CB}" destId="{47388B26-62B1-4E7B-BD09-B2F6DF53CE45}" srcOrd="1" destOrd="0" presId="urn:microsoft.com/office/officeart/2018/2/layout/IconVerticalSolidList"/>
    <dgm:cxn modelId="{ADFDD14B-52C8-4A0D-AE5C-BDC0DB63995F}" type="presParOf" srcId="{EA3B3221-D2A4-4DCE-BFDA-42A4027630CB}" destId="{3DAF710D-FCD1-4DA5-BCDB-6C774D44243B}" srcOrd="2" destOrd="0" presId="urn:microsoft.com/office/officeart/2018/2/layout/IconVerticalSolidList"/>
    <dgm:cxn modelId="{58C8F43E-5972-4381-85EB-8BDDCD502269}" type="presParOf" srcId="{EA3B3221-D2A4-4DCE-BFDA-42A4027630CB}" destId="{E40D0526-0C48-45A3-94F0-4C779F841D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298358D-1822-42AB-9A4B-A3B24433331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A64703D-C10F-4A58-AF3A-ECB019393859}">
      <dgm:prSet/>
      <dgm:spPr/>
      <dgm:t>
        <a:bodyPr/>
        <a:lstStyle/>
        <a:p>
          <a:r>
            <a:rPr lang="en-GB"/>
            <a:t>British Retail Consortium. (2023). Retail Trends and Insights. Retrieved from </a:t>
          </a:r>
          <a:r>
            <a:rPr lang="en-GB">
              <a:hlinkClick xmlns:r="http://schemas.openxmlformats.org/officeDocument/2006/relationships" r:id="rId1"/>
            </a:rPr>
            <a:t>BRC website</a:t>
          </a:r>
          <a:r>
            <a:rPr lang="en-GB"/>
            <a:t>.</a:t>
          </a:r>
          <a:endParaRPr lang="en-US"/>
        </a:p>
      </dgm:t>
    </dgm:pt>
    <dgm:pt modelId="{26C96E5D-36C0-49EE-BA4F-3B32CB7397CA}" type="parTrans" cxnId="{0D76D1ED-DF53-4E82-B77B-4FDBC7E412BE}">
      <dgm:prSet/>
      <dgm:spPr/>
      <dgm:t>
        <a:bodyPr/>
        <a:lstStyle/>
        <a:p>
          <a:endParaRPr lang="en-US"/>
        </a:p>
      </dgm:t>
    </dgm:pt>
    <dgm:pt modelId="{01F10A54-7F48-42D5-8151-B0B6A378A3DC}" type="sibTrans" cxnId="{0D76D1ED-DF53-4E82-B77B-4FDBC7E412BE}">
      <dgm:prSet/>
      <dgm:spPr/>
      <dgm:t>
        <a:bodyPr/>
        <a:lstStyle/>
        <a:p>
          <a:endParaRPr lang="en-US"/>
        </a:p>
      </dgm:t>
    </dgm:pt>
    <dgm:pt modelId="{B7FFD2DF-6839-4D7F-91B1-3A53C1B7C79C}">
      <dgm:prSet/>
      <dgm:spPr/>
      <dgm:t>
        <a:bodyPr/>
        <a:lstStyle/>
        <a:p>
          <a:r>
            <a:rPr lang="en-GB"/>
            <a:t>Companies House. (2023). Registering a Limited Liability Company. Retrieved from Companies House website. </a:t>
          </a:r>
          <a:endParaRPr lang="en-US"/>
        </a:p>
      </dgm:t>
    </dgm:pt>
    <dgm:pt modelId="{C5D5D5AD-5464-43F6-9024-E440378E76E2}" type="parTrans" cxnId="{5709D089-15D8-4065-A376-3DCBCC087582}">
      <dgm:prSet/>
      <dgm:spPr/>
      <dgm:t>
        <a:bodyPr/>
        <a:lstStyle/>
        <a:p>
          <a:endParaRPr lang="en-US"/>
        </a:p>
      </dgm:t>
    </dgm:pt>
    <dgm:pt modelId="{909D8ADD-A7EF-43C0-BE67-95F78E02D82C}" type="sibTrans" cxnId="{5709D089-15D8-4065-A376-3DCBCC087582}">
      <dgm:prSet/>
      <dgm:spPr/>
      <dgm:t>
        <a:bodyPr/>
        <a:lstStyle/>
        <a:p>
          <a:endParaRPr lang="en-US"/>
        </a:p>
      </dgm:t>
    </dgm:pt>
    <dgm:pt modelId="{63D34242-6652-4AB5-A472-8DB17B8BF796}">
      <dgm:prSet/>
      <dgm:spPr/>
      <dgm:t>
        <a:bodyPr/>
        <a:lstStyle/>
        <a:p>
          <a:r>
            <a:rPr lang="en-GB"/>
            <a:t>FashionUnited. (2023). Global Fashion Industry News. Retrieved from </a:t>
          </a:r>
          <a:r>
            <a:rPr lang="en-GB">
              <a:hlinkClick xmlns:r="http://schemas.openxmlformats.org/officeDocument/2006/relationships" r:id="rId2"/>
            </a:rPr>
            <a:t>FashionUnited website</a:t>
          </a:r>
          <a:r>
            <a:rPr lang="en-GB"/>
            <a:t>.</a:t>
          </a:r>
          <a:endParaRPr lang="en-US"/>
        </a:p>
      </dgm:t>
    </dgm:pt>
    <dgm:pt modelId="{CBACE22A-18B7-46A8-A428-9419DC5319B0}" type="parTrans" cxnId="{F00B5FB5-4215-4422-A564-1E05E9CC022C}">
      <dgm:prSet/>
      <dgm:spPr/>
      <dgm:t>
        <a:bodyPr/>
        <a:lstStyle/>
        <a:p>
          <a:endParaRPr lang="en-US"/>
        </a:p>
      </dgm:t>
    </dgm:pt>
    <dgm:pt modelId="{172FF300-D225-45B3-B308-DC59A08B10FA}" type="sibTrans" cxnId="{F00B5FB5-4215-4422-A564-1E05E9CC022C}">
      <dgm:prSet/>
      <dgm:spPr/>
      <dgm:t>
        <a:bodyPr/>
        <a:lstStyle/>
        <a:p>
          <a:endParaRPr lang="en-US"/>
        </a:p>
      </dgm:t>
    </dgm:pt>
    <dgm:pt modelId="{59D444B3-7C2D-458D-B7F6-35CB4FE64193}">
      <dgm:prSet/>
      <dgm:spPr/>
      <dgm:t>
        <a:bodyPr/>
        <a:lstStyle/>
        <a:p>
          <a:r>
            <a:rPr lang="en-GB"/>
            <a:t>Johnson, G., Scholes, K., &amp; Whittington, R. (2017). Exploring Strategy: Text and Cases (11th ed.). Pearson Education.</a:t>
          </a:r>
          <a:endParaRPr lang="en-US"/>
        </a:p>
      </dgm:t>
    </dgm:pt>
    <dgm:pt modelId="{49DEDBB9-AAAD-4BF7-B5F0-C3730AA44F31}" type="parTrans" cxnId="{54B5DA39-11CE-4091-B7B6-5D3C6ABB34C6}">
      <dgm:prSet/>
      <dgm:spPr/>
      <dgm:t>
        <a:bodyPr/>
        <a:lstStyle/>
        <a:p>
          <a:endParaRPr lang="en-US"/>
        </a:p>
      </dgm:t>
    </dgm:pt>
    <dgm:pt modelId="{E09D286A-DEE6-4C5B-BECA-DB7E8B2534E2}" type="sibTrans" cxnId="{54B5DA39-11CE-4091-B7B6-5D3C6ABB34C6}">
      <dgm:prSet/>
      <dgm:spPr/>
      <dgm:t>
        <a:bodyPr/>
        <a:lstStyle/>
        <a:p>
          <a:endParaRPr lang="en-US"/>
        </a:p>
      </dgm:t>
    </dgm:pt>
    <dgm:pt modelId="{7713E40A-3D17-4D97-9E3C-75A2E70550F7}">
      <dgm:prSet/>
      <dgm:spPr/>
      <dgm:t>
        <a:bodyPr/>
        <a:lstStyle/>
        <a:p>
          <a:r>
            <a:rPr lang="en-GB"/>
            <a:t>Kotler, P., &amp; Keller, K. L. (2016). Marketing Management (15th ed.). Pearson Education.</a:t>
          </a:r>
          <a:endParaRPr lang="en-US"/>
        </a:p>
      </dgm:t>
    </dgm:pt>
    <dgm:pt modelId="{9E1F9D98-CCBA-48D4-A40E-9948E0BBBDE0}" type="parTrans" cxnId="{3A6CF366-0629-4159-8E4B-7384FD859F5A}">
      <dgm:prSet/>
      <dgm:spPr/>
      <dgm:t>
        <a:bodyPr/>
        <a:lstStyle/>
        <a:p>
          <a:endParaRPr lang="en-US"/>
        </a:p>
      </dgm:t>
    </dgm:pt>
    <dgm:pt modelId="{D2B7D726-0E74-49FC-BD2C-177B194DC29F}" type="sibTrans" cxnId="{3A6CF366-0629-4159-8E4B-7384FD859F5A}">
      <dgm:prSet/>
      <dgm:spPr/>
      <dgm:t>
        <a:bodyPr/>
        <a:lstStyle/>
        <a:p>
          <a:endParaRPr lang="en-US"/>
        </a:p>
      </dgm:t>
    </dgm:pt>
    <dgm:pt modelId="{B410AC1E-5556-4139-B48B-432D65EA502D}">
      <dgm:prSet/>
      <dgm:spPr/>
      <dgm:t>
        <a:bodyPr/>
        <a:lstStyle/>
        <a:p>
          <a:r>
            <a:rPr lang="en-GB"/>
            <a:t>Mintel. (2023). UK Fashion Retail Market Report. Retrieved from </a:t>
          </a:r>
          <a:r>
            <a:rPr lang="en-GB">
              <a:hlinkClick xmlns:r="http://schemas.openxmlformats.org/officeDocument/2006/relationships" r:id="rId3"/>
            </a:rPr>
            <a:t>Mintel website</a:t>
          </a:r>
          <a:r>
            <a:rPr lang="en-GB"/>
            <a:t>.</a:t>
          </a:r>
          <a:endParaRPr lang="en-US"/>
        </a:p>
      </dgm:t>
    </dgm:pt>
    <dgm:pt modelId="{998DFD21-A15D-4741-B8BB-22BE5A3AEE59}" type="parTrans" cxnId="{D33CCEDB-34AA-407C-BB0F-E8CCEE8EB71D}">
      <dgm:prSet/>
      <dgm:spPr/>
      <dgm:t>
        <a:bodyPr/>
        <a:lstStyle/>
        <a:p>
          <a:endParaRPr lang="en-US"/>
        </a:p>
      </dgm:t>
    </dgm:pt>
    <dgm:pt modelId="{676F9FD0-3C95-4FC5-AD22-EB3E135887F0}" type="sibTrans" cxnId="{D33CCEDB-34AA-407C-BB0F-E8CCEE8EB71D}">
      <dgm:prSet/>
      <dgm:spPr/>
      <dgm:t>
        <a:bodyPr/>
        <a:lstStyle/>
        <a:p>
          <a:endParaRPr lang="en-US"/>
        </a:p>
      </dgm:t>
    </dgm:pt>
    <dgm:pt modelId="{D88885BE-5A36-4338-9C29-E65F5377BC20}">
      <dgm:prSet/>
      <dgm:spPr/>
      <dgm:t>
        <a:bodyPr/>
        <a:lstStyle/>
        <a:p>
          <a:r>
            <a:rPr lang="en-GB"/>
            <a:t>Statista. (2023). Fashion Retail Industry Report. Retrieved from </a:t>
          </a:r>
          <a:r>
            <a:rPr lang="en-GB">
              <a:hlinkClick xmlns:r="http://schemas.openxmlformats.org/officeDocument/2006/relationships" r:id="rId4"/>
            </a:rPr>
            <a:t>Statista website</a:t>
          </a:r>
          <a:r>
            <a:rPr lang="en-GB"/>
            <a:t>.</a:t>
          </a:r>
          <a:endParaRPr lang="en-US"/>
        </a:p>
      </dgm:t>
    </dgm:pt>
    <dgm:pt modelId="{E6797A81-F3B8-488F-B65C-8D9078F912B8}" type="parTrans" cxnId="{B5564835-AA93-482E-AB87-4B6C0E328406}">
      <dgm:prSet/>
      <dgm:spPr/>
      <dgm:t>
        <a:bodyPr/>
        <a:lstStyle/>
        <a:p>
          <a:endParaRPr lang="en-US"/>
        </a:p>
      </dgm:t>
    </dgm:pt>
    <dgm:pt modelId="{F326E95C-6318-45BD-8A8E-87AD2F9E9426}" type="sibTrans" cxnId="{B5564835-AA93-482E-AB87-4B6C0E328406}">
      <dgm:prSet/>
      <dgm:spPr/>
      <dgm:t>
        <a:bodyPr/>
        <a:lstStyle/>
        <a:p>
          <a:endParaRPr lang="en-US"/>
        </a:p>
      </dgm:t>
    </dgm:pt>
    <dgm:pt modelId="{DD5ECA86-558B-4898-A2A9-8EB22DC2CC58}">
      <dgm:prSet/>
      <dgm:spPr/>
      <dgm:t>
        <a:bodyPr/>
        <a:lstStyle/>
        <a:p>
          <a:r>
            <a:rPr lang="en-GB"/>
            <a:t>UK Government. (2023). Guide to Starting a Business. Retrieved from </a:t>
          </a:r>
          <a:r>
            <a:rPr lang="en-GB">
              <a:hlinkClick xmlns:r="http://schemas.openxmlformats.org/officeDocument/2006/relationships" r:id="rId5"/>
            </a:rPr>
            <a:t>GOV.UK</a:t>
          </a:r>
          <a:r>
            <a:rPr lang="en-GB"/>
            <a:t>.</a:t>
          </a:r>
          <a:endParaRPr lang="en-US"/>
        </a:p>
      </dgm:t>
    </dgm:pt>
    <dgm:pt modelId="{5BDC6CFD-53E5-4315-A05D-EF61B32A3939}" type="parTrans" cxnId="{5C3E9C7B-C1EB-45C1-88BE-62128FC6730E}">
      <dgm:prSet/>
      <dgm:spPr/>
      <dgm:t>
        <a:bodyPr/>
        <a:lstStyle/>
        <a:p>
          <a:endParaRPr lang="en-US"/>
        </a:p>
      </dgm:t>
    </dgm:pt>
    <dgm:pt modelId="{12F7C48F-C6FF-4019-9851-050A0BC18A40}" type="sibTrans" cxnId="{5C3E9C7B-C1EB-45C1-88BE-62128FC6730E}">
      <dgm:prSet/>
      <dgm:spPr/>
      <dgm:t>
        <a:bodyPr/>
        <a:lstStyle/>
        <a:p>
          <a:endParaRPr lang="en-US"/>
        </a:p>
      </dgm:t>
    </dgm:pt>
    <dgm:pt modelId="{67037B7A-BA55-6E45-AE96-2DB40085D7F2}" type="pres">
      <dgm:prSet presAssocID="{7298358D-1822-42AB-9A4B-A3B244333316}" presName="vert0" presStyleCnt="0">
        <dgm:presLayoutVars>
          <dgm:dir/>
          <dgm:animOne val="branch"/>
          <dgm:animLvl val="lvl"/>
        </dgm:presLayoutVars>
      </dgm:prSet>
      <dgm:spPr/>
    </dgm:pt>
    <dgm:pt modelId="{AF1C9713-1092-9A48-982E-2FAF873F876E}" type="pres">
      <dgm:prSet presAssocID="{DA64703D-C10F-4A58-AF3A-ECB019393859}" presName="thickLine" presStyleLbl="alignNode1" presStyleIdx="0" presStyleCnt="8"/>
      <dgm:spPr/>
    </dgm:pt>
    <dgm:pt modelId="{C850714B-9582-0543-B06E-D1A6398542A7}" type="pres">
      <dgm:prSet presAssocID="{DA64703D-C10F-4A58-AF3A-ECB019393859}" presName="horz1" presStyleCnt="0"/>
      <dgm:spPr/>
    </dgm:pt>
    <dgm:pt modelId="{54B76876-940F-A344-B845-448B929868D9}" type="pres">
      <dgm:prSet presAssocID="{DA64703D-C10F-4A58-AF3A-ECB019393859}" presName="tx1" presStyleLbl="revTx" presStyleIdx="0" presStyleCnt="8"/>
      <dgm:spPr/>
    </dgm:pt>
    <dgm:pt modelId="{6A27EE03-23E4-1945-BBAF-262138391701}" type="pres">
      <dgm:prSet presAssocID="{DA64703D-C10F-4A58-AF3A-ECB019393859}" presName="vert1" presStyleCnt="0"/>
      <dgm:spPr/>
    </dgm:pt>
    <dgm:pt modelId="{5B2BE951-747C-A34D-96E2-CDAA903E2B01}" type="pres">
      <dgm:prSet presAssocID="{B7FFD2DF-6839-4D7F-91B1-3A53C1B7C79C}" presName="thickLine" presStyleLbl="alignNode1" presStyleIdx="1" presStyleCnt="8"/>
      <dgm:spPr/>
    </dgm:pt>
    <dgm:pt modelId="{4B9E71D1-346E-1347-B978-6785C501304C}" type="pres">
      <dgm:prSet presAssocID="{B7FFD2DF-6839-4D7F-91B1-3A53C1B7C79C}" presName="horz1" presStyleCnt="0"/>
      <dgm:spPr/>
    </dgm:pt>
    <dgm:pt modelId="{4C30BB0A-1330-2446-AF6E-70346D22DAE9}" type="pres">
      <dgm:prSet presAssocID="{B7FFD2DF-6839-4D7F-91B1-3A53C1B7C79C}" presName="tx1" presStyleLbl="revTx" presStyleIdx="1" presStyleCnt="8"/>
      <dgm:spPr/>
    </dgm:pt>
    <dgm:pt modelId="{3F43EFAE-B746-0941-953D-68AEFE6C6B78}" type="pres">
      <dgm:prSet presAssocID="{B7FFD2DF-6839-4D7F-91B1-3A53C1B7C79C}" presName="vert1" presStyleCnt="0"/>
      <dgm:spPr/>
    </dgm:pt>
    <dgm:pt modelId="{1DA9E9B4-1EC6-FB48-B493-51FF502AA550}" type="pres">
      <dgm:prSet presAssocID="{63D34242-6652-4AB5-A472-8DB17B8BF796}" presName="thickLine" presStyleLbl="alignNode1" presStyleIdx="2" presStyleCnt="8"/>
      <dgm:spPr/>
    </dgm:pt>
    <dgm:pt modelId="{68B30216-5C9C-B442-AA2B-4A6283CD9E7A}" type="pres">
      <dgm:prSet presAssocID="{63D34242-6652-4AB5-A472-8DB17B8BF796}" presName="horz1" presStyleCnt="0"/>
      <dgm:spPr/>
    </dgm:pt>
    <dgm:pt modelId="{49158204-2FB1-1F4E-B683-00EAB93B81D4}" type="pres">
      <dgm:prSet presAssocID="{63D34242-6652-4AB5-A472-8DB17B8BF796}" presName="tx1" presStyleLbl="revTx" presStyleIdx="2" presStyleCnt="8"/>
      <dgm:spPr/>
    </dgm:pt>
    <dgm:pt modelId="{C1C90107-521F-BF4B-9C81-6A52CCF0C2BA}" type="pres">
      <dgm:prSet presAssocID="{63D34242-6652-4AB5-A472-8DB17B8BF796}" presName="vert1" presStyleCnt="0"/>
      <dgm:spPr/>
    </dgm:pt>
    <dgm:pt modelId="{B67D22EC-34F5-A941-8568-0FFE936E42FE}" type="pres">
      <dgm:prSet presAssocID="{59D444B3-7C2D-458D-B7F6-35CB4FE64193}" presName="thickLine" presStyleLbl="alignNode1" presStyleIdx="3" presStyleCnt="8"/>
      <dgm:spPr/>
    </dgm:pt>
    <dgm:pt modelId="{8E47C39D-79D7-8F4E-9747-F7824775404D}" type="pres">
      <dgm:prSet presAssocID="{59D444B3-7C2D-458D-B7F6-35CB4FE64193}" presName="horz1" presStyleCnt="0"/>
      <dgm:spPr/>
    </dgm:pt>
    <dgm:pt modelId="{78DF07A1-DCDC-C64C-9EAC-858C94DEA5A6}" type="pres">
      <dgm:prSet presAssocID="{59D444B3-7C2D-458D-B7F6-35CB4FE64193}" presName="tx1" presStyleLbl="revTx" presStyleIdx="3" presStyleCnt="8"/>
      <dgm:spPr/>
    </dgm:pt>
    <dgm:pt modelId="{DEACC0AF-08B0-DF42-B3DE-D52E94552DB5}" type="pres">
      <dgm:prSet presAssocID="{59D444B3-7C2D-458D-B7F6-35CB4FE64193}" presName="vert1" presStyleCnt="0"/>
      <dgm:spPr/>
    </dgm:pt>
    <dgm:pt modelId="{2044D23B-13CA-EF49-9F7F-15791E31D782}" type="pres">
      <dgm:prSet presAssocID="{7713E40A-3D17-4D97-9E3C-75A2E70550F7}" presName="thickLine" presStyleLbl="alignNode1" presStyleIdx="4" presStyleCnt="8"/>
      <dgm:spPr/>
    </dgm:pt>
    <dgm:pt modelId="{F8677B3E-75FE-004A-998B-76C5D2841C0A}" type="pres">
      <dgm:prSet presAssocID="{7713E40A-3D17-4D97-9E3C-75A2E70550F7}" presName="horz1" presStyleCnt="0"/>
      <dgm:spPr/>
    </dgm:pt>
    <dgm:pt modelId="{871ECBB2-DDDD-AA4E-8831-DFA1C6178067}" type="pres">
      <dgm:prSet presAssocID="{7713E40A-3D17-4D97-9E3C-75A2E70550F7}" presName="tx1" presStyleLbl="revTx" presStyleIdx="4" presStyleCnt="8"/>
      <dgm:spPr/>
    </dgm:pt>
    <dgm:pt modelId="{C9FA5013-2A3E-F449-884A-BE48544CDD21}" type="pres">
      <dgm:prSet presAssocID="{7713E40A-3D17-4D97-9E3C-75A2E70550F7}" presName="vert1" presStyleCnt="0"/>
      <dgm:spPr/>
    </dgm:pt>
    <dgm:pt modelId="{1F368F7D-102D-7843-B164-089A3CF6F74E}" type="pres">
      <dgm:prSet presAssocID="{B410AC1E-5556-4139-B48B-432D65EA502D}" presName="thickLine" presStyleLbl="alignNode1" presStyleIdx="5" presStyleCnt="8"/>
      <dgm:spPr/>
    </dgm:pt>
    <dgm:pt modelId="{2C03C690-60D9-3C4B-9EFC-3AD725FF36C2}" type="pres">
      <dgm:prSet presAssocID="{B410AC1E-5556-4139-B48B-432D65EA502D}" presName="horz1" presStyleCnt="0"/>
      <dgm:spPr/>
    </dgm:pt>
    <dgm:pt modelId="{E3B3D050-6665-594B-999C-BE1C3A84B85F}" type="pres">
      <dgm:prSet presAssocID="{B410AC1E-5556-4139-B48B-432D65EA502D}" presName="tx1" presStyleLbl="revTx" presStyleIdx="5" presStyleCnt="8"/>
      <dgm:spPr/>
    </dgm:pt>
    <dgm:pt modelId="{8D4D328C-C3C0-8148-BE2A-1A4F098B1384}" type="pres">
      <dgm:prSet presAssocID="{B410AC1E-5556-4139-B48B-432D65EA502D}" presName="vert1" presStyleCnt="0"/>
      <dgm:spPr/>
    </dgm:pt>
    <dgm:pt modelId="{C4802572-0857-1741-8678-5054C8EB81D2}" type="pres">
      <dgm:prSet presAssocID="{D88885BE-5A36-4338-9C29-E65F5377BC20}" presName="thickLine" presStyleLbl="alignNode1" presStyleIdx="6" presStyleCnt="8"/>
      <dgm:spPr/>
    </dgm:pt>
    <dgm:pt modelId="{D455C3E2-E593-5742-9C3C-92013CFC41A2}" type="pres">
      <dgm:prSet presAssocID="{D88885BE-5A36-4338-9C29-E65F5377BC20}" presName="horz1" presStyleCnt="0"/>
      <dgm:spPr/>
    </dgm:pt>
    <dgm:pt modelId="{EEFE4E72-7361-5D44-B100-607822709FC0}" type="pres">
      <dgm:prSet presAssocID="{D88885BE-5A36-4338-9C29-E65F5377BC20}" presName="tx1" presStyleLbl="revTx" presStyleIdx="6" presStyleCnt="8"/>
      <dgm:spPr/>
    </dgm:pt>
    <dgm:pt modelId="{115004FF-5B81-2D44-B5DF-FF81A76116AF}" type="pres">
      <dgm:prSet presAssocID="{D88885BE-5A36-4338-9C29-E65F5377BC20}" presName="vert1" presStyleCnt="0"/>
      <dgm:spPr/>
    </dgm:pt>
    <dgm:pt modelId="{46D4BB44-7273-B240-AB8E-872CBA8AA533}" type="pres">
      <dgm:prSet presAssocID="{DD5ECA86-558B-4898-A2A9-8EB22DC2CC58}" presName="thickLine" presStyleLbl="alignNode1" presStyleIdx="7" presStyleCnt="8"/>
      <dgm:spPr/>
    </dgm:pt>
    <dgm:pt modelId="{035A8CE6-FE14-D448-9697-89E2C54FDAB7}" type="pres">
      <dgm:prSet presAssocID="{DD5ECA86-558B-4898-A2A9-8EB22DC2CC58}" presName="horz1" presStyleCnt="0"/>
      <dgm:spPr/>
    </dgm:pt>
    <dgm:pt modelId="{7DF75468-5759-F845-A0CA-CAF5DCA7A5C1}" type="pres">
      <dgm:prSet presAssocID="{DD5ECA86-558B-4898-A2A9-8EB22DC2CC58}" presName="tx1" presStyleLbl="revTx" presStyleIdx="7" presStyleCnt="8"/>
      <dgm:spPr/>
    </dgm:pt>
    <dgm:pt modelId="{0FB41A46-D5A1-C349-84C6-1F3AADBBBA57}" type="pres">
      <dgm:prSet presAssocID="{DD5ECA86-558B-4898-A2A9-8EB22DC2CC58}" presName="vert1" presStyleCnt="0"/>
      <dgm:spPr/>
    </dgm:pt>
  </dgm:ptLst>
  <dgm:cxnLst>
    <dgm:cxn modelId="{E2B90C0A-9984-204D-91A2-EAE4EEC5B412}" type="presOf" srcId="{D88885BE-5A36-4338-9C29-E65F5377BC20}" destId="{EEFE4E72-7361-5D44-B100-607822709FC0}" srcOrd="0" destOrd="0" presId="urn:microsoft.com/office/officeart/2008/layout/LinedList"/>
    <dgm:cxn modelId="{2B8EEF27-2B46-9A44-89D7-3B1286A74F04}" type="presOf" srcId="{DD5ECA86-558B-4898-A2A9-8EB22DC2CC58}" destId="{7DF75468-5759-F845-A0CA-CAF5DCA7A5C1}" srcOrd="0" destOrd="0" presId="urn:microsoft.com/office/officeart/2008/layout/LinedList"/>
    <dgm:cxn modelId="{B5564835-AA93-482E-AB87-4B6C0E328406}" srcId="{7298358D-1822-42AB-9A4B-A3B244333316}" destId="{D88885BE-5A36-4338-9C29-E65F5377BC20}" srcOrd="6" destOrd="0" parTransId="{E6797A81-F3B8-488F-B65C-8D9078F912B8}" sibTransId="{F326E95C-6318-45BD-8A8E-87AD2F9E9426}"/>
    <dgm:cxn modelId="{54B5DA39-11CE-4091-B7B6-5D3C6ABB34C6}" srcId="{7298358D-1822-42AB-9A4B-A3B244333316}" destId="{59D444B3-7C2D-458D-B7F6-35CB4FE64193}" srcOrd="3" destOrd="0" parTransId="{49DEDBB9-AAAD-4BF7-B5F0-C3730AA44F31}" sibTransId="{E09D286A-DEE6-4C5B-BECA-DB7E8B2534E2}"/>
    <dgm:cxn modelId="{3A6CF366-0629-4159-8E4B-7384FD859F5A}" srcId="{7298358D-1822-42AB-9A4B-A3B244333316}" destId="{7713E40A-3D17-4D97-9E3C-75A2E70550F7}" srcOrd="4" destOrd="0" parTransId="{9E1F9D98-CCBA-48D4-A40E-9948E0BBBDE0}" sibTransId="{D2B7D726-0E74-49FC-BD2C-177B194DC29F}"/>
    <dgm:cxn modelId="{5C3E9C7B-C1EB-45C1-88BE-62128FC6730E}" srcId="{7298358D-1822-42AB-9A4B-A3B244333316}" destId="{DD5ECA86-558B-4898-A2A9-8EB22DC2CC58}" srcOrd="7" destOrd="0" parTransId="{5BDC6CFD-53E5-4315-A05D-EF61B32A3939}" sibTransId="{12F7C48F-C6FF-4019-9851-050A0BC18A40}"/>
    <dgm:cxn modelId="{5709D089-15D8-4065-A376-3DCBCC087582}" srcId="{7298358D-1822-42AB-9A4B-A3B244333316}" destId="{B7FFD2DF-6839-4D7F-91B1-3A53C1B7C79C}" srcOrd="1" destOrd="0" parTransId="{C5D5D5AD-5464-43F6-9024-E440378E76E2}" sibTransId="{909D8ADD-A7EF-43C0-BE67-95F78E02D82C}"/>
    <dgm:cxn modelId="{2CBD7A9A-D909-FA4E-B8A4-92919999F596}" type="presOf" srcId="{7298358D-1822-42AB-9A4B-A3B244333316}" destId="{67037B7A-BA55-6E45-AE96-2DB40085D7F2}" srcOrd="0" destOrd="0" presId="urn:microsoft.com/office/officeart/2008/layout/LinedList"/>
    <dgm:cxn modelId="{A270F4A3-3DB4-5C42-AC65-76656AA18DD3}" type="presOf" srcId="{59D444B3-7C2D-458D-B7F6-35CB4FE64193}" destId="{78DF07A1-DCDC-C64C-9EAC-858C94DEA5A6}" srcOrd="0" destOrd="0" presId="urn:microsoft.com/office/officeart/2008/layout/LinedList"/>
    <dgm:cxn modelId="{F00B5FB5-4215-4422-A564-1E05E9CC022C}" srcId="{7298358D-1822-42AB-9A4B-A3B244333316}" destId="{63D34242-6652-4AB5-A472-8DB17B8BF796}" srcOrd="2" destOrd="0" parTransId="{CBACE22A-18B7-46A8-A428-9419DC5319B0}" sibTransId="{172FF300-D225-45B3-B308-DC59A08B10FA}"/>
    <dgm:cxn modelId="{100B3AB7-243F-0047-9340-BC94A337C4F4}" type="presOf" srcId="{63D34242-6652-4AB5-A472-8DB17B8BF796}" destId="{49158204-2FB1-1F4E-B683-00EAB93B81D4}" srcOrd="0" destOrd="0" presId="urn:microsoft.com/office/officeart/2008/layout/LinedList"/>
    <dgm:cxn modelId="{D33CCEDB-34AA-407C-BB0F-E8CCEE8EB71D}" srcId="{7298358D-1822-42AB-9A4B-A3B244333316}" destId="{B410AC1E-5556-4139-B48B-432D65EA502D}" srcOrd="5" destOrd="0" parTransId="{998DFD21-A15D-4741-B8BB-22BE5A3AEE59}" sibTransId="{676F9FD0-3C95-4FC5-AD22-EB3E135887F0}"/>
    <dgm:cxn modelId="{C672B3DD-54DA-C544-9E7C-2447CF45FFB6}" type="presOf" srcId="{B7FFD2DF-6839-4D7F-91B1-3A53C1B7C79C}" destId="{4C30BB0A-1330-2446-AF6E-70346D22DAE9}" srcOrd="0" destOrd="0" presId="urn:microsoft.com/office/officeart/2008/layout/LinedList"/>
    <dgm:cxn modelId="{0D76D1ED-DF53-4E82-B77B-4FDBC7E412BE}" srcId="{7298358D-1822-42AB-9A4B-A3B244333316}" destId="{DA64703D-C10F-4A58-AF3A-ECB019393859}" srcOrd="0" destOrd="0" parTransId="{26C96E5D-36C0-49EE-BA4F-3B32CB7397CA}" sibTransId="{01F10A54-7F48-42D5-8151-B0B6A378A3DC}"/>
    <dgm:cxn modelId="{4F6D25FC-1993-C543-A0ED-55A19BAC543F}" type="presOf" srcId="{7713E40A-3D17-4D97-9E3C-75A2E70550F7}" destId="{871ECBB2-DDDD-AA4E-8831-DFA1C6178067}" srcOrd="0" destOrd="0" presId="urn:microsoft.com/office/officeart/2008/layout/LinedList"/>
    <dgm:cxn modelId="{C49B78FE-815F-9346-97B4-53EB9C87390C}" type="presOf" srcId="{DA64703D-C10F-4A58-AF3A-ECB019393859}" destId="{54B76876-940F-A344-B845-448B929868D9}" srcOrd="0" destOrd="0" presId="urn:microsoft.com/office/officeart/2008/layout/LinedList"/>
    <dgm:cxn modelId="{B30117FF-1EFA-7B4C-ADC8-D2D77887CC92}" type="presOf" srcId="{B410AC1E-5556-4139-B48B-432D65EA502D}" destId="{E3B3D050-6665-594B-999C-BE1C3A84B85F}" srcOrd="0" destOrd="0" presId="urn:microsoft.com/office/officeart/2008/layout/LinedList"/>
    <dgm:cxn modelId="{729756A4-AA7F-A14B-B8A2-924A773F8ECB}" type="presParOf" srcId="{67037B7A-BA55-6E45-AE96-2DB40085D7F2}" destId="{AF1C9713-1092-9A48-982E-2FAF873F876E}" srcOrd="0" destOrd="0" presId="urn:microsoft.com/office/officeart/2008/layout/LinedList"/>
    <dgm:cxn modelId="{34654101-DD09-7143-A728-C3B19418946C}" type="presParOf" srcId="{67037B7A-BA55-6E45-AE96-2DB40085D7F2}" destId="{C850714B-9582-0543-B06E-D1A6398542A7}" srcOrd="1" destOrd="0" presId="urn:microsoft.com/office/officeart/2008/layout/LinedList"/>
    <dgm:cxn modelId="{95DDD01B-960A-F14E-A49C-835BEE7BF617}" type="presParOf" srcId="{C850714B-9582-0543-B06E-D1A6398542A7}" destId="{54B76876-940F-A344-B845-448B929868D9}" srcOrd="0" destOrd="0" presId="urn:microsoft.com/office/officeart/2008/layout/LinedList"/>
    <dgm:cxn modelId="{5B6A128A-E59E-654F-A7E4-2F23B98FFCBF}" type="presParOf" srcId="{C850714B-9582-0543-B06E-D1A6398542A7}" destId="{6A27EE03-23E4-1945-BBAF-262138391701}" srcOrd="1" destOrd="0" presId="urn:microsoft.com/office/officeart/2008/layout/LinedList"/>
    <dgm:cxn modelId="{42334B17-1BB4-954F-B06C-F149AD810D81}" type="presParOf" srcId="{67037B7A-BA55-6E45-AE96-2DB40085D7F2}" destId="{5B2BE951-747C-A34D-96E2-CDAA903E2B01}" srcOrd="2" destOrd="0" presId="urn:microsoft.com/office/officeart/2008/layout/LinedList"/>
    <dgm:cxn modelId="{E5DF8DD4-A864-FC41-9D3F-1C31893077A8}" type="presParOf" srcId="{67037B7A-BA55-6E45-AE96-2DB40085D7F2}" destId="{4B9E71D1-346E-1347-B978-6785C501304C}" srcOrd="3" destOrd="0" presId="urn:microsoft.com/office/officeart/2008/layout/LinedList"/>
    <dgm:cxn modelId="{BB714C36-420F-4E49-B73D-34F266468557}" type="presParOf" srcId="{4B9E71D1-346E-1347-B978-6785C501304C}" destId="{4C30BB0A-1330-2446-AF6E-70346D22DAE9}" srcOrd="0" destOrd="0" presId="urn:microsoft.com/office/officeart/2008/layout/LinedList"/>
    <dgm:cxn modelId="{11B84616-DD15-5943-A97B-E9BA43E4EB81}" type="presParOf" srcId="{4B9E71D1-346E-1347-B978-6785C501304C}" destId="{3F43EFAE-B746-0941-953D-68AEFE6C6B78}" srcOrd="1" destOrd="0" presId="urn:microsoft.com/office/officeart/2008/layout/LinedList"/>
    <dgm:cxn modelId="{6128A23F-F7CC-0448-9ADF-A9E84AD49F7E}" type="presParOf" srcId="{67037B7A-BA55-6E45-AE96-2DB40085D7F2}" destId="{1DA9E9B4-1EC6-FB48-B493-51FF502AA550}" srcOrd="4" destOrd="0" presId="urn:microsoft.com/office/officeart/2008/layout/LinedList"/>
    <dgm:cxn modelId="{00625A0F-0C1F-1A4F-A540-3D8A1BE1DB16}" type="presParOf" srcId="{67037B7A-BA55-6E45-AE96-2DB40085D7F2}" destId="{68B30216-5C9C-B442-AA2B-4A6283CD9E7A}" srcOrd="5" destOrd="0" presId="urn:microsoft.com/office/officeart/2008/layout/LinedList"/>
    <dgm:cxn modelId="{E6ABECDC-1F86-0449-882C-D46EC758AFC0}" type="presParOf" srcId="{68B30216-5C9C-B442-AA2B-4A6283CD9E7A}" destId="{49158204-2FB1-1F4E-B683-00EAB93B81D4}" srcOrd="0" destOrd="0" presId="urn:microsoft.com/office/officeart/2008/layout/LinedList"/>
    <dgm:cxn modelId="{12069CEC-3E20-F748-8DA3-FCF17589D5C0}" type="presParOf" srcId="{68B30216-5C9C-B442-AA2B-4A6283CD9E7A}" destId="{C1C90107-521F-BF4B-9C81-6A52CCF0C2BA}" srcOrd="1" destOrd="0" presId="urn:microsoft.com/office/officeart/2008/layout/LinedList"/>
    <dgm:cxn modelId="{046F67C4-2C2F-DB4E-8599-F1ED0C257C49}" type="presParOf" srcId="{67037B7A-BA55-6E45-AE96-2DB40085D7F2}" destId="{B67D22EC-34F5-A941-8568-0FFE936E42FE}" srcOrd="6" destOrd="0" presId="urn:microsoft.com/office/officeart/2008/layout/LinedList"/>
    <dgm:cxn modelId="{3687F0DB-784F-FF41-9E0E-222E72B2D84B}" type="presParOf" srcId="{67037B7A-BA55-6E45-AE96-2DB40085D7F2}" destId="{8E47C39D-79D7-8F4E-9747-F7824775404D}" srcOrd="7" destOrd="0" presId="urn:microsoft.com/office/officeart/2008/layout/LinedList"/>
    <dgm:cxn modelId="{242D3203-C6AE-B846-BBBC-86FF746DD27B}" type="presParOf" srcId="{8E47C39D-79D7-8F4E-9747-F7824775404D}" destId="{78DF07A1-DCDC-C64C-9EAC-858C94DEA5A6}" srcOrd="0" destOrd="0" presId="urn:microsoft.com/office/officeart/2008/layout/LinedList"/>
    <dgm:cxn modelId="{8CBE3F25-BF93-7243-AB03-8D5D906DDFB2}" type="presParOf" srcId="{8E47C39D-79D7-8F4E-9747-F7824775404D}" destId="{DEACC0AF-08B0-DF42-B3DE-D52E94552DB5}" srcOrd="1" destOrd="0" presId="urn:microsoft.com/office/officeart/2008/layout/LinedList"/>
    <dgm:cxn modelId="{DFF7E04A-B4AF-E142-8D1A-7D5728E9A776}" type="presParOf" srcId="{67037B7A-BA55-6E45-AE96-2DB40085D7F2}" destId="{2044D23B-13CA-EF49-9F7F-15791E31D782}" srcOrd="8" destOrd="0" presId="urn:microsoft.com/office/officeart/2008/layout/LinedList"/>
    <dgm:cxn modelId="{6C8D5695-1E45-1D44-A24B-7CF5E777473C}" type="presParOf" srcId="{67037B7A-BA55-6E45-AE96-2DB40085D7F2}" destId="{F8677B3E-75FE-004A-998B-76C5D2841C0A}" srcOrd="9" destOrd="0" presId="urn:microsoft.com/office/officeart/2008/layout/LinedList"/>
    <dgm:cxn modelId="{8D440362-398C-8246-A667-2667FF023BDE}" type="presParOf" srcId="{F8677B3E-75FE-004A-998B-76C5D2841C0A}" destId="{871ECBB2-DDDD-AA4E-8831-DFA1C6178067}" srcOrd="0" destOrd="0" presId="urn:microsoft.com/office/officeart/2008/layout/LinedList"/>
    <dgm:cxn modelId="{6D09F02D-0CEF-D44C-ACDC-93B1F7A1299E}" type="presParOf" srcId="{F8677B3E-75FE-004A-998B-76C5D2841C0A}" destId="{C9FA5013-2A3E-F449-884A-BE48544CDD21}" srcOrd="1" destOrd="0" presId="urn:microsoft.com/office/officeart/2008/layout/LinedList"/>
    <dgm:cxn modelId="{091BD80F-40B7-DD42-87D1-5CF356817841}" type="presParOf" srcId="{67037B7A-BA55-6E45-AE96-2DB40085D7F2}" destId="{1F368F7D-102D-7843-B164-089A3CF6F74E}" srcOrd="10" destOrd="0" presId="urn:microsoft.com/office/officeart/2008/layout/LinedList"/>
    <dgm:cxn modelId="{2964303A-B136-A949-8C1B-35422F9F96C3}" type="presParOf" srcId="{67037B7A-BA55-6E45-AE96-2DB40085D7F2}" destId="{2C03C690-60D9-3C4B-9EFC-3AD725FF36C2}" srcOrd="11" destOrd="0" presId="urn:microsoft.com/office/officeart/2008/layout/LinedList"/>
    <dgm:cxn modelId="{71FBAB1C-85C1-5A45-9253-F1D1C3ABB685}" type="presParOf" srcId="{2C03C690-60D9-3C4B-9EFC-3AD725FF36C2}" destId="{E3B3D050-6665-594B-999C-BE1C3A84B85F}" srcOrd="0" destOrd="0" presId="urn:microsoft.com/office/officeart/2008/layout/LinedList"/>
    <dgm:cxn modelId="{42C3F1B8-6D93-0342-B690-E56CE8A03AFC}" type="presParOf" srcId="{2C03C690-60D9-3C4B-9EFC-3AD725FF36C2}" destId="{8D4D328C-C3C0-8148-BE2A-1A4F098B1384}" srcOrd="1" destOrd="0" presId="urn:microsoft.com/office/officeart/2008/layout/LinedList"/>
    <dgm:cxn modelId="{3B9BC7DC-FD8A-2740-8828-8D767428A024}" type="presParOf" srcId="{67037B7A-BA55-6E45-AE96-2DB40085D7F2}" destId="{C4802572-0857-1741-8678-5054C8EB81D2}" srcOrd="12" destOrd="0" presId="urn:microsoft.com/office/officeart/2008/layout/LinedList"/>
    <dgm:cxn modelId="{12FF8F5F-68A7-334C-880C-3336BC3A260F}" type="presParOf" srcId="{67037B7A-BA55-6E45-AE96-2DB40085D7F2}" destId="{D455C3E2-E593-5742-9C3C-92013CFC41A2}" srcOrd="13" destOrd="0" presId="urn:microsoft.com/office/officeart/2008/layout/LinedList"/>
    <dgm:cxn modelId="{FD1AE537-B27B-7F4D-BB01-C2C11342A39D}" type="presParOf" srcId="{D455C3E2-E593-5742-9C3C-92013CFC41A2}" destId="{EEFE4E72-7361-5D44-B100-607822709FC0}" srcOrd="0" destOrd="0" presId="urn:microsoft.com/office/officeart/2008/layout/LinedList"/>
    <dgm:cxn modelId="{D618F526-ED10-2443-9B85-C5D01017A89E}" type="presParOf" srcId="{D455C3E2-E593-5742-9C3C-92013CFC41A2}" destId="{115004FF-5B81-2D44-B5DF-FF81A76116AF}" srcOrd="1" destOrd="0" presId="urn:microsoft.com/office/officeart/2008/layout/LinedList"/>
    <dgm:cxn modelId="{43AE60C4-9DEB-F649-88C5-BAD7204DF530}" type="presParOf" srcId="{67037B7A-BA55-6E45-AE96-2DB40085D7F2}" destId="{46D4BB44-7273-B240-AB8E-872CBA8AA533}" srcOrd="14" destOrd="0" presId="urn:microsoft.com/office/officeart/2008/layout/LinedList"/>
    <dgm:cxn modelId="{BEA06004-6504-7747-89D1-D79DF4F5B5EF}" type="presParOf" srcId="{67037B7A-BA55-6E45-AE96-2DB40085D7F2}" destId="{035A8CE6-FE14-D448-9697-89E2C54FDAB7}" srcOrd="15" destOrd="0" presId="urn:microsoft.com/office/officeart/2008/layout/LinedList"/>
    <dgm:cxn modelId="{7ABB3992-ADAD-0842-8214-24EF26DEEAA1}" type="presParOf" srcId="{035A8CE6-FE14-D448-9697-89E2C54FDAB7}" destId="{7DF75468-5759-F845-A0CA-CAF5DCA7A5C1}" srcOrd="0" destOrd="0" presId="urn:microsoft.com/office/officeart/2008/layout/LinedList"/>
    <dgm:cxn modelId="{9613A02E-4C12-DF4E-B573-E58FA2FCE01C}" type="presParOf" srcId="{035A8CE6-FE14-D448-9697-89E2C54FDAB7}" destId="{0FB41A46-D5A1-C349-84C6-1F3AADBBBA5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FAC263-C857-274D-AF32-2CE85EF32ADF}">
      <dsp:nvSpPr>
        <dsp:cNvPr id="0" name=""/>
        <dsp:cNvSpPr/>
      </dsp:nvSpPr>
      <dsp:spPr>
        <a:xfrm>
          <a:off x="3264" y="144025"/>
          <a:ext cx="3818473" cy="7560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18669" rIns="18669" bIns="1866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Fashion Retail Ltd:</a:t>
          </a:r>
          <a:endParaRPr lang="en-US" sz="1400" kern="1200"/>
        </a:p>
      </dsp:txBody>
      <dsp:txXfrm>
        <a:off x="381264" y="144025"/>
        <a:ext cx="3062473" cy="756000"/>
      </dsp:txXfrm>
    </dsp:sp>
    <dsp:sp modelId="{D718C4C9-969D-1246-8E41-1B9C674EE866}">
      <dsp:nvSpPr>
        <dsp:cNvPr id="0" name=""/>
        <dsp:cNvSpPr/>
      </dsp:nvSpPr>
      <dsp:spPr>
        <a:xfrm>
          <a:off x="3264" y="994525"/>
          <a:ext cx="3054779" cy="2539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Concept</a:t>
          </a:r>
          <a:r>
            <a:rPr lang="en-GB" sz="1400" kern="1200"/>
            <a:t>: A unique fashion retail store offering exclusive, trendy clothing and accessories that cater to the diverse fashion needs of men, women, and children.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Product Range</a:t>
          </a:r>
          <a:r>
            <a:rPr lang="en-GB" sz="1400" kern="1200"/>
            <a:t>: Includes casual wear, formal wear, sportswear, and seasonal collections for all ages, ensuring every customer finds something suitable for their style and occasion.</a:t>
          </a:r>
          <a:endParaRPr lang="en-US" sz="1400" kern="1200"/>
        </a:p>
      </dsp:txBody>
      <dsp:txXfrm>
        <a:off x="3264" y="994525"/>
        <a:ext cx="3054779" cy="2539687"/>
      </dsp:txXfrm>
    </dsp:sp>
    <dsp:sp modelId="{4D3B25C3-D3B3-D941-A300-E9D611C3CCE8}">
      <dsp:nvSpPr>
        <dsp:cNvPr id="0" name=""/>
        <dsp:cNvSpPr/>
      </dsp:nvSpPr>
      <dsp:spPr>
        <a:xfrm>
          <a:off x="3605738" y="144025"/>
          <a:ext cx="3818473" cy="7560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18669" rIns="18669" bIns="1866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Mission:</a:t>
          </a:r>
          <a:endParaRPr lang="en-US" sz="1400" kern="1200"/>
        </a:p>
      </dsp:txBody>
      <dsp:txXfrm>
        <a:off x="3983738" y="144025"/>
        <a:ext cx="3062473" cy="756000"/>
      </dsp:txXfrm>
    </dsp:sp>
    <dsp:sp modelId="{3B1E5EA6-007E-214B-81A8-D250E4A60C0A}">
      <dsp:nvSpPr>
        <dsp:cNvPr id="0" name=""/>
        <dsp:cNvSpPr/>
      </dsp:nvSpPr>
      <dsp:spPr>
        <a:xfrm>
          <a:off x="3605738" y="994525"/>
          <a:ext cx="3054779" cy="2539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Core Mission</a:t>
          </a:r>
          <a:r>
            <a:rPr lang="en-GB" sz="1400" kern="1200"/>
            <a:t>: To provide high-quality, fashionable clothing that aligns with the latest trends.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Customer Focus</a:t>
          </a:r>
          <a:r>
            <a:rPr lang="en-GB" sz="1400" kern="1200"/>
            <a:t>: Prioritizing customer satisfaction by offering a curated selection of stylish and functional apparel for every member of the family.</a:t>
          </a:r>
          <a:endParaRPr lang="en-US" sz="1400" kern="1200"/>
        </a:p>
      </dsp:txBody>
      <dsp:txXfrm>
        <a:off x="3605738" y="994525"/>
        <a:ext cx="3054779" cy="2539687"/>
      </dsp:txXfrm>
    </dsp:sp>
    <dsp:sp modelId="{07C8E148-F62D-8345-BB39-E1DC89B351E0}">
      <dsp:nvSpPr>
        <dsp:cNvPr id="0" name=""/>
        <dsp:cNvSpPr/>
      </dsp:nvSpPr>
      <dsp:spPr>
        <a:xfrm>
          <a:off x="7208211" y="144025"/>
          <a:ext cx="3818473" cy="7560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18669" rIns="18669" bIns="1866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 dirty="0"/>
            <a:t>Target Market:</a:t>
          </a:r>
          <a:endParaRPr lang="en-US" sz="1400" kern="1200" dirty="0"/>
        </a:p>
      </dsp:txBody>
      <dsp:txXfrm>
        <a:off x="7586211" y="144025"/>
        <a:ext cx="3062473" cy="756000"/>
      </dsp:txXfrm>
    </dsp:sp>
    <dsp:sp modelId="{37D3BD0E-608D-EB47-89DD-94157DE64FD2}">
      <dsp:nvSpPr>
        <dsp:cNvPr id="0" name=""/>
        <dsp:cNvSpPr/>
      </dsp:nvSpPr>
      <dsp:spPr>
        <a:xfrm>
          <a:off x="7208211" y="994525"/>
          <a:ext cx="3054779" cy="2539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Men's Collection</a:t>
          </a:r>
          <a:r>
            <a:rPr lang="en-GB" sz="1400" kern="1200"/>
            <a:t>: Casual wear (jeans, t-shirts), formal wear (suits, dress shirts), sportswear, and seasonal trends.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Women's Collection</a:t>
          </a:r>
          <a:r>
            <a:rPr lang="en-GB" sz="1400" kern="1200"/>
            <a:t>: Casual wear (dresses, blouses), formal wear (evening gowns, suits), sportswear, and seasonal trends.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Children's Collection</a:t>
          </a:r>
          <a:r>
            <a:rPr lang="en-GB" sz="1400" kern="1200"/>
            <a:t>: Durable and stylish casual wear, school uniforms, and seasonal clothing.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Accessories</a:t>
          </a:r>
          <a:r>
            <a:rPr lang="en-GB" sz="1400" kern="1200"/>
            <a:t>: Complementary products like hats, belts, scarves, and jewelry to enhance overall style.</a:t>
          </a:r>
          <a:endParaRPr lang="en-US" sz="1400" kern="1200"/>
        </a:p>
      </dsp:txBody>
      <dsp:txXfrm>
        <a:off x="7208211" y="994525"/>
        <a:ext cx="3054779" cy="25396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A5B283-62B6-204A-8A51-2AFC3C3C6CC5}">
      <dsp:nvSpPr>
        <dsp:cNvPr id="0" name=""/>
        <dsp:cNvSpPr/>
      </dsp:nvSpPr>
      <dsp:spPr>
        <a:xfrm>
          <a:off x="2109379" y="1311"/>
          <a:ext cx="1556256" cy="7781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Men's Collection:</a:t>
          </a:r>
          <a:endParaRPr lang="en-US" sz="1900" kern="1200"/>
        </a:p>
      </dsp:txBody>
      <dsp:txXfrm>
        <a:off x="2132170" y="24102"/>
        <a:ext cx="1510674" cy="732546"/>
      </dsp:txXfrm>
    </dsp:sp>
    <dsp:sp modelId="{B9A6FE99-24CC-8A47-8A15-859D8D9B98B1}">
      <dsp:nvSpPr>
        <dsp:cNvPr id="0" name=""/>
        <dsp:cNvSpPr/>
      </dsp:nvSpPr>
      <dsp:spPr>
        <a:xfrm>
          <a:off x="2265004" y="779439"/>
          <a:ext cx="155625" cy="5835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3596"/>
              </a:lnTo>
              <a:lnTo>
                <a:pt x="155625" y="583596"/>
              </a:lnTo>
            </a:path>
          </a:pathLst>
        </a:custGeom>
        <a:noFill/>
        <a:ln w="222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60D9CB-5F06-DB44-A61D-28FDDCDFD994}">
      <dsp:nvSpPr>
        <dsp:cNvPr id="0" name=""/>
        <dsp:cNvSpPr/>
      </dsp:nvSpPr>
      <dsp:spPr>
        <a:xfrm>
          <a:off x="2420630" y="973971"/>
          <a:ext cx="1245004" cy="7781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Casual Wear</a:t>
          </a:r>
          <a:r>
            <a:rPr lang="en-GB" sz="1000" kern="1200"/>
            <a:t>: Jeans, t-shirts, sweaters, casual shirts.</a:t>
          </a:r>
          <a:endParaRPr lang="en-US" sz="1000" kern="1200"/>
        </a:p>
      </dsp:txBody>
      <dsp:txXfrm>
        <a:off x="2443421" y="996762"/>
        <a:ext cx="1199422" cy="732546"/>
      </dsp:txXfrm>
    </dsp:sp>
    <dsp:sp modelId="{FE0EF8E6-BDEF-7744-80EC-418DE3450965}">
      <dsp:nvSpPr>
        <dsp:cNvPr id="0" name=""/>
        <dsp:cNvSpPr/>
      </dsp:nvSpPr>
      <dsp:spPr>
        <a:xfrm>
          <a:off x="2265004" y="779439"/>
          <a:ext cx="155625" cy="15562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56256"/>
              </a:lnTo>
              <a:lnTo>
                <a:pt x="155625" y="1556256"/>
              </a:lnTo>
            </a:path>
          </a:pathLst>
        </a:custGeom>
        <a:noFill/>
        <a:ln w="222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56423C-1B5E-A444-ABBD-3192238CB478}">
      <dsp:nvSpPr>
        <dsp:cNvPr id="0" name=""/>
        <dsp:cNvSpPr/>
      </dsp:nvSpPr>
      <dsp:spPr>
        <a:xfrm>
          <a:off x="2420630" y="1946631"/>
          <a:ext cx="1245004" cy="7781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Formal Wear</a:t>
          </a:r>
          <a:r>
            <a:rPr lang="en-GB" sz="1000" kern="1200"/>
            <a:t>: Suits, dress shirts, blazers, trousers.</a:t>
          </a:r>
          <a:endParaRPr lang="en-US" sz="1000" kern="1200"/>
        </a:p>
      </dsp:txBody>
      <dsp:txXfrm>
        <a:off x="2443421" y="1969422"/>
        <a:ext cx="1199422" cy="732546"/>
      </dsp:txXfrm>
    </dsp:sp>
    <dsp:sp modelId="{D85768B6-780E-8348-BD69-1E2540AAF75F}">
      <dsp:nvSpPr>
        <dsp:cNvPr id="0" name=""/>
        <dsp:cNvSpPr/>
      </dsp:nvSpPr>
      <dsp:spPr>
        <a:xfrm>
          <a:off x="2265004" y="779439"/>
          <a:ext cx="155625" cy="2528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28916"/>
              </a:lnTo>
              <a:lnTo>
                <a:pt x="155625" y="2528916"/>
              </a:lnTo>
            </a:path>
          </a:pathLst>
        </a:custGeom>
        <a:noFill/>
        <a:ln w="222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5696D3-8861-BC4C-A760-5310A9915025}">
      <dsp:nvSpPr>
        <dsp:cNvPr id="0" name=""/>
        <dsp:cNvSpPr/>
      </dsp:nvSpPr>
      <dsp:spPr>
        <a:xfrm>
          <a:off x="2420630" y="2919291"/>
          <a:ext cx="1245004" cy="7781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Sportswear</a:t>
          </a:r>
          <a:r>
            <a:rPr lang="en-GB" sz="1000" kern="1200"/>
            <a:t>: Athletic wear, activewear, performance gear.</a:t>
          </a:r>
          <a:endParaRPr lang="en-US" sz="1000" kern="1200"/>
        </a:p>
      </dsp:txBody>
      <dsp:txXfrm>
        <a:off x="2443421" y="2942082"/>
        <a:ext cx="1199422" cy="732546"/>
      </dsp:txXfrm>
    </dsp:sp>
    <dsp:sp modelId="{F9CE1485-D345-FF48-8F4E-9564D0F6DBB0}">
      <dsp:nvSpPr>
        <dsp:cNvPr id="0" name=""/>
        <dsp:cNvSpPr/>
      </dsp:nvSpPr>
      <dsp:spPr>
        <a:xfrm>
          <a:off x="2265004" y="779439"/>
          <a:ext cx="155625" cy="35015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01576"/>
              </a:lnTo>
              <a:lnTo>
                <a:pt x="155625" y="3501576"/>
              </a:lnTo>
            </a:path>
          </a:pathLst>
        </a:custGeom>
        <a:noFill/>
        <a:ln w="222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94C320-76CE-DD4C-BE6A-52073AA0E39E}">
      <dsp:nvSpPr>
        <dsp:cNvPr id="0" name=""/>
        <dsp:cNvSpPr/>
      </dsp:nvSpPr>
      <dsp:spPr>
        <a:xfrm>
          <a:off x="2420630" y="3891951"/>
          <a:ext cx="1245004" cy="7781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Seasonal Collections</a:t>
          </a:r>
          <a:r>
            <a:rPr lang="en-GB" sz="1000" kern="1200"/>
            <a:t>: Trendy seasonal items for different weather conditions.</a:t>
          </a:r>
          <a:endParaRPr lang="en-US" sz="1000" kern="1200"/>
        </a:p>
      </dsp:txBody>
      <dsp:txXfrm>
        <a:off x="2443421" y="3914742"/>
        <a:ext cx="1199422" cy="732546"/>
      </dsp:txXfrm>
    </dsp:sp>
    <dsp:sp modelId="{30242602-E6BE-AD4F-A4B8-2BCA72839055}">
      <dsp:nvSpPr>
        <dsp:cNvPr id="0" name=""/>
        <dsp:cNvSpPr/>
      </dsp:nvSpPr>
      <dsp:spPr>
        <a:xfrm>
          <a:off x="4054699" y="1311"/>
          <a:ext cx="1556256" cy="7781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Women's Collection:</a:t>
          </a:r>
          <a:endParaRPr lang="en-US" sz="1900" kern="1200"/>
        </a:p>
      </dsp:txBody>
      <dsp:txXfrm>
        <a:off x="4077490" y="24102"/>
        <a:ext cx="1510674" cy="732546"/>
      </dsp:txXfrm>
    </dsp:sp>
    <dsp:sp modelId="{2F3A20FA-58A7-6E46-B353-334E6E23229F}">
      <dsp:nvSpPr>
        <dsp:cNvPr id="0" name=""/>
        <dsp:cNvSpPr/>
      </dsp:nvSpPr>
      <dsp:spPr>
        <a:xfrm>
          <a:off x="4210324" y="779439"/>
          <a:ext cx="155625" cy="5835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3596"/>
              </a:lnTo>
              <a:lnTo>
                <a:pt x="155625" y="583596"/>
              </a:lnTo>
            </a:path>
          </a:pathLst>
        </a:custGeom>
        <a:noFill/>
        <a:ln w="222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B0970C-FD45-B347-A14A-7DD7B16C9D04}">
      <dsp:nvSpPr>
        <dsp:cNvPr id="0" name=""/>
        <dsp:cNvSpPr/>
      </dsp:nvSpPr>
      <dsp:spPr>
        <a:xfrm>
          <a:off x="4365950" y="973971"/>
          <a:ext cx="1245004" cy="7781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Casual Wear</a:t>
          </a:r>
          <a:r>
            <a:rPr lang="en-GB" sz="1000" kern="1200"/>
            <a:t>: Dresses, blouses, jeans, skirts, casual tops.</a:t>
          </a:r>
          <a:endParaRPr lang="en-US" sz="1000" kern="1200"/>
        </a:p>
      </dsp:txBody>
      <dsp:txXfrm>
        <a:off x="4388741" y="996762"/>
        <a:ext cx="1199422" cy="732546"/>
      </dsp:txXfrm>
    </dsp:sp>
    <dsp:sp modelId="{BD8DFA8A-1914-074B-A83F-D09A0025125C}">
      <dsp:nvSpPr>
        <dsp:cNvPr id="0" name=""/>
        <dsp:cNvSpPr/>
      </dsp:nvSpPr>
      <dsp:spPr>
        <a:xfrm>
          <a:off x="4210324" y="779439"/>
          <a:ext cx="155625" cy="15562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56256"/>
              </a:lnTo>
              <a:lnTo>
                <a:pt x="155625" y="1556256"/>
              </a:lnTo>
            </a:path>
          </a:pathLst>
        </a:custGeom>
        <a:noFill/>
        <a:ln w="222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5D529E-06F0-1D44-A524-0AC215D30D70}">
      <dsp:nvSpPr>
        <dsp:cNvPr id="0" name=""/>
        <dsp:cNvSpPr/>
      </dsp:nvSpPr>
      <dsp:spPr>
        <a:xfrm>
          <a:off x="4365950" y="1946631"/>
          <a:ext cx="1245004" cy="7781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Formal Wear</a:t>
          </a:r>
          <a:r>
            <a:rPr lang="en-GB" sz="1000" kern="1200"/>
            <a:t>: Evening gowns, business suits, formal dresses.</a:t>
          </a:r>
          <a:endParaRPr lang="en-US" sz="1000" kern="1200"/>
        </a:p>
      </dsp:txBody>
      <dsp:txXfrm>
        <a:off x="4388741" y="1969422"/>
        <a:ext cx="1199422" cy="732546"/>
      </dsp:txXfrm>
    </dsp:sp>
    <dsp:sp modelId="{3BE4FFE5-41A2-EB41-BCE1-5529B09E8C64}">
      <dsp:nvSpPr>
        <dsp:cNvPr id="0" name=""/>
        <dsp:cNvSpPr/>
      </dsp:nvSpPr>
      <dsp:spPr>
        <a:xfrm>
          <a:off x="4210324" y="779439"/>
          <a:ext cx="155625" cy="2528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28916"/>
              </a:lnTo>
              <a:lnTo>
                <a:pt x="155625" y="2528916"/>
              </a:lnTo>
            </a:path>
          </a:pathLst>
        </a:custGeom>
        <a:noFill/>
        <a:ln w="222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5AB2BC-C955-E145-A250-11FD38671958}">
      <dsp:nvSpPr>
        <dsp:cNvPr id="0" name=""/>
        <dsp:cNvSpPr/>
      </dsp:nvSpPr>
      <dsp:spPr>
        <a:xfrm>
          <a:off x="4365950" y="2919291"/>
          <a:ext cx="1245004" cy="7781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Sportswear</a:t>
          </a:r>
          <a:r>
            <a:rPr lang="en-GB" sz="1000" kern="1200"/>
            <a:t>: Yoga pants, sports bras, activewear.</a:t>
          </a:r>
          <a:endParaRPr lang="en-US" sz="1000" kern="1200"/>
        </a:p>
      </dsp:txBody>
      <dsp:txXfrm>
        <a:off x="4388741" y="2942082"/>
        <a:ext cx="1199422" cy="732546"/>
      </dsp:txXfrm>
    </dsp:sp>
    <dsp:sp modelId="{622EA62F-4B76-0141-8057-46D098A10D08}">
      <dsp:nvSpPr>
        <dsp:cNvPr id="0" name=""/>
        <dsp:cNvSpPr/>
      </dsp:nvSpPr>
      <dsp:spPr>
        <a:xfrm>
          <a:off x="4210324" y="779439"/>
          <a:ext cx="155625" cy="350157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01576"/>
              </a:lnTo>
              <a:lnTo>
                <a:pt x="155625" y="3501576"/>
              </a:lnTo>
            </a:path>
          </a:pathLst>
        </a:custGeom>
        <a:noFill/>
        <a:ln w="222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275186-F6C6-4743-A890-684E8142D04A}">
      <dsp:nvSpPr>
        <dsp:cNvPr id="0" name=""/>
        <dsp:cNvSpPr/>
      </dsp:nvSpPr>
      <dsp:spPr>
        <a:xfrm>
          <a:off x="4365950" y="3891951"/>
          <a:ext cx="1245004" cy="7781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Seasonal Collections</a:t>
          </a:r>
          <a:r>
            <a:rPr lang="en-GB" sz="1000" kern="1200"/>
            <a:t>: Trendy seasonal items for different weather conditions.</a:t>
          </a:r>
          <a:endParaRPr lang="en-US" sz="1000" kern="1200"/>
        </a:p>
      </dsp:txBody>
      <dsp:txXfrm>
        <a:off x="4388741" y="3914742"/>
        <a:ext cx="1199422" cy="732546"/>
      </dsp:txXfrm>
    </dsp:sp>
    <dsp:sp modelId="{384BABE2-29C0-AE45-92DD-17DD9A9646E5}">
      <dsp:nvSpPr>
        <dsp:cNvPr id="0" name=""/>
        <dsp:cNvSpPr/>
      </dsp:nvSpPr>
      <dsp:spPr>
        <a:xfrm>
          <a:off x="6000019" y="1311"/>
          <a:ext cx="1556256" cy="7781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Children's Collection:</a:t>
          </a:r>
          <a:endParaRPr lang="en-US" sz="1900" kern="1200"/>
        </a:p>
      </dsp:txBody>
      <dsp:txXfrm>
        <a:off x="6022810" y="24102"/>
        <a:ext cx="1510674" cy="732546"/>
      </dsp:txXfrm>
    </dsp:sp>
    <dsp:sp modelId="{046BDFCD-FEE6-434F-BCD4-C24B11311963}">
      <dsp:nvSpPr>
        <dsp:cNvPr id="0" name=""/>
        <dsp:cNvSpPr/>
      </dsp:nvSpPr>
      <dsp:spPr>
        <a:xfrm>
          <a:off x="6155645" y="779439"/>
          <a:ext cx="155625" cy="5835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3596"/>
              </a:lnTo>
              <a:lnTo>
                <a:pt x="155625" y="583596"/>
              </a:lnTo>
            </a:path>
          </a:pathLst>
        </a:custGeom>
        <a:noFill/>
        <a:ln w="222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109C0B-E409-7E45-BEBC-1F8E2FFDF962}">
      <dsp:nvSpPr>
        <dsp:cNvPr id="0" name=""/>
        <dsp:cNvSpPr/>
      </dsp:nvSpPr>
      <dsp:spPr>
        <a:xfrm>
          <a:off x="6311270" y="973971"/>
          <a:ext cx="1245004" cy="7781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Durable</a:t>
          </a:r>
          <a:r>
            <a:rPr lang="en-GB" sz="1000" kern="1200"/>
            <a:t>: Long-lasting fabrics suitable for active children.</a:t>
          </a:r>
          <a:endParaRPr lang="en-US" sz="1000" kern="1200"/>
        </a:p>
      </dsp:txBody>
      <dsp:txXfrm>
        <a:off x="6334061" y="996762"/>
        <a:ext cx="1199422" cy="732546"/>
      </dsp:txXfrm>
    </dsp:sp>
    <dsp:sp modelId="{CC4FA1FE-D077-6543-AA94-183EED05E744}">
      <dsp:nvSpPr>
        <dsp:cNvPr id="0" name=""/>
        <dsp:cNvSpPr/>
      </dsp:nvSpPr>
      <dsp:spPr>
        <a:xfrm>
          <a:off x="6155645" y="779439"/>
          <a:ext cx="155625" cy="15562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56256"/>
              </a:lnTo>
              <a:lnTo>
                <a:pt x="155625" y="1556256"/>
              </a:lnTo>
            </a:path>
          </a:pathLst>
        </a:custGeom>
        <a:noFill/>
        <a:ln w="222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8D212F-A1BD-4B49-99EB-5B6A44F1CDFD}">
      <dsp:nvSpPr>
        <dsp:cNvPr id="0" name=""/>
        <dsp:cNvSpPr/>
      </dsp:nvSpPr>
      <dsp:spPr>
        <a:xfrm>
          <a:off x="6311270" y="1946631"/>
          <a:ext cx="1245004" cy="7781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Stylish</a:t>
          </a:r>
          <a:r>
            <a:rPr lang="en-GB" sz="1000" kern="1200"/>
            <a:t>: Fashionable designs that appeal to both kids and parents.</a:t>
          </a:r>
          <a:endParaRPr lang="en-US" sz="1000" kern="1200"/>
        </a:p>
      </dsp:txBody>
      <dsp:txXfrm>
        <a:off x="6334061" y="1969422"/>
        <a:ext cx="1199422" cy="732546"/>
      </dsp:txXfrm>
    </dsp:sp>
    <dsp:sp modelId="{34834564-FF16-6244-B04B-883397ECBCE9}">
      <dsp:nvSpPr>
        <dsp:cNvPr id="0" name=""/>
        <dsp:cNvSpPr/>
      </dsp:nvSpPr>
      <dsp:spPr>
        <a:xfrm>
          <a:off x="6155645" y="779439"/>
          <a:ext cx="155625" cy="2528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28916"/>
              </a:lnTo>
              <a:lnTo>
                <a:pt x="155625" y="2528916"/>
              </a:lnTo>
            </a:path>
          </a:pathLst>
        </a:custGeom>
        <a:noFill/>
        <a:ln w="222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7BCBE8-CCEA-BA41-B07F-2717A4A7B1C8}">
      <dsp:nvSpPr>
        <dsp:cNvPr id="0" name=""/>
        <dsp:cNvSpPr/>
      </dsp:nvSpPr>
      <dsp:spPr>
        <a:xfrm>
          <a:off x="6311270" y="2919291"/>
          <a:ext cx="1245004" cy="7781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Functional</a:t>
          </a:r>
          <a:r>
            <a:rPr lang="en-GB" sz="1000" kern="1200"/>
            <a:t>: Practical and comfortable clothing for everyday wear.</a:t>
          </a:r>
          <a:endParaRPr lang="en-US" sz="1000" kern="1200"/>
        </a:p>
      </dsp:txBody>
      <dsp:txXfrm>
        <a:off x="6334061" y="2942082"/>
        <a:ext cx="1199422" cy="732546"/>
      </dsp:txXfrm>
    </dsp:sp>
    <dsp:sp modelId="{34F86648-0624-8D4A-84ED-E404E75FF3FB}">
      <dsp:nvSpPr>
        <dsp:cNvPr id="0" name=""/>
        <dsp:cNvSpPr/>
      </dsp:nvSpPr>
      <dsp:spPr>
        <a:xfrm>
          <a:off x="7945339" y="1311"/>
          <a:ext cx="1556256" cy="7781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Accessories:</a:t>
          </a:r>
          <a:endParaRPr lang="en-US" sz="1900" kern="1200"/>
        </a:p>
      </dsp:txBody>
      <dsp:txXfrm>
        <a:off x="7968130" y="24102"/>
        <a:ext cx="1510674" cy="732546"/>
      </dsp:txXfrm>
    </dsp:sp>
    <dsp:sp modelId="{0D4CCCD1-2E62-2543-86CD-2C4F57744A9B}">
      <dsp:nvSpPr>
        <dsp:cNvPr id="0" name=""/>
        <dsp:cNvSpPr/>
      </dsp:nvSpPr>
      <dsp:spPr>
        <a:xfrm>
          <a:off x="8100965" y="779439"/>
          <a:ext cx="155625" cy="5835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3596"/>
              </a:lnTo>
              <a:lnTo>
                <a:pt x="155625" y="583596"/>
              </a:lnTo>
            </a:path>
          </a:pathLst>
        </a:custGeom>
        <a:noFill/>
        <a:ln w="222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B4F84F-1BBF-D04E-920C-B85426540B7D}">
      <dsp:nvSpPr>
        <dsp:cNvPr id="0" name=""/>
        <dsp:cNvSpPr/>
      </dsp:nvSpPr>
      <dsp:spPr>
        <a:xfrm>
          <a:off x="8256590" y="973971"/>
          <a:ext cx="1245004" cy="7781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Variety</a:t>
          </a:r>
          <a:r>
            <a:rPr lang="en-GB" sz="1000" kern="1200"/>
            <a:t>: Hats, belts, scarves, jewelry, handbags.</a:t>
          </a:r>
          <a:endParaRPr lang="en-US" sz="1000" kern="1200"/>
        </a:p>
      </dsp:txBody>
      <dsp:txXfrm>
        <a:off x="8279381" y="996762"/>
        <a:ext cx="1199422" cy="732546"/>
      </dsp:txXfrm>
    </dsp:sp>
    <dsp:sp modelId="{71D73547-9B23-A64E-B575-A1183D6F0BFB}">
      <dsp:nvSpPr>
        <dsp:cNvPr id="0" name=""/>
        <dsp:cNvSpPr/>
      </dsp:nvSpPr>
      <dsp:spPr>
        <a:xfrm>
          <a:off x="8100965" y="779439"/>
          <a:ext cx="155625" cy="15562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56256"/>
              </a:lnTo>
              <a:lnTo>
                <a:pt x="155625" y="1556256"/>
              </a:lnTo>
            </a:path>
          </a:pathLst>
        </a:custGeom>
        <a:noFill/>
        <a:ln w="222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149AD2-E1C9-3747-8F74-70F50CFB54B5}">
      <dsp:nvSpPr>
        <dsp:cNvPr id="0" name=""/>
        <dsp:cNvSpPr/>
      </dsp:nvSpPr>
      <dsp:spPr>
        <a:xfrm>
          <a:off x="8256590" y="1946631"/>
          <a:ext cx="1245004" cy="7781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Quality</a:t>
          </a:r>
          <a:r>
            <a:rPr lang="en-GB" sz="1000" kern="1200"/>
            <a:t>: High-quality materials and trendy designs to complement our clothing lines.</a:t>
          </a:r>
          <a:endParaRPr lang="en-US" sz="1000" kern="1200"/>
        </a:p>
      </dsp:txBody>
      <dsp:txXfrm>
        <a:off x="8279381" y="1969422"/>
        <a:ext cx="1199422" cy="732546"/>
      </dsp:txXfrm>
    </dsp:sp>
    <dsp:sp modelId="{2955531A-DF17-864D-AA3A-99A10546CD79}">
      <dsp:nvSpPr>
        <dsp:cNvPr id="0" name=""/>
        <dsp:cNvSpPr/>
      </dsp:nvSpPr>
      <dsp:spPr>
        <a:xfrm>
          <a:off x="8100965" y="779439"/>
          <a:ext cx="155625" cy="2528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28916"/>
              </a:lnTo>
              <a:lnTo>
                <a:pt x="155625" y="2528916"/>
              </a:lnTo>
            </a:path>
          </a:pathLst>
        </a:custGeom>
        <a:noFill/>
        <a:ln w="2222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E038F5-7C8E-734F-8239-24749076E5AA}">
      <dsp:nvSpPr>
        <dsp:cNvPr id="0" name=""/>
        <dsp:cNvSpPr/>
      </dsp:nvSpPr>
      <dsp:spPr>
        <a:xfrm>
          <a:off x="8256590" y="2919291"/>
          <a:ext cx="1245004" cy="7781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Range</a:t>
          </a:r>
          <a:r>
            <a:rPr lang="en-GB" sz="1000" kern="1200"/>
            <a:t>: Accessories for men, women, and children to enhance overall style.</a:t>
          </a:r>
          <a:endParaRPr lang="en-US" sz="1000" kern="1200"/>
        </a:p>
      </dsp:txBody>
      <dsp:txXfrm>
        <a:off x="8279381" y="2942082"/>
        <a:ext cx="1199422" cy="7325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21F42F-E16E-4306-8FB2-82489D889D8E}">
      <dsp:nvSpPr>
        <dsp:cNvPr id="0" name=""/>
        <dsp:cNvSpPr/>
      </dsp:nvSpPr>
      <dsp:spPr>
        <a:xfrm>
          <a:off x="0" y="1189"/>
          <a:ext cx="11029615" cy="50702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C1B589-D265-4DDF-8BF5-A5578618B241}">
      <dsp:nvSpPr>
        <dsp:cNvPr id="0" name=""/>
        <dsp:cNvSpPr/>
      </dsp:nvSpPr>
      <dsp:spPr>
        <a:xfrm>
          <a:off x="153374" y="115270"/>
          <a:ext cx="278863" cy="2788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CBEEAD-C284-47AD-967F-BB831D2605AF}">
      <dsp:nvSpPr>
        <dsp:cNvPr id="0" name=""/>
        <dsp:cNvSpPr/>
      </dsp:nvSpPr>
      <dsp:spPr>
        <a:xfrm>
          <a:off x="585612" y="1189"/>
          <a:ext cx="10444002" cy="507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660" tIns="53660" rIns="53660" bIns="536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Political</a:t>
          </a:r>
          <a:r>
            <a:rPr lang="en-GB" sz="1900" kern="1200"/>
            <a:t>: Stable government policies supporting retail business growth</a:t>
          </a:r>
          <a:endParaRPr lang="en-US" sz="1900" kern="1200"/>
        </a:p>
      </dsp:txBody>
      <dsp:txXfrm>
        <a:off x="585612" y="1189"/>
        <a:ext cx="10444002" cy="507023"/>
      </dsp:txXfrm>
    </dsp:sp>
    <dsp:sp modelId="{FFA06B73-3D75-4AE0-AE4E-CA6E8D53D27E}">
      <dsp:nvSpPr>
        <dsp:cNvPr id="0" name=""/>
        <dsp:cNvSpPr/>
      </dsp:nvSpPr>
      <dsp:spPr>
        <a:xfrm>
          <a:off x="0" y="634969"/>
          <a:ext cx="11029615" cy="50702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96C853-78CB-451D-91FE-57FD9B5AE785}">
      <dsp:nvSpPr>
        <dsp:cNvPr id="0" name=""/>
        <dsp:cNvSpPr/>
      </dsp:nvSpPr>
      <dsp:spPr>
        <a:xfrm>
          <a:off x="153374" y="749050"/>
          <a:ext cx="278863" cy="2788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C04A8-A0C1-47A6-AA83-52239DB0F5CC}">
      <dsp:nvSpPr>
        <dsp:cNvPr id="0" name=""/>
        <dsp:cNvSpPr/>
      </dsp:nvSpPr>
      <dsp:spPr>
        <a:xfrm>
          <a:off x="585612" y="634969"/>
          <a:ext cx="10444002" cy="507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660" tIns="53660" rIns="53660" bIns="536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Economic</a:t>
          </a:r>
          <a:r>
            <a:rPr lang="en-GB" sz="1900" kern="1200"/>
            <a:t>: Positive economic indicators; disposable income levels favorable for retail spending.</a:t>
          </a:r>
          <a:endParaRPr lang="en-US" sz="1900" kern="1200"/>
        </a:p>
      </dsp:txBody>
      <dsp:txXfrm>
        <a:off x="585612" y="634969"/>
        <a:ext cx="10444002" cy="507023"/>
      </dsp:txXfrm>
    </dsp:sp>
    <dsp:sp modelId="{3F0845EE-0FBA-4FE7-BBE3-20404F95203A}">
      <dsp:nvSpPr>
        <dsp:cNvPr id="0" name=""/>
        <dsp:cNvSpPr/>
      </dsp:nvSpPr>
      <dsp:spPr>
        <a:xfrm>
          <a:off x="0" y="1268749"/>
          <a:ext cx="11029615" cy="50702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A26682-C6F1-4AD1-B371-A192D9AF8E84}">
      <dsp:nvSpPr>
        <dsp:cNvPr id="0" name=""/>
        <dsp:cNvSpPr/>
      </dsp:nvSpPr>
      <dsp:spPr>
        <a:xfrm>
          <a:off x="153374" y="1382829"/>
          <a:ext cx="278863" cy="2788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111059-D68A-4155-AFB0-5CB724EF16F6}">
      <dsp:nvSpPr>
        <dsp:cNvPr id="0" name=""/>
        <dsp:cNvSpPr/>
      </dsp:nvSpPr>
      <dsp:spPr>
        <a:xfrm>
          <a:off x="585612" y="1268749"/>
          <a:ext cx="10444002" cy="507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660" tIns="53660" rIns="53660" bIns="536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Social</a:t>
          </a:r>
          <a:r>
            <a:rPr lang="en-GB" sz="1900" kern="1200"/>
            <a:t>: Increasing trend towards fashion consciousness and brand loyalty.</a:t>
          </a:r>
          <a:endParaRPr lang="en-US" sz="1900" kern="1200"/>
        </a:p>
      </dsp:txBody>
      <dsp:txXfrm>
        <a:off x="585612" y="1268749"/>
        <a:ext cx="10444002" cy="507023"/>
      </dsp:txXfrm>
    </dsp:sp>
    <dsp:sp modelId="{F669FFAD-2C50-448A-A8D2-38C69F3E493D}">
      <dsp:nvSpPr>
        <dsp:cNvPr id="0" name=""/>
        <dsp:cNvSpPr/>
      </dsp:nvSpPr>
      <dsp:spPr>
        <a:xfrm>
          <a:off x="0" y="1902529"/>
          <a:ext cx="11029615" cy="50702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ADDE75-8686-416E-A032-2B058683E63D}">
      <dsp:nvSpPr>
        <dsp:cNvPr id="0" name=""/>
        <dsp:cNvSpPr/>
      </dsp:nvSpPr>
      <dsp:spPr>
        <a:xfrm>
          <a:off x="153374" y="2016609"/>
          <a:ext cx="278863" cy="2788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125C1-6B7E-408C-B08C-BBF438FAD084}">
      <dsp:nvSpPr>
        <dsp:cNvPr id="0" name=""/>
        <dsp:cNvSpPr/>
      </dsp:nvSpPr>
      <dsp:spPr>
        <a:xfrm>
          <a:off x="585612" y="1902529"/>
          <a:ext cx="10444002" cy="507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660" tIns="53660" rIns="53660" bIns="536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Technological</a:t>
          </a:r>
          <a:r>
            <a:rPr lang="en-GB" sz="1900" kern="1200"/>
            <a:t>: Integration of e-commerce and digital marketing strategies.</a:t>
          </a:r>
          <a:endParaRPr lang="en-US" sz="1900" kern="1200"/>
        </a:p>
      </dsp:txBody>
      <dsp:txXfrm>
        <a:off x="585612" y="1902529"/>
        <a:ext cx="10444002" cy="507023"/>
      </dsp:txXfrm>
    </dsp:sp>
    <dsp:sp modelId="{D7D01D9E-6A26-4FD2-B1D4-1F46E3634493}">
      <dsp:nvSpPr>
        <dsp:cNvPr id="0" name=""/>
        <dsp:cNvSpPr/>
      </dsp:nvSpPr>
      <dsp:spPr>
        <a:xfrm>
          <a:off x="0" y="2536309"/>
          <a:ext cx="11029615" cy="50702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DD2731-2B12-4CAB-954E-94720FCBBE86}">
      <dsp:nvSpPr>
        <dsp:cNvPr id="0" name=""/>
        <dsp:cNvSpPr/>
      </dsp:nvSpPr>
      <dsp:spPr>
        <a:xfrm>
          <a:off x="153374" y="2650389"/>
          <a:ext cx="278863" cy="27886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47362-8DEE-4539-B274-AC22CAFA0F0C}">
      <dsp:nvSpPr>
        <dsp:cNvPr id="0" name=""/>
        <dsp:cNvSpPr/>
      </dsp:nvSpPr>
      <dsp:spPr>
        <a:xfrm>
          <a:off x="585612" y="2536309"/>
          <a:ext cx="10444002" cy="507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660" tIns="53660" rIns="53660" bIns="536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Environmental</a:t>
          </a:r>
          <a:r>
            <a:rPr lang="en-GB" sz="1900" kern="1200"/>
            <a:t>: Commitment to sustainable fashion practices and eco-friendly products.</a:t>
          </a:r>
          <a:endParaRPr lang="en-US" sz="1900" kern="1200"/>
        </a:p>
      </dsp:txBody>
      <dsp:txXfrm>
        <a:off x="585612" y="2536309"/>
        <a:ext cx="10444002" cy="507023"/>
      </dsp:txXfrm>
    </dsp:sp>
    <dsp:sp modelId="{AA91A10B-CC02-4801-98CF-9AD53646E8A0}">
      <dsp:nvSpPr>
        <dsp:cNvPr id="0" name=""/>
        <dsp:cNvSpPr/>
      </dsp:nvSpPr>
      <dsp:spPr>
        <a:xfrm>
          <a:off x="0" y="3170089"/>
          <a:ext cx="11029615" cy="50702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388B26-62B1-4E7B-BD09-B2F6DF53CE45}">
      <dsp:nvSpPr>
        <dsp:cNvPr id="0" name=""/>
        <dsp:cNvSpPr/>
      </dsp:nvSpPr>
      <dsp:spPr>
        <a:xfrm>
          <a:off x="153374" y="3284169"/>
          <a:ext cx="278863" cy="27886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0D0526-0C48-45A3-94F0-4C779F841D60}">
      <dsp:nvSpPr>
        <dsp:cNvPr id="0" name=""/>
        <dsp:cNvSpPr/>
      </dsp:nvSpPr>
      <dsp:spPr>
        <a:xfrm>
          <a:off x="585612" y="3170089"/>
          <a:ext cx="10444002" cy="507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660" tIns="53660" rIns="53660" bIns="536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Legal</a:t>
          </a:r>
          <a:r>
            <a:rPr lang="en-GB" sz="1900" kern="1200"/>
            <a:t>: Compliance with retail laws, consumer protection regulations, and employment laws.</a:t>
          </a:r>
          <a:endParaRPr lang="en-US" sz="1900" kern="1200"/>
        </a:p>
      </dsp:txBody>
      <dsp:txXfrm>
        <a:off x="585612" y="3170089"/>
        <a:ext cx="10444002" cy="5070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1C9713-1092-9A48-982E-2FAF873F876E}">
      <dsp:nvSpPr>
        <dsp:cNvPr id="0" name=""/>
        <dsp:cNvSpPr/>
      </dsp:nvSpPr>
      <dsp:spPr>
        <a:xfrm>
          <a:off x="0" y="0"/>
          <a:ext cx="110296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B76876-940F-A344-B845-448B929868D9}">
      <dsp:nvSpPr>
        <dsp:cNvPr id="0" name=""/>
        <dsp:cNvSpPr/>
      </dsp:nvSpPr>
      <dsp:spPr>
        <a:xfrm>
          <a:off x="0" y="0"/>
          <a:ext cx="11029615" cy="459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British Retail Consortium. (2023). Retail Trends and Insights. Retrieved from </a:t>
          </a:r>
          <a:r>
            <a:rPr lang="en-GB" sz="1800" kern="1200">
              <a:hlinkClick xmlns:r="http://schemas.openxmlformats.org/officeDocument/2006/relationships" r:id="rId1"/>
            </a:rPr>
            <a:t>BRC website</a:t>
          </a:r>
          <a:r>
            <a:rPr lang="en-GB" sz="1800" kern="1200"/>
            <a:t>.</a:t>
          </a:r>
          <a:endParaRPr lang="en-US" sz="1800" kern="1200"/>
        </a:p>
      </dsp:txBody>
      <dsp:txXfrm>
        <a:off x="0" y="0"/>
        <a:ext cx="11029615" cy="459787"/>
      </dsp:txXfrm>
    </dsp:sp>
    <dsp:sp modelId="{5B2BE951-747C-A34D-96E2-CDAA903E2B01}">
      <dsp:nvSpPr>
        <dsp:cNvPr id="0" name=""/>
        <dsp:cNvSpPr/>
      </dsp:nvSpPr>
      <dsp:spPr>
        <a:xfrm>
          <a:off x="0" y="459787"/>
          <a:ext cx="110296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0BB0A-1330-2446-AF6E-70346D22DAE9}">
      <dsp:nvSpPr>
        <dsp:cNvPr id="0" name=""/>
        <dsp:cNvSpPr/>
      </dsp:nvSpPr>
      <dsp:spPr>
        <a:xfrm>
          <a:off x="0" y="459787"/>
          <a:ext cx="11029615" cy="459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Companies House. (2023). Registering a Limited Liability Company. Retrieved from Companies House website. </a:t>
          </a:r>
          <a:endParaRPr lang="en-US" sz="1800" kern="1200"/>
        </a:p>
      </dsp:txBody>
      <dsp:txXfrm>
        <a:off x="0" y="459787"/>
        <a:ext cx="11029615" cy="459787"/>
      </dsp:txXfrm>
    </dsp:sp>
    <dsp:sp modelId="{1DA9E9B4-1EC6-FB48-B493-51FF502AA550}">
      <dsp:nvSpPr>
        <dsp:cNvPr id="0" name=""/>
        <dsp:cNvSpPr/>
      </dsp:nvSpPr>
      <dsp:spPr>
        <a:xfrm>
          <a:off x="0" y="919575"/>
          <a:ext cx="110296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158204-2FB1-1F4E-B683-00EAB93B81D4}">
      <dsp:nvSpPr>
        <dsp:cNvPr id="0" name=""/>
        <dsp:cNvSpPr/>
      </dsp:nvSpPr>
      <dsp:spPr>
        <a:xfrm>
          <a:off x="0" y="919575"/>
          <a:ext cx="11029615" cy="459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FashionUnited. (2023). Global Fashion Industry News. Retrieved from </a:t>
          </a:r>
          <a:r>
            <a:rPr lang="en-GB" sz="1800" kern="1200">
              <a:hlinkClick xmlns:r="http://schemas.openxmlformats.org/officeDocument/2006/relationships" r:id="rId2"/>
            </a:rPr>
            <a:t>FashionUnited website</a:t>
          </a:r>
          <a:r>
            <a:rPr lang="en-GB" sz="1800" kern="1200"/>
            <a:t>.</a:t>
          </a:r>
          <a:endParaRPr lang="en-US" sz="1800" kern="1200"/>
        </a:p>
      </dsp:txBody>
      <dsp:txXfrm>
        <a:off x="0" y="919575"/>
        <a:ext cx="11029615" cy="459787"/>
      </dsp:txXfrm>
    </dsp:sp>
    <dsp:sp modelId="{B67D22EC-34F5-A941-8568-0FFE936E42FE}">
      <dsp:nvSpPr>
        <dsp:cNvPr id="0" name=""/>
        <dsp:cNvSpPr/>
      </dsp:nvSpPr>
      <dsp:spPr>
        <a:xfrm>
          <a:off x="0" y="1379363"/>
          <a:ext cx="110296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DF07A1-DCDC-C64C-9EAC-858C94DEA5A6}">
      <dsp:nvSpPr>
        <dsp:cNvPr id="0" name=""/>
        <dsp:cNvSpPr/>
      </dsp:nvSpPr>
      <dsp:spPr>
        <a:xfrm>
          <a:off x="0" y="1379363"/>
          <a:ext cx="11029615" cy="459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Johnson, G., Scholes, K., &amp; Whittington, R. (2017). Exploring Strategy: Text and Cases (11th ed.). Pearson Education.</a:t>
          </a:r>
          <a:endParaRPr lang="en-US" sz="1800" kern="1200"/>
        </a:p>
      </dsp:txBody>
      <dsp:txXfrm>
        <a:off x="0" y="1379363"/>
        <a:ext cx="11029615" cy="459787"/>
      </dsp:txXfrm>
    </dsp:sp>
    <dsp:sp modelId="{2044D23B-13CA-EF49-9F7F-15791E31D782}">
      <dsp:nvSpPr>
        <dsp:cNvPr id="0" name=""/>
        <dsp:cNvSpPr/>
      </dsp:nvSpPr>
      <dsp:spPr>
        <a:xfrm>
          <a:off x="0" y="1839151"/>
          <a:ext cx="110296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1ECBB2-DDDD-AA4E-8831-DFA1C6178067}">
      <dsp:nvSpPr>
        <dsp:cNvPr id="0" name=""/>
        <dsp:cNvSpPr/>
      </dsp:nvSpPr>
      <dsp:spPr>
        <a:xfrm>
          <a:off x="0" y="1839151"/>
          <a:ext cx="11029615" cy="459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Kotler, P., &amp; Keller, K. L. (2016). Marketing Management (15th ed.). Pearson Education.</a:t>
          </a:r>
          <a:endParaRPr lang="en-US" sz="1800" kern="1200"/>
        </a:p>
      </dsp:txBody>
      <dsp:txXfrm>
        <a:off x="0" y="1839151"/>
        <a:ext cx="11029615" cy="459787"/>
      </dsp:txXfrm>
    </dsp:sp>
    <dsp:sp modelId="{1F368F7D-102D-7843-B164-089A3CF6F74E}">
      <dsp:nvSpPr>
        <dsp:cNvPr id="0" name=""/>
        <dsp:cNvSpPr/>
      </dsp:nvSpPr>
      <dsp:spPr>
        <a:xfrm>
          <a:off x="0" y="2298939"/>
          <a:ext cx="110296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B3D050-6665-594B-999C-BE1C3A84B85F}">
      <dsp:nvSpPr>
        <dsp:cNvPr id="0" name=""/>
        <dsp:cNvSpPr/>
      </dsp:nvSpPr>
      <dsp:spPr>
        <a:xfrm>
          <a:off x="0" y="2298939"/>
          <a:ext cx="11029615" cy="459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Mintel. (2023). UK Fashion Retail Market Report. Retrieved from </a:t>
          </a:r>
          <a:r>
            <a:rPr lang="en-GB" sz="1800" kern="1200">
              <a:hlinkClick xmlns:r="http://schemas.openxmlformats.org/officeDocument/2006/relationships" r:id="rId3"/>
            </a:rPr>
            <a:t>Mintel website</a:t>
          </a:r>
          <a:r>
            <a:rPr lang="en-GB" sz="1800" kern="1200"/>
            <a:t>.</a:t>
          </a:r>
          <a:endParaRPr lang="en-US" sz="1800" kern="1200"/>
        </a:p>
      </dsp:txBody>
      <dsp:txXfrm>
        <a:off x="0" y="2298939"/>
        <a:ext cx="11029615" cy="459787"/>
      </dsp:txXfrm>
    </dsp:sp>
    <dsp:sp modelId="{C4802572-0857-1741-8678-5054C8EB81D2}">
      <dsp:nvSpPr>
        <dsp:cNvPr id="0" name=""/>
        <dsp:cNvSpPr/>
      </dsp:nvSpPr>
      <dsp:spPr>
        <a:xfrm>
          <a:off x="0" y="2758727"/>
          <a:ext cx="110296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E4E72-7361-5D44-B100-607822709FC0}">
      <dsp:nvSpPr>
        <dsp:cNvPr id="0" name=""/>
        <dsp:cNvSpPr/>
      </dsp:nvSpPr>
      <dsp:spPr>
        <a:xfrm>
          <a:off x="0" y="2758727"/>
          <a:ext cx="11029615" cy="459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Statista. (2023). Fashion Retail Industry Report. Retrieved from </a:t>
          </a:r>
          <a:r>
            <a:rPr lang="en-GB" sz="1800" kern="1200">
              <a:hlinkClick xmlns:r="http://schemas.openxmlformats.org/officeDocument/2006/relationships" r:id="rId4"/>
            </a:rPr>
            <a:t>Statista website</a:t>
          </a:r>
          <a:r>
            <a:rPr lang="en-GB" sz="1800" kern="1200"/>
            <a:t>.</a:t>
          </a:r>
          <a:endParaRPr lang="en-US" sz="1800" kern="1200"/>
        </a:p>
      </dsp:txBody>
      <dsp:txXfrm>
        <a:off x="0" y="2758727"/>
        <a:ext cx="11029615" cy="459787"/>
      </dsp:txXfrm>
    </dsp:sp>
    <dsp:sp modelId="{46D4BB44-7273-B240-AB8E-872CBA8AA533}">
      <dsp:nvSpPr>
        <dsp:cNvPr id="0" name=""/>
        <dsp:cNvSpPr/>
      </dsp:nvSpPr>
      <dsp:spPr>
        <a:xfrm>
          <a:off x="0" y="3218515"/>
          <a:ext cx="110296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75468-5759-F845-A0CA-CAF5DCA7A5C1}">
      <dsp:nvSpPr>
        <dsp:cNvPr id="0" name=""/>
        <dsp:cNvSpPr/>
      </dsp:nvSpPr>
      <dsp:spPr>
        <a:xfrm>
          <a:off x="0" y="3218515"/>
          <a:ext cx="11029615" cy="459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UK Government. (2023). Guide to Starting a Business. Retrieved from </a:t>
          </a:r>
          <a:r>
            <a:rPr lang="en-GB" sz="1800" kern="1200">
              <a:hlinkClick xmlns:r="http://schemas.openxmlformats.org/officeDocument/2006/relationships" r:id="rId5"/>
            </a:rPr>
            <a:t>GOV.UK</a:t>
          </a:r>
          <a:r>
            <a:rPr lang="en-GB" sz="1800" kern="1200"/>
            <a:t>.</a:t>
          </a:r>
          <a:endParaRPr lang="en-US" sz="1800" kern="1200"/>
        </a:p>
      </dsp:txBody>
      <dsp:txXfrm>
        <a:off x="0" y="3218515"/>
        <a:ext cx="11029615" cy="4597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D351EBA-F84A-6D4B-9249-17B9B14FAE9A}" type="datetimeFigureOut">
              <a:rPr lang="en-US" smtClean="0"/>
              <a:t>7/10/24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7789ABF-572E-D241-B624-5D7FEF7926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627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51EBA-F84A-6D4B-9249-17B9B14FAE9A}" type="datetimeFigureOut">
              <a:rPr lang="en-US" smtClean="0"/>
              <a:t>7/10/24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E7789ABF-572E-D241-B624-5D7FEF7926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841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D351EBA-F84A-6D4B-9249-17B9B14FAE9A}" type="datetimeFigureOut">
              <a:rPr lang="en-US" smtClean="0"/>
              <a:t>7/10/24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7789ABF-572E-D241-B624-5D7FEF7926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671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51EBA-F84A-6D4B-9249-17B9B14FAE9A}" type="datetimeFigureOut">
              <a:rPr lang="en-US" smtClean="0"/>
              <a:t>7/10/24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9ABF-572E-D241-B624-5D7FEF7926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693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51EBA-F84A-6D4B-9249-17B9B14FAE9A}" type="datetimeFigureOut">
              <a:rPr lang="en-US" smtClean="0"/>
              <a:t>7/10/24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9ABF-572E-D241-B624-5D7FEF7926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330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51EBA-F84A-6D4B-9249-17B9B14FAE9A}" type="datetimeFigureOut">
              <a:rPr lang="en-US" smtClean="0"/>
              <a:t>7/10/24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9ABF-572E-D241-B624-5D7FEF7926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997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51EBA-F84A-6D4B-9249-17B9B14FAE9A}" type="datetimeFigureOut">
              <a:rPr lang="en-US" smtClean="0"/>
              <a:t>7/10/24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9ABF-572E-D241-B624-5D7FEF7926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24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D351EBA-F84A-6D4B-9249-17B9B14FAE9A}" type="datetimeFigureOut">
              <a:rPr lang="en-US" smtClean="0"/>
              <a:t>7/10/24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7789ABF-572E-D241-B624-5D7FEF7926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344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51EBA-F84A-6D4B-9249-17B9B14FAE9A}" type="datetimeFigureOut">
              <a:rPr lang="en-US" smtClean="0"/>
              <a:t>7/10/24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9ABF-572E-D241-B624-5D7FEF7926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431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51EBA-F84A-6D4B-9249-17B9B14FAE9A}" type="datetimeFigureOut">
              <a:rPr lang="en-US" smtClean="0"/>
              <a:t>7/10/24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9ABF-572E-D241-B624-5D7FEF7926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34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D351EBA-F84A-6D4B-9249-17B9B14FAE9A}" type="datetimeFigureOut">
              <a:rPr lang="en-US" smtClean="0"/>
              <a:t>7/10/24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E7789ABF-572E-D241-B624-5D7FEF7926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014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CD351EBA-F84A-6D4B-9249-17B9B14FAE9A}" type="datetimeFigureOut">
              <a:rPr lang="en-US" smtClean="0"/>
              <a:t>7/10/24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E7789ABF-572E-D241-B624-5D7FEF7926F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84374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5D795CF-5F70-4821-BB11-0B2B8FCCD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3B1AC31-0B6C-4781-BA06-16BE17F8A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9"/>
            <a:ext cx="7498616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0A8C82-E373-0343-A5D0-4C73427403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9243" y="1419225"/>
            <a:ext cx="6798608" cy="208586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LCBB5001 Entrepreneurship - </a:t>
            </a:r>
            <a:r>
              <a:rPr lang="en-GB" b="1" u="sng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Plan</a:t>
            </a:r>
            <a:br>
              <a:rPr lang="en-GB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78031D-E0D7-324A-95B2-08562E49D0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9243" y="3505095"/>
            <a:ext cx="6798608" cy="1733655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EBEBE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</a:t>
            </a:r>
            <a:r>
              <a:rPr lang="en-GB">
                <a:solidFill>
                  <a:srgbClr val="EBEBE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Andreea</a:t>
            </a:r>
            <a:r>
              <a:rPr lang="en-GB" b="1">
                <a:solidFill>
                  <a:srgbClr val="EBEBE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>
                <a:solidFill>
                  <a:srgbClr val="EBEBE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Tamba</a:t>
            </a:r>
          </a:p>
          <a:p>
            <a:r>
              <a:rPr lang="en-GB">
                <a:solidFill>
                  <a:srgbClr val="EBEBE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</a:t>
            </a:r>
            <a:r>
              <a:rPr lang="en-GB" b="1">
                <a:solidFill>
                  <a:srgbClr val="EBEBE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>
                <a:solidFill>
                  <a:srgbClr val="EBEBE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</a:t>
            </a:r>
            <a:r>
              <a:rPr lang="en-GB" b="1">
                <a:solidFill>
                  <a:srgbClr val="EBEBEB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2112920</a:t>
            </a:r>
            <a:endParaRPr lang="en-GB">
              <a:solidFill>
                <a:srgbClr val="EBEBEB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>
              <a:solidFill>
                <a:srgbClr val="EBEBEB"/>
              </a:solidFill>
            </a:endParaRPr>
          </a:p>
        </p:txBody>
      </p:sp>
      <p:pic>
        <p:nvPicPr>
          <p:cNvPr id="18" name="Graphic 17" descr="Bank">
            <a:extLst>
              <a:ext uri="{FF2B5EF4-FFF2-40B4-BE49-F238E27FC236}">
                <a16:creationId xmlns:a16="http://schemas.microsoft.com/office/drawing/2014/main" id="{E6B0D02B-5A6A-E947-9FA5-7B45E82973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0299" y="2010616"/>
            <a:ext cx="3058835" cy="3058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0949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DD2392-397B-48BF-BEFA-EA1FB881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ulti coloured shirts hanging on the closet">
            <a:extLst>
              <a:ext uri="{FF2B5EF4-FFF2-40B4-BE49-F238E27FC236}">
                <a16:creationId xmlns:a16="http://schemas.microsoft.com/office/drawing/2014/main" id="{6DAB149F-20CB-486C-F5C8-4B079B216A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541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0794820-67DC-1241-A0DE-013B5A7C2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870" y="702156"/>
            <a:ext cx="10144260" cy="1013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552942-AC4D-B84E-92E5-49E6E9B86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2180496"/>
            <a:ext cx="10261602" cy="3678303"/>
          </a:xfrm>
        </p:spPr>
        <p:txBody>
          <a:bodyPr>
            <a:normAutofit/>
          </a:bodyPr>
          <a:lstStyle/>
          <a:p>
            <a:pPr marL="0" indent="0">
              <a:buClr>
                <a:srgbClr val="FE827C"/>
              </a:buClr>
              <a:buNone/>
            </a:pPr>
            <a:r>
              <a:rPr lang="en-GB" b="1" dirty="0"/>
              <a:t>Purpose</a:t>
            </a:r>
            <a:endParaRPr lang="en-GB"/>
          </a:p>
          <a:p>
            <a:pPr>
              <a:buClr>
                <a:srgbClr val="FE827C"/>
              </a:buClr>
              <a:buFont typeface="Arial" panose="020B0604020202020204" pitchFamily="34" charset="0"/>
              <a:buChar char="•"/>
            </a:pPr>
            <a:r>
              <a:rPr lang="en-GB" dirty="0"/>
              <a:t>To present the business idea of Fashion Retail Ltd, an exclusive fashion retail store that aims to cater to fashion-conscious individuals with a diverse range of high-quality clothing and accessories.</a:t>
            </a:r>
            <a:endParaRPr lang="en-GB"/>
          </a:p>
          <a:p>
            <a:pPr marL="0" indent="0">
              <a:buClr>
                <a:srgbClr val="FE827C"/>
              </a:buClr>
              <a:buNone/>
            </a:pPr>
            <a:r>
              <a:rPr lang="en-GB" b="1" dirty="0"/>
              <a:t>Objective</a:t>
            </a:r>
            <a:endParaRPr lang="en-GB"/>
          </a:p>
          <a:p>
            <a:pPr>
              <a:buClr>
                <a:srgbClr val="FE827C"/>
              </a:buClr>
              <a:buFont typeface="Arial" panose="020B0604020202020204" pitchFamily="34" charset="0"/>
              <a:buChar char="•"/>
            </a:pPr>
            <a:r>
              <a:rPr lang="en-GB" dirty="0"/>
              <a:t>To outline our business model, target market, and projected financial performance, showcasing how Fashion Retail Ltd will meet the needs of our customers and achieve sustainable growth.</a:t>
            </a:r>
            <a:endParaRPr lang="en-GB"/>
          </a:p>
          <a:p>
            <a:pPr>
              <a:buClr>
                <a:srgbClr val="FE827C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8786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0E59A-6D32-5F49-971D-E88FD77A0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EFF"/>
                </a:solidFill>
              </a:rPr>
              <a:t>Overview of business idea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149E39-4582-6734-C528-1CF2D0D246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5897928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8285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21FEA-CBB6-934E-8F8E-36643D693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EFF"/>
                </a:solidFill>
              </a:rPr>
              <a:t>Product and service offering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5BEF00-3049-8C09-A331-9AE32B5156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142023"/>
              </p:ext>
            </p:extLst>
          </p:nvPr>
        </p:nvGraphicFramePr>
        <p:xfrm>
          <a:off x="0" y="2007704"/>
          <a:ext cx="11610975" cy="4671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6234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A97CA5D-BCDD-4F61-B77F-34068368B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blurred background of department store">
            <a:extLst>
              <a:ext uri="{FF2B5EF4-FFF2-40B4-BE49-F238E27FC236}">
                <a16:creationId xmlns:a16="http://schemas.microsoft.com/office/drawing/2014/main" id="{35AC67AE-38A8-29AD-1F0C-67DA3D6CF51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B80117C-7F39-43C5-86D0-1B3E99AB5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71D4D5-F983-AA42-9FC8-F8CE9D778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Ownership and Legal Format</a:t>
            </a:r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2A9BB93-2DF4-4EFD-94C3-A0CC895CD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0B3C702-83B2-4274-BF5A-C42475E28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B7BEE93-7680-4E07-8B35-53D4D53F2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626784A-218C-4257-AC79-DD5BC6EF9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511A6-30B8-284F-B4B6-14D1353BBF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>
            <a:normAutofit/>
          </a:bodyPr>
          <a:lstStyle/>
          <a:p>
            <a:r>
              <a:rPr lang="en-GB" b="1" dirty="0"/>
              <a:t>Ownership: </a:t>
            </a:r>
            <a:r>
              <a:rPr lang="en-GB" dirty="0"/>
              <a:t>Fashion Retail Ltd is privately owned by who brings extensive experience in fashion retail and business management, ensuring a strong foundation for the company's growth.</a:t>
            </a:r>
          </a:p>
          <a:p>
            <a:r>
              <a:rPr lang="en-GB" b="1" dirty="0"/>
              <a:t>Legal Structure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Limited Liability Company (LLC)</a:t>
            </a:r>
            <a:r>
              <a:rPr lang="en-GB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Protection</a:t>
            </a:r>
            <a:r>
              <a:rPr lang="en-GB" dirty="0"/>
              <a:t>: The LLC structure protects your personal assets from business liabilities, ensuring financial security.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Flexibility</a:t>
            </a:r>
            <a:r>
              <a:rPr lang="en-GB" dirty="0"/>
              <a:t>: Provides flexible management options, allowing you to structure the business operations effectively.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Tax Advantages</a:t>
            </a:r>
            <a:r>
              <a:rPr lang="en-GB" dirty="0"/>
              <a:t>: Offers pass-through taxation benefits, where profits and losses are reported on your personal tax returns, avoiding double taxation.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Credibility</a:t>
            </a:r>
            <a:r>
              <a:rPr lang="en-GB" dirty="0"/>
              <a:t>: Enhances the business’s credibility with customers, suppliers, and potential investors, demonstrating a formal commitment to the business.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4319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EE943E-E221-554F-88B7-074368413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934" y="702156"/>
            <a:ext cx="7157865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accent1"/>
                </a:solidFill>
              </a:rPr>
              <a:t>Management of the Company</a:t>
            </a:r>
            <a:endParaRPr lang="en-US">
              <a:solidFill>
                <a:schemeClr val="accent1"/>
              </a:solidFill>
            </a:endParaRP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756E5409-9065-C401-DEA9-9717D924F8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517" r="22268" b="-1"/>
          <a:stretch/>
        </p:blipFill>
        <p:spPr>
          <a:xfrm>
            <a:off x="20" y="10"/>
            <a:ext cx="4131713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9934" y="457200"/>
            <a:ext cx="7223760" cy="91440"/>
          </a:xfrm>
          <a:prstGeom prst="rect">
            <a:avLst/>
          </a:prstGeom>
          <a:solidFill>
            <a:srgbClr val="EE8061"/>
          </a:solidFill>
          <a:ln>
            <a:solidFill>
              <a:srgbClr val="EE806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7DA1B-81E6-4B49-8184-9666714A4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9934" y="1896533"/>
            <a:ext cx="7157866" cy="3962266"/>
          </a:xfrm>
        </p:spPr>
        <p:txBody>
          <a:bodyPr>
            <a:normAutofit/>
          </a:bodyPr>
          <a:lstStyle/>
          <a:p>
            <a:pPr>
              <a:buClr>
                <a:srgbClr val="EE8061"/>
              </a:buClr>
            </a:pPr>
            <a:r>
              <a:rPr lang="en-GB" b="1" dirty="0"/>
              <a:t>Importance of the Management Team</a:t>
            </a:r>
            <a:endParaRPr lang="en-GB"/>
          </a:p>
          <a:p>
            <a:pPr lvl="1">
              <a:buClr>
                <a:srgbClr val="EE8061"/>
              </a:buClr>
              <a:buFont typeface="Arial" panose="020B0604020202020204" pitchFamily="34" charset="0"/>
              <a:buChar char="•"/>
            </a:pPr>
            <a:r>
              <a:rPr lang="en-GB" b="1" dirty="0"/>
              <a:t>Strategic Direction</a:t>
            </a:r>
            <a:r>
              <a:rPr lang="en-GB" dirty="0"/>
              <a:t>: Guides the overall vision and strategic planning of the company, ensuring alignment with market trends and business goals.</a:t>
            </a:r>
            <a:endParaRPr lang="en-GB"/>
          </a:p>
          <a:p>
            <a:pPr lvl="1">
              <a:buClr>
                <a:srgbClr val="EE8061"/>
              </a:buClr>
              <a:buFont typeface="Arial" panose="020B0604020202020204" pitchFamily="34" charset="0"/>
              <a:buChar char="•"/>
            </a:pPr>
            <a:r>
              <a:rPr lang="en-GB" b="1" dirty="0"/>
              <a:t>Operational Efficiency</a:t>
            </a:r>
            <a:r>
              <a:rPr lang="en-GB" dirty="0"/>
              <a:t>: Ensures smooth day-to-day operations, from supply chain management to customer service.</a:t>
            </a:r>
            <a:endParaRPr lang="en-GB"/>
          </a:p>
          <a:p>
            <a:pPr lvl="1">
              <a:buClr>
                <a:srgbClr val="EE8061"/>
              </a:buClr>
              <a:buFont typeface="Arial" panose="020B0604020202020204" pitchFamily="34" charset="0"/>
              <a:buChar char="•"/>
            </a:pPr>
            <a:r>
              <a:rPr lang="en-GB" b="1" dirty="0"/>
              <a:t>Financial Stability</a:t>
            </a:r>
            <a:r>
              <a:rPr lang="en-GB" dirty="0"/>
              <a:t>: Manages financial planning, budgeting, and ensures profitability and growth.</a:t>
            </a:r>
            <a:endParaRPr lang="en-GB"/>
          </a:p>
          <a:p>
            <a:pPr lvl="1">
              <a:buClr>
                <a:srgbClr val="EE8061"/>
              </a:buClr>
              <a:buFont typeface="Arial" panose="020B0604020202020204" pitchFamily="34" charset="0"/>
              <a:buChar char="•"/>
            </a:pPr>
            <a:r>
              <a:rPr lang="en-GB" b="1" dirty="0"/>
              <a:t>Marketing and Sales</a:t>
            </a:r>
            <a:r>
              <a:rPr lang="en-GB" dirty="0"/>
              <a:t>: Develops and executes effective marketing strategies to attract and retain customers.</a:t>
            </a:r>
            <a:endParaRPr lang="en-GB"/>
          </a:p>
          <a:p>
            <a:pPr>
              <a:buClr>
                <a:srgbClr val="EE8061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978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DF0AF-9074-154C-9750-0C34F7900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PESTLE analysis</a:t>
            </a:r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C9921F8-8826-5655-6796-91656132404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1192" y="2180496"/>
          <a:ext cx="11029615" cy="3678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83798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F3D65BA-1C65-40FB-92EF-83951BDC1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DF52CCA-FCDD-49A0-BFFC-3BD41F1B8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BCC3AA-9F32-0047-AF84-9F8283F03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>
                <a:solidFill>
                  <a:srgbClr val="FFFFFF"/>
                </a:solidFill>
              </a:rPr>
              <a:t>Cash Flow Forecast (First 12 Months)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81E392C-D362-2646-A8AE-7CC6B411CB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9400015"/>
              </p:ext>
            </p:extLst>
          </p:nvPr>
        </p:nvGraphicFramePr>
        <p:xfrm>
          <a:off x="1122470" y="1047665"/>
          <a:ext cx="6132454" cy="5030389"/>
        </p:xfrm>
        <a:graphic>
          <a:graphicData uri="http://schemas.openxmlformats.org/drawingml/2006/table">
            <a:tbl>
              <a:tblPr firstRow="1" firstCol="1" bandRow="1"/>
              <a:tblGrid>
                <a:gridCol w="1296680">
                  <a:extLst>
                    <a:ext uri="{9D8B030D-6E8A-4147-A177-3AD203B41FA5}">
                      <a16:colId xmlns:a16="http://schemas.microsoft.com/office/drawing/2014/main" val="2276278916"/>
                    </a:ext>
                  </a:extLst>
                </a:gridCol>
                <a:gridCol w="1410623">
                  <a:extLst>
                    <a:ext uri="{9D8B030D-6E8A-4147-A177-3AD203B41FA5}">
                      <a16:colId xmlns:a16="http://schemas.microsoft.com/office/drawing/2014/main" val="4019876905"/>
                    </a:ext>
                  </a:extLst>
                </a:gridCol>
                <a:gridCol w="1464748">
                  <a:extLst>
                    <a:ext uri="{9D8B030D-6E8A-4147-A177-3AD203B41FA5}">
                      <a16:colId xmlns:a16="http://schemas.microsoft.com/office/drawing/2014/main" val="3364339329"/>
                    </a:ext>
                  </a:extLst>
                </a:gridCol>
                <a:gridCol w="1960403">
                  <a:extLst>
                    <a:ext uri="{9D8B030D-6E8A-4147-A177-3AD203B41FA5}">
                      <a16:colId xmlns:a16="http://schemas.microsoft.com/office/drawing/2014/main" val="1593692286"/>
                    </a:ext>
                  </a:extLst>
                </a:gridCol>
              </a:tblGrid>
              <a:tr h="386953"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1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Month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1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Revenue (£)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1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Expenses (£)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1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Net Cash Flow (£)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958829"/>
                  </a:ext>
                </a:extLst>
              </a:tr>
              <a:tr h="3869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January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70479975"/>
                  </a:ext>
                </a:extLst>
              </a:tr>
              <a:tr h="3869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February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12,000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8,500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3,500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0530867"/>
                  </a:ext>
                </a:extLst>
              </a:tr>
              <a:tr h="3869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March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6,000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5793411"/>
                  </a:ext>
                </a:extLst>
              </a:tr>
              <a:tr h="3869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April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14,000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9,500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4,500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4374627"/>
                  </a:ext>
                </a:extLst>
              </a:tr>
              <a:tr h="3869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May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16,000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6,000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2081473"/>
                  </a:ext>
                </a:extLst>
              </a:tr>
              <a:tr h="3869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June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18,000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10,500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7,500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931272"/>
                  </a:ext>
                </a:extLst>
              </a:tr>
              <a:tr h="3869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July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20,000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11,000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4922954"/>
                  </a:ext>
                </a:extLst>
              </a:tr>
              <a:tr h="3869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August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22,000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11,500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10,500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71918249"/>
                  </a:ext>
                </a:extLst>
              </a:tr>
              <a:tr h="3869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September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24,000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12,000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12,000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8380828"/>
                  </a:ext>
                </a:extLst>
              </a:tr>
              <a:tr h="3869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October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26,000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12,500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13,500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8274599"/>
                  </a:ext>
                </a:extLst>
              </a:tr>
              <a:tr h="3869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November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28,000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13,000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75496550"/>
                  </a:ext>
                </a:extLst>
              </a:tr>
              <a:tr h="3869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December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30,000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13,500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 dirty="0">
                          <a:solidFill>
                            <a:srgbClr val="0D0D0D"/>
                          </a:solidFill>
                          <a:effectLst/>
                          <a:latin typeface="ui-sans-serif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16,500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7092" marR="17092" marT="17092" marB="17092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28800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2750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0EAEB-8F94-DF4B-B800-B76C89D90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List of 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F97658-9807-EB3A-611C-8F5F9158D12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1192" y="2180496"/>
          <a:ext cx="11029615" cy="3678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7461722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{FBC951DA-F5FA-EB4E-BAA5-C264EF86F713}tf10001123</Template>
  <TotalTime>23</TotalTime>
  <Words>944</Words>
  <Application>Microsoft Macintosh PowerPoint</Application>
  <PresentationFormat>Widescreen</PresentationFormat>
  <Paragraphs>122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Gill Sans MT</vt:lpstr>
      <vt:lpstr>ui-sans-serif</vt:lpstr>
      <vt:lpstr>Wingdings 2</vt:lpstr>
      <vt:lpstr>Dividend</vt:lpstr>
      <vt:lpstr>LCBB5001 Entrepreneurship - Business Plan </vt:lpstr>
      <vt:lpstr>Introduction</vt:lpstr>
      <vt:lpstr>Overview of business idea</vt:lpstr>
      <vt:lpstr>Product and service offering</vt:lpstr>
      <vt:lpstr>Ownership and Legal Format</vt:lpstr>
      <vt:lpstr>Management of the Company</vt:lpstr>
      <vt:lpstr>PESTLE analysis</vt:lpstr>
      <vt:lpstr>Cash Flow Forecast (First 12 Months)</vt:lpstr>
      <vt:lpstr>List of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LCBB5001 Entrepreneurship - Business Plan </dc:title>
  <dc:creator>Policica Dansatoarea</dc:creator>
  <cp:lastModifiedBy>Policica Dansatoarea</cp:lastModifiedBy>
  <cp:revision>1</cp:revision>
  <dcterms:created xsi:type="dcterms:W3CDTF">2024-07-10T17:21:17Z</dcterms:created>
  <dcterms:modified xsi:type="dcterms:W3CDTF">2024-07-10T17:44:45Z</dcterms:modified>
</cp:coreProperties>
</file>