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1"/>
  </p:sldMasterIdLst>
  <p:sldIdLst>
    <p:sldId id="257" r:id="rId2"/>
    <p:sldId id="259" r:id="rId3"/>
    <p:sldId id="275" r:id="rId4"/>
    <p:sldId id="269" r:id="rId5"/>
    <p:sldId id="276" r:id="rId6"/>
    <p:sldId id="279" r:id="rId7"/>
    <p:sldId id="281" r:id="rId8"/>
    <p:sldId id="280" r:id="rId9"/>
    <p:sldId id="282" r:id="rId10"/>
    <p:sldId id="283" r:id="rId11"/>
    <p:sldId id="284" r:id="rId12"/>
    <p:sldId id="285" r:id="rId13"/>
    <p:sldId id="286" r:id="rId14"/>
    <p:sldId id="288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4624"/>
  </p:normalViewPr>
  <p:slideViewPr>
    <p:cSldViewPr snapToGrid="0" snapToObjects="1">
      <p:cViewPr varScale="1">
        <p:scale>
          <a:sx n="72" d="100"/>
          <a:sy n="72" d="100"/>
        </p:scale>
        <p:origin x="9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3EC2B2F-005F-3941-BD56-5E6EF1FF1F9E}" type="doc">
      <dgm:prSet loTypeId="urn:microsoft.com/office/officeart/2005/8/layout/hProcess6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9532EC1-35F6-494E-BAAE-310D5787C5D5}">
      <dgm:prSet phldrT="[Text]"/>
      <dgm:spPr/>
      <dgm:t>
        <a:bodyPr/>
        <a:lstStyle/>
        <a:p>
          <a:r>
            <a:rPr lang="en-US" dirty="0" err="1"/>
            <a:t>弟弟考国家公务员</a:t>
          </a:r>
          <a:endParaRPr lang="en-US" dirty="0"/>
        </a:p>
      </dgm:t>
    </dgm:pt>
    <dgm:pt modelId="{6BC37CCA-4C9E-7340-8BA4-272B7EC81B97}" type="parTrans" cxnId="{59C7909F-8D56-7545-B331-A1F68913A88B}">
      <dgm:prSet/>
      <dgm:spPr/>
      <dgm:t>
        <a:bodyPr/>
        <a:lstStyle/>
        <a:p>
          <a:endParaRPr lang="en-US"/>
        </a:p>
      </dgm:t>
    </dgm:pt>
    <dgm:pt modelId="{1CE6145A-2FD3-EE42-B803-2902951D092A}" type="sibTrans" cxnId="{59C7909F-8D56-7545-B331-A1F68913A88B}">
      <dgm:prSet/>
      <dgm:spPr/>
      <dgm:t>
        <a:bodyPr/>
        <a:lstStyle/>
        <a:p>
          <a:endParaRPr lang="en-US"/>
        </a:p>
      </dgm:t>
    </dgm:pt>
    <dgm:pt modelId="{D7B4E34F-998A-9D41-8135-1D950A10D3AC}">
      <dgm:prSet phldrT="[Text]"/>
      <dgm:spPr/>
      <dgm:t>
        <a:bodyPr/>
        <a:lstStyle/>
        <a:p>
          <a:r>
            <a:rPr lang="en-US" dirty="0" err="1"/>
            <a:t>笔试通过</a:t>
          </a:r>
          <a:endParaRPr lang="en-US" dirty="0"/>
        </a:p>
      </dgm:t>
    </dgm:pt>
    <dgm:pt modelId="{0822BCEE-F4A3-5143-8CF6-5B68F7286D44}" type="parTrans" cxnId="{634E3D52-E4A3-D54E-9677-4B060585F0B3}">
      <dgm:prSet/>
      <dgm:spPr/>
      <dgm:t>
        <a:bodyPr/>
        <a:lstStyle/>
        <a:p>
          <a:endParaRPr lang="en-US"/>
        </a:p>
      </dgm:t>
    </dgm:pt>
    <dgm:pt modelId="{7736A9C7-8079-9E44-B1CC-66C83945A425}" type="sibTrans" cxnId="{634E3D52-E4A3-D54E-9677-4B060585F0B3}">
      <dgm:prSet/>
      <dgm:spPr/>
      <dgm:t>
        <a:bodyPr/>
        <a:lstStyle/>
        <a:p>
          <a:endParaRPr lang="en-US"/>
        </a:p>
      </dgm:t>
    </dgm:pt>
    <dgm:pt modelId="{CC81AB95-E827-E645-B7A2-E628170BBFE5}">
      <dgm:prSet phldrT="[Text]"/>
      <dgm:spPr/>
      <dgm:t>
        <a:bodyPr/>
        <a:lstStyle/>
        <a:p>
          <a:r>
            <a:rPr lang="en-US" dirty="0" err="1"/>
            <a:t>排名第八</a:t>
          </a:r>
          <a:endParaRPr lang="en-US" dirty="0"/>
        </a:p>
      </dgm:t>
    </dgm:pt>
    <dgm:pt modelId="{17CEFF1E-2998-234A-B00A-DD68E9E88EDE}" type="parTrans" cxnId="{D22CAC46-6091-5C48-8F25-017BB910E349}">
      <dgm:prSet/>
      <dgm:spPr/>
      <dgm:t>
        <a:bodyPr/>
        <a:lstStyle/>
        <a:p>
          <a:endParaRPr lang="en-US"/>
        </a:p>
      </dgm:t>
    </dgm:pt>
    <dgm:pt modelId="{CD938E10-5226-4649-95D9-A0C160F0F45C}" type="sibTrans" cxnId="{D22CAC46-6091-5C48-8F25-017BB910E349}">
      <dgm:prSet/>
      <dgm:spPr/>
      <dgm:t>
        <a:bodyPr/>
        <a:lstStyle/>
        <a:p>
          <a:endParaRPr lang="en-US"/>
        </a:p>
      </dgm:t>
    </dgm:pt>
    <dgm:pt modelId="{4A91EC44-EC6F-A144-ADB0-87B7851B503E}">
      <dgm:prSet phldrT="[Text]"/>
      <dgm:spPr/>
      <dgm:t>
        <a:bodyPr/>
        <a:lstStyle/>
        <a:p>
          <a:r>
            <a:rPr lang="en-US" dirty="0" err="1"/>
            <a:t>面试</a:t>
          </a:r>
          <a:endParaRPr lang="en-US" dirty="0"/>
        </a:p>
      </dgm:t>
    </dgm:pt>
    <dgm:pt modelId="{F425909A-3833-1047-8BF2-07AC1B18A3D9}" type="parTrans" cxnId="{71F7288A-7DB0-E849-9335-84D42B735C33}">
      <dgm:prSet/>
      <dgm:spPr/>
      <dgm:t>
        <a:bodyPr/>
        <a:lstStyle/>
        <a:p>
          <a:endParaRPr lang="en-US"/>
        </a:p>
      </dgm:t>
    </dgm:pt>
    <dgm:pt modelId="{C4121074-90E0-A240-B169-6B9189AD8CBE}" type="sibTrans" cxnId="{71F7288A-7DB0-E849-9335-84D42B735C33}">
      <dgm:prSet/>
      <dgm:spPr/>
      <dgm:t>
        <a:bodyPr/>
        <a:lstStyle/>
        <a:p>
          <a:endParaRPr lang="en-US"/>
        </a:p>
      </dgm:t>
    </dgm:pt>
    <dgm:pt modelId="{CB159496-6D55-1B4F-ABE1-BAE1EB6C82E7}">
      <dgm:prSet phldrT="[Text]"/>
      <dgm:spPr/>
      <dgm:t>
        <a:bodyPr/>
        <a:lstStyle/>
        <a:p>
          <a:r>
            <a:rPr lang="en-US" dirty="0" err="1"/>
            <a:t>前两题答得好</a:t>
          </a:r>
          <a:endParaRPr lang="en-US" dirty="0"/>
        </a:p>
      </dgm:t>
    </dgm:pt>
    <dgm:pt modelId="{37D5965B-5EBF-A448-9ECC-C6E705715C9A}" type="parTrans" cxnId="{52D65993-412D-664F-B98A-C783933200A6}">
      <dgm:prSet/>
      <dgm:spPr/>
      <dgm:t>
        <a:bodyPr/>
        <a:lstStyle/>
        <a:p>
          <a:endParaRPr lang="en-US"/>
        </a:p>
      </dgm:t>
    </dgm:pt>
    <dgm:pt modelId="{16082E22-9328-C341-ADCC-924AB068A0D6}" type="sibTrans" cxnId="{52D65993-412D-664F-B98A-C783933200A6}">
      <dgm:prSet/>
      <dgm:spPr/>
      <dgm:t>
        <a:bodyPr/>
        <a:lstStyle/>
        <a:p>
          <a:endParaRPr lang="en-US"/>
        </a:p>
      </dgm:t>
    </dgm:pt>
    <dgm:pt modelId="{E8116B84-B806-C644-A153-FA597AD2A560}">
      <dgm:prSet phldrT="[Text]"/>
      <dgm:spPr/>
      <dgm:t>
        <a:bodyPr/>
        <a:lstStyle/>
        <a:p>
          <a:r>
            <a:rPr lang="en-US" dirty="0" err="1"/>
            <a:t>第三题回答的直接</a:t>
          </a:r>
          <a:endParaRPr lang="en-US" dirty="0"/>
        </a:p>
      </dgm:t>
    </dgm:pt>
    <dgm:pt modelId="{A72CF7AD-444D-F04F-B4DA-F0E87F259E2D}" type="parTrans" cxnId="{79E893CA-6632-B641-8F5F-9E221D188D7A}">
      <dgm:prSet/>
      <dgm:spPr/>
      <dgm:t>
        <a:bodyPr/>
        <a:lstStyle/>
        <a:p>
          <a:endParaRPr lang="en-US"/>
        </a:p>
      </dgm:t>
    </dgm:pt>
    <dgm:pt modelId="{935AA6C8-597A-3142-8FBA-57DB6CBEB53B}" type="sibTrans" cxnId="{79E893CA-6632-B641-8F5F-9E221D188D7A}">
      <dgm:prSet/>
      <dgm:spPr/>
      <dgm:t>
        <a:bodyPr/>
        <a:lstStyle/>
        <a:p>
          <a:endParaRPr lang="en-US"/>
        </a:p>
      </dgm:t>
    </dgm:pt>
    <dgm:pt modelId="{32B45E0C-F705-884D-87B8-0D69D15BD96F}">
      <dgm:prSet phldrT="[Text]"/>
      <dgm:spPr/>
      <dgm:t>
        <a:bodyPr/>
        <a:lstStyle/>
        <a:p>
          <a:r>
            <a:rPr lang="en-US" dirty="0" err="1"/>
            <a:t>向爸爸报告情况</a:t>
          </a:r>
          <a:endParaRPr lang="en-US" dirty="0"/>
        </a:p>
      </dgm:t>
    </dgm:pt>
    <dgm:pt modelId="{F18011B9-8D62-CD4A-B43B-A4E2CABCDB9A}" type="parTrans" cxnId="{133F95F1-0C5B-0948-933C-FCCB9F3401F0}">
      <dgm:prSet/>
      <dgm:spPr/>
      <dgm:t>
        <a:bodyPr/>
        <a:lstStyle/>
        <a:p>
          <a:endParaRPr lang="en-US"/>
        </a:p>
      </dgm:t>
    </dgm:pt>
    <dgm:pt modelId="{47AE30EB-DFA8-0445-B98E-3FE436C19C4A}" type="sibTrans" cxnId="{133F95F1-0C5B-0948-933C-FCCB9F3401F0}">
      <dgm:prSet/>
      <dgm:spPr/>
      <dgm:t>
        <a:bodyPr/>
        <a:lstStyle/>
        <a:p>
          <a:endParaRPr lang="en-US"/>
        </a:p>
      </dgm:t>
    </dgm:pt>
    <dgm:pt modelId="{13B55FDB-95BB-E54E-8704-D5AB0BF0114B}">
      <dgm:prSet phldrT="[Text]"/>
      <dgm:spPr/>
      <dgm:t>
        <a:bodyPr/>
        <a:lstStyle/>
        <a:p>
          <a:r>
            <a:rPr lang="en-US" dirty="0" err="1"/>
            <a:t>爸爸觉得答得不好</a:t>
          </a:r>
          <a:endParaRPr lang="en-US" dirty="0"/>
        </a:p>
      </dgm:t>
    </dgm:pt>
    <dgm:pt modelId="{5DD00153-134D-C74A-91BE-14A724684D17}" type="parTrans" cxnId="{3ECDCA88-60B8-3541-BE55-BECFE0E75316}">
      <dgm:prSet/>
      <dgm:spPr/>
      <dgm:t>
        <a:bodyPr/>
        <a:lstStyle/>
        <a:p>
          <a:endParaRPr lang="en-US"/>
        </a:p>
      </dgm:t>
    </dgm:pt>
    <dgm:pt modelId="{F376A2EC-CFEE-9D4A-B17D-53B1CDEC59D8}" type="sibTrans" cxnId="{3ECDCA88-60B8-3541-BE55-BECFE0E75316}">
      <dgm:prSet/>
      <dgm:spPr/>
      <dgm:t>
        <a:bodyPr/>
        <a:lstStyle/>
        <a:p>
          <a:endParaRPr lang="en-US"/>
        </a:p>
      </dgm:t>
    </dgm:pt>
    <dgm:pt modelId="{296098CD-BE68-4F4D-8824-CE8E15C0F411}">
      <dgm:prSet phldrT="[Text]"/>
      <dgm:spPr/>
      <dgm:t>
        <a:bodyPr/>
        <a:lstStyle/>
        <a:p>
          <a:r>
            <a:rPr lang="en-US" dirty="0" err="1"/>
            <a:t>结果可能不好</a:t>
          </a:r>
          <a:endParaRPr lang="en-US" dirty="0"/>
        </a:p>
      </dgm:t>
    </dgm:pt>
    <dgm:pt modelId="{47557B94-C979-724B-9ADD-EDF4F998C8AD}" type="parTrans" cxnId="{543496F4-5121-8A47-9C2E-CA6713DB29B1}">
      <dgm:prSet/>
      <dgm:spPr/>
      <dgm:t>
        <a:bodyPr/>
        <a:lstStyle/>
        <a:p>
          <a:endParaRPr lang="en-US"/>
        </a:p>
      </dgm:t>
    </dgm:pt>
    <dgm:pt modelId="{5817859D-FEF5-E14F-9E1C-3F7C2C71417C}" type="sibTrans" cxnId="{543496F4-5121-8A47-9C2E-CA6713DB29B1}">
      <dgm:prSet/>
      <dgm:spPr/>
      <dgm:t>
        <a:bodyPr/>
        <a:lstStyle/>
        <a:p>
          <a:endParaRPr lang="en-US"/>
        </a:p>
      </dgm:t>
    </dgm:pt>
    <dgm:pt modelId="{9BD810DE-BF8D-934B-B8CB-25CF2FD50B5F}">
      <dgm:prSet phldrT="[Text]"/>
      <dgm:spPr/>
      <dgm:t>
        <a:bodyPr/>
        <a:lstStyle/>
        <a:p>
          <a:r>
            <a:rPr lang="en-US" dirty="0" err="1"/>
            <a:t>结果</a:t>
          </a:r>
          <a:endParaRPr lang="en-US" dirty="0"/>
        </a:p>
      </dgm:t>
    </dgm:pt>
    <dgm:pt modelId="{EFAB06BC-A071-9C46-AAEA-AE7666030EB2}" type="parTrans" cxnId="{E4BFFB32-CE47-1440-BE38-F30833E4DEA0}">
      <dgm:prSet/>
      <dgm:spPr/>
      <dgm:t>
        <a:bodyPr/>
        <a:lstStyle/>
        <a:p>
          <a:endParaRPr lang="en-US"/>
        </a:p>
      </dgm:t>
    </dgm:pt>
    <dgm:pt modelId="{DD9501FF-E1E9-5B40-8B5B-E13F1584951B}" type="sibTrans" cxnId="{E4BFFB32-CE47-1440-BE38-F30833E4DEA0}">
      <dgm:prSet/>
      <dgm:spPr/>
      <dgm:t>
        <a:bodyPr/>
        <a:lstStyle/>
        <a:p>
          <a:endParaRPr lang="en-US"/>
        </a:p>
      </dgm:t>
    </dgm:pt>
    <dgm:pt modelId="{589878C8-8C7B-D74D-8DBB-E36748954E17}">
      <dgm:prSet phldrT="[Text]"/>
      <dgm:spPr/>
      <dgm:t>
        <a:bodyPr/>
        <a:lstStyle/>
        <a:p>
          <a:r>
            <a:rPr lang="en-US" dirty="0" err="1"/>
            <a:t>被录用</a:t>
          </a:r>
          <a:endParaRPr lang="en-US" dirty="0"/>
        </a:p>
      </dgm:t>
    </dgm:pt>
    <dgm:pt modelId="{C69DDA15-9976-FA4C-A4FB-3F21CC70DA6B}" type="parTrans" cxnId="{D52A7B50-58ED-A04A-85B4-7B6912DCE7D3}">
      <dgm:prSet/>
      <dgm:spPr/>
      <dgm:t>
        <a:bodyPr/>
        <a:lstStyle/>
        <a:p>
          <a:endParaRPr lang="en-US"/>
        </a:p>
      </dgm:t>
    </dgm:pt>
    <dgm:pt modelId="{0BCD998E-D959-2447-B5BE-A40C963B1969}" type="sibTrans" cxnId="{D52A7B50-58ED-A04A-85B4-7B6912DCE7D3}">
      <dgm:prSet/>
      <dgm:spPr/>
      <dgm:t>
        <a:bodyPr/>
        <a:lstStyle/>
        <a:p>
          <a:endParaRPr lang="en-US"/>
        </a:p>
      </dgm:t>
    </dgm:pt>
    <dgm:pt modelId="{D8608E28-132F-EF49-889E-3CAA05D7D037}">
      <dgm:prSet phldrT="[Text]"/>
      <dgm:spPr/>
      <dgm:t>
        <a:bodyPr/>
        <a:lstStyle/>
        <a:p>
          <a:r>
            <a:rPr lang="en-US" dirty="0" err="1"/>
            <a:t>排名第五</a:t>
          </a:r>
          <a:endParaRPr lang="en-US" dirty="0"/>
        </a:p>
      </dgm:t>
    </dgm:pt>
    <dgm:pt modelId="{8112BA46-BE98-884C-90DE-60355F8CEC0B}" type="parTrans" cxnId="{E1C9B11F-4556-7A43-8151-4370AAD0BC9B}">
      <dgm:prSet/>
      <dgm:spPr/>
      <dgm:t>
        <a:bodyPr/>
        <a:lstStyle/>
        <a:p>
          <a:endParaRPr lang="en-US"/>
        </a:p>
      </dgm:t>
    </dgm:pt>
    <dgm:pt modelId="{96E49456-BFFC-1B4A-9893-9F63D494576E}" type="sibTrans" cxnId="{E1C9B11F-4556-7A43-8151-4370AAD0BC9B}">
      <dgm:prSet/>
      <dgm:spPr/>
      <dgm:t>
        <a:bodyPr/>
        <a:lstStyle/>
        <a:p>
          <a:endParaRPr lang="en-US"/>
        </a:p>
      </dgm:t>
    </dgm:pt>
    <dgm:pt modelId="{2B51AA82-DB39-2346-A3BD-AC73B1913FEF}">
      <dgm:prSet phldrT="[Text]"/>
      <dgm:spPr/>
      <dgm:t>
        <a:bodyPr/>
        <a:lstStyle/>
        <a:p>
          <a:r>
            <a:rPr lang="en-US" dirty="0" err="1"/>
            <a:t>问考官</a:t>
          </a:r>
          <a:endParaRPr lang="en-US" dirty="0"/>
        </a:p>
      </dgm:t>
    </dgm:pt>
    <dgm:pt modelId="{E43C60E4-F865-2D49-92C0-46EFEAAD96ED}" type="parTrans" cxnId="{C5C7E569-9677-E349-B260-F006987D44EF}">
      <dgm:prSet/>
      <dgm:spPr/>
      <dgm:t>
        <a:bodyPr/>
        <a:lstStyle/>
        <a:p>
          <a:endParaRPr lang="en-US"/>
        </a:p>
      </dgm:t>
    </dgm:pt>
    <dgm:pt modelId="{8796DE1C-110F-1D41-9A35-C08B121ACEB0}" type="sibTrans" cxnId="{C5C7E569-9677-E349-B260-F006987D44EF}">
      <dgm:prSet/>
      <dgm:spPr/>
      <dgm:t>
        <a:bodyPr/>
        <a:lstStyle/>
        <a:p>
          <a:endParaRPr lang="en-US"/>
        </a:p>
      </dgm:t>
    </dgm:pt>
    <dgm:pt modelId="{B06AA1CE-CF5D-3641-9A2D-A945DC29CB50}">
      <dgm:prSet phldrT="[Text]"/>
      <dgm:spPr/>
      <dgm:t>
        <a:bodyPr/>
        <a:lstStyle/>
        <a:p>
          <a:r>
            <a:rPr lang="en-US" dirty="0" err="1"/>
            <a:t>考官的回答对弟弟影响很深</a:t>
          </a:r>
          <a:endParaRPr lang="en-US" dirty="0"/>
        </a:p>
      </dgm:t>
    </dgm:pt>
    <dgm:pt modelId="{959E6058-2BA4-AE4D-BFD0-DEA3DCE68DF5}" type="parTrans" cxnId="{6FD7EDEF-1238-1541-9BD6-DD03FCC86001}">
      <dgm:prSet/>
      <dgm:spPr/>
      <dgm:t>
        <a:bodyPr/>
        <a:lstStyle/>
        <a:p>
          <a:endParaRPr lang="en-US"/>
        </a:p>
      </dgm:t>
    </dgm:pt>
    <dgm:pt modelId="{5E713DD6-3D3D-5D4D-947D-8594961BCE9B}" type="sibTrans" cxnId="{6FD7EDEF-1238-1541-9BD6-DD03FCC86001}">
      <dgm:prSet/>
      <dgm:spPr/>
      <dgm:t>
        <a:bodyPr/>
        <a:lstStyle/>
        <a:p>
          <a:endParaRPr lang="en-US"/>
        </a:p>
      </dgm:t>
    </dgm:pt>
    <dgm:pt modelId="{842458C0-8021-AF48-933A-683A846A143D}" type="pres">
      <dgm:prSet presAssocID="{C3EC2B2F-005F-3941-BD56-5E6EF1FF1F9E}" presName="theList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529629A9-9D77-274F-8352-36FD99256314}" type="pres">
      <dgm:prSet presAssocID="{A9532EC1-35F6-494E-BAAE-310D5787C5D5}" presName="compNode" presStyleCnt="0"/>
      <dgm:spPr/>
    </dgm:pt>
    <dgm:pt modelId="{784594A9-C5B8-C54D-B1D9-7529A263D604}" type="pres">
      <dgm:prSet presAssocID="{A9532EC1-35F6-494E-BAAE-310D5787C5D5}" presName="noGeometry" presStyleCnt="0"/>
      <dgm:spPr/>
    </dgm:pt>
    <dgm:pt modelId="{F64CDDDE-684A-3145-9F04-68EAAF85A137}" type="pres">
      <dgm:prSet presAssocID="{A9532EC1-35F6-494E-BAAE-310D5787C5D5}" presName="childTextVisible" presStyleLbl="bgAccFollow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88B3B9B-8E57-D545-AAA4-2452A331E0E1}" type="pres">
      <dgm:prSet presAssocID="{A9532EC1-35F6-494E-BAAE-310D5787C5D5}" presName="childTextHidden" presStyleLbl="bgAccFollowNode1" presStyleIdx="0" presStyleCnt="5"/>
      <dgm:spPr/>
      <dgm:t>
        <a:bodyPr/>
        <a:lstStyle/>
        <a:p>
          <a:endParaRPr lang="en-GB"/>
        </a:p>
      </dgm:t>
    </dgm:pt>
    <dgm:pt modelId="{94EDBA17-E2B9-F44F-993B-A010ED16958D}" type="pres">
      <dgm:prSet presAssocID="{A9532EC1-35F6-494E-BAAE-310D5787C5D5}" presName="parentText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65D630E-A8B5-B947-967D-1EBD9DD77CB8}" type="pres">
      <dgm:prSet presAssocID="{A9532EC1-35F6-494E-BAAE-310D5787C5D5}" presName="aSpace" presStyleCnt="0"/>
      <dgm:spPr/>
    </dgm:pt>
    <dgm:pt modelId="{F1A09822-4F19-4248-9DFF-55BD9CB9D3B2}" type="pres">
      <dgm:prSet presAssocID="{4A91EC44-EC6F-A144-ADB0-87B7851B503E}" presName="compNode" presStyleCnt="0"/>
      <dgm:spPr/>
    </dgm:pt>
    <dgm:pt modelId="{400E3212-AE78-AD40-8995-CA8088F99B41}" type="pres">
      <dgm:prSet presAssocID="{4A91EC44-EC6F-A144-ADB0-87B7851B503E}" presName="noGeometry" presStyleCnt="0"/>
      <dgm:spPr/>
    </dgm:pt>
    <dgm:pt modelId="{D5331132-B5FE-8049-B61E-3BECE55CFB3D}" type="pres">
      <dgm:prSet presAssocID="{4A91EC44-EC6F-A144-ADB0-87B7851B503E}" presName="childTextVisible" presStyleLbl="bgAccFollow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B2C029E-2C37-1B42-8C53-403A3E3E2AB6}" type="pres">
      <dgm:prSet presAssocID="{4A91EC44-EC6F-A144-ADB0-87B7851B503E}" presName="childTextHidden" presStyleLbl="bgAccFollowNode1" presStyleIdx="1" presStyleCnt="5"/>
      <dgm:spPr/>
      <dgm:t>
        <a:bodyPr/>
        <a:lstStyle/>
        <a:p>
          <a:endParaRPr lang="en-GB"/>
        </a:p>
      </dgm:t>
    </dgm:pt>
    <dgm:pt modelId="{313BDEF0-986B-F046-93ED-C720B20CBB84}" type="pres">
      <dgm:prSet presAssocID="{4A91EC44-EC6F-A144-ADB0-87B7851B503E}" presName="parentText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71E6DD8-1C6D-8142-BA6A-31E6EABFF51B}" type="pres">
      <dgm:prSet presAssocID="{4A91EC44-EC6F-A144-ADB0-87B7851B503E}" presName="aSpace" presStyleCnt="0"/>
      <dgm:spPr/>
    </dgm:pt>
    <dgm:pt modelId="{32342DAE-7E1E-5641-85F8-CB74DC339CD1}" type="pres">
      <dgm:prSet presAssocID="{32B45E0C-F705-884D-87B8-0D69D15BD96F}" presName="compNode" presStyleCnt="0"/>
      <dgm:spPr/>
    </dgm:pt>
    <dgm:pt modelId="{68BA2AF0-E1A0-5645-8586-7EC6CAC37D9C}" type="pres">
      <dgm:prSet presAssocID="{32B45E0C-F705-884D-87B8-0D69D15BD96F}" presName="noGeometry" presStyleCnt="0"/>
      <dgm:spPr/>
    </dgm:pt>
    <dgm:pt modelId="{DB428647-8A68-DC43-89B8-CE31606E1B9E}" type="pres">
      <dgm:prSet presAssocID="{32B45E0C-F705-884D-87B8-0D69D15BD96F}" presName="childTextVisible" presStyleLbl="bgAccFollow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FAB6576-9322-5749-85B7-B0C69A7ABC0E}" type="pres">
      <dgm:prSet presAssocID="{32B45E0C-F705-884D-87B8-0D69D15BD96F}" presName="childTextHidden" presStyleLbl="bgAccFollowNode1" presStyleIdx="2" presStyleCnt="5"/>
      <dgm:spPr/>
      <dgm:t>
        <a:bodyPr/>
        <a:lstStyle/>
        <a:p>
          <a:endParaRPr lang="en-GB"/>
        </a:p>
      </dgm:t>
    </dgm:pt>
    <dgm:pt modelId="{B8891AEE-6B69-5C49-B20D-DAE0CCF42E75}" type="pres">
      <dgm:prSet presAssocID="{32B45E0C-F705-884D-87B8-0D69D15BD96F}" presName="parentText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5007C71-D5A4-BF49-A06D-0CF34BAD489A}" type="pres">
      <dgm:prSet presAssocID="{32B45E0C-F705-884D-87B8-0D69D15BD96F}" presName="aSpace" presStyleCnt="0"/>
      <dgm:spPr/>
    </dgm:pt>
    <dgm:pt modelId="{9006CFAD-D4EC-084D-A3F3-400141202F50}" type="pres">
      <dgm:prSet presAssocID="{9BD810DE-BF8D-934B-B8CB-25CF2FD50B5F}" presName="compNode" presStyleCnt="0"/>
      <dgm:spPr/>
    </dgm:pt>
    <dgm:pt modelId="{1F998BB2-99DC-B241-84D8-F5C8F075A10F}" type="pres">
      <dgm:prSet presAssocID="{9BD810DE-BF8D-934B-B8CB-25CF2FD50B5F}" presName="noGeometry" presStyleCnt="0"/>
      <dgm:spPr/>
    </dgm:pt>
    <dgm:pt modelId="{BF8C2D1D-BF7B-6449-B7C6-9719B37CB255}" type="pres">
      <dgm:prSet presAssocID="{9BD810DE-BF8D-934B-B8CB-25CF2FD50B5F}" presName="childTextVisible" presStyleLbl="bgAccFollow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9C39D13-CFA3-0740-B29C-09791316E52A}" type="pres">
      <dgm:prSet presAssocID="{9BD810DE-BF8D-934B-B8CB-25CF2FD50B5F}" presName="childTextHidden" presStyleLbl="bgAccFollowNode1" presStyleIdx="3" presStyleCnt="5"/>
      <dgm:spPr/>
      <dgm:t>
        <a:bodyPr/>
        <a:lstStyle/>
        <a:p>
          <a:endParaRPr lang="en-GB"/>
        </a:p>
      </dgm:t>
    </dgm:pt>
    <dgm:pt modelId="{B421FEE4-CB6B-7F40-AA77-1EF606676EB2}" type="pres">
      <dgm:prSet presAssocID="{9BD810DE-BF8D-934B-B8CB-25CF2FD50B5F}" presName="parentText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E2C94F6-33F8-7447-B6FF-7744E9DACAFE}" type="pres">
      <dgm:prSet presAssocID="{9BD810DE-BF8D-934B-B8CB-25CF2FD50B5F}" presName="aSpace" presStyleCnt="0"/>
      <dgm:spPr/>
    </dgm:pt>
    <dgm:pt modelId="{08E0EC29-9D4C-3D47-892B-3DF1A293A99D}" type="pres">
      <dgm:prSet presAssocID="{2B51AA82-DB39-2346-A3BD-AC73B1913FEF}" presName="compNode" presStyleCnt="0"/>
      <dgm:spPr/>
    </dgm:pt>
    <dgm:pt modelId="{539FE6B5-C0E9-1540-B1FF-9B90F256BC9D}" type="pres">
      <dgm:prSet presAssocID="{2B51AA82-DB39-2346-A3BD-AC73B1913FEF}" presName="noGeometry" presStyleCnt="0"/>
      <dgm:spPr/>
    </dgm:pt>
    <dgm:pt modelId="{0BD26E88-F812-4549-9C40-081DD0C99BEC}" type="pres">
      <dgm:prSet presAssocID="{2B51AA82-DB39-2346-A3BD-AC73B1913FEF}" presName="childTextVisible" presStyleLbl="bgAccFollow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DAAA695-9A90-3E44-8705-3CADAC4EB7D6}" type="pres">
      <dgm:prSet presAssocID="{2B51AA82-DB39-2346-A3BD-AC73B1913FEF}" presName="childTextHidden" presStyleLbl="bgAccFollowNode1" presStyleIdx="4" presStyleCnt="5"/>
      <dgm:spPr/>
      <dgm:t>
        <a:bodyPr/>
        <a:lstStyle/>
        <a:p>
          <a:endParaRPr lang="en-GB"/>
        </a:p>
      </dgm:t>
    </dgm:pt>
    <dgm:pt modelId="{590628BB-21B7-9E4F-BBB8-8381459345B1}" type="pres">
      <dgm:prSet presAssocID="{2B51AA82-DB39-2346-A3BD-AC73B1913FEF}" presName="parentText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A8F0B584-AB33-3140-825A-400E8339DE4E}" type="presOf" srcId="{CC81AB95-E827-E645-B7A2-E628170BBFE5}" destId="{F64CDDDE-684A-3145-9F04-68EAAF85A137}" srcOrd="0" destOrd="1" presId="urn:microsoft.com/office/officeart/2005/8/layout/hProcess6"/>
    <dgm:cxn modelId="{95E75437-6BB3-4341-99C7-FF1B678E9619}" type="presOf" srcId="{13B55FDB-95BB-E54E-8704-D5AB0BF0114B}" destId="{DB428647-8A68-DC43-89B8-CE31606E1B9E}" srcOrd="0" destOrd="0" presId="urn:microsoft.com/office/officeart/2005/8/layout/hProcess6"/>
    <dgm:cxn modelId="{52D65993-412D-664F-B98A-C783933200A6}" srcId="{4A91EC44-EC6F-A144-ADB0-87B7851B503E}" destId="{CB159496-6D55-1B4F-ABE1-BAE1EB6C82E7}" srcOrd="0" destOrd="0" parTransId="{37D5965B-5EBF-A448-9ECC-C6E705715C9A}" sibTransId="{16082E22-9328-C341-ADCC-924AB068A0D6}"/>
    <dgm:cxn modelId="{D52A7B50-58ED-A04A-85B4-7B6912DCE7D3}" srcId="{9BD810DE-BF8D-934B-B8CB-25CF2FD50B5F}" destId="{589878C8-8C7B-D74D-8DBB-E36748954E17}" srcOrd="0" destOrd="0" parTransId="{C69DDA15-9976-FA4C-A4FB-3F21CC70DA6B}" sibTransId="{0BCD998E-D959-2447-B5BE-A40C963B1969}"/>
    <dgm:cxn modelId="{F8F339AA-CAB8-B74B-9000-B61D7B8EC4B2}" type="presOf" srcId="{B06AA1CE-CF5D-3641-9A2D-A945DC29CB50}" destId="{0BD26E88-F812-4549-9C40-081DD0C99BEC}" srcOrd="0" destOrd="0" presId="urn:microsoft.com/office/officeart/2005/8/layout/hProcess6"/>
    <dgm:cxn modelId="{B73493C3-A8B4-DA48-8C04-1C21B039845E}" type="presOf" srcId="{D7B4E34F-998A-9D41-8135-1D950A10D3AC}" destId="{388B3B9B-8E57-D545-AAA4-2452A331E0E1}" srcOrd="1" destOrd="0" presId="urn:microsoft.com/office/officeart/2005/8/layout/hProcess6"/>
    <dgm:cxn modelId="{7ED18E64-CECB-914B-A306-1BDC3CDD5549}" type="presOf" srcId="{589878C8-8C7B-D74D-8DBB-E36748954E17}" destId="{E9C39D13-CFA3-0740-B29C-09791316E52A}" srcOrd="1" destOrd="0" presId="urn:microsoft.com/office/officeart/2005/8/layout/hProcess6"/>
    <dgm:cxn modelId="{79E893CA-6632-B641-8F5F-9E221D188D7A}" srcId="{4A91EC44-EC6F-A144-ADB0-87B7851B503E}" destId="{E8116B84-B806-C644-A153-FA597AD2A560}" srcOrd="1" destOrd="0" parTransId="{A72CF7AD-444D-F04F-B4DA-F0E87F259E2D}" sibTransId="{935AA6C8-597A-3142-8FBA-57DB6CBEB53B}"/>
    <dgm:cxn modelId="{133F95F1-0C5B-0948-933C-FCCB9F3401F0}" srcId="{C3EC2B2F-005F-3941-BD56-5E6EF1FF1F9E}" destId="{32B45E0C-F705-884D-87B8-0D69D15BD96F}" srcOrd="2" destOrd="0" parTransId="{F18011B9-8D62-CD4A-B43B-A4E2CABCDB9A}" sibTransId="{47AE30EB-DFA8-0445-B98E-3FE436C19C4A}"/>
    <dgm:cxn modelId="{4A8A4FBE-BF5F-ED4A-8C5A-8C97D4A43423}" type="presOf" srcId="{4A91EC44-EC6F-A144-ADB0-87B7851B503E}" destId="{313BDEF0-986B-F046-93ED-C720B20CBB84}" srcOrd="0" destOrd="0" presId="urn:microsoft.com/office/officeart/2005/8/layout/hProcess6"/>
    <dgm:cxn modelId="{59C7909F-8D56-7545-B331-A1F68913A88B}" srcId="{C3EC2B2F-005F-3941-BD56-5E6EF1FF1F9E}" destId="{A9532EC1-35F6-494E-BAAE-310D5787C5D5}" srcOrd="0" destOrd="0" parTransId="{6BC37CCA-4C9E-7340-8BA4-272B7EC81B97}" sibTransId="{1CE6145A-2FD3-EE42-B803-2902951D092A}"/>
    <dgm:cxn modelId="{634E3D52-E4A3-D54E-9677-4B060585F0B3}" srcId="{A9532EC1-35F6-494E-BAAE-310D5787C5D5}" destId="{D7B4E34F-998A-9D41-8135-1D950A10D3AC}" srcOrd="0" destOrd="0" parTransId="{0822BCEE-F4A3-5143-8CF6-5B68F7286D44}" sibTransId="{7736A9C7-8079-9E44-B1CC-66C83945A425}"/>
    <dgm:cxn modelId="{5D35FAF0-E27F-B148-BAB7-5D3910285460}" type="presOf" srcId="{C3EC2B2F-005F-3941-BD56-5E6EF1FF1F9E}" destId="{842458C0-8021-AF48-933A-683A846A143D}" srcOrd="0" destOrd="0" presId="urn:microsoft.com/office/officeart/2005/8/layout/hProcess6"/>
    <dgm:cxn modelId="{6FD7EDEF-1238-1541-9BD6-DD03FCC86001}" srcId="{2B51AA82-DB39-2346-A3BD-AC73B1913FEF}" destId="{B06AA1CE-CF5D-3641-9A2D-A945DC29CB50}" srcOrd="0" destOrd="0" parTransId="{959E6058-2BA4-AE4D-BFD0-DEA3DCE68DF5}" sibTransId="{5E713DD6-3D3D-5D4D-947D-8594961BCE9B}"/>
    <dgm:cxn modelId="{739D81EE-58C5-754A-B920-A669184A67AA}" type="presOf" srcId="{A9532EC1-35F6-494E-BAAE-310D5787C5D5}" destId="{94EDBA17-E2B9-F44F-993B-A010ED16958D}" srcOrd="0" destOrd="0" presId="urn:microsoft.com/office/officeart/2005/8/layout/hProcess6"/>
    <dgm:cxn modelId="{3DE9A955-982A-5043-80E0-58973C60A69C}" type="presOf" srcId="{D8608E28-132F-EF49-889E-3CAA05D7D037}" destId="{BF8C2D1D-BF7B-6449-B7C6-9719B37CB255}" srcOrd="0" destOrd="1" presId="urn:microsoft.com/office/officeart/2005/8/layout/hProcess6"/>
    <dgm:cxn modelId="{9D4EC0AF-10BC-394E-8059-604FD55DBBA9}" type="presOf" srcId="{D7B4E34F-998A-9D41-8135-1D950A10D3AC}" destId="{F64CDDDE-684A-3145-9F04-68EAAF85A137}" srcOrd="0" destOrd="0" presId="urn:microsoft.com/office/officeart/2005/8/layout/hProcess6"/>
    <dgm:cxn modelId="{342451C1-40E7-9140-B08B-1950B1B205AF}" type="presOf" srcId="{589878C8-8C7B-D74D-8DBB-E36748954E17}" destId="{BF8C2D1D-BF7B-6449-B7C6-9719B37CB255}" srcOrd="0" destOrd="0" presId="urn:microsoft.com/office/officeart/2005/8/layout/hProcess6"/>
    <dgm:cxn modelId="{71F7288A-7DB0-E849-9335-84D42B735C33}" srcId="{C3EC2B2F-005F-3941-BD56-5E6EF1FF1F9E}" destId="{4A91EC44-EC6F-A144-ADB0-87B7851B503E}" srcOrd="1" destOrd="0" parTransId="{F425909A-3833-1047-8BF2-07AC1B18A3D9}" sibTransId="{C4121074-90E0-A240-B169-6B9189AD8CBE}"/>
    <dgm:cxn modelId="{8BEAF8F5-6615-FB44-B352-4C4711A3E072}" type="presOf" srcId="{CB159496-6D55-1B4F-ABE1-BAE1EB6C82E7}" destId="{EB2C029E-2C37-1B42-8C53-403A3E3E2AB6}" srcOrd="1" destOrd="0" presId="urn:microsoft.com/office/officeart/2005/8/layout/hProcess6"/>
    <dgm:cxn modelId="{7EB750FE-EF8B-1848-BA84-EC407FCDCEC4}" type="presOf" srcId="{D8608E28-132F-EF49-889E-3CAA05D7D037}" destId="{E9C39D13-CFA3-0740-B29C-09791316E52A}" srcOrd="1" destOrd="1" presId="urn:microsoft.com/office/officeart/2005/8/layout/hProcess6"/>
    <dgm:cxn modelId="{E4BFFB32-CE47-1440-BE38-F30833E4DEA0}" srcId="{C3EC2B2F-005F-3941-BD56-5E6EF1FF1F9E}" destId="{9BD810DE-BF8D-934B-B8CB-25CF2FD50B5F}" srcOrd="3" destOrd="0" parTransId="{EFAB06BC-A071-9C46-AAEA-AE7666030EB2}" sibTransId="{DD9501FF-E1E9-5B40-8B5B-E13F1584951B}"/>
    <dgm:cxn modelId="{C5C7E569-9677-E349-B260-F006987D44EF}" srcId="{C3EC2B2F-005F-3941-BD56-5E6EF1FF1F9E}" destId="{2B51AA82-DB39-2346-A3BD-AC73B1913FEF}" srcOrd="4" destOrd="0" parTransId="{E43C60E4-F865-2D49-92C0-46EFEAAD96ED}" sibTransId="{8796DE1C-110F-1D41-9A35-C08B121ACEB0}"/>
    <dgm:cxn modelId="{958566B8-A4A1-D146-8DC5-F32BB5D9EEDC}" type="presOf" srcId="{13B55FDB-95BB-E54E-8704-D5AB0BF0114B}" destId="{0FAB6576-9322-5749-85B7-B0C69A7ABC0E}" srcOrd="1" destOrd="0" presId="urn:microsoft.com/office/officeart/2005/8/layout/hProcess6"/>
    <dgm:cxn modelId="{3ECDCA88-60B8-3541-BE55-BECFE0E75316}" srcId="{32B45E0C-F705-884D-87B8-0D69D15BD96F}" destId="{13B55FDB-95BB-E54E-8704-D5AB0BF0114B}" srcOrd="0" destOrd="0" parTransId="{5DD00153-134D-C74A-91BE-14A724684D17}" sibTransId="{F376A2EC-CFEE-9D4A-B17D-53B1CDEC59D8}"/>
    <dgm:cxn modelId="{2E57115B-1B8D-AD43-9838-7C8E21C58968}" type="presOf" srcId="{CC81AB95-E827-E645-B7A2-E628170BBFE5}" destId="{388B3B9B-8E57-D545-AAA4-2452A331E0E1}" srcOrd="1" destOrd="1" presId="urn:microsoft.com/office/officeart/2005/8/layout/hProcess6"/>
    <dgm:cxn modelId="{0756C8A6-002B-6E4F-94B5-A97F098A1A72}" type="presOf" srcId="{B06AA1CE-CF5D-3641-9A2D-A945DC29CB50}" destId="{DDAAA695-9A90-3E44-8705-3CADAC4EB7D6}" srcOrd="1" destOrd="0" presId="urn:microsoft.com/office/officeart/2005/8/layout/hProcess6"/>
    <dgm:cxn modelId="{BB096A5C-703F-D249-A8DA-BC5C8C35F41E}" type="presOf" srcId="{CB159496-6D55-1B4F-ABE1-BAE1EB6C82E7}" destId="{D5331132-B5FE-8049-B61E-3BECE55CFB3D}" srcOrd="0" destOrd="0" presId="urn:microsoft.com/office/officeart/2005/8/layout/hProcess6"/>
    <dgm:cxn modelId="{3273C2EB-1779-F843-9AAE-294D50AA6D13}" type="presOf" srcId="{9BD810DE-BF8D-934B-B8CB-25CF2FD50B5F}" destId="{B421FEE4-CB6B-7F40-AA77-1EF606676EB2}" srcOrd="0" destOrd="0" presId="urn:microsoft.com/office/officeart/2005/8/layout/hProcess6"/>
    <dgm:cxn modelId="{8A0D2441-B078-E148-87C1-CA8ED9F0BDC2}" type="presOf" srcId="{E8116B84-B806-C644-A153-FA597AD2A560}" destId="{EB2C029E-2C37-1B42-8C53-403A3E3E2AB6}" srcOrd="1" destOrd="1" presId="urn:microsoft.com/office/officeart/2005/8/layout/hProcess6"/>
    <dgm:cxn modelId="{AA60EF9A-CB03-EB4E-BE9B-48A0A3C9146D}" type="presOf" srcId="{296098CD-BE68-4F4D-8824-CE8E15C0F411}" destId="{0FAB6576-9322-5749-85B7-B0C69A7ABC0E}" srcOrd="1" destOrd="1" presId="urn:microsoft.com/office/officeart/2005/8/layout/hProcess6"/>
    <dgm:cxn modelId="{59CE5E17-A238-3B46-8F87-25F9F990245D}" type="presOf" srcId="{296098CD-BE68-4F4D-8824-CE8E15C0F411}" destId="{DB428647-8A68-DC43-89B8-CE31606E1B9E}" srcOrd="0" destOrd="1" presId="urn:microsoft.com/office/officeart/2005/8/layout/hProcess6"/>
    <dgm:cxn modelId="{4BB52320-746C-BD49-B259-C33DD4C1E0D3}" type="presOf" srcId="{32B45E0C-F705-884D-87B8-0D69D15BD96F}" destId="{B8891AEE-6B69-5C49-B20D-DAE0CCF42E75}" srcOrd="0" destOrd="0" presId="urn:microsoft.com/office/officeart/2005/8/layout/hProcess6"/>
    <dgm:cxn modelId="{25DA58E5-9261-3448-94D5-AB71421D5ABD}" type="presOf" srcId="{2B51AA82-DB39-2346-A3BD-AC73B1913FEF}" destId="{590628BB-21B7-9E4F-BBB8-8381459345B1}" srcOrd="0" destOrd="0" presId="urn:microsoft.com/office/officeart/2005/8/layout/hProcess6"/>
    <dgm:cxn modelId="{D22CAC46-6091-5C48-8F25-017BB910E349}" srcId="{A9532EC1-35F6-494E-BAAE-310D5787C5D5}" destId="{CC81AB95-E827-E645-B7A2-E628170BBFE5}" srcOrd="1" destOrd="0" parTransId="{17CEFF1E-2998-234A-B00A-DD68E9E88EDE}" sibTransId="{CD938E10-5226-4649-95D9-A0C160F0F45C}"/>
    <dgm:cxn modelId="{987E2B8D-3EC0-864C-A6F6-9C65BBE94E80}" type="presOf" srcId="{E8116B84-B806-C644-A153-FA597AD2A560}" destId="{D5331132-B5FE-8049-B61E-3BECE55CFB3D}" srcOrd="0" destOrd="1" presId="urn:microsoft.com/office/officeart/2005/8/layout/hProcess6"/>
    <dgm:cxn modelId="{543496F4-5121-8A47-9C2E-CA6713DB29B1}" srcId="{32B45E0C-F705-884D-87B8-0D69D15BD96F}" destId="{296098CD-BE68-4F4D-8824-CE8E15C0F411}" srcOrd="1" destOrd="0" parTransId="{47557B94-C979-724B-9ADD-EDF4F998C8AD}" sibTransId="{5817859D-FEF5-E14F-9E1C-3F7C2C71417C}"/>
    <dgm:cxn modelId="{E1C9B11F-4556-7A43-8151-4370AAD0BC9B}" srcId="{9BD810DE-BF8D-934B-B8CB-25CF2FD50B5F}" destId="{D8608E28-132F-EF49-889E-3CAA05D7D037}" srcOrd="1" destOrd="0" parTransId="{8112BA46-BE98-884C-90DE-60355F8CEC0B}" sibTransId="{96E49456-BFFC-1B4A-9893-9F63D494576E}"/>
    <dgm:cxn modelId="{A79BEB68-92F7-1449-A8A1-65597E772B88}" type="presParOf" srcId="{842458C0-8021-AF48-933A-683A846A143D}" destId="{529629A9-9D77-274F-8352-36FD99256314}" srcOrd="0" destOrd="0" presId="urn:microsoft.com/office/officeart/2005/8/layout/hProcess6"/>
    <dgm:cxn modelId="{72EA6B28-46C2-AE46-91CE-7F33C1FC79BA}" type="presParOf" srcId="{529629A9-9D77-274F-8352-36FD99256314}" destId="{784594A9-C5B8-C54D-B1D9-7529A263D604}" srcOrd="0" destOrd="0" presId="urn:microsoft.com/office/officeart/2005/8/layout/hProcess6"/>
    <dgm:cxn modelId="{CF10B429-1951-2149-A566-4382C6CC5ABC}" type="presParOf" srcId="{529629A9-9D77-274F-8352-36FD99256314}" destId="{F64CDDDE-684A-3145-9F04-68EAAF85A137}" srcOrd="1" destOrd="0" presId="urn:microsoft.com/office/officeart/2005/8/layout/hProcess6"/>
    <dgm:cxn modelId="{502BC068-2B10-914C-A0C9-B21365AE7966}" type="presParOf" srcId="{529629A9-9D77-274F-8352-36FD99256314}" destId="{388B3B9B-8E57-D545-AAA4-2452A331E0E1}" srcOrd="2" destOrd="0" presId="urn:microsoft.com/office/officeart/2005/8/layout/hProcess6"/>
    <dgm:cxn modelId="{306754C4-CC27-424E-A9A5-BAFB7EB9EC91}" type="presParOf" srcId="{529629A9-9D77-274F-8352-36FD99256314}" destId="{94EDBA17-E2B9-F44F-993B-A010ED16958D}" srcOrd="3" destOrd="0" presId="urn:microsoft.com/office/officeart/2005/8/layout/hProcess6"/>
    <dgm:cxn modelId="{A109DFF1-C602-9747-8114-D1B7139671EB}" type="presParOf" srcId="{842458C0-8021-AF48-933A-683A846A143D}" destId="{A65D630E-A8B5-B947-967D-1EBD9DD77CB8}" srcOrd="1" destOrd="0" presId="urn:microsoft.com/office/officeart/2005/8/layout/hProcess6"/>
    <dgm:cxn modelId="{9A1C1567-AB9E-9F4A-87DD-A988503B3FB7}" type="presParOf" srcId="{842458C0-8021-AF48-933A-683A846A143D}" destId="{F1A09822-4F19-4248-9DFF-55BD9CB9D3B2}" srcOrd="2" destOrd="0" presId="urn:microsoft.com/office/officeart/2005/8/layout/hProcess6"/>
    <dgm:cxn modelId="{4E7F4ADC-FCA3-7B48-A1B2-BF9BCAB58B6A}" type="presParOf" srcId="{F1A09822-4F19-4248-9DFF-55BD9CB9D3B2}" destId="{400E3212-AE78-AD40-8995-CA8088F99B41}" srcOrd="0" destOrd="0" presId="urn:microsoft.com/office/officeart/2005/8/layout/hProcess6"/>
    <dgm:cxn modelId="{030EA7BE-CB9A-734A-9B82-A18548DA1EFD}" type="presParOf" srcId="{F1A09822-4F19-4248-9DFF-55BD9CB9D3B2}" destId="{D5331132-B5FE-8049-B61E-3BECE55CFB3D}" srcOrd="1" destOrd="0" presId="urn:microsoft.com/office/officeart/2005/8/layout/hProcess6"/>
    <dgm:cxn modelId="{84163102-ADB5-0A4C-9D7F-36A812489A44}" type="presParOf" srcId="{F1A09822-4F19-4248-9DFF-55BD9CB9D3B2}" destId="{EB2C029E-2C37-1B42-8C53-403A3E3E2AB6}" srcOrd="2" destOrd="0" presId="urn:microsoft.com/office/officeart/2005/8/layout/hProcess6"/>
    <dgm:cxn modelId="{403976B8-1139-224F-97FC-D6DF4079CE71}" type="presParOf" srcId="{F1A09822-4F19-4248-9DFF-55BD9CB9D3B2}" destId="{313BDEF0-986B-F046-93ED-C720B20CBB84}" srcOrd="3" destOrd="0" presId="urn:microsoft.com/office/officeart/2005/8/layout/hProcess6"/>
    <dgm:cxn modelId="{1362404F-0D45-BC44-95B0-8A93241D2F97}" type="presParOf" srcId="{842458C0-8021-AF48-933A-683A846A143D}" destId="{371E6DD8-1C6D-8142-BA6A-31E6EABFF51B}" srcOrd="3" destOrd="0" presId="urn:microsoft.com/office/officeart/2005/8/layout/hProcess6"/>
    <dgm:cxn modelId="{C697CF01-7DA8-E54A-B868-7623A6C9A29B}" type="presParOf" srcId="{842458C0-8021-AF48-933A-683A846A143D}" destId="{32342DAE-7E1E-5641-85F8-CB74DC339CD1}" srcOrd="4" destOrd="0" presId="urn:microsoft.com/office/officeart/2005/8/layout/hProcess6"/>
    <dgm:cxn modelId="{F67CFE7D-8ED4-AE47-A80A-EDD3D68B3032}" type="presParOf" srcId="{32342DAE-7E1E-5641-85F8-CB74DC339CD1}" destId="{68BA2AF0-E1A0-5645-8586-7EC6CAC37D9C}" srcOrd="0" destOrd="0" presId="urn:microsoft.com/office/officeart/2005/8/layout/hProcess6"/>
    <dgm:cxn modelId="{DB0790A4-2E72-D746-B801-D8764621F9B1}" type="presParOf" srcId="{32342DAE-7E1E-5641-85F8-CB74DC339CD1}" destId="{DB428647-8A68-DC43-89B8-CE31606E1B9E}" srcOrd="1" destOrd="0" presId="urn:microsoft.com/office/officeart/2005/8/layout/hProcess6"/>
    <dgm:cxn modelId="{04144A3B-3067-7141-B3DC-BFF0D5725386}" type="presParOf" srcId="{32342DAE-7E1E-5641-85F8-CB74DC339CD1}" destId="{0FAB6576-9322-5749-85B7-B0C69A7ABC0E}" srcOrd="2" destOrd="0" presId="urn:microsoft.com/office/officeart/2005/8/layout/hProcess6"/>
    <dgm:cxn modelId="{47280331-C61A-B04D-A797-8E5116BDC8E1}" type="presParOf" srcId="{32342DAE-7E1E-5641-85F8-CB74DC339CD1}" destId="{B8891AEE-6B69-5C49-B20D-DAE0CCF42E75}" srcOrd="3" destOrd="0" presId="urn:microsoft.com/office/officeart/2005/8/layout/hProcess6"/>
    <dgm:cxn modelId="{8933EE27-AB26-704B-8CBA-D47F01BDE16B}" type="presParOf" srcId="{842458C0-8021-AF48-933A-683A846A143D}" destId="{65007C71-D5A4-BF49-A06D-0CF34BAD489A}" srcOrd="5" destOrd="0" presId="urn:microsoft.com/office/officeart/2005/8/layout/hProcess6"/>
    <dgm:cxn modelId="{45322C23-78EE-F345-BF0B-9651E964D0D2}" type="presParOf" srcId="{842458C0-8021-AF48-933A-683A846A143D}" destId="{9006CFAD-D4EC-084D-A3F3-400141202F50}" srcOrd="6" destOrd="0" presId="urn:microsoft.com/office/officeart/2005/8/layout/hProcess6"/>
    <dgm:cxn modelId="{55F0F345-18FE-784E-B627-21A7DAEF027A}" type="presParOf" srcId="{9006CFAD-D4EC-084D-A3F3-400141202F50}" destId="{1F998BB2-99DC-B241-84D8-F5C8F075A10F}" srcOrd="0" destOrd="0" presId="urn:microsoft.com/office/officeart/2005/8/layout/hProcess6"/>
    <dgm:cxn modelId="{216EB322-073A-1647-8438-03CED0DAA2B9}" type="presParOf" srcId="{9006CFAD-D4EC-084D-A3F3-400141202F50}" destId="{BF8C2D1D-BF7B-6449-B7C6-9719B37CB255}" srcOrd="1" destOrd="0" presId="urn:microsoft.com/office/officeart/2005/8/layout/hProcess6"/>
    <dgm:cxn modelId="{F58CD6C4-8CA0-884A-A99B-D1C8B87BA19C}" type="presParOf" srcId="{9006CFAD-D4EC-084D-A3F3-400141202F50}" destId="{E9C39D13-CFA3-0740-B29C-09791316E52A}" srcOrd="2" destOrd="0" presId="urn:microsoft.com/office/officeart/2005/8/layout/hProcess6"/>
    <dgm:cxn modelId="{F17486CF-014C-754B-BA98-56F2ACBBA4EE}" type="presParOf" srcId="{9006CFAD-D4EC-084D-A3F3-400141202F50}" destId="{B421FEE4-CB6B-7F40-AA77-1EF606676EB2}" srcOrd="3" destOrd="0" presId="urn:microsoft.com/office/officeart/2005/8/layout/hProcess6"/>
    <dgm:cxn modelId="{E040DD91-ED32-7443-A27B-211027EEE3A5}" type="presParOf" srcId="{842458C0-8021-AF48-933A-683A846A143D}" destId="{1E2C94F6-33F8-7447-B6FF-7744E9DACAFE}" srcOrd="7" destOrd="0" presId="urn:microsoft.com/office/officeart/2005/8/layout/hProcess6"/>
    <dgm:cxn modelId="{BB174994-C43E-FA4A-8406-7C0BD80FB6AD}" type="presParOf" srcId="{842458C0-8021-AF48-933A-683A846A143D}" destId="{08E0EC29-9D4C-3D47-892B-3DF1A293A99D}" srcOrd="8" destOrd="0" presId="urn:microsoft.com/office/officeart/2005/8/layout/hProcess6"/>
    <dgm:cxn modelId="{6A0AC8D4-DE79-8043-8739-2E3D63BA4BDA}" type="presParOf" srcId="{08E0EC29-9D4C-3D47-892B-3DF1A293A99D}" destId="{539FE6B5-C0E9-1540-B1FF-9B90F256BC9D}" srcOrd="0" destOrd="0" presId="urn:microsoft.com/office/officeart/2005/8/layout/hProcess6"/>
    <dgm:cxn modelId="{9F5147D7-70D6-EF46-9CF1-FA927C107BCE}" type="presParOf" srcId="{08E0EC29-9D4C-3D47-892B-3DF1A293A99D}" destId="{0BD26E88-F812-4549-9C40-081DD0C99BEC}" srcOrd="1" destOrd="0" presId="urn:microsoft.com/office/officeart/2005/8/layout/hProcess6"/>
    <dgm:cxn modelId="{997D9F63-E6DE-8945-9800-7AFC75851D98}" type="presParOf" srcId="{08E0EC29-9D4C-3D47-892B-3DF1A293A99D}" destId="{DDAAA695-9A90-3E44-8705-3CADAC4EB7D6}" srcOrd="2" destOrd="0" presId="urn:microsoft.com/office/officeart/2005/8/layout/hProcess6"/>
    <dgm:cxn modelId="{98470B9D-E7D1-D04B-8E92-1E6F65EB52FF}" type="presParOf" srcId="{08E0EC29-9D4C-3D47-892B-3DF1A293A99D}" destId="{590628BB-21B7-9E4F-BBB8-8381459345B1}" srcOrd="3" destOrd="0" presId="urn:microsoft.com/office/officeart/2005/8/layout/hProcess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4CDDDE-684A-3145-9F04-68EAAF85A137}">
      <dsp:nvSpPr>
        <dsp:cNvPr id="0" name=""/>
        <dsp:cNvSpPr/>
      </dsp:nvSpPr>
      <dsp:spPr>
        <a:xfrm>
          <a:off x="473868" y="616024"/>
          <a:ext cx="1874043" cy="1638150"/>
        </a:xfrm>
        <a:prstGeom prst="rightArrow">
          <a:avLst>
            <a:gd name="adj1" fmla="val 70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8255" rIns="16510" bIns="8255" numCol="1" spcCol="1270" anchor="ctr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300" kern="1200" dirty="0" err="1"/>
            <a:t>笔试通过</a:t>
          </a:r>
          <a:endParaRPr lang="en-US" sz="1300" kern="1200" dirty="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300" kern="1200" dirty="0" err="1"/>
            <a:t>排名第八</a:t>
          </a:r>
          <a:endParaRPr lang="en-US" sz="1300" kern="1200" dirty="0"/>
        </a:p>
      </dsp:txBody>
      <dsp:txXfrm>
        <a:off x="942379" y="861747"/>
        <a:ext cx="913596" cy="1146705"/>
      </dsp:txXfrm>
    </dsp:sp>
    <dsp:sp modelId="{94EDBA17-E2B9-F44F-993B-A010ED16958D}">
      <dsp:nvSpPr>
        <dsp:cNvPr id="0" name=""/>
        <dsp:cNvSpPr/>
      </dsp:nvSpPr>
      <dsp:spPr>
        <a:xfrm>
          <a:off x="5357" y="966589"/>
          <a:ext cx="937021" cy="93702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err="1"/>
            <a:t>弟弟考国家公务员</a:t>
          </a:r>
          <a:endParaRPr lang="en-US" sz="1200" kern="1200" dirty="0"/>
        </a:p>
      </dsp:txBody>
      <dsp:txXfrm>
        <a:off x="142581" y="1103813"/>
        <a:ext cx="662573" cy="662573"/>
      </dsp:txXfrm>
    </dsp:sp>
    <dsp:sp modelId="{D5331132-B5FE-8049-B61E-3BECE55CFB3D}">
      <dsp:nvSpPr>
        <dsp:cNvPr id="0" name=""/>
        <dsp:cNvSpPr/>
      </dsp:nvSpPr>
      <dsp:spPr>
        <a:xfrm>
          <a:off x="2933551" y="616024"/>
          <a:ext cx="1874043" cy="1638150"/>
        </a:xfrm>
        <a:prstGeom prst="rightArrow">
          <a:avLst>
            <a:gd name="adj1" fmla="val 70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8255" rIns="16510" bIns="8255" numCol="1" spcCol="1270" anchor="ctr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300" kern="1200" dirty="0" err="1"/>
            <a:t>前两题答得好</a:t>
          </a:r>
          <a:endParaRPr lang="en-US" sz="1300" kern="1200" dirty="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300" kern="1200" dirty="0" err="1"/>
            <a:t>第三题回答的直接</a:t>
          </a:r>
          <a:endParaRPr lang="en-US" sz="1300" kern="1200" dirty="0"/>
        </a:p>
      </dsp:txBody>
      <dsp:txXfrm>
        <a:off x="3402062" y="861747"/>
        <a:ext cx="913596" cy="1146705"/>
      </dsp:txXfrm>
    </dsp:sp>
    <dsp:sp modelId="{313BDEF0-986B-F046-93ED-C720B20CBB84}">
      <dsp:nvSpPr>
        <dsp:cNvPr id="0" name=""/>
        <dsp:cNvSpPr/>
      </dsp:nvSpPr>
      <dsp:spPr>
        <a:xfrm>
          <a:off x="2465040" y="966589"/>
          <a:ext cx="937021" cy="93702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err="1"/>
            <a:t>面试</a:t>
          </a:r>
          <a:endParaRPr lang="en-US" sz="1200" kern="1200" dirty="0"/>
        </a:p>
      </dsp:txBody>
      <dsp:txXfrm>
        <a:off x="2602264" y="1103813"/>
        <a:ext cx="662573" cy="662573"/>
      </dsp:txXfrm>
    </dsp:sp>
    <dsp:sp modelId="{DB428647-8A68-DC43-89B8-CE31606E1B9E}">
      <dsp:nvSpPr>
        <dsp:cNvPr id="0" name=""/>
        <dsp:cNvSpPr/>
      </dsp:nvSpPr>
      <dsp:spPr>
        <a:xfrm>
          <a:off x="5393233" y="616024"/>
          <a:ext cx="1874043" cy="1638150"/>
        </a:xfrm>
        <a:prstGeom prst="rightArrow">
          <a:avLst>
            <a:gd name="adj1" fmla="val 70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8255" rIns="16510" bIns="8255" numCol="1" spcCol="1270" anchor="ctr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300" kern="1200" dirty="0" err="1"/>
            <a:t>爸爸觉得答得不好</a:t>
          </a:r>
          <a:endParaRPr lang="en-US" sz="1300" kern="1200" dirty="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300" kern="1200" dirty="0" err="1"/>
            <a:t>结果可能不好</a:t>
          </a:r>
          <a:endParaRPr lang="en-US" sz="1300" kern="1200" dirty="0"/>
        </a:p>
      </dsp:txBody>
      <dsp:txXfrm>
        <a:off x="5861744" y="861747"/>
        <a:ext cx="913596" cy="1146705"/>
      </dsp:txXfrm>
    </dsp:sp>
    <dsp:sp modelId="{B8891AEE-6B69-5C49-B20D-DAE0CCF42E75}">
      <dsp:nvSpPr>
        <dsp:cNvPr id="0" name=""/>
        <dsp:cNvSpPr/>
      </dsp:nvSpPr>
      <dsp:spPr>
        <a:xfrm>
          <a:off x="4924722" y="966589"/>
          <a:ext cx="937021" cy="93702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err="1"/>
            <a:t>向爸爸报告情况</a:t>
          </a:r>
          <a:endParaRPr lang="en-US" sz="1200" kern="1200" dirty="0"/>
        </a:p>
      </dsp:txBody>
      <dsp:txXfrm>
        <a:off x="5061946" y="1103813"/>
        <a:ext cx="662573" cy="662573"/>
      </dsp:txXfrm>
    </dsp:sp>
    <dsp:sp modelId="{BF8C2D1D-BF7B-6449-B7C6-9719B37CB255}">
      <dsp:nvSpPr>
        <dsp:cNvPr id="0" name=""/>
        <dsp:cNvSpPr/>
      </dsp:nvSpPr>
      <dsp:spPr>
        <a:xfrm>
          <a:off x="7852916" y="616024"/>
          <a:ext cx="1874043" cy="1638150"/>
        </a:xfrm>
        <a:prstGeom prst="rightArrow">
          <a:avLst>
            <a:gd name="adj1" fmla="val 70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8255" rIns="16510" bIns="8255" numCol="1" spcCol="1270" anchor="ctr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300" kern="1200" dirty="0" err="1"/>
            <a:t>被录用</a:t>
          </a:r>
          <a:endParaRPr lang="en-US" sz="1300" kern="1200" dirty="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300" kern="1200" dirty="0" err="1"/>
            <a:t>排名第五</a:t>
          </a:r>
          <a:endParaRPr lang="en-US" sz="1300" kern="1200" dirty="0"/>
        </a:p>
      </dsp:txBody>
      <dsp:txXfrm>
        <a:off x="8321426" y="861747"/>
        <a:ext cx="913596" cy="1146705"/>
      </dsp:txXfrm>
    </dsp:sp>
    <dsp:sp modelId="{B421FEE4-CB6B-7F40-AA77-1EF606676EB2}">
      <dsp:nvSpPr>
        <dsp:cNvPr id="0" name=""/>
        <dsp:cNvSpPr/>
      </dsp:nvSpPr>
      <dsp:spPr>
        <a:xfrm>
          <a:off x="7384405" y="966589"/>
          <a:ext cx="937021" cy="93702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err="1"/>
            <a:t>结果</a:t>
          </a:r>
          <a:endParaRPr lang="en-US" sz="1200" kern="1200" dirty="0"/>
        </a:p>
      </dsp:txBody>
      <dsp:txXfrm>
        <a:off x="7521629" y="1103813"/>
        <a:ext cx="662573" cy="662573"/>
      </dsp:txXfrm>
    </dsp:sp>
    <dsp:sp modelId="{0BD26E88-F812-4549-9C40-081DD0C99BEC}">
      <dsp:nvSpPr>
        <dsp:cNvPr id="0" name=""/>
        <dsp:cNvSpPr/>
      </dsp:nvSpPr>
      <dsp:spPr>
        <a:xfrm>
          <a:off x="10312598" y="616024"/>
          <a:ext cx="1874043" cy="1638150"/>
        </a:xfrm>
        <a:prstGeom prst="rightArrow">
          <a:avLst>
            <a:gd name="adj1" fmla="val 70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8255" rIns="16510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 err="1"/>
            <a:t>考官的回答对弟弟影响很深</a:t>
          </a:r>
          <a:endParaRPr lang="en-US" sz="1300" kern="1200" dirty="0"/>
        </a:p>
      </dsp:txBody>
      <dsp:txXfrm>
        <a:off x="10781109" y="861747"/>
        <a:ext cx="913596" cy="1146705"/>
      </dsp:txXfrm>
    </dsp:sp>
    <dsp:sp modelId="{590628BB-21B7-9E4F-BBB8-8381459345B1}">
      <dsp:nvSpPr>
        <dsp:cNvPr id="0" name=""/>
        <dsp:cNvSpPr/>
      </dsp:nvSpPr>
      <dsp:spPr>
        <a:xfrm>
          <a:off x="9844087" y="966589"/>
          <a:ext cx="937021" cy="93702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err="1"/>
            <a:t>问考官</a:t>
          </a:r>
          <a:endParaRPr lang="en-US" sz="1200" kern="1200" dirty="0"/>
        </a:p>
      </dsp:txBody>
      <dsp:txXfrm>
        <a:off x="9981311" y="1103813"/>
        <a:ext cx="662573" cy="6625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6">
  <dgm:title val=""/>
  <dgm:desc val=""/>
  <dgm:catLst>
    <dgm:cat type="process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L"/>
          <dgm:param type="nodeHorzAlign" val="l"/>
        </dgm:alg>
      </dgm:if>
      <dgm:else name="Name2">
        <dgm:alg type="lin">
          <dgm:param type="linDir" val="from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refFor="ch" refForName="compNode" fact="0.7"/>
      <dgm:constr type="ctrY" for="ch" forName="compNode" refType="h" fact="0.5"/>
      <dgm:constr type="w" for="ch" forName="aSpace" refType="w" fact="0.05"/>
      <dgm:constr type="primFontSz" for="des" forName="childTextHidden" op="equ" val="65"/>
      <dgm:constr type="primFontSz" for="des" forName="parentText" op="equ"/>
    </dgm:constrLst>
    <dgm:ruleLst/>
    <dgm:forEach name="aNodeForEach" axis="ch" ptType="node">
      <dgm:layoutNode name="compNode">
        <dgm:alg type="composite">
          <dgm:param type="ar" val="1.43"/>
        </dgm:alg>
        <dgm:shape xmlns:r="http://schemas.openxmlformats.org/officeDocument/2006/relationships" r:blip="">
          <dgm:adjLst/>
        </dgm:shape>
        <dgm:presOf/>
        <dgm:choose name="Name3">
          <dgm:if name="Name4" func="var" arg="dir" op="equ" val="norm">
            <dgm:constrLst>
              <dgm:constr type="w" for="ch" forName="childTextVisible" refType="w" fact="0.8"/>
              <dgm:constr type="h" for="ch" forName="childTextVisible" refType="h"/>
              <dgm:constr type="r" for="ch" forName="childTextVisible" refType="w"/>
              <dgm:constr type="w" for="ch" forName="childTextHidden" refType="w" fact="0.6"/>
              <dgm:constr type="h" for="ch" forName="childTextHidden" refType="h"/>
              <dgm:constr type="r" for="ch" forName="childTextHidden" refType="w"/>
              <dgm:constr type="l" for="ch" forName="parentText"/>
              <dgm:constr type="w" for="ch" forName="parentText" refType="w" fact="0.4"/>
              <dgm:constr type="h" for="ch" forName="parentText" refType="w" refFor="ch" refForName="parentText" op="equ"/>
              <dgm:constr type="ctrY" for="ch" forName="parentText" refType="h" fact="0.5"/>
            </dgm:constrLst>
          </dgm:if>
          <dgm:else name="Name5">
            <dgm:constrLst>
              <dgm:constr type="w" for="ch" forName="childTextVisible" refType="w" fact="0.8"/>
              <dgm:constr type="h" for="ch" forName="childTextVisible" refType="h"/>
              <dgm:constr type="l" for="ch" forName="childTextVisible"/>
              <dgm:constr type="w" for="ch" forName="childTextHidden" refType="w" fact="0.6"/>
              <dgm:constr type="h" for="ch" forName="childTextHidden" refType="h"/>
              <dgm:constr type="l" for="ch" forName="childTextHidden"/>
              <dgm:constr type="r" for="ch" forName="parentText" refType="w"/>
              <dgm:constr type="w" for="ch" forName="parentText" refType="w" fact="0.4"/>
              <dgm:constr type="h" for="ch" forName="parentText" refType="w" refFor="ch" refForName="parentText" op="equ"/>
              <dgm:constr type="ctrY" for="ch" forName="parentText" refType="h" fact="0.5"/>
            </dgm:constrLst>
          </dgm:else>
        </dgm:choose>
        <dgm:ruleLst/>
        <dgm:layoutNode name="noGeometry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childTextVisible" styleLbl="bgAccFollowNode1">
          <dgm:varLst>
            <dgm:bulletEnabled val="1"/>
          </dgm:varLst>
          <dgm:alg type="sp"/>
          <dgm:choose name="Name6">
            <dgm:if name="Name7" func="var" arg="dir" op="equ" val="norm">
              <dgm:shape xmlns:r="http://schemas.openxmlformats.org/officeDocument/2006/relationships" type="rightArrow" r:blip="">
                <dgm:adjLst>
                  <dgm:adj idx="1" val="0.7"/>
                  <dgm:adj idx="2" val="0.5"/>
                </dgm:adjLst>
              </dgm:shape>
            </dgm:if>
            <dgm:else name="Name8">
              <dgm:shape xmlns:r="http://schemas.openxmlformats.org/officeDocument/2006/relationships" type="leftArrow" r:blip="">
                <dgm:adjLst>
                  <dgm:adj idx="1" val="0.7"/>
                  <dgm:adj idx="2" val="0.5"/>
                </dgm:adjLst>
              </dgm:shape>
            </dgm:else>
          </dgm:choose>
          <dgm:presOf axis="des" ptType="node"/>
          <dgm:constrLst/>
          <dgm:ruleLst/>
        </dgm:layoutNode>
        <dgm:layoutNode name="childTextHidden" styleLbl="bgAccFollowNode1">
          <dgm:choose name="Name9">
            <dgm:if name="Name10" axis="des followSib" ptType="node node" st="1 1" cnt="1 0" func="cnt" op="gte" val="1">
              <dgm:alg type="tx">
                <dgm:param type="stBulletLvl" val="1"/>
                <dgm:param type="txAnchorVertCh" val="mid"/>
              </dgm:alg>
            </dgm:if>
            <dgm:else name="Name11">
              <dgm:alg type="tx">
                <dgm:param type="stBulletLvl" val="2"/>
                <dgm:param type="txAnchorVertCh" val="mid"/>
              </dgm:alg>
            </dgm:else>
          </dgm:choose>
          <dgm:choose name="Name12">
            <dgm:if name="Name13" func="var" arg="dir" op="equ" val="norm">
              <dgm:shape xmlns:r="http://schemas.openxmlformats.org/officeDocument/2006/relationships" type="rightArrow" r:blip="" hideGeom="1">
                <dgm:adjLst>
                  <dgm:adj idx="1" val="0.7"/>
                  <dgm:adj idx="2" val="0.5"/>
                </dgm:adjLst>
              </dgm:shape>
            </dgm:if>
            <dgm:else name="Name14">
              <dgm:shape xmlns:r="http://schemas.openxmlformats.org/officeDocument/2006/relationships" type="leftArrow" r:blip="" hideGeom="1">
                <dgm:adjLst>
                  <dgm:adj idx="1" val="0.7"/>
                  <dgm:adj idx="2" val="0.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rMarg" refType="primFontSz" fact="0.1"/>
            <dgm:constr type="lMarg" refType="primFontSz" fact="0.2"/>
          </dgm:constrLst>
          <dgm:ruleLst>
            <dgm:rule type="primFontSz" val="5" fact="NaN" max="NaN"/>
          </dgm:ruleLst>
        </dgm:layoutNode>
        <dgm:layoutNode name="parentText" styleLbl="node1">
          <dgm:varLst>
            <dgm:chMax val="1"/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primFontSz" val="65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choose name="Name15">
        <dgm:if name="Name16" axis="self" ptType="node" func="revPos" op="gte" val="2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6376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10/25/2018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604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0932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10/25/2018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04755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10/25/2018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76521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10/25/2018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36963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10/25/2018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8790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10/25/2018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86498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10/25/2018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27357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10/25/2018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87404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10/25/2018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7923270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10/25/2018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76047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10/25/2018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092482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10/25/2018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88456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10/25/2018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74951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10/25/2018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52252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10/25/2018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5321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Chinese 6 </a:t>
            </a:r>
            <a:br>
              <a:rPr lang="en-GB" dirty="0"/>
            </a:br>
            <a:r>
              <a:rPr lang="zh-CN" altLang="en-US" dirty="0"/>
              <a:t>阅读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000" dirty="0"/>
              <a:t>2</a:t>
            </a:r>
            <a:r>
              <a:rPr lang="en-US" altLang="zh-CN" sz="2000" dirty="0"/>
              <a:t>5</a:t>
            </a:r>
            <a:r>
              <a:rPr lang="en-US" altLang="zh-CN" sz="2000" baseline="30000" dirty="0"/>
              <a:t>th</a:t>
            </a:r>
            <a:r>
              <a:rPr lang="en-US" sz="2000" dirty="0"/>
              <a:t> Oct WEEK 1-</a:t>
            </a:r>
            <a:r>
              <a:rPr lang="en-US" altLang="zh-CN" sz="2000" dirty="0"/>
              <a:t>3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9850968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97C00E3-3329-5F42-A000-64119F6A484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1344614"/>
            <a:ext cx="4184035" cy="5056186"/>
          </a:xfrm>
        </p:spPr>
        <p:txBody>
          <a:bodyPr>
            <a:normAutofit lnSpcReduction="10000"/>
          </a:bodyPr>
          <a:lstStyle/>
          <a:p>
            <a:pPr>
              <a:buFont typeface="+mj-lt"/>
              <a:buAutoNum type="arabicPeriod"/>
            </a:pPr>
            <a:r>
              <a:rPr lang="zh-CN" altLang="en-US" dirty="0"/>
              <a:t>考试的老师</a:t>
            </a:r>
            <a:endParaRPr lang="en-GB" altLang="zh-CN" dirty="0"/>
          </a:p>
          <a:p>
            <a:pPr>
              <a:buFont typeface="+mj-lt"/>
              <a:buAutoNum type="arabicPeriod"/>
            </a:pPr>
            <a:r>
              <a:rPr lang="zh-CN" altLang="en-US" dirty="0"/>
              <a:t>参加考试的学生</a:t>
            </a:r>
            <a:endParaRPr lang="en-GB" altLang="zh-CN" dirty="0"/>
          </a:p>
          <a:p>
            <a:pPr>
              <a:buFont typeface="+mj-lt"/>
              <a:buAutoNum type="arabicPeriod"/>
            </a:pPr>
            <a:r>
              <a:rPr lang="zh-CN" altLang="en-US" dirty="0"/>
              <a:t>说出</a:t>
            </a:r>
            <a:r>
              <a:rPr lang="en-US" altLang="zh-CN" dirty="0"/>
              <a:t>3</a:t>
            </a:r>
            <a:r>
              <a:rPr lang="zh-CN" altLang="en-US" dirty="0"/>
              <a:t>种考试</a:t>
            </a:r>
            <a:endParaRPr lang="en-GB" altLang="zh-CN" dirty="0"/>
          </a:p>
          <a:p>
            <a:pPr>
              <a:buFont typeface="+mj-lt"/>
              <a:buAutoNum type="arabicPeriod"/>
            </a:pPr>
            <a:r>
              <a:rPr lang="zh-CN" altLang="en-US" dirty="0"/>
              <a:t>在你认同（</a:t>
            </a:r>
            <a:r>
              <a:rPr lang="en-US" altLang="zh-CN" dirty="0"/>
              <a:t>approval</a:t>
            </a:r>
            <a:r>
              <a:rPr lang="zh-CN" altLang="en-US" dirty="0"/>
              <a:t>）的时候你</a:t>
            </a:r>
            <a:r>
              <a:rPr lang="en-US" altLang="zh-CN" dirty="0"/>
              <a:t>_____</a:t>
            </a:r>
            <a:r>
              <a:rPr lang="zh-CN" altLang="en-US" dirty="0"/>
              <a:t>头</a:t>
            </a:r>
            <a:endParaRPr lang="en-GB" altLang="zh-CN" dirty="0"/>
          </a:p>
          <a:p>
            <a:pPr>
              <a:buFont typeface="+mj-lt"/>
              <a:buAutoNum type="arabicPeriod"/>
            </a:pPr>
            <a:r>
              <a:rPr lang="zh-CN" altLang="en-US" dirty="0"/>
              <a:t>在你不认同的时候你</a:t>
            </a:r>
            <a:r>
              <a:rPr lang="en-US" altLang="zh-CN" dirty="0"/>
              <a:t>_____</a:t>
            </a:r>
            <a:r>
              <a:rPr lang="zh-CN" altLang="en-US" dirty="0"/>
              <a:t>头</a:t>
            </a:r>
            <a:endParaRPr lang="en-GB" altLang="zh-CN" dirty="0"/>
          </a:p>
          <a:p>
            <a:pPr>
              <a:buFont typeface="+mj-lt"/>
              <a:buAutoNum type="arabicPeriod"/>
            </a:pPr>
            <a:r>
              <a:rPr lang="en-US" altLang="zh-CN" dirty="0"/>
              <a:t>Pass</a:t>
            </a:r>
            <a:r>
              <a:rPr lang="zh-CN" altLang="en-US" dirty="0"/>
              <a:t> （</a:t>
            </a:r>
            <a:r>
              <a:rPr lang="en-US" altLang="zh-CN" dirty="0"/>
              <a:t>the</a:t>
            </a:r>
            <a:r>
              <a:rPr lang="zh-CN" altLang="en-US" dirty="0"/>
              <a:t> </a:t>
            </a:r>
            <a:r>
              <a:rPr lang="en-US" altLang="zh-CN" dirty="0"/>
              <a:t>exam</a:t>
            </a:r>
            <a:r>
              <a:rPr lang="zh-CN" altLang="en-US" dirty="0"/>
              <a:t>） </a:t>
            </a:r>
            <a:r>
              <a:rPr lang="en-US" altLang="zh-CN" dirty="0"/>
              <a:t>Smoothly</a:t>
            </a:r>
          </a:p>
          <a:p>
            <a:pPr>
              <a:buFont typeface="+mj-lt"/>
              <a:buAutoNum type="arabicPeriod"/>
            </a:pPr>
            <a:r>
              <a:rPr lang="en-US" altLang="zh-CN" dirty="0"/>
              <a:t>The</a:t>
            </a:r>
            <a:r>
              <a:rPr lang="zh-CN" altLang="en-US" dirty="0"/>
              <a:t> </a:t>
            </a:r>
            <a:r>
              <a:rPr lang="en-US" altLang="zh-CN" dirty="0"/>
              <a:t>grade</a:t>
            </a:r>
            <a:r>
              <a:rPr lang="zh-CN" altLang="en-US" dirty="0"/>
              <a:t> </a:t>
            </a:r>
            <a:r>
              <a:rPr lang="en-US" altLang="zh-CN" dirty="0"/>
              <a:t>of</a:t>
            </a:r>
            <a:r>
              <a:rPr lang="zh-CN" altLang="en-US" dirty="0"/>
              <a:t> </a:t>
            </a:r>
            <a:r>
              <a:rPr lang="en-US" altLang="zh-CN" dirty="0"/>
              <a:t>the</a:t>
            </a:r>
            <a:r>
              <a:rPr lang="zh-CN" altLang="en-US" dirty="0"/>
              <a:t> </a:t>
            </a:r>
            <a:r>
              <a:rPr lang="en-US" altLang="zh-CN" dirty="0"/>
              <a:t>w</a:t>
            </a:r>
            <a:r>
              <a:rPr lang="en-GB" altLang="zh-CN" dirty="0" err="1"/>
              <a:t>ritten</a:t>
            </a:r>
            <a:r>
              <a:rPr lang="zh-CN" altLang="en-US" dirty="0"/>
              <a:t> </a:t>
            </a:r>
            <a:r>
              <a:rPr lang="en-US" altLang="zh-CN" dirty="0"/>
              <a:t>exam</a:t>
            </a:r>
            <a:r>
              <a:rPr lang="zh-CN" altLang="en-US" dirty="0"/>
              <a:t> </a:t>
            </a:r>
            <a:r>
              <a:rPr lang="en-US" altLang="zh-CN" dirty="0"/>
              <a:t>is</a:t>
            </a:r>
            <a:r>
              <a:rPr lang="zh-CN" altLang="en-US" dirty="0"/>
              <a:t> </a:t>
            </a:r>
            <a:r>
              <a:rPr lang="en-US" altLang="zh-CN" dirty="0"/>
              <a:t>ranked</a:t>
            </a:r>
            <a:r>
              <a:rPr lang="zh-CN" altLang="en-US" dirty="0"/>
              <a:t> </a:t>
            </a:r>
            <a:r>
              <a:rPr lang="en-US" altLang="zh-CN" dirty="0"/>
              <a:t>3rd</a:t>
            </a:r>
          </a:p>
          <a:p>
            <a:pPr>
              <a:buFont typeface="+mj-lt"/>
              <a:buAutoNum type="arabicPeriod"/>
            </a:pPr>
            <a:r>
              <a:rPr lang="en-US" altLang="zh-CN" dirty="0"/>
              <a:t>Do</a:t>
            </a:r>
            <a:r>
              <a:rPr lang="zh-CN" altLang="en-US" dirty="0"/>
              <a:t> </a:t>
            </a:r>
            <a:r>
              <a:rPr lang="en-US" altLang="zh-CN" dirty="0" err="1"/>
              <a:t>sth</a:t>
            </a:r>
            <a:r>
              <a:rPr lang="en-US" altLang="zh-CN" dirty="0"/>
              <a:t>.</a:t>
            </a:r>
            <a:r>
              <a:rPr lang="zh-CN" altLang="en-US" dirty="0"/>
              <a:t> </a:t>
            </a:r>
            <a:r>
              <a:rPr lang="en-US" altLang="zh-CN" dirty="0"/>
              <a:t>with</a:t>
            </a:r>
            <a:r>
              <a:rPr lang="zh-CN" altLang="en-US" dirty="0"/>
              <a:t> </a:t>
            </a:r>
            <a:r>
              <a:rPr lang="en-US" altLang="zh-CN" dirty="0"/>
              <a:t>ease</a:t>
            </a:r>
            <a:r>
              <a:rPr lang="zh-CN" altLang="en-US" dirty="0"/>
              <a:t> </a:t>
            </a:r>
            <a:r>
              <a:rPr lang="en-US" altLang="zh-CN" dirty="0"/>
              <a:t>(idiom)</a:t>
            </a:r>
          </a:p>
          <a:p>
            <a:pPr>
              <a:buFont typeface="+mj-lt"/>
              <a:buAutoNum type="arabicPeriod"/>
            </a:pPr>
            <a:r>
              <a:rPr lang="en-US" altLang="zh-CN" dirty="0"/>
              <a:t>We</a:t>
            </a:r>
            <a:r>
              <a:rPr lang="zh-CN" altLang="en-US" dirty="0"/>
              <a:t> </a:t>
            </a:r>
            <a:r>
              <a:rPr lang="en-US" altLang="zh-CN" dirty="0"/>
              <a:t>waited</a:t>
            </a:r>
            <a:r>
              <a:rPr lang="zh-CN" altLang="en-US" dirty="0"/>
              <a:t> </a:t>
            </a:r>
            <a:r>
              <a:rPr lang="en-US" altLang="zh-CN" dirty="0"/>
              <a:t>and</a:t>
            </a:r>
            <a:r>
              <a:rPr lang="zh-CN" altLang="en-US" dirty="0"/>
              <a:t> </a:t>
            </a:r>
            <a:r>
              <a:rPr lang="en-US" altLang="zh-CN" dirty="0"/>
              <a:t>finally</a:t>
            </a:r>
            <a:r>
              <a:rPr lang="zh-CN" altLang="en-US" dirty="0"/>
              <a:t> </a:t>
            </a:r>
            <a:r>
              <a:rPr lang="en-US" altLang="zh-CN" dirty="0"/>
              <a:t>received</a:t>
            </a:r>
            <a:r>
              <a:rPr lang="zh-CN" altLang="en-US" dirty="0"/>
              <a:t> </a:t>
            </a:r>
            <a:r>
              <a:rPr lang="en-US" altLang="zh-CN" dirty="0"/>
              <a:t>the</a:t>
            </a:r>
            <a:r>
              <a:rPr lang="zh-CN" altLang="en-US" dirty="0"/>
              <a:t> </a:t>
            </a:r>
            <a:r>
              <a:rPr lang="en-US" altLang="zh-CN" dirty="0"/>
              <a:t>good</a:t>
            </a:r>
            <a:r>
              <a:rPr lang="zh-CN" altLang="en-US" dirty="0"/>
              <a:t> </a:t>
            </a:r>
            <a:r>
              <a:rPr lang="en-US" altLang="zh-CN" dirty="0"/>
              <a:t>result</a:t>
            </a:r>
            <a:endParaRPr lang="en-GB" altLang="zh-CN" dirty="0"/>
          </a:p>
          <a:p>
            <a:pPr>
              <a:buFont typeface="+mj-lt"/>
              <a:buAutoNum type="arabicPeriod"/>
            </a:pPr>
            <a:r>
              <a:rPr lang="en-US" altLang="zh-CN" dirty="0"/>
              <a:t>Willing</a:t>
            </a:r>
          </a:p>
          <a:p>
            <a:pPr>
              <a:buFont typeface="+mj-lt"/>
              <a:buAutoNum type="arabicPeriod"/>
            </a:pPr>
            <a:r>
              <a:rPr lang="en-US" altLang="zh-CN" dirty="0"/>
              <a:t>hire</a:t>
            </a:r>
            <a:endParaRPr lang="en-GB" altLang="zh-CN" dirty="0"/>
          </a:p>
          <a:p>
            <a:pPr>
              <a:buFont typeface="+mj-lt"/>
              <a:buAutoNum type="arabicPeriod"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2CCE6669-A5D8-B14D-9989-7F4CEAA900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89968" y="1344614"/>
            <a:ext cx="4184034" cy="5056186"/>
          </a:xfrm>
        </p:spPr>
        <p:txBody>
          <a:bodyPr>
            <a:normAutofit lnSpcReduction="10000"/>
          </a:bodyPr>
          <a:lstStyle/>
          <a:p>
            <a:pPr>
              <a:buFont typeface="+mj-lt"/>
              <a:buAutoNum type="arabicPeriod"/>
            </a:pPr>
            <a:r>
              <a:rPr lang="zh-CN" altLang="en-US" dirty="0"/>
              <a:t>考官</a:t>
            </a:r>
            <a:endParaRPr lang="en-GB" altLang="zh-CN" dirty="0"/>
          </a:p>
          <a:p>
            <a:pPr>
              <a:buFont typeface="+mj-lt"/>
              <a:buAutoNum type="arabicPeriod"/>
            </a:pPr>
            <a:r>
              <a:rPr lang="zh-CN" altLang="en-US" dirty="0"/>
              <a:t>考生</a:t>
            </a:r>
            <a:endParaRPr lang="en-GB" altLang="zh-CN" dirty="0"/>
          </a:p>
          <a:p>
            <a:pPr>
              <a:buFont typeface="+mj-lt"/>
              <a:buAutoNum type="arabicPeriod"/>
            </a:pPr>
            <a:r>
              <a:rPr lang="zh-CN" altLang="en-US" dirty="0"/>
              <a:t>笔试、口试、面试</a:t>
            </a:r>
            <a:endParaRPr lang="en-GB" altLang="zh-CN" dirty="0"/>
          </a:p>
          <a:p>
            <a:pPr>
              <a:buFont typeface="+mj-lt"/>
              <a:buAutoNum type="arabicPeriod"/>
            </a:pPr>
            <a:r>
              <a:rPr lang="zh-CN" altLang="en-US" dirty="0"/>
              <a:t>点头</a:t>
            </a:r>
            <a:endParaRPr lang="en-GB" altLang="zh-CN" dirty="0"/>
          </a:p>
          <a:p>
            <a:pPr>
              <a:buFont typeface="+mj-lt"/>
              <a:buAutoNum type="arabicPeriod"/>
            </a:pPr>
            <a:endParaRPr lang="en-GB" altLang="zh-CN" dirty="0"/>
          </a:p>
          <a:p>
            <a:pPr>
              <a:buFont typeface="+mj-lt"/>
              <a:buAutoNum type="arabicPeriod"/>
            </a:pPr>
            <a:r>
              <a:rPr lang="zh-CN" altLang="en-US" dirty="0"/>
              <a:t>摇头</a:t>
            </a:r>
            <a:endParaRPr lang="en-GB" altLang="zh-CN" dirty="0"/>
          </a:p>
          <a:p>
            <a:pPr>
              <a:buFont typeface="+mj-lt"/>
              <a:buAutoNum type="arabicPeriod"/>
            </a:pPr>
            <a:r>
              <a:rPr lang="zh-CN" altLang="en-US" dirty="0"/>
              <a:t>顺利通过（考试）</a:t>
            </a:r>
            <a:endParaRPr lang="en-GB" altLang="zh-CN" dirty="0"/>
          </a:p>
          <a:p>
            <a:pPr>
              <a:buFont typeface="+mj-lt"/>
              <a:buAutoNum type="arabicPeriod"/>
            </a:pPr>
            <a:r>
              <a:rPr lang="zh-CN" altLang="en-US" dirty="0"/>
              <a:t>笔试成绩排名第三</a:t>
            </a:r>
            <a:endParaRPr lang="en-GB" altLang="zh-CN" dirty="0"/>
          </a:p>
          <a:p>
            <a:pPr>
              <a:buFont typeface="+mj-lt"/>
              <a:buAutoNum type="arabicPeriod"/>
            </a:pPr>
            <a:r>
              <a:rPr lang="zh-CN" altLang="en-US" dirty="0"/>
              <a:t>不慌不忙</a:t>
            </a:r>
            <a:endParaRPr lang="en-GB" altLang="zh-CN" dirty="0"/>
          </a:p>
          <a:p>
            <a:pPr>
              <a:buFont typeface="+mj-lt"/>
              <a:buAutoNum type="arabicPeriod"/>
            </a:pPr>
            <a:r>
              <a:rPr lang="zh-CN" altLang="en-US" dirty="0"/>
              <a:t>我们终于等到了好结果</a:t>
            </a:r>
            <a:endParaRPr lang="en-GB" altLang="zh-CN" dirty="0"/>
          </a:p>
          <a:p>
            <a:pPr>
              <a:buFont typeface="+mj-lt"/>
              <a:buAutoNum type="arabicPeriod"/>
            </a:pPr>
            <a:endParaRPr lang="en-GB" altLang="zh-CN" dirty="0"/>
          </a:p>
          <a:p>
            <a:pPr>
              <a:buFont typeface="+mj-lt"/>
              <a:buAutoNum type="arabicPeriod"/>
            </a:pPr>
            <a:r>
              <a:rPr lang="zh-CN" altLang="en-US" dirty="0"/>
              <a:t>愿意</a:t>
            </a:r>
            <a:endParaRPr lang="en-GB" altLang="zh-CN" dirty="0"/>
          </a:p>
          <a:p>
            <a:pPr>
              <a:buFont typeface="+mj-lt"/>
              <a:buAutoNum type="arabicPeriod"/>
            </a:pPr>
            <a:r>
              <a:rPr lang="zh-CN" altLang="en-US" dirty="0"/>
              <a:t>录用</a:t>
            </a:r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xmlns="" id="{91CFFBBA-8222-AA47-B161-A1FFB4567C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54756"/>
          </a:xfrm>
        </p:spPr>
        <p:txBody>
          <a:bodyPr/>
          <a:lstStyle/>
          <a:p>
            <a:r>
              <a:rPr lang="zh-CN" altLang="en-US" dirty="0"/>
              <a:t>复习</a:t>
            </a:r>
            <a:r>
              <a:rPr lang="en-US" altLang="zh-CN" dirty="0"/>
              <a:t>-</a:t>
            </a:r>
            <a:r>
              <a:rPr lang="zh-CN" altLang="en-US" dirty="0"/>
              <a:t>生词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8763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复习</a:t>
            </a:r>
            <a:r>
              <a:rPr lang="en-US" altLang="zh-CN" dirty="0"/>
              <a:t>-</a:t>
            </a:r>
            <a:r>
              <a:rPr lang="zh-CN" altLang="en-US" dirty="0"/>
              <a:t>语法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US" altLang="zh-CN" dirty="0"/>
              <a:t>“</a:t>
            </a:r>
            <a:r>
              <a:rPr lang="zh-CN" altLang="en-US" dirty="0">
                <a:solidFill>
                  <a:schemeClr val="accent5"/>
                </a:solidFill>
              </a:rPr>
              <a:t>连</a:t>
            </a:r>
            <a:r>
              <a:rPr lang="en-US" altLang="zh-CN" dirty="0">
                <a:solidFill>
                  <a:schemeClr val="accent5"/>
                </a:solidFill>
              </a:rPr>
              <a:t>…</a:t>
            </a:r>
            <a:r>
              <a:rPr lang="zh-CN" altLang="en-US" dirty="0">
                <a:solidFill>
                  <a:schemeClr val="accent5"/>
                </a:solidFill>
              </a:rPr>
              <a:t>也</a:t>
            </a:r>
            <a:r>
              <a:rPr lang="en-US" altLang="zh-CN" dirty="0">
                <a:solidFill>
                  <a:schemeClr val="accent5"/>
                </a:solidFill>
              </a:rPr>
              <a:t>/</a:t>
            </a:r>
            <a:r>
              <a:rPr lang="zh-CN" altLang="en-US" dirty="0">
                <a:solidFill>
                  <a:schemeClr val="accent5"/>
                </a:solidFill>
              </a:rPr>
              <a:t>都</a:t>
            </a:r>
            <a:r>
              <a:rPr lang="en-US" altLang="zh-CN" dirty="0"/>
              <a:t>”</a:t>
            </a:r>
            <a:r>
              <a:rPr lang="zh-CN" altLang="en-US" dirty="0"/>
              <a:t>表示强调（</a:t>
            </a:r>
            <a:r>
              <a:rPr lang="en-US" altLang="zh-CN" dirty="0"/>
              <a:t>emphasis</a:t>
            </a:r>
            <a:r>
              <a:rPr lang="zh-CN" altLang="en-US" dirty="0"/>
              <a:t>），“连”后面是强调的部分</a:t>
            </a:r>
            <a:endParaRPr lang="en-US" altLang="zh-CN" dirty="0"/>
          </a:p>
          <a:p>
            <a:pPr marL="457200" lvl="1" indent="0">
              <a:buNone/>
            </a:pPr>
            <a:r>
              <a:rPr lang="zh-CN" altLang="en-US" dirty="0"/>
              <a:t>例：</a:t>
            </a:r>
            <a:endParaRPr lang="en-US" altLang="zh-CN" dirty="0"/>
          </a:p>
          <a:p>
            <a:pPr lvl="1"/>
            <a:r>
              <a:rPr lang="zh-CN" altLang="en-US" dirty="0"/>
              <a:t>早上，我</a:t>
            </a:r>
            <a:r>
              <a:rPr lang="zh-CN" altLang="en-US" dirty="0">
                <a:solidFill>
                  <a:schemeClr val="accent5"/>
                </a:solidFill>
              </a:rPr>
              <a:t>连</a:t>
            </a:r>
            <a:r>
              <a:rPr lang="zh-CN" altLang="en-US" dirty="0"/>
              <a:t>饭</a:t>
            </a:r>
            <a:r>
              <a:rPr lang="zh-CN" altLang="en-US" dirty="0">
                <a:solidFill>
                  <a:schemeClr val="accent5"/>
                </a:solidFill>
              </a:rPr>
              <a:t>也</a:t>
            </a:r>
            <a:r>
              <a:rPr lang="zh-CN" altLang="en-US" dirty="0"/>
              <a:t>没吃就来上课了。</a:t>
            </a:r>
            <a:endParaRPr lang="en-US" altLang="zh-CN" dirty="0"/>
          </a:p>
          <a:p>
            <a:pPr lvl="1"/>
            <a:r>
              <a:rPr lang="zh-CN" altLang="en-US" dirty="0">
                <a:solidFill>
                  <a:schemeClr val="accent5"/>
                </a:solidFill>
              </a:rPr>
              <a:t>连</a:t>
            </a:r>
            <a:r>
              <a:rPr lang="zh-CN" altLang="en-US" dirty="0"/>
              <a:t>这么简单的汉字你</a:t>
            </a:r>
            <a:r>
              <a:rPr lang="zh-CN" altLang="en-US" dirty="0">
                <a:solidFill>
                  <a:schemeClr val="accent5"/>
                </a:solidFill>
              </a:rPr>
              <a:t>都</a:t>
            </a:r>
            <a:r>
              <a:rPr lang="zh-CN" altLang="en-US" dirty="0"/>
              <a:t>不认识？</a:t>
            </a:r>
            <a:endParaRPr lang="en-US" altLang="zh-CN" dirty="0"/>
          </a:p>
          <a:p>
            <a:pPr lvl="1"/>
            <a:r>
              <a:rPr lang="zh-CN" altLang="en-US" dirty="0"/>
              <a:t>一个</a:t>
            </a:r>
            <a:r>
              <a:rPr lang="zh-CN" altLang="en-US" dirty="0">
                <a:solidFill>
                  <a:schemeClr val="accent5"/>
                </a:solidFill>
              </a:rPr>
              <a:t>连</a:t>
            </a:r>
            <a:r>
              <a:rPr lang="zh-CN" altLang="en-US" dirty="0"/>
              <a:t>自己权利</a:t>
            </a:r>
            <a:r>
              <a:rPr lang="zh-CN" altLang="en-US" dirty="0">
                <a:solidFill>
                  <a:schemeClr val="accent5"/>
                </a:solidFill>
              </a:rPr>
              <a:t>都</a:t>
            </a:r>
            <a:r>
              <a:rPr lang="zh-CN" altLang="en-US" dirty="0"/>
              <a:t>不敢要的胆小鬼，如果是你的话，你愿意这样的人为你工作吗？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0900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1.《</a:t>
            </a:r>
            <a:r>
              <a:rPr lang="zh-CN" altLang="en-US" dirty="0"/>
              <a:t>找工作的故事</a:t>
            </a:r>
            <a:r>
              <a:rPr lang="en-US" altLang="zh-CN" dirty="0"/>
              <a:t>》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zh-CN" altLang="en-US" dirty="0"/>
              <a:t>故事归纳 </a:t>
            </a:r>
            <a:r>
              <a:rPr lang="en-US" altLang="zh-CN" dirty="0" err="1"/>
              <a:t>Summarise</a:t>
            </a:r>
            <a:r>
              <a:rPr lang="en-US" altLang="zh-CN" dirty="0"/>
              <a:t> the story</a:t>
            </a:r>
          </a:p>
          <a:p>
            <a:pPr>
              <a:buFont typeface="Wingdings" pitchFamily="2" charset="2"/>
              <a:buChar char="Ø"/>
            </a:pPr>
            <a:r>
              <a:rPr lang="zh-CN" altLang="en-US" dirty="0"/>
              <a:t>时间轴 </a:t>
            </a:r>
            <a:r>
              <a:rPr lang="en-US" altLang="zh-CN" dirty="0"/>
              <a:t>timeline</a:t>
            </a: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xmlns="" id="{C0349BB3-372C-324B-9846-525189D38A44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27458388"/>
              </p:ext>
            </p:extLst>
          </p:nvPr>
        </p:nvGraphicFramePr>
        <p:xfrm>
          <a:off x="0" y="3171826"/>
          <a:ext cx="12192000" cy="2870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31654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7DD3C3D-E2D1-6B49-B40B-65E1172F55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2.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四大创业经济</a:t>
            </a:r>
            <a:r>
              <a:rPr lang="en-US" altLang="zh-CN" dirty="0"/>
              <a:t>》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47E2D47-F6FD-1B4E-A56E-34320B8036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zh-CN" altLang="en-US" b="1" dirty="0"/>
              <a:t>谈一谈：</a:t>
            </a:r>
            <a:endParaRPr lang="en-US" altLang="zh-CN" b="1" dirty="0"/>
          </a:p>
          <a:p>
            <a:pPr marL="0" indent="0">
              <a:buNone/>
            </a:pPr>
            <a:endParaRPr lang="en-GB" altLang="zh-CN" dirty="0"/>
          </a:p>
          <a:p>
            <a:pPr>
              <a:buFont typeface="+mj-lt"/>
              <a:buAutoNum type="arabicParenR"/>
            </a:pPr>
            <a:r>
              <a:rPr lang="zh-CN" altLang="en-US" dirty="0"/>
              <a:t>你对大学生创业怎么看？</a:t>
            </a:r>
            <a:endParaRPr lang="en-GB" altLang="zh-CN" dirty="0"/>
          </a:p>
          <a:p>
            <a:pPr>
              <a:buFont typeface="+mj-lt"/>
              <a:buAutoNum type="arabicParenR"/>
            </a:pPr>
            <a:r>
              <a:rPr lang="zh-CN" altLang="en-US" dirty="0"/>
              <a:t>你觉得哪些创业方向会成功？</a:t>
            </a:r>
            <a:endParaRPr lang="en-GB" altLang="zh-CN" dirty="0"/>
          </a:p>
          <a:p>
            <a:pPr>
              <a:buFont typeface="+mj-lt"/>
              <a:buAutoNum type="arabicParenR"/>
            </a:pPr>
            <a:r>
              <a:rPr lang="zh-CN" altLang="en-US" dirty="0"/>
              <a:t>你会创业吗？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24379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A648D51-0250-084E-9AEA-76AE8D584D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9038166" cy="1320800"/>
          </a:xfrm>
        </p:spPr>
        <p:txBody>
          <a:bodyPr/>
          <a:lstStyle/>
          <a:p>
            <a:r>
              <a:rPr lang="en-US" altLang="zh-CN" dirty="0"/>
              <a:t>2.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四大创业经济</a:t>
            </a:r>
            <a:r>
              <a:rPr lang="en-US" altLang="zh-CN" dirty="0"/>
              <a:t>》</a:t>
            </a:r>
            <a:r>
              <a:rPr lang="zh-CN" altLang="en-US" dirty="0"/>
              <a:t>一、绿色经济</a:t>
            </a:r>
            <a:r>
              <a:rPr lang="en-US" altLang="zh-CN" dirty="0"/>
              <a:t>-</a:t>
            </a:r>
            <a:r>
              <a:rPr lang="zh-CN" altLang="en-US" dirty="0"/>
              <a:t>生词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78024BD-C1AB-4F49-BFB6-DCEA01E5FF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1343025"/>
            <a:ext cx="5233136" cy="4800600"/>
          </a:xfrm>
        </p:spPr>
        <p:txBody>
          <a:bodyPr>
            <a:normAutofit fontScale="850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zh-CN" altLang="en-GB" sz="2400" b="1" dirty="0"/>
              <a:t>创</a:t>
            </a:r>
            <a:r>
              <a:rPr lang="zh-CN" altLang="en-GB" sz="2400" b="1" dirty="0" smtClean="0"/>
              <a:t>业 </a:t>
            </a:r>
            <a:r>
              <a:rPr lang="en-GB" altLang="zh-CN" sz="2400" b="1" dirty="0" smtClean="0"/>
              <a:t>start a business; entrepreneurship</a:t>
            </a:r>
            <a:endParaRPr lang="en-GB" altLang="zh-CN" sz="2400" b="1" dirty="0"/>
          </a:p>
          <a:p>
            <a:pPr>
              <a:buFont typeface="Wingdings" pitchFamily="2" charset="2"/>
              <a:buChar char="Ø"/>
            </a:pPr>
            <a:r>
              <a:rPr lang="zh-CN" altLang="en-US" sz="2400" b="1" dirty="0"/>
              <a:t>经</a:t>
            </a:r>
            <a:r>
              <a:rPr lang="zh-CN" altLang="en-US" sz="2400" b="1" dirty="0" smtClean="0"/>
              <a:t>济 </a:t>
            </a:r>
            <a:r>
              <a:rPr lang="en-GB" altLang="zh-CN" sz="2400" b="1" dirty="0" smtClean="0"/>
              <a:t>economics; economy</a:t>
            </a:r>
            <a:endParaRPr lang="en-GB" altLang="zh-CN" sz="2400" b="1" dirty="0"/>
          </a:p>
          <a:p>
            <a:pPr>
              <a:buFont typeface="Wingdings" pitchFamily="2" charset="2"/>
              <a:buChar char="Ø"/>
            </a:pPr>
            <a:r>
              <a:rPr lang="zh-CN" altLang="en-GB" sz="2400" b="1" dirty="0"/>
              <a:t>营</a:t>
            </a:r>
            <a:r>
              <a:rPr lang="zh-CN" altLang="en-GB" sz="2400" b="1" dirty="0" smtClean="0"/>
              <a:t>养 </a:t>
            </a:r>
            <a:r>
              <a:rPr lang="en-GB" altLang="zh-CN" sz="2400" b="1" dirty="0" smtClean="0"/>
              <a:t>nutrition</a:t>
            </a:r>
            <a:endParaRPr lang="en-GB" altLang="zh-CN" sz="2400" b="1" dirty="0"/>
          </a:p>
          <a:p>
            <a:pPr>
              <a:buFont typeface="Wingdings" pitchFamily="2" charset="2"/>
              <a:buChar char="Ø"/>
            </a:pPr>
            <a:r>
              <a:rPr lang="zh-CN" altLang="en-US" sz="2400" b="1" dirty="0"/>
              <a:t>生活水</a:t>
            </a:r>
            <a:r>
              <a:rPr lang="zh-CN" altLang="en-US" sz="2400" b="1" dirty="0" smtClean="0"/>
              <a:t>平 </a:t>
            </a:r>
            <a:r>
              <a:rPr lang="en-GB" altLang="zh-CN" sz="2400" b="1" dirty="0" smtClean="0"/>
              <a:t>living standard</a:t>
            </a:r>
            <a:endParaRPr lang="en-GB" altLang="zh-CN" sz="2400" b="1" dirty="0"/>
          </a:p>
          <a:p>
            <a:pPr>
              <a:buFont typeface="Wingdings" pitchFamily="2" charset="2"/>
              <a:buChar char="Ø"/>
            </a:pPr>
            <a:r>
              <a:rPr lang="zh-CN" altLang="en-US" sz="2400" b="1" dirty="0"/>
              <a:t>符</a:t>
            </a:r>
            <a:r>
              <a:rPr lang="zh-CN" altLang="en-US" sz="2400" b="1" dirty="0" smtClean="0"/>
              <a:t>合 </a:t>
            </a:r>
            <a:r>
              <a:rPr lang="en-GB" altLang="zh-CN" sz="2400" b="1" dirty="0" smtClean="0"/>
              <a:t>accord with; be in line with</a:t>
            </a:r>
            <a:endParaRPr lang="en-GB" altLang="zh-CN" sz="2400" b="1" dirty="0"/>
          </a:p>
          <a:p>
            <a:pPr>
              <a:buFont typeface="Wingdings" pitchFamily="2" charset="2"/>
              <a:buChar char="Ø"/>
            </a:pPr>
            <a:r>
              <a:rPr lang="zh-CN" altLang="en-US" sz="2400" b="1" dirty="0"/>
              <a:t>消费需</a:t>
            </a:r>
            <a:r>
              <a:rPr lang="zh-CN" altLang="en-US" sz="2400" b="1" dirty="0" smtClean="0"/>
              <a:t>求 </a:t>
            </a:r>
            <a:r>
              <a:rPr lang="en-GB" altLang="zh-CN" sz="2400" b="1" dirty="0" smtClean="0"/>
              <a:t>consumption requirement</a:t>
            </a:r>
            <a:endParaRPr lang="en-GB" altLang="zh-CN" sz="2400" b="1" dirty="0"/>
          </a:p>
          <a:p>
            <a:pPr>
              <a:buFont typeface="Wingdings" pitchFamily="2" charset="2"/>
              <a:buChar char="Ø"/>
            </a:pPr>
            <a:r>
              <a:rPr lang="zh-CN" altLang="en-US" sz="2400" b="1" dirty="0"/>
              <a:t>发展前</a:t>
            </a:r>
            <a:r>
              <a:rPr lang="zh-CN" altLang="en-US" sz="2400" b="1" dirty="0" smtClean="0"/>
              <a:t>途 </a:t>
            </a:r>
            <a:r>
              <a:rPr lang="en-GB" altLang="zh-CN" sz="2400" b="1" dirty="0" smtClean="0"/>
              <a:t>development prospect</a:t>
            </a:r>
          </a:p>
          <a:p>
            <a:pPr>
              <a:buFont typeface="Wingdings" pitchFamily="2" charset="2"/>
              <a:buChar char="Ø"/>
            </a:pPr>
            <a:r>
              <a:rPr lang="zh-CN" altLang="en-US" sz="2400" b="1" dirty="0" smtClean="0"/>
              <a:t>开发 </a:t>
            </a:r>
            <a:r>
              <a:rPr lang="en-GB" altLang="zh-CN" sz="2400" b="1" dirty="0" err="1" smtClean="0"/>
              <a:t>develop;exploit</a:t>
            </a:r>
            <a:r>
              <a:rPr lang="en-GB" altLang="zh-CN" sz="2400" b="1" dirty="0" smtClean="0"/>
              <a:t> (natural resources)</a:t>
            </a:r>
            <a:endParaRPr lang="en-GB" altLang="zh-CN" sz="2400" b="1" dirty="0"/>
          </a:p>
          <a:p>
            <a:pPr>
              <a:buFont typeface="Wingdings" pitchFamily="2" charset="2"/>
              <a:buChar char="Ø"/>
            </a:pPr>
            <a:r>
              <a:rPr lang="zh-CN" altLang="en-US" sz="2400" b="1" dirty="0"/>
              <a:t>生</a:t>
            </a:r>
            <a:r>
              <a:rPr lang="zh-CN" altLang="en-US" sz="2400" b="1" dirty="0" smtClean="0"/>
              <a:t>产 </a:t>
            </a:r>
            <a:r>
              <a:rPr lang="en-GB" altLang="zh-CN" sz="2400" b="1" dirty="0" smtClean="0"/>
              <a:t>produce; production</a:t>
            </a:r>
            <a:endParaRPr lang="en-GB" altLang="zh-CN" sz="2400" b="1" dirty="0"/>
          </a:p>
          <a:p>
            <a:pPr>
              <a:buFont typeface="Wingdings" pitchFamily="2" charset="2"/>
              <a:buChar char="q"/>
            </a:pPr>
            <a:r>
              <a:rPr lang="zh-CN" altLang="en-US" sz="2400" b="1" dirty="0"/>
              <a:t>一天比一天</a:t>
            </a:r>
            <a:r>
              <a:rPr lang="en-US" altLang="zh-CN" sz="2400" b="1" dirty="0"/>
              <a:t>Adj.</a:t>
            </a:r>
            <a:endParaRPr lang="en-GB" altLang="zh-CN" sz="2400" b="1" dirty="0"/>
          </a:p>
          <a:p>
            <a:pPr>
              <a:buFont typeface="Wingdings" pitchFamily="2" charset="2"/>
              <a:buChar char="q"/>
            </a:pPr>
            <a:r>
              <a:rPr lang="zh-CN" altLang="en-GB" sz="2400" b="1" dirty="0"/>
              <a:t>越来越</a:t>
            </a:r>
            <a:r>
              <a:rPr lang="en-US" altLang="zh-CN" sz="2400" b="1" dirty="0"/>
              <a:t>Adj.</a:t>
            </a:r>
            <a:endParaRPr lang="en-GB" altLang="zh-CN" sz="24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4DA9D32C-9F71-3A48-B14E-41B0C8B339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15062" y="1343025"/>
            <a:ext cx="5802141" cy="4698337"/>
          </a:xfrm>
        </p:spPr>
        <p:txBody>
          <a:bodyPr>
            <a:normAutofit fontScale="85000" lnSpcReduction="10000"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zh-CN" altLang="en-US" sz="2300" dirty="0"/>
              <a:t>大学毕业的哥哥想自己创业，但是创业不容易。</a:t>
            </a:r>
            <a:endParaRPr lang="en-GB" altLang="zh-CN" sz="23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300" dirty="0"/>
              <a:t>随着经济的发展，百姓的生活不断变好。</a:t>
            </a:r>
            <a:endParaRPr lang="en-GB" altLang="zh-CN" sz="23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300" dirty="0"/>
              <a:t>绿色食品有营养，对身体好。</a:t>
            </a:r>
            <a:endParaRPr lang="en-GB" altLang="zh-CN" sz="23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300" dirty="0"/>
              <a:t>人们赚的多了，但生活水平却下降了。</a:t>
            </a:r>
            <a:endParaRPr lang="en-GB" altLang="zh-CN" sz="23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GB" sz="2300" dirty="0"/>
              <a:t>多思考</a:t>
            </a:r>
            <a:r>
              <a:rPr lang="zh-CN" altLang="en-US" sz="2300" dirty="0"/>
              <a:t>、多提问、努力学习，这些符合好学生的标准</a:t>
            </a:r>
            <a:endParaRPr lang="en-GB" altLang="zh-CN" sz="23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300" dirty="0"/>
              <a:t>年轻人的消费需求变了，他们更喜欢电子产品</a:t>
            </a:r>
            <a:endParaRPr lang="en-GB" altLang="zh-CN" sz="23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300" dirty="0"/>
              <a:t>学习中文很有发展前途，因为中国有很多发展机会</a:t>
            </a:r>
            <a:endParaRPr lang="en-GB" altLang="zh-CN" sz="23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300" dirty="0"/>
              <a:t>绿色食品的开发和生产是很好的一个创业方向</a:t>
            </a:r>
            <a:endParaRPr lang="en-GB" altLang="zh-CN" sz="2300" dirty="0"/>
          </a:p>
          <a:p>
            <a:pPr>
              <a:buFont typeface="Wingdings" pitchFamily="2" charset="2"/>
              <a:buChar char="q"/>
            </a:pPr>
            <a:r>
              <a:rPr lang="zh-CN" altLang="en-US" sz="2300" dirty="0"/>
              <a:t>天气一天比一天冷了</a:t>
            </a:r>
            <a:endParaRPr lang="en-GB" altLang="zh-CN" sz="2300" dirty="0"/>
          </a:p>
          <a:p>
            <a:pPr>
              <a:buFont typeface="Wingdings" pitchFamily="2" charset="2"/>
              <a:buChar char="q"/>
            </a:pPr>
            <a:r>
              <a:rPr lang="zh-CN" altLang="en-US" sz="2300" dirty="0"/>
              <a:t>天气越来越冷了</a:t>
            </a:r>
            <a:endParaRPr lang="en-GB" altLang="zh-CN" sz="2300" dirty="0"/>
          </a:p>
          <a:p>
            <a:pPr>
              <a:buFont typeface="Courier New" panose="02070309020205020404" pitchFamily="49" charset="0"/>
              <a:buChar char="o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3007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01FABC5-DBE6-564E-BEAD-C8A76F2E5E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2.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四大创业经济</a:t>
            </a:r>
            <a:r>
              <a:rPr lang="en-US" altLang="zh-CN" dirty="0"/>
              <a:t>》</a:t>
            </a:r>
            <a:r>
              <a:rPr lang="zh-CN" altLang="en-US" dirty="0"/>
              <a:t>一、绿色经济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EB967ED-E6E9-BC49-8C02-8765C4C5D1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zh-CN" altLang="en-US" sz="2400" dirty="0"/>
              <a:t>一、绿色经济</a:t>
            </a:r>
            <a:endParaRPr lang="en-GB" altLang="zh-CN" sz="2400" dirty="0"/>
          </a:p>
          <a:p>
            <a:pPr marL="0" indent="0">
              <a:buNone/>
            </a:pPr>
            <a:r>
              <a:rPr lang="zh-CN" altLang="en-US" sz="2400" dirty="0"/>
              <a:t>       </a:t>
            </a:r>
            <a:r>
              <a:rPr lang="en-US" altLang="zh-CN" sz="2400" dirty="0"/>
              <a:t>21</a:t>
            </a:r>
            <a:r>
              <a:rPr lang="zh-CN" altLang="en-US" sz="2400" dirty="0"/>
              <a:t>世纪的健康食品是绿色食品。现在，百姓生活水平一天比一天高，人们对食品的要求也越来越高，营养、健康很重要。绿色食品符合市场发展方向和百姓消费需求，具有很大的发展前途。</a:t>
            </a:r>
            <a:endParaRPr lang="en-GB" altLang="zh-CN" sz="2400" dirty="0"/>
          </a:p>
          <a:p>
            <a:pPr marL="0" indent="0">
              <a:buNone/>
            </a:pPr>
            <a:r>
              <a:rPr lang="zh-CN" altLang="en-US" sz="2400" dirty="0"/>
              <a:t>       创业方向：绿色食品开发与生产、素菜馆等。</a:t>
            </a:r>
            <a:endParaRPr lang="en-US" sz="2400" dirty="0"/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AE5DBCA3-B3A2-1947-A2A6-61C3011622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zh-CN" altLang="en-US" sz="2000" dirty="0"/>
              <a:t>问题：</a:t>
            </a:r>
            <a:endParaRPr lang="en-GB" altLang="zh-CN" sz="2000" dirty="0"/>
          </a:p>
          <a:p>
            <a:pPr>
              <a:buAutoNum type="arabicPeriod"/>
            </a:pPr>
            <a:r>
              <a:rPr lang="zh-CN" altLang="en-US" sz="2000" dirty="0"/>
              <a:t>绿色食品是什么样的食品？</a:t>
            </a:r>
            <a:endParaRPr lang="en-US" altLang="zh-CN" sz="2000" dirty="0"/>
          </a:p>
          <a:p>
            <a:pPr>
              <a:buAutoNum type="arabicPeriod"/>
            </a:pPr>
            <a:r>
              <a:rPr lang="zh-CN" altLang="en-US" sz="2000" dirty="0"/>
              <a:t>为什么人们对食品的要求越来越高？</a:t>
            </a:r>
            <a:endParaRPr lang="en-GB" altLang="zh-CN" sz="2000" dirty="0"/>
          </a:p>
          <a:p>
            <a:pPr>
              <a:buAutoNum type="arabicPeriod"/>
            </a:pPr>
            <a:r>
              <a:rPr lang="zh-CN" altLang="en-US" sz="2000" dirty="0"/>
              <a:t>食品的哪些方面很重要？</a:t>
            </a:r>
            <a:endParaRPr lang="en-GB" altLang="zh-CN" sz="2000" dirty="0"/>
          </a:p>
          <a:p>
            <a:pPr>
              <a:buAutoNum type="arabicPeriod"/>
            </a:pPr>
            <a:r>
              <a:rPr lang="zh-CN" altLang="en-US" sz="2000" dirty="0"/>
              <a:t>绿色食品为什么有很大的发展前途？</a:t>
            </a:r>
            <a:endParaRPr lang="en-GB" altLang="zh-CN" sz="2000" dirty="0"/>
          </a:p>
          <a:p>
            <a:pPr>
              <a:buAutoNum type="arabicPeriod"/>
            </a:pPr>
            <a:r>
              <a:rPr lang="zh-CN" altLang="en-US" sz="2000" dirty="0"/>
              <a:t>绿色经济的创业方向有哪些？</a:t>
            </a:r>
            <a:endParaRPr lang="en-GB" altLang="zh-CN" sz="2000" dirty="0"/>
          </a:p>
        </p:txBody>
      </p:sp>
    </p:spTree>
    <p:extLst>
      <p:ext uri="{BB962C8B-B14F-4D97-AF65-F5344CB8AC3E}">
        <p14:creationId xmlns:p14="http://schemas.microsoft.com/office/powerpoint/2010/main" val="3065416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EB2F4DE-1577-E649-AA82-9513776EE7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2.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四大创业经济</a:t>
            </a:r>
            <a:r>
              <a:rPr lang="en-US" altLang="zh-CN" dirty="0"/>
              <a:t>》</a:t>
            </a:r>
            <a:r>
              <a:rPr lang="zh-CN" altLang="en-US" dirty="0"/>
              <a:t>二、拇指经济</a:t>
            </a:r>
            <a:r>
              <a:rPr lang="en-US" altLang="zh-CN" dirty="0"/>
              <a:t>-</a:t>
            </a:r>
            <a:r>
              <a:rPr lang="zh-CN" altLang="en-US" dirty="0"/>
              <a:t>生词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44ED648-827F-EC4E-8037-7A77399713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1685925"/>
            <a:ext cx="5042428" cy="480060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zh-CN" altLang="en-US" sz="2000" b="1" dirty="0"/>
              <a:t>短信（彩信彩铃</a:t>
            </a:r>
            <a:r>
              <a:rPr lang="zh-CN" altLang="en-US" sz="2000" b="1" dirty="0" smtClean="0"/>
              <a:t>）</a:t>
            </a:r>
            <a:r>
              <a:rPr lang="en-GB" altLang="zh-CN" sz="2000" b="1" dirty="0" smtClean="0"/>
              <a:t>text message</a:t>
            </a:r>
            <a:endParaRPr lang="en-GB" altLang="zh-CN" sz="2000" b="1" dirty="0"/>
          </a:p>
          <a:p>
            <a:pPr>
              <a:buFont typeface="Wingdings" pitchFamily="2" charset="2"/>
              <a:buChar char="Ø"/>
            </a:pPr>
            <a:r>
              <a:rPr lang="zh-CN" altLang="en-US" sz="2000" b="1" dirty="0"/>
              <a:t>创</a:t>
            </a:r>
            <a:r>
              <a:rPr lang="zh-CN" altLang="en-US" sz="2000" b="1" dirty="0" smtClean="0"/>
              <a:t>造 </a:t>
            </a:r>
            <a:r>
              <a:rPr lang="en-GB" altLang="zh-CN" sz="2000" b="1" dirty="0" err="1" smtClean="0"/>
              <a:t>creat</a:t>
            </a:r>
            <a:endParaRPr lang="en-GB" altLang="zh-CN" sz="2000" b="1" dirty="0"/>
          </a:p>
          <a:p>
            <a:pPr>
              <a:buFont typeface="Wingdings" pitchFamily="2" charset="2"/>
              <a:buChar char="Ø"/>
            </a:pPr>
            <a:r>
              <a:rPr lang="zh-CN" altLang="en-US" sz="2000" b="1" dirty="0"/>
              <a:t>奇</a:t>
            </a:r>
            <a:r>
              <a:rPr lang="zh-CN" altLang="en-US" sz="2000" b="1" dirty="0" smtClean="0"/>
              <a:t>迹 </a:t>
            </a:r>
            <a:r>
              <a:rPr lang="en-GB" altLang="zh-CN" sz="2000" b="1" dirty="0" smtClean="0"/>
              <a:t>miracle</a:t>
            </a:r>
            <a:endParaRPr lang="en-GB" altLang="zh-CN" sz="2000" b="1" dirty="0"/>
          </a:p>
          <a:p>
            <a:pPr>
              <a:buFont typeface="Wingdings" pitchFamily="2" charset="2"/>
              <a:buChar char="Ø"/>
            </a:pPr>
            <a:r>
              <a:rPr lang="zh-CN" altLang="en-US" sz="2000" b="1" dirty="0"/>
              <a:t>用</a:t>
            </a:r>
            <a:r>
              <a:rPr lang="zh-CN" altLang="en-US" sz="2000" b="1" dirty="0" smtClean="0"/>
              <a:t>户 </a:t>
            </a:r>
            <a:r>
              <a:rPr lang="en-GB" altLang="zh-CN" sz="2000" b="1" dirty="0" smtClean="0"/>
              <a:t>user</a:t>
            </a:r>
            <a:endParaRPr lang="en-GB" altLang="zh-CN" sz="2000" b="1" dirty="0"/>
          </a:p>
          <a:p>
            <a:pPr>
              <a:buFont typeface="Wingdings" pitchFamily="2" charset="2"/>
              <a:buChar char="Ø"/>
            </a:pPr>
            <a:r>
              <a:rPr lang="zh-CN" altLang="en-US" sz="2000" b="1" dirty="0" smtClean="0"/>
              <a:t>亿 </a:t>
            </a:r>
            <a:r>
              <a:rPr lang="en-GB" altLang="zh-CN" sz="2000" b="1" dirty="0" smtClean="0"/>
              <a:t>100 million</a:t>
            </a:r>
            <a:endParaRPr lang="en-GB" altLang="zh-CN" sz="2000" b="1" dirty="0"/>
          </a:p>
          <a:p>
            <a:pPr>
              <a:buFont typeface="Wingdings" pitchFamily="2" charset="2"/>
              <a:buChar char="Ø"/>
            </a:pPr>
            <a:r>
              <a:rPr lang="zh-CN" altLang="en-US" sz="2000" b="1" dirty="0"/>
              <a:t>增</a:t>
            </a:r>
            <a:r>
              <a:rPr lang="zh-CN" altLang="en-US" sz="2000" b="1" dirty="0" smtClean="0"/>
              <a:t>长 </a:t>
            </a:r>
            <a:r>
              <a:rPr lang="en-GB" altLang="zh-CN" sz="2000" b="1" dirty="0" smtClean="0"/>
              <a:t>growth</a:t>
            </a:r>
            <a:endParaRPr lang="en-GB" altLang="zh-CN" sz="2000" b="1" dirty="0"/>
          </a:p>
          <a:p>
            <a:pPr>
              <a:buFont typeface="Wingdings" pitchFamily="2" charset="2"/>
              <a:buChar char="Ø"/>
            </a:pPr>
            <a:r>
              <a:rPr lang="zh-CN" altLang="en-US" sz="2000" b="1" dirty="0"/>
              <a:t>创业</a:t>
            </a:r>
            <a:r>
              <a:rPr lang="zh-CN" altLang="en-US" sz="2000" b="1" dirty="0" smtClean="0"/>
              <a:t>者 </a:t>
            </a:r>
            <a:r>
              <a:rPr lang="en-GB" altLang="zh-CN" sz="2000" b="1" dirty="0" smtClean="0"/>
              <a:t>entrepreneur</a:t>
            </a:r>
            <a:endParaRPr lang="en-GB" altLang="zh-CN" sz="2000" b="1" dirty="0"/>
          </a:p>
          <a:p>
            <a:pPr>
              <a:buFont typeface="Wingdings" pitchFamily="2" charset="2"/>
              <a:buChar char="Ø"/>
            </a:pPr>
            <a:r>
              <a:rPr lang="zh-CN" altLang="en-US" sz="2000" b="1" dirty="0"/>
              <a:t>项</a:t>
            </a:r>
            <a:r>
              <a:rPr lang="zh-CN" altLang="en-US" sz="2000" b="1" dirty="0" smtClean="0"/>
              <a:t>目 </a:t>
            </a:r>
            <a:r>
              <a:rPr lang="en-GB" altLang="zh-CN" sz="2000" b="1" dirty="0" smtClean="0"/>
              <a:t>project</a:t>
            </a:r>
            <a:endParaRPr lang="en-GB" altLang="zh-CN" sz="2000" b="1" dirty="0"/>
          </a:p>
          <a:p>
            <a:pPr>
              <a:buFont typeface="Wingdings" pitchFamily="2" charset="2"/>
              <a:buChar char="Ø"/>
            </a:pPr>
            <a:r>
              <a:rPr lang="zh-CN" altLang="en-US" sz="2000" b="1" dirty="0"/>
              <a:t>创</a:t>
            </a:r>
            <a:r>
              <a:rPr lang="zh-CN" altLang="en-US" sz="2000" b="1" dirty="0" smtClean="0"/>
              <a:t>作 </a:t>
            </a:r>
            <a:r>
              <a:rPr lang="en-GB" altLang="zh-CN" sz="2000" b="1" dirty="0" smtClean="0"/>
              <a:t>to create</a:t>
            </a:r>
            <a:r>
              <a:rPr lang="zh-CN" altLang="en-US" sz="2000" b="1" dirty="0" smtClean="0"/>
              <a:t> </a:t>
            </a:r>
            <a:r>
              <a:rPr lang="en-US" altLang="zh-CN" sz="2000" b="1" dirty="0"/>
              <a:t>vs</a:t>
            </a:r>
            <a:r>
              <a:rPr lang="zh-CN" altLang="en-US" sz="2000" b="1" dirty="0"/>
              <a:t> 制</a:t>
            </a:r>
            <a:r>
              <a:rPr lang="zh-CN" altLang="en-US" sz="2000" b="1" dirty="0" smtClean="0"/>
              <a:t>作 </a:t>
            </a:r>
            <a:r>
              <a:rPr lang="en-GB" altLang="zh-CN" sz="2000" b="1" dirty="0" smtClean="0"/>
              <a:t>to make</a:t>
            </a:r>
            <a:endParaRPr lang="en-GB" altLang="zh-CN" sz="2000" b="1" dirty="0"/>
          </a:p>
          <a:p>
            <a:pPr>
              <a:buFont typeface="Wingdings" pitchFamily="2" charset="2"/>
              <a:buChar char="Ø"/>
            </a:pPr>
            <a:r>
              <a:rPr lang="zh-CN" altLang="en-US" sz="2000" b="1" dirty="0"/>
              <a:t>设</a:t>
            </a:r>
            <a:r>
              <a:rPr lang="zh-CN" altLang="en-US" sz="2000" b="1" dirty="0" smtClean="0"/>
              <a:t>计 </a:t>
            </a:r>
            <a:r>
              <a:rPr lang="en-GB" altLang="zh-CN" sz="2000" b="1" dirty="0" smtClean="0"/>
              <a:t>design</a:t>
            </a:r>
            <a:endParaRPr lang="en-GB" altLang="zh-CN" sz="2000" b="1" dirty="0"/>
          </a:p>
          <a:p>
            <a:pPr>
              <a:buFont typeface="Wingdings" pitchFamily="2" charset="2"/>
              <a:buChar char="q"/>
            </a:pPr>
            <a:r>
              <a:rPr lang="zh-CN" altLang="en-US" sz="2000" b="1" dirty="0"/>
              <a:t>只要</a:t>
            </a:r>
            <a:r>
              <a:rPr lang="en-US" altLang="zh-CN" sz="2000" b="1" dirty="0"/>
              <a:t>…</a:t>
            </a:r>
            <a:r>
              <a:rPr lang="zh-CN" altLang="en-US" sz="2000" b="1" dirty="0"/>
              <a:t>就</a:t>
            </a:r>
            <a:endParaRPr lang="en-US" sz="2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AE6FE734-461E-3C44-8D6B-95E52B9164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19762" y="1685925"/>
            <a:ext cx="6100763" cy="4800600"/>
          </a:xfrm>
        </p:spPr>
        <p:txBody>
          <a:bodyPr>
            <a:norm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zh-CN" altLang="en-US" sz="2000" dirty="0"/>
              <a:t>到家了给我发条短信。</a:t>
            </a:r>
            <a:endParaRPr lang="en-GB" altLang="zh-CN" sz="20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GB" sz="2000" dirty="0"/>
              <a:t>拇指</a:t>
            </a:r>
            <a:r>
              <a:rPr lang="zh-CN" altLang="en-US" sz="2000" dirty="0"/>
              <a:t>经济创造了一个又一个市场奇迹。</a:t>
            </a:r>
            <a:endParaRPr lang="en-GB" altLang="zh-CN" sz="20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000" dirty="0"/>
              <a:t>长城不但是中国的骄傲，还是世界的奇迹。</a:t>
            </a:r>
            <a:endParaRPr lang="en-GB" altLang="zh-CN" sz="20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000" dirty="0"/>
              <a:t>中国现在有手机用户</a:t>
            </a:r>
            <a:r>
              <a:rPr lang="en-US" altLang="zh-CN" sz="2000" dirty="0"/>
              <a:t>5</a:t>
            </a:r>
            <a:r>
              <a:rPr lang="zh-CN" altLang="en-US" sz="2000" dirty="0"/>
              <a:t>亿多。</a:t>
            </a:r>
            <a:endParaRPr lang="en-GB" altLang="zh-CN" sz="20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000" dirty="0"/>
              <a:t>这个数字还在不断增长。</a:t>
            </a:r>
            <a:endParaRPr lang="en-GB" altLang="zh-CN" sz="20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000" dirty="0"/>
              <a:t>创业者只要有合适的项目，就能找到创业资助。</a:t>
            </a:r>
            <a:endParaRPr lang="en-GB" altLang="zh-CN" sz="20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GB" sz="2000" dirty="0"/>
              <a:t>创作</a:t>
            </a:r>
            <a:r>
              <a:rPr lang="zh-CN" altLang="en-US" sz="2000" dirty="0"/>
              <a:t>一部电影；创作一幅画</a:t>
            </a:r>
            <a:endParaRPr lang="en-GB" altLang="zh-CN" sz="20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000" dirty="0"/>
              <a:t>制作一张贺卡；制作一架飞机模型</a:t>
            </a:r>
            <a:endParaRPr lang="en-GB" altLang="zh-CN" sz="20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000" dirty="0"/>
              <a:t>他会设计手机游戏。</a:t>
            </a:r>
            <a:endParaRPr lang="en-GB" altLang="zh-CN" sz="2000" dirty="0"/>
          </a:p>
          <a:p>
            <a:pPr>
              <a:buFont typeface="Wingdings" pitchFamily="2" charset="2"/>
              <a:buChar char="q"/>
            </a:pPr>
            <a:r>
              <a:rPr lang="zh-CN" altLang="en-US" sz="2000" dirty="0"/>
              <a:t>冬天只要穿衣服就不会冷。</a:t>
            </a:r>
            <a:endParaRPr lang="en-GB" altLang="zh-CN" sz="2000" dirty="0"/>
          </a:p>
          <a:p>
            <a:pPr>
              <a:buFont typeface="Wingdings" pitchFamily="2" charset="2"/>
              <a:buChar char="q"/>
            </a:pPr>
            <a:r>
              <a:rPr lang="zh-CN" altLang="en-US" sz="2000" dirty="0"/>
              <a:t>只要努力就会有收获。</a:t>
            </a:r>
            <a:endParaRPr lang="en-GB" altLang="zh-CN" sz="2000" dirty="0"/>
          </a:p>
        </p:txBody>
      </p:sp>
    </p:spTree>
    <p:extLst>
      <p:ext uri="{BB962C8B-B14F-4D97-AF65-F5344CB8AC3E}">
        <p14:creationId xmlns:p14="http://schemas.microsoft.com/office/powerpoint/2010/main" val="4060007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23DFDF8-4966-7A40-B841-E1A704A604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2.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四大创业经济</a:t>
            </a:r>
            <a:r>
              <a:rPr lang="en-US" altLang="zh-CN" dirty="0"/>
              <a:t>》</a:t>
            </a:r>
            <a:r>
              <a:rPr lang="zh-CN" altLang="en-US" dirty="0"/>
              <a:t>二、拇指经济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CE21A65-77B5-134F-884F-AF099FBA4B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2160588"/>
            <a:ext cx="4184035" cy="408781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zh-CN" altLang="en-US" sz="2400" dirty="0"/>
              <a:t>二、拇指经济</a:t>
            </a:r>
            <a:endParaRPr lang="en-GB" altLang="zh-CN" sz="2400" dirty="0"/>
          </a:p>
          <a:p>
            <a:pPr marL="0" indent="0">
              <a:buNone/>
            </a:pPr>
            <a:r>
              <a:rPr lang="zh-CN" altLang="en-US" sz="2400" dirty="0"/>
              <a:t>       从黑白文字的短信，到图片、文字都有的彩信彩铃</a:t>
            </a:r>
            <a:r>
              <a:rPr lang="en-US" altLang="zh-CN" sz="2400" dirty="0"/>
              <a:t>……</a:t>
            </a:r>
            <a:r>
              <a:rPr lang="zh-CN" altLang="en-US" sz="2400" dirty="0"/>
              <a:t>拇指经济创造了一个又一个市场奇迹，每年有</a:t>
            </a:r>
            <a:r>
              <a:rPr lang="en-US" altLang="zh-CN" sz="2400" dirty="0"/>
              <a:t>300</a:t>
            </a:r>
            <a:r>
              <a:rPr lang="zh-CN" altLang="en-US" sz="2400" dirty="0"/>
              <a:t>亿元用在</a:t>
            </a:r>
            <a:r>
              <a:rPr lang="zh-CN" altLang="en-US" sz="2400" dirty="0">
                <a:solidFill>
                  <a:srgbClr val="FF0000"/>
                </a:solidFill>
              </a:rPr>
              <a:t>这</a:t>
            </a:r>
            <a:r>
              <a:rPr lang="zh-CN" altLang="en-US" sz="2400" dirty="0"/>
              <a:t>上面。中国现有手机用户</a:t>
            </a:r>
            <a:r>
              <a:rPr lang="en-US" altLang="zh-CN" sz="2400" dirty="0"/>
              <a:t>5</a:t>
            </a:r>
            <a:r>
              <a:rPr lang="zh-CN" altLang="en-US" sz="2400" dirty="0"/>
              <a:t>亿多，这个数字还在不断增长。因此创业者一要有</a:t>
            </a:r>
            <a:r>
              <a:rPr lang="zh-CN" altLang="en-US" sz="2400" dirty="0">
                <a:highlight>
                  <a:srgbClr val="FFFF00"/>
                </a:highlight>
              </a:rPr>
              <a:t>合适的项目</a:t>
            </a:r>
            <a:r>
              <a:rPr lang="zh-CN" altLang="en-US" sz="2400" dirty="0"/>
              <a:t>就能找到创业资助。</a:t>
            </a:r>
            <a:endParaRPr lang="en-GB" altLang="zh-CN" sz="2400" dirty="0"/>
          </a:p>
          <a:p>
            <a:pPr marL="0" indent="0">
              <a:buNone/>
            </a:pPr>
            <a:r>
              <a:rPr lang="zh-CN" altLang="en-US" sz="2400" dirty="0"/>
              <a:t>       创业方向：移动网址、短信创作、手机音乐制作、手机游戏设计等。</a:t>
            </a:r>
            <a:endParaRPr lang="en-GB" sz="2400" dirty="0"/>
          </a:p>
          <a:p>
            <a:pPr marL="0" indent="0">
              <a:buNone/>
            </a:pPr>
            <a:endParaRPr lang="en-US" sz="2400" dirty="0"/>
          </a:p>
          <a:p>
            <a:endParaRPr lang="en-US" sz="2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C271EE0E-C0D0-6A44-8012-999832BC34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408781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zh-CN" altLang="en-US" sz="2400" dirty="0"/>
              <a:t>问题：</a:t>
            </a:r>
            <a:endParaRPr lang="en-GB" altLang="zh-CN" sz="2400" dirty="0"/>
          </a:p>
          <a:p>
            <a:pPr>
              <a:buFont typeface="Wingdings 3" charset="2"/>
              <a:buAutoNum type="arabicPeriod"/>
            </a:pPr>
            <a:r>
              <a:rPr lang="zh-CN" altLang="en-GB" sz="2400" dirty="0"/>
              <a:t>什么</a:t>
            </a:r>
            <a:r>
              <a:rPr lang="zh-CN" altLang="en-US" sz="2400" dirty="0"/>
              <a:t>是拇指经济？</a:t>
            </a:r>
            <a:endParaRPr lang="en-GB" altLang="zh-CN" sz="2400" dirty="0"/>
          </a:p>
          <a:p>
            <a:pPr>
              <a:buFont typeface="Wingdings 3" charset="2"/>
              <a:buAutoNum type="arabicPeriod"/>
            </a:pPr>
            <a:r>
              <a:rPr lang="zh-CN" altLang="en-US" sz="2400" dirty="0">
                <a:solidFill>
                  <a:srgbClr val="FF0000"/>
                </a:solidFill>
              </a:rPr>
              <a:t>这</a:t>
            </a:r>
            <a:r>
              <a:rPr lang="zh-CN" altLang="en-US" sz="2400" dirty="0"/>
              <a:t>指的是什么？</a:t>
            </a:r>
            <a:endParaRPr lang="en-GB" altLang="zh-CN" sz="2400" dirty="0"/>
          </a:p>
          <a:p>
            <a:pPr>
              <a:buFont typeface="Wingdings 3" charset="2"/>
              <a:buAutoNum type="arabicPeriod"/>
            </a:pPr>
            <a:r>
              <a:rPr lang="zh-CN" altLang="en-US" sz="2400" dirty="0"/>
              <a:t>中国现在有多少手机用户？</a:t>
            </a:r>
            <a:endParaRPr lang="en-GB" altLang="zh-CN" sz="2400" dirty="0"/>
          </a:p>
          <a:p>
            <a:pPr>
              <a:buFont typeface="Wingdings 3" charset="2"/>
              <a:buAutoNum type="arabicPeriod"/>
            </a:pPr>
            <a:r>
              <a:rPr lang="zh-CN" altLang="en-US" sz="2400" dirty="0"/>
              <a:t>什么项目是</a:t>
            </a:r>
            <a:r>
              <a:rPr lang="zh-CN" altLang="en-US" sz="2400" dirty="0">
                <a:highlight>
                  <a:srgbClr val="FFFF00"/>
                </a:highlight>
              </a:rPr>
              <a:t>合适的项目</a:t>
            </a:r>
            <a:r>
              <a:rPr lang="zh-CN" altLang="en-US" sz="2400" dirty="0"/>
              <a:t>？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060140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46781ED-F997-1D43-9C20-B3150AF32E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2.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四大创业经济</a:t>
            </a:r>
            <a:r>
              <a:rPr lang="en-US" altLang="zh-CN" dirty="0"/>
              <a:t>》</a:t>
            </a:r>
            <a:r>
              <a:rPr lang="zh-CN" altLang="en-US" dirty="0"/>
              <a:t>三、汽车经济</a:t>
            </a:r>
            <a:r>
              <a:rPr lang="en-US" altLang="zh-CN" dirty="0"/>
              <a:t>-</a:t>
            </a:r>
            <a:r>
              <a:rPr lang="zh-CN" altLang="en-US" dirty="0"/>
              <a:t>生词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282BDFD-5A5B-E248-A6FC-FCD5E90694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5" y="2160588"/>
            <a:ext cx="4178966" cy="4240211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zh-CN" altLang="en-US" sz="2000" b="1" dirty="0"/>
              <a:t>服</a:t>
            </a:r>
            <a:r>
              <a:rPr lang="zh-CN" altLang="en-US" sz="2000" b="1" dirty="0" smtClean="0"/>
              <a:t>务 </a:t>
            </a:r>
            <a:r>
              <a:rPr lang="en-GB" altLang="zh-CN" sz="2000" b="1" dirty="0" smtClean="0"/>
              <a:t>service</a:t>
            </a:r>
            <a:endParaRPr lang="en-GB" altLang="zh-CN" sz="2000" b="1" dirty="0"/>
          </a:p>
          <a:p>
            <a:pPr>
              <a:buFont typeface="Wingdings" pitchFamily="2" charset="2"/>
              <a:buChar char="Ø"/>
            </a:pPr>
            <a:r>
              <a:rPr lang="zh-CN" altLang="en-US" sz="2000" b="1" dirty="0"/>
              <a:t>商</a:t>
            </a:r>
            <a:r>
              <a:rPr lang="zh-CN" altLang="en-US" sz="2000" b="1" dirty="0" smtClean="0"/>
              <a:t>机 </a:t>
            </a:r>
            <a:r>
              <a:rPr lang="en-GB" altLang="zh-CN" sz="2000" b="1" dirty="0" smtClean="0"/>
              <a:t>business opportunity</a:t>
            </a:r>
            <a:endParaRPr lang="en-GB" altLang="zh-CN" sz="2000" b="1" dirty="0"/>
          </a:p>
          <a:p>
            <a:pPr>
              <a:buFont typeface="Wingdings" pitchFamily="2" charset="2"/>
              <a:buChar char="Ø"/>
            </a:pPr>
            <a:r>
              <a:rPr lang="zh-CN" altLang="en-US" sz="2000" b="1" dirty="0"/>
              <a:t>涉</a:t>
            </a:r>
            <a:r>
              <a:rPr lang="zh-CN" altLang="en-US" sz="2000" b="1" dirty="0" smtClean="0"/>
              <a:t>及 </a:t>
            </a:r>
            <a:r>
              <a:rPr lang="en-GB" altLang="zh-CN" sz="2000" b="1" dirty="0" smtClean="0"/>
              <a:t>involve; relate to</a:t>
            </a:r>
            <a:endParaRPr lang="en-GB" altLang="zh-CN" sz="2000" b="1" dirty="0"/>
          </a:p>
          <a:p>
            <a:pPr>
              <a:buFont typeface="Wingdings" pitchFamily="2" charset="2"/>
              <a:buChar char="Ø"/>
            </a:pPr>
            <a:r>
              <a:rPr lang="zh-CN" altLang="en-US" sz="2000" b="1" dirty="0"/>
              <a:t>买</a:t>
            </a:r>
            <a:r>
              <a:rPr lang="zh-CN" altLang="en-US" sz="2000" b="1" dirty="0" smtClean="0"/>
              <a:t>卖 </a:t>
            </a:r>
            <a:r>
              <a:rPr lang="en-GB" altLang="zh-CN" sz="2000" b="1" dirty="0" smtClean="0"/>
              <a:t>buying and selling; business</a:t>
            </a:r>
            <a:endParaRPr lang="en-GB" altLang="zh-CN" sz="2000" b="1" dirty="0"/>
          </a:p>
          <a:p>
            <a:pPr>
              <a:buFont typeface="Wingdings" pitchFamily="2" charset="2"/>
              <a:buChar char="Ø"/>
            </a:pPr>
            <a:r>
              <a:rPr lang="zh-CN" altLang="en-US" sz="2000" b="1" dirty="0"/>
              <a:t>调</a:t>
            </a:r>
            <a:r>
              <a:rPr lang="zh-CN" altLang="en-US" sz="2000" b="1" dirty="0" smtClean="0"/>
              <a:t>查 </a:t>
            </a:r>
            <a:r>
              <a:rPr lang="en-GB" altLang="zh-CN" sz="2000" b="1" dirty="0" smtClean="0"/>
              <a:t>to investigate; investigation</a:t>
            </a:r>
            <a:endParaRPr lang="en-GB" altLang="zh-CN" sz="2000" b="1" dirty="0"/>
          </a:p>
          <a:p>
            <a:pPr>
              <a:buFont typeface="Wingdings" pitchFamily="2" charset="2"/>
              <a:buChar char="Ø"/>
            </a:pPr>
            <a:r>
              <a:rPr lang="zh-CN" altLang="en-US" sz="2000" b="1" dirty="0"/>
              <a:t>目</a:t>
            </a:r>
            <a:r>
              <a:rPr lang="zh-CN" altLang="en-US" sz="2000" b="1" dirty="0" smtClean="0"/>
              <a:t>前 </a:t>
            </a:r>
            <a:r>
              <a:rPr lang="en-GB" altLang="zh-CN" sz="2000" b="1" dirty="0" smtClean="0"/>
              <a:t>for now; at present</a:t>
            </a:r>
            <a:endParaRPr lang="en-GB" altLang="zh-CN" sz="2000" b="1" dirty="0"/>
          </a:p>
          <a:p>
            <a:pPr>
              <a:buFont typeface="Wingdings" pitchFamily="2" charset="2"/>
              <a:buChar char="Ø"/>
            </a:pPr>
            <a:r>
              <a:rPr lang="zh-CN" altLang="en-US" sz="2000" b="1" dirty="0"/>
              <a:t>家庭用</a:t>
            </a:r>
            <a:r>
              <a:rPr lang="zh-CN" altLang="en-US" sz="2000" b="1" dirty="0" smtClean="0"/>
              <a:t>车 </a:t>
            </a:r>
            <a:r>
              <a:rPr lang="en-GB" altLang="zh-CN" sz="2000" b="1" dirty="0" smtClean="0"/>
              <a:t>family car</a:t>
            </a:r>
            <a:endParaRPr lang="en-GB" altLang="zh-CN" sz="2000" b="1" dirty="0"/>
          </a:p>
          <a:p>
            <a:pPr>
              <a:buFont typeface="Wingdings" pitchFamily="2" charset="2"/>
              <a:buChar char="Ø"/>
            </a:pPr>
            <a:r>
              <a:rPr lang="zh-CN" altLang="en-US" sz="2000" b="1" dirty="0"/>
              <a:t>需</a:t>
            </a:r>
            <a:r>
              <a:rPr lang="zh-CN" altLang="en-US" sz="2000" b="1" dirty="0" smtClean="0"/>
              <a:t>要 </a:t>
            </a:r>
            <a:r>
              <a:rPr lang="en-GB" altLang="zh-CN" sz="2000" b="1" dirty="0" smtClean="0"/>
              <a:t>need</a:t>
            </a:r>
            <a:endParaRPr lang="en-GB" altLang="zh-CN" sz="2000" b="1" dirty="0"/>
          </a:p>
          <a:p>
            <a:pPr>
              <a:buFont typeface="Wingdings" pitchFamily="2" charset="2"/>
              <a:buChar char="Ø"/>
            </a:pPr>
            <a:r>
              <a:rPr lang="zh-CN" altLang="en-US" sz="2000" b="1" dirty="0"/>
              <a:t>投</a:t>
            </a:r>
            <a:r>
              <a:rPr lang="zh-CN" altLang="en-US" sz="2000" b="1" dirty="0" smtClean="0"/>
              <a:t>资 </a:t>
            </a:r>
            <a:r>
              <a:rPr lang="en-GB" altLang="zh-CN" sz="2000" b="1" dirty="0" smtClean="0"/>
              <a:t>to invest; investment</a:t>
            </a:r>
            <a:endParaRPr lang="en-US" sz="2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2CCDD8DA-2A0D-1F4C-B8B9-0A57CABD57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56301" y="2160589"/>
            <a:ext cx="6630816" cy="4240210"/>
          </a:xfrm>
        </p:spPr>
        <p:txBody>
          <a:bodyPr>
            <a:normAutofit lnSpcReduction="10000"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zh-CN" altLang="en-US" sz="2400" dirty="0"/>
              <a:t>买了汽车之后，还需要很多的服务。</a:t>
            </a:r>
            <a:endParaRPr lang="en-GB" altLang="zh-CN" sz="24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400" dirty="0"/>
              <a:t>汽车“后市场”中有很大的商机。</a:t>
            </a:r>
            <a:endParaRPr lang="en-GB" altLang="zh-CN" sz="24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400" dirty="0"/>
              <a:t>服务涉及了很多方面，包括修理、美容、安全等。</a:t>
            </a:r>
            <a:endParaRPr lang="en-GB" altLang="zh-CN" sz="24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400" dirty="0"/>
              <a:t>旧车买卖市场里有很大的商机。</a:t>
            </a:r>
            <a:endParaRPr lang="en-GB" altLang="zh-CN" sz="24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400" dirty="0"/>
              <a:t>据调查，目前中国</a:t>
            </a:r>
            <a:r>
              <a:rPr lang="en-US" altLang="zh-CN" sz="2400" dirty="0"/>
              <a:t>60%</a:t>
            </a:r>
            <a:r>
              <a:rPr lang="zh-CN" altLang="en-US" sz="2400" dirty="0"/>
              <a:t>以上的家庭用车有汽车美容需求。</a:t>
            </a:r>
            <a:endParaRPr lang="en-GB" altLang="zh-CN" sz="24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GB" sz="2400" dirty="0"/>
              <a:t>需要的</a:t>
            </a:r>
            <a:r>
              <a:rPr lang="zh-CN" altLang="en-US" sz="2400" dirty="0"/>
              <a:t>投资约</a:t>
            </a:r>
            <a:r>
              <a:rPr lang="en-US" altLang="zh-CN" sz="2400" dirty="0"/>
              <a:t>5-25</a:t>
            </a:r>
            <a:r>
              <a:rPr lang="zh-CN" altLang="en-US" sz="2400" dirty="0"/>
              <a:t>万元。</a:t>
            </a:r>
            <a:endParaRPr lang="en-GB" altLang="zh-CN" sz="2400" dirty="0"/>
          </a:p>
          <a:p>
            <a:pPr>
              <a:buFont typeface="Courier New" panose="02070309020205020404" pitchFamily="49" charset="0"/>
              <a:buChar char="o"/>
            </a:pPr>
            <a:endParaRPr lang="en-GB" altLang="zh-CN" dirty="0"/>
          </a:p>
          <a:p>
            <a:pPr>
              <a:buFont typeface="Courier New" panose="02070309020205020404" pitchFamily="49" charset="0"/>
              <a:buChar char="o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3854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3597887-7199-C746-8590-1CA01CAC84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2.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四大创业经济</a:t>
            </a:r>
            <a:r>
              <a:rPr lang="en-US" altLang="zh-CN" dirty="0"/>
              <a:t>》</a:t>
            </a:r>
            <a:r>
              <a:rPr lang="zh-CN" altLang="en-US" dirty="0"/>
              <a:t>三、汽车经济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7DFC132-C23B-A349-A9A5-1A79F7F6451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2160588"/>
            <a:ext cx="4184035" cy="4087811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zh-CN" altLang="en-US" sz="2400" b="1" dirty="0"/>
              <a:t>三、汽车经济</a:t>
            </a:r>
            <a:endParaRPr lang="en-GB" altLang="zh-CN" sz="2400" b="1" dirty="0"/>
          </a:p>
          <a:p>
            <a:pPr marL="0" indent="0">
              <a:buNone/>
            </a:pPr>
            <a:r>
              <a:rPr lang="zh-CN" altLang="en-US" sz="2400" b="1" dirty="0"/>
              <a:t>      汽车“后市场”经济，也就是人们买来汽车以后，还需要很多的服务。</a:t>
            </a:r>
            <a:r>
              <a:rPr lang="zh-CN" altLang="en-US" sz="2400" b="1" dirty="0">
                <a:solidFill>
                  <a:srgbClr val="FF0000"/>
                </a:solidFill>
              </a:rPr>
              <a:t>这</a:t>
            </a:r>
            <a:r>
              <a:rPr lang="zh-CN" altLang="en-US" sz="2400" b="1" dirty="0"/>
              <a:t>是一个</a:t>
            </a:r>
            <a:r>
              <a:rPr lang="zh-CN" altLang="en-US" sz="2400" b="1" dirty="0">
                <a:highlight>
                  <a:srgbClr val="FFFF00"/>
                </a:highlight>
              </a:rPr>
              <a:t>很大的市场</a:t>
            </a:r>
            <a:r>
              <a:rPr lang="zh-CN" altLang="en-US" sz="2400" b="1" dirty="0"/>
              <a:t>，一个很大的商机。涉及汽车修理、保养、装修、美容、清晰、年检、安全、旧车买卖等多个方面。据调查，目前中国</a:t>
            </a:r>
            <a:r>
              <a:rPr lang="en-US" altLang="zh-CN" sz="2400" b="1" dirty="0"/>
              <a:t>60%</a:t>
            </a:r>
            <a:r>
              <a:rPr lang="zh-CN" altLang="en-US" sz="2400" b="1" dirty="0"/>
              <a:t>以上的家庭用车有汽车美容需求，</a:t>
            </a:r>
            <a:r>
              <a:rPr lang="en-US" altLang="zh-CN" sz="2400" b="1" dirty="0"/>
              <a:t>70%</a:t>
            </a:r>
            <a:r>
              <a:rPr lang="zh-CN" altLang="en-US" sz="2400" b="1" dirty="0"/>
              <a:t>的家庭用车，车主愿意安装安全设备</a:t>
            </a:r>
            <a:r>
              <a:rPr lang="en-US" altLang="zh-CN" sz="2400" b="1" dirty="0"/>
              <a:t>……</a:t>
            </a:r>
          </a:p>
          <a:p>
            <a:pPr marL="0" indent="0">
              <a:buNone/>
            </a:pPr>
            <a:r>
              <a:rPr lang="zh-CN" altLang="en-US" sz="2400" b="1" dirty="0"/>
              <a:t>       创业方向：汽车美容、汽车装饰、汽车快修等，需要的投资约</a:t>
            </a:r>
            <a:r>
              <a:rPr lang="en-US" altLang="zh-CN" sz="2400" b="1" dirty="0"/>
              <a:t>5-25</a:t>
            </a:r>
            <a:r>
              <a:rPr lang="zh-CN" altLang="en-US" sz="2400" b="1" dirty="0"/>
              <a:t>万元。</a:t>
            </a:r>
            <a:endParaRPr lang="en-US" sz="24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073879E2-88C8-5B41-B7B9-0131B1C0A2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89969" y="2160589"/>
            <a:ext cx="4839843" cy="4087810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zh-CN" altLang="en-US" sz="2800" dirty="0"/>
              <a:t>问题：</a:t>
            </a:r>
            <a:endParaRPr lang="en-GB" altLang="zh-CN" sz="2800" dirty="0"/>
          </a:p>
          <a:p>
            <a:pPr>
              <a:buAutoNum type="arabicPeriod"/>
            </a:pPr>
            <a:r>
              <a:rPr lang="zh-CN" altLang="en-US" sz="2800" dirty="0"/>
              <a:t>什么是汽车“后市场”经济？</a:t>
            </a:r>
            <a:endParaRPr lang="en-GB" altLang="zh-CN" sz="2800" dirty="0"/>
          </a:p>
          <a:p>
            <a:pPr>
              <a:buAutoNum type="arabicPeriod"/>
            </a:pPr>
            <a:r>
              <a:rPr lang="zh-CN" altLang="en-US" sz="2800" dirty="0">
                <a:solidFill>
                  <a:srgbClr val="FF0000"/>
                </a:solidFill>
              </a:rPr>
              <a:t>这</a:t>
            </a:r>
            <a:r>
              <a:rPr lang="zh-CN" altLang="en-US" sz="2800" dirty="0"/>
              <a:t>指的是什么？</a:t>
            </a:r>
            <a:endParaRPr lang="en-GB" altLang="zh-CN" sz="2800" dirty="0"/>
          </a:p>
          <a:p>
            <a:pPr>
              <a:buAutoNum type="arabicPeriod"/>
            </a:pPr>
            <a:r>
              <a:rPr lang="zh-CN" altLang="en-US" sz="2800" dirty="0">
                <a:highlight>
                  <a:srgbClr val="FFFF00"/>
                </a:highlight>
              </a:rPr>
              <a:t>很大的市场</a:t>
            </a:r>
            <a:r>
              <a:rPr lang="zh-CN" altLang="en-US" sz="2800" dirty="0"/>
              <a:t>都包括哪些方面</a:t>
            </a:r>
            <a:r>
              <a:rPr lang="en-US" altLang="zh-CN" sz="2800" dirty="0"/>
              <a:t>?</a:t>
            </a:r>
          </a:p>
          <a:p>
            <a:pPr>
              <a:buAutoNum type="arabicPeriod"/>
            </a:pPr>
            <a:r>
              <a:rPr lang="zh-CN" altLang="en-US" sz="2800" dirty="0"/>
              <a:t>汽车经济创业需要投资多少钱？</a:t>
            </a:r>
            <a:endParaRPr lang="en-US" altLang="zh-CN" sz="2800" dirty="0"/>
          </a:p>
          <a:p>
            <a:pPr>
              <a:buAutoNum type="arabicPeriod"/>
            </a:pPr>
            <a:endParaRPr lang="en-US" altLang="zh-CN" dirty="0"/>
          </a:p>
          <a:p>
            <a:pPr>
              <a:buAutoNum type="arabicPeriod"/>
            </a:pPr>
            <a:endParaRPr lang="en-GB" altLang="zh-CN" dirty="0"/>
          </a:p>
          <a:p>
            <a:pPr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44177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849D87D-71E0-544C-8DF4-69229FA7EC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2.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四大创业经济</a:t>
            </a:r>
            <a:r>
              <a:rPr lang="en-US" altLang="zh-CN" dirty="0"/>
              <a:t>》</a:t>
            </a:r>
            <a:r>
              <a:rPr lang="zh-CN" altLang="en-US" dirty="0"/>
              <a:t>四、</a:t>
            </a:r>
            <a:r>
              <a:rPr lang="en-US" altLang="zh-CN" dirty="0"/>
              <a:t>DIY</a:t>
            </a:r>
            <a:r>
              <a:rPr lang="zh-CN" altLang="en-US" dirty="0"/>
              <a:t>经济</a:t>
            </a:r>
            <a:r>
              <a:rPr lang="en-US" altLang="zh-CN" dirty="0"/>
              <a:t>-</a:t>
            </a:r>
            <a:r>
              <a:rPr lang="zh-CN" altLang="en-US" dirty="0"/>
              <a:t>生词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9AC5130-3EA6-DB49-9DDC-9DBBF7FAF8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2160587"/>
            <a:ext cx="4298334" cy="4478751"/>
          </a:xfrm>
        </p:spPr>
        <p:txBody>
          <a:bodyPr>
            <a:normAutofit fontScale="700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zh-CN" altLang="en-GB" sz="2400" b="1" dirty="0"/>
              <a:t>年轻</a:t>
            </a:r>
            <a:r>
              <a:rPr lang="zh-CN" altLang="en-GB" sz="2400" b="1" dirty="0" smtClean="0"/>
              <a:t>人 </a:t>
            </a:r>
            <a:r>
              <a:rPr lang="en-GB" altLang="zh-CN" sz="2400" b="1" dirty="0" smtClean="0"/>
              <a:t>young people; younger generation</a:t>
            </a:r>
            <a:endParaRPr lang="en-GB" altLang="zh-CN" sz="2400" b="1" dirty="0"/>
          </a:p>
          <a:p>
            <a:pPr>
              <a:buFont typeface="Wingdings" pitchFamily="2" charset="2"/>
              <a:buChar char="Ø"/>
            </a:pPr>
            <a:r>
              <a:rPr lang="zh-CN" altLang="en-US" sz="2400" b="1" dirty="0"/>
              <a:t>追</a:t>
            </a:r>
            <a:r>
              <a:rPr lang="zh-CN" altLang="en-US" sz="2400" b="1" dirty="0" smtClean="0"/>
              <a:t>求 </a:t>
            </a:r>
            <a:r>
              <a:rPr lang="en-GB" altLang="zh-CN" sz="2400" b="1" dirty="0" smtClean="0"/>
              <a:t>seek; pursue; aim at</a:t>
            </a:r>
            <a:endParaRPr lang="en-GB" altLang="zh-CN" sz="2400" b="1" dirty="0"/>
          </a:p>
          <a:p>
            <a:pPr>
              <a:buFont typeface="Wingdings" pitchFamily="2" charset="2"/>
              <a:buChar char="Ø"/>
            </a:pPr>
            <a:r>
              <a:rPr lang="zh-CN" altLang="en-US" sz="2400" b="1" dirty="0"/>
              <a:t>时</a:t>
            </a:r>
            <a:r>
              <a:rPr lang="zh-CN" altLang="en-US" sz="2400" b="1" dirty="0" smtClean="0"/>
              <a:t>尚 </a:t>
            </a:r>
            <a:r>
              <a:rPr lang="en-GB" altLang="zh-CN" sz="2400" b="1" dirty="0" smtClean="0"/>
              <a:t>fashion</a:t>
            </a:r>
            <a:endParaRPr lang="en-GB" altLang="zh-CN" sz="2400" b="1" dirty="0"/>
          </a:p>
          <a:p>
            <a:pPr>
              <a:buFont typeface="Wingdings" pitchFamily="2" charset="2"/>
              <a:buChar char="Ø"/>
            </a:pPr>
            <a:r>
              <a:rPr lang="zh-CN" altLang="en-US" sz="2400" b="1" dirty="0"/>
              <a:t>与众不</a:t>
            </a:r>
            <a:r>
              <a:rPr lang="zh-CN" altLang="en-US" sz="2400" b="1" dirty="0" smtClean="0"/>
              <a:t>同 </a:t>
            </a:r>
            <a:r>
              <a:rPr lang="en-GB" altLang="zh-CN" sz="2400" b="1" dirty="0" smtClean="0"/>
              <a:t>distinctive; out of the ordinary</a:t>
            </a:r>
            <a:endParaRPr lang="en-GB" altLang="zh-CN" sz="2400" b="1" dirty="0"/>
          </a:p>
          <a:p>
            <a:pPr>
              <a:buFont typeface="Wingdings" pitchFamily="2" charset="2"/>
              <a:buChar char="Ø"/>
            </a:pPr>
            <a:r>
              <a:rPr lang="zh-CN" altLang="en-US" sz="2400" b="1" dirty="0"/>
              <a:t>现</a:t>
            </a:r>
            <a:r>
              <a:rPr lang="zh-CN" altLang="en-US" sz="2400" b="1" dirty="0" smtClean="0"/>
              <a:t>成 </a:t>
            </a:r>
            <a:r>
              <a:rPr lang="en-GB" altLang="zh-CN" sz="2400" b="1" dirty="0" smtClean="0"/>
              <a:t>ready-made</a:t>
            </a:r>
            <a:endParaRPr lang="en-GB" altLang="zh-CN" sz="2400" b="1" dirty="0"/>
          </a:p>
          <a:p>
            <a:pPr>
              <a:buFont typeface="Wingdings" pitchFamily="2" charset="2"/>
              <a:buChar char="Ø"/>
            </a:pPr>
            <a:r>
              <a:rPr lang="zh-CN" altLang="en-US" sz="2400" b="1" dirty="0"/>
              <a:t>实</a:t>
            </a:r>
            <a:r>
              <a:rPr lang="zh-CN" altLang="en-US" sz="2400" b="1" dirty="0" smtClean="0"/>
              <a:t>行 </a:t>
            </a:r>
            <a:r>
              <a:rPr lang="en-GB" altLang="zh-CN" sz="2400" b="1" dirty="0" smtClean="0"/>
              <a:t>put into practice; carry out</a:t>
            </a:r>
            <a:endParaRPr lang="en-GB" altLang="zh-CN" sz="2400" b="1" dirty="0"/>
          </a:p>
          <a:p>
            <a:pPr>
              <a:buFont typeface="Wingdings" pitchFamily="2" charset="2"/>
              <a:buChar char="Ø"/>
            </a:pPr>
            <a:r>
              <a:rPr lang="zh-CN" altLang="en-GB" sz="2400" b="1" dirty="0"/>
              <a:t>消费理</a:t>
            </a:r>
            <a:r>
              <a:rPr lang="zh-CN" altLang="en-GB" sz="2400" b="1" dirty="0" smtClean="0"/>
              <a:t>念 </a:t>
            </a:r>
            <a:r>
              <a:rPr lang="en-GB" altLang="zh-CN" sz="2400" b="1" dirty="0" smtClean="0"/>
              <a:t>consumption </a:t>
            </a:r>
            <a:r>
              <a:rPr lang="en-GB" altLang="zh-CN" sz="2400" b="1" dirty="0" err="1" smtClean="0"/>
              <a:t>ideo</a:t>
            </a:r>
            <a:endParaRPr lang="en-GB" altLang="zh-CN" sz="2400" b="1" dirty="0"/>
          </a:p>
          <a:p>
            <a:pPr>
              <a:buFont typeface="Wingdings" pitchFamily="2" charset="2"/>
              <a:buChar char="Ø"/>
            </a:pPr>
            <a:r>
              <a:rPr lang="zh-CN" altLang="en-US" sz="2400" b="1" dirty="0"/>
              <a:t>本</a:t>
            </a:r>
            <a:r>
              <a:rPr lang="zh-CN" altLang="en-US" sz="2400" b="1" dirty="0" smtClean="0"/>
              <a:t>身 </a:t>
            </a:r>
            <a:r>
              <a:rPr lang="en-GB" altLang="zh-CN" sz="2400" b="1" dirty="0" smtClean="0"/>
              <a:t>(usu. of a group, unit or matter) oneself; in oneself</a:t>
            </a:r>
            <a:endParaRPr lang="en-GB" altLang="zh-CN" sz="2400" b="1" dirty="0"/>
          </a:p>
          <a:p>
            <a:pPr>
              <a:buFont typeface="Wingdings" pitchFamily="2" charset="2"/>
              <a:buChar char="Ø"/>
            </a:pPr>
            <a:r>
              <a:rPr lang="zh-CN" altLang="en-US" sz="2400" b="1" dirty="0"/>
              <a:t>过</a:t>
            </a:r>
            <a:r>
              <a:rPr lang="zh-CN" altLang="en-US" sz="2400" b="1" dirty="0" smtClean="0"/>
              <a:t>程 </a:t>
            </a:r>
            <a:r>
              <a:rPr lang="en-GB" altLang="zh-CN" sz="2400" b="1" dirty="0" smtClean="0"/>
              <a:t>process; course of event</a:t>
            </a:r>
            <a:endParaRPr lang="en-GB" altLang="zh-CN" sz="2400" b="1" dirty="0"/>
          </a:p>
          <a:p>
            <a:pPr>
              <a:buFont typeface="Wingdings" pitchFamily="2" charset="2"/>
              <a:buChar char="Ø"/>
            </a:pPr>
            <a:r>
              <a:rPr lang="zh-CN" altLang="en-US" sz="2400" b="1" dirty="0"/>
              <a:t>感</a:t>
            </a:r>
            <a:r>
              <a:rPr lang="zh-CN" altLang="en-US" sz="2400" b="1" dirty="0" smtClean="0"/>
              <a:t>受 </a:t>
            </a:r>
            <a:r>
              <a:rPr lang="en-GB" altLang="zh-CN" sz="2400" b="1" dirty="0" smtClean="0"/>
              <a:t>experience; taste; feel</a:t>
            </a:r>
            <a:endParaRPr lang="en-GB" altLang="zh-CN" sz="2400" b="1" dirty="0"/>
          </a:p>
          <a:p>
            <a:pPr>
              <a:buFont typeface="Wingdings" pitchFamily="2" charset="2"/>
              <a:buChar char="q"/>
            </a:pPr>
            <a:r>
              <a:rPr lang="zh-CN" altLang="en-US" sz="2400" b="1" dirty="0"/>
              <a:t>不是</a:t>
            </a:r>
            <a:r>
              <a:rPr lang="en-US" altLang="zh-CN" sz="2400" b="1" dirty="0"/>
              <a:t>…</a:t>
            </a:r>
            <a:r>
              <a:rPr lang="zh-CN" altLang="en-US" sz="2400" b="1" dirty="0"/>
              <a:t>而是</a:t>
            </a:r>
            <a:r>
              <a:rPr lang="en-US" altLang="zh-CN" sz="2400" b="1" dirty="0"/>
              <a:t>…</a:t>
            </a:r>
            <a:endParaRPr lang="en-GB" altLang="zh-CN" sz="2400" b="1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6CE09D93-D283-154E-B68A-2DDFD48DD6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75668" y="2160588"/>
            <a:ext cx="6159329" cy="4087810"/>
          </a:xfrm>
        </p:spPr>
        <p:txBody>
          <a:bodyPr>
            <a:normAutofit fontScale="70000" lnSpcReduction="20000"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zh-CN" altLang="en-US" sz="2800" dirty="0"/>
              <a:t>年轻人喜欢追求时尚。</a:t>
            </a:r>
            <a:endParaRPr lang="en-GB" altLang="zh-CN" sz="28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800" dirty="0"/>
              <a:t>年轻人都喜欢与众不同。</a:t>
            </a:r>
            <a:endParaRPr lang="en-GB" altLang="zh-CN" sz="28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800" dirty="0"/>
              <a:t>他们不满足于商场里的现成商品。</a:t>
            </a:r>
            <a:endParaRPr lang="en-GB" altLang="zh-CN" sz="28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800" dirty="0"/>
              <a:t>这些小店实行“</a:t>
            </a:r>
            <a:r>
              <a:rPr lang="en-US" altLang="zh-CN" sz="2800" dirty="0"/>
              <a:t>Do</a:t>
            </a:r>
            <a:r>
              <a:rPr lang="zh-CN" altLang="en-US" sz="2800" dirty="0"/>
              <a:t> </a:t>
            </a:r>
            <a:r>
              <a:rPr lang="en-US" altLang="zh-CN" sz="2800" dirty="0"/>
              <a:t>It</a:t>
            </a:r>
            <a:r>
              <a:rPr lang="zh-CN" altLang="en-US" sz="2800" dirty="0"/>
              <a:t> </a:t>
            </a:r>
            <a:r>
              <a:rPr lang="en-US" altLang="zh-CN" sz="2800" dirty="0"/>
              <a:t>Yourself</a:t>
            </a:r>
            <a:r>
              <a:rPr lang="zh-CN" altLang="en-US" sz="2800" dirty="0"/>
              <a:t> </a:t>
            </a:r>
            <a:r>
              <a:rPr lang="en-US" altLang="zh-CN" sz="2800" dirty="0"/>
              <a:t>(DIY)</a:t>
            </a:r>
            <a:r>
              <a:rPr lang="zh-CN" altLang="en-US" sz="2800" dirty="0"/>
              <a:t>”的新的消费理念。</a:t>
            </a:r>
            <a:endParaRPr lang="en-GB" altLang="zh-CN" sz="28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800" dirty="0"/>
              <a:t>他们卖的不是产品本身，而是制作产品的过程。</a:t>
            </a:r>
            <a:endParaRPr lang="en-GB" altLang="zh-CN" sz="28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800" dirty="0"/>
              <a:t>消费者们能感受创造的快乐。</a:t>
            </a:r>
            <a:endParaRPr lang="en-GB" altLang="zh-CN" sz="2800" dirty="0"/>
          </a:p>
          <a:p>
            <a:pPr>
              <a:buFont typeface="Wingdings" pitchFamily="2" charset="2"/>
              <a:buChar char="q"/>
            </a:pPr>
            <a:r>
              <a:rPr lang="zh-CN" altLang="en-US" sz="2800" dirty="0"/>
              <a:t>他们卖的不是产品本身，而是制作产品的过程。</a:t>
            </a:r>
            <a:endParaRPr lang="en-GB" altLang="zh-CN" sz="2800" dirty="0"/>
          </a:p>
        </p:txBody>
      </p:sp>
    </p:spTree>
    <p:extLst>
      <p:ext uri="{BB962C8B-B14F-4D97-AF65-F5344CB8AC3E}">
        <p14:creationId xmlns:p14="http://schemas.microsoft.com/office/powerpoint/2010/main" val="1749664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301440E-F257-514C-A3CB-93CABB8ED0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2.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四大创业经济</a:t>
            </a:r>
            <a:r>
              <a:rPr lang="en-US" altLang="zh-CN" dirty="0"/>
              <a:t>》</a:t>
            </a:r>
            <a:r>
              <a:rPr lang="zh-CN" altLang="en-US" dirty="0"/>
              <a:t>四、</a:t>
            </a:r>
            <a:r>
              <a:rPr lang="en-US" altLang="zh-CN" dirty="0"/>
              <a:t>DIY</a:t>
            </a:r>
            <a:r>
              <a:rPr lang="zh-CN" altLang="en-US" dirty="0"/>
              <a:t>经济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5D01A81-619D-7640-AE52-B7620F8952C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1685926"/>
            <a:ext cx="4184035" cy="456247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zh-CN" altLang="en-US" sz="2000" dirty="0"/>
              <a:t>四、</a:t>
            </a:r>
            <a:r>
              <a:rPr lang="en-US" altLang="zh-CN" sz="2000" dirty="0"/>
              <a:t>DIY</a:t>
            </a:r>
            <a:r>
              <a:rPr lang="zh-CN" altLang="en-US" sz="2000" dirty="0"/>
              <a:t>经济</a:t>
            </a:r>
            <a:endParaRPr lang="en-GB" altLang="zh-CN" sz="2000" dirty="0"/>
          </a:p>
          <a:p>
            <a:pPr marL="0" indent="0">
              <a:buNone/>
            </a:pPr>
            <a:r>
              <a:rPr lang="zh-CN" altLang="en-US" sz="2000" dirty="0"/>
              <a:t>       在追求时尚、独特的时代，年轻人喜欢与众不同，他们不满足于商场里的现成商品，于是，</a:t>
            </a:r>
            <a:r>
              <a:rPr lang="en-US" altLang="zh-CN" sz="2000" dirty="0"/>
              <a:t>DIY</a:t>
            </a:r>
            <a:r>
              <a:rPr lang="zh-CN" altLang="en-US" sz="2000" dirty="0"/>
              <a:t>经济开始发展起来。与一般的小点不同，这些手工作坊实行“</a:t>
            </a:r>
            <a:r>
              <a:rPr lang="en-US" altLang="zh-CN" sz="2000" dirty="0"/>
              <a:t>Do</a:t>
            </a:r>
            <a:r>
              <a:rPr lang="zh-CN" altLang="en-US" sz="2000" dirty="0"/>
              <a:t> </a:t>
            </a:r>
            <a:r>
              <a:rPr lang="en-US" altLang="zh-CN" sz="2000" dirty="0"/>
              <a:t>It</a:t>
            </a:r>
            <a:r>
              <a:rPr lang="zh-CN" altLang="en-US" sz="2000" dirty="0"/>
              <a:t> </a:t>
            </a:r>
            <a:r>
              <a:rPr lang="en-US" altLang="zh-CN" sz="2000" dirty="0"/>
              <a:t>Yourself</a:t>
            </a:r>
            <a:r>
              <a:rPr lang="zh-CN" altLang="en-US" sz="2000" dirty="0"/>
              <a:t> </a:t>
            </a:r>
            <a:r>
              <a:rPr lang="en-US" altLang="zh-CN" sz="2000" dirty="0"/>
              <a:t>(DIY)</a:t>
            </a:r>
            <a:r>
              <a:rPr lang="zh-CN" altLang="en-US" sz="2000" dirty="0"/>
              <a:t>”的新的消费理念，他们卖的不是产品本身，而是制作产品的过程。对消费者来说，是将自己的想法变为现实，感受创造的快乐；对创业者来说，实在感受一种新的创业方式。</a:t>
            </a:r>
            <a:endParaRPr lang="en-GB" altLang="zh-CN" sz="2000" dirty="0"/>
          </a:p>
          <a:p>
            <a:pPr marL="0" indent="0">
              <a:buNone/>
            </a:pPr>
            <a:r>
              <a:rPr lang="zh-CN" altLang="en-US" sz="2000" dirty="0"/>
              <a:t>       创业方向：淘吧、银饰吧、十字绣小屋、手工玩具店、毛线编织吧等。</a:t>
            </a:r>
            <a:endParaRPr lang="en-US" sz="2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F71902CA-A5D3-1B4D-9D2A-0E1120FDE3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89970" y="1685925"/>
            <a:ext cx="4184034" cy="456247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zh-CN" altLang="en-US" sz="2400" dirty="0"/>
              <a:t>问题：</a:t>
            </a:r>
            <a:endParaRPr lang="en-GB" altLang="zh-CN" sz="2400" dirty="0"/>
          </a:p>
          <a:p>
            <a:pPr>
              <a:buAutoNum type="arabicPeriod"/>
            </a:pPr>
            <a:r>
              <a:rPr lang="zh-CN" altLang="en-US" sz="2400" dirty="0"/>
              <a:t>现代的年轻人喜欢什么？</a:t>
            </a:r>
            <a:endParaRPr lang="en-GB" altLang="zh-CN" sz="2400" dirty="0"/>
          </a:p>
          <a:p>
            <a:pPr>
              <a:buAutoNum type="arabicPeriod"/>
            </a:pPr>
            <a:r>
              <a:rPr lang="zh-CN" altLang="en-US" sz="2400" dirty="0"/>
              <a:t>商场里卖什么样的商品？</a:t>
            </a:r>
            <a:endParaRPr lang="en-GB" altLang="zh-CN" sz="2400" dirty="0"/>
          </a:p>
          <a:p>
            <a:pPr>
              <a:buAutoNum type="arabicPeriod"/>
            </a:pPr>
            <a:r>
              <a:rPr lang="zh-CN" altLang="en-US" sz="2400" dirty="0"/>
              <a:t>手工作坊卖的是什么产品？</a:t>
            </a:r>
            <a:endParaRPr lang="en-GB" altLang="zh-CN" sz="2400" dirty="0"/>
          </a:p>
          <a:p>
            <a:pPr>
              <a:buAutoNum type="arabicPeriod"/>
            </a:pPr>
            <a:endParaRPr lang="en-GB" altLang="zh-CN" dirty="0"/>
          </a:p>
          <a:p>
            <a:pPr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02269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2.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四大创业经济</a:t>
            </a:r>
            <a:r>
              <a:rPr lang="en-US" altLang="zh-CN" dirty="0"/>
              <a:t>》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zh-CN" altLang="en-US" b="1" dirty="0"/>
              <a:t>作业</a:t>
            </a:r>
            <a:r>
              <a:rPr lang="zh-CN" altLang="en-US" b="1" dirty="0" smtClean="0"/>
              <a:t>：</a:t>
            </a:r>
            <a:endParaRPr lang="en-US" altLang="zh-CN" b="1" dirty="0" smtClean="0"/>
          </a:p>
          <a:p>
            <a:pPr marL="0" indent="0">
              <a:buNone/>
            </a:pPr>
            <a:endParaRPr lang="en-US" altLang="zh-CN" b="1" dirty="0"/>
          </a:p>
          <a:p>
            <a:pPr>
              <a:buAutoNum type="arabicPeriod"/>
            </a:pPr>
            <a:r>
              <a:rPr lang="zh-CN" altLang="en-US" dirty="0"/>
              <a:t>回答</a:t>
            </a:r>
            <a:r>
              <a:rPr lang="en-US" altLang="zh-CN" dirty="0" err="1"/>
              <a:t>ppt</a:t>
            </a:r>
            <a:r>
              <a:rPr lang="zh-CN" altLang="en-US" dirty="0"/>
              <a:t>中的问题</a:t>
            </a:r>
            <a:endParaRPr lang="en-US" altLang="zh-CN" dirty="0"/>
          </a:p>
          <a:p>
            <a:pPr>
              <a:buAutoNum type="arabicPeriod"/>
            </a:pPr>
            <a:r>
              <a:rPr lang="zh-CN" altLang="en-US" dirty="0"/>
              <a:t>完成课后练习</a:t>
            </a:r>
            <a:endParaRPr lang="en-US" altLang="zh-CN" dirty="0"/>
          </a:p>
          <a:p>
            <a:pPr>
              <a:buAutoNum type="arabicPeriod"/>
            </a:pPr>
            <a:r>
              <a:rPr lang="en-US" dirty="0"/>
              <a:t>Character Sheets</a:t>
            </a:r>
          </a:p>
          <a:p>
            <a:pPr>
              <a:buAutoNum type="arabicPeriod"/>
            </a:pPr>
            <a:r>
              <a:rPr lang="zh-CN" altLang="en-US" dirty="0"/>
              <a:t>预习</a:t>
            </a:r>
            <a:r>
              <a:rPr lang="en-US" altLang="zh-CN" dirty="0"/>
              <a:t>《</a:t>
            </a:r>
            <a:r>
              <a:rPr lang="zh-CN" altLang="en-US" dirty="0"/>
              <a:t>中国人的虚岁</a:t>
            </a:r>
            <a:r>
              <a:rPr lang="en-US" altLang="zh-CN" dirty="0"/>
              <a:t>》</a:t>
            </a:r>
            <a:r>
              <a:rPr lang="zh-CN" altLang="en-US" dirty="0"/>
              <a:t>，生词查字典</a:t>
            </a:r>
            <a:endParaRPr lang="en-US" altLang="zh-CN" dirty="0"/>
          </a:p>
          <a:p>
            <a:pPr>
              <a:buAutoNum type="arabicPeriod"/>
            </a:pPr>
            <a:r>
              <a:rPr lang="zh-CN" altLang="en-US" dirty="0"/>
              <a:t>预习下周课文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82949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{3FF6A488-FDAF-E748-AACE-2683C6FDF8CA}tf10001060</Template>
  <TotalTime>223</TotalTime>
  <Words>2079</Words>
  <Application>Microsoft Office PowerPoint</Application>
  <PresentationFormat>Widescreen</PresentationFormat>
  <Paragraphs>181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方正姚体</vt:lpstr>
      <vt:lpstr>华文新魏</vt:lpstr>
      <vt:lpstr>Arial</vt:lpstr>
      <vt:lpstr>Courier New</vt:lpstr>
      <vt:lpstr>Trebuchet MS</vt:lpstr>
      <vt:lpstr>Wingdings</vt:lpstr>
      <vt:lpstr>Wingdings 3</vt:lpstr>
      <vt:lpstr>Facet</vt:lpstr>
      <vt:lpstr>Chinese 6  阅读</vt:lpstr>
      <vt:lpstr>复习-生词</vt:lpstr>
      <vt:lpstr>复习-语法</vt:lpstr>
      <vt:lpstr>1.《找工作的故事》</vt:lpstr>
      <vt:lpstr>2. 《四大创业经济》</vt:lpstr>
      <vt:lpstr>2. 《四大创业经济》一、绿色经济-生词</vt:lpstr>
      <vt:lpstr>2. 《四大创业经济》一、绿色经济</vt:lpstr>
      <vt:lpstr>2. 《四大创业经济》二、拇指经济-生词</vt:lpstr>
      <vt:lpstr>2. 《四大创业经济》二、拇指经济</vt:lpstr>
      <vt:lpstr>2. 《四大创业经济》三、汽车经济-生词</vt:lpstr>
      <vt:lpstr>2. 《四大创业经济》三、汽车经济</vt:lpstr>
      <vt:lpstr>2. 《四大创业经济》四、DIY经济-生词</vt:lpstr>
      <vt:lpstr>2. 《四大创业经济》四、DIY经济</vt:lpstr>
      <vt:lpstr>2. 《四大创业经济》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Chinese 6  阅读</dc:title>
  <dc:creator>Yiying Jiao</dc:creator>
  <cp:lastModifiedBy>Yiying Jiao</cp:lastModifiedBy>
  <cp:revision>22</cp:revision>
  <dcterms:created xsi:type="dcterms:W3CDTF">2018-10-24T21:23:13Z</dcterms:created>
  <dcterms:modified xsi:type="dcterms:W3CDTF">2018-10-25T16:06:23Z</dcterms:modified>
</cp:coreProperties>
</file>