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6" r:id="rId2"/>
    <p:sldId id="272" r:id="rId3"/>
    <p:sldId id="257" r:id="rId4"/>
    <p:sldId id="273" r:id="rId5"/>
    <p:sldId id="267" r:id="rId6"/>
    <p:sldId id="271" r:id="rId7"/>
    <p:sldId id="260" r:id="rId8"/>
    <p:sldId id="262" r:id="rId9"/>
    <p:sldId id="264" r:id="rId10"/>
    <p:sldId id="261" r:id="rId11"/>
    <p:sldId id="263" r:id="rId12"/>
    <p:sldId id="265" r:id="rId13"/>
    <p:sldId id="268" r:id="rId14"/>
    <p:sldId id="266" r:id="rId15"/>
    <p:sldId id="269" r:id="rId16"/>
    <p:sldId id="270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DE46F8-24CA-4103-9CC7-0A9CEE19898F}" v="37" dt="2022-12-20T16:35:35.933"/>
    <p1510:client id="{D5CCFCB5-5987-D062-6977-CCB074AB84BA}" v="2224" dt="2022-12-20T12:32:34.1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2165" autoAdjust="0"/>
  </p:normalViewPr>
  <p:slideViewPr>
    <p:cSldViewPr snapToGrid="0">
      <p:cViewPr varScale="1">
        <p:scale>
          <a:sx n="58" d="100"/>
          <a:sy n="58" d="100"/>
        </p:scale>
        <p:origin x="8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Mansell (2203574)" userId="S::2203574@student.uwtsd.ac.uk::e5c5405a-4d9e-4cb4-846b-ac7088af8072" providerId="AD" clId="Web-{A5B2F738-E8E1-4F11-F116-EB1D0279021B}"/>
    <pc:docChg chg="addSld modSld">
      <pc:chgData name="Rhys Mansell (2203574)" userId="S::2203574@student.uwtsd.ac.uk::e5c5405a-4d9e-4cb4-846b-ac7088af8072" providerId="AD" clId="Web-{A5B2F738-E8E1-4F11-F116-EB1D0279021B}" dt="2022-12-13T12:44:36.474" v="19" actId="20577"/>
      <pc:docMkLst>
        <pc:docMk/>
      </pc:docMkLst>
      <pc:sldChg chg="modSp new">
        <pc:chgData name="Rhys Mansell (2203574)" userId="S::2203574@student.uwtsd.ac.uk::e5c5405a-4d9e-4cb4-846b-ac7088af8072" providerId="AD" clId="Web-{A5B2F738-E8E1-4F11-F116-EB1D0279021B}" dt="2022-12-13T12:44:36.474" v="19" actId="20577"/>
        <pc:sldMkLst>
          <pc:docMk/>
          <pc:sldMk cId="2944801111" sldId="272"/>
        </pc:sldMkLst>
        <pc:spChg chg="mod">
          <ac:chgData name="Rhys Mansell (2203574)" userId="S::2203574@student.uwtsd.ac.uk::e5c5405a-4d9e-4cb4-846b-ac7088af8072" providerId="AD" clId="Web-{A5B2F738-E8E1-4F11-F116-EB1D0279021B}" dt="2022-12-13T12:43:15.519" v="2" actId="20577"/>
          <ac:spMkLst>
            <pc:docMk/>
            <pc:sldMk cId="2944801111" sldId="272"/>
            <ac:spMk id="2" creationId="{73083E35-160D-17F4-B368-D6EF04480A46}"/>
          </ac:spMkLst>
        </pc:spChg>
        <pc:spChg chg="mod">
          <ac:chgData name="Rhys Mansell (2203574)" userId="S::2203574@student.uwtsd.ac.uk::e5c5405a-4d9e-4cb4-846b-ac7088af8072" providerId="AD" clId="Web-{A5B2F738-E8E1-4F11-F116-EB1D0279021B}" dt="2022-12-13T12:44:36.474" v="19" actId="20577"/>
          <ac:spMkLst>
            <pc:docMk/>
            <pc:sldMk cId="2944801111" sldId="272"/>
            <ac:spMk id="3" creationId="{50B0869E-2BFA-40EA-3EF5-B3D07D1C7EC9}"/>
          </ac:spMkLst>
        </pc:spChg>
      </pc:sldChg>
    </pc:docChg>
  </pc:docChgLst>
  <pc:docChgLst>
    <pc:chgData name="Rhys Mansell (2203574)" userId="S::2203574@student.uwtsd.ac.uk::e5c5405a-4d9e-4cb4-846b-ac7088af8072" providerId="AD" clId="Web-{44166947-AFB2-4BCE-BEE1-27C7142D6D40}"/>
    <pc:docChg chg="addSld modSld sldOrd">
      <pc:chgData name="Rhys Mansell (2203574)" userId="S::2203574@student.uwtsd.ac.uk::e5c5405a-4d9e-4cb4-846b-ac7088af8072" providerId="AD" clId="Web-{44166947-AFB2-4BCE-BEE1-27C7142D6D40}" dt="2022-12-12T10:53:19.300" v="306" actId="1076"/>
      <pc:docMkLst>
        <pc:docMk/>
      </pc:docMkLst>
      <pc:sldChg chg="addSp delSp modSp mod setBg addAnim setClrOvrMap">
        <pc:chgData name="Rhys Mansell (2203574)" userId="S::2203574@student.uwtsd.ac.uk::e5c5405a-4d9e-4cb4-846b-ac7088af8072" providerId="AD" clId="Web-{44166947-AFB2-4BCE-BEE1-27C7142D6D40}" dt="2022-12-12T10:39:47.706" v="136" actId="20577"/>
        <pc:sldMkLst>
          <pc:docMk/>
          <pc:sldMk cId="109857222" sldId="256"/>
        </pc:sldMkLst>
        <pc:spChg chg="mod">
          <ac:chgData name="Rhys Mansell (2203574)" userId="S::2203574@student.uwtsd.ac.uk::e5c5405a-4d9e-4cb4-846b-ac7088af8072" providerId="AD" clId="Web-{44166947-AFB2-4BCE-BEE1-27C7142D6D40}" dt="2022-12-12T10:39:47.706" v="13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44166947-AFB2-4BCE-BEE1-27C7142D6D40}" dt="2022-12-12T10:39:38.315" v="13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hys Mansell (2203574)" userId="S::2203574@student.uwtsd.ac.uk::e5c5405a-4d9e-4cb4-846b-ac7088af8072" providerId="AD" clId="Web-{44166947-AFB2-4BCE-BEE1-27C7142D6D40}" dt="2022-12-12T10:39:38.315" v="135"/>
          <ac:spMkLst>
            <pc:docMk/>
            <pc:sldMk cId="109857222" sldId="256"/>
            <ac:spMk id="9" creationId="{E49CC64F-7275-4E33-961B-0C5CDC439875}"/>
          </ac:spMkLst>
        </pc:spChg>
        <pc:spChg chg="add">
          <ac:chgData name="Rhys Mansell (2203574)" userId="S::2203574@student.uwtsd.ac.uk::e5c5405a-4d9e-4cb4-846b-ac7088af8072" providerId="AD" clId="Web-{44166947-AFB2-4BCE-BEE1-27C7142D6D40}" dt="2022-12-12T10:39:38.315" v="135"/>
          <ac:spMkLst>
            <pc:docMk/>
            <pc:sldMk cId="109857222" sldId="256"/>
            <ac:spMk id="14" creationId="{71B2258F-86CA-4D4D-8270-BC05FCDEBFB3}"/>
          </ac:spMkLst>
        </pc:spChg>
        <pc:picChg chg="add mod ord">
          <ac:chgData name="Rhys Mansell (2203574)" userId="S::2203574@student.uwtsd.ac.uk::e5c5405a-4d9e-4cb4-846b-ac7088af8072" providerId="AD" clId="Web-{44166947-AFB2-4BCE-BEE1-27C7142D6D40}" dt="2022-12-12T10:39:38.315" v="135"/>
          <ac:picMkLst>
            <pc:docMk/>
            <pc:sldMk cId="109857222" sldId="256"/>
            <ac:picMk id="5" creationId="{7C7C1C13-A983-1970-426B-2E0D1AB1C438}"/>
          </ac:picMkLst>
        </pc:picChg>
      </pc:sldChg>
      <pc:sldChg chg="addSp delSp modSp add mod replId setBg modClrScheme setClrOvrMap modShow chgLayout">
        <pc:chgData name="Rhys Mansell (2203574)" userId="S::2203574@student.uwtsd.ac.uk::e5c5405a-4d9e-4cb4-846b-ac7088af8072" providerId="AD" clId="Web-{44166947-AFB2-4BCE-BEE1-27C7142D6D40}" dt="2022-12-12T10:53:19.300" v="306" actId="1076"/>
        <pc:sldMkLst>
          <pc:docMk/>
          <pc:sldMk cId="3931384645" sldId="257"/>
        </pc:sldMkLst>
        <pc:spChg chg="mod ord">
          <ac:chgData name="Rhys Mansell (2203574)" userId="S::2203574@student.uwtsd.ac.uk::e5c5405a-4d9e-4cb4-846b-ac7088af8072" providerId="AD" clId="Web-{44166947-AFB2-4BCE-BEE1-27C7142D6D40}" dt="2022-12-12T10:43:18.183" v="177" actId="20577"/>
          <ac:spMkLst>
            <pc:docMk/>
            <pc:sldMk cId="3931384645" sldId="257"/>
            <ac:spMk id="2" creationId="{00000000-0000-0000-0000-000000000000}"/>
          </ac:spMkLst>
        </pc:spChg>
        <pc:spChg chg="del mod ord">
          <ac:chgData name="Rhys Mansell (2203574)" userId="S::2203574@student.uwtsd.ac.uk::e5c5405a-4d9e-4cb4-846b-ac7088af8072" providerId="AD" clId="Web-{44166947-AFB2-4BCE-BEE1-27C7142D6D40}" dt="2022-12-12T10:42:20.337" v="165"/>
          <ac:spMkLst>
            <pc:docMk/>
            <pc:sldMk cId="3931384645" sldId="257"/>
            <ac:spMk id="3" creationId="{00000000-0000-0000-0000-000000000000}"/>
          </ac:spMkLst>
        </pc:spChg>
        <pc:spChg chg="add del">
          <ac:chgData name="Rhys Mansell (2203574)" userId="S::2203574@student.uwtsd.ac.uk::e5c5405a-4d9e-4cb4-846b-ac7088af8072" providerId="AD" clId="Web-{44166947-AFB2-4BCE-BEE1-27C7142D6D40}" dt="2022-12-12T10:42:39.088" v="167"/>
          <ac:spMkLst>
            <pc:docMk/>
            <pc:sldMk cId="3931384645" sldId="257"/>
            <ac:spMk id="9" creationId="{BACC6370-2D7E-4714-9D71-7542949D7D5D}"/>
          </ac:spMkLst>
        </pc:spChg>
        <pc:spChg chg="add del">
          <ac:chgData name="Rhys Mansell (2203574)" userId="S::2203574@student.uwtsd.ac.uk::e5c5405a-4d9e-4cb4-846b-ac7088af8072" providerId="AD" clId="Web-{44166947-AFB2-4BCE-BEE1-27C7142D6D40}" dt="2022-12-12T10:42:39.088" v="167"/>
          <ac:spMkLst>
            <pc:docMk/>
            <pc:sldMk cId="3931384645" sldId="257"/>
            <ac:spMk id="11" creationId="{F68B3F68-107C-434F-AA38-110D5EA91B85}"/>
          </ac:spMkLst>
        </pc:spChg>
        <pc:spChg chg="add del">
          <ac:chgData name="Rhys Mansell (2203574)" userId="S::2203574@student.uwtsd.ac.uk::e5c5405a-4d9e-4cb4-846b-ac7088af8072" providerId="AD" clId="Web-{44166947-AFB2-4BCE-BEE1-27C7142D6D40}" dt="2022-12-12T10:42:39.088" v="167"/>
          <ac:spMkLst>
            <pc:docMk/>
            <pc:sldMk cId="3931384645" sldId="257"/>
            <ac:spMk id="13" creationId="{AAD0DBB9-1A4B-4391-81D4-CB19F9AB918A}"/>
          </ac:spMkLst>
        </pc:spChg>
        <pc:spChg chg="add del">
          <ac:chgData name="Rhys Mansell (2203574)" userId="S::2203574@student.uwtsd.ac.uk::e5c5405a-4d9e-4cb4-846b-ac7088af8072" providerId="AD" clId="Web-{44166947-AFB2-4BCE-BEE1-27C7142D6D40}" dt="2022-12-12T10:42:39.088" v="167"/>
          <ac:spMkLst>
            <pc:docMk/>
            <pc:sldMk cId="3931384645" sldId="257"/>
            <ac:spMk id="15" creationId="{063BBA22-50EA-4C4D-BE05-F1CE4E63AA56}"/>
          </ac:spMkLst>
        </pc:spChg>
        <pc:spChg chg="add">
          <ac:chgData name="Rhys Mansell (2203574)" userId="S::2203574@student.uwtsd.ac.uk::e5c5405a-4d9e-4cb4-846b-ac7088af8072" providerId="AD" clId="Web-{44166947-AFB2-4BCE-BEE1-27C7142D6D40}" dt="2022-12-12T10:42:39.088" v="167"/>
          <ac:spMkLst>
            <pc:docMk/>
            <pc:sldMk cId="3931384645" sldId="257"/>
            <ac:spMk id="20" creationId="{9228552E-C8B1-4A80-8448-0787CE0FC704}"/>
          </ac:spMkLst>
        </pc:spChg>
        <pc:spChg chg="add mod">
          <ac:chgData name="Rhys Mansell (2203574)" userId="S::2203574@student.uwtsd.ac.uk::e5c5405a-4d9e-4cb4-846b-ac7088af8072" providerId="AD" clId="Web-{44166947-AFB2-4BCE-BEE1-27C7142D6D40}" dt="2022-12-12T10:53:19.300" v="306" actId="1076"/>
          <ac:spMkLst>
            <pc:docMk/>
            <pc:sldMk cId="3931384645" sldId="257"/>
            <ac:spMk id="34" creationId="{31E38576-A2B1-8C5F-3A57-155EA5541779}"/>
          </ac:spMkLst>
        </pc:spChg>
        <pc:graphicFrameChg chg="add mod modGraphic">
          <ac:chgData name="Rhys Mansell (2203574)" userId="S::2203574@student.uwtsd.ac.uk::e5c5405a-4d9e-4cb4-846b-ac7088af8072" providerId="AD" clId="Web-{44166947-AFB2-4BCE-BEE1-27C7142D6D40}" dt="2022-12-12T10:42:39.088" v="167"/>
          <ac:graphicFrameMkLst>
            <pc:docMk/>
            <pc:sldMk cId="3931384645" sldId="257"/>
            <ac:graphicFrameMk id="5" creationId="{437074F0-783B-44C7-0593-C39F9C6281BA}"/>
          </ac:graphicFrameMkLst>
        </pc:graphicFrameChg>
      </pc:sldChg>
      <pc:sldChg chg="modSp add replId">
        <pc:chgData name="Rhys Mansell (2203574)" userId="S::2203574@student.uwtsd.ac.uk::e5c5405a-4d9e-4cb4-846b-ac7088af8072" providerId="AD" clId="Web-{44166947-AFB2-4BCE-BEE1-27C7142D6D40}" dt="2022-12-12T10:29:32.761" v="35" actId="20577"/>
        <pc:sldMkLst>
          <pc:docMk/>
          <pc:sldMk cId="1875193748" sldId="258"/>
        </pc:sldMkLst>
        <pc:spChg chg="mod">
          <ac:chgData name="Rhys Mansell (2203574)" userId="S::2203574@student.uwtsd.ac.uk::e5c5405a-4d9e-4cb4-846b-ac7088af8072" providerId="AD" clId="Web-{44166947-AFB2-4BCE-BEE1-27C7142D6D40}" dt="2022-12-12T10:29:32.761" v="35" actId="20577"/>
          <ac:spMkLst>
            <pc:docMk/>
            <pc:sldMk cId="1875193748" sldId="258"/>
            <ac:spMk id="3" creationId="{00000000-0000-0000-0000-000000000000}"/>
          </ac:spMkLst>
        </pc:spChg>
      </pc:sldChg>
      <pc:sldChg chg="modSp add replId">
        <pc:chgData name="Rhys Mansell (2203574)" userId="S::2203574@student.uwtsd.ac.uk::e5c5405a-4d9e-4cb4-846b-ac7088af8072" providerId="AD" clId="Web-{44166947-AFB2-4BCE-BEE1-27C7142D6D40}" dt="2022-12-12T10:30:29.623" v="48" actId="20577"/>
        <pc:sldMkLst>
          <pc:docMk/>
          <pc:sldMk cId="3302132141" sldId="259"/>
        </pc:sldMkLst>
        <pc:spChg chg="mod">
          <ac:chgData name="Rhys Mansell (2203574)" userId="S::2203574@student.uwtsd.ac.uk::e5c5405a-4d9e-4cb4-846b-ac7088af8072" providerId="AD" clId="Web-{44166947-AFB2-4BCE-BEE1-27C7142D6D40}" dt="2022-12-12T10:30:29.623" v="48" actId="20577"/>
          <ac:spMkLst>
            <pc:docMk/>
            <pc:sldMk cId="3302132141" sldId="259"/>
            <ac:spMk id="3" creationId="{00000000-0000-0000-0000-000000000000}"/>
          </ac:spMkLst>
        </pc:spChg>
      </pc:sldChg>
      <pc:sldChg chg="modSp add ord replId">
        <pc:chgData name="Rhys Mansell (2203574)" userId="S::2203574@student.uwtsd.ac.uk::e5c5405a-4d9e-4cb4-846b-ac7088af8072" providerId="AD" clId="Web-{44166947-AFB2-4BCE-BEE1-27C7142D6D40}" dt="2022-12-12T10:41:42.508" v="141" actId="20577"/>
        <pc:sldMkLst>
          <pc:docMk/>
          <pc:sldMk cId="4213842870" sldId="260"/>
        </pc:sldMkLst>
        <pc:spChg chg="mod">
          <ac:chgData name="Rhys Mansell (2203574)" userId="S::2203574@student.uwtsd.ac.uk::e5c5405a-4d9e-4cb4-846b-ac7088af8072" providerId="AD" clId="Web-{44166947-AFB2-4BCE-BEE1-27C7142D6D40}" dt="2022-12-12T10:30:41.889" v="52" actId="20577"/>
          <ac:spMkLst>
            <pc:docMk/>
            <pc:sldMk cId="4213842870" sldId="260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44166947-AFB2-4BCE-BEE1-27C7142D6D40}" dt="2022-12-12T10:41:42.508" v="141" actId="20577"/>
          <ac:spMkLst>
            <pc:docMk/>
            <pc:sldMk cId="4213842870" sldId="260"/>
            <ac:spMk id="3" creationId="{00000000-0000-0000-0000-000000000000}"/>
          </ac:spMkLst>
        </pc:spChg>
      </pc:sldChg>
      <pc:sldChg chg="modSp add replId">
        <pc:chgData name="Rhys Mansell (2203574)" userId="S::2203574@student.uwtsd.ac.uk::e5c5405a-4d9e-4cb4-846b-ac7088af8072" providerId="AD" clId="Web-{44166947-AFB2-4BCE-BEE1-27C7142D6D40}" dt="2022-12-12T10:41:56.243" v="151" actId="20577"/>
        <pc:sldMkLst>
          <pc:docMk/>
          <pc:sldMk cId="3835226975" sldId="261"/>
        </pc:sldMkLst>
        <pc:spChg chg="mod">
          <ac:chgData name="Rhys Mansell (2203574)" userId="S::2203574@student.uwtsd.ac.uk::e5c5405a-4d9e-4cb4-846b-ac7088af8072" providerId="AD" clId="Web-{44166947-AFB2-4BCE-BEE1-27C7142D6D40}" dt="2022-12-12T10:30:51.202" v="54" actId="20577"/>
          <ac:spMkLst>
            <pc:docMk/>
            <pc:sldMk cId="3835226975" sldId="261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44166947-AFB2-4BCE-BEE1-27C7142D6D40}" dt="2022-12-12T10:41:56.243" v="151" actId="20577"/>
          <ac:spMkLst>
            <pc:docMk/>
            <pc:sldMk cId="3835226975" sldId="261"/>
            <ac:spMk id="3" creationId="{00000000-0000-0000-0000-000000000000}"/>
          </ac:spMkLst>
        </pc:spChg>
      </pc:sldChg>
      <pc:sldChg chg="modSp add ord replId">
        <pc:chgData name="Rhys Mansell (2203574)" userId="S::2203574@student.uwtsd.ac.uk::e5c5405a-4d9e-4cb4-846b-ac7088af8072" providerId="AD" clId="Web-{44166947-AFB2-4BCE-BEE1-27C7142D6D40}" dt="2022-12-12T10:31:11.890" v="58" actId="20577"/>
        <pc:sldMkLst>
          <pc:docMk/>
          <pc:sldMk cId="177050123" sldId="262"/>
        </pc:sldMkLst>
        <pc:spChg chg="mod">
          <ac:chgData name="Rhys Mansell (2203574)" userId="S::2203574@student.uwtsd.ac.uk::e5c5405a-4d9e-4cb4-846b-ac7088af8072" providerId="AD" clId="Web-{44166947-AFB2-4BCE-BEE1-27C7142D6D40}" dt="2022-12-12T10:31:11.890" v="58" actId="20577"/>
          <ac:spMkLst>
            <pc:docMk/>
            <pc:sldMk cId="177050123" sldId="262"/>
            <ac:spMk id="2" creationId="{00000000-0000-0000-0000-000000000000}"/>
          </ac:spMkLst>
        </pc:spChg>
      </pc:sldChg>
      <pc:sldChg chg="modSp add ord replId">
        <pc:chgData name="Rhys Mansell (2203574)" userId="S::2203574@student.uwtsd.ac.uk::e5c5405a-4d9e-4cb4-846b-ac7088af8072" providerId="AD" clId="Web-{44166947-AFB2-4BCE-BEE1-27C7142D6D40}" dt="2022-12-12T10:31:55.267" v="65" actId="20577"/>
        <pc:sldMkLst>
          <pc:docMk/>
          <pc:sldMk cId="3480997130" sldId="263"/>
        </pc:sldMkLst>
        <pc:spChg chg="mod">
          <ac:chgData name="Rhys Mansell (2203574)" userId="S::2203574@student.uwtsd.ac.uk::e5c5405a-4d9e-4cb4-846b-ac7088af8072" providerId="AD" clId="Web-{44166947-AFB2-4BCE-BEE1-27C7142D6D40}" dt="2022-12-12T10:31:55.267" v="65" actId="20577"/>
          <ac:spMkLst>
            <pc:docMk/>
            <pc:sldMk cId="3480997130" sldId="263"/>
            <ac:spMk id="2" creationId="{00000000-0000-0000-0000-000000000000}"/>
          </ac:spMkLst>
        </pc:spChg>
      </pc:sldChg>
      <pc:sldChg chg="modSp add ord replId">
        <pc:chgData name="Rhys Mansell (2203574)" userId="S::2203574@student.uwtsd.ac.uk::e5c5405a-4d9e-4cb4-846b-ac7088af8072" providerId="AD" clId="Web-{44166947-AFB2-4BCE-BEE1-27C7142D6D40}" dt="2022-12-12T10:32:11.830" v="73" actId="20577"/>
        <pc:sldMkLst>
          <pc:docMk/>
          <pc:sldMk cId="3862102240" sldId="264"/>
        </pc:sldMkLst>
        <pc:spChg chg="mod">
          <ac:chgData name="Rhys Mansell (2203574)" userId="S::2203574@student.uwtsd.ac.uk::e5c5405a-4d9e-4cb4-846b-ac7088af8072" providerId="AD" clId="Web-{44166947-AFB2-4BCE-BEE1-27C7142D6D40}" dt="2022-12-12T10:32:11.830" v="73" actId="20577"/>
          <ac:spMkLst>
            <pc:docMk/>
            <pc:sldMk cId="3862102240" sldId="264"/>
            <ac:spMk id="2" creationId="{00000000-0000-0000-0000-000000000000}"/>
          </ac:spMkLst>
        </pc:spChg>
      </pc:sldChg>
      <pc:sldChg chg="modSp add ord replId">
        <pc:chgData name="Rhys Mansell (2203574)" userId="S::2203574@student.uwtsd.ac.uk::e5c5405a-4d9e-4cb4-846b-ac7088af8072" providerId="AD" clId="Web-{44166947-AFB2-4BCE-BEE1-27C7142D6D40}" dt="2022-12-12T10:37:11.372" v="81" actId="20577"/>
        <pc:sldMkLst>
          <pc:docMk/>
          <pc:sldMk cId="858160480" sldId="265"/>
        </pc:sldMkLst>
        <pc:spChg chg="mod">
          <ac:chgData name="Rhys Mansell (2203574)" userId="S::2203574@student.uwtsd.ac.uk::e5c5405a-4d9e-4cb4-846b-ac7088af8072" providerId="AD" clId="Web-{44166947-AFB2-4BCE-BEE1-27C7142D6D40}" dt="2022-12-12T10:32:30.955" v="78" actId="20577"/>
          <ac:spMkLst>
            <pc:docMk/>
            <pc:sldMk cId="858160480" sldId="265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44166947-AFB2-4BCE-BEE1-27C7142D6D40}" dt="2022-12-12T10:37:11.372" v="81" actId="20577"/>
          <ac:spMkLst>
            <pc:docMk/>
            <pc:sldMk cId="858160480" sldId="265"/>
            <ac:spMk id="3" creationId="{00000000-0000-0000-0000-000000000000}"/>
          </ac:spMkLst>
        </pc:spChg>
      </pc:sldChg>
    </pc:docChg>
  </pc:docChgLst>
  <pc:docChgLst>
    <pc:chgData name="Rhys Mansell (2203574)" userId="S::2203574@student.uwtsd.ac.uk::e5c5405a-4d9e-4cb4-846b-ac7088af8072" providerId="AD" clId="Web-{31A19D7C-5D6A-851D-631C-F4F88CCB1E7A}"/>
    <pc:docChg chg="addSld modSld">
      <pc:chgData name="Rhys Mansell (2203574)" userId="S::2203574@student.uwtsd.ac.uk::e5c5405a-4d9e-4cb4-846b-ac7088af8072" providerId="AD" clId="Web-{31A19D7C-5D6A-851D-631C-F4F88CCB1E7A}" dt="2022-12-12T12:44:42.697" v="8" actId="20577"/>
      <pc:docMkLst>
        <pc:docMk/>
      </pc:docMkLst>
      <pc:sldChg chg="modSp">
        <pc:chgData name="Rhys Mansell (2203574)" userId="S::2203574@student.uwtsd.ac.uk::e5c5405a-4d9e-4cb4-846b-ac7088af8072" providerId="AD" clId="Web-{31A19D7C-5D6A-851D-631C-F4F88CCB1E7A}" dt="2022-12-12T12:44:42.697" v="8" actId="20577"/>
        <pc:sldMkLst>
          <pc:docMk/>
          <pc:sldMk cId="3931384645" sldId="257"/>
        </pc:sldMkLst>
        <pc:spChg chg="mod">
          <ac:chgData name="Rhys Mansell (2203574)" userId="S::2203574@student.uwtsd.ac.uk::e5c5405a-4d9e-4cb4-846b-ac7088af8072" providerId="AD" clId="Web-{31A19D7C-5D6A-851D-631C-F4F88CCB1E7A}" dt="2022-12-12T12:44:42.697" v="8" actId="20577"/>
          <ac:spMkLst>
            <pc:docMk/>
            <pc:sldMk cId="3931384645" sldId="257"/>
            <ac:spMk id="34" creationId="{31E38576-A2B1-8C5F-3A57-155EA5541779}"/>
          </ac:spMkLst>
        </pc:spChg>
      </pc:sldChg>
      <pc:sldChg chg="modSp new">
        <pc:chgData name="Rhys Mansell (2203574)" userId="S::2203574@student.uwtsd.ac.uk::e5c5405a-4d9e-4cb4-846b-ac7088af8072" providerId="AD" clId="Web-{31A19D7C-5D6A-851D-631C-F4F88CCB1E7A}" dt="2022-12-12T12:44:26.947" v="7" actId="20577"/>
        <pc:sldMkLst>
          <pc:docMk/>
          <pc:sldMk cId="168483015" sldId="266"/>
        </pc:sldMkLst>
        <pc:spChg chg="mod">
          <ac:chgData name="Rhys Mansell (2203574)" userId="S::2203574@student.uwtsd.ac.uk::e5c5405a-4d9e-4cb4-846b-ac7088af8072" providerId="AD" clId="Web-{31A19D7C-5D6A-851D-631C-F4F88CCB1E7A}" dt="2022-12-12T12:44:08.305" v="3" actId="20577"/>
          <ac:spMkLst>
            <pc:docMk/>
            <pc:sldMk cId="168483015" sldId="266"/>
            <ac:spMk id="2" creationId="{97CB7ED9-1BC4-DB9D-13DF-E7DC712094E5}"/>
          </ac:spMkLst>
        </pc:spChg>
        <pc:spChg chg="mod">
          <ac:chgData name="Rhys Mansell (2203574)" userId="S::2203574@student.uwtsd.ac.uk::e5c5405a-4d9e-4cb4-846b-ac7088af8072" providerId="AD" clId="Web-{31A19D7C-5D6A-851D-631C-F4F88CCB1E7A}" dt="2022-12-12T12:44:26.947" v="7" actId="20577"/>
          <ac:spMkLst>
            <pc:docMk/>
            <pc:sldMk cId="168483015" sldId="266"/>
            <ac:spMk id="3" creationId="{0F6951E7-ED6E-70DA-BB4F-8CFF88415820}"/>
          </ac:spMkLst>
        </pc:spChg>
      </pc:sldChg>
    </pc:docChg>
  </pc:docChgLst>
  <pc:docChgLst>
    <pc:chgData name="Rhys Mansell (2203574)" userId="S::2203574@student.uwtsd.ac.uk::e5c5405a-4d9e-4cb4-846b-ac7088af8072" providerId="AD" clId="Web-{D5CCFCB5-5987-D062-6977-CCB074AB84BA}"/>
    <pc:docChg chg="addSld delSld modSld">
      <pc:chgData name="Rhys Mansell (2203574)" userId="S::2203574@student.uwtsd.ac.uk::e5c5405a-4d9e-4cb4-846b-ac7088af8072" providerId="AD" clId="Web-{D5CCFCB5-5987-D062-6977-CCB074AB84BA}" dt="2022-12-20T12:32:34.157" v="2159" actId="20577"/>
      <pc:docMkLst>
        <pc:docMk/>
      </pc:docMkLst>
      <pc:sldChg chg="modSp">
        <pc:chgData name="Rhys Mansell (2203574)" userId="S::2203574@student.uwtsd.ac.uk::e5c5405a-4d9e-4cb4-846b-ac7088af8072" providerId="AD" clId="Web-{D5CCFCB5-5987-D062-6977-CCB074AB84BA}" dt="2022-12-14T09:15:59.100" v="0" actId="20577"/>
        <pc:sldMkLst>
          <pc:docMk/>
          <pc:sldMk cId="3931384645" sldId="257"/>
        </pc:sldMkLst>
        <pc:spChg chg="mod">
          <ac:chgData name="Rhys Mansell (2203574)" userId="S::2203574@student.uwtsd.ac.uk::e5c5405a-4d9e-4cb4-846b-ac7088af8072" providerId="AD" clId="Web-{D5CCFCB5-5987-D062-6977-CCB074AB84BA}" dt="2022-12-14T09:15:59.100" v="0" actId="20577"/>
          <ac:spMkLst>
            <pc:docMk/>
            <pc:sldMk cId="3931384645" sldId="257"/>
            <ac:spMk id="12" creationId="{72FE8CC7-C06F-91B3-32A9-88A8B33C6524}"/>
          </ac:spMkLst>
        </pc:spChg>
      </pc:sldChg>
      <pc:sldChg chg="addSp delSp modSp">
        <pc:chgData name="Rhys Mansell (2203574)" userId="S::2203574@student.uwtsd.ac.uk::e5c5405a-4d9e-4cb4-846b-ac7088af8072" providerId="AD" clId="Web-{D5CCFCB5-5987-D062-6977-CCB074AB84BA}" dt="2022-12-14T18:03:56.353" v="1241"/>
        <pc:sldMkLst>
          <pc:docMk/>
          <pc:sldMk cId="4213842870" sldId="260"/>
        </pc:sldMkLst>
        <pc:spChg chg="mod">
          <ac:chgData name="Rhys Mansell (2203574)" userId="S::2203574@student.uwtsd.ac.uk::e5c5405a-4d9e-4cb4-846b-ac7088af8072" providerId="AD" clId="Web-{D5CCFCB5-5987-D062-6977-CCB074AB84BA}" dt="2022-12-14T11:21:18.614" v="199" actId="20577"/>
          <ac:spMkLst>
            <pc:docMk/>
            <pc:sldMk cId="4213842870" sldId="260"/>
            <ac:spMk id="2" creationId="{00000000-0000-0000-0000-000000000000}"/>
          </ac:spMkLst>
        </pc:spChg>
        <pc:spChg chg="del mod">
          <ac:chgData name="Rhys Mansell (2203574)" userId="S::2203574@student.uwtsd.ac.uk::e5c5405a-4d9e-4cb4-846b-ac7088af8072" providerId="AD" clId="Web-{D5CCFCB5-5987-D062-6977-CCB074AB84BA}" dt="2022-12-14T11:23:31.868" v="200"/>
          <ac:spMkLst>
            <pc:docMk/>
            <pc:sldMk cId="4213842870" sldId="260"/>
            <ac:spMk id="3" creationId="{00000000-0000-0000-0000-000000000000}"/>
          </ac:spMkLst>
        </pc:spChg>
        <pc:spChg chg="add mod ord">
          <ac:chgData name="Rhys Mansell (2203574)" userId="S::2203574@student.uwtsd.ac.uk::e5c5405a-4d9e-4cb4-846b-ac7088af8072" providerId="AD" clId="Web-{D5CCFCB5-5987-D062-6977-CCB074AB84BA}" dt="2022-12-14T18:03:56.353" v="1241"/>
          <ac:spMkLst>
            <pc:docMk/>
            <pc:sldMk cId="4213842870" sldId="260"/>
            <ac:spMk id="3" creationId="{5A3FFCCE-31BD-9089-0A8B-E9FE33F25DD4}"/>
          </ac:spMkLst>
        </pc:spChg>
        <pc:spChg chg="add del mod ord">
          <ac:chgData name="Rhys Mansell (2203574)" userId="S::2203574@student.uwtsd.ac.uk::e5c5405a-4d9e-4cb4-846b-ac7088af8072" providerId="AD" clId="Web-{D5CCFCB5-5987-D062-6977-CCB074AB84BA}" dt="2022-12-14T17:52:45.170" v="1187"/>
          <ac:spMkLst>
            <pc:docMk/>
            <pc:sldMk cId="4213842870" sldId="260"/>
            <ac:spMk id="5" creationId="{3CB2B004-88D1-3D0C-E941-15AF39FB7C51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2:14:08.039" v="424" actId="14100"/>
          <ac:spMkLst>
            <pc:docMk/>
            <pc:sldMk cId="4213842870" sldId="260"/>
            <ac:spMk id="6" creationId="{9E70C986-9C4E-A3A3-88E3-F11E30A39071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2:12:47.568" v="419" actId="14100"/>
          <ac:spMkLst>
            <pc:docMk/>
            <pc:sldMk cId="4213842870" sldId="260"/>
            <ac:spMk id="7" creationId="{379C3A9E-13A4-21EC-45B0-46A4EF905AB2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2:13:06.131" v="421" actId="14100"/>
          <ac:spMkLst>
            <pc:docMk/>
            <pc:sldMk cId="4213842870" sldId="260"/>
            <ac:spMk id="8" creationId="{7E0A8EBF-389D-6891-F1FE-84F15B0BE405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2:13:56.257" v="423" actId="20577"/>
          <ac:spMkLst>
            <pc:docMk/>
            <pc:sldMk cId="4213842870" sldId="260"/>
            <ac:spMk id="9" creationId="{38C9732C-AFF1-F142-FC32-5A65356E64C8}"/>
          </ac:spMkLst>
        </pc:spChg>
        <pc:spChg chg="add del mod">
          <ac:chgData name="Rhys Mansell (2203574)" userId="S::2203574@student.uwtsd.ac.uk::e5c5405a-4d9e-4cb4-846b-ac7088af8072" providerId="AD" clId="Web-{D5CCFCB5-5987-D062-6977-CCB074AB84BA}" dt="2022-12-14T17:52:40.467" v="1185"/>
          <ac:spMkLst>
            <pc:docMk/>
            <pc:sldMk cId="4213842870" sldId="260"/>
            <ac:spMk id="10" creationId="{61ECB0DE-0046-3FE3-A3FB-69563EC22927}"/>
          </ac:spMkLst>
        </pc:spChg>
        <pc:picChg chg="add mod ord">
          <ac:chgData name="Rhys Mansell (2203574)" userId="S::2203574@student.uwtsd.ac.uk::e5c5405a-4d9e-4cb4-846b-ac7088af8072" providerId="AD" clId="Web-{D5CCFCB5-5987-D062-6977-CCB074AB84BA}" dt="2022-12-14T17:49:19.272" v="1163" actId="1076"/>
          <ac:picMkLst>
            <pc:docMk/>
            <pc:sldMk cId="4213842870" sldId="260"/>
            <ac:picMk id="4" creationId="{AF8E5861-6530-EFF4-3941-44DC00318A94}"/>
          </ac:picMkLst>
        </pc:picChg>
        <pc:picChg chg="add del mod">
          <ac:chgData name="Rhys Mansell (2203574)" userId="S::2203574@student.uwtsd.ac.uk::e5c5405a-4d9e-4cb4-846b-ac7088af8072" providerId="AD" clId="Web-{D5CCFCB5-5987-D062-6977-CCB074AB84BA}" dt="2022-12-14T14:44:02.114" v="448"/>
          <ac:picMkLst>
            <pc:docMk/>
            <pc:sldMk cId="4213842870" sldId="260"/>
            <ac:picMk id="10" creationId="{64633B9F-9757-A94A-171D-6B9D1C8C05D6}"/>
          </ac:picMkLst>
        </pc:picChg>
        <pc:picChg chg="add mod">
          <ac:chgData name="Rhys Mansell (2203574)" userId="S::2203574@student.uwtsd.ac.uk::e5c5405a-4d9e-4cb4-846b-ac7088af8072" providerId="AD" clId="Web-{D5CCFCB5-5987-D062-6977-CCB074AB84BA}" dt="2022-12-14T17:53:19.500" v="1193" actId="1076"/>
          <ac:picMkLst>
            <pc:docMk/>
            <pc:sldMk cId="4213842870" sldId="260"/>
            <ac:picMk id="11" creationId="{CE4BCE6B-DDF7-FCA7-1CCD-7D957C97C076}"/>
          </ac:picMkLst>
        </pc:picChg>
      </pc:sldChg>
      <pc:sldChg chg="addSp delSp modSp">
        <pc:chgData name="Rhys Mansell (2203574)" userId="S::2203574@student.uwtsd.ac.uk::e5c5405a-4d9e-4cb4-846b-ac7088af8072" providerId="AD" clId="Web-{D5CCFCB5-5987-D062-6977-CCB074AB84BA}" dt="2022-12-16T11:17:08.610" v="1634" actId="20577"/>
        <pc:sldMkLst>
          <pc:docMk/>
          <pc:sldMk cId="3835226975" sldId="261"/>
        </pc:sldMkLst>
        <pc:spChg chg="mod">
          <ac:chgData name="Rhys Mansell (2203574)" userId="S::2203574@student.uwtsd.ac.uk::e5c5405a-4d9e-4cb4-846b-ac7088af8072" providerId="AD" clId="Web-{D5CCFCB5-5987-D062-6977-CCB074AB84BA}" dt="2022-12-16T11:17:08.610" v="1634" actId="20577"/>
          <ac:spMkLst>
            <pc:docMk/>
            <pc:sldMk cId="3835226975" sldId="261"/>
            <ac:spMk id="2" creationId="{00000000-0000-0000-0000-000000000000}"/>
          </ac:spMkLst>
        </pc:spChg>
        <pc:spChg chg="del mod">
          <ac:chgData name="Rhys Mansell (2203574)" userId="S::2203574@student.uwtsd.ac.uk::e5c5405a-4d9e-4cb4-846b-ac7088af8072" providerId="AD" clId="Web-{D5CCFCB5-5987-D062-6977-CCB074AB84BA}" dt="2022-12-14T17:55:52.271" v="1198"/>
          <ac:spMkLst>
            <pc:docMk/>
            <pc:sldMk cId="3835226975" sldId="261"/>
            <ac:spMk id="3" creationId="{00000000-0000-0000-0000-000000000000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6T10:23:56.374" v="1486" actId="20577"/>
          <ac:spMkLst>
            <pc:docMk/>
            <pc:sldMk cId="3835226975" sldId="261"/>
            <ac:spMk id="3" creationId="{2B1CEF2A-AC83-F3A3-AE7C-E7572512D897}"/>
          </ac:spMkLst>
        </pc:spChg>
        <pc:spChg chg="add mod ord">
          <ac:chgData name="Rhys Mansell (2203574)" userId="S::2203574@student.uwtsd.ac.uk::e5c5405a-4d9e-4cb4-846b-ac7088af8072" providerId="AD" clId="Web-{D5CCFCB5-5987-D062-6977-CCB074AB84BA}" dt="2022-12-14T17:56:03.147" v="1199"/>
          <ac:spMkLst>
            <pc:docMk/>
            <pc:sldMk cId="3835226975" sldId="261"/>
            <ac:spMk id="4" creationId="{E4F970F4-545E-B267-3EE7-65489E6E329A}"/>
          </ac:spMkLst>
        </pc:spChg>
        <pc:spChg chg="add del mod">
          <ac:chgData name="Rhys Mansell (2203574)" userId="S::2203574@student.uwtsd.ac.uk::e5c5405a-4d9e-4cb4-846b-ac7088af8072" providerId="AD" clId="Web-{D5CCFCB5-5987-D062-6977-CCB074AB84BA}" dt="2022-12-16T10:23:21.686" v="1484"/>
          <ac:spMkLst>
            <pc:docMk/>
            <pc:sldMk cId="3835226975" sldId="261"/>
            <ac:spMk id="6" creationId="{A82DBD97-A5AB-F2FD-2A9F-910C9A22FEEB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6T10:35:53.517" v="1624" actId="20577"/>
          <ac:spMkLst>
            <pc:docMk/>
            <pc:sldMk cId="3835226975" sldId="261"/>
            <ac:spMk id="7" creationId="{EF3A3212-3056-4C8F-81DC-11EC203EB970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7:58:54.450" v="1219" actId="20577"/>
          <ac:spMkLst>
            <pc:docMk/>
            <pc:sldMk cId="3835226975" sldId="261"/>
            <ac:spMk id="8" creationId="{470A7C33-42D4-3262-37BB-2F8630D9E221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02:04.067" v="1240" actId="1076"/>
          <ac:spMkLst>
            <pc:docMk/>
            <pc:sldMk cId="3835226975" sldId="261"/>
            <ac:spMk id="9" creationId="{3B703694-BA16-D6A4-1015-1EBDDAEE1264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01:52.067" v="1239" actId="1076"/>
          <ac:spMkLst>
            <pc:docMk/>
            <pc:sldMk cId="3835226975" sldId="261"/>
            <ac:spMk id="10" creationId="{9F6CD1EC-E19A-699C-356A-BF5EACF4AF7D}"/>
          </ac:spMkLst>
        </pc:spChg>
        <pc:picChg chg="add mod ord">
          <ac:chgData name="Rhys Mansell (2203574)" userId="S::2203574@student.uwtsd.ac.uk::e5c5405a-4d9e-4cb4-846b-ac7088af8072" providerId="AD" clId="Web-{D5CCFCB5-5987-D062-6977-CCB074AB84BA}" dt="2022-12-14T17:55:52.271" v="1198"/>
          <ac:picMkLst>
            <pc:docMk/>
            <pc:sldMk cId="3835226975" sldId="261"/>
            <ac:picMk id="5" creationId="{6BDED720-30D4-2623-6AE2-9E97BB95D303}"/>
          </ac:picMkLst>
        </pc:picChg>
        <pc:picChg chg="add del mod">
          <ac:chgData name="Rhys Mansell (2203574)" userId="S::2203574@student.uwtsd.ac.uk::e5c5405a-4d9e-4cb4-846b-ac7088af8072" providerId="AD" clId="Web-{D5CCFCB5-5987-D062-6977-CCB074AB84BA}" dt="2022-12-14T17:56:52.086" v="1206"/>
          <ac:picMkLst>
            <pc:docMk/>
            <pc:sldMk cId="3835226975" sldId="261"/>
            <ac:picMk id="6" creationId="{026C4DC6-3204-7D08-05A3-59AC19224F9F}"/>
          </ac:picMkLst>
        </pc:picChg>
        <pc:picChg chg="add del mod">
          <ac:chgData name="Rhys Mansell (2203574)" userId="S::2203574@student.uwtsd.ac.uk::e5c5405a-4d9e-4cb4-846b-ac7088af8072" providerId="AD" clId="Web-{D5CCFCB5-5987-D062-6977-CCB074AB84BA}" dt="2022-12-14T17:57:24.806" v="1215"/>
          <ac:picMkLst>
            <pc:docMk/>
            <pc:sldMk cId="3835226975" sldId="261"/>
            <ac:picMk id="7" creationId="{20B56900-793E-2F7D-840D-23D629EE9ABA}"/>
          </ac:picMkLst>
        </pc:picChg>
      </pc:sldChg>
      <pc:sldChg chg="addSp modSp">
        <pc:chgData name="Rhys Mansell (2203574)" userId="S::2203574@student.uwtsd.ac.uk::e5c5405a-4d9e-4cb4-846b-ac7088af8072" providerId="AD" clId="Web-{D5CCFCB5-5987-D062-6977-CCB074AB84BA}" dt="2022-12-20T11:16:51.374" v="2028" actId="20577"/>
        <pc:sldMkLst>
          <pc:docMk/>
          <pc:sldMk cId="177050123" sldId="262"/>
        </pc:sldMkLst>
        <pc:spChg chg="mod">
          <ac:chgData name="Rhys Mansell (2203574)" userId="S::2203574@student.uwtsd.ac.uk::e5c5405a-4d9e-4cb4-846b-ac7088af8072" providerId="AD" clId="Web-{D5CCFCB5-5987-D062-6977-CCB074AB84BA}" dt="2022-12-14T15:16:44.809" v="767" actId="20577"/>
          <ac:spMkLst>
            <pc:docMk/>
            <pc:sldMk cId="177050123" sldId="262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14T15:29:08.329" v="812" actId="20577"/>
          <ac:spMkLst>
            <pc:docMk/>
            <pc:sldMk cId="177050123" sldId="262"/>
            <ac:spMk id="3" creationId="{00000000-0000-0000-0000-000000000000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04:27.198" v="1247" actId="20577"/>
          <ac:spMkLst>
            <pc:docMk/>
            <pc:sldMk cId="177050123" sldId="262"/>
            <ac:spMk id="4" creationId="{081D62D2-2A83-1007-465D-FF7A38315883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04:19.385" v="1245" actId="20577"/>
          <ac:spMkLst>
            <pc:docMk/>
            <pc:sldMk cId="177050123" sldId="262"/>
            <ac:spMk id="5" creationId="{4EC433EC-49C8-A23B-5AD2-BF5BD3DB4C28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05:00.793" v="1255" actId="20577"/>
          <ac:spMkLst>
            <pc:docMk/>
            <pc:sldMk cId="177050123" sldId="262"/>
            <ac:spMk id="8" creationId="{FE54DE2E-0156-AF5C-DEF1-14B1F0BE9723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25:04.231" v="1404" actId="20577"/>
          <ac:spMkLst>
            <pc:docMk/>
            <pc:sldMk cId="177050123" sldId="262"/>
            <ac:spMk id="17" creationId="{1528FFAD-3191-E82A-B50C-CC9B6A721AA3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6T12:58:39.443" v="2024" actId="20577"/>
          <ac:spMkLst>
            <pc:docMk/>
            <pc:sldMk cId="177050123" sldId="262"/>
            <ac:spMk id="18" creationId="{591A8BF3-DE25-0445-62EA-01A00A677DF6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20T11:16:51.374" v="2028" actId="20577"/>
          <ac:spMkLst>
            <pc:docMk/>
            <pc:sldMk cId="177050123" sldId="262"/>
            <ac:spMk id="19" creationId="{5AF46248-E276-7EA1-7897-E7AFDF527597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04:52.324" v="1253" actId="20577"/>
          <ac:spMkLst>
            <pc:docMk/>
            <pc:sldMk cId="177050123" sldId="262"/>
            <ac:spMk id="20" creationId="{3EE6DC9D-F6D0-C951-F4C1-7E3EED6A251B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04:42.370" v="1251" actId="20577"/>
          <ac:spMkLst>
            <pc:docMk/>
            <pc:sldMk cId="177050123" sldId="262"/>
            <ac:spMk id="21" creationId="{A23CBABF-A340-D37F-4196-B992749EB271}"/>
          </ac:spMkLst>
        </pc:spChg>
        <pc:picChg chg="add mod">
          <ac:chgData name="Rhys Mansell (2203574)" userId="S::2203574@student.uwtsd.ac.uk::e5c5405a-4d9e-4cb4-846b-ac7088af8072" providerId="AD" clId="Web-{D5CCFCB5-5987-D062-6977-CCB074AB84BA}" dt="2022-12-14T14:44:39.834" v="457" actId="1076"/>
          <ac:picMkLst>
            <pc:docMk/>
            <pc:sldMk cId="177050123" sldId="262"/>
            <ac:picMk id="6" creationId="{604C1386-190D-FDE4-4A5C-341E49605AB4}"/>
          </ac:picMkLst>
        </pc:picChg>
        <pc:picChg chg="add mod">
          <ac:chgData name="Rhys Mansell (2203574)" userId="S::2203574@student.uwtsd.ac.uk::e5c5405a-4d9e-4cb4-846b-ac7088af8072" providerId="AD" clId="Web-{D5CCFCB5-5987-D062-6977-CCB074AB84BA}" dt="2022-12-14T14:45:36.538" v="461" actId="1076"/>
          <ac:picMkLst>
            <pc:docMk/>
            <pc:sldMk cId="177050123" sldId="262"/>
            <ac:picMk id="7" creationId="{3CF30B76-A7B9-11F2-0D3B-04513ACE8933}"/>
          </ac:picMkLst>
        </pc:picChg>
        <pc:picChg chg="add mod">
          <ac:chgData name="Rhys Mansell (2203574)" userId="S::2203574@student.uwtsd.ac.uk::e5c5405a-4d9e-4cb4-846b-ac7088af8072" providerId="AD" clId="Web-{D5CCFCB5-5987-D062-6977-CCB074AB84BA}" dt="2022-12-14T14:49:39.389" v="484" actId="1076"/>
          <ac:picMkLst>
            <pc:docMk/>
            <pc:sldMk cId="177050123" sldId="262"/>
            <ac:picMk id="9" creationId="{FFCC01E3-A71A-4D2A-43C2-952C3A13F500}"/>
          </ac:picMkLst>
        </pc:picChg>
        <pc:picChg chg="add mod">
          <ac:chgData name="Rhys Mansell (2203574)" userId="S::2203574@student.uwtsd.ac.uk::e5c5405a-4d9e-4cb4-846b-ac7088af8072" providerId="AD" clId="Web-{D5CCFCB5-5987-D062-6977-CCB074AB84BA}" dt="2022-12-14T14:49:32.826" v="483" actId="1076"/>
          <ac:picMkLst>
            <pc:docMk/>
            <pc:sldMk cId="177050123" sldId="262"/>
            <ac:picMk id="10" creationId="{AF27D2D5-B6FA-9915-B94F-5FBC388E464B}"/>
          </ac:picMkLst>
        </pc:picChg>
        <pc:cxnChg chg="add mod">
          <ac:chgData name="Rhys Mansell (2203574)" userId="S::2203574@student.uwtsd.ac.uk::e5c5405a-4d9e-4cb4-846b-ac7088af8072" providerId="AD" clId="Web-{D5CCFCB5-5987-D062-6977-CCB074AB84BA}" dt="2022-12-14T18:05:26.388" v="1258"/>
          <ac:cxnSpMkLst>
            <pc:docMk/>
            <pc:sldMk cId="177050123" sldId="262"/>
            <ac:cxnSpMk id="11" creationId="{B73808DF-8D7E-364F-7981-561A814379CC}"/>
          </ac:cxnSpMkLst>
        </pc:cxnChg>
        <pc:cxnChg chg="add mod">
          <ac:chgData name="Rhys Mansell (2203574)" userId="S::2203574@student.uwtsd.ac.uk::e5c5405a-4d9e-4cb4-846b-ac7088af8072" providerId="AD" clId="Web-{D5CCFCB5-5987-D062-6977-CCB074AB84BA}" dt="2022-12-14T18:05:47.279" v="1260"/>
          <ac:cxnSpMkLst>
            <pc:docMk/>
            <pc:sldMk cId="177050123" sldId="262"/>
            <ac:cxnSpMk id="12" creationId="{C0ED9415-E751-D2E7-A99E-8F23A8E50833}"/>
          </ac:cxnSpMkLst>
        </pc:cxnChg>
        <pc:cxnChg chg="add mod">
          <ac:chgData name="Rhys Mansell (2203574)" userId="S::2203574@student.uwtsd.ac.uk::e5c5405a-4d9e-4cb4-846b-ac7088af8072" providerId="AD" clId="Web-{D5CCFCB5-5987-D062-6977-CCB074AB84BA}" dt="2022-12-14T18:05:32.216" v="1259"/>
          <ac:cxnSpMkLst>
            <pc:docMk/>
            <pc:sldMk cId="177050123" sldId="262"/>
            <ac:cxnSpMk id="13" creationId="{CD0D84D0-4C28-4A56-4B96-A6A77BD45412}"/>
          </ac:cxnSpMkLst>
        </pc:cxnChg>
        <pc:cxnChg chg="add mod">
          <ac:chgData name="Rhys Mansell (2203574)" userId="S::2203574@student.uwtsd.ac.uk::e5c5405a-4d9e-4cb4-846b-ac7088af8072" providerId="AD" clId="Web-{D5CCFCB5-5987-D062-6977-CCB074AB84BA}" dt="2022-12-14T18:05:55.405" v="1262"/>
          <ac:cxnSpMkLst>
            <pc:docMk/>
            <pc:sldMk cId="177050123" sldId="262"/>
            <ac:cxnSpMk id="14" creationId="{8265A36E-1CD5-FE86-8703-5BA759B8A046}"/>
          </ac:cxnSpMkLst>
        </pc:cxnChg>
        <pc:cxnChg chg="add mod">
          <ac:chgData name="Rhys Mansell (2203574)" userId="S::2203574@student.uwtsd.ac.uk::e5c5405a-4d9e-4cb4-846b-ac7088af8072" providerId="AD" clId="Web-{D5CCFCB5-5987-D062-6977-CCB074AB84BA}" dt="2022-12-14T18:05:59.061" v="1263"/>
          <ac:cxnSpMkLst>
            <pc:docMk/>
            <pc:sldMk cId="177050123" sldId="262"/>
            <ac:cxnSpMk id="15" creationId="{D3050B58-D294-85AA-AFA3-E276D92A6C2C}"/>
          </ac:cxnSpMkLst>
        </pc:cxnChg>
        <pc:cxnChg chg="add mod">
          <ac:chgData name="Rhys Mansell (2203574)" userId="S::2203574@student.uwtsd.ac.uk::e5c5405a-4d9e-4cb4-846b-ac7088af8072" providerId="AD" clId="Web-{D5CCFCB5-5987-D062-6977-CCB074AB84BA}" dt="2022-12-14T18:05:51.826" v="1261"/>
          <ac:cxnSpMkLst>
            <pc:docMk/>
            <pc:sldMk cId="177050123" sldId="262"/>
            <ac:cxnSpMk id="16" creationId="{1B0D028E-0467-AEB2-C8B8-2E41C6903C3A}"/>
          </ac:cxnSpMkLst>
        </pc:cxnChg>
      </pc:sldChg>
      <pc:sldChg chg="addSp delSp modSp">
        <pc:chgData name="Rhys Mansell (2203574)" userId="S::2203574@student.uwtsd.ac.uk::e5c5405a-4d9e-4cb4-846b-ac7088af8072" providerId="AD" clId="Web-{D5CCFCB5-5987-D062-6977-CCB074AB84BA}" dt="2022-12-20T12:20:42.796" v="2129" actId="20577"/>
        <pc:sldMkLst>
          <pc:docMk/>
          <pc:sldMk cId="3480997130" sldId="263"/>
        </pc:sldMkLst>
        <pc:spChg chg="del mod">
          <ac:chgData name="Rhys Mansell (2203574)" userId="S::2203574@student.uwtsd.ac.uk::e5c5405a-4d9e-4cb4-846b-ac7088af8072" providerId="AD" clId="Web-{D5CCFCB5-5987-D062-6977-CCB074AB84BA}" dt="2022-12-14T18:14:12.737" v="1314"/>
          <ac:spMkLst>
            <pc:docMk/>
            <pc:sldMk cId="3480997130" sldId="263"/>
            <ac:spMk id="2" creationId="{00000000-0000-0000-0000-000000000000}"/>
          </ac:spMkLst>
        </pc:spChg>
        <pc:spChg chg="del mod">
          <ac:chgData name="Rhys Mansell (2203574)" userId="S::2203574@student.uwtsd.ac.uk::e5c5405a-4d9e-4cb4-846b-ac7088af8072" providerId="AD" clId="Web-{D5CCFCB5-5987-D062-6977-CCB074AB84BA}" dt="2022-12-14T18:13:49.064" v="1310"/>
          <ac:spMkLst>
            <pc:docMk/>
            <pc:sldMk cId="3480997130" sldId="263"/>
            <ac:spMk id="3" creationId="{00000000-0000-0000-0000-000000000000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6T12:35:32.970" v="1808" actId="1076"/>
          <ac:spMkLst>
            <pc:docMk/>
            <pc:sldMk cId="3480997130" sldId="263"/>
            <ac:spMk id="10" creationId="{235A18BE-DED3-7C01-BFCE-49A91746C3C1}"/>
          </ac:spMkLst>
        </pc:spChg>
        <pc:spChg chg="add del mod">
          <ac:chgData name="Rhys Mansell (2203574)" userId="S::2203574@student.uwtsd.ac.uk::e5c5405a-4d9e-4cb4-846b-ac7088af8072" providerId="AD" clId="Web-{D5CCFCB5-5987-D062-6977-CCB074AB84BA}" dt="2022-12-14T18:15:10.380" v="1325"/>
          <ac:spMkLst>
            <pc:docMk/>
            <pc:sldMk cId="3480997130" sldId="263"/>
            <ac:spMk id="358" creationId="{C126BCC5-8245-9EE9-0642-E724BE12D14F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6T12:22:37.533" v="1730" actId="20577"/>
          <ac:spMkLst>
            <pc:docMk/>
            <pc:sldMk cId="3480997130" sldId="263"/>
            <ac:spMk id="414" creationId="{9C32C340-1827-8233-94B3-62ECD8B5359B}"/>
          </ac:spMkLst>
        </pc:spChg>
        <pc:spChg chg="add del mod">
          <ac:chgData name="Rhys Mansell (2203574)" userId="S::2203574@student.uwtsd.ac.uk::e5c5405a-4d9e-4cb4-846b-ac7088af8072" providerId="AD" clId="Web-{D5CCFCB5-5987-D062-6977-CCB074AB84BA}" dt="2022-12-14T18:16:03.679" v="1328"/>
          <ac:spMkLst>
            <pc:docMk/>
            <pc:sldMk cId="3480997130" sldId="263"/>
            <ac:spMk id="448" creationId="{362DF9CC-3C8F-AF78-DC89-EB60348A3FA9}"/>
          </ac:spMkLst>
        </pc:spChg>
        <pc:spChg chg="add del mod">
          <ac:chgData name="Rhys Mansell (2203574)" userId="S::2203574@student.uwtsd.ac.uk::e5c5405a-4d9e-4cb4-846b-ac7088af8072" providerId="AD" clId="Web-{D5CCFCB5-5987-D062-6977-CCB074AB84BA}" dt="2022-12-16T11:16:59.876" v="1631"/>
          <ac:spMkLst>
            <pc:docMk/>
            <pc:sldMk cId="3480997130" sldId="263"/>
            <ac:spMk id="531" creationId="{47591C99-C7B6-4F4D-107E-9793E978BCC3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6T12:35:28.016" v="1807" actId="1076"/>
          <ac:spMkLst>
            <pc:docMk/>
            <pc:sldMk cId="3480997130" sldId="263"/>
            <ac:spMk id="658" creationId="{D752FC90-2E82-D88B-FF0B-127760282AA0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6T12:35:37.205" v="1809" actId="20577"/>
          <ac:spMkLst>
            <pc:docMk/>
            <pc:sldMk cId="3480997130" sldId="263"/>
            <ac:spMk id="659" creationId="{02F296AC-C325-3164-B145-9010BC0AC008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6T12:35:01.374" v="1803" actId="1076"/>
          <ac:spMkLst>
            <pc:docMk/>
            <pc:sldMk cId="3480997130" sldId="263"/>
            <ac:spMk id="660" creationId="{AD798A81-05DC-EADE-7A57-1770EF218725}"/>
          </ac:spMkLst>
        </pc:spChg>
        <pc:graphicFrameChg chg="add del mod modGraphic">
          <ac:chgData name="Rhys Mansell (2203574)" userId="S::2203574@student.uwtsd.ac.uk::e5c5405a-4d9e-4cb4-846b-ac7088af8072" providerId="AD" clId="Web-{D5CCFCB5-5987-D062-6977-CCB074AB84BA}" dt="2022-12-16T11:16:56.313" v="1630"/>
          <ac:graphicFrameMkLst>
            <pc:docMk/>
            <pc:sldMk cId="3480997130" sldId="263"/>
            <ac:graphicFrameMk id="4" creationId="{DBD85E6B-7FF5-5065-B4F7-65C668313B24}"/>
          </ac:graphicFrameMkLst>
        </pc:graphicFrameChg>
        <pc:graphicFrameChg chg="add mod modGraphic">
          <ac:chgData name="Rhys Mansell (2203574)" userId="S::2203574@student.uwtsd.ac.uk::e5c5405a-4d9e-4cb4-846b-ac7088af8072" providerId="AD" clId="Web-{D5CCFCB5-5987-D062-6977-CCB074AB84BA}" dt="2022-12-20T12:20:42.796" v="2129" actId="20577"/>
          <ac:graphicFrameMkLst>
            <pc:docMk/>
            <pc:sldMk cId="3480997130" sldId="263"/>
            <ac:graphicFrameMk id="37" creationId="{B9CDEF08-3D9D-84D1-2D7F-8CDC2AA46A67}"/>
          </ac:graphicFrameMkLst>
        </pc:graphicFrameChg>
        <pc:graphicFrameChg chg="add mod modGraphic">
          <ac:chgData name="Rhys Mansell (2203574)" userId="S::2203574@student.uwtsd.ac.uk::e5c5405a-4d9e-4cb4-846b-ac7088af8072" providerId="AD" clId="Web-{D5CCFCB5-5987-D062-6977-CCB074AB84BA}" dt="2022-12-16T12:42:08.447" v="1867" actId="20577"/>
          <ac:graphicFrameMkLst>
            <pc:docMk/>
            <pc:sldMk cId="3480997130" sldId="263"/>
            <ac:graphicFrameMk id="50" creationId="{96AD5A51-95A5-D84D-F8DC-E3853F9301FE}"/>
          </ac:graphicFrameMkLst>
        </pc:graphicFrameChg>
        <pc:graphicFrameChg chg="add del mod ord modGraphic">
          <ac:chgData name="Rhys Mansell (2203574)" userId="S::2203574@student.uwtsd.ac.uk::e5c5405a-4d9e-4cb4-846b-ac7088af8072" providerId="AD" clId="Web-{D5CCFCB5-5987-D062-6977-CCB074AB84BA}" dt="2022-12-14T18:15:17.974" v="1327"/>
          <ac:graphicFrameMkLst>
            <pc:docMk/>
            <pc:sldMk cId="3480997130" sldId="263"/>
            <ac:graphicFrameMk id="315" creationId="{1749F2BC-6213-C2C9-105D-7D5A7F59972A}"/>
          </ac:graphicFrameMkLst>
        </pc:graphicFrameChg>
        <pc:graphicFrameChg chg="add del mod modGraphic">
          <ac:chgData name="Rhys Mansell (2203574)" userId="S::2203574@student.uwtsd.ac.uk::e5c5405a-4d9e-4cb4-846b-ac7088af8072" providerId="AD" clId="Web-{D5CCFCB5-5987-D062-6977-CCB074AB84BA}" dt="2022-12-16T11:16:53.782" v="1629"/>
          <ac:graphicFrameMkLst>
            <pc:docMk/>
            <pc:sldMk cId="3480997130" sldId="263"/>
            <ac:graphicFrameMk id="482" creationId="{A6AC856F-5EFF-D1D6-0F0C-53786FA535DD}"/>
          </ac:graphicFrameMkLst>
        </pc:graphicFrameChg>
      </pc:sldChg>
      <pc:sldChg chg="addSp delSp modSp">
        <pc:chgData name="Rhys Mansell (2203574)" userId="S::2203574@student.uwtsd.ac.uk::e5c5405a-4d9e-4cb4-846b-ac7088af8072" providerId="AD" clId="Web-{D5CCFCB5-5987-D062-6977-CCB074AB84BA}" dt="2022-12-20T11:17:00.577" v="2030" actId="20577"/>
        <pc:sldMkLst>
          <pc:docMk/>
          <pc:sldMk cId="3862102240" sldId="264"/>
        </pc:sldMkLst>
        <pc:spChg chg="mod">
          <ac:chgData name="Rhys Mansell (2203574)" userId="S::2203574@student.uwtsd.ac.uk::e5c5405a-4d9e-4cb4-846b-ac7088af8072" providerId="AD" clId="Web-{D5CCFCB5-5987-D062-6977-CCB074AB84BA}" dt="2022-12-14T17:31:15.041" v="1052" actId="20577"/>
          <ac:spMkLst>
            <pc:docMk/>
            <pc:sldMk cId="3862102240" sldId="264"/>
            <ac:spMk id="2" creationId="{00000000-0000-0000-0000-000000000000}"/>
          </ac:spMkLst>
        </pc:spChg>
        <pc:spChg chg="del mod">
          <ac:chgData name="Rhys Mansell (2203574)" userId="S::2203574@student.uwtsd.ac.uk::e5c5405a-4d9e-4cb4-846b-ac7088af8072" providerId="AD" clId="Web-{D5CCFCB5-5987-D062-6977-CCB074AB84BA}" dt="2022-12-14T17:31:00.775" v="1050"/>
          <ac:spMkLst>
            <pc:docMk/>
            <pc:sldMk cId="3862102240" sldId="264"/>
            <ac:spMk id="3" creationId="{00000000-0000-0000-0000-000000000000}"/>
          </ac:spMkLst>
        </pc:spChg>
        <pc:graphicFrameChg chg="add modGraphic">
          <ac:chgData name="Rhys Mansell (2203574)" userId="S::2203574@student.uwtsd.ac.uk::e5c5405a-4d9e-4cb4-846b-ac7088af8072" providerId="AD" clId="Web-{D5CCFCB5-5987-D062-6977-CCB074AB84BA}" dt="2022-12-20T11:17:00.577" v="2030" actId="20577"/>
          <ac:graphicFrameMkLst>
            <pc:docMk/>
            <pc:sldMk cId="3862102240" sldId="264"/>
            <ac:graphicFrameMk id="5" creationId="{8F27B815-0963-C559-1C27-B1B92EDB4BAA}"/>
          </ac:graphicFrameMkLst>
        </pc:graphicFrameChg>
      </pc:sldChg>
      <pc:sldChg chg="addSp delSp modSp">
        <pc:chgData name="Rhys Mansell (2203574)" userId="S::2203574@student.uwtsd.ac.uk::e5c5405a-4d9e-4cb4-846b-ac7088af8072" providerId="AD" clId="Web-{D5CCFCB5-5987-D062-6977-CCB074AB84BA}" dt="2022-12-16T12:57:22.454" v="2009" actId="20577"/>
        <pc:sldMkLst>
          <pc:docMk/>
          <pc:sldMk cId="858160480" sldId="265"/>
        </pc:sldMkLst>
        <pc:spChg chg="mod">
          <ac:chgData name="Rhys Mansell (2203574)" userId="S::2203574@student.uwtsd.ac.uk::e5c5405a-4d9e-4cb4-846b-ac7088af8072" providerId="AD" clId="Web-{D5CCFCB5-5987-D062-6977-CCB074AB84BA}" dt="2022-12-16T12:57:22.454" v="2009" actId="20577"/>
          <ac:spMkLst>
            <pc:docMk/>
            <pc:sldMk cId="858160480" sldId="265"/>
            <ac:spMk id="2" creationId="{00000000-0000-0000-0000-000000000000}"/>
          </ac:spMkLst>
        </pc:spChg>
        <pc:spChg chg="del mod">
          <ac:chgData name="Rhys Mansell (2203574)" userId="S::2203574@student.uwtsd.ac.uk::e5c5405a-4d9e-4cb4-846b-ac7088af8072" providerId="AD" clId="Web-{D5CCFCB5-5987-D062-6977-CCB074AB84BA}" dt="2022-12-14T18:21:53.849" v="1384"/>
          <ac:spMkLst>
            <pc:docMk/>
            <pc:sldMk cId="858160480" sldId="265"/>
            <ac:spMk id="3" creationId="{00000000-0000-0000-0000-000000000000}"/>
          </ac:spMkLst>
        </pc:spChg>
        <pc:spChg chg="add del mod">
          <ac:chgData name="Rhys Mansell (2203574)" userId="S::2203574@student.uwtsd.ac.uk::e5c5405a-4d9e-4cb4-846b-ac7088af8072" providerId="AD" clId="Web-{D5CCFCB5-5987-D062-6977-CCB074AB84BA}" dt="2022-12-16T12:42:46.168" v="1873"/>
          <ac:spMkLst>
            <pc:docMk/>
            <pc:sldMk cId="858160480" sldId="265"/>
            <ac:spMk id="13" creationId="{DF474C88-6BAB-BFF9-CDCF-54DC3BA9871A}"/>
          </ac:spMkLst>
        </pc:spChg>
        <pc:spChg chg="add del mod">
          <ac:chgData name="Rhys Mansell (2203574)" userId="S::2203574@student.uwtsd.ac.uk::e5c5405a-4d9e-4cb4-846b-ac7088af8072" providerId="AD" clId="Web-{D5CCFCB5-5987-D062-6977-CCB074AB84BA}" dt="2022-12-16T12:45:30.662" v="1916"/>
          <ac:spMkLst>
            <pc:docMk/>
            <pc:sldMk cId="858160480" sldId="265"/>
            <ac:spMk id="14" creationId="{B761B138-5EF0-F347-5A89-34CA86A1B15D}"/>
          </ac:spMkLst>
        </pc:spChg>
        <pc:graphicFrameChg chg="add del mod ord modGraphic">
          <ac:chgData name="Rhys Mansell (2203574)" userId="S::2203574@student.uwtsd.ac.uk::e5c5405a-4d9e-4cb4-846b-ac7088af8072" providerId="AD" clId="Web-{D5CCFCB5-5987-D062-6977-CCB074AB84BA}" dt="2022-12-16T12:42:37.855" v="1871"/>
          <ac:graphicFrameMkLst>
            <pc:docMk/>
            <pc:sldMk cId="858160480" sldId="265"/>
            <ac:graphicFrameMk id="4" creationId="{E4CD5C09-106A-9EA0-8CFC-686529E2DA8A}"/>
          </ac:graphicFrameMkLst>
        </pc:graphicFrameChg>
        <pc:graphicFrameChg chg="add modGraphic">
          <ac:chgData name="Rhys Mansell (2203574)" userId="S::2203574@student.uwtsd.ac.uk::e5c5405a-4d9e-4cb4-846b-ac7088af8072" providerId="AD" clId="Web-{D5CCFCB5-5987-D062-6977-CCB074AB84BA}" dt="2022-12-16T12:57:16.126" v="2006" actId="20577"/>
          <ac:graphicFrameMkLst>
            <pc:docMk/>
            <pc:sldMk cId="858160480" sldId="265"/>
            <ac:graphicFrameMk id="16" creationId="{FA02803E-8C85-977A-CC21-48770A1F5893}"/>
          </ac:graphicFrameMkLst>
        </pc:graphicFrameChg>
      </pc:sldChg>
      <pc:sldChg chg="modSp">
        <pc:chgData name="Rhys Mansell (2203574)" userId="S::2203574@student.uwtsd.ac.uk::e5c5405a-4d9e-4cb4-846b-ac7088af8072" providerId="AD" clId="Web-{D5CCFCB5-5987-D062-6977-CCB074AB84BA}" dt="2022-12-20T12:26:00.413" v="2152" actId="20577"/>
        <pc:sldMkLst>
          <pc:docMk/>
          <pc:sldMk cId="168483015" sldId="266"/>
        </pc:sldMkLst>
        <pc:spChg chg="mod">
          <ac:chgData name="Rhys Mansell (2203574)" userId="S::2203574@student.uwtsd.ac.uk::e5c5405a-4d9e-4cb4-846b-ac7088af8072" providerId="AD" clId="Web-{D5CCFCB5-5987-D062-6977-CCB074AB84BA}" dt="2022-12-14T15:32:35.460" v="860" actId="20577"/>
          <ac:spMkLst>
            <pc:docMk/>
            <pc:sldMk cId="168483015" sldId="266"/>
            <ac:spMk id="2" creationId="{97CB7ED9-1BC4-DB9D-13DF-E7DC712094E5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20T12:26:00.413" v="2152" actId="20577"/>
          <ac:spMkLst>
            <pc:docMk/>
            <pc:sldMk cId="168483015" sldId="266"/>
            <ac:spMk id="3" creationId="{0F6951E7-ED6E-70DA-BB4F-8CFF88415820}"/>
          </ac:spMkLst>
        </pc:spChg>
      </pc:sldChg>
      <pc:sldChg chg="addSp delSp modSp">
        <pc:chgData name="Rhys Mansell (2203574)" userId="S::2203574@student.uwtsd.ac.uk::e5c5405a-4d9e-4cb4-846b-ac7088af8072" providerId="AD" clId="Web-{D5CCFCB5-5987-D062-6977-CCB074AB84BA}" dt="2022-12-14T14:43:35.285" v="443"/>
        <pc:sldMkLst>
          <pc:docMk/>
          <pc:sldMk cId="936964269" sldId="267"/>
        </pc:sldMkLst>
        <pc:spChg chg="add del">
          <ac:chgData name="Rhys Mansell (2203574)" userId="S::2203574@student.uwtsd.ac.uk::e5c5405a-4d9e-4cb4-846b-ac7088af8072" providerId="AD" clId="Web-{D5CCFCB5-5987-D062-6977-CCB074AB84BA}" dt="2022-12-14T14:43:35.285" v="443"/>
          <ac:spMkLst>
            <pc:docMk/>
            <pc:sldMk cId="936964269" sldId="267"/>
            <ac:spMk id="12" creationId="{2F655C27-EACA-DA28-AB2F-F4E068F8F09E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14T09:16:08.101" v="1" actId="20577"/>
          <ac:spMkLst>
            <pc:docMk/>
            <pc:sldMk cId="936964269" sldId="267"/>
            <ac:spMk id="81" creationId="{3CA8AB77-15BE-AE75-255A-4817C1AFC5C6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14T09:16:27.336" v="5" actId="20577"/>
          <ac:spMkLst>
            <pc:docMk/>
            <pc:sldMk cId="936964269" sldId="267"/>
            <ac:spMk id="104" creationId="{90B84B6D-C0AF-0746-A908-C5148FE3A962}"/>
          </ac:spMkLst>
        </pc:spChg>
      </pc:sldChg>
      <pc:sldChg chg="modSp">
        <pc:chgData name="Rhys Mansell (2203574)" userId="S::2203574@student.uwtsd.ac.uk::e5c5405a-4d9e-4cb4-846b-ac7088af8072" providerId="AD" clId="Web-{D5CCFCB5-5987-D062-6977-CCB074AB84BA}" dt="2022-12-20T12:32:34.157" v="2159" actId="20577"/>
        <pc:sldMkLst>
          <pc:docMk/>
          <pc:sldMk cId="3578808310" sldId="268"/>
        </pc:sldMkLst>
        <pc:spChg chg="mod">
          <ac:chgData name="Rhys Mansell (2203574)" userId="S::2203574@student.uwtsd.ac.uk::e5c5405a-4d9e-4cb4-846b-ac7088af8072" providerId="AD" clId="Web-{D5CCFCB5-5987-D062-6977-CCB074AB84BA}" dt="2022-12-16T12:57:31.548" v="2010" actId="20577"/>
          <ac:spMkLst>
            <pc:docMk/>
            <pc:sldMk cId="3578808310" sldId="268"/>
            <ac:spMk id="2" creationId="{4CC0328B-7102-4C52-7F4A-AD969DDFF060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20T12:32:34.157" v="2159" actId="20577"/>
          <ac:spMkLst>
            <pc:docMk/>
            <pc:sldMk cId="3578808310" sldId="268"/>
            <ac:spMk id="3" creationId="{4D262327-0BFB-6911-8BD8-85F138E6C22F}"/>
          </ac:spMkLst>
        </pc:spChg>
      </pc:sldChg>
      <pc:sldChg chg="modSp">
        <pc:chgData name="Rhys Mansell (2203574)" userId="S::2203574@student.uwtsd.ac.uk::e5c5405a-4d9e-4cb4-846b-ac7088af8072" providerId="AD" clId="Web-{D5CCFCB5-5987-D062-6977-CCB074AB84BA}" dt="2022-12-20T12:26:05.773" v="2153" actId="20577"/>
        <pc:sldMkLst>
          <pc:docMk/>
          <pc:sldMk cId="496286305" sldId="269"/>
        </pc:sldMkLst>
        <pc:spChg chg="mod">
          <ac:chgData name="Rhys Mansell (2203574)" userId="S::2203574@student.uwtsd.ac.uk::e5c5405a-4d9e-4cb4-846b-ac7088af8072" providerId="AD" clId="Web-{D5CCFCB5-5987-D062-6977-CCB074AB84BA}" dt="2022-12-16T12:58:00.050" v="2013" actId="20577"/>
          <ac:spMkLst>
            <pc:docMk/>
            <pc:sldMk cId="496286305" sldId="269"/>
            <ac:spMk id="2" creationId="{1907DA29-D9C7-EACF-08B2-760C3628E18F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20T12:26:05.773" v="2153" actId="20577"/>
          <ac:spMkLst>
            <pc:docMk/>
            <pc:sldMk cId="496286305" sldId="269"/>
            <ac:spMk id="3" creationId="{4ACB8D9D-E710-F2AC-4CFA-8118F34C63D1}"/>
          </ac:spMkLst>
        </pc:spChg>
      </pc:sldChg>
      <pc:sldChg chg="addSp delSp modSp">
        <pc:chgData name="Rhys Mansell (2203574)" userId="S::2203574@student.uwtsd.ac.uk::e5c5405a-4d9e-4cb4-846b-ac7088af8072" providerId="AD" clId="Web-{D5CCFCB5-5987-D062-6977-CCB074AB84BA}" dt="2022-12-20T12:26:39.898" v="2157" actId="14100"/>
        <pc:sldMkLst>
          <pc:docMk/>
          <pc:sldMk cId="2661389275" sldId="270"/>
        </pc:sldMkLst>
        <pc:spChg chg="mod">
          <ac:chgData name="Rhys Mansell (2203574)" userId="S::2203574@student.uwtsd.ac.uk::e5c5405a-4d9e-4cb4-846b-ac7088af8072" providerId="AD" clId="Web-{D5CCFCB5-5987-D062-6977-CCB074AB84BA}" dt="2022-12-14T15:00:38.454" v="569" actId="20577"/>
          <ac:spMkLst>
            <pc:docMk/>
            <pc:sldMk cId="2661389275" sldId="270"/>
            <ac:spMk id="2" creationId="{EB533063-723B-26EB-AEFC-27080517C4EA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20T12:26:39.898" v="2157" actId="14100"/>
          <ac:spMkLst>
            <pc:docMk/>
            <pc:sldMk cId="2661389275" sldId="270"/>
            <ac:spMk id="3" creationId="{4F258D21-9818-24F4-A81F-90848D0FFD88}"/>
          </ac:spMkLst>
        </pc:spChg>
        <pc:spChg chg="add del">
          <ac:chgData name="Rhys Mansell (2203574)" userId="S::2203574@student.uwtsd.ac.uk::e5c5405a-4d9e-4cb4-846b-ac7088af8072" providerId="AD" clId="Web-{D5CCFCB5-5987-D062-6977-CCB074AB84BA}" dt="2022-12-14T15:00:23.516" v="568"/>
          <ac:spMkLst>
            <pc:docMk/>
            <pc:sldMk cId="2661389275" sldId="270"/>
            <ac:spMk id="5" creationId="{EDBA9A3F-4366-9725-5426-67BCFB840111}"/>
          </ac:spMkLst>
        </pc:spChg>
      </pc:sldChg>
      <pc:sldChg chg="modSp">
        <pc:chgData name="Rhys Mansell (2203574)" userId="S::2203574@student.uwtsd.ac.uk::e5c5405a-4d9e-4cb4-846b-ac7088af8072" providerId="AD" clId="Web-{D5CCFCB5-5987-D062-6977-CCB074AB84BA}" dt="2022-12-14T17:47:04.844" v="1141" actId="20577"/>
        <pc:sldMkLst>
          <pc:docMk/>
          <pc:sldMk cId="2461717740" sldId="271"/>
        </pc:sldMkLst>
        <pc:graphicFrameChg chg="modGraphic">
          <ac:chgData name="Rhys Mansell (2203574)" userId="S::2203574@student.uwtsd.ac.uk::e5c5405a-4d9e-4cb4-846b-ac7088af8072" providerId="AD" clId="Web-{D5CCFCB5-5987-D062-6977-CCB074AB84BA}" dt="2022-12-14T17:47:04.844" v="1141" actId="20577"/>
          <ac:graphicFrameMkLst>
            <pc:docMk/>
            <pc:sldMk cId="2461717740" sldId="271"/>
            <ac:graphicFrameMk id="22" creationId="{6159D3A0-4FCF-D215-5C22-30ED60258018}"/>
          </ac:graphicFrameMkLst>
        </pc:graphicFrameChg>
      </pc:sldChg>
      <pc:sldChg chg="addSp delSp modSp">
        <pc:chgData name="Rhys Mansell (2203574)" userId="S::2203574@student.uwtsd.ac.uk::e5c5405a-4d9e-4cb4-846b-ac7088af8072" providerId="AD" clId="Web-{D5CCFCB5-5987-D062-6977-CCB074AB84BA}" dt="2022-12-14T18:07:27.674" v="1277"/>
        <pc:sldMkLst>
          <pc:docMk/>
          <pc:sldMk cId="2944801111" sldId="272"/>
        </pc:sldMkLst>
        <pc:spChg chg="mod">
          <ac:chgData name="Rhys Mansell (2203574)" userId="S::2203574@student.uwtsd.ac.uk::e5c5405a-4d9e-4cb4-846b-ac7088af8072" providerId="AD" clId="Web-{D5CCFCB5-5987-D062-6977-CCB074AB84BA}" dt="2022-12-14T09:19:47.295" v="40" actId="20577"/>
          <ac:spMkLst>
            <pc:docMk/>
            <pc:sldMk cId="2944801111" sldId="272"/>
            <ac:spMk id="2" creationId="{73083E35-160D-17F4-B368-D6EF04480A46}"/>
          </ac:spMkLst>
        </pc:spChg>
        <pc:spChg chg="del mod">
          <ac:chgData name="Rhys Mansell (2203574)" userId="S::2203574@student.uwtsd.ac.uk::e5c5405a-4d9e-4cb4-846b-ac7088af8072" providerId="AD" clId="Web-{D5CCFCB5-5987-D062-6977-CCB074AB84BA}" dt="2022-12-14T09:26:58.028" v="52"/>
          <ac:spMkLst>
            <pc:docMk/>
            <pc:sldMk cId="2944801111" sldId="272"/>
            <ac:spMk id="3" creationId="{50B0869E-2BFA-40EA-3EF5-B3D07D1C7EC9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8:07:14.736" v="1273"/>
          <ac:spMkLst>
            <pc:docMk/>
            <pc:sldMk cId="2944801111" sldId="272"/>
            <ac:spMk id="4" creationId="{3078156A-49E6-0C48-3835-35F62EB5D29C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09:31:47.210" v="102" actId="1076"/>
          <ac:spMkLst>
            <pc:docMk/>
            <pc:sldMk cId="2944801111" sldId="272"/>
            <ac:spMk id="7" creationId="{1E1610D5-49C0-EC66-761D-BC4D59E7AF2B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09:32:39.431" v="125" actId="1076"/>
          <ac:spMkLst>
            <pc:docMk/>
            <pc:sldMk cId="2944801111" sldId="272"/>
            <ac:spMk id="10" creationId="{55A6BA7F-35CA-40BD-848A-B69C4905D9B1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09:37:16.377" v="164" actId="20577"/>
          <ac:spMkLst>
            <pc:docMk/>
            <pc:sldMk cId="2944801111" sldId="272"/>
            <ac:spMk id="15" creationId="{5F7FDA1E-EFA8-F66F-A2D9-E41A32E30061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09:39:31.538" v="182" actId="1076"/>
          <ac:spMkLst>
            <pc:docMk/>
            <pc:sldMk cId="2944801111" sldId="272"/>
            <ac:spMk id="18" creationId="{029E9C01-A558-5EA7-8DAB-0A314F2F3492}"/>
          </ac:spMkLst>
        </pc:spChg>
        <pc:picChg chg="add mod ord">
          <ac:chgData name="Rhys Mansell (2203574)" userId="S::2203574@student.uwtsd.ac.uk::e5c5405a-4d9e-4cb4-846b-ac7088af8072" providerId="AD" clId="Web-{D5CCFCB5-5987-D062-6977-CCB074AB84BA}" dt="2022-12-14T09:31:41.772" v="101" actId="14100"/>
          <ac:picMkLst>
            <pc:docMk/>
            <pc:sldMk cId="2944801111" sldId="272"/>
            <ac:picMk id="5" creationId="{070BEC37-AC7B-8967-13BE-3EB2E1BFE656}"/>
          </ac:picMkLst>
        </pc:picChg>
        <pc:picChg chg="add mod">
          <ac:chgData name="Rhys Mansell (2203574)" userId="S::2203574@student.uwtsd.ac.uk::e5c5405a-4d9e-4cb4-846b-ac7088af8072" providerId="AD" clId="Web-{D5CCFCB5-5987-D062-6977-CCB074AB84BA}" dt="2022-12-14T09:30:24.238" v="94" actId="14100"/>
          <ac:picMkLst>
            <pc:docMk/>
            <pc:sldMk cId="2944801111" sldId="272"/>
            <ac:picMk id="8" creationId="{956DFB97-F61E-EE9D-4B41-38F443B6730E}"/>
          </ac:picMkLst>
        </pc:picChg>
        <pc:picChg chg="add mod">
          <ac:chgData name="Rhys Mansell (2203574)" userId="S::2203574@student.uwtsd.ac.uk::e5c5405a-4d9e-4cb4-846b-ac7088af8072" providerId="AD" clId="Web-{D5CCFCB5-5987-D062-6977-CCB074AB84BA}" dt="2022-12-14T09:31:21.397" v="100" actId="1076"/>
          <ac:picMkLst>
            <pc:docMk/>
            <pc:sldMk cId="2944801111" sldId="272"/>
            <ac:picMk id="9" creationId="{12E1ADE5-A2E1-B78C-856D-3CFB98BBA3B5}"/>
          </ac:picMkLst>
        </pc:picChg>
        <pc:picChg chg="add mod">
          <ac:chgData name="Rhys Mansell (2203574)" userId="S::2203574@student.uwtsd.ac.uk::e5c5405a-4d9e-4cb4-846b-ac7088af8072" providerId="AD" clId="Web-{D5CCFCB5-5987-D062-6977-CCB074AB84BA}" dt="2022-12-14T09:35:26.499" v="139" actId="1076"/>
          <ac:picMkLst>
            <pc:docMk/>
            <pc:sldMk cId="2944801111" sldId="272"/>
            <ac:picMk id="13" creationId="{9AF3C34E-5C3D-29F8-BC32-C1085CA59AD7}"/>
          </ac:picMkLst>
        </pc:picChg>
        <pc:picChg chg="add mod">
          <ac:chgData name="Rhys Mansell (2203574)" userId="S::2203574@student.uwtsd.ac.uk::e5c5405a-4d9e-4cb4-846b-ac7088af8072" providerId="AD" clId="Web-{D5CCFCB5-5987-D062-6977-CCB074AB84BA}" dt="2022-12-14T09:39:39.085" v="184" actId="14100"/>
          <ac:picMkLst>
            <pc:docMk/>
            <pc:sldMk cId="2944801111" sldId="272"/>
            <ac:picMk id="17" creationId="{8AD1E844-F152-C52C-A9EC-4E002F1696C1}"/>
          </ac:picMkLst>
        </pc:picChg>
        <pc:cxnChg chg="add mod">
          <ac:chgData name="Rhys Mansell (2203574)" userId="S::2203574@student.uwtsd.ac.uk::e5c5405a-4d9e-4cb4-846b-ac7088af8072" providerId="AD" clId="Web-{D5CCFCB5-5987-D062-6977-CCB074AB84BA}" dt="2022-12-14T18:07:27.674" v="1277"/>
          <ac:cxnSpMkLst>
            <pc:docMk/>
            <pc:sldMk cId="2944801111" sldId="272"/>
            <ac:cxnSpMk id="6" creationId="{F35C7BDC-096E-ACE3-3A30-0ACA1D806E5C}"/>
          </ac:cxnSpMkLst>
        </pc:cxnChg>
        <pc:cxnChg chg="add del">
          <ac:chgData name="Rhys Mansell (2203574)" userId="S::2203574@student.uwtsd.ac.uk::e5c5405a-4d9e-4cb4-846b-ac7088af8072" providerId="AD" clId="Web-{D5CCFCB5-5987-D062-6977-CCB074AB84BA}" dt="2022-12-14T17:45:41.560" v="1130"/>
          <ac:cxnSpMkLst>
            <pc:docMk/>
            <pc:sldMk cId="2944801111" sldId="272"/>
            <ac:cxnSpMk id="11" creationId="{C8C6F3A1-1072-35AC-C0C7-3AFE9B2EFA99}"/>
          </ac:cxnSpMkLst>
        </pc:cxnChg>
        <pc:cxnChg chg="add mod">
          <ac:chgData name="Rhys Mansell (2203574)" userId="S::2203574@student.uwtsd.ac.uk::e5c5405a-4d9e-4cb4-846b-ac7088af8072" providerId="AD" clId="Web-{D5CCFCB5-5987-D062-6977-CCB074AB84BA}" dt="2022-12-14T18:07:19.158" v="1274"/>
          <ac:cxnSpMkLst>
            <pc:docMk/>
            <pc:sldMk cId="2944801111" sldId="272"/>
            <ac:cxnSpMk id="12" creationId="{149B6ABF-3A25-5CF5-A2B0-61C8E782A5EB}"/>
          </ac:cxnSpMkLst>
        </pc:cxnChg>
        <pc:cxnChg chg="add mod">
          <ac:chgData name="Rhys Mansell (2203574)" userId="S::2203574@student.uwtsd.ac.uk::e5c5405a-4d9e-4cb4-846b-ac7088af8072" providerId="AD" clId="Web-{D5CCFCB5-5987-D062-6977-CCB074AB84BA}" dt="2022-12-14T18:07:25.049" v="1276"/>
          <ac:cxnSpMkLst>
            <pc:docMk/>
            <pc:sldMk cId="2944801111" sldId="272"/>
            <ac:cxnSpMk id="14" creationId="{F6FBC0AA-1252-89B7-5947-64652A8CD1B6}"/>
          </ac:cxnSpMkLst>
        </pc:cxnChg>
        <pc:cxnChg chg="add mod">
          <ac:chgData name="Rhys Mansell (2203574)" userId="S::2203574@student.uwtsd.ac.uk::e5c5405a-4d9e-4cb4-846b-ac7088af8072" providerId="AD" clId="Web-{D5CCFCB5-5987-D062-6977-CCB074AB84BA}" dt="2022-12-14T18:07:21.846" v="1275"/>
          <ac:cxnSpMkLst>
            <pc:docMk/>
            <pc:sldMk cId="2944801111" sldId="272"/>
            <ac:cxnSpMk id="16" creationId="{15EA8E56-28F0-8441-7BA2-19E3BD1AD9CE}"/>
          </ac:cxnSpMkLst>
        </pc:cxnChg>
      </pc:sldChg>
      <pc:sldChg chg="addSp modSp new">
        <pc:chgData name="Rhys Mansell (2203574)" userId="S::2203574@student.uwtsd.ac.uk::e5c5405a-4d9e-4cb4-846b-ac7088af8072" providerId="AD" clId="Web-{D5CCFCB5-5987-D062-6977-CCB074AB84BA}" dt="2022-12-14T15:15:54.432" v="755" actId="1076"/>
        <pc:sldMkLst>
          <pc:docMk/>
          <pc:sldMk cId="406307248" sldId="273"/>
        </pc:sldMkLst>
        <pc:spChg chg="mod">
          <ac:chgData name="Rhys Mansell (2203574)" userId="S::2203574@student.uwtsd.ac.uk::e5c5405a-4d9e-4cb4-846b-ac7088af8072" providerId="AD" clId="Web-{D5CCFCB5-5987-D062-6977-CCB074AB84BA}" dt="2022-12-14T15:07:41.216" v="671" actId="20577"/>
          <ac:spMkLst>
            <pc:docMk/>
            <pc:sldMk cId="406307248" sldId="273"/>
            <ac:spMk id="2" creationId="{B0847CAD-3C09-7087-366F-3A8D5C833FAF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14T14:56:46.823" v="531" actId="20577"/>
          <ac:spMkLst>
            <pc:docMk/>
            <pc:sldMk cId="406307248" sldId="273"/>
            <ac:spMk id="3" creationId="{7CEB3DF8-000D-AF0B-E157-AD18C7A8E717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5:07:11.793" v="665" actId="20577"/>
          <ac:spMkLst>
            <pc:docMk/>
            <pc:sldMk cId="406307248" sldId="273"/>
            <ac:spMk id="4" creationId="{7BB45719-1A32-9395-5F5C-2FC1D0E79DBA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5:03:23.630" v="632" actId="20577"/>
          <ac:spMkLst>
            <pc:docMk/>
            <pc:sldMk cId="406307248" sldId="273"/>
            <ac:spMk id="5" creationId="{975C12BE-F991-DE46-4E71-0F03FA170674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5:07:05.465" v="664" actId="20577"/>
          <ac:spMkLst>
            <pc:docMk/>
            <pc:sldMk cId="406307248" sldId="273"/>
            <ac:spMk id="6" creationId="{B53340DD-57B0-C8CA-B8D9-5306578D7F93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5:09:30.656" v="689" actId="20577"/>
          <ac:spMkLst>
            <pc:docMk/>
            <pc:sldMk cId="406307248" sldId="273"/>
            <ac:spMk id="7" creationId="{E6586055-9F98-DAA5-0165-E02257530FA9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5:13:40.444" v="729" actId="20577"/>
          <ac:spMkLst>
            <pc:docMk/>
            <pc:sldMk cId="406307248" sldId="273"/>
            <ac:spMk id="8" creationId="{610F2CD2-0FC2-0348-4E1E-B652CC707728}"/>
          </ac:spMkLst>
        </pc:spChg>
        <pc:spChg chg="add mod">
          <ac:chgData name="Rhys Mansell (2203574)" userId="S::2203574@student.uwtsd.ac.uk::e5c5405a-4d9e-4cb4-846b-ac7088af8072" providerId="AD" clId="Web-{D5CCFCB5-5987-D062-6977-CCB074AB84BA}" dt="2022-12-14T15:15:42.119" v="754" actId="20577"/>
          <ac:spMkLst>
            <pc:docMk/>
            <pc:sldMk cId="406307248" sldId="273"/>
            <ac:spMk id="9" creationId="{3627E164-EE8F-2F7C-55B5-93D485DC0B6E}"/>
          </ac:spMkLst>
        </pc:spChg>
        <pc:graphicFrameChg chg="add mod">
          <ac:chgData name="Rhys Mansell (2203574)" userId="S::2203574@student.uwtsd.ac.uk::e5c5405a-4d9e-4cb4-846b-ac7088af8072" providerId="AD" clId="Web-{D5CCFCB5-5987-D062-6977-CCB074AB84BA}" dt="2022-12-14T15:15:54.432" v="755" actId="1076"/>
          <ac:graphicFrameMkLst>
            <pc:docMk/>
            <pc:sldMk cId="406307248" sldId="273"/>
            <ac:graphicFrameMk id="11" creationId="{06E5F986-4B20-EECB-A31B-E9D6EFF6F5D5}"/>
          </ac:graphicFrameMkLst>
        </pc:graphicFrameChg>
      </pc:sldChg>
      <pc:sldChg chg="modSp new del">
        <pc:chgData name="Rhys Mansell (2203574)" userId="S::2203574@student.uwtsd.ac.uk::e5c5405a-4d9e-4cb4-846b-ac7088af8072" providerId="AD" clId="Web-{D5CCFCB5-5987-D062-6977-CCB074AB84BA}" dt="2022-12-20T11:22:51.585" v="2108"/>
        <pc:sldMkLst>
          <pc:docMk/>
          <pc:sldMk cId="3498392729" sldId="274"/>
        </pc:sldMkLst>
        <pc:spChg chg="mod">
          <ac:chgData name="Rhys Mansell (2203574)" userId="S::2203574@student.uwtsd.ac.uk::e5c5405a-4d9e-4cb4-846b-ac7088af8072" providerId="AD" clId="Web-{D5CCFCB5-5987-D062-6977-CCB074AB84BA}" dt="2022-12-14T17:27:37.236" v="982" actId="20577"/>
          <ac:spMkLst>
            <pc:docMk/>
            <pc:sldMk cId="3498392729" sldId="274"/>
            <ac:spMk id="2" creationId="{88A50541-19FB-47DE-F69D-33B48937800D}"/>
          </ac:spMkLst>
        </pc:spChg>
        <pc:spChg chg="mod">
          <ac:chgData name="Rhys Mansell (2203574)" userId="S::2203574@student.uwtsd.ac.uk::e5c5405a-4d9e-4cb4-846b-ac7088af8072" providerId="AD" clId="Web-{D5CCFCB5-5987-D062-6977-CCB074AB84BA}" dt="2022-12-20T11:22:37.116" v="2105" actId="20577"/>
          <ac:spMkLst>
            <pc:docMk/>
            <pc:sldMk cId="3498392729" sldId="274"/>
            <ac:spMk id="3" creationId="{9F39A413-0D2B-27CD-94DA-D7FBAA6AEE2B}"/>
          </ac:spMkLst>
        </pc:spChg>
      </pc:sldChg>
    </pc:docChg>
  </pc:docChgLst>
  <pc:docChgLst>
    <pc:chgData name="rhys mansell" userId="abd7ed105cfd4023" providerId="LiveId" clId="{4CDE46F8-24CA-4103-9CC7-0A9CEE19898F}"/>
    <pc:docChg chg="custSel modSld">
      <pc:chgData name="rhys mansell" userId="abd7ed105cfd4023" providerId="LiveId" clId="{4CDE46F8-24CA-4103-9CC7-0A9CEE19898F}" dt="2022-12-20T16:35:35.933" v="668"/>
      <pc:docMkLst>
        <pc:docMk/>
      </pc:docMkLst>
      <pc:sldChg chg="addSp delSp modSp mod modTransition modAnim">
        <pc:chgData name="rhys mansell" userId="abd7ed105cfd4023" providerId="LiveId" clId="{4CDE46F8-24CA-4103-9CC7-0A9CEE19898F}" dt="2022-12-20T16:04:16.137" v="620"/>
        <pc:sldMkLst>
          <pc:docMk/>
          <pc:sldMk cId="109857222" sldId="256"/>
        </pc:sldMkLst>
        <pc:picChg chg="add del mod">
          <ac:chgData name="rhys mansell" userId="abd7ed105cfd4023" providerId="LiveId" clId="{4CDE46F8-24CA-4103-9CC7-0A9CEE19898F}" dt="2022-12-20T15:51:52.570" v="619"/>
          <ac:picMkLst>
            <pc:docMk/>
            <pc:sldMk cId="109857222" sldId="256"/>
            <ac:picMk id="11" creationId="{32FC7187-5AAE-18D1-1A19-343572620C41}"/>
          </ac:picMkLst>
        </pc:picChg>
        <pc:picChg chg="add del mod">
          <ac:chgData name="rhys mansell" userId="abd7ed105cfd4023" providerId="LiveId" clId="{4CDE46F8-24CA-4103-9CC7-0A9CEE19898F}" dt="2022-12-20T16:04:16.137" v="620"/>
          <ac:picMkLst>
            <pc:docMk/>
            <pc:sldMk cId="109857222" sldId="256"/>
            <ac:picMk id="14" creationId="{D7855A18-D25B-DCCB-9FE9-FF416945DCC3}"/>
          </ac:picMkLst>
        </pc:picChg>
        <pc:picChg chg="add mod">
          <ac:chgData name="rhys mansell" userId="abd7ed105cfd4023" providerId="LiveId" clId="{4CDE46F8-24CA-4103-9CC7-0A9CEE19898F}" dt="2022-12-20T16:04:16.137" v="620"/>
          <ac:picMkLst>
            <pc:docMk/>
            <pc:sldMk cId="109857222" sldId="256"/>
            <ac:picMk id="15" creationId="{A367B37C-0513-4B63-1F35-54F8BAD3FC81}"/>
          </ac:picMkLst>
        </pc:picChg>
      </pc:sldChg>
      <pc:sldChg chg="addSp delSp modSp mod modTransition modAnim">
        <pc:chgData name="rhys mansell" userId="abd7ed105cfd4023" providerId="LiveId" clId="{4CDE46F8-24CA-4103-9CC7-0A9CEE19898F}" dt="2022-12-20T16:04:16.137" v="620"/>
        <pc:sldMkLst>
          <pc:docMk/>
          <pc:sldMk cId="3931384645" sldId="257"/>
        </pc:sldMkLst>
        <pc:picChg chg="add del mod">
          <ac:chgData name="rhys mansell" userId="abd7ed105cfd4023" providerId="LiveId" clId="{4CDE46F8-24CA-4103-9CC7-0A9CEE19898F}" dt="2022-12-20T15:51:52.570" v="619"/>
          <ac:picMkLst>
            <pc:docMk/>
            <pc:sldMk cId="3931384645" sldId="257"/>
            <ac:picMk id="7" creationId="{0C2293D3-B47A-9239-7481-CD5DB47F56F9}"/>
          </ac:picMkLst>
        </pc:picChg>
        <pc:picChg chg="add del mod">
          <ac:chgData name="rhys mansell" userId="abd7ed105cfd4023" providerId="LiveId" clId="{4CDE46F8-24CA-4103-9CC7-0A9CEE19898F}" dt="2022-12-20T16:04:16.137" v="620"/>
          <ac:picMkLst>
            <pc:docMk/>
            <pc:sldMk cId="3931384645" sldId="257"/>
            <ac:picMk id="8" creationId="{A7BDC735-AE6B-C2C0-C6FA-793E8D8A1494}"/>
          </ac:picMkLst>
        </pc:picChg>
        <pc:picChg chg="add mod">
          <ac:chgData name="rhys mansell" userId="abd7ed105cfd4023" providerId="LiveId" clId="{4CDE46F8-24CA-4103-9CC7-0A9CEE19898F}" dt="2022-12-20T16:04:16.137" v="620"/>
          <ac:picMkLst>
            <pc:docMk/>
            <pc:sldMk cId="3931384645" sldId="257"/>
            <ac:picMk id="9" creationId="{3E04D1BF-61B4-C3B8-74C4-B81EB020E997}"/>
          </ac:picMkLst>
        </pc:picChg>
      </pc:sldChg>
      <pc:sldChg chg="addSp delSp modSp mod modTransition modAnim modNotesTx">
        <pc:chgData name="rhys mansell" userId="abd7ed105cfd4023" providerId="LiveId" clId="{4CDE46F8-24CA-4103-9CC7-0A9CEE19898F}" dt="2022-12-20T16:16:49.719" v="644"/>
        <pc:sldMkLst>
          <pc:docMk/>
          <pc:sldMk cId="4213842870" sldId="260"/>
        </pc:sldMkLst>
        <pc:picChg chg="add del mod">
          <ac:chgData name="rhys mansell" userId="abd7ed105cfd4023" providerId="LiveId" clId="{4CDE46F8-24CA-4103-9CC7-0A9CEE19898F}" dt="2022-12-20T16:15:56.430" v="640"/>
          <ac:picMkLst>
            <pc:docMk/>
            <pc:sldMk cId="4213842870" sldId="260"/>
            <ac:picMk id="13" creationId="{7EC2FF07-C5A7-6039-8F52-282960831723}"/>
          </ac:picMkLst>
        </pc:picChg>
        <pc:picChg chg="add del mod">
          <ac:chgData name="rhys mansell" userId="abd7ed105cfd4023" providerId="LiveId" clId="{4CDE46F8-24CA-4103-9CC7-0A9CEE19898F}" dt="2022-12-20T16:16:12.635" v="641"/>
          <ac:picMkLst>
            <pc:docMk/>
            <pc:sldMk cId="4213842870" sldId="260"/>
            <ac:picMk id="18" creationId="{3B12E46E-D8D0-C469-D3A0-848015A3B162}"/>
          </ac:picMkLst>
        </pc:picChg>
        <pc:picChg chg="add del mod">
          <ac:chgData name="rhys mansell" userId="abd7ed105cfd4023" providerId="LiveId" clId="{4CDE46F8-24CA-4103-9CC7-0A9CEE19898F}" dt="2022-12-20T16:16:28.117" v="643"/>
          <ac:picMkLst>
            <pc:docMk/>
            <pc:sldMk cId="4213842870" sldId="260"/>
            <ac:picMk id="19" creationId="{9853DD07-BBA5-DDC8-7147-DEAC46E76D9A}"/>
          </ac:picMkLst>
        </pc:picChg>
        <pc:picChg chg="add del mod ord">
          <ac:chgData name="rhys mansell" userId="abd7ed105cfd4023" providerId="LiveId" clId="{4CDE46F8-24CA-4103-9CC7-0A9CEE19898F}" dt="2022-12-20T16:16:49.719" v="644"/>
          <ac:picMkLst>
            <pc:docMk/>
            <pc:sldMk cId="4213842870" sldId="260"/>
            <ac:picMk id="22" creationId="{73BF3CE8-D906-CA5A-E964-B0C312201ED2}"/>
          </ac:picMkLst>
        </pc:picChg>
        <pc:picChg chg="add mod">
          <ac:chgData name="rhys mansell" userId="abd7ed105cfd4023" providerId="LiveId" clId="{4CDE46F8-24CA-4103-9CC7-0A9CEE19898F}" dt="2022-12-20T16:16:49.719" v="644"/>
          <ac:picMkLst>
            <pc:docMk/>
            <pc:sldMk cId="4213842870" sldId="260"/>
            <ac:picMk id="23" creationId="{047BA5D9-98D4-0640-B084-39DC15B2547E}"/>
          </ac:picMkLst>
        </pc:picChg>
      </pc:sldChg>
      <pc:sldChg chg="addSp modSp modTransition">
        <pc:chgData name="rhys mansell" userId="abd7ed105cfd4023" providerId="LiveId" clId="{4CDE46F8-24CA-4103-9CC7-0A9CEE19898F}" dt="2022-12-20T16:04:16.137" v="620"/>
        <pc:sldMkLst>
          <pc:docMk/>
          <pc:sldMk cId="3835226975" sldId="261"/>
        </pc:sldMkLst>
        <pc:picChg chg="add mod">
          <ac:chgData name="rhys mansell" userId="abd7ed105cfd4023" providerId="LiveId" clId="{4CDE46F8-24CA-4103-9CC7-0A9CEE19898F}" dt="2022-12-20T16:04:16.137" v="620"/>
          <ac:picMkLst>
            <pc:docMk/>
            <pc:sldMk cId="3835226975" sldId="261"/>
            <ac:picMk id="13" creationId="{62EAC749-765F-9D5F-B764-31A664B8C4EA}"/>
          </ac:picMkLst>
        </pc:picChg>
      </pc:sldChg>
      <pc:sldChg chg="addSp modSp modTransition modNotesTx">
        <pc:chgData name="rhys mansell" userId="abd7ed105cfd4023" providerId="LiveId" clId="{4CDE46F8-24CA-4103-9CC7-0A9CEE19898F}" dt="2022-12-20T16:04:16.137" v="620"/>
        <pc:sldMkLst>
          <pc:docMk/>
          <pc:sldMk cId="177050123" sldId="262"/>
        </pc:sldMkLst>
        <pc:picChg chg="add mod">
          <ac:chgData name="rhys mansell" userId="abd7ed105cfd4023" providerId="LiveId" clId="{4CDE46F8-24CA-4103-9CC7-0A9CEE19898F}" dt="2022-12-20T16:04:16.137" v="620"/>
          <ac:picMkLst>
            <pc:docMk/>
            <pc:sldMk cId="177050123" sldId="262"/>
            <ac:picMk id="25" creationId="{562F111C-508F-6BE5-58D3-9AEC5635039D}"/>
          </ac:picMkLst>
        </pc:picChg>
      </pc:sldChg>
      <pc:sldChg chg="addSp delSp modSp mod modTransition modAnim modNotesTx">
        <pc:chgData name="rhys mansell" userId="abd7ed105cfd4023" providerId="LiveId" clId="{4CDE46F8-24CA-4103-9CC7-0A9CEE19898F}" dt="2022-12-20T16:30:15.011" v="653"/>
        <pc:sldMkLst>
          <pc:docMk/>
          <pc:sldMk cId="3480997130" sldId="263"/>
        </pc:sldMkLst>
        <pc:picChg chg="add del mod">
          <ac:chgData name="rhys mansell" userId="abd7ed105cfd4023" providerId="LiveId" clId="{4CDE46F8-24CA-4103-9CC7-0A9CEE19898F}" dt="2022-12-20T16:28:21.740" v="652"/>
          <ac:picMkLst>
            <pc:docMk/>
            <pc:sldMk cId="3480997130" sldId="263"/>
            <ac:picMk id="5" creationId="{2E425DB1-B781-D20B-A7AC-B157B26A08AF}"/>
          </ac:picMkLst>
        </pc:picChg>
        <pc:picChg chg="add del mod">
          <ac:chgData name="rhys mansell" userId="abd7ed105cfd4023" providerId="LiveId" clId="{4CDE46F8-24CA-4103-9CC7-0A9CEE19898F}" dt="2022-12-20T16:30:15.011" v="653"/>
          <ac:picMkLst>
            <pc:docMk/>
            <pc:sldMk cId="3480997130" sldId="263"/>
            <ac:picMk id="8" creationId="{A217782F-45AB-4EB4-19F4-D7EBBF293014}"/>
          </ac:picMkLst>
        </pc:picChg>
        <pc:picChg chg="add mod">
          <ac:chgData name="rhys mansell" userId="abd7ed105cfd4023" providerId="LiveId" clId="{4CDE46F8-24CA-4103-9CC7-0A9CEE19898F}" dt="2022-12-20T16:30:15.011" v="653"/>
          <ac:picMkLst>
            <pc:docMk/>
            <pc:sldMk cId="3480997130" sldId="263"/>
            <ac:picMk id="9" creationId="{A3BD9473-407D-5803-37DE-B3A0CFA63B57}"/>
          </ac:picMkLst>
        </pc:picChg>
      </pc:sldChg>
      <pc:sldChg chg="addSp delSp modSp mod modTransition modAnim modNotesTx">
        <pc:chgData name="rhys mansell" userId="abd7ed105cfd4023" providerId="LiveId" clId="{4CDE46F8-24CA-4103-9CC7-0A9CEE19898F}" dt="2022-12-20T16:25:28.951" v="650"/>
        <pc:sldMkLst>
          <pc:docMk/>
          <pc:sldMk cId="3862102240" sldId="264"/>
        </pc:sldMkLst>
        <pc:picChg chg="add del mod">
          <ac:chgData name="rhys mansell" userId="abd7ed105cfd4023" providerId="LiveId" clId="{4CDE46F8-24CA-4103-9CC7-0A9CEE19898F}" dt="2022-12-20T16:21:12.162" v="646"/>
          <ac:picMkLst>
            <pc:docMk/>
            <pc:sldMk cId="3862102240" sldId="264"/>
            <ac:picMk id="8" creationId="{960E19FD-F72C-9004-1F52-6DACBCB44211}"/>
          </ac:picMkLst>
        </pc:picChg>
        <pc:picChg chg="add del mod">
          <ac:chgData name="rhys mansell" userId="abd7ed105cfd4023" providerId="LiveId" clId="{4CDE46F8-24CA-4103-9CC7-0A9CEE19898F}" dt="2022-12-20T16:22:14.156" v="647"/>
          <ac:picMkLst>
            <pc:docMk/>
            <pc:sldMk cId="3862102240" sldId="264"/>
            <ac:picMk id="11" creationId="{67BE503E-0D52-5618-69AA-652AC054F3FA}"/>
          </ac:picMkLst>
        </pc:picChg>
        <pc:picChg chg="add del mod">
          <ac:chgData name="rhys mansell" userId="abd7ed105cfd4023" providerId="LiveId" clId="{4CDE46F8-24CA-4103-9CC7-0A9CEE19898F}" dt="2022-12-20T16:24:21.201" v="649"/>
          <ac:picMkLst>
            <pc:docMk/>
            <pc:sldMk cId="3862102240" sldId="264"/>
            <ac:picMk id="12" creationId="{23DA09A6-3941-D0E2-18E0-858D6660ECF5}"/>
          </ac:picMkLst>
        </pc:picChg>
        <pc:picChg chg="add del mod ord">
          <ac:chgData name="rhys mansell" userId="abd7ed105cfd4023" providerId="LiveId" clId="{4CDE46F8-24CA-4103-9CC7-0A9CEE19898F}" dt="2022-12-20T16:25:28.951" v="650"/>
          <ac:picMkLst>
            <pc:docMk/>
            <pc:sldMk cId="3862102240" sldId="264"/>
            <ac:picMk id="14" creationId="{C5E5EA2F-863E-E57E-76F6-B33CD617BC20}"/>
          </ac:picMkLst>
        </pc:picChg>
        <pc:picChg chg="add mod">
          <ac:chgData name="rhys mansell" userId="abd7ed105cfd4023" providerId="LiveId" clId="{4CDE46F8-24CA-4103-9CC7-0A9CEE19898F}" dt="2022-12-20T16:25:28.951" v="650"/>
          <ac:picMkLst>
            <pc:docMk/>
            <pc:sldMk cId="3862102240" sldId="264"/>
            <ac:picMk id="15" creationId="{6FA681C6-606F-8FB7-23C0-AA8F1127E63D}"/>
          </ac:picMkLst>
        </pc:picChg>
      </pc:sldChg>
      <pc:sldChg chg="addSp modSp modTransition modNotesTx">
        <pc:chgData name="rhys mansell" userId="abd7ed105cfd4023" providerId="LiveId" clId="{4CDE46F8-24CA-4103-9CC7-0A9CEE19898F}" dt="2022-12-20T16:04:16.137" v="620"/>
        <pc:sldMkLst>
          <pc:docMk/>
          <pc:sldMk cId="858160480" sldId="265"/>
        </pc:sldMkLst>
        <pc:picChg chg="add mod">
          <ac:chgData name="rhys mansell" userId="abd7ed105cfd4023" providerId="LiveId" clId="{4CDE46F8-24CA-4103-9CC7-0A9CEE19898F}" dt="2022-12-20T16:04:16.137" v="620"/>
          <ac:picMkLst>
            <pc:docMk/>
            <pc:sldMk cId="858160480" sldId="265"/>
            <ac:picMk id="7" creationId="{B41EDA80-CDEC-F84A-D8F8-FBF591D61AE0}"/>
          </ac:picMkLst>
        </pc:picChg>
      </pc:sldChg>
      <pc:sldChg chg="addSp delSp modSp mod modTransition modAnim">
        <pc:chgData name="rhys mansell" userId="abd7ed105cfd4023" providerId="LiveId" clId="{4CDE46F8-24CA-4103-9CC7-0A9CEE19898F}" dt="2022-12-20T16:35:13.774" v="662"/>
        <pc:sldMkLst>
          <pc:docMk/>
          <pc:sldMk cId="168483015" sldId="266"/>
        </pc:sldMkLst>
        <pc:spChg chg="mod">
          <ac:chgData name="rhys mansell" userId="abd7ed105cfd4023" providerId="LiveId" clId="{4CDE46F8-24CA-4103-9CC7-0A9CEE19898F}" dt="2022-12-20T15:39:43.738" v="188"/>
          <ac:spMkLst>
            <pc:docMk/>
            <pc:sldMk cId="168483015" sldId="266"/>
            <ac:spMk id="3" creationId="{0F6951E7-ED6E-70DA-BB4F-8CFF88415820}"/>
          </ac:spMkLst>
        </pc:spChg>
        <pc:picChg chg="add del mod">
          <ac:chgData name="rhys mansell" userId="abd7ed105cfd4023" providerId="LiveId" clId="{4CDE46F8-24CA-4103-9CC7-0A9CEE19898F}" dt="2022-12-20T16:35:07.670" v="661"/>
          <ac:picMkLst>
            <pc:docMk/>
            <pc:sldMk cId="168483015" sldId="266"/>
            <ac:picMk id="6" creationId="{56D8638D-9190-C9F1-BE0C-8249A9AF9A08}"/>
          </ac:picMkLst>
        </pc:picChg>
        <pc:picChg chg="add del mod">
          <ac:chgData name="rhys mansell" userId="abd7ed105cfd4023" providerId="LiveId" clId="{4CDE46F8-24CA-4103-9CC7-0A9CEE19898F}" dt="2022-12-20T16:35:13.774" v="662"/>
          <ac:picMkLst>
            <pc:docMk/>
            <pc:sldMk cId="168483015" sldId="266"/>
            <ac:picMk id="14" creationId="{076DCC60-8E58-8743-4C36-E88A3144288A}"/>
          </ac:picMkLst>
        </pc:picChg>
        <pc:picChg chg="add mod">
          <ac:chgData name="rhys mansell" userId="abd7ed105cfd4023" providerId="LiveId" clId="{4CDE46F8-24CA-4103-9CC7-0A9CEE19898F}" dt="2022-12-20T16:35:13.774" v="662"/>
          <ac:picMkLst>
            <pc:docMk/>
            <pc:sldMk cId="168483015" sldId="266"/>
            <ac:picMk id="15" creationId="{E6C9B548-A881-C8A5-2696-6262FA4F561C}"/>
          </ac:picMkLst>
        </pc:picChg>
      </pc:sldChg>
      <pc:sldChg chg="addSp delSp modSp mod modTransition modAnim modNotesTx">
        <pc:chgData name="rhys mansell" userId="abd7ed105cfd4023" providerId="LiveId" clId="{4CDE46F8-24CA-4103-9CC7-0A9CEE19898F}" dt="2022-12-20T16:04:16.137" v="620"/>
        <pc:sldMkLst>
          <pc:docMk/>
          <pc:sldMk cId="936964269" sldId="267"/>
        </pc:sldMkLst>
        <pc:picChg chg="add del mod">
          <ac:chgData name="rhys mansell" userId="abd7ed105cfd4023" providerId="LiveId" clId="{4CDE46F8-24CA-4103-9CC7-0A9CEE19898F}" dt="2022-12-20T15:51:52.570" v="619"/>
          <ac:picMkLst>
            <pc:docMk/>
            <pc:sldMk cId="936964269" sldId="267"/>
            <ac:picMk id="7" creationId="{A7E40418-8B31-FA87-BF95-3C5332B65824}"/>
          </ac:picMkLst>
        </pc:picChg>
        <pc:picChg chg="add del mod">
          <ac:chgData name="rhys mansell" userId="abd7ed105cfd4023" providerId="LiveId" clId="{4CDE46F8-24CA-4103-9CC7-0A9CEE19898F}" dt="2022-12-20T16:04:16.137" v="620"/>
          <ac:picMkLst>
            <pc:docMk/>
            <pc:sldMk cId="936964269" sldId="267"/>
            <ac:picMk id="8" creationId="{51018857-7692-CF52-CC08-6E422E1DF43F}"/>
          </ac:picMkLst>
        </pc:picChg>
        <pc:picChg chg="add mod">
          <ac:chgData name="rhys mansell" userId="abd7ed105cfd4023" providerId="LiveId" clId="{4CDE46F8-24CA-4103-9CC7-0A9CEE19898F}" dt="2022-12-20T16:04:16.137" v="620"/>
          <ac:picMkLst>
            <pc:docMk/>
            <pc:sldMk cId="936964269" sldId="267"/>
            <ac:picMk id="9" creationId="{79DEF00A-BD23-94DC-DB3A-4146C4322F07}"/>
          </ac:picMkLst>
        </pc:picChg>
      </pc:sldChg>
      <pc:sldChg chg="addSp delSp modSp mod modTransition modAnim">
        <pc:chgData name="rhys mansell" userId="abd7ed105cfd4023" providerId="LiveId" clId="{4CDE46F8-24CA-4103-9CC7-0A9CEE19898F}" dt="2022-12-20T16:34:29.024" v="659"/>
        <pc:sldMkLst>
          <pc:docMk/>
          <pc:sldMk cId="3578808310" sldId="268"/>
        </pc:sldMkLst>
        <pc:picChg chg="add del mod">
          <ac:chgData name="rhys mansell" userId="abd7ed105cfd4023" providerId="LiveId" clId="{4CDE46F8-24CA-4103-9CC7-0A9CEE19898F}" dt="2022-12-20T16:33:53.581" v="655"/>
          <ac:picMkLst>
            <pc:docMk/>
            <pc:sldMk cId="3578808310" sldId="268"/>
            <ac:picMk id="7" creationId="{85D27874-EDBC-31CE-AC53-B43FFADC59DF}"/>
          </ac:picMkLst>
        </pc:picChg>
        <pc:picChg chg="add del mod">
          <ac:chgData name="rhys mansell" userId="abd7ed105cfd4023" providerId="LiveId" clId="{4CDE46F8-24CA-4103-9CC7-0A9CEE19898F}" dt="2022-12-20T16:34:06.172" v="656"/>
          <ac:picMkLst>
            <pc:docMk/>
            <pc:sldMk cId="3578808310" sldId="268"/>
            <ac:picMk id="11" creationId="{7CBA3DC2-F648-09BD-AB2B-8BA4A19B488E}"/>
          </ac:picMkLst>
        </pc:picChg>
        <pc:picChg chg="add del mod">
          <ac:chgData name="rhys mansell" userId="abd7ed105cfd4023" providerId="LiveId" clId="{4CDE46F8-24CA-4103-9CC7-0A9CEE19898F}" dt="2022-12-20T16:34:16.209" v="658"/>
          <ac:picMkLst>
            <pc:docMk/>
            <pc:sldMk cId="3578808310" sldId="268"/>
            <ac:picMk id="12" creationId="{B5BA7258-FAFF-2475-26B6-5ED22267F404}"/>
          </ac:picMkLst>
        </pc:picChg>
        <pc:picChg chg="add del mod ord">
          <ac:chgData name="rhys mansell" userId="abd7ed105cfd4023" providerId="LiveId" clId="{4CDE46F8-24CA-4103-9CC7-0A9CEE19898F}" dt="2022-12-20T16:34:29.024" v="659"/>
          <ac:picMkLst>
            <pc:docMk/>
            <pc:sldMk cId="3578808310" sldId="268"/>
            <ac:picMk id="15" creationId="{320DD7F1-6764-946A-65F1-37E57618EEAA}"/>
          </ac:picMkLst>
        </pc:picChg>
        <pc:picChg chg="add mod">
          <ac:chgData name="rhys mansell" userId="abd7ed105cfd4023" providerId="LiveId" clId="{4CDE46F8-24CA-4103-9CC7-0A9CEE19898F}" dt="2022-12-20T16:34:29.024" v="659"/>
          <ac:picMkLst>
            <pc:docMk/>
            <pc:sldMk cId="3578808310" sldId="268"/>
            <ac:picMk id="16" creationId="{909387A6-C53E-F1EE-1C6A-BDF84E8A4989}"/>
          </ac:picMkLst>
        </pc:picChg>
      </pc:sldChg>
      <pc:sldChg chg="addSp delSp modSp mod modTransition modAnim">
        <pc:chgData name="rhys mansell" userId="abd7ed105cfd4023" providerId="LiveId" clId="{4CDE46F8-24CA-4103-9CC7-0A9CEE19898F}" dt="2022-12-20T16:35:25.729" v="665"/>
        <pc:sldMkLst>
          <pc:docMk/>
          <pc:sldMk cId="496286305" sldId="269"/>
        </pc:sldMkLst>
        <pc:picChg chg="add del mod">
          <ac:chgData name="rhys mansell" userId="abd7ed105cfd4023" providerId="LiveId" clId="{4CDE46F8-24CA-4103-9CC7-0A9CEE19898F}" dt="2022-12-20T16:35:19.563" v="664"/>
          <ac:picMkLst>
            <pc:docMk/>
            <pc:sldMk cId="496286305" sldId="269"/>
            <ac:picMk id="6" creationId="{169C363E-F994-90CA-AE8E-ABC8470AD6C2}"/>
          </ac:picMkLst>
        </pc:picChg>
        <pc:picChg chg="add del mod">
          <ac:chgData name="rhys mansell" userId="abd7ed105cfd4023" providerId="LiveId" clId="{4CDE46F8-24CA-4103-9CC7-0A9CEE19898F}" dt="2022-12-20T16:35:25.729" v="665"/>
          <ac:picMkLst>
            <pc:docMk/>
            <pc:sldMk cId="496286305" sldId="269"/>
            <ac:picMk id="14" creationId="{F46A09D0-2BB3-E662-C909-F78CF4A8AA02}"/>
          </ac:picMkLst>
        </pc:picChg>
        <pc:picChg chg="add mod">
          <ac:chgData name="rhys mansell" userId="abd7ed105cfd4023" providerId="LiveId" clId="{4CDE46F8-24CA-4103-9CC7-0A9CEE19898F}" dt="2022-12-20T16:35:25.729" v="665"/>
          <ac:picMkLst>
            <pc:docMk/>
            <pc:sldMk cId="496286305" sldId="269"/>
            <ac:picMk id="15" creationId="{1ECD202C-AE9C-753E-A036-8C09C42FCEB6}"/>
          </ac:picMkLst>
        </pc:picChg>
      </pc:sldChg>
      <pc:sldChg chg="addSp delSp modSp mod modTransition modAnim">
        <pc:chgData name="rhys mansell" userId="abd7ed105cfd4023" providerId="LiveId" clId="{4CDE46F8-24CA-4103-9CC7-0A9CEE19898F}" dt="2022-12-20T16:35:35.933" v="668"/>
        <pc:sldMkLst>
          <pc:docMk/>
          <pc:sldMk cId="2661389275" sldId="270"/>
        </pc:sldMkLst>
        <pc:picChg chg="add del mod">
          <ac:chgData name="rhys mansell" userId="abd7ed105cfd4023" providerId="LiveId" clId="{4CDE46F8-24CA-4103-9CC7-0A9CEE19898F}" dt="2022-12-20T16:35:30.203" v="667"/>
          <ac:picMkLst>
            <pc:docMk/>
            <pc:sldMk cId="2661389275" sldId="270"/>
            <ac:picMk id="6" creationId="{AB261BAD-FA1C-6DA5-8BA9-A1AD9762AA12}"/>
          </ac:picMkLst>
        </pc:picChg>
        <pc:picChg chg="add del mod">
          <ac:chgData name="rhys mansell" userId="abd7ed105cfd4023" providerId="LiveId" clId="{4CDE46F8-24CA-4103-9CC7-0A9CEE19898F}" dt="2022-12-20T16:35:35.933" v="668"/>
          <ac:picMkLst>
            <pc:docMk/>
            <pc:sldMk cId="2661389275" sldId="270"/>
            <ac:picMk id="17" creationId="{81BFA81D-00E3-A4FB-3DC3-0184C0278CEC}"/>
          </ac:picMkLst>
        </pc:picChg>
        <pc:picChg chg="add mod">
          <ac:chgData name="rhys mansell" userId="abd7ed105cfd4023" providerId="LiveId" clId="{4CDE46F8-24CA-4103-9CC7-0A9CEE19898F}" dt="2022-12-20T16:35:35.933" v="668"/>
          <ac:picMkLst>
            <pc:docMk/>
            <pc:sldMk cId="2661389275" sldId="270"/>
            <ac:picMk id="18" creationId="{F1F46F37-076C-2833-FE9E-8E6185BAE4C9}"/>
          </ac:picMkLst>
        </pc:picChg>
      </pc:sldChg>
      <pc:sldChg chg="addSp delSp modSp mod modTransition modAnim modNotesTx">
        <pc:chgData name="rhys mansell" userId="abd7ed105cfd4023" providerId="LiveId" clId="{4CDE46F8-24CA-4103-9CC7-0A9CEE19898F}" dt="2022-12-20T16:14:45.879" v="638"/>
        <pc:sldMkLst>
          <pc:docMk/>
          <pc:sldMk cId="2461717740" sldId="271"/>
        </pc:sldMkLst>
        <pc:picChg chg="add del mod">
          <ac:chgData name="rhys mansell" userId="abd7ed105cfd4023" providerId="LiveId" clId="{4CDE46F8-24CA-4103-9CC7-0A9CEE19898F}" dt="2022-12-20T16:11:23.323" v="628"/>
          <ac:picMkLst>
            <pc:docMk/>
            <pc:sldMk cId="2461717740" sldId="271"/>
            <ac:picMk id="7" creationId="{BF7AFA83-118C-3F0E-FDB2-772C8E3AD9F9}"/>
          </ac:picMkLst>
        </pc:picChg>
        <pc:picChg chg="add del mod">
          <ac:chgData name="rhys mansell" userId="abd7ed105cfd4023" providerId="LiveId" clId="{4CDE46F8-24CA-4103-9CC7-0A9CEE19898F}" dt="2022-12-20T16:12:01.294" v="629"/>
          <ac:picMkLst>
            <pc:docMk/>
            <pc:sldMk cId="2461717740" sldId="271"/>
            <ac:picMk id="10" creationId="{DADE5B08-3A11-B493-9D76-E179F0F356F0}"/>
          </ac:picMkLst>
        </pc:picChg>
        <pc:picChg chg="add del mod">
          <ac:chgData name="rhys mansell" userId="abd7ed105cfd4023" providerId="LiveId" clId="{4CDE46F8-24CA-4103-9CC7-0A9CEE19898F}" dt="2022-12-20T16:12:06.922" v="631"/>
          <ac:picMkLst>
            <pc:docMk/>
            <pc:sldMk cId="2461717740" sldId="271"/>
            <ac:picMk id="11" creationId="{B1411B28-3597-4320-43DE-65BE88D2325C}"/>
          </ac:picMkLst>
        </pc:picChg>
        <pc:picChg chg="add del mod ord">
          <ac:chgData name="rhys mansell" userId="abd7ed105cfd4023" providerId="LiveId" clId="{4CDE46F8-24CA-4103-9CC7-0A9CEE19898F}" dt="2022-12-20T16:12:28.549" v="632"/>
          <ac:picMkLst>
            <pc:docMk/>
            <pc:sldMk cId="2461717740" sldId="271"/>
            <ac:picMk id="14" creationId="{AC28411B-D5BE-00AD-C65E-2D5763770EFA}"/>
          </ac:picMkLst>
        </pc:picChg>
        <pc:picChg chg="add del mod">
          <ac:chgData name="rhys mansell" userId="abd7ed105cfd4023" providerId="LiveId" clId="{4CDE46F8-24CA-4103-9CC7-0A9CEE19898F}" dt="2022-12-20T16:12:31.548" v="634"/>
          <ac:picMkLst>
            <pc:docMk/>
            <pc:sldMk cId="2461717740" sldId="271"/>
            <ac:picMk id="15" creationId="{D927282A-6AD1-F96E-D1DD-F5A2432845B2}"/>
          </ac:picMkLst>
        </pc:picChg>
        <pc:picChg chg="add del mod ord">
          <ac:chgData name="rhys mansell" userId="abd7ed105cfd4023" providerId="LiveId" clId="{4CDE46F8-24CA-4103-9CC7-0A9CEE19898F}" dt="2022-12-20T16:13:16.551" v="635"/>
          <ac:picMkLst>
            <pc:docMk/>
            <pc:sldMk cId="2461717740" sldId="271"/>
            <ac:picMk id="18" creationId="{38DBD840-08A7-9F94-64E5-E320ADC529E4}"/>
          </ac:picMkLst>
        </pc:picChg>
        <pc:picChg chg="add del mod">
          <ac:chgData name="rhys mansell" userId="abd7ed105cfd4023" providerId="LiveId" clId="{4CDE46F8-24CA-4103-9CC7-0A9CEE19898F}" dt="2022-12-20T16:13:54.789" v="637"/>
          <ac:picMkLst>
            <pc:docMk/>
            <pc:sldMk cId="2461717740" sldId="271"/>
            <ac:picMk id="19" creationId="{5725BD36-3021-B000-F65C-4DD4F9F48AFF}"/>
          </ac:picMkLst>
        </pc:picChg>
        <pc:picChg chg="add del mod ord">
          <ac:chgData name="rhys mansell" userId="abd7ed105cfd4023" providerId="LiveId" clId="{4CDE46F8-24CA-4103-9CC7-0A9CEE19898F}" dt="2022-12-20T16:14:45.879" v="638"/>
          <ac:picMkLst>
            <pc:docMk/>
            <pc:sldMk cId="2461717740" sldId="271"/>
            <ac:picMk id="24" creationId="{C0EB33C9-1077-28BC-B85A-4053034C41D1}"/>
          </ac:picMkLst>
        </pc:picChg>
        <pc:picChg chg="add mod">
          <ac:chgData name="rhys mansell" userId="abd7ed105cfd4023" providerId="LiveId" clId="{4CDE46F8-24CA-4103-9CC7-0A9CEE19898F}" dt="2022-12-20T16:14:45.879" v="638"/>
          <ac:picMkLst>
            <pc:docMk/>
            <pc:sldMk cId="2461717740" sldId="271"/>
            <ac:picMk id="25" creationId="{43D981CB-D871-DC21-895C-31440E6675F9}"/>
          </ac:picMkLst>
        </pc:picChg>
      </pc:sldChg>
      <pc:sldChg chg="addSp delSp modSp mod modTransition modAnim modNotesTx">
        <pc:chgData name="rhys mansell" userId="abd7ed105cfd4023" providerId="LiveId" clId="{4CDE46F8-24CA-4103-9CC7-0A9CEE19898F}" dt="2022-12-20T16:08:18.668" v="626"/>
        <pc:sldMkLst>
          <pc:docMk/>
          <pc:sldMk cId="2944801111" sldId="272"/>
        </pc:sldMkLst>
        <pc:picChg chg="add del mod">
          <ac:chgData name="rhys mansell" userId="abd7ed105cfd4023" providerId="LiveId" clId="{4CDE46F8-24CA-4103-9CC7-0A9CEE19898F}" dt="2022-12-20T15:51:52.570" v="619"/>
          <ac:picMkLst>
            <pc:docMk/>
            <pc:sldMk cId="2944801111" sldId="272"/>
            <ac:picMk id="20" creationId="{BAE29A62-7834-F804-A4D7-0B2858735CBC}"/>
          </ac:picMkLst>
        </pc:picChg>
        <pc:picChg chg="add del mod">
          <ac:chgData name="rhys mansell" userId="abd7ed105cfd4023" providerId="LiveId" clId="{4CDE46F8-24CA-4103-9CC7-0A9CEE19898F}" dt="2022-12-20T16:04:16.137" v="620"/>
          <ac:picMkLst>
            <pc:docMk/>
            <pc:sldMk cId="2944801111" sldId="272"/>
            <ac:picMk id="22" creationId="{07D15A4B-FD9C-BABA-748D-22CB1674F1DC}"/>
          </ac:picMkLst>
        </pc:picChg>
        <pc:picChg chg="add del mod">
          <ac:chgData name="rhys mansell" userId="abd7ed105cfd4023" providerId="LiveId" clId="{4CDE46F8-24CA-4103-9CC7-0A9CEE19898F}" dt="2022-12-20T16:06:01.456" v="622"/>
          <ac:picMkLst>
            <pc:docMk/>
            <pc:sldMk cId="2944801111" sldId="272"/>
            <ac:picMk id="23" creationId="{717A6316-D203-02FD-C14B-6AE2CC319EE9}"/>
          </ac:picMkLst>
        </pc:picChg>
        <pc:picChg chg="add del mod ord">
          <ac:chgData name="rhys mansell" userId="abd7ed105cfd4023" providerId="LiveId" clId="{4CDE46F8-24CA-4103-9CC7-0A9CEE19898F}" dt="2022-12-20T16:06:42.466" v="623"/>
          <ac:picMkLst>
            <pc:docMk/>
            <pc:sldMk cId="2944801111" sldId="272"/>
            <ac:picMk id="26" creationId="{A23035B3-F283-5300-A172-E09FD9E259D0}"/>
          </ac:picMkLst>
        </pc:picChg>
        <pc:picChg chg="add del mod">
          <ac:chgData name="rhys mansell" userId="abd7ed105cfd4023" providerId="LiveId" clId="{4CDE46F8-24CA-4103-9CC7-0A9CEE19898F}" dt="2022-12-20T16:07:41.590" v="625"/>
          <ac:picMkLst>
            <pc:docMk/>
            <pc:sldMk cId="2944801111" sldId="272"/>
            <ac:picMk id="27" creationId="{6EE79D52-3F18-F25B-883E-1AE85EAC3CB2}"/>
          </ac:picMkLst>
        </pc:picChg>
        <pc:picChg chg="add del mod ord">
          <ac:chgData name="rhys mansell" userId="abd7ed105cfd4023" providerId="LiveId" clId="{4CDE46F8-24CA-4103-9CC7-0A9CEE19898F}" dt="2022-12-20T16:08:18.668" v="626"/>
          <ac:picMkLst>
            <pc:docMk/>
            <pc:sldMk cId="2944801111" sldId="272"/>
            <ac:picMk id="30" creationId="{5A917EAA-F5D9-271D-AC5F-2008A342F53D}"/>
          </ac:picMkLst>
        </pc:picChg>
        <pc:picChg chg="add mod">
          <ac:chgData name="rhys mansell" userId="abd7ed105cfd4023" providerId="LiveId" clId="{4CDE46F8-24CA-4103-9CC7-0A9CEE19898F}" dt="2022-12-20T16:08:18.668" v="626"/>
          <ac:picMkLst>
            <pc:docMk/>
            <pc:sldMk cId="2944801111" sldId="272"/>
            <ac:picMk id="31" creationId="{DD5AD52F-45C6-7AA4-EB22-CA0B22A5C496}"/>
          </ac:picMkLst>
        </pc:picChg>
      </pc:sldChg>
      <pc:sldChg chg="addSp delSp modSp mod modTransition modAnim modNotesTx">
        <pc:chgData name="rhys mansell" userId="abd7ed105cfd4023" providerId="LiveId" clId="{4CDE46F8-24CA-4103-9CC7-0A9CEE19898F}" dt="2022-12-20T16:04:16.137" v="620"/>
        <pc:sldMkLst>
          <pc:docMk/>
          <pc:sldMk cId="406307248" sldId="273"/>
        </pc:sldMkLst>
        <pc:picChg chg="add del mod">
          <ac:chgData name="rhys mansell" userId="abd7ed105cfd4023" providerId="LiveId" clId="{4CDE46F8-24CA-4103-9CC7-0A9CEE19898F}" dt="2022-12-20T15:51:52.570" v="619"/>
          <ac:picMkLst>
            <pc:docMk/>
            <pc:sldMk cId="406307248" sldId="273"/>
            <ac:picMk id="14" creationId="{333A6109-3682-DFCD-C844-638C468760FC}"/>
          </ac:picMkLst>
        </pc:picChg>
        <pc:picChg chg="add del mod">
          <ac:chgData name="rhys mansell" userId="abd7ed105cfd4023" providerId="LiveId" clId="{4CDE46F8-24CA-4103-9CC7-0A9CEE19898F}" dt="2022-12-20T16:04:16.137" v="620"/>
          <ac:picMkLst>
            <pc:docMk/>
            <pc:sldMk cId="406307248" sldId="273"/>
            <ac:picMk id="15" creationId="{A878DAE3-1A33-8CFD-2F61-491D1C2F3990}"/>
          </ac:picMkLst>
        </pc:picChg>
        <pc:picChg chg="add mod">
          <ac:chgData name="rhys mansell" userId="abd7ed105cfd4023" providerId="LiveId" clId="{4CDE46F8-24CA-4103-9CC7-0A9CEE19898F}" dt="2022-12-20T16:04:16.137" v="620"/>
          <ac:picMkLst>
            <pc:docMk/>
            <pc:sldMk cId="406307248" sldId="273"/>
            <ac:picMk id="16" creationId="{D9F934AB-E0AF-9697-5CCA-E5B0B85A712B}"/>
          </ac:picMkLst>
        </pc:picChg>
      </pc:sldChg>
    </pc:docChg>
  </pc:docChgLst>
  <pc:docChgLst>
    <pc:chgData name="Rhys Mansell (2203574)" userId="S::2203574@student.uwtsd.ac.uk::e5c5405a-4d9e-4cb4-846b-ac7088af8072" providerId="AD" clId="Web-{A27D6625-228D-EC8C-733A-BC4588204AFF}"/>
    <pc:docChg chg="addSld delSld modSld sldOrd addMainMaster delMainMaster">
      <pc:chgData name="Rhys Mansell (2203574)" userId="S::2203574@student.uwtsd.ac.uk::e5c5405a-4d9e-4cb4-846b-ac7088af8072" providerId="AD" clId="Web-{A27D6625-228D-EC8C-733A-BC4588204AFF}" dt="2022-12-12T16:39:25.191" v="825" actId="1076"/>
      <pc:docMkLst>
        <pc:docMk/>
      </pc:docMkLst>
      <pc:sldChg chg="delSp modSp mod modClrScheme delDesignElem chgLayout">
        <pc:chgData name="Rhys Mansell (2203574)" userId="S::2203574@student.uwtsd.ac.uk::e5c5405a-4d9e-4cb4-846b-ac7088af8072" providerId="AD" clId="Web-{A27D6625-228D-EC8C-733A-BC4588204AFF}" dt="2022-12-12T16:23:45.556" v="686"/>
        <pc:sldMkLst>
          <pc:docMk/>
          <pc:sldMk cId="109857222" sldId="256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Rhys Mansell (2203574)" userId="S::2203574@student.uwtsd.ac.uk::e5c5405a-4d9e-4cb4-846b-ac7088af8072" providerId="AD" clId="Web-{A27D6625-228D-EC8C-733A-BC4588204AFF}" dt="2022-12-12T16:23:39.915" v="685"/>
          <ac:spMkLst>
            <pc:docMk/>
            <pc:sldMk cId="109857222" sldId="256"/>
            <ac:spMk id="14" creationId="{71B2258F-86CA-4D4D-8270-BC05FCDEBFB3}"/>
          </ac:spMkLst>
        </pc:spChg>
      </pc:sldChg>
      <pc:sldChg chg="addSp delSp modSp mod modClrScheme delDesignElem chgLayout">
        <pc:chgData name="Rhys Mansell (2203574)" userId="S::2203574@student.uwtsd.ac.uk::e5c5405a-4d9e-4cb4-846b-ac7088af8072" providerId="AD" clId="Web-{A27D6625-228D-EC8C-733A-BC4588204AFF}" dt="2022-12-12T16:38:18.217" v="815" actId="1076"/>
        <pc:sldMkLst>
          <pc:docMk/>
          <pc:sldMk cId="3931384645" sldId="257"/>
        </pc:sldMkLst>
        <pc:spChg chg="mod ord">
          <ac:chgData name="Rhys Mansell (2203574)" userId="S::2203574@student.uwtsd.ac.uk::e5c5405a-4d9e-4cb4-846b-ac7088af8072" providerId="AD" clId="Web-{A27D6625-228D-EC8C-733A-BC4588204AFF}" dt="2022-12-12T16:37:47.277" v="812" actId="20577"/>
          <ac:spMkLst>
            <pc:docMk/>
            <pc:sldMk cId="3931384645" sldId="257"/>
            <ac:spMk id="2" creationId="{00000000-0000-0000-0000-000000000000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6:38:12.701" v="814" actId="1076"/>
          <ac:spMkLst>
            <pc:docMk/>
            <pc:sldMk cId="3931384645" sldId="257"/>
            <ac:spMk id="12" creationId="{72FE8CC7-C06F-91B3-32A9-88A8B33C6524}"/>
          </ac:spMkLst>
        </pc:spChg>
        <pc:spChg chg="del">
          <ac:chgData name="Rhys Mansell (2203574)" userId="S::2203574@student.uwtsd.ac.uk::e5c5405a-4d9e-4cb4-846b-ac7088af8072" providerId="AD" clId="Web-{A27D6625-228D-EC8C-733A-BC4588204AFF}" dt="2022-12-12T16:23:39.915" v="685"/>
          <ac:spMkLst>
            <pc:docMk/>
            <pc:sldMk cId="3931384645" sldId="257"/>
            <ac:spMk id="20" creationId="{9228552E-C8B1-4A80-8448-0787CE0FC704}"/>
          </ac:spMkLst>
        </pc:spChg>
        <pc:spChg chg="mod">
          <ac:chgData name="Rhys Mansell (2203574)" userId="S::2203574@student.uwtsd.ac.uk::e5c5405a-4d9e-4cb4-846b-ac7088af8072" providerId="AD" clId="Web-{A27D6625-228D-EC8C-733A-BC4588204AFF}" dt="2022-12-12T16:38:18.217" v="815" actId="1076"/>
          <ac:spMkLst>
            <pc:docMk/>
            <pc:sldMk cId="3931384645" sldId="257"/>
            <ac:spMk id="34" creationId="{31E38576-A2B1-8C5F-3A57-155EA5541779}"/>
          </ac:spMkLst>
        </pc:spChg>
        <pc:graphicFrameChg chg="mod ord modGraphic">
          <ac:chgData name="Rhys Mansell (2203574)" userId="S::2203574@student.uwtsd.ac.uk::e5c5405a-4d9e-4cb4-846b-ac7088af8072" providerId="AD" clId="Web-{A27D6625-228D-EC8C-733A-BC4588204AFF}" dt="2022-12-12T16:38:02.716" v="813" actId="1076"/>
          <ac:graphicFrameMkLst>
            <pc:docMk/>
            <pc:sldMk cId="3931384645" sldId="257"/>
            <ac:graphicFrameMk id="5" creationId="{437074F0-783B-44C7-0593-C39F9C6281BA}"/>
          </ac:graphicFrameMkLst>
        </pc:graphicFrameChg>
      </pc:sldChg>
      <pc:sldChg chg="del">
        <pc:chgData name="Rhys Mansell (2203574)" userId="S::2203574@student.uwtsd.ac.uk::e5c5405a-4d9e-4cb4-846b-ac7088af8072" providerId="AD" clId="Web-{A27D6625-228D-EC8C-733A-BC4588204AFF}" dt="2022-12-12T15:30:25.324" v="189"/>
        <pc:sldMkLst>
          <pc:docMk/>
          <pc:sldMk cId="1875193748" sldId="258"/>
        </pc:sldMkLst>
      </pc:sldChg>
      <pc:sldChg chg="modSp del mod modClrScheme chgLayout">
        <pc:chgData name="Rhys Mansell (2203574)" userId="S::2203574@student.uwtsd.ac.uk::e5c5405a-4d9e-4cb4-846b-ac7088af8072" providerId="AD" clId="Web-{A27D6625-228D-EC8C-733A-BC4588204AFF}" dt="2022-12-12T16:33:02.677" v="780"/>
        <pc:sldMkLst>
          <pc:docMk/>
          <pc:sldMk cId="3302132141" sldId="259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302132141" sldId="259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302132141" sldId="259"/>
            <ac:spMk id="3" creationId="{00000000-0000-0000-0000-000000000000}"/>
          </ac:spMkLst>
        </pc:spChg>
      </pc:sldChg>
      <pc:sldChg chg="modSp mod modClrScheme chgLayout">
        <pc:chgData name="Rhys Mansell (2203574)" userId="S::2203574@student.uwtsd.ac.uk::e5c5405a-4d9e-4cb4-846b-ac7088af8072" providerId="AD" clId="Web-{A27D6625-228D-EC8C-733A-BC4588204AFF}" dt="2022-12-12T16:23:45.556" v="686"/>
        <pc:sldMkLst>
          <pc:docMk/>
          <pc:sldMk cId="4213842870" sldId="260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4213842870" sldId="260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4213842870" sldId="260"/>
            <ac:spMk id="3" creationId="{00000000-0000-0000-0000-000000000000}"/>
          </ac:spMkLst>
        </pc:spChg>
      </pc:sldChg>
      <pc:sldChg chg="modSp mod modClrScheme chgLayout">
        <pc:chgData name="Rhys Mansell (2203574)" userId="S::2203574@student.uwtsd.ac.uk::e5c5405a-4d9e-4cb4-846b-ac7088af8072" providerId="AD" clId="Web-{A27D6625-228D-EC8C-733A-BC4588204AFF}" dt="2022-12-12T16:23:45.556" v="686"/>
        <pc:sldMkLst>
          <pc:docMk/>
          <pc:sldMk cId="3835226975" sldId="261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835226975" sldId="261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835226975" sldId="261"/>
            <ac:spMk id="3" creationId="{00000000-0000-0000-0000-000000000000}"/>
          </ac:spMkLst>
        </pc:spChg>
      </pc:sldChg>
      <pc:sldChg chg="modSp mod modClrScheme chgLayout">
        <pc:chgData name="Rhys Mansell (2203574)" userId="S::2203574@student.uwtsd.ac.uk::e5c5405a-4d9e-4cb4-846b-ac7088af8072" providerId="AD" clId="Web-{A27D6625-228D-EC8C-733A-BC4588204AFF}" dt="2022-12-12T16:23:45.556" v="686"/>
        <pc:sldMkLst>
          <pc:docMk/>
          <pc:sldMk cId="177050123" sldId="262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177050123" sldId="262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177050123" sldId="262"/>
            <ac:spMk id="3" creationId="{00000000-0000-0000-0000-000000000000}"/>
          </ac:spMkLst>
        </pc:spChg>
      </pc:sldChg>
      <pc:sldChg chg="modSp mod modClrScheme chgLayout">
        <pc:chgData name="Rhys Mansell (2203574)" userId="S::2203574@student.uwtsd.ac.uk::e5c5405a-4d9e-4cb4-846b-ac7088af8072" providerId="AD" clId="Web-{A27D6625-228D-EC8C-733A-BC4588204AFF}" dt="2022-12-12T16:23:45.556" v="686"/>
        <pc:sldMkLst>
          <pc:docMk/>
          <pc:sldMk cId="3480997130" sldId="263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480997130" sldId="263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480997130" sldId="263"/>
            <ac:spMk id="3" creationId="{00000000-0000-0000-0000-000000000000}"/>
          </ac:spMkLst>
        </pc:spChg>
      </pc:sldChg>
      <pc:sldChg chg="modSp mod modClrScheme chgLayout">
        <pc:chgData name="Rhys Mansell (2203574)" userId="S::2203574@student.uwtsd.ac.uk::e5c5405a-4d9e-4cb4-846b-ac7088af8072" providerId="AD" clId="Web-{A27D6625-228D-EC8C-733A-BC4588204AFF}" dt="2022-12-12T16:23:45.556" v="686"/>
        <pc:sldMkLst>
          <pc:docMk/>
          <pc:sldMk cId="3862102240" sldId="264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862102240" sldId="264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862102240" sldId="264"/>
            <ac:spMk id="3" creationId="{00000000-0000-0000-0000-000000000000}"/>
          </ac:spMkLst>
        </pc:spChg>
      </pc:sldChg>
      <pc:sldChg chg="modSp mod modClrScheme chgLayout">
        <pc:chgData name="Rhys Mansell (2203574)" userId="S::2203574@student.uwtsd.ac.uk::e5c5405a-4d9e-4cb4-846b-ac7088af8072" providerId="AD" clId="Web-{A27D6625-228D-EC8C-733A-BC4588204AFF}" dt="2022-12-12T16:23:45.556" v="686"/>
        <pc:sldMkLst>
          <pc:docMk/>
          <pc:sldMk cId="858160480" sldId="265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858160480" sldId="265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858160480" sldId="265"/>
            <ac:spMk id="3" creationId="{00000000-0000-0000-0000-000000000000}"/>
          </ac:spMkLst>
        </pc:spChg>
      </pc:sldChg>
      <pc:sldChg chg="modSp mod ord modClrScheme chgLayout">
        <pc:chgData name="Rhys Mansell (2203574)" userId="S::2203574@student.uwtsd.ac.uk::e5c5405a-4d9e-4cb4-846b-ac7088af8072" providerId="AD" clId="Web-{A27D6625-228D-EC8C-733A-BC4588204AFF}" dt="2022-12-12T16:32:35.347" v="778" actId="20577"/>
        <pc:sldMkLst>
          <pc:docMk/>
          <pc:sldMk cId="168483015" sldId="266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168483015" sldId="266"/>
            <ac:spMk id="2" creationId="{97CB7ED9-1BC4-DB9D-13DF-E7DC712094E5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32:35.347" v="778" actId="20577"/>
          <ac:spMkLst>
            <pc:docMk/>
            <pc:sldMk cId="168483015" sldId="266"/>
            <ac:spMk id="3" creationId="{0F6951E7-ED6E-70DA-BB4F-8CFF88415820}"/>
          </ac:spMkLst>
        </pc:spChg>
      </pc:sldChg>
      <pc:sldChg chg="addSp delSp modSp add mod replId modClrScheme delDesignElem chgLayout modNotes">
        <pc:chgData name="Rhys Mansell (2203574)" userId="S::2203574@student.uwtsd.ac.uk::e5c5405a-4d9e-4cb4-846b-ac7088af8072" providerId="AD" clId="Web-{A27D6625-228D-EC8C-733A-BC4588204AFF}" dt="2022-12-12T16:39:25.191" v="825" actId="1076"/>
        <pc:sldMkLst>
          <pc:docMk/>
          <pc:sldMk cId="936964269" sldId="267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936964269" sldId="267"/>
            <ac:spMk id="2" creationId="{00000000-0000-0000-0000-000000000000}"/>
          </ac:spMkLst>
        </pc:spChg>
        <pc:spChg chg="add del mod ord">
          <ac:chgData name="Rhys Mansell (2203574)" userId="S::2203574@student.uwtsd.ac.uk::e5c5405a-4d9e-4cb4-846b-ac7088af8072" providerId="AD" clId="Web-{A27D6625-228D-EC8C-733A-BC4588204AFF}" dt="2022-12-12T15:21:55.956" v="118"/>
          <ac:spMkLst>
            <pc:docMk/>
            <pc:sldMk cId="936964269" sldId="267"/>
            <ac:spMk id="8" creationId="{BFBCA1B5-9A86-E90D-F196-29DE920E6605}"/>
          </ac:spMkLst>
        </pc:spChg>
        <pc:spChg chg="del mod">
          <ac:chgData name="Rhys Mansell (2203574)" userId="S::2203574@student.uwtsd.ac.uk::e5c5405a-4d9e-4cb4-846b-ac7088af8072" providerId="AD" clId="Web-{A27D6625-228D-EC8C-733A-BC4588204AFF}" dt="2022-12-12T15:19:17.913" v="92"/>
          <ac:spMkLst>
            <pc:docMk/>
            <pc:sldMk cId="936964269" sldId="267"/>
            <ac:spMk id="12" creationId="{72FE8CC7-C06F-91B3-32A9-88A8B33C6524}"/>
          </ac:spMkLst>
        </pc:spChg>
        <pc:spChg chg="del">
          <ac:chgData name="Rhys Mansell (2203574)" userId="S::2203574@student.uwtsd.ac.uk::e5c5405a-4d9e-4cb4-846b-ac7088af8072" providerId="AD" clId="Web-{A27D6625-228D-EC8C-733A-BC4588204AFF}" dt="2022-12-12T15:19:21.882" v="93"/>
          <ac:spMkLst>
            <pc:docMk/>
            <pc:sldMk cId="936964269" sldId="267"/>
            <ac:spMk id="20" creationId="{9228552E-C8B1-4A80-8448-0787CE0FC704}"/>
          </ac:spMkLst>
        </pc:spChg>
        <pc:spChg chg="del">
          <ac:chgData name="Rhys Mansell (2203574)" userId="S::2203574@student.uwtsd.ac.uk::e5c5405a-4d9e-4cb4-846b-ac7088af8072" providerId="AD" clId="Web-{A27D6625-228D-EC8C-733A-BC4588204AFF}" dt="2022-12-12T15:19:12.444" v="89"/>
          <ac:spMkLst>
            <pc:docMk/>
            <pc:sldMk cId="936964269" sldId="267"/>
            <ac:spMk id="34" creationId="{31E38576-A2B1-8C5F-3A57-155EA5541779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6:39:25.191" v="825" actId="1076"/>
          <ac:spMkLst>
            <pc:docMk/>
            <pc:sldMk cId="936964269" sldId="267"/>
            <ac:spMk id="40" creationId="{4B981DB7-72FD-F212-82A7-51E6046CEB95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6:39:13.643" v="821" actId="1076"/>
          <ac:spMkLst>
            <pc:docMk/>
            <pc:sldMk cId="936964269" sldId="267"/>
            <ac:spMk id="51" creationId="{4C3BE459-2011-9D20-7127-2B036DC9AF37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6:07:14.307" v="544" actId="1076"/>
          <ac:spMkLst>
            <pc:docMk/>
            <pc:sldMk cId="936964269" sldId="267"/>
            <ac:spMk id="81" creationId="{3CA8AB77-15BE-AE75-255A-4817C1AFC5C6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6:06:56.150" v="542" actId="1076"/>
          <ac:spMkLst>
            <pc:docMk/>
            <pc:sldMk cId="936964269" sldId="267"/>
            <ac:spMk id="82" creationId="{E32563B6-23A6-664B-4AE0-BB5778DEABE8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5:49:23.631" v="329" actId="20577"/>
          <ac:spMkLst>
            <pc:docMk/>
            <pc:sldMk cId="936964269" sldId="267"/>
            <ac:spMk id="99" creationId="{E8D227B2-0AE4-278A-F98C-235F30E1396D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5:57:53.717" v="360" actId="14100"/>
          <ac:spMkLst>
            <pc:docMk/>
            <pc:sldMk cId="936964269" sldId="267"/>
            <ac:spMk id="104" creationId="{90B84B6D-C0AF-0746-A908-C5148FE3A962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6:19:37.896" v="604" actId="1076"/>
          <ac:spMkLst>
            <pc:docMk/>
            <pc:sldMk cId="936964269" sldId="267"/>
            <ac:spMk id="105" creationId="{DAB739CF-69B1-C278-A7B9-9869B4D99C8C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6:09:38.178" v="568" actId="1076"/>
          <ac:spMkLst>
            <pc:docMk/>
            <pc:sldMk cId="936964269" sldId="267"/>
            <ac:spMk id="106" creationId="{5FD86720-DB14-A28C-9F45-77624CAD15F2}"/>
          </ac:spMkLst>
        </pc:spChg>
        <pc:spChg chg="add mod">
          <ac:chgData name="Rhys Mansell (2203574)" userId="S::2203574@student.uwtsd.ac.uk::e5c5405a-4d9e-4cb4-846b-ac7088af8072" providerId="AD" clId="Web-{A27D6625-228D-EC8C-733A-BC4588204AFF}" dt="2022-12-12T16:19:20.770" v="602" actId="1076"/>
          <ac:spMkLst>
            <pc:docMk/>
            <pc:sldMk cId="936964269" sldId="267"/>
            <ac:spMk id="107" creationId="{FCEAF906-15F6-8EE1-F5B3-AE4BDEB953B5}"/>
          </ac:spMkLst>
        </pc:spChg>
        <pc:graphicFrameChg chg="mod ord modGraphic">
          <ac:chgData name="Rhys Mansell (2203574)" userId="S::2203574@student.uwtsd.ac.uk::e5c5405a-4d9e-4cb4-846b-ac7088af8072" providerId="AD" clId="Web-{A27D6625-228D-EC8C-733A-BC4588204AFF}" dt="2022-12-12T16:23:45.556" v="686"/>
          <ac:graphicFrameMkLst>
            <pc:docMk/>
            <pc:sldMk cId="936964269" sldId="267"/>
            <ac:graphicFrameMk id="5" creationId="{437074F0-783B-44C7-0593-C39F9C6281BA}"/>
          </ac:graphicFrameMkLst>
        </pc:graphicFrameChg>
        <pc:graphicFrameChg chg="add mod">
          <ac:chgData name="Rhys Mansell (2203574)" userId="S::2203574@student.uwtsd.ac.uk::e5c5405a-4d9e-4cb4-846b-ac7088af8072" providerId="AD" clId="Web-{A27D6625-228D-EC8C-733A-BC4588204AFF}" dt="2022-12-12T15:29:50.306" v="184" actId="1076"/>
          <ac:graphicFrameMkLst>
            <pc:docMk/>
            <pc:sldMk cId="936964269" sldId="267"/>
            <ac:graphicFrameMk id="42" creationId="{8F5B63A5-5173-024A-E952-8D5723BC5E4C}"/>
          </ac:graphicFrameMkLst>
        </pc:graphicFrameChg>
        <pc:cxnChg chg="add del mod">
          <ac:chgData name="Rhys Mansell (2203574)" userId="S::2203574@student.uwtsd.ac.uk::e5c5405a-4d9e-4cb4-846b-ac7088af8072" providerId="AD" clId="Web-{A27D6625-228D-EC8C-733A-BC4588204AFF}" dt="2022-12-12T16:32:52.911" v="779"/>
          <ac:cxnSpMkLst>
            <pc:docMk/>
            <pc:sldMk cId="936964269" sldId="267"/>
            <ac:cxnSpMk id="60" creationId="{481C5079-A4CD-BB2A-3F88-17D93326A197}"/>
          </ac:cxnSpMkLst>
        </pc:cxnChg>
        <pc:cxnChg chg="add mod">
          <ac:chgData name="Rhys Mansell (2203574)" userId="S::2203574@student.uwtsd.ac.uk::e5c5405a-4d9e-4cb4-846b-ac7088af8072" providerId="AD" clId="Web-{A27D6625-228D-EC8C-733A-BC4588204AFF}" dt="2022-12-12T16:07:11.338" v="543" actId="14100"/>
          <ac:cxnSpMkLst>
            <pc:docMk/>
            <pc:sldMk cId="936964269" sldId="267"/>
            <ac:cxnSpMk id="61" creationId="{DC9116FC-2DAD-0D02-8C74-B5D0413A38E5}"/>
          </ac:cxnSpMkLst>
        </pc:cxnChg>
        <pc:cxnChg chg="add mod">
          <ac:chgData name="Rhys Mansell (2203574)" userId="S::2203574@student.uwtsd.ac.uk::e5c5405a-4d9e-4cb4-846b-ac7088af8072" providerId="AD" clId="Web-{A27D6625-228D-EC8C-733A-BC4588204AFF}" dt="2022-12-12T16:06:45.430" v="540" actId="14100"/>
          <ac:cxnSpMkLst>
            <pc:docMk/>
            <pc:sldMk cId="936964269" sldId="267"/>
            <ac:cxnSpMk id="62" creationId="{39DD6A87-42BD-6D25-8C52-9A7FF87C8F8B}"/>
          </ac:cxnSpMkLst>
        </pc:cxnChg>
        <pc:cxnChg chg="add mod">
          <ac:chgData name="Rhys Mansell (2203574)" userId="S::2203574@student.uwtsd.ac.uk::e5c5405a-4d9e-4cb4-846b-ac7088af8072" providerId="AD" clId="Web-{A27D6625-228D-EC8C-733A-BC4588204AFF}" dt="2022-12-12T15:28:59.395" v="170" actId="1076"/>
          <ac:cxnSpMkLst>
            <pc:docMk/>
            <pc:sldMk cId="936964269" sldId="267"/>
            <ac:cxnSpMk id="63" creationId="{E613469A-3C57-931E-E6B4-F74DF5AF3D67}"/>
          </ac:cxnSpMkLst>
        </pc:cxnChg>
        <pc:cxnChg chg="add del mod">
          <ac:chgData name="Rhys Mansell (2203574)" userId="S::2203574@student.uwtsd.ac.uk::e5c5405a-4d9e-4cb4-846b-ac7088af8072" providerId="AD" clId="Web-{A27D6625-228D-EC8C-733A-BC4588204AFF}" dt="2022-12-12T15:53:43.870" v="337"/>
          <ac:cxnSpMkLst>
            <pc:docMk/>
            <pc:sldMk cId="936964269" sldId="267"/>
            <ac:cxnSpMk id="64" creationId="{C927AFF3-50E7-403B-BAE1-3C145631E429}"/>
          </ac:cxnSpMkLst>
        </pc:cxnChg>
        <pc:cxnChg chg="add mod">
          <ac:chgData name="Rhys Mansell (2203574)" userId="S::2203574@student.uwtsd.ac.uk::e5c5405a-4d9e-4cb4-846b-ac7088af8072" providerId="AD" clId="Web-{A27D6625-228D-EC8C-733A-BC4588204AFF}" dt="2022-12-12T15:29:10.474" v="172" actId="1076"/>
          <ac:cxnSpMkLst>
            <pc:docMk/>
            <pc:sldMk cId="936964269" sldId="267"/>
            <ac:cxnSpMk id="65" creationId="{E1EE0C0C-4289-9173-2E35-1F31A8DA157C}"/>
          </ac:cxnSpMkLst>
        </pc:cxnChg>
        <pc:cxnChg chg="add mod">
          <ac:chgData name="Rhys Mansell (2203574)" userId="S::2203574@student.uwtsd.ac.uk::e5c5405a-4d9e-4cb4-846b-ac7088af8072" providerId="AD" clId="Web-{A27D6625-228D-EC8C-733A-BC4588204AFF}" dt="2022-12-12T15:29:21.600" v="176" actId="1076"/>
          <ac:cxnSpMkLst>
            <pc:docMk/>
            <pc:sldMk cId="936964269" sldId="267"/>
            <ac:cxnSpMk id="66" creationId="{A985D4AD-650B-496A-94C0-E19492975D55}"/>
          </ac:cxnSpMkLst>
        </pc:cxnChg>
        <pc:cxnChg chg="add mod">
          <ac:chgData name="Rhys Mansell (2203574)" userId="S::2203574@student.uwtsd.ac.uk::e5c5405a-4d9e-4cb4-846b-ac7088af8072" providerId="AD" clId="Web-{A27D6625-228D-EC8C-733A-BC4588204AFF}" dt="2022-12-12T16:18:01.420" v="573" actId="14100"/>
          <ac:cxnSpMkLst>
            <pc:docMk/>
            <pc:sldMk cId="936964269" sldId="267"/>
            <ac:cxnSpMk id="67" creationId="{BCE9D3B9-96FE-875F-3CCC-6F3E112B0272}"/>
          </ac:cxnSpMkLst>
        </pc:cxnChg>
        <pc:cxnChg chg="add mod">
          <ac:chgData name="Rhys Mansell (2203574)" userId="S::2203574@student.uwtsd.ac.uk::e5c5405a-4d9e-4cb4-846b-ac7088af8072" providerId="AD" clId="Web-{A27D6625-228D-EC8C-733A-BC4588204AFF}" dt="2022-12-12T15:30:13.120" v="188" actId="1076"/>
          <ac:cxnSpMkLst>
            <pc:docMk/>
            <pc:sldMk cId="936964269" sldId="267"/>
            <ac:cxnSpMk id="68" creationId="{AF88634B-BC60-CB11-1A2F-D0CD39E20E27}"/>
          </ac:cxnSpMkLst>
        </pc:cxnChg>
      </pc:sldChg>
      <pc:sldChg chg="modSp new mod modClrScheme chgLayout">
        <pc:chgData name="Rhys Mansell (2203574)" userId="S::2203574@student.uwtsd.ac.uk::e5c5405a-4d9e-4cb4-846b-ac7088af8072" providerId="AD" clId="Web-{A27D6625-228D-EC8C-733A-BC4588204AFF}" dt="2022-12-12T16:29:49.787" v="762" actId="20577"/>
        <pc:sldMkLst>
          <pc:docMk/>
          <pc:sldMk cId="3578808310" sldId="268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3578808310" sldId="268"/>
            <ac:spMk id="2" creationId="{4CC0328B-7102-4C52-7F4A-AD969DDFF060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9:49.787" v="762" actId="20577"/>
          <ac:spMkLst>
            <pc:docMk/>
            <pc:sldMk cId="3578808310" sldId="268"/>
            <ac:spMk id="3" creationId="{4D262327-0BFB-6911-8BD8-85F138E6C22F}"/>
          </ac:spMkLst>
        </pc:spChg>
      </pc:sldChg>
      <pc:sldChg chg="modSp new mod ord modClrScheme chgLayout">
        <pc:chgData name="Rhys Mansell (2203574)" userId="S::2203574@student.uwtsd.ac.uk::e5c5405a-4d9e-4cb4-846b-ac7088af8072" providerId="AD" clId="Web-{A27D6625-228D-EC8C-733A-BC4588204AFF}" dt="2022-12-12T16:36:14.207" v="803" actId="20577"/>
        <pc:sldMkLst>
          <pc:docMk/>
          <pc:sldMk cId="496286305" sldId="269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496286305" sldId="269"/>
            <ac:spMk id="2" creationId="{1907DA29-D9C7-EACF-08B2-760C3628E18F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36:14.207" v="803" actId="20577"/>
          <ac:spMkLst>
            <pc:docMk/>
            <pc:sldMk cId="496286305" sldId="269"/>
            <ac:spMk id="3" creationId="{4ACB8D9D-E710-F2AC-4CFA-8118F34C63D1}"/>
          </ac:spMkLst>
        </pc:spChg>
      </pc:sldChg>
      <pc:sldChg chg="modSp new mod modClrScheme chgLayout">
        <pc:chgData name="Rhys Mansell (2203574)" userId="S::2203574@student.uwtsd.ac.uk::e5c5405a-4d9e-4cb4-846b-ac7088af8072" providerId="AD" clId="Web-{A27D6625-228D-EC8C-733A-BC4588204AFF}" dt="2022-12-12T16:29:34.036" v="757" actId="20577"/>
        <pc:sldMkLst>
          <pc:docMk/>
          <pc:sldMk cId="2661389275" sldId="270"/>
        </pc:sldMkLst>
        <pc:spChg chg="mod ord">
          <ac:chgData name="Rhys Mansell (2203574)" userId="S::2203574@student.uwtsd.ac.uk::e5c5405a-4d9e-4cb4-846b-ac7088af8072" providerId="AD" clId="Web-{A27D6625-228D-EC8C-733A-BC4588204AFF}" dt="2022-12-12T16:23:45.556" v="686"/>
          <ac:spMkLst>
            <pc:docMk/>
            <pc:sldMk cId="2661389275" sldId="270"/>
            <ac:spMk id="2" creationId="{EB533063-723B-26EB-AEFC-27080517C4EA}"/>
          </ac:spMkLst>
        </pc:spChg>
        <pc:spChg chg="mod ord">
          <ac:chgData name="Rhys Mansell (2203574)" userId="S::2203574@student.uwtsd.ac.uk::e5c5405a-4d9e-4cb4-846b-ac7088af8072" providerId="AD" clId="Web-{A27D6625-228D-EC8C-733A-BC4588204AFF}" dt="2022-12-12T16:29:34.036" v="757" actId="20577"/>
          <ac:spMkLst>
            <pc:docMk/>
            <pc:sldMk cId="2661389275" sldId="270"/>
            <ac:spMk id="3" creationId="{4F258D21-9818-24F4-A81F-90848D0FFD88}"/>
          </ac:spMkLst>
        </pc:spChg>
      </pc:sldChg>
      <pc:sldChg chg="addSp delSp modSp add mod ord replId modClrScheme setClrOvrMap delDesignElem chgLayout">
        <pc:chgData name="Rhys Mansell (2203574)" userId="S::2203574@student.uwtsd.ac.uk::e5c5405a-4d9e-4cb4-846b-ac7088af8072" providerId="AD" clId="Web-{A27D6625-228D-EC8C-733A-BC4588204AFF}" dt="2022-12-12T16:35:43.111" v="796" actId="20577"/>
        <pc:sldMkLst>
          <pc:docMk/>
          <pc:sldMk cId="2461717740" sldId="271"/>
        </pc:sldMkLst>
        <pc:spChg chg="mod ord">
          <ac:chgData name="Rhys Mansell (2203574)" userId="S::2203574@student.uwtsd.ac.uk::e5c5405a-4d9e-4cb4-846b-ac7088af8072" providerId="AD" clId="Web-{A27D6625-228D-EC8C-733A-BC4588204AFF}" dt="2022-12-12T16:24:31.325" v="689" actId="20577"/>
          <ac:spMkLst>
            <pc:docMk/>
            <pc:sldMk cId="2461717740" sldId="271"/>
            <ac:spMk id="2" creationId="{00000000-0000-0000-0000-000000000000}"/>
          </ac:spMkLst>
        </pc:spChg>
        <pc:spChg chg="add del mod">
          <ac:chgData name="Rhys Mansell (2203574)" userId="S::2203574@student.uwtsd.ac.uk::e5c5405a-4d9e-4cb4-846b-ac7088af8072" providerId="AD" clId="Web-{A27D6625-228D-EC8C-733A-BC4588204AFF}" dt="2022-12-12T16:23:34.930" v="684"/>
          <ac:spMkLst>
            <pc:docMk/>
            <pc:sldMk cId="2461717740" sldId="271"/>
            <ac:spMk id="9" creationId="{E70B451E-15E8-5076-162E-60D5BBCF7971}"/>
          </ac:spMkLst>
        </pc:spChg>
        <pc:spChg chg="del">
          <ac:chgData name="Rhys Mansell (2203574)" userId="S::2203574@student.uwtsd.ac.uk::e5c5405a-4d9e-4cb4-846b-ac7088af8072" providerId="AD" clId="Web-{A27D6625-228D-EC8C-733A-BC4588204AFF}" dt="2022-12-12T16:21:04.559" v="623"/>
          <ac:spMkLst>
            <pc:docMk/>
            <pc:sldMk cId="2461717740" sldId="271"/>
            <ac:spMk id="12" creationId="{72FE8CC7-C06F-91B3-32A9-88A8B33C6524}"/>
          </ac:spMkLst>
        </pc:spChg>
        <pc:spChg chg="del">
          <ac:chgData name="Rhys Mansell (2203574)" userId="S::2203574@student.uwtsd.ac.uk::e5c5405a-4d9e-4cb4-846b-ac7088af8072" providerId="AD" clId="Web-{A27D6625-228D-EC8C-733A-BC4588204AFF}" dt="2022-12-12T16:23:34.930" v="684"/>
          <ac:spMkLst>
            <pc:docMk/>
            <pc:sldMk cId="2461717740" sldId="271"/>
            <ac:spMk id="20" creationId="{9228552E-C8B1-4A80-8448-0787CE0FC704}"/>
          </ac:spMkLst>
        </pc:spChg>
        <pc:spChg chg="add del">
          <ac:chgData name="Rhys Mansell (2203574)" userId="S::2203574@student.uwtsd.ac.uk::e5c5405a-4d9e-4cb4-846b-ac7088af8072" providerId="AD" clId="Web-{A27D6625-228D-EC8C-733A-BC4588204AFF}" dt="2022-12-12T16:23:39.915" v="685"/>
          <ac:spMkLst>
            <pc:docMk/>
            <pc:sldMk cId="2461717740" sldId="271"/>
            <ac:spMk id="26" creationId="{B819A166-7571-4003-A6B8-B62034C3ED30}"/>
          </ac:spMkLst>
        </pc:spChg>
        <pc:spChg chg="add">
          <ac:chgData name="Rhys Mansell (2203574)" userId="S::2203574@student.uwtsd.ac.uk::e5c5405a-4d9e-4cb4-846b-ac7088af8072" providerId="AD" clId="Web-{A27D6625-228D-EC8C-733A-BC4588204AFF}" dt="2022-12-12T16:24:20.183" v="687"/>
          <ac:spMkLst>
            <pc:docMk/>
            <pc:sldMk cId="2461717740" sldId="271"/>
            <ac:spMk id="27" creationId="{6C4028FD-8BAA-4A19-BFDE-594D991B7552}"/>
          </ac:spMkLst>
        </pc:spChg>
        <pc:spChg chg="del">
          <ac:chgData name="Rhys Mansell (2203574)" userId="S::2203574@student.uwtsd.ac.uk::e5c5405a-4d9e-4cb4-846b-ac7088af8072" providerId="AD" clId="Web-{A27D6625-228D-EC8C-733A-BC4588204AFF}" dt="2022-12-12T16:20:46.479" v="620"/>
          <ac:spMkLst>
            <pc:docMk/>
            <pc:sldMk cId="2461717740" sldId="271"/>
            <ac:spMk id="34" creationId="{31E38576-A2B1-8C5F-3A57-155EA5541779}"/>
          </ac:spMkLst>
        </pc:spChg>
        <pc:graphicFrameChg chg="del">
          <ac:chgData name="Rhys Mansell (2203574)" userId="S::2203574@student.uwtsd.ac.uk::e5c5405a-4d9e-4cb4-846b-ac7088af8072" providerId="AD" clId="Web-{A27D6625-228D-EC8C-733A-BC4588204AFF}" dt="2022-12-12T16:20:48.730" v="621"/>
          <ac:graphicFrameMkLst>
            <pc:docMk/>
            <pc:sldMk cId="2461717740" sldId="271"/>
            <ac:graphicFrameMk id="5" creationId="{437074F0-783B-44C7-0593-C39F9C6281BA}"/>
          </ac:graphicFrameMkLst>
        </pc:graphicFrameChg>
        <pc:graphicFrameChg chg="add mod ord modGraphic">
          <ac:chgData name="Rhys Mansell (2203574)" userId="S::2203574@student.uwtsd.ac.uk::e5c5405a-4d9e-4cb4-846b-ac7088af8072" providerId="AD" clId="Web-{A27D6625-228D-EC8C-733A-BC4588204AFF}" dt="2022-12-12T16:35:43.111" v="796" actId="20577"/>
          <ac:graphicFrameMkLst>
            <pc:docMk/>
            <pc:sldMk cId="2461717740" sldId="271"/>
            <ac:graphicFrameMk id="22" creationId="{6159D3A0-4FCF-D215-5C22-30ED60258018}"/>
          </ac:graphicFrameMkLst>
        </pc:graphicFrameChg>
      </pc:sldChg>
      <pc:sldMasterChg chg="del delSldLayout">
        <pc:chgData name="Rhys Mansell (2203574)" userId="S::2203574@student.uwtsd.ac.uk::e5c5405a-4d9e-4cb4-846b-ac7088af8072" providerId="AD" clId="Web-{A27D6625-228D-EC8C-733A-BC4588204AFF}" dt="2022-12-12T16:23:39.915" v="685"/>
        <pc:sldMasterMkLst>
          <pc:docMk/>
          <pc:sldMasterMk cId="2460954070" sldId="2147483660"/>
        </pc:sldMasterMkLst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hys Mansell (2203574)" userId="S::2203574@student.uwtsd.ac.uk::e5c5405a-4d9e-4cb4-846b-ac7088af8072" providerId="AD" clId="Web-{A27D6625-228D-EC8C-733A-BC4588204AFF}" dt="2022-12-12T16:23:39.915" v="68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hys Mansell (2203574)" userId="S::2203574@student.uwtsd.ac.uk::e5c5405a-4d9e-4cb4-846b-ac7088af8072" providerId="AD" clId="Web-{A27D6625-228D-EC8C-733A-BC4588204AFF}" dt="2022-12-12T16:23:45.556" v="686"/>
        <pc:sldMasterMkLst>
          <pc:docMk/>
          <pc:sldMasterMk cId="4219105365" sldId="2147483672"/>
        </pc:sldMasterMkLst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1777016532" sldId="2147483673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865637583" sldId="2147483674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2145125169" sldId="2147483675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664944791" sldId="2147483676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2692289377" sldId="2147483677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2875583066" sldId="2147483678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75704317" sldId="2147483679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2212554911" sldId="2147483680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1805561150" sldId="2147483681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1595725428" sldId="2147483682"/>
          </pc:sldLayoutMkLst>
        </pc:sldLayoutChg>
        <pc:sldLayoutChg chg="add del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4219105365" sldId="2147483672"/>
            <pc:sldLayoutMk cId="2936406488" sldId="2147483683"/>
          </pc:sldLayoutMkLst>
        </pc:sldLayoutChg>
      </pc:sldMasterChg>
      <pc:sldMasterChg chg="add addSldLayout modSldLayout">
        <pc:chgData name="Rhys Mansell (2203574)" userId="S::2203574@student.uwtsd.ac.uk::e5c5405a-4d9e-4cb4-846b-ac7088af8072" providerId="AD" clId="Web-{A27D6625-228D-EC8C-733A-BC4588204AFF}" dt="2022-12-12T16:23:45.556" v="686"/>
        <pc:sldMasterMkLst>
          <pc:docMk/>
          <pc:sldMasterMk cId="1744135171" sldId="2147483684"/>
        </pc:sldMasterMkLst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1185699652" sldId="2147483685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714211426" sldId="2147483686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3500692564" sldId="2147483687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1993827924" sldId="2147483688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2790820823" sldId="2147483689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1330900637" sldId="2147483690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1193970183" sldId="2147483691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2000385232" sldId="2147483692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3505675378" sldId="2147483693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2510242402" sldId="2147483694"/>
          </pc:sldLayoutMkLst>
        </pc:sldLayoutChg>
        <pc:sldLayoutChg chg="add mod replId">
          <pc:chgData name="Rhys Mansell (2203574)" userId="S::2203574@student.uwtsd.ac.uk::e5c5405a-4d9e-4cb4-846b-ac7088af8072" providerId="AD" clId="Web-{A27D6625-228D-EC8C-733A-BC4588204AFF}" dt="2022-12-12T16:23:45.556" v="686"/>
          <pc:sldLayoutMkLst>
            <pc:docMk/>
            <pc:sldMasterMk cId="1744135171" sldId="2147483684"/>
            <pc:sldLayoutMk cId="2475612948" sldId="214748369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image" Target="../media/image8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CC00AE-3906-47F0-87A0-5E56015366A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9FBFC411-3822-49D0-82D7-A30F6D277F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GB" dirty="0"/>
        </a:p>
      </dgm:t>
    </dgm:pt>
    <dgm:pt modelId="{27617804-B466-4663-A10A-CC84880347F5}" type="parTrans" cxnId="{0F8B13D7-BF16-4626-9379-9D9F0DD80FE8}">
      <dgm:prSet/>
      <dgm:spPr/>
      <dgm:t>
        <a:bodyPr/>
        <a:lstStyle/>
        <a:p>
          <a:endParaRPr lang="en-US"/>
        </a:p>
      </dgm:t>
    </dgm:pt>
    <dgm:pt modelId="{7E939BA7-F7A7-445E-8220-9F7B09AD52AF}" type="sibTrans" cxnId="{0F8B13D7-BF16-4626-9379-9D9F0DD80FE8}">
      <dgm:prSet/>
      <dgm:spPr/>
      <dgm:t>
        <a:bodyPr/>
        <a:lstStyle/>
        <a:p>
          <a:endParaRPr lang="en-US"/>
        </a:p>
      </dgm:t>
    </dgm:pt>
    <dgm:pt modelId="{52FD1CF0-6BA5-42E4-AD22-1E081FE93C63}">
      <dgm:prSet/>
      <dgm:spPr/>
      <dgm:t>
        <a:bodyPr/>
        <a:lstStyle/>
        <a:p>
          <a:endParaRPr lang="en-GB"/>
        </a:p>
      </dgm:t>
    </dgm:pt>
    <dgm:pt modelId="{D29D62E6-A641-4772-8B29-2C99D958A8D8}" type="parTrans" cxnId="{5DD683AC-6356-43A7-B8BF-29C296ADEC4A}">
      <dgm:prSet/>
      <dgm:spPr/>
      <dgm:t>
        <a:bodyPr/>
        <a:lstStyle/>
        <a:p>
          <a:endParaRPr lang="en-US"/>
        </a:p>
      </dgm:t>
    </dgm:pt>
    <dgm:pt modelId="{B180B1BE-B5E7-4BEB-85E2-57A050953FB6}" type="sibTrans" cxnId="{5DD683AC-6356-43A7-B8BF-29C296ADEC4A}">
      <dgm:prSet/>
      <dgm:spPr/>
      <dgm:t>
        <a:bodyPr/>
        <a:lstStyle/>
        <a:p>
          <a:endParaRPr lang="en-US"/>
        </a:p>
      </dgm:t>
    </dgm:pt>
    <dgm:pt modelId="{D8CED385-9A92-4EEA-9852-ADF7544CF771}" type="pres">
      <dgm:prSet presAssocID="{6CCC00AE-3906-47F0-87A0-5E56015366AF}" presName="root" presStyleCnt="0">
        <dgm:presLayoutVars>
          <dgm:dir/>
          <dgm:resizeHandles val="exact"/>
        </dgm:presLayoutVars>
      </dgm:prSet>
      <dgm:spPr/>
    </dgm:pt>
    <dgm:pt modelId="{1D4E0517-4379-47E6-8C43-3DE0B7F0B725}" type="pres">
      <dgm:prSet presAssocID="{9FBFC411-3822-49D0-82D7-A30F6D277FF6}" presName="compNode" presStyleCnt="0"/>
      <dgm:spPr/>
    </dgm:pt>
    <dgm:pt modelId="{6FE0E409-2E50-4513-BE19-158CB1C4F9B2}" type="pres">
      <dgm:prSet presAssocID="{9FBFC411-3822-49D0-82D7-A30F6D277FF6}" presName="iconBgRect" presStyleLbl="bgShp" presStyleIdx="0" presStyleCnt="1"/>
      <dgm:spPr/>
    </dgm:pt>
    <dgm:pt modelId="{503A8D69-2EBF-41DE-AD43-F6A6D413228D}" type="pres">
      <dgm:prSet presAssocID="{9FBFC411-3822-49D0-82D7-A30F6D277FF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FCDCCF0-83D8-4D80-A6A8-E9E5B813A20E}" type="pres">
      <dgm:prSet presAssocID="{9FBFC411-3822-49D0-82D7-A30F6D277FF6}" presName="spaceRect" presStyleCnt="0"/>
      <dgm:spPr/>
    </dgm:pt>
    <dgm:pt modelId="{F8561A9D-32B5-46AD-8202-B3AA246D09E1}" type="pres">
      <dgm:prSet presAssocID="{9FBFC411-3822-49D0-82D7-A30F6D277FF6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B5B30B65-FE56-4958-BFF5-97EA63D4E329}" type="presOf" srcId="{9FBFC411-3822-49D0-82D7-A30F6D277FF6}" destId="{F8561A9D-32B5-46AD-8202-B3AA246D09E1}" srcOrd="0" destOrd="0" presId="urn:microsoft.com/office/officeart/2018/5/layout/IconCircleLabelList"/>
    <dgm:cxn modelId="{5DD683AC-6356-43A7-B8BF-29C296ADEC4A}" srcId="{9FBFC411-3822-49D0-82D7-A30F6D277FF6}" destId="{52FD1CF0-6BA5-42E4-AD22-1E081FE93C63}" srcOrd="0" destOrd="0" parTransId="{D29D62E6-A641-4772-8B29-2C99D958A8D8}" sibTransId="{B180B1BE-B5E7-4BEB-85E2-57A050953FB6}"/>
    <dgm:cxn modelId="{0F8B13D7-BF16-4626-9379-9D9F0DD80FE8}" srcId="{6CCC00AE-3906-47F0-87A0-5E56015366AF}" destId="{9FBFC411-3822-49D0-82D7-A30F6D277FF6}" srcOrd="0" destOrd="0" parTransId="{27617804-B466-4663-A10A-CC84880347F5}" sibTransId="{7E939BA7-F7A7-445E-8220-9F7B09AD52AF}"/>
    <dgm:cxn modelId="{854D3BE2-FE34-47E7-A782-778CB9C7A5D5}" type="presOf" srcId="{6CCC00AE-3906-47F0-87A0-5E56015366AF}" destId="{D8CED385-9A92-4EEA-9852-ADF7544CF771}" srcOrd="0" destOrd="0" presId="urn:microsoft.com/office/officeart/2018/5/layout/IconCircleLabelList"/>
    <dgm:cxn modelId="{09B72E53-8CD7-47A4-8F2D-A50E900A27D4}" type="presParOf" srcId="{D8CED385-9A92-4EEA-9852-ADF7544CF771}" destId="{1D4E0517-4379-47E6-8C43-3DE0B7F0B725}" srcOrd="0" destOrd="0" presId="urn:microsoft.com/office/officeart/2018/5/layout/IconCircleLabelList"/>
    <dgm:cxn modelId="{FE99D755-00EF-4C98-A12E-F56B87BF44E5}" type="presParOf" srcId="{1D4E0517-4379-47E6-8C43-3DE0B7F0B725}" destId="{6FE0E409-2E50-4513-BE19-158CB1C4F9B2}" srcOrd="0" destOrd="0" presId="urn:microsoft.com/office/officeart/2018/5/layout/IconCircleLabelList"/>
    <dgm:cxn modelId="{F7C09015-C015-490B-A344-180EC587882B}" type="presParOf" srcId="{1D4E0517-4379-47E6-8C43-3DE0B7F0B725}" destId="{503A8D69-2EBF-41DE-AD43-F6A6D413228D}" srcOrd="1" destOrd="0" presId="urn:microsoft.com/office/officeart/2018/5/layout/IconCircleLabelList"/>
    <dgm:cxn modelId="{331F4C73-5A2B-4650-877E-877992EAFABA}" type="presParOf" srcId="{1D4E0517-4379-47E6-8C43-3DE0B7F0B725}" destId="{1FCDCCF0-83D8-4D80-A6A8-E9E5B813A20E}" srcOrd="2" destOrd="0" presId="urn:microsoft.com/office/officeart/2018/5/layout/IconCircleLabelList"/>
    <dgm:cxn modelId="{BB68C84D-1D96-4726-8FE5-174CEFA579D0}" type="presParOf" srcId="{1D4E0517-4379-47E6-8C43-3DE0B7F0B725}" destId="{F8561A9D-32B5-46AD-8202-B3AA246D09E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CC00AE-3906-47F0-87A0-5E56015366A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9FBFC411-3822-49D0-82D7-A30F6D277F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GB" dirty="0"/>
        </a:p>
      </dgm:t>
    </dgm:pt>
    <dgm:pt modelId="{27617804-B466-4663-A10A-CC84880347F5}" type="parTrans" cxnId="{0F8B13D7-BF16-4626-9379-9D9F0DD80FE8}">
      <dgm:prSet/>
      <dgm:spPr/>
      <dgm:t>
        <a:bodyPr/>
        <a:lstStyle/>
        <a:p>
          <a:endParaRPr lang="en-US"/>
        </a:p>
      </dgm:t>
    </dgm:pt>
    <dgm:pt modelId="{7E939BA7-F7A7-445E-8220-9F7B09AD52AF}" type="sibTrans" cxnId="{0F8B13D7-BF16-4626-9379-9D9F0DD80FE8}">
      <dgm:prSet/>
      <dgm:spPr/>
      <dgm:t>
        <a:bodyPr/>
        <a:lstStyle/>
        <a:p>
          <a:endParaRPr lang="en-US"/>
        </a:p>
      </dgm:t>
    </dgm:pt>
    <dgm:pt modelId="{52FD1CF0-6BA5-42E4-AD22-1E081FE93C63}">
      <dgm:prSet/>
      <dgm:spPr/>
      <dgm:t>
        <a:bodyPr/>
        <a:lstStyle/>
        <a:p>
          <a:endParaRPr lang="en-GB"/>
        </a:p>
      </dgm:t>
    </dgm:pt>
    <dgm:pt modelId="{D29D62E6-A641-4772-8B29-2C99D958A8D8}" type="parTrans" cxnId="{5DD683AC-6356-43A7-B8BF-29C296ADEC4A}">
      <dgm:prSet/>
      <dgm:spPr/>
      <dgm:t>
        <a:bodyPr/>
        <a:lstStyle/>
        <a:p>
          <a:endParaRPr lang="en-US"/>
        </a:p>
      </dgm:t>
    </dgm:pt>
    <dgm:pt modelId="{B180B1BE-B5E7-4BEB-85E2-57A050953FB6}" type="sibTrans" cxnId="{5DD683AC-6356-43A7-B8BF-29C296ADEC4A}">
      <dgm:prSet/>
      <dgm:spPr/>
      <dgm:t>
        <a:bodyPr/>
        <a:lstStyle/>
        <a:p>
          <a:endParaRPr lang="en-US"/>
        </a:p>
      </dgm:t>
    </dgm:pt>
    <dgm:pt modelId="{D8CED385-9A92-4EEA-9852-ADF7544CF771}" type="pres">
      <dgm:prSet presAssocID="{6CCC00AE-3906-47F0-87A0-5E56015366AF}" presName="root" presStyleCnt="0">
        <dgm:presLayoutVars>
          <dgm:dir/>
          <dgm:resizeHandles val="exact"/>
        </dgm:presLayoutVars>
      </dgm:prSet>
      <dgm:spPr/>
    </dgm:pt>
    <dgm:pt modelId="{1D4E0517-4379-47E6-8C43-3DE0B7F0B725}" type="pres">
      <dgm:prSet presAssocID="{9FBFC411-3822-49D0-82D7-A30F6D277FF6}" presName="compNode" presStyleCnt="0"/>
      <dgm:spPr/>
    </dgm:pt>
    <dgm:pt modelId="{6FE0E409-2E50-4513-BE19-158CB1C4F9B2}" type="pres">
      <dgm:prSet presAssocID="{9FBFC411-3822-49D0-82D7-A30F6D277FF6}" presName="iconBgRect" presStyleLbl="bgShp" presStyleIdx="0" presStyleCnt="1"/>
      <dgm:spPr/>
    </dgm:pt>
    <dgm:pt modelId="{503A8D69-2EBF-41DE-AD43-F6A6D413228D}" type="pres">
      <dgm:prSet presAssocID="{9FBFC411-3822-49D0-82D7-A30F6D277FF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FCDCCF0-83D8-4D80-A6A8-E9E5B813A20E}" type="pres">
      <dgm:prSet presAssocID="{9FBFC411-3822-49D0-82D7-A30F6D277FF6}" presName="spaceRect" presStyleCnt="0"/>
      <dgm:spPr/>
    </dgm:pt>
    <dgm:pt modelId="{F8561A9D-32B5-46AD-8202-B3AA246D09E1}" type="pres">
      <dgm:prSet presAssocID="{9FBFC411-3822-49D0-82D7-A30F6D277FF6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B5B30B65-FE56-4958-BFF5-97EA63D4E329}" type="presOf" srcId="{9FBFC411-3822-49D0-82D7-A30F6D277FF6}" destId="{F8561A9D-32B5-46AD-8202-B3AA246D09E1}" srcOrd="0" destOrd="0" presId="urn:microsoft.com/office/officeart/2018/5/layout/IconCircleLabelList"/>
    <dgm:cxn modelId="{5DD683AC-6356-43A7-B8BF-29C296ADEC4A}" srcId="{9FBFC411-3822-49D0-82D7-A30F6D277FF6}" destId="{52FD1CF0-6BA5-42E4-AD22-1E081FE93C63}" srcOrd="0" destOrd="0" parTransId="{D29D62E6-A641-4772-8B29-2C99D958A8D8}" sibTransId="{B180B1BE-B5E7-4BEB-85E2-57A050953FB6}"/>
    <dgm:cxn modelId="{0F8B13D7-BF16-4626-9379-9D9F0DD80FE8}" srcId="{6CCC00AE-3906-47F0-87A0-5E56015366AF}" destId="{9FBFC411-3822-49D0-82D7-A30F6D277FF6}" srcOrd="0" destOrd="0" parTransId="{27617804-B466-4663-A10A-CC84880347F5}" sibTransId="{7E939BA7-F7A7-445E-8220-9F7B09AD52AF}"/>
    <dgm:cxn modelId="{854D3BE2-FE34-47E7-A782-778CB9C7A5D5}" type="presOf" srcId="{6CCC00AE-3906-47F0-87A0-5E56015366AF}" destId="{D8CED385-9A92-4EEA-9852-ADF7544CF771}" srcOrd="0" destOrd="0" presId="urn:microsoft.com/office/officeart/2018/5/layout/IconCircleLabelList"/>
    <dgm:cxn modelId="{09B72E53-8CD7-47A4-8F2D-A50E900A27D4}" type="presParOf" srcId="{D8CED385-9A92-4EEA-9852-ADF7544CF771}" destId="{1D4E0517-4379-47E6-8C43-3DE0B7F0B725}" srcOrd="0" destOrd="0" presId="urn:microsoft.com/office/officeart/2018/5/layout/IconCircleLabelList"/>
    <dgm:cxn modelId="{FE99D755-00EF-4C98-A12E-F56B87BF44E5}" type="presParOf" srcId="{1D4E0517-4379-47E6-8C43-3DE0B7F0B725}" destId="{6FE0E409-2E50-4513-BE19-158CB1C4F9B2}" srcOrd="0" destOrd="0" presId="urn:microsoft.com/office/officeart/2018/5/layout/IconCircleLabelList"/>
    <dgm:cxn modelId="{F7C09015-C015-490B-A344-180EC587882B}" type="presParOf" srcId="{1D4E0517-4379-47E6-8C43-3DE0B7F0B725}" destId="{503A8D69-2EBF-41DE-AD43-F6A6D413228D}" srcOrd="1" destOrd="0" presId="urn:microsoft.com/office/officeart/2018/5/layout/IconCircleLabelList"/>
    <dgm:cxn modelId="{331F4C73-5A2B-4650-877E-877992EAFABA}" type="presParOf" srcId="{1D4E0517-4379-47E6-8C43-3DE0B7F0B725}" destId="{1FCDCCF0-83D8-4D80-A6A8-E9E5B813A20E}" srcOrd="2" destOrd="0" presId="urn:microsoft.com/office/officeart/2018/5/layout/IconCircleLabelList"/>
    <dgm:cxn modelId="{BB68C84D-1D96-4726-8FE5-174CEFA579D0}" type="presParOf" srcId="{1D4E0517-4379-47E6-8C43-3DE0B7F0B725}" destId="{F8561A9D-32B5-46AD-8202-B3AA246D09E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CC00AE-3906-47F0-87A0-5E56015366A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9FBFC411-3822-49D0-82D7-A30F6D277F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GB" dirty="0"/>
        </a:p>
      </dgm:t>
    </dgm:pt>
    <dgm:pt modelId="{27617804-B466-4663-A10A-CC84880347F5}" type="parTrans" cxnId="{0F8B13D7-BF16-4626-9379-9D9F0DD80FE8}">
      <dgm:prSet/>
      <dgm:spPr/>
      <dgm:t>
        <a:bodyPr/>
        <a:lstStyle/>
        <a:p>
          <a:endParaRPr lang="en-US"/>
        </a:p>
      </dgm:t>
    </dgm:pt>
    <dgm:pt modelId="{7E939BA7-F7A7-445E-8220-9F7B09AD52AF}" type="sibTrans" cxnId="{0F8B13D7-BF16-4626-9379-9D9F0DD80FE8}">
      <dgm:prSet/>
      <dgm:spPr/>
      <dgm:t>
        <a:bodyPr/>
        <a:lstStyle/>
        <a:p>
          <a:endParaRPr lang="en-US"/>
        </a:p>
      </dgm:t>
    </dgm:pt>
    <dgm:pt modelId="{52FD1CF0-6BA5-42E4-AD22-1E081FE93C63}">
      <dgm:prSet/>
      <dgm:spPr/>
      <dgm:t>
        <a:bodyPr/>
        <a:lstStyle/>
        <a:p>
          <a:endParaRPr lang="en-GB"/>
        </a:p>
      </dgm:t>
    </dgm:pt>
    <dgm:pt modelId="{D29D62E6-A641-4772-8B29-2C99D958A8D8}" type="parTrans" cxnId="{5DD683AC-6356-43A7-B8BF-29C296ADEC4A}">
      <dgm:prSet/>
      <dgm:spPr/>
      <dgm:t>
        <a:bodyPr/>
        <a:lstStyle/>
        <a:p>
          <a:endParaRPr lang="en-US"/>
        </a:p>
      </dgm:t>
    </dgm:pt>
    <dgm:pt modelId="{B180B1BE-B5E7-4BEB-85E2-57A050953FB6}" type="sibTrans" cxnId="{5DD683AC-6356-43A7-B8BF-29C296ADEC4A}">
      <dgm:prSet/>
      <dgm:spPr/>
      <dgm:t>
        <a:bodyPr/>
        <a:lstStyle/>
        <a:p>
          <a:endParaRPr lang="en-US"/>
        </a:p>
      </dgm:t>
    </dgm:pt>
    <dgm:pt modelId="{D8CED385-9A92-4EEA-9852-ADF7544CF771}" type="pres">
      <dgm:prSet presAssocID="{6CCC00AE-3906-47F0-87A0-5E56015366AF}" presName="root" presStyleCnt="0">
        <dgm:presLayoutVars>
          <dgm:dir/>
          <dgm:resizeHandles val="exact"/>
        </dgm:presLayoutVars>
      </dgm:prSet>
      <dgm:spPr/>
    </dgm:pt>
    <dgm:pt modelId="{1D4E0517-4379-47E6-8C43-3DE0B7F0B725}" type="pres">
      <dgm:prSet presAssocID="{9FBFC411-3822-49D0-82D7-A30F6D277FF6}" presName="compNode" presStyleCnt="0"/>
      <dgm:spPr/>
    </dgm:pt>
    <dgm:pt modelId="{6FE0E409-2E50-4513-BE19-158CB1C4F9B2}" type="pres">
      <dgm:prSet presAssocID="{9FBFC411-3822-49D0-82D7-A30F6D277FF6}" presName="iconBgRect" presStyleLbl="bgShp" presStyleIdx="0" presStyleCnt="1"/>
      <dgm:spPr/>
    </dgm:pt>
    <dgm:pt modelId="{503A8D69-2EBF-41DE-AD43-F6A6D413228D}" type="pres">
      <dgm:prSet presAssocID="{9FBFC411-3822-49D0-82D7-A30F6D277FF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FCDCCF0-83D8-4D80-A6A8-E9E5B813A20E}" type="pres">
      <dgm:prSet presAssocID="{9FBFC411-3822-49D0-82D7-A30F6D277FF6}" presName="spaceRect" presStyleCnt="0"/>
      <dgm:spPr/>
    </dgm:pt>
    <dgm:pt modelId="{F8561A9D-32B5-46AD-8202-B3AA246D09E1}" type="pres">
      <dgm:prSet presAssocID="{9FBFC411-3822-49D0-82D7-A30F6D277FF6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B5B30B65-FE56-4958-BFF5-97EA63D4E329}" type="presOf" srcId="{9FBFC411-3822-49D0-82D7-A30F6D277FF6}" destId="{F8561A9D-32B5-46AD-8202-B3AA246D09E1}" srcOrd="0" destOrd="0" presId="urn:microsoft.com/office/officeart/2018/5/layout/IconCircleLabelList"/>
    <dgm:cxn modelId="{5DD683AC-6356-43A7-B8BF-29C296ADEC4A}" srcId="{9FBFC411-3822-49D0-82D7-A30F6D277FF6}" destId="{52FD1CF0-6BA5-42E4-AD22-1E081FE93C63}" srcOrd="0" destOrd="0" parTransId="{D29D62E6-A641-4772-8B29-2C99D958A8D8}" sibTransId="{B180B1BE-B5E7-4BEB-85E2-57A050953FB6}"/>
    <dgm:cxn modelId="{0F8B13D7-BF16-4626-9379-9D9F0DD80FE8}" srcId="{6CCC00AE-3906-47F0-87A0-5E56015366AF}" destId="{9FBFC411-3822-49D0-82D7-A30F6D277FF6}" srcOrd="0" destOrd="0" parTransId="{27617804-B466-4663-A10A-CC84880347F5}" sibTransId="{7E939BA7-F7A7-445E-8220-9F7B09AD52AF}"/>
    <dgm:cxn modelId="{854D3BE2-FE34-47E7-A782-778CB9C7A5D5}" type="presOf" srcId="{6CCC00AE-3906-47F0-87A0-5E56015366AF}" destId="{D8CED385-9A92-4EEA-9852-ADF7544CF771}" srcOrd="0" destOrd="0" presId="urn:microsoft.com/office/officeart/2018/5/layout/IconCircleLabelList"/>
    <dgm:cxn modelId="{09B72E53-8CD7-47A4-8F2D-A50E900A27D4}" type="presParOf" srcId="{D8CED385-9A92-4EEA-9852-ADF7544CF771}" destId="{1D4E0517-4379-47E6-8C43-3DE0B7F0B725}" srcOrd="0" destOrd="0" presId="urn:microsoft.com/office/officeart/2018/5/layout/IconCircleLabelList"/>
    <dgm:cxn modelId="{FE99D755-00EF-4C98-A12E-F56B87BF44E5}" type="presParOf" srcId="{1D4E0517-4379-47E6-8C43-3DE0B7F0B725}" destId="{6FE0E409-2E50-4513-BE19-158CB1C4F9B2}" srcOrd="0" destOrd="0" presId="urn:microsoft.com/office/officeart/2018/5/layout/IconCircleLabelList"/>
    <dgm:cxn modelId="{F7C09015-C015-490B-A344-180EC587882B}" type="presParOf" srcId="{1D4E0517-4379-47E6-8C43-3DE0B7F0B725}" destId="{503A8D69-2EBF-41DE-AD43-F6A6D413228D}" srcOrd="1" destOrd="0" presId="urn:microsoft.com/office/officeart/2018/5/layout/IconCircleLabelList"/>
    <dgm:cxn modelId="{331F4C73-5A2B-4650-877E-877992EAFABA}" type="presParOf" srcId="{1D4E0517-4379-47E6-8C43-3DE0B7F0B725}" destId="{1FCDCCF0-83D8-4D80-A6A8-E9E5B813A20E}" srcOrd="2" destOrd="0" presId="urn:microsoft.com/office/officeart/2018/5/layout/IconCircleLabelList"/>
    <dgm:cxn modelId="{BB68C84D-1D96-4726-8FE5-174CEFA579D0}" type="presParOf" srcId="{1D4E0517-4379-47E6-8C43-3DE0B7F0B725}" destId="{F8561A9D-32B5-46AD-8202-B3AA246D09E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CCC00AE-3906-47F0-87A0-5E56015366A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9FBFC411-3822-49D0-82D7-A30F6D277F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GB" dirty="0"/>
        </a:p>
      </dgm:t>
    </dgm:pt>
    <dgm:pt modelId="{27617804-B466-4663-A10A-CC84880347F5}" type="parTrans" cxnId="{0F8B13D7-BF16-4626-9379-9D9F0DD80FE8}">
      <dgm:prSet/>
      <dgm:spPr/>
      <dgm:t>
        <a:bodyPr/>
        <a:lstStyle/>
        <a:p>
          <a:endParaRPr lang="en-US"/>
        </a:p>
      </dgm:t>
    </dgm:pt>
    <dgm:pt modelId="{7E939BA7-F7A7-445E-8220-9F7B09AD52AF}" type="sibTrans" cxnId="{0F8B13D7-BF16-4626-9379-9D9F0DD80FE8}">
      <dgm:prSet/>
      <dgm:spPr/>
      <dgm:t>
        <a:bodyPr/>
        <a:lstStyle/>
        <a:p>
          <a:endParaRPr lang="en-US"/>
        </a:p>
      </dgm:t>
    </dgm:pt>
    <dgm:pt modelId="{52FD1CF0-6BA5-42E4-AD22-1E081FE93C63}">
      <dgm:prSet/>
      <dgm:spPr/>
      <dgm:t>
        <a:bodyPr/>
        <a:lstStyle/>
        <a:p>
          <a:endParaRPr lang="en-GB"/>
        </a:p>
      </dgm:t>
    </dgm:pt>
    <dgm:pt modelId="{D29D62E6-A641-4772-8B29-2C99D958A8D8}" type="parTrans" cxnId="{5DD683AC-6356-43A7-B8BF-29C296ADEC4A}">
      <dgm:prSet/>
      <dgm:spPr/>
      <dgm:t>
        <a:bodyPr/>
        <a:lstStyle/>
        <a:p>
          <a:endParaRPr lang="en-US"/>
        </a:p>
      </dgm:t>
    </dgm:pt>
    <dgm:pt modelId="{B180B1BE-B5E7-4BEB-85E2-57A050953FB6}" type="sibTrans" cxnId="{5DD683AC-6356-43A7-B8BF-29C296ADEC4A}">
      <dgm:prSet/>
      <dgm:spPr/>
      <dgm:t>
        <a:bodyPr/>
        <a:lstStyle/>
        <a:p>
          <a:endParaRPr lang="en-US"/>
        </a:p>
      </dgm:t>
    </dgm:pt>
    <dgm:pt modelId="{D8CED385-9A92-4EEA-9852-ADF7544CF771}" type="pres">
      <dgm:prSet presAssocID="{6CCC00AE-3906-47F0-87A0-5E56015366AF}" presName="root" presStyleCnt="0">
        <dgm:presLayoutVars>
          <dgm:dir/>
          <dgm:resizeHandles val="exact"/>
        </dgm:presLayoutVars>
      </dgm:prSet>
      <dgm:spPr/>
    </dgm:pt>
    <dgm:pt modelId="{1D4E0517-4379-47E6-8C43-3DE0B7F0B725}" type="pres">
      <dgm:prSet presAssocID="{9FBFC411-3822-49D0-82D7-A30F6D277FF6}" presName="compNode" presStyleCnt="0"/>
      <dgm:spPr/>
    </dgm:pt>
    <dgm:pt modelId="{6FE0E409-2E50-4513-BE19-158CB1C4F9B2}" type="pres">
      <dgm:prSet presAssocID="{9FBFC411-3822-49D0-82D7-A30F6D277FF6}" presName="iconBgRect" presStyleLbl="bgShp" presStyleIdx="0" presStyleCnt="1"/>
      <dgm:spPr/>
    </dgm:pt>
    <dgm:pt modelId="{503A8D69-2EBF-41DE-AD43-F6A6D413228D}" type="pres">
      <dgm:prSet presAssocID="{9FBFC411-3822-49D0-82D7-A30F6D277FF6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FCDCCF0-83D8-4D80-A6A8-E9E5B813A20E}" type="pres">
      <dgm:prSet presAssocID="{9FBFC411-3822-49D0-82D7-A30F6D277FF6}" presName="spaceRect" presStyleCnt="0"/>
      <dgm:spPr/>
    </dgm:pt>
    <dgm:pt modelId="{F8561A9D-32B5-46AD-8202-B3AA246D09E1}" type="pres">
      <dgm:prSet presAssocID="{9FBFC411-3822-49D0-82D7-A30F6D277FF6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B5B30B65-FE56-4958-BFF5-97EA63D4E329}" type="presOf" srcId="{9FBFC411-3822-49D0-82D7-A30F6D277FF6}" destId="{F8561A9D-32B5-46AD-8202-B3AA246D09E1}" srcOrd="0" destOrd="0" presId="urn:microsoft.com/office/officeart/2018/5/layout/IconCircleLabelList"/>
    <dgm:cxn modelId="{5DD683AC-6356-43A7-B8BF-29C296ADEC4A}" srcId="{9FBFC411-3822-49D0-82D7-A30F6D277FF6}" destId="{52FD1CF0-6BA5-42E4-AD22-1E081FE93C63}" srcOrd="0" destOrd="0" parTransId="{D29D62E6-A641-4772-8B29-2C99D958A8D8}" sibTransId="{B180B1BE-B5E7-4BEB-85E2-57A050953FB6}"/>
    <dgm:cxn modelId="{0F8B13D7-BF16-4626-9379-9D9F0DD80FE8}" srcId="{6CCC00AE-3906-47F0-87A0-5E56015366AF}" destId="{9FBFC411-3822-49D0-82D7-A30F6D277FF6}" srcOrd="0" destOrd="0" parTransId="{27617804-B466-4663-A10A-CC84880347F5}" sibTransId="{7E939BA7-F7A7-445E-8220-9F7B09AD52AF}"/>
    <dgm:cxn modelId="{854D3BE2-FE34-47E7-A782-778CB9C7A5D5}" type="presOf" srcId="{6CCC00AE-3906-47F0-87A0-5E56015366AF}" destId="{D8CED385-9A92-4EEA-9852-ADF7544CF771}" srcOrd="0" destOrd="0" presId="urn:microsoft.com/office/officeart/2018/5/layout/IconCircleLabelList"/>
    <dgm:cxn modelId="{09B72E53-8CD7-47A4-8F2D-A50E900A27D4}" type="presParOf" srcId="{D8CED385-9A92-4EEA-9852-ADF7544CF771}" destId="{1D4E0517-4379-47E6-8C43-3DE0B7F0B725}" srcOrd="0" destOrd="0" presId="urn:microsoft.com/office/officeart/2018/5/layout/IconCircleLabelList"/>
    <dgm:cxn modelId="{FE99D755-00EF-4C98-A12E-F56B87BF44E5}" type="presParOf" srcId="{1D4E0517-4379-47E6-8C43-3DE0B7F0B725}" destId="{6FE0E409-2E50-4513-BE19-158CB1C4F9B2}" srcOrd="0" destOrd="0" presId="urn:microsoft.com/office/officeart/2018/5/layout/IconCircleLabelList"/>
    <dgm:cxn modelId="{F7C09015-C015-490B-A344-180EC587882B}" type="presParOf" srcId="{1D4E0517-4379-47E6-8C43-3DE0B7F0B725}" destId="{503A8D69-2EBF-41DE-AD43-F6A6D413228D}" srcOrd="1" destOrd="0" presId="urn:microsoft.com/office/officeart/2018/5/layout/IconCircleLabelList"/>
    <dgm:cxn modelId="{331F4C73-5A2B-4650-877E-877992EAFABA}" type="presParOf" srcId="{1D4E0517-4379-47E6-8C43-3DE0B7F0B725}" destId="{1FCDCCF0-83D8-4D80-A6A8-E9E5B813A20E}" srcOrd="2" destOrd="0" presId="urn:microsoft.com/office/officeart/2018/5/layout/IconCircleLabelList"/>
    <dgm:cxn modelId="{BB68C84D-1D96-4726-8FE5-174CEFA579D0}" type="presParOf" srcId="{1D4E0517-4379-47E6-8C43-3DE0B7F0B725}" destId="{F8561A9D-32B5-46AD-8202-B3AA246D09E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CEEFD9-94C9-40FD-AD1E-C1D62D49DD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F9CEB39D-26E5-44F7-BE91-42A5B3839DC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Mindfulness </a:t>
          </a:r>
          <a:r>
            <a:rPr lang="en-GB" dirty="0">
              <a:latin typeface="Calibri Light" panose="020F0302020204030204"/>
            </a:rPr>
            <a:t>(Davis and Hayes 2011)</a:t>
          </a:r>
          <a:r>
            <a:rPr lang="en-GB" dirty="0"/>
            <a:t> </a:t>
          </a:r>
          <a:r>
            <a:rPr lang="en-GB" dirty="0">
              <a:latin typeface="Calibri Light" panose="020F0302020204030204"/>
            </a:rPr>
            <a:t>&amp; Meditation (Schreiner and Malcom 2008</a:t>
          </a:r>
          <a:r>
            <a:rPr lang="en-GB" dirty="0"/>
            <a:t>)</a:t>
          </a:r>
          <a:endParaRPr lang="en-US" dirty="0"/>
        </a:p>
      </dgm:t>
    </dgm:pt>
    <dgm:pt modelId="{6CAEEB81-E15F-4595-A23A-EC56DF89467A}" type="parTrans" cxnId="{19E4C932-30C6-41CC-B706-2A8627D50D6E}">
      <dgm:prSet/>
      <dgm:spPr/>
      <dgm:t>
        <a:bodyPr/>
        <a:lstStyle/>
        <a:p>
          <a:endParaRPr lang="en-US"/>
        </a:p>
      </dgm:t>
    </dgm:pt>
    <dgm:pt modelId="{BD48DA3E-A988-43A5-B04E-A041D9DDB440}" type="sibTrans" cxnId="{19E4C932-30C6-41CC-B706-2A8627D50D6E}">
      <dgm:prSet/>
      <dgm:spPr/>
      <dgm:t>
        <a:bodyPr/>
        <a:lstStyle/>
        <a:p>
          <a:endParaRPr lang="en-US"/>
        </a:p>
      </dgm:t>
    </dgm:pt>
    <dgm:pt modelId="{309E1163-2782-4B12-8B23-014333E47F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Calibri Light" panose="020F0302020204030204"/>
            </a:rPr>
            <a:t>Exercise (Salmon 2001)</a:t>
          </a:r>
          <a:endParaRPr lang="en-US" dirty="0"/>
        </a:p>
      </dgm:t>
    </dgm:pt>
    <dgm:pt modelId="{7618A785-F5A1-4C08-B62B-85C2C19BED3F}" type="parTrans" cxnId="{66277AB7-E5A5-4050-8E15-1770827527C4}">
      <dgm:prSet/>
      <dgm:spPr/>
      <dgm:t>
        <a:bodyPr/>
        <a:lstStyle/>
        <a:p>
          <a:endParaRPr lang="en-US"/>
        </a:p>
      </dgm:t>
    </dgm:pt>
    <dgm:pt modelId="{C0CF31AC-6518-4035-B168-857A6371EF1F}" type="sibTrans" cxnId="{66277AB7-E5A5-4050-8E15-1770827527C4}">
      <dgm:prSet/>
      <dgm:spPr/>
      <dgm:t>
        <a:bodyPr/>
        <a:lstStyle/>
        <a:p>
          <a:endParaRPr lang="en-US"/>
        </a:p>
      </dgm:t>
    </dgm:pt>
    <dgm:pt modelId="{4DF1C10C-542A-468D-A1C3-ABE77C1F19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Diet Adjustments</a:t>
          </a:r>
          <a:r>
            <a:rPr lang="en-GB" dirty="0">
              <a:latin typeface="Calibri Light" panose="020F0302020204030204"/>
            </a:rPr>
            <a:t> (Firth </a:t>
          </a:r>
          <a:r>
            <a:rPr lang="en-GB" i="1" dirty="0">
              <a:latin typeface="Calibri Light" panose="020F0302020204030204"/>
            </a:rPr>
            <a:t>et al.</a:t>
          </a:r>
          <a:r>
            <a:rPr lang="en-GB" dirty="0">
              <a:latin typeface="Calibri Light" panose="020F0302020204030204"/>
            </a:rPr>
            <a:t> 2019)</a:t>
          </a:r>
          <a:endParaRPr lang="en-US" dirty="0"/>
        </a:p>
      </dgm:t>
    </dgm:pt>
    <dgm:pt modelId="{7A39EAE1-554D-450A-BA93-24A899917E84}" type="parTrans" cxnId="{2589342B-7511-442F-A17C-A74D097AC1D6}">
      <dgm:prSet/>
      <dgm:spPr/>
      <dgm:t>
        <a:bodyPr/>
        <a:lstStyle/>
        <a:p>
          <a:endParaRPr lang="en-US"/>
        </a:p>
      </dgm:t>
    </dgm:pt>
    <dgm:pt modelId="{8C2105D3-700A-4537-8761-5896A8849691}" type="sibTrans" cxnId="{2589342B-7511-442F-A17C-A74D097AC1D6}">
      <dgm:prSet/>
      <dgm:spPr/>
      <dgm:t>
        <a:bodyPr/>
        <a:lstStyle/>
        <a:p>
          <a:endParaRPr lang="en-US"/>
        </a:p>
      </dgm:t>
    </dgm:pt>
    <dgm:pt modelId="{80E2A058-DB66-46E5-9997-8376A8123E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Being Outdoors/In Nature </a:t>
          </a:r>
          <a:r>
            <a:rPr lang="en-GB" dirty="0">
              <a:latin typeface="Calibri Light" panose="020F0302020204030204"/>
            </a:rPr>
            <a:t>(Martyn and Brymer 2016)</a:t>
          </a:r>
          <a:br>
            <a:rPr lang="en-GB" dirty="0"/>
          </a:br>
          <a:endParaRPr lang="en-US" dirty="0">
            <a:latin typeface="Calibri Light" panose="020F0302020204030204"/>
          </a:endParaRPr>
        </a:p>
      </dgm:t>
    </dgm:pt>
    <dgm:pt modelId="{37145F78-45ED-446D-AD70-1000C5156B9D}" type="parTrans" cxnId="{91FD23CB-EF0D-4E49-96AE-4A85F205F6E3}">
      <dgm:prSet/>
      <dgm:spPr/>
      <dgm:t>
        <a:bodyPr/>
        <a:lstStyle/>
        <a:p>
          <a:endParaRPr lang="en-US"/>
        </a:p>
      </dgm:t>
    </dgm:pt>
    <dgm:pt modelId="{6A212C9A-CF63-485D-B4DE-195AC8641517}" type="sibTrans" cxnId="{91FD23CB-EF0D-4E49-96AE-4A85F205F6E3}">
      <dgm:prSet/>
      <dgm:spPr/>
      <dgm:t>
        <a:bodyPr/>
        <a:lstStyle/>
        <a:p>
          <a:endParaRPr lang="en-US"/>
        </a:p>
      </dgm:t>
    </dgm:pt>
    <dgm:pt modelId="{8B94F9F3-0E84-40F0-83E3-52BD00360A10}" type="pres">
      <dgm:prSet presAssocID="{9FCEEFD9-94C9-40FD-AD1E-C1D62D49DDED}" presName="root" presStyleCnt="0">
        <dgm:presLayoutVars>
          <dgm:dir/>
          <dgm:resizeHandles val="exact"/>
        </dgm:presLayoutVars>
      </dgm:prSet>
      <dgm:spPr/>
    </dgm:pt>
    <dgm:pt modelId="{881407E4-AD6B-4087-98D8-3D634A6AF02E}" type="pres">
      <dgm:prSet presAssocID="{F9CEB39D-26E5-44F7-BE91-42A5B3839DC3}" presName="compNode" presStyleCnt="0"/>
      <dgm:spPr/>
    </dgm:pt>
    <dgm:pt modelId="{8D9FD471-7857-448F-8829-090BF861237E}" type="pres">
      <dgm:prSet presAssocID="{F9CEB39D-26E5-44F7-BE91-42A5B3839DC3}" presName="bgRect" presStyleLbl="bgShp" presStyleIdx="0" presStyleCnt="4"/>
      <dgm:spPr/>
    </dgm:pt>
    <dgm:pt modelId="{22F49E1E-D4AE-4AED-921E-D18D00A988BA}" type="pres">
      <dgm:prSet presAssocID="{F9CEB39D-26E5-44F7-BE91-42A5B3839DC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3B88FFE-D4DC-4B4B-90D7-466165DB1854}" type="pres">
      <dgm:prSet presAssocID="{F9CEB39D-26E5-44F7-BE91-42A5B3839DC3}" presName="spaceRect" presStyleCnt="0"/>
      <dgm:spPr/>
    </dgm:pt>
    <dgm:pt modelId="{096D847D-932F-4EE2-8C0F-AC22F16AF311}" type="pres">
      <dgm:prSet presAssocID="{F9CEB39D-26E5-44F7-BE91-42A5B3839DC3}" presName="parTx" presStyleLbl="revTx" presStyleIdx="0" presStyleCnt="4">
        <dgm:presLayoutVars>
          <dgm:chMax val="0"/>
          <dgm:chPref val="0"/>
        </dgm:presLayoutVars>
      </dgm:prSet>
      <dgm:spPr/>
    </dgm:pt>
    <dgm:pt modelId="{4C2767DD-15F1-445B-A712-CC5434FF7EC0}" type="pres">
      <dgm:prSet presAssocID="{BD48DA3E-A988-43A5-B04E-A041D9DDB440}" presName="sibTrans" presStyleCnt="0"/>
      <dgm:spPr/>
    </dgm:pt>
    <dgm:pt modelId="{8B45602F-AA69-4333-9F19-DBF766CDCEA2}" type="pres">
      <dgm:prSet presAssocID="{309E1163-2782-4B12-8B23-014333E47F7B}" presName="compNode" presStyleCnt="0"/>
      <dgm:spPr/>
    </dgm:pt>
    <dgm:pt modelId="{DE64E58A-7C1D-41DE-9D1E-507ADC0DBF02}" type="pres">
      <dgm:prSet presAssocID="{309E1163-2782-4B12-8B23-014333E47F7B}" presName="bgRect" presStyleLbl="bgShp" presStyleIdx="1" presStyleCnt="4"/>
      <dgm:spPr/>
    </dgm:pt>
    <dgm:pt modelId="{229FF578-50DC-4246-ABDD-D3ED6C8B4A67}" type="pres">
      <dgm:prSet presAssocID="{309E1163-2782-4B12-8B23-014333E47F7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580E67E9-6A32-443E-9969-E7D37336489C}" type="pres">
      <dgm:prSet presAssocID="{309E1163-2782-4B12-8B23-014333E47F7B}" presName="spaceRect" presStyleCnt="0"/>
      <dgm:spPr/>
    </dgm:pt>
    <dgm:pt modelId="{BC0C163C-91E6-4150-90A9-DF3A6D1A6EEF}" type="pres">
      <dgm:prSet presAssocID="{309E1163-2782-4B12-8B23-014333E47F7B}" presName="parTx" presStyleLbl="revTx" presStyleIdx="1" presStyleCnt="4">
        <dgm:presLayoutVars>
          <dgm:chMax val="0"/>
          <dgm:chPref val="0"/>
        </dgm:presLayoutVars>
      </dgm:prSet>
      <dgm:spPr/>
    </dgm:pt>
    <dgm:pt modelId="{1ABFFB18-1502-4B05-9826-C7E0BFF5318D}" type="pres">
      <dgm:prSet presAssocID="{C0CF31AC-6518-4035-B168-857A6371EF1F}" presName="sibTrans" presStyleCnt="0"/>
      <dgm:spPr/>
    </dgm:pt>
    <dgm:pt modelId="{567F3012-933F-406D-AF2D-3298A8E68B99}" type="pres">
      <dgm:prSet presAssocID="{4DF1C10C-542A-468D-A1C3-ABE77C1F195B}" presName="compNode" presStyleCnt="0"/>
      <dgm:spPr/>
    </dgm:pt>
    <dgm:pt modelId="{EC85B7DE-74B3-4286-B798-ABE6121F40E8}" type="pres">
      <dgm:prSet presAssocID="{4DF1C10C-542A-468D-A1C3-ABE77C1F195B}" presName="bgRect" presStyleLbl="bgShp" presStyleIdx="2" presStyleCnt="4"/>
      <dgm:spPr>
        <a:solidFill>
          <a:schemeClr val="accent2">
            <a:lumMod val="60000"/>
            <a:lumOff val="40000"/>
          </a:schemeClr>
        </a:solidFill>
      </dgm:spPr>
    </dgm:pt>
    <dgm:pt modelId="{35A74A20-4C83-4313-A4CF-C90D3B1031AE}" type="pres">
      <dgm:prSet presAssocID="{4DF1C10C-542A-468D-A1C3-ABE77C1F19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56CC422-E2D8-4ECB-A954-7CACF17ADB24}" type="pres">
      <dgm:prSet presAssocID="{4DF1C10C-542A-468D-A1C3-ABE77C1F195B}" presName="spaceRect" presStyleCnt="0"/>
      <dgm:spPr/>
    </dgm:pt>
    <dgm:pt modelId="{B7A211A3-949C-490D-920B-4A428C21ABB8}" type="pres">
      <dgm:prSet presAssocID="{4DF1C10C-542A-468D-A1C3-ABE77C1F195B}" presName="parTx" presStyleLbl="revTx" presStyleIdx="2" presStyleCnt="4">
        <dgm:presLayoutVars>
          <dgm:chMax val="0"/>
          <dgm:chPref val="0"/>
        </dgm:presLayoutVars>
      </dgm:prSet>
      <dgm:spPr/>
    </dgm:pt>
    <dgm:pt modelId="{DD6387F5-51E9-4C7B-8EC6-314D11D722DB}" type="pres">
      <dgm:prSet presAssocID="{8C2105D3-700A-4537-8761-5896A8849691}" presName="sibTrans" presStyleCnt="0"/>
      <dgm:spPr/>
    </dgm:pt>
    <dgm:pt modelId="{3AF9D5F7-46EF-4FD2-BA02-5F3565C5204C}" type="pres">
      <dgm:prSet presAssocID="{80E2A058-DB66-46E5-9997-8376A8123E5C}" presName="compNode" presStyleCnt="0"/>
      <dgm:spPr/>
    </dgm:pt>
    <dgm:pt modelId="{9DE8130E-69E2-4460-91B4-4D877DF5DFB5}" type="pres">
      <dgm:prSet presAssocID="{80E2A058-DB66-46E5-9997-8376A8123E5C}" presName="bgRect" presStyleLbl="bgShp" presStyleIdx="3" presStyleCnt="4"/>
      <dgm:spPr>
        <a:solidFill>
          <a:schemeClr val="accent2">
            <a:lumMod val="20000"/>
            <a:lumOff val="80000"/>
          </a:schemeClr>
        </a:solidFill>
      </dgm:spPr>
    </dgm:pt>
    <dgm:pt modelId="{1B2BE20B-CE05-424D-8AAB-03920F66FDF8}" type="pres">
      <dgm:prSet presAssocID="{80E2A058-DB66-46E5-9997-8376A8123E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t"/>
        </a:ext>
      </dgm:extLst>
    </dgm:pt>
    <dgm:pt modelId="{E1B5E5FF-FAD3-43D6-AE23-3527D8AF5D28}" type="pres">
      <dgm:prSet presAssocID="{80E2A058-DB66-46E5-9997-8376A8123E5C}" presName="spaceRect" presStyleCnt="0"/>
      <dgm:spPr/>
    </dgm:pt>
    <dgm:pt modelId="{A6779336-DB3F-4421-AA29-F28B851CCBF3}" type="pres">
      <dgm:prSet presAssocID="{80E2A058-DB66-46E5-9997-8376A8123E5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3407222-2726-4EB1-8B1D-D5BA6F0DB507}" type="presOf" srcId="{9FCEEFD9-94C9-40FD-AD1E-C1D62D49DDED}" destId="{8B94F9F3-0E84-40F0-83E3-52BD00360A10}" srcOrd="0" destOrd="0" presId="urn:microsoft.com/office/officeart/2018/2/layout/IconVerticalSolidList"/>
    <dgm:cxn modelId="{2589342B-7511-442F-A17C-A74D097AC1D6}" srcId="{9FCEEFD9-94C9-40FD-AD1E-C1D62D49DDED}" destId="{4DF1C10C-542A-468D-A1C3-ABE77C1F195B}" srcOrd="2" destOrd="0" parTransId="{7A39EAE1-554D-450A-BA93-24A899917E84}" sibTransId="{8C2105D3-700A-4537-8761-5896A8849691}"/>
    <dgm:cxn modelId="{19E4C932-30C6-41CC-B706-2A8627D50D6E}" srcId="{9FCEEFD9-94C9-40FD-AD1E-C1D62D49DDED}" destId="{F9CEB39D-26E5-44F7-BE91-42A5B3839DC3}" srcOrd="0" destOrd="0" parTransId="{6CAEEB81-E15F-4595-A23A-EC56DF89467A}" sibTransId="{BD48DA3E-A988-43A5-B04E-A041D9DDB440}"/>
    <dgm:cxn modelId="{841FE854-4910-4A82-A8A4-FEC51EA74788}" type="presOf" srcId="{309E1163-2782-4B12-8B23-014333E47F7B}" destId="{BC0C163C-91E6-4150-90A9-DF3A6D1A6EEF}" srcOrd="0" destOrd="0" presId="urn:microsoft.com/office/officeart/2018/2/layout/IconVerticalSolidList"/>
    <dgm:cxn modelId="{A688FB8A-EC6A-44E3-8E8B-7705A677B28D}" type="presOf" srcId="{4DF1C10C-542A-468D-A1C3-ABE77C1F195B}" destId="{B7A211A3-949C-490D-920B-4A428C21ABB8}" srcOrd="0" destOrd="0" presId="urn:microsoft.com/office/officeart/2018/2/layout/IconVerticalSolidList"/>
    <dgm:cxn modelId="{FFD48AA5-2BBF-4131-B04D-AA10331771EC}" type="presOf" srcId="{80E2A058-DB66-46E5-9997-8376A8123E5C}" destId="{A6779336-DB3F-4421-AA29-F28B851CCBF3}" srcOrd="0" destOrd="0" presId="urn:microsoft.com/office/officeart/2018/2/layout/IconVerticalSolidList"/>
    <dgm:cxn modelId="{66277AB7-E5A5-4050-8E15-1770827527C4}" srcId="{9FCEEFD9-94C9-40FD-AD1E-C1D62D49DDED}" destId="{309E1163-2782-4B12-8B23-014333E47F7B}" srcOrd="1" destOrd="0" parTransId="{7618A785-F5A1-4C08-B62B-85C2C19BED3F}" sibTransId="{C0CF31AC-6518-4035-B168-857A6371EF1F}"/>
    <dgm:cxn modelId="{91FD23CB-EF0D-4E49-96AE-4A85F205F6E3}" srcId="{9FCEEFD9-94C9-40FD-AD1E-C1D62D49DDED}" destId="{80E2A058-DB66-46E5-9997-8376A8123E5C}" srcOrd="3" destOrd="0" parTransId="{37145F78-45ED-446D-AD70-1000C5156B9D}" sibTransId="{6A212C9A-CF63-485D-B4DE-195AC8641517}"/>
    <dgm:cxn modelId="{F1BE2EF9-017C-4AA4-8E90-D68C17D32F6A}" type="presOf" srcId="{F9CEB39D-26E5-44F7-BE91-42A5B3839DC3}" destId="{096D847D-932F-4EE2-8C0F-AC22F16AF311}" srcOrd="0" destOrd="0" presId="urn:microsoft.com/office/officeart/2018/2/layout/IconVerticalSolidList"/>
    <dgm:cxn modelId="{711EBAE6-6BE1-4D99-8698-991C030E4B10}" type="presParOf" srcId="{8B94F9F3-0E84-40F0-83E3-52BD00360A10}" destId="{881407E4-AD6B-4087-98D8-3D634A6AF02E}" srcOrd="0" destOrd="0" presId="urn:microsoft.com/office/officeart/2018/2/layout/IconVerticalSolidList"/>
    <dgm:cxn modelId="{5B5D5A46-61D5-485E-AC06-007DD09259D7}" type="presParOf" srcId="{881407E4-AD6B-4087-98D8-3D634A6AF02E}" destId="{8D9FD471-7857-448F-8829-090BF861237E}" srcOrd="0" destOrd="0" presId="urn:microsoft.com/office/officeart/2018/2/layout/IconVerticalSolidList"/>
    <dgm:cxn modelId="{51BE4AC1-F4CB-4F95-B3AF-F47E4B923611}" type="presParOf" srcId="{881407E4-AD6B-4087-98D8-3D634A6AF02E}" destId="{22F49E1E-D4AE-4AED-921E-D18D00A988BA}" srcOrd="1" destOrd="0" presId="urn:microsoft.com/office/officeart/2018/2/layout/IconVerticalSolidList"/>
    <dgm:cxn modelId="{28520CEF-3D78-4994-A7C8-2338F28F8A82}" type="presParOf" srcId="{881407E4-AD6B-4087-98D8-3D634A6AF02E}" destId="{43B88FFE-D4DC-4B4B-90D7-466165DB1854}" srcOrd="2" destOrd="0" presId="urn:microsoft.com/office/officeart/2018/2/layout/IconVerticalSolidList"/>
    <dgm:cxn modelId="{46C4D9B5-DF6A-4048-B8CE-997CD8054602}" type="presParOf" srcId="{881407E4-AD6B-4087-98D8-3D634A6AF02E}" destId="{096D847D-932F-4EE2-8C0F-AC22F16AF311}" srcOrd="3" destOrd="0" presId="urn:microsoft.com/office/officeart/2018/2/layout/IconVerticalSolidList"/>
    <dgm:cxn modelId="{825BE868-F93D-4AE7-AE23-277301A03B5E}" type="presParOf" srcId="{8B94F9F3-0E84-40F0-83E3-52BD00360A10}" destId="{4C2767DD-15F1-445B-A712-CC5434FF7EC0}" srcOrd="1" destOrd="0" presId="urn:microsoft.com/office/officeart/2018/2/layout/IconVerticalSolidList"/>
    <dgm:cxn modelId="{C29FDA23-FE5F-4951-881F-8EF741AC777C}" type="presParOf" srcId="{8B94F9F3-0E84-40F0-83E3-52BD00360A10}" destId="{8B45602F-AA69-4333-9F19-DBF766CDCEA2}" srcOrd="2" destOrd="0" presId="urn:microsoft.com/office/officeart/2018/2/layout/IconVerticalSolidList"/>
    <dgm:cxn modelId="{E6E6BBE9-1605-4812-8FE1-2A5576CEAEE5}" type="presParOf" srcId="{8B45602F-AA69-4333-9F19-DBF766CDCEA2}" destId="{DE64E58A-7C1D-41DE-9D1E-507ADC0DBF02}" srcOrd="0" destOrd="0" presId="urn:microsoft.com/office/officeart/2018/2/layout/IconVerticalSolidList"/>
    <dgm:cxn modelId="{EDBB9031-CB27-446A-A776-7B6DC64E2956}" type="presParOf" srcId="{8B45602F-AA69-4333-9F19-DBF766CDCEA2}" destId="{229FF578-50DC-4246-ABDD-D3ED6C8B4A67}" srcOrd="1" destOrd="0" presId="urn:microsoft.com/office/officeart/2018/2/layout/IconVerticalSolidList"/>
    <dgm:cxn modelId="{42E7E372-A517-475D-AC63-2703794A7981}" type="presParOf" srcId="{8B45602F-AA69-4333-9F19-DBF766CDCEA2}" destId="{580E67E9-6A32-443E-9969-E7D37336489C}" srcOrd="2" destOrd="0" presId="urn:microsoft.com/office/officeart/2018/2/layout/IconVerticalSolidList"/>
    <dgm:cxn modelId="{E4B6B0B3-2157-4D8B-874C-F1DE0A2D90CF}" type="presParOf" srcId="{8B45602F-AA69-4333-9F19-DBF766CDCEA2}" destId="{BC0C163C-91E6-4150-90A9-DF3A6D1A6EEF}" srcOrd="3" destOrd="0" presId="urn:microsoft.com/office/officeart/2018/2/layout/IconVerticalSolidList"/>
    <dgm:cxn modelId="{D30581D9-FB57-4A3A-9249-CD0758BEB7D4}" type="presParOf" srcId="{8B94F9F3-0E84-40F0-83E3-52BD00360A10}" destId="{1ABFFB18-1502-4B05-9826-C7E0BFF5318D}" srcOrd="3" destOrd="0" presId="urn:microsoft.com/office/officeart/2018/2/layout/IconVerticalSolidList"/>
    <dgm:cxn modelId="{A050FC5B-4C8C-434D-8891-3561747AB436}" type="presParOf" srcId="{8B94F9F3-0E84-40F0-83E3-52BD00360A10}" destId="{567F3012-933F-406D-AF2D-3298A8E68B99}" srcOrd="4" destOrd="0" presId="urn:microsoft.com/office/officeart/2018/2/layout/IconVerticalSolidList"/>
    <dgm:cxn modelId="{7A8D0CA7-3AC2-4129-8094-7F56D25F1BD4}" type="presParOf" srcId="{567F3012-933F-406D-AF2D-3298A8E68B99}" destId="{EC85B7DE-74B3-4286-B798-ABE6121F40E8}" srcOrd="0" destOrd="0" presId="urn:microsoft.com/office/officeart/2018/2/layout/IconVerticalSolidList"/>
    <dgm:cxn modelId="{58120847-8839-4FE7-9F4F-4DF0B98DC5D8}" type="presParOf" srcId="{567F3012-933F-406D-AF2D-3298A8E68B99}" destId="{35A74A20-4C83-4313-A4CF-C90D3B1031AE}" srcOrd="1" destOrd="0" presId="urn:microsoft.com/office/officeart/2018/2/layout/IconVerticalSolidList"/>
    <dgm:cxn modelId="{583F3B90-93FE-4518-8A39-74E6EC441E0C}" type="presParOf" srcId="{567F3012-933F-406D-AF2D-3298A8E68B99}" destId="{456CC422-E2D8-4ECB-A954-7CACF17ADB24}" srcOrd="2" destOrd="0" presId="urn:microsoft.com/office/officeart/2018/2/layout/IconVerticalSolidList"/>
    <dgm:cxn modelId="{336987A8-5D5E-41AA-91EE-E1F6520EDDA4}" type="presParOf" srcId="{567F3012-933F-406D-AF2D-3298A8E68B99}" destId="{B7A211A3-949C-490D-920B-4A428C21ABB8}" srcOrd="3" destOrd="0" presId="urn:microsoft.com/office/officeart/2018/2/layout/IconVerticalSolidList"/>
    <dgm:cxn modelId="{124D442C-CBCF-43AD-B653-6C87F925A8EC}" type="presParOf" srcId="{8B94F9F3-0E84-40F0-83E3-52BD00360A10}" destId="{DD6387F5-51E9-4C7B-8EC6-314D11D722DB}" srcOrd="5" destOrd="0" presId="urn:microsoft.com/office/officeart/2018/2/layout/IconVerticalSolidList"/>
    <dgm:cxn modelId="{0D4C2DA4-C0B5-4ECB-9312-59E684C2BAEB}" type="presParOf" srcId="{8B94F9F3-0E84-40F0-83E3-52BD00360A10}" destId="{3AF9D5F7-46EF-4FD2-BA02-5F3565C5204C}" srcOrd="6" destOrd="0" presId="urn:microsoft.com/office/officeart/2018/2/layout/IconVerticalSolidList"/>
    <dgm:cxn modelId="{99CC12BD-EED4-41C7-BCA1-9E463F16F0AE}" type="presParOf" srcId="{3AF9D5F7-46EF-4FD2-BA02-5F3565C5204C}" destId="{9DE8130E-69E2-4460-91B4-4D877DF5DFB5}" srcOrd="0" destOrd="0" presId="urn:microsoft.com/office/officeart/2018/2/layout/IconVerticalSolidList"/>
    <dgm:cxn modelId="{44D39342-9415-408B-A8FF-4DC28EF7F3A9}" type="presParOf" srcId="{3AF9D5F7-46EF-4FD2-BA02-5F3565C5204C}" destId="{1B2BE20B-CE05-424D-8AAB-03920F66FDF8}" srcOrd="1" destOrd="0" presId="urn:microsoft.com/office/officeart/2018/2/layout/IconVerticalSolidList"/>
    <dgm:cxn modelId="{D11096A5-6E5C-41FD-A0AF-2D98C0777384}" type="presParOf" srcId="{3AF9D5F7-46EF-4FD2-BA02-5F3565C5204C}" destId="{E1B5E5FF-FAD3-43D6-AE23-3527D8AF5D28}" srcOrd="2" destOrd="0" presId="urn:microsoft.com/office/officeart/2018/2/layout/IconVerticalSolidList"/>
    <dgm:cxn modelId="{3646AE13-FE74-4476-A30D-A5F31776CE31}" type="presParOf" srcId="{3AF9D5F7-46EF-4FD2-BA02-5F3565C5204C}" destId="{A6779336-DB3F-4421-AA29-F28B851CCBF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EDB630-5F38-4A21-AEF5-0EF16AFD61C8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863A69-18E8-44B3-B8AE-2BCE42DCCF7F}">
      <dgm:prSet/>
      <dgm:spPr/>
      <dgm:t>
        <a:bodyPr/>
        <a:lstStyle/>
        <a:p>
          <a:pPr rtl="0"/>
          <a:r>
            <a:rPr lang="en-GB" b="1" dirty="0">
              <a:solidFill>
                <a:schemeClr val="tx1"/>
              </a:solidFill>
            </a:rPr>
            <a:t>Goal Setting</a:t>
          </a:r>
          <a:r>
            <a:rPr lang="en-GB" dirty="0">
              <a:solidFill>
                <a:schemeClr val="tx1"/>
              </a:solidFill>
              <a:latin typeface="Calibri Light" panose="020F0302020204030204"/>
            </a:rPr>
            <a:t> (Latham &amp; Locke 1979)</a:t>
          </a:r>
          <a:endParaRPr lang="en-US" dirty="0">
            <a:solidFill>
              <a:schemeClr val="tx1"/>
            </a:solidFill>
          </a:endParaRPr>
        </a:p>
      </dgm:t>
    </dgm:pt>
    <dgm:pt modelId="{95BAE285-8D51-4D6F-A4A2-69253B85216A}" type="parTrans" cxnId="{A6992604-0EAD-471B-9EFB-3014D803D3C3}">
      <dgm:prSet/>
      <dgm:spPr/>
      <dgm:t>
        <a:bodyPr/>
        <a:lstStyle/>
        <a:p>
          <a:endParaRPr lang="en-US"/>
        </a:p>
      </dgm:t>
    </dgm:pt>
    <dgm:pt modelId="{2C567DB0-2C68-4F75-AB24-D90BA83F32A8}" type="sibTrans" cxnId="{A6992604-0EAD-471B-9EFB-3014D803D3C3}">
      <dgm:prSet/>
      <dgm:spPr/>
      <dgm:t>
        <a:bodyPr/>
        <a:lstStyle/>
        <a:p>
          <a:endParaRPr lang="en-US"/>
        </a:p>
      </dgm:t>
    </dgm:pt>
    <dgm:pt modelId="{44746221-4FA7-48A3-8F12-255DA3CDFCF5}">
      <dgm:prSet/>
      <dgm:spPr/>
      <dgm:t>
        <a:bodyPr/>
        <a:lstStyle/>
        <a:p>
          <a:pPr rtl="0"/>
          <a:r>
            <a:rPr lang="en-GB" b="1" dirty="0">
              <a:solidFill>
                <a:schemeClr val="tx1"/>
              </a:solidFill>
              <a:latin typeface="Calibri Light" panose="020F0302020204030204"/>
            </a:rPr>
            <a:t>Self-Autonomy</a:t>
          </a:r>
          <a:r>
            <a:rPr lang="en-GB" dirty="0">
              <a:solidFill>
                <a:schemeClr val="tx1"/>
              </a:solidFill>
              <a:latin typeface="Calibri Light" panose="020F0302020204030204"/>
            </a:rPr>
            <a:t> (Dickinson 1995)</a:t>
          </a:r>
          <a:endParaRPr lang="en-US" dirty="0">
            <a:solidFill>
              <a:schemeClr val="tx1"/>
            </a:solidFill>
          </a:endParaRPr>
        </a:p>
      </dgm:t>
    </dgm:pt>
    <dgm:pt modelId="{58D3722D-FB50-4D50-8776-6BF0C7A8896A}" type="parTrans" cxnId="{6C5BED47-53EF-4156-8DDC-C2C04D519D4E}">
      <dgm:prSet/>
      <dgm:spPr/>
      <dgm:t>
        <a:bodyPr/>
        <a:lstStyle/>
        <a:p>
          <a:endParaRPr lang="en-US"/>
        </a:p>
      </dgm:t>
    </dgm:pt>
    <dgm:pt modelId="{FBED792A-2489-412E-ADE9-B95529F29A9B}" type="sibTrans" cxnId="{6C5BED47-53EF-4156-8DDC-C2C04D519D4E}">
      <dgm:prSet/>
      <dgm:spPr/>
      <dgm:t>
        <a:bodyPr/>
        <a:lstStyle/>
        <a:p>
          <a:endParaRPr lang="en-US"/>
        </a:p>
      </dgm:t>
    </dgm:pt>
    <dgm:pt modelId="{77E31184-F649-4BA7-A798-BE32E4B27E9F}">
      <dgm:prSet/>
      <dgm:spPr/>
      <dgm:t>
        <a:bodyPr/>
        <a:lstStyle/>
        <a:p>
          <a:pPr rtl="0"/>
          <a:r>
            <a:rPr lang="en-GB" b="1" dirty="0">
              <a:solidFill>
                <a:schemeClr val="tx1"/>
              </a:solidFill>
            </a:rPr>
            <a:t>Incentives</a:t>
          </a:r>
          <a:r>
            <a:rPr lang="en-GB" dirty="0">
              <a:solidFill>
                <a:schemeClr val="tx1"/>
              </a:solidFill>
              <a:latin typeface="Calibri Light" panose="020F0302020204030204"/>
            </a:rPr>
            <a:t> (Silverman et al. 2016)</a:t>
          </a:r>
          <a:endParaRPr lang="en-US" dirty="0">
            <a:solidFill>
              <a:schemeClr val="tx1"/>
            </a:solidFill>
          </a:endParaRPr>
        </a:p>
      </dgm:t>
    </dgm:pt>
    <dgm:pt modelId="{04BC1DCD-38FA-486A-85E7-C2A1ED4B3E4E}" type="parTrans" cxnId="{D3E6A0FA-502F-47A7-AC1C-BE8793C869CB}">
      <dgm:prSet/>
      <dgm:spPr/>
      <dgm:t>
        <a:bodyPr/>
        <a:lstStyle/>
        <a:p>
          <a:endParaRPr lang="en-US"/>
        </a:p>
      </dgm:t>
    </dgm:pt>
    <dgm:pt modelId="{76ACD7F8-2809-4325-AC88-608F1BB81418}" type="sibTrans" cxnId="{D3E6A0FA-502F-47A7-AC1C-BE8793C869CB}">
      <dgm:prSet/>
      <dgm:spPr/>
      <dgm:t>
        <a:bodyPr/>
        <a:lstStyle/>
        <a:p>
          <a:endParaRPr lang="en-US"/>
        </a:p>
      </dgm:t>
    </dgm:pt>
    <dgm:pt modelId="{2D7563BB-CD4A-4191-B7AF-641039081097}">
      <dgm:prSet/>
      <dgm:spPr/>
      <dgm:t>
        <a:bodyPr/>
        <a:lstStyle/>
        <a:p>
          <a:pPr rtl="0"/>
          <a:r>
            <a:rPr lang="en-GB" b="1" dirty="0">
              <a:solidFill>
                <a:schemeClr val="tx1"/>
              </a:solidFill>
              <a:latin typeface="Calibri Light" panose="020F0302020204030204"/>
            </a:rPr>
            <a:t>Visualisation</a:t>
          </a:r>
          <a:r>
            <a:rPr lang="en-GB" dirty="0">
              <a:solidFill>
                <a:schemeClr val="tx1"/>
              </a:solidFill>
              <a:latin typeface="Calibri Light" panose="020F0302020204030204"/>
            </a:rPr>
            <a:t> (Burn 2011)</a:t>
          </a:r>
          <a:endParaRPr lang="en-US" dirty="0">
            <a:solidFill>
              <a:schemeClr val="tx1"/>
            </a:solidFill>
          </a:endParaRPr>
        </a:p>
      </dgm:t>
    </dgm:pt>
    <dgm:pt modelId="{0B6171EA-73FA-4D4A-8ECE-E780E9F82A1D}" type="parTrans" cxnId="{40D7D2CD-2712-4D01-890B-05ACDE38054C}">
      <dgm:prSet/>
      <dgm:spPr/>
      <dgm:t>
        <a:bodyPr/>
        <a:lstStyle/>
        <a:p>
          <a:endParaRPr lang="en-US"/>
        </a:p>
      </dgm:t>
    </dgm:pt>
    <dgm:pt modelId="{E1D4D7CF-B0B6-4DB3-8AF4-DD03EFC7D249}" type="sibTrans" cxnId="{40D7D2CD-2712-4D01-890B-05ACDE38054C}">
      <dgm:prSet/>
      <dgm:spPr/>
      <dgm:t>
        <a:bodyPr/>
        <a:lstStyle/>
        <a:p>
          <a:endParaRPr lang="en-US"/>
        </a:p>
      </dgm:t>
    </dgm:pt>
    <dgm:pt modelId="{A4CBC00B-FA49-4BD8-BA90-995B284F80F6}" type="pres">
      <dgm:prSet presAssocID="{F3EDB630-5F38-4A21-AEF5-0EF16AFD61C8}" presName="matrix" presStyleCnt="0">
        <dgm:presLayoutVars>
          <dgm:chMax val="1"/>
          <dgm:dir/>
          <dgm:resizeHandles val="exact"/>
        </dgm:presLayoutVars>
      </dgm:prSet>
      <dgm:spPr/>
    </dgm:pt>
    <dgm:pt modelId="{6E384600-72D1-4A00-97F9-C862535957BF}" type="pres">
      <dgm:prSet presAssocID="{F3EDB630-5F38-4A21-AEF5-0EF16AFD61C8}" presName="diamond" presStyleLbl="bgShp" presStyleIdx="0" presStyleCnt="1"/>
      <dgm:spPr>
        <a:solidFill>
          <a:srgbClr val="0070C0"/>
        </a:solidFill>
      </dgm:spPr>
    </dgm:pt>
    <dgm:pt modelId="{37CFB8FD-B8DB-4A8C-9BC6-D1F1612D0552}" type="pres">
      <dgm:prSet presAssocID="{F3EDB630-5F38-4A21-AEF5-0EF16AFD61C8}" presName="quad1" presStyleLbl="node1" presStyleIdx="0" presStyleCnt="4">
        <dgm:presLayoutVars>
          <dgm:chMax val="0"/>
          <dgm:chPref val="0"/>
          <dgm:bulletEnabled val="1"/>
        </dgm:presLayoutVars>
      </dgm:prSet>
      <dgm:spPr>
        <a:solidFill>
          <a:srgbClr val="00B0F0"/>
        </a:solidFill>
      </dgm:spPr>
    </dgm:pt>
    <dgm:pt modelId="{C9D02457-B95D-43EE-8EA9-5236A4964477}" type="pres">
      <dgm:prSet presAssocID="{F3EDB630-5F38-4A21-AEF5-0EF16AFD61C8}" presName="quad2" presStyleLbl="node1" presStyleIdx="1" presStyleCnt="4">
        <dgm:presLayoutVars>
          <dgm:chMax val="0"/>
          <dgm:chPref val="0"/>
          <dgm:bulletEnabled val="1"/>
        </dgm:presLayoutVars>
      </dgm:prSet>
      <dgm:spPr>
        <a:solidFill>
          <a:srgbClr val="00B0F0"/>
        </a:solidFill>
      </dgm:spPr>
    </dgm:pt>
    <dgm:pt modelId="{3F67DA5D-28EC-4711-9FD4-CA5077229B0E}" type="pres">
      <dgm:prSet presAssocID="{F3EDB630-5F38-4A21-AEF5-0EF16AFD61C8}" presName="quad3" presStyleLbl="node1" presStyleIdx="2" presStyleCnt="4">
        <dgm:presLayoutVars>
          <dgm:chMax val="0"/>
          <dgm:chPref val="0"/>
          <dgm:bulletEnabled val="1"/>
        </dgm:presLayoutVars>
      </dgm:prSet>
      <dgm:spPr>
        <a:solidFill>
          <a:srgbClr val="00B0F0"/>
        </a:solidFill>
      </dgm:spPr>
    </dgm:pt>
    <dgm:pt modelId="{67095ED3-CE1B-43BB-AECE-6792BCE794D7}" type="pres">
      <dgm:prSet presAssocID="{F3EDB630-5F38-4A21-AEF5-0EF16AFD61C8}" presName="quad4" presStyleLbl="node1" presStyleIdx="3" presStyleCnt="4">
        <dgm:presLayoutVars>
          <dgm:chMax val="0"/>
          <dgm:chPref val="0"/>
          <dgm:bulletEnabled val="1"/>
        </dgm:presLayoutVars>
      </dgm:prSet>
      <dgm:spPr>
        <a:solidFill>
          <a:srgbClr val="00B0F0"/>
        </a:solidFill>
      </dgm:spPr>
    </dgm:pt>
  </dgm:ptLst>
  <dgm:cxnLst>
    <dgm:cxn modelId="{A6992604-0EAD-471B-9EFB-3014D803D3C3}" srcId="{F3EDB630-5F38-4A21-AEF5-0EF16AFD61C8}" destId="{D6863A69-18E8-44B3-B8AE-2BCE42DCCF7F}" srcOrd="0" destOrd="0" parTransId="{95BAE285-8D51-4D6F-A4A2-69253B85216A}" sibTransId="{2C567DB0-2C68-4F75-AB24-D90BA83F32A8}"/>
    <dgm:cxn modelId="{52882A37-013F-4DBD-BBBD-819C72F064B2}" type="presOf" srcId="{44746221-4FA7-48A3-8F12-255DA3CDFCF5}" destId="{C9D02457-B95D-43EE-8EA9-5236A4964477}" srcOrd="0" destOrd="0" presId="urn:microsoft.com/office/officeart/2005/8/layout/matrix3"/>
    <dgm:cxn modelId="{6C5BED47-53EF-4156-8DDC-C2C04D519D4E}" srcId="{F3EDB630-5F38-4A21-AEF5-0EF16AFD61C8}" destId="{44746221-4FA7-48A3-8F12-255DA3CDFCF5}" srcOrd="1" destOrd="0" parTransId="{58D3722D-FB50-4D50-8776-6BF0C7A8896A}" sibTransId="{FBED792A-2489-412E-ADE9-B95529F29A9B}"/>
    <dgm:cxn modelId="{8274C559-EAF5-466E-82AF-059BD77F561D}" type="presOf" srcId="{2D7563BB-CD4A-4191-B7AF-641039081097}" destId="{67095ED3-CE1B-43BB-AECE-6792BCE794D7}" srcOrd="0" destOrd="0" presId="urn:microsoft.com/office/officeart/2005/8/layout/matrix3"/>
    <dgm:cxn modelId="{D161EC79-898B-43AC-8155-4B933BD733DE}" type="presOf" srcId="{F3EDB630-5F38-4A21-AEF5-0EF16AFD61C8}" destId="{A4CBC00B-FA49-4BD8-BA90-995B284F80F6}" srcOrd="0" destOrd="0" presId="urn:microsoft.com/office/officeart/2005/8/layout/matrix3"/>
    <dgm:cxn modelId="{40D7D2CD-2712-4D01-890B-05ACDE38054C}" srcId="{F3EDB630-5F38-4A21-AEF5-0EF16AFD61C8}" destId="{2D7563BB-CD4A-4191-B7AF-641039081097}" srcOrd="3" destOrd="0" parTransId="{0B6171EA-73FA-4D4A-8ECE-E780E9F82A1D}" sibTransId="{E1D4D7CF-B0B6-4DB3-8AF4-DD03EFC7D249}"/>
    <dgm:cxn modelId="{9E1E90E6-174D-4246-901A-377CEE636045}" type="presOf" srcId="{77E31184-F649-4BA7-A798-BE32E4B27E9F}" destId="{3F67DA5D-28EC-4711-9FD4-CA5077229B0E}" srcOrd="0" destOrd="0" presId="urn:microsoft.com/office/officeart/2005/8/layout/matrix3"/>
    <dgm:cxn modelId="{D3E6A0FA-502F-47A7-AC1C-BE8793C869CB}" srcId="{F3EDB630-5F38-4A21-AEF5-0EF16AFD61C8}" destId="{77E31184-F649-4BA7-A798-BE32E4B27E9F}" srcOrd="2" destOrd="0" parTransId="{04BC1DCD-38FA-486A-85E7-C2A1ED4B3E4E}" sibTransId="{76ACD7F8-2809-4325-AC88-608F1BB81418}"/>
    <dgm:cxn modelId="{C31C0EFD-98EE-4199-96DD-50DDB385B458}" type="presOf" srcId="{D6863A69-18E8-44B3-B8AE-2BCE42DCCF7F}" destId="{37CFB8FD-B8DB-4A8C-9BC6-D1F1612D0552}" srcOrd="0" destOrd="0" presId="urn:microsoft.com/office/officeart/2005/8/layout/matrix3"/>
    <dgm:cxn modelId="{1419C39E-4F06-47D9-A7A0-D9CA703D19DC}" type="presParOf" srcId="{A4CBC00B-FA49-4BD8-BA90-995B284F80F6}" destId="{6E384600-72D1-4A00-97F9-C862535957BF}" srcOrd="0" destOrd="0" presId="urn:microsoft.com/office/officeart/2005/8/layout/matrix3"/>
    <dgm:cxn modelId="{31B3E6B8-A242-407C-93D5-C92B3B766DE0}" type="presParOf" srcId="{A4CBC00B-FA49-4BD8-BA90-995B284F80F6}" destId="{37CFB8FD-B8DB-4A8C-9BC6-D1F1612D0552}" srcOrd="1" destOrd="0" presId="urn:microsoft.com/office/officeart/2005/8/layout/matrix3"/>
    <dgm:cxn modelId="{A10747AF-8A6D-478F-ADB8-3BFDD05E5EB1}" type="presParOf" srcId="{A4CBC00B-FA49-4BD8-BA90-995B284F80F6}" destId="{C9D02457-B95D-43EE-8EA9-5236A4964477}" srcOrd="2" destOrd="0" presId="urn:microsoft.com/office/officeart/2005/8/layout/matrix3"/>
    <dgm:cxn modelId="{1538EDD7-A4A8-4445-BB71-A5FDD1B3496F}" type="presParOf" srcId="{A4CBC00B-FA49-4BD8-BA90-995B284F80F6}" destId="{3F67DA5D-28EC-4711-9FD4-CA5077229B0E}" srcOrd="3" destOrd="0" presId="urn:microsoft.com/office/officeart/2005/8/layout/matrix3"/>
    <dgm:cxn modelId="{F406E341-13BE-48FE-ACFF-87246A6909A5}" type="presParOf" srcId="{A4CBC00B-FA49-4BD8-BA90-995B284F80F6}" destId="{67095ED3-CE1B-43BB-AECE-6792BCE794D7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1C47E1F-2129-415A-BAE6-75C63ACD169F}" type="doc">
      <dgm:prSet loTypeId="urn:microsoft.com/office/officeart/2005/8/layout/hChevron3" loCatId="process" qsTypeId="urn:microsoft.com/office/officeart/2005/8/quickstyle/simple1" qsCatId="simple" csTypeId="urn:microsoft.com/office/officeart/2005/8/colors/accent5_2" csCatId="accent5" phldr="1"/>
      <dgm:spPr/>
    </dgm:pt>
    <dgm:pt modelId="{E10F5A82-2FB3-48C1-926E-CAE0BD6E98C4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Stress (Li and, Sullivan 2016)</a:t>
          </a:r>
          <a:endParaRPr lang="en-GB" dirty="0"/>
        </a:p>
      </dgm:t>
    </dgm:pt>
    <dgm:pt modelId="{9561EA6C-361E-41A3-814E-A3620873B549}" type="parTrans" cxnId="{241A5000-47A3-466B-8F33-28DFB725B43E}">
      <dgm:prSet/>
      <dgm:spPr/>
    </dgm:pt>
    <dgm:pt modelId="{0EEA44FA-2002-421B-8493-74D32E3D65D2}" type="sibTrans" cxnId="{241A5000-47A3-466B-8F33-28DFB725B43E}">
      <dgm:prSet/>
      <dgm:spPr/>
    </dgm:pt>
    <dgm:pt modelId="{37495F14-5711-4E19-A0F4-A8111FC009EF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Depression (Nyer </a:t>
          </a:r>
          <a:r>
            <a:rPr lang="en-GB" i="1" dirty="0">
              <a:latin typeface="Calibri Light" panose="020F0302020204030204"/>
            </a:rPr>
            <a:t>et al. </a:t>
          </a:r>
          <a:r>
            <a:rPr lang="en-GB" dirty="0">
              <a:latin typeface="Calibri Light" panose="020F0302020204030204"/>
            </a:rPr>
            <a:t>2015)</a:t>
          </a:r>
          <a:endParaRPr lang="en-GB" dirty="0"/>
        </a:p>
      </dgm:t>
    </dgm:pt>
    <dgm:pt modelId="{1599041B-B47D-40E4-853B-98C69505DCF6}" type="parTrans" cxnId="{0AAC7FB1-2D9C-4006-B59E-32863EAD9EAF}">
      <dgm:prSet/>
      <dgm:spPr/>
    </dgm:pt>
    <dgm:pt modelId="{C36B2EE2-5ECB-4E70-B706-965C0C9FBA92}" type="sibTrans" cxnId="{0AAC7FB1-2D9C-4006-B59E-32863EAD9EAF}">
      <dgm:prSet/>
      <dgm:spPr/>
    </dgm:pt>
    <dgm:pt modelId="{EC579EAD-F983-4301-AFED-0E06CB5DD8FE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Sleep Deprivation (Engle-Friedman 2014)</a:t>
          </a:r>
          <a:endParaRPr lang="en-GB" dirty="0"/>
        </a:p>
      </dgm:t>
    </dgm:pt>
    <dgm:pt modelId="{FDD6C69B-C1D6-4E3F-A505-BCF7731E9488}" type="parTrans" cxnId="{2FD9ABE3-9261-485B-99D1-EE8A0056FC83}">
      <dgm:prSet/>
      <dgm:spPr/>
    </dgm:pt>
    <dgm:pt modelId="{F15A4DCA-210A-4A9E-9479-E4B6AD10CCD3}" type="sibTrans" cxnId="{2FD9ABE3-9261-485B-99D1-EE8A0056FC83}">
      <dgm:prSet/>
      <dgm:spPr/>
    </dgm:pt>
    <dgm:pt modelId="{BAC42B31-63B4-4EE2-9305-A8623D40E548}" type="pres">
      <dgm:prSet presAssocID="{A1C47E1F-2129-415A-BAE6-75C63ACD169F}" presName="Name0" presStyleCnt="0">
        <dgm:presLayoutVars>
          <dgm:dir/>
          <dgm:resizeHandles val="exact"/>
        </dgm:presLayoutVars>
      </dgm:prSet>
      <dgm:spPr/>
    </dgm:pt>
    <dgm:pt modelId="{2CDF3408-0EF8-4E54-ACEC-0DF1FDC7F754}" type="pres">
      <dgm:prSet presAssocID="{E10F5A82-2FB3-48C1-926E-CAE0BD6E98C4}" presName="parTxOnly" presStyleLbl="node1" presStyleIdx="0" presStyleCnt="3">
        <dgm:presLayoutVars>
          <dgm:bulletEnabled val="1"/>
        </dgm:presLayoutVars>
      </dgm:prSet>
      <dgm:spPr/>
    </dgm:pt>
    <dgm:pt modelId="{30B83E42-6688-48EC-8390-AADB63B823F0}" type="pres">
      <dgm:prSet presAssocID="{0EEA44FA-2002-421B-8493-74D32E3D65D2}" presName="parSpace" presStyleCnt="0"/>
      <dgm:spPr/>
    </dgm:pt>
    <dgm:pt modelId="{5DF3BD47-907E-4928-BE6F-406320014CEC}" type="pres">
      <dgm:prSet presAssocID="{37495F14-5711-4E19-A0F4-A8111FC009EF}" presName="parTxOnly" presStyleLbl="node1" presStyleIdx="1" presStyleCnt="3">
        <dgm:presLayoutVars>
          <dgm:bulletEnabled val="1"/>
        </dgm:presLayoutVars>
      </dgm:prSet>
      <dgm:spPr/>
    </dgm:pt>
    <dgm:pt modelId="{D8CE5EFA-F576-4BA0-9218-0B2FEDEFA40B}" type="pres">
      <dgm:prSet presAssocID="{C36B2EE2-5ECB-4E70-B706-965C0C9FBA92}" presName="parSpace" presStyleCnt="0"/>
      <dgm:spPr/>
    </dgm:pt>
    <dgm:pt modelId="{49672484-951B-4037-8E9A-721148BE5FF6}" type="pres">
      <dgm:prSet presAssocID="{EC579EAD-F983-4301-AFED-0E06CB5DD8FE}" presName="parTxOnly" presStyleLbl="node1" presStyleIdx="2" presStyleCnt="3">
        <dgm:presLayoutVars>
          <dgm:bulletEnabled val="1"/>
        </dgm:presLayoutVars>
      </dgm:prSet>
      <dgm:spPr/>
    </dgm:pt>
  </dgm:ptLst>
  <dgm:cxnLst>
    <dgm:cxn modelId="{241A5000-47A3-466B-8F33-28DFB725B43E}" srcId="{A1C47E1F-2129-415A-BAE6-75C63ACD169F}" destId="{E10F5A82-2FB3-48C1-926E-CAE0BD6E98C4}" srcOrd="0" destOrd="0" parTransId="{9561EA6C-361E-41A3-814E-A3620873B549}" sibTransId="{0EEA44FA-2002-421B-8493-74D32E3D65D2}"/>
    <dgm:cxn modelId="{B0A6142F-BA36-4AEC-B682-B66CF6A04A4B}" type="presOf" srcId="{E10F5A82-2FB3-48C1-926E-CAE0BD6E98C4}" destId="{2CDF3408-0EF8-4E54-ACEC-0DF1FDC7F754}" srcOrd="0" destOrd="0" presId="urn:microsoft.com/office/officeart/2005/8/layout/hChevron3"/>
    <dgm:cxn modelId="{2D01A335-B711-4BC3-B900-2CCC6DB2896B}" type="presOf" srcId="{A1C47E1F-2129-415A-BAE6-75C63ACD169F}" destId="{BAC42B31-63B4-4EE2-9305-A8623D40E548}" srcOrd="0" destOrd="0" presId="urn:microsoft.com/office/officeart/2005/8/layout/hChevron3"/>
    <dgm:cxn modelId="{7DA8656F-E852-4FBD-B2C2-5D607DE6949A}" type="presOf" srcId="{EC579EAD-F983-4301-AFED-0E06CB5DD8FE}" destId="{49672484-951B-4037-8E9A-721148BE5FF6}" srcOrd="0" destOrd="0" presId="urn:microsoft.com/office/officeart/2005/8/layout/hChevron3"/>
    <dgm:cxn modelId="{0AAC7FB1-2D9C-4006-B59E-32863EAD9EAF}" srcId="{A1C47E1F-2129-415A-BAE6-75C63ACD169F}" destId="{37495F14-5711-4E19-A0F4-A8111FC009EF}" srcOrd="1" destOrd="0" parTransId="{1599041B-B47D-40E4-853B-98C69505DCF6}" sibTransId="{C36B2EE2-5ECB-4E70-B706-965C0C9FBA92}"/>
    <dgm:cxn modelId="{64E1C0C7-4348-4A83-AAE8-F53C961F3230}" type="presOf" srcId="{37495F14-5711-4E19-A0F4-A8111FC009EF}" destId="{5DF3BD47-907E-4928-BE6F-406320014CEC}" srcOrd="0" destOrd="0" presId="urn:microsoft.com/office/officeart/2005/8/layout/hChevron3"/>
    <dgm:cxn modelId="{2FD9ABE3-9261-485B-99D1-EE8A0056FC83}" srcId="{A1C47E1F-2129-415A-BAE6-75C63ACD169F}" destId="{EC579EAD-F983-4301-AFED-0E06CB5DD8FE}" srcOrd="2" destOrd="0" parTransId="{FDD6C69B-C1D6-4E3F-A505-BCF7731E9488}" sibTransId="{F15A4DCA-210A-4A9E-9479-E4B6AD10CCD3}"/>
    <dgm:cxn modelId="{00E9007E-5371-48F7-9412-F76E7CEF92D4}" type="presParOf" srcId="{BAC42B31-63B4-4EE2-9305-A8623D40E548}" destId="{2CDF3408-0EF8-4E54-ACEC-0DF1FDC7F754}" srcOrd="0" destOrd="0" presId="urn:microsoft.com/office/officeart/2005/8/layout/hChevron3"/>
    <dgm:cxn modelId="{A0C407AD-5A8B-4A9B-A136-D0FD1F579BAB}" type="presParOf" srcId="{BAC42B31-63B4-4EE2-9305-A8623D40E548}" destId="{30B83E42-6688-48EC-8390-AADB63B823F0}" srcOrd="1" destOrd="0" presId="urn:microsoft.com/office/officeart/2005/8/layout/hChevron3"/>
    <dgm:cxn modelId="{7B83B7ED-D7E7-408C-AF7B-A28E1EF9E54A}" type="presParOf" srcId="{BAC42B31-63B4-4EE2-9305-A8623D40E548}" destId="{5DF3BD47-907E-4928-BE6F-406320014CEC}" srcOrd="2" destOrd="0" presId="urn:microsoft.com/office/officeart/2005/8/layout/hChevron3"/>
    <dgm:cxn modelId="{106A07D4-D17A-4564-B18D-4415178CED77}" type="presParOf" srcId="{BAC42B31-63B4-4EE2-9305-A8623D40E548}" destId="{D8CE5EFA-F576-4BA0-9218-0B2FEDEFA40B}" srcOrd="3" destOrd="0" presId="urn:microsoft.com/office/officeart/2005/8/layout/hChevron3"/>
    <dgm:cxn modelId="{EAF2DCB1-E39E-4A21-AC40-DA7F177D0131}" type="presParOf" srcId="{BAC42B31-63B4-4EE2-9305-A8623D40E548}" destId="{49672484-951B-4037-8E9A-721148BE5FF6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1C47E1F-2129-415A-BAE6-75C63ACD169F}" type="doc">
      <dgm:prSet loTypeId="urn:microsoft.com/office/officeart/2005/8/layout/hChevron3" loCatId="process" qsTypeId="urn:microsoft.com/office/officeart/2005/8/quickstyle/simple1" qsCatId="simple" csTypeId="urn:microsoft.com/office/officeart/2005/8/colors/accent5_2" csCatId="accent5" phldr="1"/>
      <dgm:spPr/>
    </dgm:pt>
    <dgm:pt modelId="{E10F5A82-2FB3-48C1-926E-CAE0BD6E98C4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Poor Motivation (Nelson, Klein and, Irvin 2003)</a:t>
          </a:r>
          <a:endParaRPr lang="en-GB" dirty="0"/>
        </a:p>
      </dgm:t>
    </dgm:pt>
    <dgm:pt modelId="{9561EA6C-361E-41A3-814E-A3620873B549}" type="parTrans" cxnId="{241A5000-47A3-466B-8F33-28DFB725B43E}">
      <dgm:prSet/>
      <dgm:spPr/>
    </dgm:pt>
    <dgm:pt modelId="{0EEA44FA-2002-421B-8493-74D32E3D65D2}" type="sibTrans" cxnId="{241A5000-47A3-466B-8F33-28DFB725B43E}">
      <dgm:prSet/>
      <dgm:spPr/>
    </dgm:pt>
    <dgm:pt modelId="{37495F14-5711-4E19-A0F4-A8111FC009EF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No Emotional Control (Grillon </a:t>
          </a:r>
          <a:r>
            <a:rPr lang="en-GB" i="1" dirty="0">
              <a:latin typeface="Calibri Light" panose="020F0302020204030204"/>
            </a:rPr>
            <a:t>et al.</a:t>
          </a:r>
          <a:r>
            <a:rPr lang="en-GB" dirty="0">
              <a:latin typeface="Calibri Light" panose="020F0302020204030204"/>
            </a:rPr>
            <a:t> 2015)</a:t>
          </a:r>
          <a:endParaRPr lang="en-GB" dirty="0"/>
        </a:p>
      </dgm:t>
    </dgm:pt>
    <dgm:pt modelId="{1599041B-B47D-40E4-853B-98C69505DCF6}" type="parTrans" cxnId="{0AAC7FB1-2D9C-4006-B59E-32863EAD9EAF}">
      <dgm:prSet/>
      <dgm:spPr/>
    </dgm:pt>
    <dgm:pt modelId="{C36B2EE2-5ECB-4E70-B706-965C0C9FBA92}" type="sibTrans" cxnId="{0AAC7FB1-2D9C-4006-B59E-32863EAD9EAF}">
      <dgm:prSet/>
      <dgm:spPr/>
    </dgm:pt>
    <dgm:pt modelId="{EC579EAD-F983-4301-AFED-0E06CB5DD8FE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Lower Cognitive Function (Smith </a:t>
          </a:r>
          <a:r>
            <a:rPr lang="en-GB" i="1" dirty="0">
              <a:latin typeface="Calibri Light" panose="020F0302020204030204"/>
            </a:rPr>
            <a:t>et al.</a:t>
          </a:r>
          <a:r>
            <a:rPr lang="en-GB" dirty="0">
              <a:latin typeface="Calibri Light" panose="020F0302020204030204"/>
            </a:rPr>
            <a:t> 2019)</a:t>
          </a:r>
          <a:endParaRPr lang="en-GB" dirty="0"/>
        </a:p>
      </dgm:t>
    </dgm:pt>
    <dgm:pt modelId="{FDD6C69B-C1D6-4E3F-A505-BCF7731E9488}" type="parTrans" cxnId="{2FD9ABE3-9261-485B-99D1-EE8A0056FC83}">
      <dgm:prSet/>
      <dgm:spPr/>
    </dgm:pt>
    <dgm:pt modelId="{F15A4DCA-210A-4A9E-9479-E4B6AD10CCD3}" type="sibTrans" cxnId="{2FD9ABE3-9261-485B-99D1-EE8A0056FC83}">
      <dgm:prSet/>
      <dgm:spPr/>
    </dgm:pt>
    <dgm:pt modelId="{BAC42B31-63B4-4EE2-9305-A8623D40E548}" type="pres">
      <dgm:prSet presAssocID="{A1C47E1F-2129-415A-BAE6-75C63ACD169F}" presName="Name0" presStyleCnt="0">
        <dgm:presLayoutVars>
          <dgm:dir/>
          <dgm:resizeHandles val="exact"/>
        </dgm:presLayoutVars>
      </dgm:prSet>
      <dgm:spPr/>
    </dgm:pt>
    <dgm:pt modelId="{2CDF3408-0EF8-4E54-ACEC-0DF1FDC7F754}" type="pres">
      <dgm:prSet presAssocID="{E10F5A82-2FB3-48C1-926E-CAE0BD6E98C4}" presName="parTxOnly" presStyleLbl="node1" presStyleIdx="0" presStyleCnt="3">
        <dgm:presLayoutVars>
          <dgm:bulletEnabled val="1"/>
        </dgm:presLayoutVars>
      </dgm:prSet>
      <dgm:spPr/>
    </dgm:pt>
    <dgm:pt modelId="{30B83E42-6688-48EC-8390-AADB63B823F0}" type="pres">
      <dgm:prSet presAssocID="{0EEA44FA-2002-421B-8493-74D32E3D65D2}" presName="parSpace" presStyleCnt="0"/>
      <dgm:spPr/>
    </dgm:pt>
    <dgm:pt modelId="{5DF3BD47-907E-4928-BE6F-406320014CEC}" type="pres">
      <dgm:prSet presAssocID="{37495F14-5711-4E19-A0F4-A8111FC009EF}" presName="parTxOnly" presStyleLbl="node1" presStyleIdx="1" presStyleCnt="3">
        <dgm:presLayoutVars>
          <dgm:bulletEnabled val="1"/>
        </dgm:presLayoutVars>
      </dgm:prSet>
      <dgm:spPr/>
    </dgm:pt>
    <dgm:pt modelId="{D8CE5EFA-F576-4BA0-9218-0B2FEDEFA40B}" type="pres">
      <dgm:prSet presAssocID="{C36B2EE2-5ECB-4E70-B706-965C0C9FBA92}" presName="parSpace" presStyleCnt="0"/>
      <dgm:spPr/>
    </dgm:pt>
    <dgm:pt modelId="{49672484-951B-4037-8E9A-721148BE5FF6}" type="pres">
      <dgm:prSet presAssocID="{EC579EAD-F983-4301-AFED-0E06CB5DD8FE}" presName="parTxOnly" presStyleLbl="node1" presStyleIdx="2" presStyleCnt="3">
        <dgm:presLayoutVars>
          <dgm:bulletEnabled val="1"/>
        </dgm:presLayoutVars>
      </dgm:prSet>
      <dgm:spPr/>
    </dgm:pt>
  </dgm:ptLst>
  <dgm:cxnLst>
    <dgm:cxn modelId="{241A5000-47A3-466B-8F33-28DFB725B43E}" srcId="{A1C47E1F-2129-415A-BAE6-75C63ACD169F}" destId="{E10F5A82-2FB3-48C1-926E-CAE0BD6E98C4}" srcOrd="0" destOrd="0" parTransId="{9561EA6C-361E-41A3-814E-A3620873B549}" sibTransId="{0EEA44FA-2002-421B-8493-74D32E3D65D2}"/>
    <dgm:cxn modelId="{B0A6142F-BA36-4AEC-B682-B66CF6A04A4B}" type="presOf" srcId="{E10F5A82-2FB3-48C1-926E-CAE0BD6E98C4}" destId="{2CDF3408-0EF8-4E54-ACEC-0DF1FDC7F754}" srcOrd="0" destOrd="0" presId="urn:microsoft.com/office/officeart/2005/8/layout/hChevron3"/>
    <dgm:cxn modelId="{2D01A335-B711-4BC3-B900-2CCC6DB2896B}" type="presOf" srcId="{A1C47E1F-2129-415A-BAE6-75C63ACD169F}" destId="{BAC42B31-63B4-4EE2-9305-A8623D40E548}" srcOrd="0" destOrd="0" presId="urn:microsoft.com/office/officeart/2005/8/layout/hChevron3"/>
    <dgm:cxn modelId="{7DA8656F-E852-4FBD-B2C2-5D607DE6949A}" type="presOf" srcId="{EC579EAD-F983-4301-AFED-0E06CB5DD8FE}" destId="{49672484-951B-4037-8E9A-721148BE5FF6}" srcOrd="0" destOrd="0" presId="urn:microsoft.com/office/officeart/2005/8/layout/hChevron3"/>
    <dgm:cxn modelId="{0AAC7FB1-2D9C-4006-B59E-32863EAD9EAF}" srcId="{A1C47E1F-2129-415A-BAE6-75C63ACD169F}" destId="{37495F14-5711-4E19-A0F4-A8111FC009EF}" srcOrd="1" destOrd="0" parTransId="{1599041B-B47D-40E4-853B-98C69505DCF6}" sibTransId="{C36B2EE2-5ECB-4E70-B706-965C0C9FBA92}"/>
    <dgm:cxn modelId="{64E1C0C7-4348-4A83-AAE8-F53C961F3230}" type="presOf" srcId="{37495F14-5711-4E19-A0F4-A8111FC009EF}" destId="{5DF3BD47-907E-4928-BE6F-406320014CEC}" srcOrd="0" destOrd="0" presId="urn:microsoft.com/office/officeart/2005/8/layout/hChevron3"/>
    <dgm:cxn modelId="{2FD9ABE3-9261-485B-99D1-EE8A0056FC83}" srcId="{A1C47E1F-2129-415A-BAE6-75C63ACD169F}" destId="{EC579EAD-F983-4301-AFED-0E06CB5DD8FE}" srcOrd="2" destOrd="0" parTransId="{FDD6C69B-C1D6-4E3F-A505-BCF7731E9488}" sibTransId="{F15A4DCA-210A-4A9E-9479-E4B6AD10CCD3}"/>
    <dgm:cxn modelId="{00E9007E-5371-48F7-9412-F76E7CEF92D4}" type="presParOf" srcId="{BAC42B31-63B4-4EE2-9305-A8623D40E548}" destId="{2CDF3408-0EF8-4E54-ACEC-0DF1FDC7F754}" srcOrd="0" destOrd="0" presId="urn:microsoft.com/office/officeart/2005/8/layout/hChevron3"/>
    <dgm:cxn modelId="{A0C407AD-5A8B-4A9B-A136-D0FD1F579BAB}" type="presParOf" srcId="{BAC42B31-63B4-4EE2-9305-A8623D40E548}" destId="{30B83E42-6688-48EC-8390-AADB63B823F0}" srcOrd="1" destOrd="0" presId="urn:microsoft.com/office/officeart/2005/8/layout/hChevron3"/>
    <dgm:cxn modelId="{7B83B7ED-D7E7-408C-AF7B-A28E1EF9E54A}" type="presParOf" srcId="{BAC42B31-63B4-4EE2-9305-A8623D40E548}" destId="{5DF3BD47-907E-4928-BE6F-406320014CEC}" srcOrd="2" destOrd="0" presId="urn:microsoft.com/office/officeart/2005/8/layout/hChevron3"/>
    <dgm:cxn modelId="{106A07D4-D17A-4564-B18D-4415178CED77}" type="presParOf" srcId="{BAC42B31-63B4-4EE2-9305-A8623D40E548}" destId="{D8CE5EFA-F576-4BA0-9218-0B2FEDEFA40B}" srcOrd="3" destOrd="0" presId="urn:microsoft.com/office/officeart/2005/8/layout/hChevron3"/>
    <dgm:cxn modelId="{EAF2DCB1-E39E-4A21-AC40-DA7F177D0131}" type="presParOf" srcId="{BAC42B31-63B4-4EE2-9305-A8623D40E548}" destId="{49672484-951B-4037-8E9A-721148BE5FF6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9747FB3-731B-4BCA-A33F-9F679917929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8EB730-6B84-4C08-AA0A-3EC0DA1D3DC0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Organisation &amp; Structuring Of Tasks</a:t>
          </a:r>
          <a:r>
            <a:rPr lang="en-GB">
              <a:latin typeface="Calibri Light" panose="020F0302020204030204"/>
            </a:rPr>
            <a:t> (Hammond, Kenney and, Raiffa 2015</a:t>
          </a:r>
          <a:r>
            <a:rPr lang="en-GB" dirty="0">
              <a:latin typeface="Calibri Light" panose="020F0302020204030204"/>
            </a:rPr>
            <a:t>)</a:t>
          </a:r>
          <a:endParaRPr lang="en-US" dirty="0"/>
        </a:p>
      </dgm:t>
    </dgm:pt>
    <dgm:pt modelId="{BE8BB62D-1BA4-4FCB-9690-A5139681F6F7}" type="parTrans" cxnId="{5DD9EE98-2D92-41EB-AD58-CC4BBA0468E8}">
      <dgm:prSet/>
      <dgm:spPr/>
      <dgm:t>
        <a:bodyPr/>
        <a:lstStyle/>
        <a:p>
          <a:endParaRPr lang="en-US"/>
        </a:p>
      </dgm:t>
    </dgm:pt>
    <dgm:pt modelId="{2B415219-22E5-4C58-A787-7632E35858AD}" type="sibTrans" cxnId="{5DD9EE98-2D92-41EB-AD58-CC4BBA0468E8}">
      <dgm:prSet/>
      <dgm:spPr/>
      <dgm:t>
        <a:bodyPr/>
        <a:lstStyle/>
        <a:p>
          <a:endParaRPr lang="en-US"/>
        </a:p>
      </dgm:t>
    </dgm:pt>
    <dgm:pt modelId="{6619792D-1D37-469C-8765-40C33EB0BFBC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 Light" panose="020F0302020204030204"/>
            </a:rPr>
            <a:t>Diet- Fuel The Brain! (Taras 2005)</a:t>
          </a:r>
          <a:endParaRPr lang="en-US"/>
        </a:p>
      </dgm:t>
    </dgm:pt>
    <dgm:pt modelId="{E9FD80E5-463A-45FF-9568-115E915A50FB}" type="parTrans" cxnId="{2A7117EE-8171-4D5C-BD02-EA9931FD8E6B}">
      <dgm:prSet/>
      <dgm:spPr/>
      <dgm:t>
        <a:bodyPr/>
        <a:lstStyle/>
        <a:p>
          <a:endParaRPr lang="en-US"/>
        </a:p>
      </dgm:t>
    </dgm:pt>
    <dgm:pt modelId="{33C644E8-61C9-4DA2-8907-CDF89DE5B928}" type="sibTrans" cxnId="{2A7117EE-8171-4D5C-BD02-EA9931FD8E6B}">
      <dgm:prSet/>
      <dgm:spPr/>
      <dgm:t>
        <a:bodyPr/>
        <a:lstStyle/>
        <a:p>
          <a:endParaRPr lang="en-US"/>
        </a:p>
      </dgm:t>
    </dgm:pt>
    <dgm:pt modelId="{884DF023-785D-40AA-8EE0-52C4DDB3C29A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Enrichment </a:t>
          </a:r>
          <a:r>
            <a:rPr lang="en-GB">
              <a:latin typeface="Calibri Light" panose="020F0302020204030204"/>
            </a:rPr>
            <a:t>Leisure Activities (Davidson</a:t>
          </a:r>
          <a:r>
            <a:rPr lang="en-GB" i="1">
              <a:latin typeface="Calibri Light" panose="020F0302020204030204"/>
            </a:rPr>
            <a:t> et al.</a:t>
          </a:r>
          <a:r>
            <a:rPr lang="en-GB">
              <a:latin typeface="Calibri Light" panose="020F0302020204030204"/>
            </a:rPr>
            <a:t> 2006)</a:t>
          </a:r>
          <a:endParaRPr lang="en-US"/>
        </a:p>
      </dgm:t>
    </dgm:pt>
    <dgm:pt modelId="{CAB02271-588E-4243-9355-C8590EE5858F}" type="parTrans" cxnId="{6ECC2B0D-0F36-41D4-BBFE-85626A6448E9}">
      <dgm:prSet/>
      <dgm:spPr/>
      <dgm:t>
        <a:bodyPr/>
        <a:lstStyle/>
        <a:p>
          <a:endParaRPr lang="en-US"/>
        </a:p>
      </dgm:t>
    </dgm:pt>
    <dgm:pt modelId="{6967ECE4-9297-4F04-A140-0676241ACCE8}" type="sibTrans" cxnId="{6ECC2B0D-0F36-41D4-BBFE-85626A6448E9}">
      <dgm:prSet/>
      <dgm:spPr/>
      <dgm:t>
        <a:bodyPr/>
        <a:lstStyle/>
        <a:p>
          <a:endParaRPr lang="en-US"/>
        </a:p>
      </dgm:t>
    </dgm:pt>
    <dgm:pt modelId="{EF68AD17-0F96-455F-8C41-CABA81B262F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Improve Sleep</a:t>
          </a:r>
          <a:r>
            <a:rPr lang="en-GB">
              <a:latin typeface="Calibri Light" panose="020F0302020204030204"/>
            </a:rPr>
            <a:t> (</a:t>
          </a:r>
          <a:r>
            <a:rPr lang="en-GB"/>
            <a:t>Milojevich, </a:t>
          </a:r>
          <a:r>
            <a:rPr lang="en-GB">
              <a:latin typeface="Calibri Light" panose="020F0302020204030204"/>
            </a:rPr>
            <a:t>and,</a:t>
          </a:r>
          <a:r>
            <a:rPr lang="en-GB" dirty="0">
              <a:latin typeface="Calibri Light" panose="020F0302020204030204"/>
            </a:rPr>
            <a:t> </a:t>
          </a:r>
          <a:r>
            <a:rPr lang="en-GB"/>
            <a:t>Lukowski</a:t>
          </a:r>
          <a:r>
            <a:rPr lang="en-GB">
              <a:latin typeface="Calibri Light" panose="020F0302020204030204"/>
            </a:rPr>
            <a:t> 2016)</a:t>
          </a:r>
          <a:endParaRPr lang="en-US"/>
        </a:p>
      </dgm:t>
    </dgm:pt>
    <dgm:pt modelId="{94F606ED-E5A0-46EF-AFDD-8CB7067B468C}" type="parTrans" cxnId="{2682D810-4998-45C9-9D4C-97E7E6C6B0D8}">
      <dgm:prSet/>
      <dgm:spPr/>
      <dgm:t>
        <a:bodyPr/>
        <a:lstStyle/>
        <a:p>
          <a:endParaRPr lang="en-US"/>
        </a:p>
      </dgm:t>
    </dgm:pt>
    <dgm:pt modelId="{72A4AA2A-E86C-4A7C-A382-8CCA239E5DAB}" type="sibTrans" cxnId="{2682D810-4998-45C9-9D4C-97E7E6C6B0D8}">
      <dgm:prSet/>
      <dgm:spPr/>
      <dgm:t>
        <a:bodyPr/>
        <a:lstStyle/>
        <a:p>
          <a:endParaRPr lang="en-US"/>
        </a:p>
      </dgm:t>
    </dgm:pt>
    <dgm:pt modelId="{ADD3C090-A3FA-4B54-8EDE-8A1A9B1ED42D}" type="pres">
      <dgm:prSet presAssocID="{E9747FB3-731B-4BCA-A33F-9F679917929B}" presName="root" presStyleCnt="0">
        <dgm:presLayoutVars>
          <dgm:dir/>
          <dgm:resizeHandles val="exact"/>
        </dgm:presLayoutVars>
      </dgm:prSet>
      <dgm:spPr/>
    </dgm:pt>
    <dgm:pt modelId="{A3E5CC40-5D72-46F0-84A9-2BEFA9906817}" type="pres">
      <dgm:prSet presAssocID="{7C8EB730-6B84-4C08-AA0A-3EC0DA1D3DC0}" presName="compNode" presStyleCnt="0"/>
      <dgm:spPr/>
    </dgm:pt>
    <dgm:pt modelId="{139EACDB-C5D4-4898-B0A0-885D9D6C0C1C}" type="pres">
      <dgm:prSet presAssocID="{7C8EB730-6B84-4C08-AA0A-3EC0DA1D3DC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FDC17B3-02F5-44CE-8676-B093EDDF628B}" type="pres">
      <dgm:prSet presAssocID="{7C8EB730-6B84-4C08-AA0A-3EC0DA1D3DC0}" presName="spaceRect" presStyleCnt="0"/>
      <dgm:spPr/>
    </dgm:pt>
    <dgm:pt modelId="{C8357A63-4FE8-4B32-A247-35CD8FEB61DD}" type="pres">
      <dgm:prSet presAssocID="{7C8EB730-6B84-4C08-AA0A-3EC0DA1D3DC0}" presName="textRect" presStyleLbl="revTx" presStyleIdx="0" presStyleCnt="4">
        <dgm:presLayoutVars>
          <dgm:chMax val="1"/>
          <dgm:chPref val="1"/>
        </dgm:presLayoutVars>
      </dgm:prSet>
      <dgm:spPr/>
    </dgm:pt>
    <dgm:pt modelId="{D1C55AD6-930F-4E58-BD14-57388D5B0095}" type="pres">
      <dgm:prSet presAssocID="{2B415219-22E5-4C58-A787-7632E35858AD}" presName="sibTrans" presStyleCnt="0"/>
      <dgm:spPr/>
    </dgm:pt>
    <dgm:pt modelId="{C8CED982-F53B-4244-9840-079503ABAFC7}" type="pres">
      <dgm:prSet presAssocID="{6619792D-1D37-469C-8765-40C33EB0BFBC}" presName="compNode" presStyleCnt="0"/>
      <dgm:spPr/>
    </dgm:pt>
    <dgm:pt modelId="{6D5116DD-6241-4349-A53F-A258F10B0181}" type="pres">
      <dgm:prSet presAssocID="{6619792D-1D37-469C-8765-40C33EB0BF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496BE8A9-70BE-4B38-9A3E-A2A24083F965}" type="pres">
      <dgm:prSet presAssocID="{6619792D-1D37-469C-8765-40C33EB0BFBC}" presName="spaceRect" presStyleCnt="0"/>
      <dgm:spPr/>
    </dgm:pt>
    <dgm:pt modelId="{BD65F52D-9D79-49CD-870A-1F713A43D514}" type="pres">
      <dgm:prSet presAssocID="{6619792D-1D37-469C-8765-40C33EB0BFBC}" presName="textRect" presStyleLbl="revTx" presStyleIdx="1" presStyleCnt="4">
        <dgm:presLayoutVars>
          <dgm:chMax val="1"/>
          <dgm:chPref val="1"/>
        </dgm:presLayoutVars>
      </dgm:prSet>
      <dgm:spPr/>
    </dgm:pt>
    <dgm:pt modelId="{7D43FF2C-A053-4BAB-9557-FE8BF9D3470F}" type="pres">
      <dgm:prSet presAssocID="{33C644E8-61C9-4DA2-8907-CDF89DE5B928}" presName="sibTrans" presStyleCnt="0"/>
      <dgm:spPr/>
    </dgm:pt>
    <dgm:pt modelId="{A8B4B21E-2C21-4527-8DD9-9EA28D6AF761}" type="pres">
      <dgm:prSet presAssocID="{884DF023-785D-40AA-8EE0-52C4DDB3C29A}" presName="compNode" presStyleCnt="0"/>
      <dgm:spPr/>
    </dgm:pt>
    <dgm:pt modelId="{9A77DB55-9584-4DC9-AAD1-DBD13C76B86A}" type="pres">
      <dgm:prSet presAssocID="{884DF023-785D-40AA-8EE0-52C4DDB3C29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291CC8E-1E4B-45F4-9787-BFC60429E05B}" type="pres">
      <dgm:prSet presAssocID="{884DF023-785D-40AA-8EE0-52C4DDB3C29A}" presName="spaceRect" presStyleCnt="0"/>
      <dgm:spPr/>
    </dgm:pt>
    <dgm:pt modelId="{9EDA5305-5D21-4B56-8B53-E3184D04C33A}" type="pres">
      <dgm:prSet presAssocID="{884DF023-785D-40AA-8EE0-52C4DDB3C29A}" presName="textRect" presStyleLbl="revTx" presStyleIdx="2" presStyleCnt="4">
        <dgm:presLayoutVars>
          <dgm:chMax val="1"/>
          <dgm:chPref val="1"/>
        </dgm:presLayoutVars>
      </dgm:prSet>
      <dgm:spPr/>
    </dgm:pt>
    <dgm:pt modelId="{72C1F44B-E7CF-4542-A8BA-89462650629A}" type="pres">
      <dgm:prSet presAssocID="{6967ECE4-9297-4F04-A140-0676241ACCE8}" presName="sibTrans" presStyleCnt="0"/>
      <dgm:spPr/>
    </dgm:pt>
    <dgm:pt modelId="{256F5500-F0E8-4B06-8F06-3C0143DAA3C1}" type="pres">
      <dgm:prSet presAssocID="{EF68AD17-0F96-455F-8C41-CABA81B262F1}" presName="compNode" presStyleCnt="0"/>
      <dgm:spPr/>
    </dgm:pt>
    <dgm:pt modelId="{88C8DDEC-D56A-4640-9545-48E79ABB5605}" type="pres">
      <dgm:prSet presAssocID="{EF68AD17-0F96-455F-8C41-CABA81B262F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D7FAC6EC-F33F-45B3-9676-E904A9803A10}" type="pres">
      <dgm:prSet presAssocID="{EF68AD17-0F96-455F-8C41-CABA81B262F1}" presName="spaceRect" presStyleCnt="0"/>
      <dgm:spPr/>
    </dgm:pt>
    <dgm:pt modelId="{BAD8F175-56C2-4A60-8A21-6D67B1313BDA}" type="pres">
      <dgm:prSet presAssocID="{EF68AD17-0F96-455F-8C41-CABA81B262F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ECC2B0D-0F36-41D4-BBFE-85626A6448E9}" srcId="{E9747FB3-731B-4BCA-A33F-9F679917929B}" destId="{884DF023-785D-40AA-8EE0-52C4DDB3C29A}" srcOrd="2" destOrd="0" parTransId="{CAB02271-588E-4243-9355-C8590EE5858F}" sibTransId="{6967ECE4-9297-4F04-A140-0676241ACCE8}"/>
    <dgm:cxn modelId="{2682D810-4998-45C9-9D4C-97E7E6C6B0D8}" srcId="{E9747FB3-731B-4BCA-A33F-9F679917929B}" destId="{EF68AD17-0F96-455F-8C41-CABA81B262F1}" srcOrd="3" destOrd="0" parTransId="{94F606ED-E5A0-46EF-AFDD-8CB7067B468C}" sibTransId="{72A4AA2A-E86C-4A7C-A382-8CCA239E5DAB}"/>
    <dgm:cxn modelId="{9BB2CD94-A36B-4E08-B602-918F902C1691}" type="presOf" srcId="{7C8EB730-6B84-4C08-AA0A-3EC0DA1D3DC0}" destId="{C8357A63-4FE8-4B32-A247-35CD8FEB61DD}" srcOrd="0" destOrd="0" presId="urn:microsoft.com/office/officeart/2018/2/layout/IconLabelList"/>
    <dgm:cxn modelId="{5DD9EE98-2D92-41EB-AD58-CC4BBA0468E8}" srcId="{E9747FB3-731B-4BCA-A33F-9F679917929B}" destId="{7C8EB730-6B84-4C08-AA0A-3EC0DA1D3DC0}" srcOrd="0" destOrd="0" parTransId="{BE8BB62D-1BA4-4FCB-9690-A5139681F6F7}" sibTransId="{2B415219-22E5-4C58-A787-7632E35858AD}"/>
    <dgm:cxn modelId="{8F6E34A2-F122-492F-8A8B-D4409889C7A6}" type="presOf" srcId="{E9747FB3-731B-4BCA-A33F-9F679917929B}" destId="{ADD3C090-A3FA-4B54-8EDE-8A1A9B1ED42D}" srcOrd="0" destOrd="0" presId="urn:microsoft.com/office/officeart/2018/2/layout/IconLabelList"/>
    <dgm:cxn modelId="{A4260DA8-094D-43DA-B267-DC92E1C3DF52}" type="presOf" srcId="{EF68AD17-0F96-455F-8C41-CABA81B262F1}" destId="{BAD8F175-56C2-4A60-8A21-6D67B1313BDA}" srcOrd="0" destOrd="0" presId="urn:microsoft.com/office/officeart/2018/2/layout/IconLabelList"/>
    <dgm:cxn modelId="{B005E5DE-85C5-4182-B3EF-4687A29EF9EA}" type="presOf" srcId="{884DF023-785D-40AA-8EE0-52C4DDB3C29A}" destId="{9EDA5305-5D21-4B56-8B53-E3184D04C33A}" srcOrd="0" destOrd="0" presId="urn:microsoft.com/office/officeart/2018/2/layout/IconLabelList"/>
    <dgm:cxn modelId="{2A7117EE-8171-4D5C-BD02-EA9931FD8E6B}" srcId="{E9747FB3-731B-4BCA-A33F-9F679917929B}" destId="{6619792D-1D37-469C-8765-40C33EB0BFBC}" srcOrd="1" destOrd="0" parTransId="{E9FD80E5-463A-45FF-9568-115E915A50FB}" sibTransId="{33C644E8-61C9-4DA2-8907-CDF89DE5B928}"/>
    <dgm:cxn modelId="{AFA70EF1-FED5-43FC-BBD3-6C2C11273F90}" type="presOf" srcId="{6619792D-1D37-469C-8765-40C33EB0BFBC}" destId="{BD65F52D-9D79-49CD-870A-1F713A43D514}" srcOrd="0" destOrd="0" presId="urn:microsoft.com/office/officeart/2018/2/layout/IconLabelList"/>
    <dgm:cxn modelId="{5BA030B8-D5E5-4928-B250-716779EEE567}" type="presParOf" srcId="{ADD3C090-A3FA-4B54-8EDE-8A1A9B1ED42D}" destId="{A3E5CC40-5D72-46F0-84A9-2BEFA9906817}" srcOrd="0" destOrd="0" presId="urn:microsoft.com/office/officeart/2018/2/layout/IconLabelList"/>
    <dgm:cxn modelId="{8809F285-4463-4BA1-A573-D522BBED36D5}" type="presParOf" srcId="{A3E5CC40-5D72-46F0-84A9-2BEFA9906817}" destId="{139EACDB-C5D4-4898-B0A0-885D9D6C0C1C}" srcOrd="0" destOrd="0" presId="urn:microsoft.com/office/officeart/2018/2/layout/IconLabelList"/>
    <dgm:cxn modelId="{0B7F6BFF-EAB3-4E08-8904-82E0423ACF3C}" type="presParOf" srcId="{A3E5CC40-5D72-46F0-84A9-2BEFA9906817}" destId="{AFDC17B3-02F5-44CE-8676-B093EDDF628B}" srcOrd="1" destOrd="0" presId="urn:microsoft.com/office/officeart/2018/2/layout/IconLabelList"/>
    <dgm:cxn modelId="{BC5485C7-432C-438F-A9BB-AEC5DE3A1FF7}" type="presParOf" srcId="{A3E5CC40-5D72-46F0-84A9-2BEFA9906817}" destId="{C8357A63-4FE8-4B32-A247-35CD8FEB61DD}" srcOrd="2" destOrd="0" presId="urn:microsoft.com/office/officeart/2018/2/layout/IconLabelList"/>
    <dgm:cxn modelId="{288E0594-6F23-4D9C-AA2B-06408C41BA3B}" type="presParOf" srcId="{ADD3C090-A3FA-4B54-8EDE-8A1A9B1ED42D}" destId="{D1C55AD6-930F-4E58-BD14-57388D5B0095}" srcOrd="1" destOrd="0" presId="urn:microsoft.com/office/officeart/2018/2/layout/IconLabelList"/>
    <dgm:cxn modelId="{F0F52365-1FBA-4743-AB04-495D5273A0BD}" type="presParOf" srcId="{ADD3C090-A3FA-4B54-8EDE-8A1A9B1ED42D}" destId="{C8CED982-F53B-4244-9840-079503ABAFC7}" srcOrd="2" destOrd="0" presId="urn:microsoft.com/office/officeart/2018/2/layout/IconLabelList"/>
    <dgm:cxn modelId="{09F2EAB0-B7D3-46DD-B61B-0F7E0EABA318}" type="presParOf" srcId="{C8CED982-F53B-4244-9840-079503ABAFC7}" destId="{6D5116DD-6241-4349-A53F-A258F10B0181}" srcOrd="0" destOrd="0" presId="urn:microsoft.com/office/officeart/2018/2/layout/IconLabelList"/>
    <dgm:cxn modelId="{4D8EB654-2219-4BB2-976A-7723DF900094}" type="presParOf" srcId="{C8CED982-F53B-4244-9840-079503ABAFC7}" destId="{496BE8A9-70BE-4B38-9A3E-A2A24083F965}" srcOrd="1" destOrd="0" presId="urn:microsoft.com/office/officeart/2018/2/layout/IconLabelList"/>
    <dgm:cxn modelId="{4FCD479B-6FFA-4F81-A1DD-78940BE7C93B}" type="presParOf" srcId="{C8CED982-F53B-4244-9840-079503ABAFC7}" destId="{BD65F52D-9D79-49CD-870A-1F713A43D514}" srcOrd="2" destOrd="0" presId="urn:microsoft.com/office/officeart/2018/2/layout/IconLabelList"/>
    <dgm:cxn modelId="{8951A2C3-74F4-42F7-8A50-9561CFA6310B}" type="presParOf" srcId="{ADD3C090-A3FA-4B54-8EDE-8A1A9B1ED42D}" destId="{7D43FF2C-A053-4BAB-9557-FE8BF9D3470F}" srcOrd="3" destOrd="0" presId="urn:microsoft.com/office/officeart/2018/2/layout/IconLabelList"/>
    <dgm:cxn modelId="{F50F1FB8-C27E-4392-96B4-4B71DC6C0245}" type="presParOf" srcId="{ADD3C090-A3FA-4B54-8EDE-8A1A9B1ED42D}" destId="{A8B4B21E-2C21-4527-8DD9-9EA28D6AF761}" srcOrd="4" destOrd="0" presId="urn:microsoft.com/office/officeart/2018/2/layout/IconLabelList"/>
    <dgm:cxn modelId="{8576049E-AFB9-4794-8D4C-65E1B34604CC}" type="presParOf" srcId="{A8B4B21E-2C21-4527-8DD9-9EA28D6AF761}" destId="{9A77DB55-9584-4DC9-AAD1-DBD13C76B86A}" srcOrd="0" destOrd="0" presId="urn:microsoft.com/office/officeart/2018/2/layout/IconLabelList"/>
    <dgm:cxn modelId="{DE0F79B4-2216-4AC1-A43F-7B5811DCFB97}" type="presParOf" srcId="{A8B4B21E-2C21-4527-8DD9-9EA28D6AF761}" destId="{8291CC8E-1E4B-45F4-9787-BFC60429E05B}" srcOrd="1" destOrd="0" presId="urn:microsoft.com/office/officeart/2018/2/layout/IconLabelList"/>
    <dgm:cxn modelId="{23A37306-03EF-4C05-9359-0DF8DB1D3506}" type="presParOf" srcId="{A8B4B21E-2C21-4527-8DD9-9EA28D6AF761}" destId="{9EDA5305-5D21-4B56-8B53-E3184D04C33A}" srcOrd="2" destOrd="0" presId="urn:microsoft.com/office/officeart/2018/2/layout/IconLabelList"/>
    <dgm:cxn modelId="{2630614C-B3DE-4DF0-9FAF-80AF9B6D8F26}" type="presParOf" srcId="{ADD3C090-A3FA-4B54-8EDE-8A1A9B1ED42D}" destId="{72C1F44B-E7CF-4542-A8BA-89462650629A}" srcOrd="5" destOrd="0" presId="urn:microsoft.com/office/officeart/2018/2/layout/IconLabelList"/>
    <dgm:cxn modelId="{2D0763B2-9E9D-4FF8-AB33-477D862ECD6D}" type="presParOf" srcId="{ADD3C090-A3FA-4B54-8EDE-8A1A9B1ED42D}" destId="{256F5500-F0E8-4B06-8F06-3C0143DAA3C1}" srcOrd="6" destOrd="0" presId="urn:microsoft.com/office/officeart/2018/2/layout/IconLabelList"/>
    <dgm:cxn modelId="{DE037D2E-260B-48F6-A35C-FD8655B5AECD}" type="presParOf" srcId="{256F5500-F0E8-4B06-8F06-3C0143DAA3C1}" destId="{88C8DDEC-D56A-4640-9545-48E79ABB5605}" srcOrd="0" destOrd="0" presId="urn:microsoft.com/office/officeart/2018/2/layout/IconLabelList"/>
    <dgm:cxn modelId="{AC181839-EE05-402C-974B-4BD209341392}" type="presParOf" srcId="{256F5500-F0E8-4B06-8F06-3C0143DAA3C1}" destId="{D7FAC6EC-F33F-45B3-9676-E904A9803A10}" srcOrd="1" destOrd="0" presId="urn:microsoft.com/office/officeart/2018/2/layout/IconLabelList"/>
    <dgm:cxn modelId="{CAACED06-9713-4D7C-9FC7-5195C400DD3D}" type="presParOf" srcId="{256F5500-F0E8-4B06-8F06-3C0143DAA3C1}" destId="{BAD8F175-56C2-4A60-8A21-6D67B1313BD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0E409-2E50-4513-BE19-158CB1C4F9B2}">
      <dsp:nvSpPr>
        <dsp:cNvPr id="0" name=""/>
        <dsp:cNvSpPr/>
      </dsp:nvSpPr>
      <dsp:spPr>
        <a:xfrm>
          <a:off x="4159800" y="37566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A8D69-2EBF-41DE-AD43-F6A6D413228D}">
      <dsp:nvSpPr>
        <dsp:cNvPr id="0" name=""/>
        <dsp:cNvSpPr/>
      </dsp:nvSpPr>
      <dsp:spPr>
        <a:xfrm>
          <a:off x="4627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61A9D-32B5-46AD-8202-B3AA246D09E1}">
      <dsp:nvSpPr>
        <dsp:cNvPr id="0" name=""/>
        <dsp:cNvSpPr/>
      </dsp:nvSpPr>
      <dsp:spPr>
        <a:xfrm>
          <a:off x="3457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4400" kern="1200" dirty="0"/>
        </a:p>
      </dsp:txBody>
      <dsp:txXfrm>
        <a:off x="3457800" y="325566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0E409-2E50-4513-BE19-158CB1C4F9B2}">
      <dsp:nvSpPr>
        <dsp:cNvPr id="0" name=""/>
        <dsp:cNvSpPr/>
      </dsp:nvSpPr>
      <dsp:spPr>
        <a:xfrm>
          <a:off x="3688342" y="3613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A8D69-2EBF-41DE-AD43-F6A6D413228D}">
      <dsp:nvSpPr>
        <dsp:cNvPr id="0" name=""/>
        <dsp:cNvSpPr/>
      </dsp:nvSpPr>
      <dsp:spPr>
        <a:xfrm>
          <a:off x="4068592" y="383863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61A9D-32B5-46AD-8202-B3AA246D09E1}">
      <dsp:nvSpPr>
        <dsp:cNvPr id="0" name=""/>
        <dsp:cNvSpPr/>
      </dsp:nvSpPr>
      <dsp:spPr>
        <a:xfrm>
          <a:off x="3117967" y="234361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4400" kern="1200" dirty="0"/>
        </a:p>
      </dsp:txBody>
      <dsp:txXfrm>
        <a:off x="3117967" y="2343614"/>
        <a:ext cx="2925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0E409-2E50-4513-BE19-158CB1C4F9B2}">
      <dsp:nvSpPr>
        <dsp:cNvPr id="0" name=""/>
        <dsp:cNvSpPr/>
      </dsp:nvSpPr>
      <dsp:spPr>
        <a:xfrm>
          <a:off x="777463" y="1240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A8D69-2EBF-41DE-AD43-F6A6D413228D}">
      <dsp:nvSpPr>
        <dsp:cNvPr id="0" name=""/>
        <dsp:cNvSpPr/>
      </dsp:nvSpPr>
      <dsp:spPr>
        <a:xfrm>
          <a:off x="1143089" y="366865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61A9D-32B5-46AD-8202-B3AA246D09E1}">
      <dsp:nvSpPr>
        <dsp:cNvPr id="0" name=""/>
        <dsp:cNvSpPr/>
      </dsp:nvSpPr>
      <dsp:spPr>
        <a:xfrm>
          <a:off x="229026" y="2251240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4400" kern="1200" dirty="0"/>
        </a:p>
      </dsp:txBody>
      <dsp:txXfrm>
        <a:off x="229026" y="2251240"/>
        <a:ext cx="28125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0E409-2E50-4513-BE19-158CB1C4F9B2}">
      <dsp:nvSpPr>
        <dsp:cNvPr id="0" name=""/>
        <dsp:cNvSpPr/>
      </dsp:nvSpPr>
      <dsp:spPr>
        <a:xfrm>
          <a:off x="766355" y="15025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A8D69-2EBF-41DE-AD43-F6A6D413228D}">
      <dsp:nvSpPr>
        <dsp:cNvPr id="0" name=""/>
        <dsp:cNvSpPr/>
      </dsp:nvSpPr>
      <dsp:spPr>
        <a:xfrm>
          <a:off x="1139292" y="387963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61A9D-32B5-46AD-8202-B3AA246D09E1}">
      <dsp:nvSpPr>
        <dsp:cNvPr id="0" name=""/>
        <dsp:cNvSpPr/>
      </dsp:nvSpPr>
      <dsp:spPr>
        <a:xfrm>
          <a:off x="206949" y="2310026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4400" kern="1200" dirty="0"/>
        </a:p>
      </dsp:txBody>
      <dsp:txXfrm>
        <a:off x="206949" y="2310026"/>
        <a:ext cx="2868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9FD471-7857-448F-8829-090BF861237E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F49E1E-D4AE-4AED-921E-D18D00A988BA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D847D-932F-4EE2-8C0F-AC22F16AF311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Mindfulness </a:t>
          </a:r>
          <a:r>
            <a:rPr lang="en-GB" sz="2200" kern="1200" dirty="0">
              <a:latin typeface="Calibri Light" panose="020F0302020204030204"/>
            </a:rPr>
            <a:t>(Davis and Hayes 2011)</a:t>
          </a:r>
          <a:r>
            <a:rPr lang="en-GB" sz="2200" kern="1200" dirty="0"/>
            <a:t> </a:t>
          </a:r>
          <a:r>
            <a:rPr lang="en-GB" sz="2200" kern="1200" dirty="0">
              <a:latin typeface="Calibri Light" panose="020F0302020204030204"/>
            </a:rPr>
            <a:t>&amp; Meditation (Schreiner and Malcom 2008</a:t>
          </a:r>
          <a:r>
            <a:rPr lang="en-GB" sz="2200" kern="1200" dirty="0"/>
            <a:t>)</a:t>
          </a:r>
          <a:endParaRPr lang="en-US" sz="2200" kern="1200" dirty="0"/>
        </a:p>
      </dsp:txBody>
      <dsp:txXfrm>
        <a:off x="1057183" y="1805"/>
        <a:ext cx="9458416" cy="915310"/>
      </dsp:txXfrm>
    </dsp:sp>
    <dsp:sp modelId="{DE64E58A-7C1D-41DE-9D1E-507ADC0DBF02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hueOff val="2402804"/>
            <a:satOff val="3666"/>
            <a:lumOff val="13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9FF578-50DC-4246-ABDD-D3ED6C8B4A67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C163C-91E6-4150-90A9-DF3A6D1A6EEF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 Light" panose="020F0302020204030204"/>
            </a:rPr>
            <a:t>Exercise (Salmon 2001)</a:t>
          </a:r>
          <a:endParaRPr lang="en-US" sz="2200" kern="1200" dirty="0"/>
        </a:p>
      </dsp:txBody>
      <dsp:txXfrm>
        <a:off x="1057183" y="1145944"/>
        <a:ext cx="9458416" cy="915310"/>
      </dsp:txXfrm>
    </dsp:sp>
    <dsp:sp modelId="{EC85B7DE-74B3-4286-B798-ABE6121F40E8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74A20-4C83-4313-A4CF-C90D3B1031AE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211A3-949C-490D-920B-4A428C21ABB8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Diet Adjustments</a:t>
          </a:r>
          <a:r>
            <a:rPr lang="en-GB" sz="2200" kern="1200" dirty="0">
              <a:latin typeface="Calibri Light" panose="020F0302020204030204"/>
            </a:rPr>
            <a:t> (Firth </a:t>
          </a:r>
          <a:r>
            <a:rPr lang="en-GB" sz="2200" i="1" kern="1200" dirty="0">
              <a:latin typeface="Calibri Light" panose="020F0302020204030204"/>
            </a:rPr>
            <a:t>et al.</a:t>
          </a:r>
          <a:r>
            <a:rPr lang="en-GB" sz="2200" kern="1200" dirty="0">
              <a:latin typeface="Calibri Light" panose="020F0302020204030204"/>
            </a:rPr>
            <a:t> 2019)</a:t>
          </a:r>
          <a:endParaRPr lang="en-US" sz="2200" kern="1200" dirty="0"/>
        </a:p>
      </dsp:txBody>
      <dsp:txXfrm>
        <a:off x="1057183" y="2290082"/>
        <a:ext cx="9458416" cy="915310"/>
      </dsp:txXfrm>
    </dsp:sp>
    <dsp:sp modelId="{9DE8130E-69E2-4460-91B4-4D877DF5DFB5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2BE20B-CE05-424D-8AAB-03920F66FDF8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779336-DB3F-4421-AA29-F28B851CCBF3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Being Outdoors/In Nature </a:t>
          </a:r>
          <a:r>
            <a:rPr lang="en-GB" sz="2200" kern="1200" dirty="0">
              <a:latin typeface="Calibri Light" panose="020F0302020204030204"/>
            </a:rPr>
            <a:t>(Martyn and Brymer 2016)</a:t>
          </a:r>
          <a:br>
            <a:rPr lang="en-GB" sz="2200" kern="1200" dirty="0"/>
          </a:br>
          <a:endParaRPr lang="en-US" sz="2200" kern="1200" dirty="0">
            <a:latin typeface="Calibri Light" panose="020F0302020204030204"/>
          </a:endParaRPr>
        </a:p>
      </dsp:txBody>
      <dsp:txXfrm>
        <a:off x="1057183" y="3434221"/>
        <a:ext cx="9458416" cy="915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384600-72D1-4A00-97F9-C862535957BF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FB8FD-B8DB-4A8C-9BC6-D1F1612D0552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chemeClr val="tx1"/>
              </a:solidFill>
            </a:rPr>
            <a:t>Goal Setting</a:t>
          </a:r>
          <a:r>
            <a:rPr lang="en-GB" sz="2100" kern="1200" dirty="0">
              <a:solidFill>
                <a:schemeClr val="tx1"/>
              </a:solidFill>
              <a:latin typeface="Calibri Light" panose="020F0302020204030204"/>
            </a:rPr>
            <a:t> (Latham &amp; Locke 1979)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3578350" y="496219"/>
        <a:ext cx="1531337" cy="1531337"/>
      </dsp:txXfrm>
    </dsp:sp>
    <dsp:sp modelId="{C9D02457-B95D-43EE-8EA9-5236A4964477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chemeClr val="tx1"/>
              </a:solidFill>
              <a:latin typeface="Calibri Light" panose="020F0302020204030204"/>
            </a:rPr>
            <a:t>Self-Autonomy</a:t>
          </a:r>
          <a:r>
            <a:rPr lang="en-GB" sz="2100" kern="1200" dirty="0">
              <a:solidFill>
                <a:schemeClr val="tx1"/>
              </a:solidFill>
              <a:latin typeface="Calibri Light" panose="020F0302020204030204"/>
            </a:rPr>
            <a:t> (Dickinson 1995)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5405912" y="496219"/>
        <a:ext cx="1531337" cy="1531337"/>
      </dsp:txXfrm>
    </dsp:sp>
    <dsp:sp modelId="{3F67DA5D-28EC-4711-9FD4-CA5077229B0E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chemeClr val="tx1"/>
              </a:solidFill>
            </a:rPr>
            <a:t>Incentives</a:t>
          </a:r>
          <a:r>
            <a:rPr lang="en-GB" sz="2100" kern="1200" dirty="0">
              <a:solidFill>
                <a:schemeClr val="tx1"/>
              </a:solidFill>
              <a:latin typeface="Calibri Light" panose="020F0302020204030204"/>
            </a:rPr>
            <a:t> (Silverman et al. 2016)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3578350" y="2323781"/>
        <a:ext cx="1531337" cy="1531337"/>
      </dsp:txXfrm>
    </dsp:sp>
    <dsp:sp modelId="{67095ED3-CE1B-43BB-AECE-6792BCE794D7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>
              <a:solidFill>
                <a:schemeClr val="tx1"/>
              </a:solidFill>
              <a:latin typeface="Calibri Light" panose="020F0302020204030204"/>
            </a:rPr>
            <a:t>Visualisation</a:t>
          </a:r>
          <a:r>
            <a:rPr lang="en-GB" sz="2100" kern="1200" dirty="0">
              <a:solidFill>
                <a:schemeClr val="tx1"/>
              </a:solidFill>
              <a:latin typeface="Calibri Light" panose="020F0302020204030204"/>
            </a:rPr>
            <a:t> (Burn 2011)</a:t>
          </a:r>
          <a:endParaRPr lang="en-US" sz="2100" kern="1200" dirty="0">
            <a:solidFill>
              <a:schemeClr val="tx1"/>
            </a:solidFill>
          </a:endParaRPr>
        </a:p>
      </dsp:txBody>
      <dsp:txXfrm>
        <a:off x="5405912" y="2323781"/>
        <a:ext cx="1531337" cy="153133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F3408-0EF8-4E54-ACEC-0DF1FDC7F754}">
      <dsp:nvSpPr>
        <dsp:cNvPr id="0" name=""/>
        <dsp:cNvSpPr/>
      </dsp:nvSpPr>
      <dsp:spPr>
        <a:xfrm>
          <a:off x="2102" y="1461149"/>
          <a:ext cx="1838254" cy="735301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 Light" panose="020F0302020204030204"/>
            </a:rPr>
            <a:t>Stress (Li and, Sullivan 2016)</a:t>
          </a:r>
          <a:endParaRPr lang="en-GB" sz="1200" kern="1200" dirty="0"/>
        </a:p>
      </dsp:txBody>
      <dsp:txXfrm>
        <a:off x="2102" y="1461149"/>
        <a:ext cx="1654429" cy="735301"/>
      </dsp:txXfrm>
    </dsp:sp>
    <dsp:sp modelId="{5DF3BD47-907E-4928-BE6F-406320014CEC}">
      <dsp:nvSpPr>
        <dsp:cNvPr id="0" name=""/>
        <dsp:cNvSpPr/>
      </dsp:nvSpPr>
      <dsp:spPr>
        <a:xfrm>
          <a:off x="1472705" y="1461149"/>
          <a:ext cx="1838254" cy="73530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 Light" panose="020F0302020204030204"/>
            </a:rPr>
            <a:t>Depression (Nyer </a:t>
          </a:r>
          <a:r>
            <a:rPr lang="en-GB" sz="1200" i="1" kern="1200" dirty="0">
              <a:latin typeface="Calibri Light" panose="020F0302020204030204"/>
            </a:rPr>
            <a:t>et al. </a:t>
          </a:r>
          <a:r>
            <a:rPr lang="en-GB" sz="1200" kern="1200" dirty="0">
              <a:latin typeface="Calibri Light" panose="020F0302020204030204"/>
            </a:rPr>
            <a:t>2015)</a:t>
          </a:r>
          <a:endParaRPr lang="en-GB" sz="1200" kern="1200" dirty="0"/>
        </a:p>
      </dsp:txBody>
      <dsp:txXfrm>
        <a:off x="1840356" y="1461149"/>
        <a:ext cx="1102953" cy="735301"/>
      </dsp:txXfrm>
    </dsp:sp>
    <dsp:sp modelId="{49672484-951B-4037-8E9A-721148BE5FF6}">
      <dsp:nvSpPr>
        <dsp:cNvPr id="0" name=""/>
        <dsp:cNvSpPr/>
      </dsp:nvSpPr>
      <dsp:spPr>
        <a:xfrm>
          <a:off x="2943309" y="1461149"/>
          <a:ext cx="1838254" cy="73530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 Light" panose="020F0302020204030204"/>
            </a:rPr>
            <a:t>Sleep Deprivation (Engle-Friedman 2014)</a:t>
          </a:r>
          <a:endParaRPr lang="en-GB" sz="1200" kern="1200" dirty="0"/>
        </a:p>
      </dsp:txBody>
      <dsp:txXfrm>
        <a:off x="3310960" y="1461149"/>
        <a:ext cx="1102953" cy="73530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F3408-0EF8-4E54-ACEC-0DF1FDC7F754}">
      <dsp:nvSpPr>
        <dsp:cNvPr id="0" name=""/>
        <dsp:cNvSpPr/>
      </dsp:nvSpPr>
      <dsp:spPr>
        <a:xfrm>
          <a:off x="2102" y="1461149"/>
          <a:ext cx="1838254" cy="735301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32004" rIns="16002" bIns="3200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 Light" panose="020F0302020204030204"/>
            </a:rPr>
            <a:t>Poor Motivation (Nelson, Klein and, Irvin 2003)</a:t>
          </a:r>
          <a:endParaRPr lang="en-GB" sz="1200" kern="1200" dirty="0"/>
        </a:p>
      </dsp:txBody>
      <dsp:txXfrm>
        <a:off x="2102" y="1461149"/>
        <a:ext cx="1654429" cy="735301"/>
      </dsp:txXfrm>
    </dsp:sp>
    <dsp:sp modelId="{5DF3BD47-907E-4928-BE6F-406320014CEC}">
      <dsp:nvSpPr>
        <dsp:cNvPr id="0" name=""/>
        <dsp:cNvSpPr/>
      </dsp:nvSpPr>
      <dsp:spPr>
        <a:xfrm>
          <a:off x="1472705" y="1461149"/>
          <a:ext cx="1838254" cy="73530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 Light" panose="020F0302020204030204"/>
            </a:rPr>
            <a:t>No Emotional Control (Grillon </a:t>
          </a:r>
          <a:r>
            <a:rPr lang="en-GB" sz="1200" i="1" kern="1200" dirty="0">
              <a:latin typeface="Calibri Light" panose="020F0302020204030204"/>
            </a:rPr>
            <a:t>et al.</a:t>
          </a:r>
          <a:r>
            <a:rPr lang="en-GB" sz="1200" kern="1200" dirty="0">
              <a:latin typeface="Calibri Light" panose="020F0302020204030204"/>
            </a:rPr>
            <a:t> 2015)</a:t>
          </a:r>
          <a:endParaRPr lang="en-GB" sz="1200" kern="1200" dirty="0"/>
        </a:p>
      </dsp:txBody>
      <dsp:txXfrm>
        <a:off x="1840356" y="1461149"/>
        <a:ext cx="1102953" cy="735301"/>
      </dsp:txXfrm>
    </dsp:sp>
    <dsp:sp modelId="{49672484-951B-4037-8E9A-721148BE5FF6}">
      <dsp:nvSpPr>
        <dsp:cNvPr id="0" name=""/>
        <dsp:cNvSpPr/>
      </dsp:nvSpPr>
      <dsp:spPr>
        <a:xfrm>
          <a:off x="2943309" y="1461149"/>
          <a:ext cx="1838254" cy="73530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006" tIns="32004" rIns="16002" bIns="3200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 Light" panose="020F0302020204030204"/>
            </a:rPr>
            <a:t>Lower Cognitive Function (Smith </a:t>
          </a:r>
          <a:r>
            <a:rPr lang="en-GB" sz="1200" i="1" kern="1200" dirty="0">
              <a:latin typeface="Calibri Light" panose="020F0302020204030204"/>
            </a:rPr>
            <a:t>et al.</a:t>
          </a:r>
          <a:r>
            <a:rPr lang="en-GB" sz="1200" kern="1200" dirty="0">
              <a:latin typeface="Calibri Light" panose="020F0302020204030204"/>
            </a:rPr>
            <a:t> 2019)</a:t>
          </a:r>
          <a:endParaRPr lang="en-GB" sz="1200" kern="1200" dirty="0"/>
        </a:p>
      </dsp:txBody>
      <dsp:txXfrm>
        <a:off x="3310960" y="1461149"/>
        <a:ext cx="1102953" cy="73530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9EACDB-C5D4-4898-B0A0-885D9D6C0C1C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357A63-4FE8-4B32-A247-35CD8FEB61DD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Organisation &amp; Structuring Of Tasks</a:t>
          </a:r>
          <a:r>
            <a:rPr lang="en-GB" sz="1500" kern="1200">
              <a:latin typeface="Calibri Light" panose="020F0302020204030204"/>
            </a:rPr>
            <a:t> (Hammond, Kenney and, Raiffa 2015</a:t>
          </a:r>
          <a:r>
            <a:rPr lang="en-GB" sz="1500" kern="1200" dirty="0">
              <a:latin typeface="Calibri Light" panose="020F0302020204030204"/>
            </a:rPr>
            <a:t>)</a:t>
          </a:r>
          <a:endParaRPr lang="en-US" sz="1500" kern="1200" dirty="0"/>
        </a:p>
      </dsp:txBody>
      <dsp:txXfrm>
        <a:off x="569079" y="2427788"/>
        <a:ext cx="2072362" cy="720000"/>
      </dsp:txXfrm>
    </dsp:sp>
    <dsp:sp modelId="{6D5116DD-6241-4349-A53F-A258F10B0181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5F52D-9D79-49CD-870A-1F713A43D514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Calibri Light" panose="020F0302020204030204"/>
            </a:rPr>
            <a:t>Diet- Fuel The Brain! (Taras 2005)</a:t>
          </a:r>
          <a:endParaRPr lang="en-US" sz="1500" kern="1200"/>
        </a:p>
      </dsp:txBody>
      <dsp:txXfrm>
        <a:off x="3004105" y="2427788"/>
        <a:ext cx="2072362" cy="720000"/>
      </dsp:txXfrm>
    </dsp:sp>
    <dsp:sp modelId="{9A77DB55-9584-4DC9-AAD1-DBD13C76B86A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A5305-5D21-4B56-8B53-E3184D04C33A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Enrichment </a:t>
          </a:r>
          <a:r>
            <a:rPr lang="en-GB" sz="1500" kern="1200">
              <a:latin typeface="Calibri Light" panose="020F0302020204030204"/>
            </a:rPr>
            <a:t>Leisure Activities (Davidson</a:t>
          </a:r>
          <a:r>
            <a:rPr lang="en-GB" sz="1500" i="1" kern="1200">
              <a:latin typeface="Calibri Light" panose="020F0302020204030204"/>
            </a:rPr>
            <a:t> et al.</a:t>
          </a:r>
          <a:r>
            <a:rPr lang="en-GB" sz="1500" kern="1200">
              <a:latin typeface="Calibri Light" panose="020F0302020204030204"/>
            </a:rPr>
            <a:t> 2006)</a:t>
          </a:r>
          <a:endParaRPr lang="en-US" sz="1500" kern="1200"/>
        </a:p>
      </dsp:txBody>
      <dsp:txXfrm>
        <a:off x="5439131" y="2427788"/>
        <a:ext cx="2072362" cy="720000"/>
      </dsp:txXfrm>
    </dsp:sp>
    <dsp:sp modelId="{88C8DDEC-D56A-4640-9545-48E79ABB5605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8F175-56C2-4A60-8A21-6D67B1313BDA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Improve Sleep</a:t>
          </a:r>
          <a:r>
            <a:rPr lang="en-GB" sz="1500" kern="1200">
              <a:latin typeface="Calibri Light" panose="020F0302020204030204"/>
            </a:rPr>
            <a:t> (</a:t>
          </a:r>
          <a:r>
            <a:rPr lang="en-GB" sz="1500" kern="1200"/>
            <a:t>Milojevich, </a:t>
          </a:r>
          <a:r>
            <a:rPr lang="en-GB" sz="1500" kern="1200">
              <a:latin typeface="Calibri Light" panose="020F0302020204030204"/>
            </a:rPr>
            <a:t>and,</a:t>
          </a:r>
          <a:r>
            <a:rPr lang="en-GB" sz="1500" kern="1200" dirty="0">
              <a:latin typeface="Calibri Light" panose="020F0302020204030204"/>
            </a:rPr>
            <a:t> </a:t>
          </a:r>
          <a:r>
            <a:rPr lang="en-GB" sz="1500" kern="1200"/>
            <a:t>Lukowski</a:t>
          </a:r>
          <a:r>
            <a:rPr lang="en-GB" sz="1500" kern="1200">
              <a:latin typeface="Calibri Light" panose="020F0302020204030204"/>
            </a:rPr>
            <a:t> 2016)</a:t>
          </a:r>
          <a:endParaRPr lang="en-US" sz="1500" kern="1200"/>
        </a:p>
      </dsp:txBody>
      <dsp:txXfrm>
        <a:off x="7874157" y="2427788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CD18DD-D71F-40A2-A440-41AD8E9E93F8}" type="datetimeFigureOut">
              <a:t>12/20/2022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18178-F219-42B3-8E0E-D6DBBDE7DC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4398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icalnewstoday.com/articles/322510#effects-on-the-body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4027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Dep Ed 2011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363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Stress= Cortisol – brain &amp; body coms (Greaves-Lord 2007)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9592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Tension &amp; Worry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Anxiety affects website</a:t>
            </a:r>
          </a:p>
          <a:p>
            <a:r>
              <a:rPr lang="en-US" dirty="0">
                <a:hlinkClick r:id="rId3"/>
              </a:rPr>
              <a:t>https://www.medicalnewstoday.com/articles/322510#effects-on-the-body</a:t>
            </a:r>
            <a:endParaRPr lang="en-US" dirty="0">
              <a:cs typeface="Calibri"/>
              <a:hlinkClick r:id="rId3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3936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Diet= NO Mg Yes Zinc (Harvard Health)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542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96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Direction &amp; Intensity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767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Google 20% Rule = ½ new products (</a:t>
            </a:r>
            <a:r>
              <a:rPr lang="en-GB" dirty="0" err="1"/>
              <a:t>Krasteva</a:t>
            </a:r>
            <a:r>
              <a:rPr lang="en-GB" dirty="0"/>
              <a:t>, Sharma and </a:t>
            </a:r>
            <a:r>
              <a:rPr lang="en-GB" dirty="0" err="1"/>
              <a:t>Wagman</a:t>
            </a:r>
            <a:r>
              <a:rPr lang="en-GB" dirty="0"/>
              <a:t> 2013)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4589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X Sleep = Low melatonin (body clock) (Ellis. </a:t>
            </a:r>
            <a:r>
              <a:rPr lang="en-GB" dirty="0" err="1"/>
              <a:t>Lemmens</a:t>
            </a:r>
            <a:r>
              <a:rPr lang="en-GB" dirty="0"/>
              <a:t> and Parkes 1996)</a:t>
            </a:r>
          </a:p>
          <a:p>
            <a:r>
              <a:rPr lang="en-GB" dirty="0"/>
              <a:t>More Stress = low serotonin and dopamine = no mood regulation (Li and Sullivan 2016)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3147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Diet = complex carbs = energy &amp; fatty acids = brain &amp; nervous system (Gomez and Pinilla 2008)</a:t>
            </a:r>
          </a:p>
          <a:p>
            <a:r>
              <a:rPr lang="en-GB" dirty="0"/>
              <a:t>Sleep = hypo-meta-</a:t>
            </a:r>
            <a:r>
              <a:rPr lang="en-GB" dirty="0" err="1"/>
              <a:t>bolic</a:t>
            </a:r>
            <a:r>
              <a:rPr lang="en-GB" dirty="0"/>
              <a:t> state = conservation of energy (Berger &amp; Phillips 1995)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019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F18178-F219-42B3-8E0E-D6DBBDE7DC4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850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699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211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69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827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820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900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970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385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675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2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612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1351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13" Type="http://schemas.openxmlformats.org/officeDocument/2006/relationships/diagramColors" Target="../diagrams/colors4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3.xml"/><Relationship Id="rId12" Type="http://schemas.openxmlformats.org/officeDocument/2006/relationships/diagramQuickStyle" Target="../diagrams/quickStyle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3.xml"/><Relationship Id="rId11" Type="http://schemas.openxmlformats.org/officeDocument/2006/relationships/diagramLayout" Target="../diagrams/layout4.xml"/><Relationship Id="rId5" Type="http://schemas.openxmlformats.org/officeDocument/2006/relationships/diagramData" Target="../diagrams/data3.xml"/><Relationship Id="rId15" Type="http://schemas.openxmlformats.org/officeDocument/2006/relationships/image" Target="../media/image2.png"/><Relationship Id="rId10" Type="http://schemas.openxmlformats.org/officeDocument/2006/relationships/diagramData" Target="../diagrams/data4.xml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Relationship Id="rId14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13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12" Type="http://schemas.openxmlformats.org/officeDocument/2006/relationships/diagramQuickStyle" Target="../diagrams/quickStyle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7.xml"/><Relationship Id="rId11" Type="http://schemas.openxmlformats.org/officeDocument/2006/relationships/diagramLayout" Target="../diagrams/layout8.xml"/><Relationship Id="rId5" Type="http://schemas.openxmlformats.org/officeDocument/2006/relationships/diagramData" Target="../diagrams/data7.xml"/><Relationship Id="rId15" Type="http://schemas.openxmlformats.org/officeDocument/2006/relationships/image" Target="../media/image2.png"/><Relationship Id="rId10" Type="http://schemas.openxmlformats.org/officeDocument/2006/relationships/diagramData" Target="../diagrams/data8.xml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7.xml"/><Relationship Id="rId14" Type="http://schemas.microsoft.com/office/2007/relationships/diagramDrawing" Target="../diagrams/drawing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hyperlink" Target="https://www.blf.org.uk/support-for-you/looking-after-your-mental-health/anxiety/symptom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hyperlink" Target="https://www.edweek.org/teaching-learning/h-s-dropouts-say-lack-of-motivation-top-reason-to-quit/2006/0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 shot of a row of graduates">
            <a:extLst>
              <a:ext uri="{FF2B5EF4-FFF2-40B4-BE49-F238E27FC236}">
                <a16:creationId xmlns:a16="http://schemas.microsoft.com/office/drawing/2014/main" id="{7C7C1C13-A983-1970-426B-2E0D1AB1C43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t="7514" b="821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E-Portfolio Of Potential Personal Issues During University Life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"/>
              </a:rPr>
              <a:t>By Rhys Mansell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A367B37C-0513-4B63-1F35-54F8BAD3FC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358"/>
    </mc:Choice>
    <mc:Fallback>
      <p:transition spd="slow" advTm="83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83E35-160D-17F4-B368-D6EF04480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cs typeface="Calibri Light"/>
              </a:rPr>
              <a:t>Ba Physical Education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70BEC37-AC7B-8967-13BE-3EB2E1BFE6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0077" y="1690246"/>
            <a:ext cx="2452512" cy="1404762"/>
          </a:xfrm>
        </p:spPr>
      </p:pic>
      <p:sp>
        <p:nvSpPr>
          <p:cNvPr id="4" name="Cloud 3">
            <a:extLst>
              <a:ext uri="{FF2B5EF4-FFF2-40B4-BE49-F238E27FC236}">
                <a16:creationId xmlns:a16="http://schemas.microsoft.com/office/drawing/2014/main" id="{3078156A-49E6-0C48-3835-35F62EB5D29C}"/>
              </a:ext>
            </a:extLst>
          </p:cNvPr>
          <p:cNvSpPr/>
          <p:nvPr/>
        </p:nvSpPr>
        <p:spPr>
          <a:xfrm>
            <a:off x="4635500" y="3294944"/>
            <a:ext cx="2793999" cy="1425222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cs typeface="Calibri"/>
              </a:rPr>
              <a:t>WHY?</a:t>
            </a:r>
            <a:endParaRPr lang="en-GB" sz="2000" b="1" dirty="0"/>
          </a:p>
        </p:txBody>
      </p:sp>
      <p:cxnSp>
        <p:nvCxnSpPr>
          <p:cNvPr id="6" name="Connector: Curved 5">
            <a:extLst>
              <a:ext uri="{FF2B5EF4-FFF2-40B4-BE49-F238E27FC236}">
                <a16:creationId xmlns:a16="http://schemas.microsoft.com/office/drawing/2014/main" id="{F35C7BDC-096E-ACE3-3A30-0ACA1D806E5C}"/>
              </a:ext>
            </a:extLst>
          </p:cNvPr>
          <p:cNvCxnSpPr/>
          <p:nvPr/>
        </p:nvCxnSpPr>
        <p:spPr>
          <a:xfrm flipH="1" flipV="1">
            <a:off x="2912534" y="2150532"/>
            <a:ext cx="3022600" cy="1230489"/>
          </a:xfrm>
          <a:prstGeom prst="curvedConnector3">
            <a:avLst/>
          </a:prstGeom>
          <a:ln w="127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E1610D5-49C0-EC66-761D-BC4D59E7AF2B}"/>
              </a:ext>
            </a:extLst>
          </p:cNvPr>
          <p:cNvSpPr txBox="1"/>
          <p:nvPr/>
        </p:nvSpPr>
        <p:spPr>
          <a:xfrm>
            <a:off x="677333" y="2518833"/>
            <a:ext cx="258233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Calibri"/>
              </a:rPr>
              <a:t>Career Path</a:t>
            </a:r>
            <a:endParaRPr lang="en-GB" sz="2000" b="1" dirty="0"/>
          </a:p>
        </p:txBody>
      </p:sp>
      <p:pic>
        <p:nvPicPr>
          <p:cNvPr id="8" name="Picture 8" descr="A picture containing person, water, sport, outdoor&#10;&#10;Description automatically generated">
            <a:extLst>
              <a:ext uri="{FF2B5EF4-FFF2-40B4-BE49-F238E27FC236}">
                <a16:creationId xmlns:a16="http://schemas.microsoft.com/office/drawing/2014/main" id="{956DFB97-F61E-EE9D-4B41-38F443B673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68844" y="1700004"/>
            <a:ext cx="1670756" cy="1369548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12E1ADE5-A2E1-B78C-856D-3CFB98BBA3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3733" y="1713698"/>
            <a:ext cx="1670756" cy="13703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5A6BA7F-35CA-40BD-848A-B69C4905D9B1}"/>
              </a:ext>
            </a:extLst>
          </p:cNvPr>
          <p:cNvSpPr txBox="1"/>
          <p:nvPr/>
        </p:nvSpPr>
        <p:spPr>
          <a:xfrm>
            <a:off x="9278056" y="2518832"/>
            <a:ext cx="239183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Calibri"/>
              </a:rPr>
              <a:t>Range Of Activitie</a:t>
            </a:r>
            <a:r>
              <a:rPr lang="en-GB" dirty="0">
                <a:cs typeface="Calibri"/>
              </a:rPr>
              <a:t>s</a:t>
            </a:r>
            <a:endParaRPr lang="en-GB" dirty="0"/>
          </a:p>
        </p:txBody>
      </p: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149B6ABF-3A25-5CF5-A2B0-61C8E782A5EB}"/>
              </a:ext>
            </a:extLst>
          </p:cNvPr>
          <p:cNvCxnSpPr/>
          <p:nvPr/>
        </p:nvCxnSpPr>
        <p:spPr>
          <a:xfrm flipV="1">
            <a:off x="7437966" y="2933699"/>
            <a:ext cx="1083733" cy="1159933"/>
          </a:xfrm>
          <a:prstGeom prst="curvedConnector3">
            <a:avLst/>
          </a:prstGeom>
          <a:ln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3">
            <a:extLst>
              <a:ext uri="{FF2B5EF4-FFF2-40B4-BE49-F238E27FC236}">
                <a16:creationId xmlns:a16="http://schemas.microsoft.com/office/drawing/2014/main" id="{9AF3C34E-5C3D-29F8-BC32-C1085CA59A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63511" y="4813556"/>
            <a:ext cx="2460977" cy="1393667"/>
          </a:xfrm>
          <a:prstGeom prst="rect">
            <a:avLst/>
          </a:prstGeom>
        </p:spPr>
      </p:pic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F6FBC0AA-1252-89B7-5947-64652A8CD1B6}"/>
              </a:ext>
            </a:extLst>
          </p:cNvPr>
          <p:cNvCxnSpPr/>
          <p:nvPr/>
        </p:nvCxnSpPr>
        <p:spPr>
          <a:xfrm flipH="1">
            <a:off x="4219574" y="4236507"/>
            <a:ext cx="877712" cy="1394177"/>
          </a:xfrm>
          <a:prstGeom prst="curvedConnector3">
            <a:avLst/>
          </a:prstGeom>
          <a:ln w="127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5F7FDA1E-EFA8-F66F-A2D9-E41A32E30061}"/>
              </a:ext>
            </a:extLst>
          </p:cNvPr>
          <p:cNvSpPr txBox="1"/>
          <p:nvPr/>
        </p:nvSpPr>
        <p:spPr>
          <a:xfrm>
            <a:off x="1672166" y="5743222"/>
            <a:ext cx="246944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Calibri"/>
              </a:rPr>
              <a:t>Theory Knowledge</a:t>
            </a:r>
            <a:endParaRPr lang="en-GB" sz="2000" b="1" dirty="0"/>
          </a:p>
        </p:txBody>
      </p:sp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15EA8E56-28F0-8441-7BA2-19E3BD1AD9CE}"/>
              </a:ext>
            </a:extLst>
          </p:cNvPr>
          <p:cNvCxnSpPr/>
          <p:nvPr/>
        </p:nvCxnSpPr>
        <p:spPr>
          <a:xfrm>
            <a:off x="6638925" y="4000147"/>
            <a:ext cx="1591732" cy="2198510"/>
          </a:xfrm>
          <a:prstGeom prst="curvedConnector3">
            <a:avLst/>
          </a:prstGeom>
          <a:ln w="127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7" descr="A picture containing grass, person, playing, sport&#10;&#10;Description automatically generated">
            <a:extLst>
              <a:ext uri="{FF2B5EF4-FFF2-40B4-BE49-F238E27FC236}">
                <a16:creationId xmlns:a16="http://schemas.microsoft.com/office/drawing/2014/main" id="{8AD1E844-F152-C52C-A9EC-4E002F1696C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49733" y="5100782"/>
            <a:ext cx="2178756" cy="151065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29E9C01-A558-5EA7-8DAB-0A314F2F3492}"/>
              </a:ext>
            </a:extLst>
          </p:cNvPr>
          <p:cNvSpPr txBox="1"/>
          <p:nvPr/>
        </p:nvSpPr>
        <p:spPr>
          <a:xfrm>
            <a:off x="8346722" y="5997222"/>
            <a:ext cx="237066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Calibri"/>
              </a:rPr>
              <a:t>Practical Knowledge</a:t>
            </a:r>
            <a:endParaRPr lang="en-GB" sz="2000" b="1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DD5AD52F-45C6-7AA4-EB22-CA0B22A5C4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80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771"/>
    </mc:Choice>
    <mc:Fallback>
      <p:transition spd="slow" advTm="33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rgbClr val="FFFFFF"/>
                </a:solidFill>
                <a:cs typeface="Calibri Light"/>
              </a:rPr>
              <a:t>Anxiety</a:t>
            </a:r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437074F0-783B-44C7-0593-C39F9C6281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2911700"/>
              </p:ext>
            </p:extLst>
          </p:nvPr>
        </p:nvGraphicFramePr>
        <p:xfrm>
          <a:off x="921985" y="2364776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31E38576-A2B1-8C5F-3A57-155EA5541779}"/>
              </a:ext>
            </a:extLst>
          </p:cNvPr>
          <p:cNvSpPr txBox="1"/>
          <p:nvPr/>
        </p:nvSpPr>
        <p:spPr>
          <a:xfrm>
            <a:off x="108858" y="2666792"/>
            <a:ext cx="479575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u="sng" dirty="0">
                <a:ea typeface="+mn-lt"/>
                <a:cs typeface="+mn-lt"/>
              </a:rPr>
              <a:t>What Is Anxiety?</a:t>
            </a:r>
            <a:endParaRPr lang="en-US"/>
          </a:p>
          <a:p>
            <a:pPr algn="ctr"/>
            <a:r>
              <a:rPr lang="en-GB" sz="2000" dirty="0">
                <a:ea typeface="+mn-lt"/>
                <a:cs typeface="+mn-lt"/>
              </a:rPr>
              <a:t>Spielberger (1972, p.482) -</a:t>
            </a:r>
            <a:endParaRPr lang="en-US" sz="2000" dirty="0">
              <a:ea typeface="+mn-lt"/>
              <a:cs typeface="+mn-lt"/>
            </a:endParaRPr>
          </a:p>
          <a:p>
            <a:pPr algn="ctr"/>
            <a:r>
              <a:rPr lang="en-GB" sz="2000" dirty="0">
                <a:cs typeface="Calibri"/>
              </a:rPr>
              <a:t>"An unpleasant emotional state or condition which is characterized by subjective feelings of tension, apprehension, and worry"</a:t>
            </a:r>
            <a:endParaRPr lang="en-GB" sz="2000">
              <a:cs typeface="Calibri"/>
            </a:endParaRPr>
          </a:p>
          <a:p>
            <a:endParaRPr lang="en-GB" sz="2000" dirty="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FE8CC7-C06F-91B3-32A9-88A8B33C6524}"/>
              </a:ext>
            </a:extLst>
          </p:cNvPr>
          <p:cNvSpPr txBox="1"/>
          <p:nvPr/>
        </p:nvSpPr>
        <p:spPr>
          <a:xfrm>
            <a:off x="7256309" y="2672839"/>
            <a:ext cx="477761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u="sng" dirty="0">
                <a:cs typeface="Calibri"/>
              </a:rPr>
              <a:t>UK University Students &amp; Anxiety:</a:t>
            </a:r>
            <a:endParaRPr lang="en-US"/>
          </a:p>
          <a:p>
            <a:pPr algn="ctr"/>
            <a:r>
              <a:rPr lang="en-GB" sz="2000" dirty="0">
                <a:cs typeface="Calibri"/>
              </a:rPr>
              <a:t>Pereria </a:t>
            </a:r>
            <a:r>
              <a:rPr lang="en-GB" sz="2000" i="1" dirty="0">
                <a:cs typeface="Calibri"/>
              </a:rPr>
              <a:t>et al.</a:t>
            </a:r>
            <a:r>
              <a:rPr lang="en-GB" sz="2000" dirty="0">
                <a:cs typeface="Calibri"/>
              </a:rPr>
              <a:t> (2019)-</a:t>
            </a:r>
            <a:endParaRPr lang="en-GB" sz="2000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 42.8% often or always worried.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9 in 10 struggled with feelings of anxiety</a:t>
            </a:r>
            <a:endParaRPr lang="en-GB" sz="2000">
              <a:cs typeface="Calibri" panose="020F0502020204030204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E04D1BF-61B4-C3B8-74C4-B81EB020E9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384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2394"/>
    </mc:Choice>
    <mc:Fallback>
      <p:transition spd="slow" advTm="22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47CAD-3C09-7087-366F-3A8D5C833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cs typeface="Calibri Light"/>
              </a:rPr>
              <a:t>Causes Of Anxiety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B3DF8-000D-AF0B-E157-AD18C7A8E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BB45719-1A32-9395-5F5C-2FC1D0E79DBA}"/>
              </a:ext>
            </a:extLst>
          </p:cNvPr>
          <p:cNvSpPr/>
          <p:nvPr/>
        </p:nvSpPr>
        <p:spPr>
          <a:xfrm>
            <a:off x="2335388" y="5503332"/>
            <a:ext cx="2469444" cy="67733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cs typeface="Calibri"/>
              </a:rPr>
              <a:t>Stress (Robinson 1990)</a:t>
            </a:r>
            <a:endParaRPr lang="en-GB" sz="16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75C12BE-F991-DE46-4E71-0F03FA170674}"/>
              </a:ext>
            </a:extLst>
          </p:cNvPr>
          <p:cNvSpPr/>
          <p:nvPr/>
        </p:nvSpPr>
        <p:spPr>
          <a:xfrm>
            <a:off x="4804832" y="5503332"/>
            <a:ext cx="2469444" cy="67733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cs typeface="Calibri"/>
              </a:rPr>
              <a:t>Financial Stress </a:t>
            </a:r>
          </a:p>
          <a:p>
            <a:pPr algn="ctr"/>
            <a:r>
              <a:rPr lang="en-GB" sz="1600" dirty="0">
                <a:cs typeface="Calibri"/>
              </a:rPr>
              <a:t>(Jones, Park and, </a:t>
            </a:r>
            <a:r>
              <a:rPr lang="en-GB" sz="1600" dirty="0" err="1">
                <a:cs typeface="Calibri"/>
              </a:rPr>
              <a:t>Lefevor</a:t>
            </a:r>
            <a:r>
              <a:rPr lang="en-GB" sz="1600" dirty="0">
                <a:cs typeface="Calibri"/>
              </a:rPr>
              <a:t> 2018)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3340DD-57B0-C8CA-B8D9-5306578D7F93}"/>
              </a:ext>
            </a:extLst>
          </p:cNvPr>
          <p:cNvSpPr/>
          <p:nvPr/>
        </p:nvSpPr>
        <p:spPr>
          <a:xfrm>
            <a:off x="7274277" y="5503332"/>
            <a:ext cx="2469444" cy="67733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1600" dirty="0">
                <a:ea typeface="+mn-lt"/>
                <a:cs typeface="+mn-lt"/>
              </a:rPr>
              <a:t>Academic Stress</a:t>
            </a:r>
            <a:r>
              <a:rPr lang="en-GB" sz="1600" dirty="0">
                <a:cs typeface="Calibri"/>
              </a:rPr>
              <a:t> (Kumaraswamy, 2013)</a:t>
            </a:r>
            <a:endParaRPr lang="en-US" sz="16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6586055-9F98-DAA5-0165-E02257530FA9}"/>
              </a:ext>
            </a:extLst>
          </p:cNvPr>
          <p:cNvSpPr/>
          <p:nvPr/>
        </p:nvSpPr>
        <p:spPr>
          <a:xfrm>
            <a:off x="3492499" y="4825998"/>
            <a:ext cx="2469444" cy="67733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cs typeface="Calibri"/>
              </a:rPr>
              <a:t>Social Isolation (Teo, </a:t>
            </a:r>
            <a:r>
              <a:rPr lang="en-GB" sz="1600" dirty="0" err="1">
                <a:cs typeface="Calibri"/>
              </a:rPr>
              <a:t>Lerrigo</a:t>
            </a:r>
            <a:r>
              <a:rPr lang="en-GB" sz="1600" dirty="0">
                <a:cs typeface="Calibri"/>
              </a:rPr>
              <a:t> and Rogers 2013)</a:t>
            </a:r>
            <a:endParaRPr lang="en-GB" sz="16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0F2CD2-0FC2-0348-4E1E-B652CC707728}"/>
              </a:ext>
            </a:extLst>
          </p:cNvPr>
          <p:cNvSpPr/>
          <p:nvPr/>
        </p:nvSpPr>
        <p:spPr>
          <a:xfrm>
            <a:off x="5947832" y="4825998"/>
            <a:ext cx="2469444" cy="67733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500" dirty="0">
                <a:cs typeface="Calibri"/>
              </a:rPr>
              <a:t>Poor Emotional control/State(Donner &amp; Lowry 2013)</a:t>
            </a:r>
            <a:endParaRPr lang="en-GB" sz="15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627E164-EE8F-2F7C-55B5-93D485DC0B6E}"/>
              </a:ext>
            </a:extLst>
          </p:cNvPr>
          <p:cNvSpPr/>
          <p:nvPr/>
        </p:nvSpPr>
        <p:spPr>
          <a:xfrm>
            <a:off x="4804831" y="4148665"/>
            <a:ext cx="2469444" cy="67733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dirty="0">
                <a:cs typeface="Calibri"/>
              </a:rPr>
              <a:t>Depression (Miller and Massie 2006</a:t>
            </a:r>
            <a:r>
              <a:rPr lang="en-GB" dirty="0">
                <a:cs typeface="Calibri"/>
              </a:rPr>
              <a:t>)</a:t>
            </a:r>
            <a:endParaRPr lang="en-GB" dirty="0"/>
          </a:p>
        </p:txBody>
      </p:sp>
      <p:graphicFrame>
        <p:nvGraphicFramePr>
          <p:cNvPr id="11" name="Subtitle 2">
            <a:extLst>
              <a:ext uri="{FF2B5EF4-FFF2-40B4-BE49-F238E27FC236}">
                <a16:creationId xmlns:a16="http://schemas.microsoft.com/office/drawing/2014/main" id="{06E5F986-4B20-EECB-A31B-E9D6EFF6F5D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34816001"/>
              </p:ext>
            </p:extLst>
          </p:nvPr>
        </p:nvGraphicFramePr>
        <p:xfrm>
          <a:off x="1514651" y="2364776"/>
          <a:ext cx="9160934" cy="3067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D9F934AB-E0AF-9697-5CCA-E5B0B85A71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0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177"/>
    </mc:Choice>
    <mc:Fallback>
      <p:transition spd="slow" advTm="28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rgbClr val="FFFFFF"/>
                </a:solidFill>
                <a:cs typeface="Calibri Light"/>
              </a:rPr>
              <a:t>Affects Of Anxiety</a:t>
            </a:r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437074F0-783B-44C7-0593-C39F9C6281B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59353666"/>
              </p:ext>
            </p:extLst>
          </p:nvPr>
        </p:nvGraphicFramePr>
        <p:xfrm>
          <a:off x="1238027" y="3246930"/>
          <a:ext cx="3270553" cy="2972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0" name="TextBox 39">
            <a:extLst>
              <a:ext uri="{FF2B5EF4-FFF2-40B4-BE49-F238E27FC236}">
                <a16:creationId xmlns:a16="http://schemas.microsoft.com/office/drawing/2014/main" id="{4B981DB7-72FD-F212-82A7-51E6046CEB95}"/>
              </a:ext>
            </a:extLst>
          </p:cNvPr>
          <p:cNvSpPr txBox="1"/>
          <p:nvPr/>
        </p:nvSpPr>
        <p:spPr>
          <a:xfrm>
            <a:off x="2516018" y="4536131"/>
            <a:ext cx="148333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b="1" u="sng" dirty="0">
                <a:cs typeface="Calibri"/>
              </a:rPr>
              <a:t>Personal</a:t>
            </a:r>
            <a:endParaRPr lang="en-GB" sz="1200" b="1" u="sng">
              <a:cs typeface="Calibri" panose="020F0502020204030204"/>
            </a:endParaRPr>
          </a:p>
        </p:txBody>
      </p:sp>
      <p:graphicFrame>
        <p:nvGraphicFramePr>
          <p:cNvPr id="42" name="Subtitle 2">
            <a:extLst>
              <a:ext uri="{FF2B5EF4-FFF2-40B4-BE49-F238E27FC236}">
                <a16:creationId xmlns:a16="http://schemas.microsoft.com/office/drawing/2014/main" id="{8F5B63A5-5173-024A-E952-8D5723BC5E4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0474965"/>
              </p:ext>
            </p:extLst>
          </p:nvPr>
        </p:nvGraphicFramePr>
        <p:xfrm>
          <a:off x="7522028" y="3139168"/>
          <a:ext cx="3282648" cy="30450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51" name="TextBox 50">
            <a:extLst>
              <a:ext uri="{FF2B5EF4-FFF2-40B4-BE49-F238E27FC236}">
                <a16:creationId xmlns:a16="http://schemas.microsoft.com/office/drawing/2014/main" id="{4C3BE459-2011-9D20-7127-2B036DC9AF37}"/>
              </a:ext>
            </a:extLst>
          </p:cNvPr>
          <p:cNvSpPr txBox="1"/>
          <p:nvPr/>
        </p:nvSpPr>
        <p:spPr>
          <a:xfrm>
            <a:off x="8463330" y="4458554"/>
            <a:ext cx="14239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 b="1" u="sng" dirty="0">
                <a:cs typeface="Calibri"/>
              </a:rPr>
              <a:t>University Work</a:t>
            </a:r>
            <a:endParaRPr lang="en-US" sz="1200"/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DC9116FC-2DAD-0D02-8C74-B5D0413A38E5}"/>
              </a:ext>
            </a:extLst>
          </p:cNvPr>
          <p:cNvCxnSpPr/>
          <p:nvPr/>
        </p:nvCxnSpPr>
        <p:spPr>
          <a:xfrm flipH="1" flipV="1">
            <a:off x="1299801" y="2923644"/>
            <a:ext cx="919056" cy="57354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39DD6A87-42BD-6D25-8C52-9A7FF87C8F8B}"/>
              </a:ext>
            </a:extLst>
          </p:cNvPr>
          <p:cNvCxnSpPr>
            <a:cxnSpLocks/>
          </p:cNvCxnSpPr>
          <p:nvPr/>
        </p:nvCxnSpPr>
        <p:spPr>
          <a:xfrm flipV="1">
            <a:off x="3667317" y="3973874"/>
            <a:ext cx="487416" cy="5664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E613469A-3C57-931E-E6B4-F74DF5AF3D67}"/>
              </a:ext>
            </a:extLst>
          </p:cNvPr>
          <p:cNvCxnSpPr>
            <a:cxnSpLocks/>
          </p:cNvCxnSpPr>
          <p:nvPr/>
        </p:nvCxnSpPr>
        <p:spPr>
          <a:xfrm flipH="1">
            <a:off x="1708299" y="4658327"/>
            <a:ext cx="682171" cy="75716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E1EE0C0C-4289-9173-2E35-1F31A8DA157C}"/>
              </a:ext>
            </a:extLst>
          </p:cNvPr>
          <p:cNvCxnSpPr>
            <a:cxnSpLocks/>
          </p:cNvCxnSpPr>
          <p:nvPr/>
        </p:nvCxnSpPr>
        <p:spPr>
          <a:xfrm flipV="1">
            <a:off x="9792756" y="2609395"/>
            <a:ext cx="672495" cy="83940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A985D4AD-650B-496A-94C0-E19492975D55}"/>
              </a:ext>
            </a:extLst>
          </p:cNvPr>
          <p:cNvCxnSpPr>
            <a:cxnSpLocks/>
          </p:cNvCxnSpPr>
          <p:nvPr/>
        </p:nvCxnSpPr>
        <p:spPr>
          <a:xfrm flipH="1" flipV="1">
            <a:off x="7719633" y="2802919"/>
            <a:ext cx="815219" cy="67007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BCE9D3B9-96FE-875F-3CCC-6F3E112B0272}"/>
              </a:ext>
            </a:extLst>
          </p:cNvPr>
          <p:cNvCxnSpPr>
            <a:cxnSpLocks/>
          </p:cNvCxnSpPr>
          <p:nvPr/>
        </p:nvCxnSpPr>
        <p:spPr>
          <a:xfrm>
            <a:off x="9795039" y="4622043"/>
            <a:ext cx="1254207" cy="12135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AF88634B-BC60-CB11-1A2F-D0CD39E20E27}"/>
              </a:ext>
            </a:extLst>
          </p:cNvPr>
          <p:cNvCxnSpPr>
            <a:cxnSpLocks/>
          </p:cNvCxnSpPr>
          <p:nvPr/>
        </p:nvCxnSpPr>
        <p:spPr>
          <a:xfrm flipH="1">
            <a:off x="7961538" y="4730899"/>
            <a:ext cx="682171" cy="51525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3CA8AB77-15BE-AE75-255A-4817C1AFC5C6}"/>
              </a:ext>
            </a:extLst>
          </p:cNvPr>
          <p:cNvSpPr txBox="1"/>
          <p:nvPr/>
        </p:nvSpPr>
        <p:spPr>
          <a:xfrm>
            <a:off x="260162" y="2098295"/>
            <a:ext cx="28242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Increased risk of heart disease (Celano </a:t>
            </a:r>
            <a:r>
              <a:rPr lang="en-GB" i="1" dirty="0">
                <a:cs typeface="Calibri"/>
              </a:rPr>
              <a:t>et al.</a:t>
            </a:r>
            <a:r>
              <a:rPr lang="en-GB" dirty="0">
                <a:cs typeface="Calibri"/>
              </a:rPr>
              <a:t> 2016)</a:t>
            </a:r>
            <a:endParaRPr lang="en-GB" dirty="0"/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E32563B6-23A6-664B-4AE0-BB5778DEABE8}"/>
              </a:ext>
            </a:extLst>
          </p:cNvPr>
          <p:cNvSpPr txBox="1"/>
          <p:nvPr/>
        </p:nvSpPr>
        <p:spPr>
          <a:xfrm>
            <a:off x="4166582" y="3192344"/>
            <a:ext cx="163650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Decreased immunity (</a:t>
            </a:r>
            <a:r>
              <a:rPr lang="en-GB" dirty="0">
                <a:ea typeface="+mn-lt"/>
                <a:cs typeface="+mn-lt"/>
              </a:rPr>
              <a:t>Seiler, Fagundes, and Christian 2020)</a:t>
            </a:r>
            <a:endParaRPr lang="en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E8D227B2-0AE4-278A-F98C-235F30E1396D}"/>
              </a:ext>
            </a:extLst>
          </p:cNvPr>
          <p:cNvSpPr txBox="1"/>
          <p:nvPr/>
        </p:nvSpPr>
        <p:spPr>
          <a:xfrm>
            <a:off x="259772" y="5792932"/>
            <a:ext cx="32991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Respiratory difficulties (British Lung Foundation 2018)</a:t>
            </a:r>
            <a:endParaRPr lang="en-GB" dirty="0"/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90B84B6D-C0AF-0746-A908-C5148FE3A962}"/>
              </a:ext>
            </a:extLst>
          </p:cNvPr>
          <p:cNvSpPr txBox="1"/>
          <p:nvPr/>
        </p:nvSpPr>
        <p:spPr>
          <a:xfrm>
            <a:off x="6131616" y="2104159"/>
            <a:ext cx="23317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Decreased cognitive ability (Lui </a:t>
            </a:r>
            <a:r>
              <a:rPr lang="en-GB" i="1" dirty="0">
                <a:cs typeface="Calibri"/>
              </a:rPr>
              <a:t>et al. </a:t>
            </a:r>
            <a:r>
              <a:rPr lang="en-GB" dirty="0">
                <a:cs typeface="Calibri"/>
              </a:rPr>
              <a:t>2022)</a:t>
            </a:r>
            <a:endParaRPr lang="en-GB" dirty="0"/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DAB739CF-69B1-C278-A7B9-9869B4D99C8C}"/>
              </a:ext>
            </a:extLst>
          </p:cNvPr>
          <p:cNvSpPr txBox="1"/>
          <p:nvPr/>
        </p:nvSpPr>
        <p:spPr>
          <a:xfrm>
            <a:off x="5984576" y="5234502"/>
            <a:ext cx="4021247" cy="5909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dirty="0">
                <a:cs typeface="Calibri"/>
              </a:rPr>
              <a:t>Decreased memory function </a:t>
            </a:r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Kizilbash</a:t>
            </a:r>
            <a:r>
              <a:rPr lang="en-GB" dirty="0">
                <a:ea typeface="+mn-lt"/>
                <a:cs typeface="+mn-lt"/>
              </a:rPr>
              <a:t>, Vanderploeg, and Curtiss,  2002)</a:t>
            </a:r>
            <a:endParaRPr lang="en-GB" dirty="0">
              <a:cs typeface="Calibri"/>
            </a:endParaRP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5FD86720-DB14-A28C-9F45-77624CAD15F2}"/>
              </a:ext>
            </a:extLst>
          </p:cNvPr>
          <p:cNvSpPr txBox="1"/>
          <p:nvPr/>
        </p:nvSpPr>
        <p:spPr>
          <a:xfrm>
            <a:off x="10087514" y="1723813"/>
            <a:ext cx="233926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Decrease concentration (</a:t>
            </a:r>
            <a:r>
              <a:rPr lang="en-GB" dirty="0" err="1">
                <a:cs typeface="Calibri"/>
              </a:rPr>
              <a:t>Trifoni</a:t>
            </a:r>
            <a:r>
              <a:rPr lang="en-GB" dirty="0">
                <a:cs typeface="Calibri"/>
              </a:rPr>
              <a:t> and Shahini 2011)</a:t>
            </a:r>
            <a:endParaRPr lang="en-GB" dirty="0"/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FCEAF906-15F6-8EE1-F5B3-AE4BDEB953B5}"/>
              </a:ext>
            </a:extLst>
          </p:cNvPr>
          <p:cNvSpPr txBox="1"/>
          <p:nvPr/>
        </p:nvSpPr>
        <p:spPr>
          <a:xfrm>
            <a:off x="9235328" y="5866779"/>
            <a:ext cx="29614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Decreased attendance (Richard and Hadwin 2001)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9DEF00A-BD23-94DC-DB3A-4146C4322F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6964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0233"/>
    </mc:Choice>
    <mc:Fallback>
      <p:transition spd="slow" advTm="60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GB" sz="5200" u="sng" dirty="0">
                <a:cs typeface="Calibri Light"/>
              </a:rPr>
              <a:t>Solutions To Anxiety </a:t>
            </a:r>
            <a:endParaRPr lang="en-US" dirty="0"/>
          </a:p>
        </p:txBody>
      </p:sp>
      <p:graphicFrame>
        <p:nvGraphicFramePr>
          <p:cNvPr id="22" name="Content Placeholder 8">
            <a:extLst>
              <a:ext uri="{FF2B5EF4-FFF2-40B4-BE49-F238E27FC236}">
                <a16:creationId xmlns:a16="http://schemas.microsoft.com/office/drawing/2014/main" id="{6159D3A0-4FCF-D215-5C22-30ED602580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72556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43D981CB-D871-DC21-895C-31440E6675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717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878"/>
    </mc:Choice>
    <mc:Fallback>
      <p:transition spd="slow" advTm="47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cs typeface="Calibri Light"/>
              </a:rPr>
              <a:t>Lack Of Motivation</a:t>
            </a:r>
          </a:p>
        </p:txBody>
      </p:sp>
      <p:pic>
        <p:nvPicPr>
          <p:cNvPr id="4" name="Graphic 4" descr="Mental Health with solid fill">
            <a:extLst>
              <a:ext uri="{FF2B5EF4-FFF2-40B4-BE49-F238E27FC236}">
                <a16:creationId xmlns:a16="http://schemas.microsoft.com/office/drawing/2014/main" id="{AF8E5861-6530-EFF4-3941-44DC00318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50444" y="3520369"/>
            <a:ext cx="914400" cy="9144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70C986-9C4E-A3A3-88E3-F11E30A39071}"/>
              </a:ext>
            </a:extLst>
          </p:cNvPr>
          <p:cNvSpPr txBox="1"/>
          <p:nvPr/>
        </p:nvSpPr>
        <p:spPr>
          <a:xfrm>
            <a:off x="105833" y="3965223"/>
            <a:ext cx="461433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ea typeface="+mn-lt"/>
                <a:cs typeface="+mn-lt"/>
              </a:rPr>
              <a:t>The origin, the direction and the persistence of behaviour.</a:t>
            </a:r>
            <a:endParaRPr lang="en-US">
              <a:ea typeface="+mn-lt"/>
              <a:cs typeface="+mn-lt"/>
            </a:endParaRPr>
          </a:p>
          <a:p>
            <a:pPr algn="ctr"/>
            <a:r>
              <a:rPr lang="en-GB" dirty="0">
                <a:ea typeface="+mn-lt"/>
                <a:cs typeface="+mn-lt"/>
              </a:rPr>
              <a:t> (Orlebeke, 1981)</a:t>
            </a:r>
            <a:endParaRPr lang="en-US">
              <a:cs typeface="Calibri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9C3A9E-13A4-21EC-45B0-46A4EF905AB2}"/>
              </a:ext>
            </a:extLst>
          </p:cNvPr>
          <p:cNvSpPr txBox="1"/>
          <p:nvPr/>
        </p:nvSpPr>
        <p:spPr>
          <a:xfrm>
            <a:off x="296333" y="2525889"/>
            <a:ext cx="44308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ea typeface="+mn-lt"/>
                <a:cs typeface="+mn-lt"/>
              </a:rPr>
              <a:t> The direction and intensity of effort.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GB" dirty="0">
                <a:ea typeface="+mn-lt"/>
                <a:cs typeface="+mn-lt"/>
              </a:rPr>
              <a:t>  (Sage, 1977; Gill, 1986)</a:t>
            </a:r>
            <a:endParaRPr lang="en-GB" dirty="0">
              <a:cs typeface="Calibri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0A8EBF-389D-6891-F1FE-84F15B0BE405}"/>
              </a:ext>
            </a:extLst>
          </p:cNvPr>
          <p:cNvSpPr txBox="1"/>
          <p:nvPr/>
        </p:nvSpPr>
        <p:spPr>
          <a:xfrm>
            <a:off x="7048501" y="2532944"/>
            <a:ext cx="493888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cs typeface="Calibri"/>
              </a:rPr>
              <a:t>69% of U.S. students drop out due to lack of motivation (</a:t>
            </a:r>
            <a:r>
              <a:rPr lang="en-GB" dirty="0" err="1">
                <a:cs typeface="Calibri"/>
              </a:rPr>
              <a:t>Gewertz</a:t>
            </a:r>
            <a:r>
              <a:rPr lang="en-GB" dirty="0">
                <a:cs typeface="Calibri"/>
              </a:rPr>
              <a:t> 2006)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C9732C-AFF1-F142-FC32-5A65356E64C8}"/>
              </a:ext>
            </a:extLst>
          </p:cNvPr>
          <p:cNvSpPr txBox="1"/>
          <p:nvPr/>
        </p:nvSpPr>
        <p:spPr>
          <a:xfrm>
            <a:off x="7048500" y="3972277"/>
            <a:ext cx="49388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ea typeface="+mn-lt"/>
                <a:cs typeface="+mn-lt"/>
              </a:rPr>
              <a:t>31% England dropout rate 2020. Lack of motivation cited as factor.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GB" dirty="0">
                <a:cs typeface="Calibri"/>
              </a:rPr>
              <a:t>(Tinsley 2020)</a:t>
            </a:r>
          </a:p>
        </p:txBody>
      </p:sp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5A3FFCCE-31BD-9089-0A8B-E9FE33F25DD4}"/>
              </a:ext>
            </a:extLst>
          </p:cNvPr>
          <p:cNvSpPr/>
          <p:nvPr/>
        </p:nvSpPr>
        <p:spPr>
          <a:xfrm>
            <a:off x="4459111" y="2427112"/>
            <a:ext cx="3104443" cy="2483554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Graphic 11" descr="Head with gears with solid fill">
            <a:extLst>
              <a:ext uri="{FF2B5EF4-FFF2-40B4-BE49-F238E27FC236}">
                <a16:creationId xmlns:a16="http://schemas.microsoft.com/office/drawing/2014/main" id="{CE4BCE6B-DDF7-FCA7-1CCD-7D957C97C0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469467" y="3508023"/>
            <a:ext cx="1083733" cy="1069622"/>
          </a:xfrm>
          <a:prstGeom prst="rect">
            <a:avLst/>
          </a:prstGeom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047BA5D9-98D4-0640-B084-39DC15B254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842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57"/>
    </mc:Choice>
    <mc:Fallback>
      <p:transition spd="slow" advTm="183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38125"/>
            <a:ext cx="10515600" cy="1325563"/>
          </a:xfrm>
        </p:spPr>
        <p:txBody>
          <a:bodyPr/>
          <a:lstStyle/>
          <a:p>
            <a:pPr algn="ctr"/>
            <a:r>
              <a:rPr lang="en-GB" u="sng" dirty="0">
                <a:cs typeface="Calibri Light"/>
              </a:rPr>
              <a:t>Causes &amp; Affects Of Lack Of Motivation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</p:txBody>
      </p:sp>
      <p:sp>
        <p:nvSpPr>
          <p:cNvPr id="4" name="Explosion: 14 Points 3">
            <a:extLst>
              <a:ext uri="{FF2B5EF4-FFF2-40B4-BE49-F238E27FC236}">
                <a16:creationId xmlns:a16="http://schemas.microsoft.com/office/drawing/2014/main" id="{081D62D2-2A83-1007-465D-FF7A38315883}"/>
              </a:ext>
            </a:extLst>
          </p:cNvPr>
          <p:cNvSpPr/>
          <p:nvPr/>
        </p:nvSpPr>
        <p:spPr>
          <a:xfrm>
            <a:off x="2081389" y="2928055"/>
            <a:ext cx="2723444" cy="1919111"/>
          </a:xfrm>
          <a:prstGeom prst="irregularSeal2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u="sng" dirty="0">
                <a:solidFill>
                  <a:schemeClr val="tx1"/>
                </a:solidFill>
                <a:cs typeface="Calibri"/>
              </a:rPr>
              <a:t>Cause</a:t>
            </a:r>
            <a:endParaRPr lang="en-GB" sz="2000" b="1" u="sng" dirty="0">
              <a:solidFill>
                <a:schemeClr val="tx1"/>
              </a:solidFill>
            </a:endParaRPr>
          </a:p>
        </p:txBody>
      </p:sp>
      <p:pic>
        <p:nvPicPr>
          <p:cNvPr id="6" name="Graphic 4" descr="Mental Health with solid fill">
            <a:extLst>
              <a:ext uri="{FF2B5EF4-FFF2-40B4-BE49-F238E27FC236}">
                <a16:creationId xmlns:a16="http://schemas.microsoft.com/office/drawing/2014/main" id="{604C1386-190D-FDE4-4A5C-341E49605A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469442" y="3887258"/>
            <a:ext cx="674512" cy="688623"/>
          </a:xfrm>
          <a:prstGeom prst="rect">
            <a:avLst/>
          </a:prstGeom>
        </p:spPr>
      </p:pic>
      <p:pic>
        <p:nvPicPr>
          <p:cNvPr id="7" name="Graphic 4" descr="Mental Health with solid fill">
            <a:extLst>
              <a:ext uri="{FF2B5EF4-FFF2-40B4-BE49-F238E27FC236}">
                <a16:creationId xmlns:a16="http://schemas.microsoft.com/office/drawing/2014/main" id="{3CF30B76-A7B9-11F2-0D3B-04513ACE89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0800000">
            <a:off x="3612442" y="3308702"/>
            <a:ext cx="674512" cy="688623"/>
          </a:xfrm>
          <a:prstGeom prst="rect">
            <a:avLst/>
          </a:prstGeom>
        </p:spPr>
      </p:pic>
      <p:sp>
        <p:nvSpPr>
          <p:cNvPr id="8" name="Explosion: 14 Points 7">
            <a:extLst>
              <a:ext uri="{FF2B5EF4-FFF2-40B4-BE49-F238E27FC236}">
                <a16:creationId xmlns:a16="http://schemas.microsoft.com/office/drawing/2014/main" id="{FE54DE2E-0156-AF5C-DEF1-14B1F0BE9723}"/>
              </a:ext>
            </a:extLst>
          </p:cNvPr>
          <p:cNvSpPr/>
          <p:nvPr/>
        </p:nvSpPr>
        <p:spPr>
          <a:xfrm>
            <a:off x="8191499" y="2928055"/>
            <a:ext cx="2836333" cy="1904999"/>
          </a:xfrm>
          <a:prstGeom prst="irregularSeal2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 u="sng" dirty="0">
                <a:solidFill>
                  <a:schemeClr val="tx1"/>
                </a:solidFill>
                <a:cs typeface="Calibri"/>
              </a:rPr>
              <a:t>Affect</a:t>
            </a:r>
            <a:endParaRPr lang="en-GB" sz="2000" b="1" u="sng" dirty="0">
              <a:solidFill>
                <a:schemeClr val="tx1"/>
              </a:solidFill>
            </a:endParaRPr>
          </a:p>
        </p:txBody>
      </p:sp>
      <p:pic>
        <p:nvPicPr>
          <p:cNvPr id="9" name="Graphic 4" descr="Mental Health with solid fill">
            <a:extLst>
              <a:ext uri="{FF2B5EF4-FFF2-40B4-BE49-F238E27FC236}">
                <a16:creationId xmlns:a16="http://schemas.microsoft.com/office/drawing/2014/main" id="{FFCC01E3-A71A-4D2A-43C2-952C3A13F5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664220" y="4000146"/>
            <a:ext cx="674512" cy="688623"/>
          </a:xfrm>
          <a:prstGeom prst="rect">
            <a:avLst/>
          </a:prstGeom>
        </p:spPr>
      </p:pic>
      <p:pic>
        <p:nvPicPr>
          <p:cNvPr id="10" name="Graphic 4" descr="Mental Health with solid fill">
            <a:extLst>
              <a:ext uri="{FF2B5EF4-FFF2-40B4-BE49-F238E27FC236}">
                <a16:creationId xmlns:a16="http://schemas.microsoft.com/office/drawing/2014/main" id="{AF27D2D5-B6FA-9915-B94F-5FBC388E464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0800000">
            <a:off x="9863664" y="3308702"/>
            <a:ext cx="674512" cy="688623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73808DF-8D7E-364F-7981-561A814379CC}"/>
              </a:ext>
            </a:extLst>
          </p:cNvPr>
          <p:cNvCxnSpPr/>
          <p:nvPr/>
        </p:nvCxnSpPr>
        <p:spPr>
          <a:xfrm flipV="1">
            <a:off x="4128912" y="2616197"/>
            <a:ext cx="787398" cy="877713"/>
          </a:xfrm>
          <a:prstGeom prst="straightConnector1">
            <a:avLst/>
          </a:prstGeom>
          <a:ln w="127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0ED9415-E751-D2E7-A99E-8F23A8E50833}"/>
              </a:ext>
            </a:extLst>
          </p:cNvPr>
          <p:cNvCxnSpPr>
            <a:cxnSpLocks/>
          </p:cNvCxnSpPr>
          <p:nvPr/>
        </p:nvCxnSpPr>
        <p:spPr>
          <a:xfrm flipH="1" flipV="1">
            <a:off x="1938866" y="2856086"/>
            <a:ext cx="948268" cy="877713"/>
          </a:xfrm>
          <a:prstGeom prst="straightConnector1">
            <a:avLst/>
          </a:prstGeom>
          <a:ln w="127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D0D84D0-4C28-4A56-4B96-A6A77BD45412}"/>
              </a:ext>
            </a:extLst>
          </p:cNvPr>
          <p:cNvCxnSpPr>
            <a:cxnSpLocks/>
          </p:cNvCxnSpPr>
          <p:nvPr/>
        </p:nvCxnSpPr>
        <p:spPr>
          <a:xfrm flipH="1">
            <a:off x="3208867" y="4453466"/>
            <a:ext cx="270934" cy="815619"/>
          </a:xfrm>
          <a:prstGeom prst="straightConnector1">
            <a:avLst/>
          </a:prstGeom>
          <a:ln w="127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265A36E-1CD5-FE86-8703-5BA759B8A046}"/>
              </a:ext>
            </a:extLst>
          </p:cNvPr>
          <p:cNvCxnSpPr>
            <a:cxnSpLocks/>
          </p:cNvCxnSpPr>
          <p:nvPr/>
        </p:nvCxnSpPr>
        <p:spPr>
          <a:xfrm flipV="1">
            <a:off x="9928578" y="2630308"/>
            <a:ext cx="561621" cy="736602"/>
          </a:xfrm>
          <a:prstGeom prst="straightConnector1">
            <a:avLst/>
          </a:prstGeom>
          <a:ln w="127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3050B58-D294-85AA-AFA3-E276D92A6C2C}"/>
              </a:ext>
            </a:extLst>
          </p:cNvPr>
          <p:cNvCxnSpPr>
            <a:cxnSpLocks/>
          </p:cNvCxnSpPr>
          <p:nvPr/>
        </p:nvCxnSpPr>
        <p:spPr>
          <a:xfrm>
            <a:off x="9773356" y="4509909"/>
            <a:ext cx="462843" cy="1027287"/>
          </a:xfrm>
          <a:prstGeom prst="straightConnector1">
            <a:avLst/>
          </a:prstGeom>
          <a:ln w="127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B0D028E-0467-AEB2-C8B8-2E41C6903C3A}"/>
              </a:ext>
            </a:extLst>
          </p:cNvPr>
          <p:cNvCxnSpPr>
            <a:cxnSpLocks/>
          </p:cNvCxnSpPr>
          <p:nvPr/>
        </p:nvCxnSpPr>
        <p:spPr>
          <a:xfrm flipH="1">
            <a:off x="7399866" y="3959577"/>
            <a:ext cx="1315155" cy="208842"/>
          </a:xfrm>
          <a:prstGeom prst="straightConnector1">
            <a:avLst/>
          </a:prstGeom>
          <a:ln w="127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xplosion: 8 Points 16">
            <a:extLst>
              <a:ext uri="{FF2B5EF4-FFF2-40B4-BE49-F238E27FC236}">
                <a16:creationId xmlns:a16="http://schemas.microsoft.com/office/drawing/2014/main" id="{1528FFAD-3191-E82A-B50C-CC9B6A721AA3}"/>
              </a:ext>
            </a:extLst>
          </p:cNvPr>
          <p:cNvSpPr/>
          <p:nvPr/>
        </p:nvSpPr>
        <p:spPr>
          <a:xfrm>
            <a:off x="804333" y="2017889"/>
            <a:ext cx="2243665" cy="1114778"/>
          </a:xfrm>
          <a:prstGeom prst="irregularSeal1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cs typeface="Calibri"/>
              </a:rPr>
              <a:t>Competence (Harter 1992)</a:t>
            </a:r>
          </a:p>
        </p:txBody>
      </p:sp>
      <p:sp>
        <p:nvSpPr>
          <p:cNvPr id="18" name="Explosion: 14 Points 17">
            <a:extLst>
              <a:ext uri="{FF2B5EF4-FFF2-40B4-BE49-F238E27FC236}">
                <a16:creationId xmlns:a16="http://schemas.microsoft.com/office/drawing/2014/main" id="{591A8BF3-DE25-0445-62EA-01A00A677DF6}"/>
              </a:ext>
            </a:extLst>
          </p:cNvPr>
          <p:cNvSpPr/>
          <p:nvPr/>
        </p:nvSpPr>
        <p:spPr>
          <a:xfrm>
            <a:off x="2095499" y="4917722"/>
            <a:ext cx="3146778" cy="1255888"/>
          </a:xfrm>
          <a:prstGeom prst="irregularSeal2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cs typeface="Calibri"/>
              </a:rPr>
              <a:t>No Autonomy (Garcia &amp; </a:t>
            </a:r>
            <a:r>
              <a:rPr lang="en-GB" sz="1500" err="1">
                <a:solidFill>
                  <a:schemeClr val="tx1"/>
                </a:solidFill>
                <a:cs typeface="Calibri"/>
              </a:rPr>
              <a:t>Pintrich</a:t>
            </a:r>
            <a:r>
              <a:rPr lang="en-GB" sz="1500" dirty="0">
                <a:solidFill>
                  <a:schemeClr val="tx1"/>
                </a:solidFill>
                <a:cs typeface="Calibri"/>
              </a:rPr>
              <a:t> 1996)</a:t>
            </a:r>
          </a:p>
        </p:txBody>
      </p:sp>
      <p:sp>
        <p:nvSpPr>
          <p:cNvPr id="5" name="Explosion: 14 Points 4">
            <a:extLst>
              <a:ext uri="{FF2B5EF4-FFF2-40B4-BE49-F238E27FC236}">
                <a16:creationId xmlns:a16="http://schemas.microsoft.com/office/drawing/2014/main" id="{4EC433EC-49C8-A23B-5AD2-BF5BD3DB4C28}"/>
              </a:ext>
            </a:extLst>
          </p:cNvPr>
          <p:cNvSpPr/>
          <p:nvPr/>
        </p:nvSpPr>
        <p:spPr>
          <a:xfrm>
            <a:off x="4289777" y="1728612"/>
            <a:ext cx="2751666" cy="1086553"/>
          </a:xfrm>
          <a:prstGeom prst="irregularSeal2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cs typeface="Calibri"/>
              </a:rPr>
              <a:t>Expectations (Tavani &amp; L</a:t>
            </a:r>
            <a:r>
              <a:rPr lang="en-GB" sz="1500" dirty="0">
                <a:solidFill>
                  <a:schemeClr val="tx1"/>
                </a:solidFill>
                <a:cs typeface="Calibri"/>
              </a:rPr>
              <a:t>osh 2003)</a:t>
            </a:r>
            <a:endParaRPr lang="en-GB" sz="1500" dirty="0">
              <a:solidFill>
                <a:schemeClr val="tx1"/>
              </a:solidFill>
            </a:endParaRPr>
          </a:p>
        </p:txBody>
      </p:sp>
      <p:sp>
        <p:nvSpPr>
          <p:cNvPr id="19" name="Explosion: 14 Points 18">
            <a:extLst>
              <a:ext uri="{FF2B5EF4-FFF2-40B4-BE49-F238E27FC236}">
                <a16:creationId xmlns:a16="http://schemas.microsoft.com/office/drawing/2014/main" id="{5AF46248-E276-7EA1-7897-E7AFDF527597}"/>
              </a:ext>
            </a:extLst>
          </p:cNvPr>
          <p:cNvSpPr/>
          <p:nvPr/>
        </p:nvSpPr>
        <p:spPr>
          <a:xfrm>
            <a:off x="8720666" y="5284611"/>
            <a:ext cx="3767665" cy="1241778"/>
          </a:xfrm>
          <a:prstGeom prst="irregularSeal2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cs typeface="Calibri"/>
              </a:rPr>
              <a:t>Poor Performance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cs typeface="Calibri"/>
              </a:rPr>
              <a:t> 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(</a:t>
            </a:r>
            <a:r>
              <a:rPr lang="en-GB" sz="1400" err="1">
                <a:solidFill>
                  <a:schemeClr val="tx1"/>
                </a:solidFill>
                <a:ea typeface="+mn-lt"/>
                <a:cs typeface="+mn-lt"/>
              </a:rPr>
              <a:t>Mauliya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, </a:t>
            </a:r>
            <a:r>
              <a:rPr lang="en-GB" sz="1400" err="1">
                <a:solidFill>
                  <a:schemeClr val="tx1"/>
                </a:solidFill>
                <a:ea typeface="+mn-lt"/>
                <a:cs typeface="+mn-lt"/>
              </a:rPr>
              <a:t>Relianisa</a:t>
            </a: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&amp; Rokhyat</a:t>
            </a: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i 2020)</a:t>
            </a:r>
            <a:endParaRPr lang="en-GB" sz="1600">
              <a:solidFill>
                <a:schemeClr val="tx1"/>
              </a:solidFill>
              <a:cs typeface="Calibri"/>
            </a:endParaRPr>
          </a:p>
        </p:txBody>
      </p:sp>
      <p:sp>
        <p:nvSpPr>
          <p:cNvPr id="20" name="Explosion: 14 Points 19">
            <a:extLst>
              <a:ext uri="{FF2B5EF4-FFF2-40B4-BE49-F238E27FC236}">
                <a16:creationId xmlns:a16="http://schemas.microsoft.com/office/drawing/2014/main" id="{3EE6DC9D-F6D0-C951-F4C1-7E3EED6A251B}"/>
              </a:ext>
            </a:extLst>
          </p:cNvPr>
          <p:cNvSpPr/>
          <p:nvPr/>
        </p:nvSpPr>
        <p:spPr>
          <a:xfrm>
            <a:off x="9334500" y="1566332"/>
            <a:ext cx="2427111" cy="1241778"/>
          </a:xfrm>
          <a:prstGeom prst="irregularSeal2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>
                <a:solidFill>
                  <a:schemeClr val="tx1"/>
                </a:solidFill>
                <a:cs typeface="Calibri"/>
              </a:rPr>
              <a:t>Poor Effort (Whitmore 1986)</a:t>
            </a:r>
            <a:endParaRPr lang="en-GB" sz="1500" dirty="0">
              <a:solidFill>
                <a:schemeClr val="tx1"/>
              </a:solidFill>
            </a:endParaRPr>
          </a:p>
        </p:txBody>
      </p:sp>
      <p:sp>
        <p:nvSpPr>
          <p:cNvPr id="21" name="Explosion: 14 Points 20">
            <a:extLst>
              <a:ext uri="{FF2B5EF4-FFF2-40B4-BE49-F238E27FC236}">
                <a16:creationId xmlns:a16="http://schemas.microsoft.com/office/drawing/2014/main" id="{A23CBABF-A340-D37F-4196-B992749EB271}"/>
              </a:ext>
            </a:extLst>
          </p:cNvPr>
          <p:cNvSpPr/>
          <p:nvPr/>
        </p:nvSpPr>
        <p:spPr>
          <a:xfrm>
            <a:off x="5439833" y="3259666"/>
            <a:ext cx="2356555" cy="1467555"/>
          </a:xfrm>
          <a:prstGeom prst="irregularSeal2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cs typeface="Calibri"/>
              </a:rPr>
              <a:t>No Passion (Linstead &amp; Brewis 2007)</a:t>
            </a:r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562F111C-508F-6BE5-58D3-9AEC563503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50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269"/>
    </mc:Choice>
    <mc:Fallback>
      <p:transition spd="slow" advTm="117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cs typeface="Calibri Light"/>
              </a:rPr>
              <a:t>Solutions To Lack Of Motivation</a:t>
            </a:r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8F27B815-0963-C559-1C27-B1B92EDB4B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FA681C6-606F-8FB7-23C0-AA8F1127E6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10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361"/>
    </mc:Choice>
    <mc:Fallback>
      <p:transition spd="slow" advTm="64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cs typeface="Calibri Light"/>
              </a:rPr>
              <a:t>Mental Fatigue</a:t>
            </a:r>
            <a:endParaRPr lang="en-US" u="sng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F970F4-545E-B267-3EE7-65489E6E329A}"/>
              </a:ext>
            </a:extLst>
          </p:cNvPr>
          <p:cNvSpPr/>
          <p:nvPr/>
        </p:nvSpPr>
        <p:spPr>
          <a:xfrm>
            <a:off x="5192888" y="2412999"/>
            <a:ext cx="1806222" cy="3174999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Graphic 5" descr="Brain with solid fill">
            <a:extLst>
              <a:ext uri="{FF2B5EF4-FFF2-40B4-BE49-F238E27FC236}">
                <a16:creationId xmlns:a16="http://schemas.microsoft.com/office/drawing/2014/main" id="{6BDED720-30D4-2623-6AE2-9E97BB95D3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44444" y="3548592"/>
            <a:ext cx="914400" cy="9144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0A7C33-42D4-3262-37BB-2F8630D9E221}"/>
              </a:ext>
            </a:extLst>
          </p:cNvPr>
          <p:cNvSpPr txBox="1"/>
          <p:nvPr/>
        </p:nvSpPr>
        <p:spPr>
          <a:xfrm>
            <a:off x="6286500" y="3407833"/>
            <a:ext cx="465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Z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703694-BA16-D6A4-1015-1EBDDAEE1264}"/>
              </a:ext>
            </a:extLst>
          </p:cNvPr>
          <p:cNvSpPr txBox="1"/>
          <p:nvPr/>
        </p:nvSpPr>
        <p:spPr>
          <a:xfrm>
            <a:off x="6455833" y="3238501"/>
            <a:ext cx="3880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z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6CD1EC-E19A-699C-356A-BF5EACF4AF7D}"/>
              </a:ext>
            </a:extLst>
          </p:cNvPr>
          <p:cNvSpPr txBox="1"/>
          <p:nvPr/>
        </p:nvSpPr>
        <p:spPr>
          <a:xfrm>
            <a:off x="6660443" y="3189110"/>
            <a:ext cx="162277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dirty="0">
                <a:cs typeface="Calibri"/>
              </a:rPr>
              <a:t>Z</a:t>
            </a:r>
            <a:endParaRPr lang="en-GB" sz="1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1CEF2A-AC83-F3A3-AE7C-E7572512D897}"/>
              </a:ext>
            </a:extLst>
          </p:cNvPr>
          <p:cNvSpPr txBox="1"/>
          <p:nvPr/>
        </p:nvSpPr>
        <p:spPr>
          <a:xfrm>
            <a:off x="1037166" y="2709332"/>
            <a:ext cx="338666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What Is Mental Fatigue?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Sense of tiredness with no exclusive relation to exertion. Causing temporary inability to maintain optimal cognitive performance.</a:t>
            </a:r>
          </a:p>
          <a:p>
            <a:r>
              <a:rPr lang="en-GB" dirty="0">
                <a:cs typeface="Calibri"/>
              </a:rPr>
              <a:t>(</a:t>
            </a:r>
            <a:r>
              <a:rPr lang="en-GB" dirty="0" err="1">
                <a:cs typeface="Calibri"/>
              </a:rPr>
              <a:t>Akerstedt</a:t>
            </a:r>
            <a:r>
              <a:rPr lang="en-GB" dirty="0">
                <a:cs typeface="Calibri"/>
              </a:rPr>
              <a:t> et al. 2004)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3A3212-3056-4C8F-81DC-11EC203EB970}"/>
              </a:ext>
            </a:extLst>
          </p:cNvPr>
          <p:cNvSpPr txBox="1"/>
          <p:nvPr/>
        </p:nvSpPr>
        <p:spPr>
          <a:xfrm>
            <a:off x="8022166" y="2772833"/>
            <a:ext cx="313266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What Is The Impact Of Mental Fatigue?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</a:rPr>
              <a:t>Lowers academic attainment of university students (Smith 2018)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Calibri"/>
              </a:rPr>
              <a:t>Decreases academic attendance (Dupree </a:t>
            </a:r>
            <a:r>
              <a:rPr lang="en-GB" i="1" dirty="0">
                <a:cs typeface="Calibri"/>
              </a:rPr>
              <a:t>et al.</a:t>
            </a:r>
            <a:r>
              <a:rPr lang="en-GB" dirty="0">
                <a:cs typeface="Calibri"/>
              </a:rPr>
              <a:t> 2019)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2EAC749-765F-9D5F-B764-31A664B8C4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226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777"/>
    </mc:Choice>
    <mc:Fallback>
      <p:transition spd="slow" advTm="18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Title 413">
            <a:extLst>
              <a:ext uri="{FF2B5EF4-FFF2-40B4-BE49-F238E27FC236}">
                <a16:creationId xmlns:a16="http://schemas.microsoft.com/office/drawing/2014/main" id="{9C32C340-1827-8233-94B3-62ECD8B53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cs typeface="Calibri Light"/>
              </a:rPr>
              <a:t>Cause &amp; Affects Of Mental Fatigue</a:t>
            </a:r>
          </a:p>
        </p:txBody>
      </p:sp>
      <p:graphicFrame>
        <p:nvGraphicFramePr>
          <p:cNvPr id="37" name="Diagram 37">
            <a:extLst>
              <a:ext uri="{FF2B5EF4-FFF2-40B4-BE49-F238E27FC236}">
                <a16:creationId xmlns:a16="http://schemas.microsoft.com/office/drawing/2014/main" id="{B9CDEF08-3D9D-84D1-2D7F-8CDC2AA46A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3812975"/>
              </p:ext>
            </p:extLst>
          </p:nvPr>
        </p:nvGraphicFramePr>
        <p:xfrm>
          <a:off x="3160889" y="1106311"/>
          <a:ext cx="4783666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50" name="Diagram 37">
            <a:extLst>
              <a:ext uri="{FF2B5EF4-FFF2-40B4-BE49-F238E27FC236}">
                <a16:creationId xmlns:a16="http://schemas.microsoft.com/office/drawing/2014/main" id="{96AD5A51-95A5-D84D-F8DC-E3853F9301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0544491"/>
              </p:ext>
            </p:extLst>
          </p:nvPr>
        </p:nvGraphicFramePr>
        <p:xfrm>
          <a:off x="3160889" y="3364089"/>
          <a:ext cx="4783666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35A18BE-DED3-7C01-BFCE-49A91746C3C1}"/>
              </a:ext>
            </a:extLst>
          </p:cNvPr>
          <p:cNvSpPr txBox="1"/>
          <p:nvPr/>
        </p:nvSpPr>
        <p:spPr>
          <a:xfrm>
            <a:off x="508000" y="2631722"/>
            <a:ext cx="19261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i="1" u="sng" dirty="0">
                <a:cs typeface="Calibri"/>
              </a:rPr>
              <a:t>Causes:</a:t>
            </a:r>
            <a:endParaRPr lang="en-GB" sz="2400" i="1" u="sng" dirty="0"/>
          </a:p>
        </p:txBody>
      </p:sp>
      <p:sp>
        <p:nvSpPr>
          <p:cNvPr id="658" name="TextBox 657">
            <a:extLst>
              <a:ext uri="{FF2B5EF4-FFF2-40B4-BE49-F238E27FC236}">
                <a16:creationId xmlns:a16="http://schemas.microsoft.com/office/drawing/2014/main" id="{D752FC90-2E82-D88B-FF0B-127760282AA0}"/>
              </a:ext>
            </a:extLst>
          </p:cNvPr>
          <p:cNvSpPr txBox="1"/>
          <p:nvPr/>
        </p:nvSpPr>
        <p:spPr>
          <a:xfrm>
            <a:off x="8276166" y="2624667"/>
            <a:ext cx="2666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 u="sng" dirty="0">
                <a:cs typeface="Calibri"/>
              </a:rPr>
              <a:t>= Mental Fatigue</a:t>
            </a:r>
            <a:endParaRPr lang="en-GB" sz="2400" i="1" u="sng" dirty="0"/>
          </a:p>
        </p:txBody>
      </p:sp>
      <p:sp>
        <p:nvSpPr>
          <p:cNvPr id="659" name="TextBox 658">
            <a:extLst>
              <a:ext uri="{FF2B5EF4-FFF2-40B4-BE49-F238E27FC236}">
                <a16:creationId xmlns:a16="http://schemas.microsoft.com/office/drawing/2014/main" id="{02F296AC-C325-3164-B145-9010BC0AC008}"/>
              </a:ext>
            </a:extLst>
          </p:cNvPr>
          <p:cNvSpPr txBox="1"/>
          <p:nvPr/>
        </p:nvSpPr>
        <p:spPr>
          <a:xfrm>
            <a:off x="500944" y="4896556"/>
            <a:ext cx="2666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 u="sng" dirty="0">
                <a:cs typeface="Calibri"/>
              </a:rPr>
              <a:t>Mental Fatigue:</a:t>
            </a:r>
            <a:endParaRPr lang="en-GB" sz="2400" i="1" u="sng" dirty="0"/>
          </a:p>
        </p:txBody>
      </p:sp>
      <p:sp>
        <p:nvSpPr>
          <p:cNvPr id="660" name="TextBox 659">
            <a:extLst>
              <a:ext uri="{FF2B5EF4-FFF2-40B4-BE49-F238E27FC236}">
                <a16:creationId xmlns:a16="http://schemas.microsoft.com/office/drawing/2014/main" id="{AD798A81-05DC-EADE-7A57-1770EF218725}"/>
              </a:ext>
            </a:extLst>
          </p:cNvPr>
          <p:cNvSpPr txBox="1"/>
          <p:nvPr/>
        </p:nvSpPr>
        <p:spPr>
          <a:xfrm>
            <a:off x="8276166" y="4896555"/>
            <a:ext cx="407105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 u="sng" dirty="0">
                <a:cs typeface="Calibri"/>
              </a:rPr>
              <a:t>= Poor Academic Performance</a:t>
            </a:r>
            <a:endParaRPr lang="en-GB" sz="2400" i="1" u="sng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3BD9473-407D-5803-37DE-B3A0CFA63B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997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026"/>
    </mc:Choice>
    <mc:Fallback>
      <p:transition spd="slow" advTm="1100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>
                <a:cs typeface="Calibri Light"/>
              </a:rPr>
              <a:t>Solutions To Mental Fatigue</a:t>
            </a:r>
          </a:p>
        </p:txBody>
      </p:sp>
      <p:graphicFrame>
        <p:nvGraphicFramePr>
          <p:cNvPr id="16" name="Content Placeholder 13">
            <a:extLst>
              <a:ext uri="{FF2B5EF4-FFF2-40B4-BE49-F238E27FC236}">
                <a16:creationId xmlns:a16="http://schemas.microsoft.com/office/drawing/2014/main" id="{FA02803E-8C85-977A-CC21-48770A1F589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41EDA80-CDEC-F84A-D8F8-FBF591D61A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160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212"/>
    </mc:Choice>
    <mc:Fallback>
      <p:transition spd="slow" advTm="872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0328B-7102-4C52-7F4A-AD969DDFF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62327-0BFB-6911-8BD8-85F138E6C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867" y="1825625"/>
            <a:ext cx="11418711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Åkerstedt, T., Knutsson, A., Westerholm, P., Theorell, T., Alfredsson, L., &amp; </a:t>
            </a:r>
            <a:r>
              <a:rPr lang="en-GB" sz="1000" err="1">
                <a:ea typeface="+mn-lt"/>
                <a:cs typeface="+mn-lt"/>
              </a:rPr>
              <a:t>Kecklund</a:t>
            </a:r>
            <a:r>
              <a:rPr lang="en-GB" sz="1000" dirty="0">
                <a:ea typeface="+mn-lt"/>
                <a:cs typeface="+mn-lt"/>
              </a:rPr>
              <a:t>, G. (2004). Mental fatigue, work and sleep. </a:t>
            </a:r>
            <a:r>
              <a:rPr lang="en-GB" sz="1000" i="1" dirty="0">
                <a:ea typeface="+mn-lt"/>
                <a:cs typeface="+mn-lt"/>
              </a:rPr>
              <a:t>Journal of psychosomatic Research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57</a:t>
            </a:r>
            <a:r>
              <a:rPr lang="en-GB" sz="1000">
                <a:ea typeface="+mn-lt"/>
                <a:cs typeface="+mn-lt"/>
              </a:rPr>
              <a:t>(5), 427-433.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Berger, R.J. and Phillips, N.H. (1995). Energy conservation and sleep. </a:t>
            </a:r>
            <a:r>
              <a:rPr lang="en-GB" sz="1000" i="1">
                <a:ea typeface="+mn-lt"/>
                <a:cs typeface="+mn-lt"/>
              </a:rPr>
              <a:t>Behavioural Brain Research</a:t>
            </a:r>
            <a:r>
              <a:rPr lang="en-GB" sz="1000">
                <a:ea typeface="+mn-lt"/>
                <a:cs typeface="+mn-lt"/>
              </a:rPr>
              <a:t>, 69(1-2), pp.65–73. doi:10.1016/0166-4328(95)00002-b.</a:t>
            </a:r>
            <a:endParaRPr lang="en-GB"/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British Lung Foundation. (2018). What are the symptoms of anxiety? [online] Available at: </a:t>
            </a:r>
            <a:r>
              <a:rPr lang="en-GB" sz="1000" dirty="0">
                <a:ea typeface="+mn-lt"/>
                <a:cs typeface="+mn-lt"/>
                <a:hlinkClick r:id="rId4"/>
              </a:rPr>
              <a:t>https://www.blf.org.uk/support-for-you/looking-after-your-mental-health/anxiety/symptoms</a:t>
            </a:r>
            <a:r>
              <a:rPr lang="en-GB" sz="1000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Burn, G. (2011). </a:t>
            </a:r>
            <a:r>
              <a:rPr lang="en-GB" sz="1000" i="1" dirty="0">
                <a:ea typeface="+mn-lt"/>
                <a:cs typeface="+mn-lt"/>
              </a:rPr>
              <a:t>Motivation for dummies</a:t>
            </a:r>
            <a:r>
              <a:rPr lang="en-GB" sz="1000">
                <a:ea typeface="+mn-lt"/>
                <a:cs typeface="+mn-lt"/>
              </a:rPr>
              <a:t>. John Wiley &amp; Sons.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Celano, C.M., Daunis, D.J., Lokko, H.N., Campbell, K.A. and Huffman, J.C. (2016). Anxiety Disorders and Cardiovascular Disease. Current Psychiatry Reports, [online] 18(11). doi:10.1007/s11920-016-0739-5.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Charles Donald Spielberger (1972). Anxiety. Current trends in theory and research. Edited by Charles D. Spielberger. New York &amp; London: Academic Press.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Davidson, L., Shahar, G., Lawless, M. S., Sells, D., &amp; Tondora, J. (2006). Play, Pleasure, and Other Positive Life Events:“Non—Specific” Factors in Recovery from Mental Illness?. </a:t>
            </a:r>
            <a:r>
              <a:rPr lang="en-GB" sz="1000" i="1">
                <a:ea typeface="+mn-lt"/>
                <a:cs typeface="+mn-lt"/>
              </a:rPr>
              <a:t>Psychiatry</a:t>
            </a:r>
            <a:r>
              <a:rPr lang="en-GB" sz="1000">
                <a:ea typeface="+mn-lt"/>
                <a:cs typeface="+mn-lt"/>
              </a:rPr>
              <a:t>, </a:t>
            </a:r>
            <a:r>
              <a:rPr lang="en-GB" sz="1000" i="1">
                <a:ea typeface="+mn-lt"/>
                <a:cs typeface="+mn-lt"/>
              </a:rPr>
              <a:t>69</a:t>
            </a:r>
            <a:r>
              <a:rPr lang="en-GB" sz="1000">
                <a:ea typeface="+mn-lt"/>
                <a:cs typeface="+mn-lt"/>
              </a:rPr>
              <a:t>(2), 151-163.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Davis, D.M. and Hayes, J.A., (2011). What are the benefits of mindfulness? A practice review of psychotherapy-related research. </a:t>
            </a:r>
            <a:r>
              <a:rPr lang="en-GB" sz="1000" i="1" dirty="0">
                <a:ea typeface="+mn-lt"/>
                <a:cs typeface="+mn-lt"/>
              </a:rPr>
              <a:t>Psychotherapy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48</a:t>
            </a:r>
            <a:r>
              <a:rPr lang="en-GB" sz="1000" dirty="0">
                <a:ea typeface="+mn-lt"/>
                <a:cs typeface="+mn-lt"/>
              </a:rPr>
              <a:t>(2), p.198.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Department for Education (2011). </a:t>
            </a:r>
            <a:r>
              <a:rPr lang="en-GB" sz="1000" i="1">
                <a:ea typeface="+mn-lt"/>
                <a:cs typeface="+mn-lt"/>
              </a:rPr>
              <a:t>Teachers’ Standards</a:t>
            </a:r>
            <a:r>
              <a:rPr lang="en-GB" sz="1000">
                <a:ea typeface="+mn-lt"/>
                <a:cs typeface="+mn-lt"/>
              </a:rPr>
              <a:t>. [online] GOV.UK. Available at: https://www.gov.uk/government/publications/teachers-standards.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Dickinson, L. (1995). Autonomy and motivation a literature review. </a:t>
            </a:r>
            <a:r>
              <a:rPr lang="en-GB" sz="1000" i="1" dirty="0">
                <a:ea typeface="+mn-lt"/>
                <a:cs typeface="+mn-lt"/>
              </a:rPr>
              <a:t>System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23</a:t>
            </a:r>
            <a:r>
              <a:rPr lang="en-GB" sz="1000" dirty="0">
                <a:ea typeface="+mn-lt"/>
                <a:cs typeface="+mn-lt"/>
              </a:rPr>
              <a:t>(2), 165-174.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Donner, N. C., &amp; Lowry, C. A. (2013). Sex differences in anxiety and emotional </a:t>
            </a:r>
            <a:r>
              <a:rPr lang="en-GB" sz="1000" err="1">
                <a:ea typeface="+mn-lt"/>
                <a:cs typeface="+mn-lt"/>
              </a:rPr>
              <a:t>behavior</a:t>
            </a:r>
            <a:r>
              <a:rPr lang="en-GB" sz="1000" dirty="0">
                <a:ea typeface="+mn-lt"/>
                <a:cs typeface="+mn-lt"/>
              </a:rPr>
              <a:t>. </a:t>
            </a:r>
            <a:r>
              <a:rPr lang="en-GB" sz="1000" i="1" err="1">
                <a:ea typeface="+mn-lt"/>
                <a:cs typeface="+mn-lt"/>
              </a:rPr>
              <a:t>Pflügers</a:t>
            </a:r>
            <a:r>
              <a:rPr lang="en-GB" sz="1000" i="1" dirty="0">
                <a:ea typeface="+mn-lt"/>
                <a:cs typeface="+mn-lt"/>
              </a:rPr>
              <a:t> </a:t>
            </a:r>
            <a:r>
              <a:rPr lang="en-GB" sz="1000" i="1" err="1">
                <a:ea typeface="+mn-lt"/>
                <a:cs typeface="+mn-lt"/>
              </a:rPr>
              <a:t>Archiv</a:t>
            </a:r>
            <a:r>
              <a:rPr lang="en-GB" sz="1000" i="1" dirty="0">
                <a:ea typeface="+mn-lt"/>
                <a:cs typeface="+mn-lt"/>
              </a:rPr>
              <a:t>-European Journal of Physiology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465</a:t>
            </a:r>
            <a:r>
              <a:rPr lang="en-GB" sz="1000" dirty="0">
                <a:ea typeface="+mn-lt"/>
                <a:cs typeface="+mn-lt"/>
              </a:rPr>
              <a:t>(5), 601-626.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Dupree, E. J., Goodwin, A., Darie, C. C., &amp; </a:t>
            </a:r>
            <a:r>
              <a:rPr lang="en-GB" sz="1000" err="1">
                <a:ea typeface="+mn-lt"/>
                <a:cs typeface="+mn-lt"/>
              </a:rPr>
              <a:t>Boolani</a:t>
            </a:r>
            <a:r>
              <a:rPr lang="en-GB" sz="1000" dirty="0">
                <a:ea typeface="+mn-lt"/>
                <a:cs typeface="+mn-lt"/>
              </a:rPr>
              <a:t>, A. (2019). A pilot exploratory proteomics investigation of mental fatigue and mental energy. In </a:t>
            </a:r>
            <a:r>
              <a:rPr lang="en-GB" sz="1000" i="1" dirty="0">
                <a:ea typeface="+mn-lt"/>
                <a:cs typeface="+mn-lt"/>
              </a:rPr>
              <a:t>Advancements of Mass Spectrometry in Biomedical Research</a:t>
            </a:r>
            <a:r>
              <a:rPr lang="en-GB" sz="1000">
                <a:ea typeface="+mn-lt"/>
                <a:cs typeface="+mn-lt"/>
              </a:rPr>
              <a:t> (pp. 601-611). Springer, Cham.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Ellis, C. M., Lemmens, G., &amp; Parkes, J. D. (1996). Melatonin and insomnia. </a:t>
            </a:r>
            <a:r>
              <a:rPr lang="en-GB" sz="1000" i="1">
                <a:ea typeface="+mn-lt"/>
                <a:cs typeface="+mn-lt"/>
              </a:rPr>
              <a:t>Journal of sleep research</a:t>
            </a:r>
            <a:r>
              <a:rPr lang="en-GB" sz="1000">
                <a:ea typeface="+mn-lt"/>
                <a:cs typeface="+mn-lt"/>
              </a:rPr>
              <a:t>, </a:t>
            </a:r>
            <a:r>
              <a:rPr lang="en-GB" sz="1000" i="1">
                <a:ea typeface="+mn-lt"/>
                <a:cs typeface="+mn-lt"/>
              </a:rPr>
              <a:t>5</a:t>
            </a:r>
            <a:r>
              <a:rPr lang="en-GB" sz="1000">
                <a:ea typeface="+mn-lt"/>
                <a:cs typeface="+mn-lt"/>
              </a:rPr>
              <a:t>(1), 61-65.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Engle-Friedman, M. (2014). The effects of sleep loss on capacity and effort. </a:t>
            </a:r>
            <a:r>
              <a:rPr lang="en-GB" sz="1000" i="1" dirty="0">
                <a:ea typeface="+mn-lt"/>
                <a:cs typeface="+mn-lt"/>
              </a:rPr>
              <a:t>Sleep Science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7</a:t>
            </a:r>
            <a:r>
              <a:rPr lang="en-GB" sz="1000" dirty="0">
                <a:ea typeface="+mn-lt"/>
                <a:cs typeface="+mn-lt"/>
              </a:rPr>
              <a:t>(4), 213-224.</a:t>
            </a:r>
            <a:endParaRPr lang="en-GB" sz="1000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909387A6-C53E-F1EE-1C6A-BDF84E8A49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808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34"/>
    </mc:Choice>
    <mc:Fallback>
      <p:transition spd="slow" advTm="9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B7ED9-1BC4-DB9D-13DF-E7DC71209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951E7-ED6E-70DA-BB4F-8CFF88415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867" y="1437437"/>
            <a:ext cx="11839914" cy="52283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Firth, J., Marx, W., Dash, S., Carney, R., Teasdale, S.B., </a:t>
            </a:r>
            <a:r>
              <a:rPr lang="en-GB" sz="1000" dirty="0" err="1">
                <a:ea typeface="+mn-lt"/>
                <a:cs typeface="+mn-lt"/>
              </a:rPr>
              <a:t>Solmi</a:t>
            </a:r>
            <a:r>
              <a:rPr lang="en-GB" sz="1000" dirty="0">
                <a:ea typeface="+mn-lt"/>
                <a:cs typeface="+mn-lt"/>
              </a:rPr>
              <a:t>, M., Stubbs, B., Schuch, F.B., Carvalho, A.F., Jacka, F. and Sarris, J., (2019). The effects of dietary improvement on symptoms of depression and anxiety: a meta-analysis of randomized controlled trials. </a:t>
            </a:r>
            <a:r>
              <a:rPr lang="en-GB" sz="1000" i="1" dirty="0">
                <a:ea typeface="+mn-lt"/>
                <a:cs typeface="+mn-lt"/>
              </a:rPr>
              <a:t>Psychosomatic medicine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81</a:t>
            </a:r>
            <a:r>
              <a:rPr lang="en-GB" sz="1000" dirty="0">
                <a:ea typeface="+mn-lt"/>
                <a:cs typeface="+mn-lt"/>
              </a:rPr>
              <a:t>(3), p.265.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Garcia, T. and </a:t>
            </a:r>
            <a:r>
              <a:rPr lang="en-GB" sz="1000" dirty="0" err="1">
                <a:ea typeface="+mn-lt"/>
                <a:cs typeface="+mn-lt"/>
              </a:rPr>
              <a:t>Pintrich</a:t>
            </a:r>
            <a:r>
              <a:rPr lang="en-GB" sz="1000" dirty="0">
                <a:ea typeface="+mn-lt"/>
                <a:cs typeface="+mn-lt"/>
              </a:rPr>
              <a:t>, P.R., 1996. The effects of autonomy on motivation and performance in the college classroom. </a:t>
            </a:r>
            <a:r>
              <a:rPr lang="en-GB" sz="1000" i="1" dirty="0">
                <a:ea typeface="+mn-lt"/>
                <a:cs typeface="+mn-lt"/>
              </a:rPr>
              <a:t>Contemporary educational psychology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21</a:t>
            </a:r>
            <a:r>
              <a:rPr lang="en-GB" sz="1000" dirty="0">
                <a:ea typeface="+mn-lt"/>
                <a:cs typeface="+mn-lt"/>
              </a:rPr>
              <a:t>(4), pp.477-486.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Gill, D. L. (1986). </a:t>
            </a:r>
            <a:r>
              <a:rPr lang="en-GB" sz="1000" i="1" dirty="0">
                <a:ea typeface="+mn-lt"/>
                <a:cs typeface="+mn-lt"/>
              </a:rPr>
              <a:t>Psychological dynamics of sport</a:t>
            </a:r>
            <a:r>
              <a:rPr lang="en-GB" sz="1000" dirty="0">
                <a:ea typeface="+mn-lt"/>
                <a:cs typeface="+mn-lt"/>
              </a:rPr>
              <a:t>. Human Kinetics Publishers, Inc..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 err="1">
                <a:ea typeface="+mn-lt"/>
                <a:cs typeface="+mn-lt"/>
              </a:rPr>
              <a:t>Gewertz</a:t>
            </a:r>
            <a:r>
              <a:rPr lang="en-GB" sz="1000" dirty="0">
                <a:ea typeface="+mn-lt"/>
                <a:cs typeface="+mn-lt"/>
              </a:rPr>
              <a:t>, C. (2006). H.S. Dropouts Say Lack of Motivation Top Reason to Quit. </a:t>
            </a:r>
            <a:r>
              <a:rPr lang="en-GB" sz="1000" i="1" dirty="0">
                <a:ea typeface="+mn-lt"/>
                <a:cs typeface="+mn-lt"/>
              </a:rPr>
              <a:t>Education Week</a:t>
            </a:r>
            <a:r>
              <a:rPr lang="en-GB" sz="1000" dirty="0">
                <a:ea typeface="+mn-lt"/>
                <a:cs typeface="+mn-lt"/>
              </a:rPr>
              <a:t>. [online] 4 Mar. Available at: </a:t>
            </a:r>
            <a:r>
              <a:rPr lang="en-GB" sz="1000" dirty="0">
                <a:ea typeface="+mn-lt"/>
                <a:cs typeface="+mn-lt"/>
                <a:hlinkClick r:id="rId4"/>
              </a:rPr>
              <a:t>https://www.edweek.org/teaching-learning/h-s-dropouts-say-lack-of-motivation-top-reason-to-quit/2006/03</a:t>
            </a:r>
            <a:r>
              <a:rPr lang="en-GB" sz="1000" dirty="0">
                <a:ea typeface="+mn-lt"/>
                <a:cs typeface="+mn-lt"/>
              </a:rPr>
              <a:t>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Gómez-Pinilla, F. (2008). Brain foods: the effects of nutrients on brain function. </a:t>
            </a:r>
            <a:r>
              <a:rPr lang="en-GB" sz="1000" i="1" dirty="0">
                <a:ea typeface="+mn-lt"/>
                <a:cs typeface="+mn-lt"/>
              </a:rPr>
              <a:t>Nature reviews neuroscience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9</a:t>
            </a:r>
            <a:r>
              <a:rPr lang="en-GB" sz="1000" dirty="0">
                <a:ea typeface="+mn-lt"/>
                <a:cs typeface="+mn-lt"/>
              </a:rPr>
              <a:t>(7), 568-578.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Greaves‐Lord, K., Ferdinand, R. F., </a:t>
            </a:r>
            <a:r>
              <a:rPr lang="en-GB" sz="1000" dirty="0" err="1">
                <a:ea typeface="+mn-lt"/>
                <a:cs typeface="+mn-lt"/>
              </a:rPr>
              <a:t>Oldehinkel</a:t>
            </a:r>
            <a:r>
              <a:rPr lang="en-GB" sz="1000" dirty="0">
                <a:ea typeface="+mn-lt"/>
                <a:cs typeface="+mn-lt"/>
              </a:rPr>
              <a:t>, A. J., </a:t>
            </a:r>
            <a:r>
              <a:rPr lang="en-GB" sz="1000" dirty="0" err="1">
                <a:ea typeface="+mn-lt"/>
                <a:cs typeface="+mn-lt"/>
              </a:rPr>
              <a:t>Sondeijker</a:t>
            </a:r>
            <a:r>
              <a:rPr lang="en-GB" sz="1000" dirty="0">
                <a:ea typeface="+mn-lt"/>
                <a:cs typeface="+mn-lt"/>
              </a:rPr>
              <a:t>, F. E., </a:t>
            </a:r>
            <a:r>
              <a:rPr lang="en-GB" sz="1000" dirty="0" err="1">
                <a:ea typeface="+mn-lt"/>
                <a:cs typeface="+mn-lt"/>
              </a:rPr>
              <a:t>Ormel</a:t>
            </a:r>
            <a:r>
              <a:rPr lang="en-GB" sz="1000" dirty="0">
                <a:ea typeface="+mn-lt"/>
                <a:cs typeface="+mn-lt"/>
              </a:rPr>
              <a:t>, J., &amp; Verhulst, F. C. (2007). Higher cortisol awakening response in young adolescents with persistent anxiety problems. </a:t>
            </a:r>
            <a:r>
              <a:rPr lang="en-GB" sz="1000" i="1" dirty="0">
                <a:ea typeface="+mn-lt"/>
                <a:cs typeface="+mn-lt"/>
              </a:rPr>
              <a:t>Acta </a:t>
            </a:r>
            <a:r>
              <a:rPr lang="en-GB" sz="1000" i="1" dirty="0" err="1">
                <a:ea typeface="+mn-lt"/>
                <a:cs typeface="+mn-lt"/>
              </a:rPr>
              <a:t>Psychiatrica</a:t>
            </a:r>
            <a:r>
              <a:rPr lang="en-GB" sz="1000" i="1" dirty="0">
                <a:ea typeface="+mn-lt"/>
                <a:cs typeface="+mn-lt"/>
              </a:rPr>
              <a:t> Scandinavica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116</a:t>
            </a:r>
            <a:r>
              <a:rPr lang="en-GB" sz="1000" dirty="0">
                <a:ea typeface="+mn-lt"/>
                <a:cs typeface="+mn-lt"/>
              </a:rPr>
              <a:t>(2), 137-144.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Grillon, C., Quispe-Escudero, D., Mathur, A., &amp; Ernst, M. (2015). Mental fatigue impairs emotion regulation. </a:t>
            </a:r>
            <a:r>
              <a:rPr lang="en-GB" sz="1000" i="1" dirty="0">
                <a:ea typeface="+mn-lt"/>
                <a:cs typeface="+mn-lt"/>
              </a:rPr>
              <a:t>Emotion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15</a:t>
            </a:r>
            <a:r>
              <a:rPr lang="en-GB" sz="1000" dirty="0">
                <a:ea typeface="+mn-lt"/>
                <a:cs typeface="+mn-lt"/>
              </a:rPr>
              <a:t>(3), 383.</a:t>
            </a:r>
            <a:endParaRPr lang="en-GB" sz="10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Hammond, J. S., Keeney, R. L., &amp; </a:t>
            </a:r>
            <a:r>
              <a:rPr lang="en-GB" sz="1000" dirty="0" err="1">
                <a:ea typeface="+mn-lt"/>
                <a:cs typeface="+mn-lt"/>
              </a:rPr>
              <a:t>Raiffa</a:t>
            </a:r>
            <a:r>
              <a:rPr lang="en-GB" sz="1000" dirty="0">
                <a:ea typeface="+mn-lt"/>
                <a:cs typeface="+mn-lt"/>
              </a:rPr>
              <a:t>, H. (2015). </a:t>
            </a:r>
            <a:r>
              <a:rPr lang="en-GB" sz="1000" i="1" dirty="0">
                <a:ea typeface="+mn-lt"/>
                <a:cs typeface="+mn-lt"/>
              </a:rPr>
              <a:t>Smart choices: A practical guide to making better decisions</a:t>
            </a:r>
            <a:r>
              <a:rPr lang="en-GB" sz="1000" dirty="0">
                <a:ea typeface="+mn-lt"/>
                <a:cs typeface="+mn-lt"/>
              </a:rPr>
              <a:t>. Harvard Business Review Press.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Harter, S. (1992). </a:t>
            </a:r>
            <a:r>
              <a:rPr lang="en-GB" sz="1000" i="1" dirty="0">
                <a:ea typeface="+mn-lt"/>
                <a:cs typeface="+mn-lt"/>
              </a:rPr>
              <a:t>The relationship between perceived competence, affect, and motivational orientation within the classroom: Processes and patterns of change</a:t>
            </a:r>
            <a:r>
              <a:rPr lang="en-GB" sz="1000" dirty="0">
                <a:ea typeface="+mn-lt"/>
                <a:cs typeface="+mn-lt"/>
              </a:rPr>
              <a:t>. Cambridge University Press.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Jones, P. J., Park, S. Y., &amp; </a:t>
            </a:r>
            <a:r>
              <a:rPr lang="en-GB" sz="1000" dirty="0" err="1">
                <a:ea typeface="+mn-lt"/>
                <a:cs typeface="+mn-lt"/>
              </a:rPr>
              <a:t>Lefevor</a:t>
            </a:r>
            <a:r>
              <a:rPr lang="en-GB" sz="1000" dirty="0">
                <a:ea typeface="+mn-lt"/>
                <a:cs typeface="+mn-lt"/>
              </a:rPr>
              <a:t>, G. T. (2018). Contemporary college student anxiety: The role of academic distress, financial stress, and support. </a:t>
            </a:r>
            <a:r>
              <a:rPr lang="en-GB" sz="1000" i="1" dirty="0">
                <a:ea typeface="+mn-lt"/>
                <a:cs typeface="+mn-lt"/>
              </a:rPr>
              <a:t>Journal of College </a:t>
            </a:r>
            <a:r>
              <a:rPr lang="en-GB" sz="1000" i="1" dirty="0" err="1">
                <a:ea typeface="+mn-lt"/>
                <a:cs typeface="+mn-lt"/>
              </a:rPr>
              <a:t>Counseling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21</a:t>
            </a:r>
            <a:r>
              <a:rPr lang="en-GB" sz="1000" dirty="0">
                <a:ea typeface="+mn-lt"/>
                <a:cs typeface="+mn-lt"/>
              </a:rPr>
              <a:t>(3), 252-264.</a:t>
            </a:r>
            <a:endParaRPr lang="en-GB" sz="10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000" dirty="0" err="1">
                <a:ea typeface="+mn-lt"/>
                <a:cs typeface="+mn-lt"/>
              </a:rPr>
              <a:t>Kizilbash</a:t>
            </a:r>
            <a:r>
              <a:rPr lang="en-GB" sz="1000" dirty="0">
                <a:ea typeface="+mn-lt"/>
                <a:cs typeface="+mn-lt"/>
              </a:rPr>
              <a:t>, A.H., Vanderploeg, R.D. and Curtiss, G., (2002). The effects of depression and anxiety on memory performance. </a:t>
            </a:r>
            <a:r>
              <a:rPr lang="en-GB" sz="1000" i="1" dirty="0">
                <a:ea typeface="+mn-lt"/>
                <a:cs typeface="+mn-lt"/>
              </a:rPr>
              <a:t>Archives of clinical neuropsychology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17</a:t>
            </a:r>
            <a:r>
              <a:rPr lang="en-GB" sz="1000" dirty="0">
                <a:ea typeface="+mn-lt"/>
                <a:cs typeface="+mn-lt"/>
              </a:rPr>
              <a:t>(1), pp.57-67.</a:t>
            </a:r>
            <a:endParaRPr lang="en-GB" sz="1000" dirty="0">
              <a:cs typeface="Calibri"/>
            </a:endParaRPr>
          </a:p>
          <a:p>
            <a:pPr marL="0" indent="0">
              <a:buNone/>
            </a:pPr>
            <a:r>
              <a:rPr lang="en-GB" sz="1000" dirty="0" err="1">
                <a:ea typeface="+mn-lt"/>
                <a:cs typeface="+mn-lt"/>
              </a:rPr>
              <a:t>Krasteva</a:t>
            </a:r>
            <a:r>
              <a:rPr lang="en-GB" sz="1000" dirty="0">
                <a:ea typeface="+mn-lt"/>
                <a:cs typeface="+mn-lt"/>
              </a:rPr>
              <a:t>, S., Sharma, P. and </a:t>
            </a:r>
            <a:r>
              <a:rPr lang="en-GB" sz="1000" dirty="0" err="1">
                <a:ea typeface="+mn-lt"/>
                <a:cs typeface="+mn-lt"/>
              </a:rPr>
              <a:t>Wagman</a:t>
            </a:r>
            <a:r>
              <a:rPr lang="en-GB" sz="1000" dirty="0">
                <a:ea typeface="+mn-lt"/>
                <a:cs typeface="+mn-lt"/>
              </a:rPr>
              <a:t>, L. (2013). The 80/20 Rule: Corporate Support for Innovation by Employees. SSRN Electronic Journal. doi:10.2139/ssrn.2320618.</a:t>
            </a: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Kumaraswamy, N. (2013). Academic stress, anxiety and depression among college students: A brief review. </a:t>
            </a:r>
            <a:r>
              <a:rPr lang="en-GB" sz="1000" i="1" dirty="0">
                <a:ea typeface="+mn-lt"/>
                <a:cs typeface="+mn-lt"/>
              </a:rPr>
              <a:t>International review of social sciences and humanities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5</a:t>
            </a:r>
            <a:r>
              <a:rPr lang="en-GB" sz="1000" dirty="0">
                <a:ea typeface="+mn-lt"/>
                <a:cs typeface="+mn-lt"/>
              </a:rPr>
              <a:t>(1), 135-143.</a:t>
            </a:r>
            <a:endParaRPr lang="en-GB" sz="10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000" dirty="0">
                <a:cs typeface="Calibri" panose="020F0502020204030204"/>
              </a:rPr>
              <a:t>Latham, G. P., &amp; Locke, E. A. (1979). Goal setting—A motivational technique that works. </a:t>
            </a:r>
            <a:r>
              <a:rPr lang="en-GB" sz="1000" i="1" dirty="0">
                <a:cs typeface="Calibri"/>
              </a:rPr>
              <a:t>Organizational dynamics</a:t>
            </a:r>
            <a:r>
              <a:rPr lang="en-GB" sz="1000" dirty="0">
                <a:cs typeface="Calibri"/>
              </a:rPr>
              <a:t>, </a:t>
            </a:r>
            <a:r>
              <a:rPr lang="en-GB" sz="1000" i="1" dirty="0">
                <a:cs typeface="Calibri"/>
              </a:rPr>
              <a:t>8</a:t>
            </a:r>
            <a:r>
              <a:rPr lang="en-GB" sz="1000" dirty="0">
                <a:cs typeface="Calibri"/>
              </a:rPr>
              <a:t>(2), 68-80.</a:t>
            </a:r>
            <a:endParaRPr lang="en-GB" sz="1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000" dirty="0">
                <a:cs typeface="Calibri"/>
              </a:rPr>
              <a:t>Li, D., &amp; Sullivan, W. C. (2016). Impact of views to school landscapes on recovery from stress and mental fatigue. </a:t>
            </a:r>
            <a:r>
              <a:rPr lang="en-GB" sz="1000" i="1" dirty="0">
                <a:cs typeface="Calibri"/>
              </a:rPr>
              <a:t>Landscape and urban planning</a:t>
            </a:r>
            <a:r>
              <a:rPr lang="en-GB" sz="1000" dirty="0">
                <a:cs typeface="Calibri"/>
              </a:rPr>
              <a:t>, </a:t>
            </a:r>
            <a:r>
              <a:rPr lang="en-GB" sz="1000" i="1" dirty="0">
                <a:cs typeface="Calibri"/>
              </a:rPr>
              <a:t>148</a:t>
            </a:r>
            <a:r>
              <a:rPr lang="en-GB" sz="1000" dirty="0">
                <a:cs typeface="Calibri"/>
              </a:rPr>
              <a:t>, 149-158.</a:t>
            </a:r>
            <a:endParaRPr lang="en-GB" dirty="0"/>
          </a:p>
          <a:p>
            <a:pPr marL="0" indent="0">
              <a:buNone/>
            </a:pPr>
            <a:endParaRPr lang="en-GB" sz="1800" dirty="0">
              <a:cs typeface="Calibri"/>
            </a:endParaRPr>
          </a:p>
          <a:p>
            <a:pPr marL="0" indent="0">
              <a:buNone/>
            </a:pPr>
            <a:endParaRPr lang="en-GB" sz="1800" dirty="0">
              <a:cs typeface="Calibri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E6C9B548-A881-C8A5-2696-6262FA4F56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83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25"/>
    </mc:Choice>
    <mc:Fallback>
      <p:transition spd="slow" advTm="2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7DA29-D9C7-EACF-08B2-760C3628E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B8D9D-E710-F2AC-4CFA-8118F34C6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757" y="1684514"/>
            <a:ext cx="11870265" cy="48028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Liu, L., Wu, J., Geng, H., Liu, C., Luo, Y., Luo, J. and Qin, S., (2022). Long-term stress and trait anxiety affect brain network balance in dynamic cognitive computations. Cerebral Cortex, 32(14), pp.2957-2971.</a:t>
            </a:r>
            <a:endParaRPr lang="en-GB" sz="1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Martyn, P. and Brymer, E., (2016). The relationship between nature relatedness and anxiety. </a:t>
            </a:r>
            <a:r>
              <a:rPr lang="en-GB" sz="1000" i="1" dirty="0">
                <a:ea typeface="+mn-lt"/>
                <a:cs typeface="+mn-lt"/>
              </a:rPr>
              <a:t>Journal of health psychology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21</a:t>
            </a:r>
            <a:r>
              <a:rPr lang="en-GB" sz="1000" dirty="0">
                <a:ea typeface="+mn-lt"/>
                <a:cs typeface="+mn-lt"/>
              </a:rPr>
              <a:t>(7), pp.1436-1445.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err="1">
                <a:ea typeface="+mn-lt"/>
                <a:cs typeface="+mn-lt"/>
              </a:rPr>
              <a:t>Mauliya</a:t>
            </a:r>
            <a:r>
              <a:rPr lang="en-GB" sz="1000" dirty="0">
                <a:ea typeface="+mn-lt"/>
                <a:cs typeface="+mn-lt"/>
              </a:rPr>
              <a:t>, I., </a:t>
            </a:r>
            <a:r>
              <a:rPr lang="en-GB" sz="1000" err="1">
                <a:ea typeface="+mn-lt"/>
                <a:cs typeface="+mn-lt"/>
              </a:rPr>
              <a:t>Relianisa</a:t>
            </a:r>
            <a:r>
              <a:rPr lang="en-GB" sz="1000" dirty="0">
                <a:ea typeface="+mn-lt"/>
                <a:cs typeface="+mn-lt"/>
              </a:rPr>
              <a:t>, R. Z., &amp; </a:t>
            </a:r>
            <a:r>
              <a:rPr lang="en-GB" sz="1000" err="1">
                <a:ea typeface="+mn-lt"/>
                <a:cs typeface="+mn-lt"/>
              </a:rPr>
              <a:t>Rokhyati</a:t>
            </a:r>
            <a:r>
              <a:rPr lang="en-GB" sz="1000" dirty="0">
                <a:ea typeface="+mn-lt"/>
                <a:cs typeface="+mn-lt"/>
              </a:rPr>
              <a:t>, U. (2020). Lack of Motivation Factors Creating Poor Academic Performance in the Context of Graduate English Department Students. </a:t>
            </a:r>
            <a:r>
              <a:rPr lang="en-GB" sz="1000" i="1" dirty="0">
                <a:ea typeface="+mn-lt"/>
                <a:cs typeface="+mn-lt"/>
              </a:rPr>
              <a:t>Linguists: Journal Of Linguistics and Language Teaching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6</a:t>
            </a:r>
            <a:r>
              <a:rPr lang="en-GB" sz="1000" dirty="0">
                <a:ea typeface="+mn-lt"/>
                <a:cs typeface="+mn-lt"/>
              </a:rPr>
              <a:t>(2), 73-85.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MD, U.N. (2016). </a:t>
            </a:r>
            <a:r>
              <a:rPr lang="en-GB" sz="1000" i="1">
                <a:ea typeface="+mn-lt"/>
                <a:cs typeface="+mn-lt"/>
              </a:rPr>
              <a:t>Nutritional strategies to ease anxiety</a:t>
            </a:r>
            <a:r>
              <a:rPr lang="en-GB" sz="1000">
                <a:ea typeface="+mn-lt"/>
                <a:cs typeface="+mn-lt"/>
              </a:rPr>
              <a:t>. [online] Harvard Health. Available at: https://www.health.harvard.edu/blog/nutritional-strategies-to-ease-anxiety-201604139441#:~:text=Make%20these%20foods%20a%20part%20of%20your%20anti-anxiety [Accessed 20 Dec. 2022]. 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Miller, K., &amp; Massie, M. J. (2006). Depression and anxiety. </a:t>
            </a:r>
            <a:r>
              <a:rPr lang="en-GB" sz="1000" i="1" dirty="0">
                <a:ea typeface="+mn-lt"/>
                <a:cs typeface="+mn-lt"/>
              </a:rPr>
              <a:t>The Cancer Journal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12</a:t>
            </a:r>
            <a:r>
              <a:rPr lang="en-GB" sz="1000" dirty="0">
                <a:ea typeface="+mn-lt"/>
                <a:cs typeface="+mn-lt"/>
              </a:rPr>
              <a:t>(5), 388-397.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Milojevich, H. M., &amp; Lukowski, A. F. (2016). Sleep and mental health in undergraduate students with generally healthy sleep habits. </a:t>
            </a:r>
            <a:r>
              <a:rPr lang="en-GB" sz="1000" i="1">
                <a:ea typeface="+mn-lt"/>
                <a:cs typeface="+mn-lt"/>
              </a:rPr>
              <a:t>PloS one</a:t>
            </a:r>
            <a:r>
              <a:rPr lang="en-GB" sz="1000">
                <a:ea typeface="+mn-lt"/>
                <a:cs typeface="+mn-lt"/>
              </a:rPr>
              <a:t>, </a:t>
            </a:r>
            <a:r>
              <a:rPr lang="en-GB" sz="1000" i="1">
                <a:ea typeface="+mn-lt"/>
                <a:cs typeface="+mn-lt"/>
              </a:rPr>
              <a:t>11</a:t>
            </a:r>
            <a:r>
              <a:rPr lang="en-GB" sz="1000">
                <a:ea typeface="+mn-lt"/>
                <a:cs typeface="+mn-lt"/>
              </a:rPr>
              <a:t>(6), e0156372.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Nash, R. (1996). The serotonin connection. </a:t>
            </a:r>
            <a:r>
              <a:rPr lang="en-GB" sz="1000" i="1">
                <a:ea typeface="+mn-lt"/>
                <a:cs typeface="+mn-lt"/>
              </a:rPr>
              <a:t>Journal of Orthomolecular Medicine</a:t>
            </a:r>
            <a:r>
              <a:rPr lang="en-GB" sz="1000">
                <a:ea typeface="+mn-lt"/>
                <a:cs typeface="+mn-lt"/>
              </a:rPr>
              <a:t>, </a:t>
            </a:r>
            <a:r>
              <a:rPr lang="en-GB" sz="1000" i="1">
                <a:ea typeface="+mn-lt"/>
                <a:cs typeface="+mn-lt"/>
              </a:rPr>
              <a:t>11</a:t>
            </a:r>
            <a:r>
              <a:rPr lang="en-GB" sz="1000">
                <a:ea typeface="+mn-lt"/>
                <a:cs typeface="+mn-lt"/>
              </a:rPr>
              <a:t>, 35-44.</a:t>
            </a:r>
            <a:endParaRPr lang="en-GB" sz="1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Nelson, D. W., Klein, C. T., &amp; Irvin, J. E. (2003). Motivational antecedents of empathy: Inhibiting effects of fatigue. </a:t>
            </a:r>
            <a:r>
              <a:rPr lang="en-GB" sz="1000" i="1" dirty="0">
                <a:ea typeface="+mn-lt"/>
                <a:cs typeface="+mn-lt"/>
              </a:rPr>
              <a:t>Basic and Applied Social Psychology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25</a:t>
            </a:r>
            <a:r>
              <a:rPr lang="en-GB" sz="1000" dirty="0">
                <a:ea typeface="+mn-lt"/>
                <a:cs typeface="+mn-lt"/>
              </a:rPr>
              <a:t>(1), 37-50.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Nyer, M., </a:t>
            </a:r>
            <a:r>
              <a:rPr lang="en-GB" sz="1000" err="1">
                <a:ea typeface="+mn-lt"/>
                <a:cs typeface="+mn-lt"/>
              </a:rPr>
              <a:t>Mischoulon</a:t>
            </a:r>
            <a:r>
              <a:rPr lang="en-GB" sz="1000" dirty="0">
                <a:ea typeface="+mn-lt"/>
                <a:cs typeface="+mn-lt"/>
              </a:rPr>
              <a:t>, D., Alpert, J. E., Holt, D. J., Brill, C. D., Yeung, A., ... &amp; Farabaugh, A. (2015). College students with depressive symptoms with and without fatigue: Differences in functioning, suicidality, anxiety, and depressive severity. </a:t>
            </a:r>
            <a:r>
              <a:rPr lang="en-GB" sz="1000" i="1" dirty="0">
                <a:ea typeface="+mn-lt"/>
                <a:cs typeface="+mn-lt"/>
              </a:rPr>
              <a:t>Annals of clinical psychiatry: official journal of the American Academy of Clinical Psychiatrists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27</a:t>
            </a:r>
            <a:r>
              <a:rPr lang="en-GB" sz="1000" dirty="0">
                <a:ea typeface="+mn-lt"/>
                <a:cs typeface="+mn-lt"/>
              </a:rPr>
              <a:t>(2), </a:t>
            </a:r>
            <a:r>
              <a:rPr lang="en-GB" sz="1000">
                <a:ea typeface="+mn-lt"/>
                <a:cs typeface="+mn-lt"/>
              </a:rPr>
              <a:t>100.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err="1">
                <a:ea typeface="+mn-lt"/>
                <a:cs typeface="+mn-lt"/>
              </a:rPr>
              <a:t>Orlebeke</a:t>
            </a:r>
            <a:r>
              <a:rPr lang="en-GB" sz="1000" dirty="0">
                <a:ea typeface="+mn-lt"/>
                <a:cs typeface="+mn-lt"/>
              </a:rPr>
              <a:t>, J. F. (1981). </a:t>
            </a:r>
            <a:r>
              <a:rPr lang="en-GB" sz="1000" err="1">
                <a:ea typeface="+mn-lt"/>
                <a:cs typeface="+mn-lt"/>
              </a:rPr>
              <a:t>Motivatie</a:t>
            </a:r>
            <a:r>
              <a:rPr lang="en-GB" sz="1000" dirty="0">
                <a:ea typeface="+mn-lt"/>
                <a:cs typeface="+mn-lt"/>
              </a:rPr>
              <a:t>. </a:t>
            </a:r>
            <a:r>
              <a:rPr lang="en-GB" sz="1000" i="1">
                <a:ea typeface="+mn-lt"/>
                <a:cs typeface="+mn-lt"/>
              </a:rPr>
              <a:t>Compendium van de psychology</a:t>
            </a:r>
            <a:r>
              <a:rPr lang="en-GB" sz="1000">
                <a:ea typeface="+mn-lt"/>
                <a:cs typeface="+mn-lt"/>
              </a:rPr>
              <a:t>, </a:t>
            </a:r>
            <a:r>
              <a:rPr lang="en-GB" sz="1000" i="1">
                <a:ea typeface="+mn-lt"/>
                <a:cs typeface="+mn-lt"/>
              </a:rPr>
              <a:t>4</a:t>
            </a:r>
            <a:r>
              <a:rPr lang="en-GB" sz="1000">
                <a:ea typeface="+mn-lt"/>
                <a:cs typeface="+mn-lt"/>
              </a:rPr>
              <a:t>.</a:t>
            </a:r>
            <a:endParaRPr lang="en-GB" sz="1000">
              <a:cs typeface="Calibri" panose="020F0502020204030204"/>
            </a:endParaRPr>
          </a:p>
          <a:p>
            <a:pPr>
              <a:buNone/>
            </a:pPr>
            <a:r>
              <a:rPr lang="en-GB" sz="1000" dirty="0">
                <a:ea typeface="+mn-lt"/>
                <a:cs typeface="+mn-lt"/>
              </a:rPr>
              <a:t>Pereira, S., Reay, K., </a:t>
            </a:r>
            <a:r>
              <a:rPr lang="en-GB" sz="1000" err="1">
                <a:ea typeface="+mn-lt"/>
                <a:cs typeface="+mn-lt"/>
              </a:rPr>
              <a:t>Bottell</a:t>
            </a:r>
            <a:r>
              <a:rPr lang="en-GB" sz="1000" dirty="0">
                <a:ea typeface="+mn-lt"/>
                <a:cs typeface="+mn-lt"/>
              </a:rPr>
              <a:t>, J., Walker, L. and Dzikiti, C. (2019). University Student Mental Health Survey 2018 A large scale </a:t>
            </a:r>
            <a:r>
              <a:rPr lang="en-GB" sz="1000">
                <a:ea typeface="+mn-lt"/>
                <a:cs typeface="+mn-lt"/>
              </a:rPr>
              <a:t>study into the prevalence of student mental illness within UK universities</a:t>
            </a:r>
            <a:endParaRPr lang="en-GB" sz="1000" dirty="0">
              <a:ea typeface="+mn-lt"/>
              <a:cs typeface="+mn-lt"/>
            </a:endParaRPr>
          </a:p>
          <a:p>
            <a:pPr>
              <a:buNone/>
            </a:pPr>
            <a:r>
              <a:rPr lang="en-GB" sz="1000">
                <a:ea typeface="+mn-lt"/>
                <a:cs typeface="+mn-lt"/>
              </a:rPr>
              <a:t>Pink, D. (2009). </a:t>
            </a:r>
            <a:r>
              <a:rPr lang="en-GB" sz="1000" i="1" dirty="0">
                <a:ea typeface="+mn-lt"/>
                <a:cs typeface="+mn-lt"/>
              </a:rPr>
              <a:t>The puzzle of motivation</a:t>
            </a:r>
            <a:r>
              <a:rPr lang="en-GB" sz="1000" dirty="0">
                <a:ea typeface="+mn-lt"/>
                <a:cs typeface="+mn-lt"/>
              </a:rPr>
              <a:t>. </a:t>
            </a:r>
            <a:r>
              <a:rPr lang="en-GB" sz="1000" i="1" dirty="0">
                <a:ea typeface="+mn-lt"/>
                <a:cs typeface="+mn-lt"/>
              </a:rPr>
              <a:t>YouTube</a:t>
            </a:r>
            <a:r>
              <a:rPr lang="en-GB" sz="1000" dirty="0">
                <a:ea typeface="+mn-lt"/>
                <a:cs typeface="+mn-lt"/>
              </a:rPr>
              <a:t>. Available at: https://www.youtube.com/watch?v=rrkrvAUbU9Y.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cs typeface="Calibri"/>
              </a:rPr>
              <a:t>Richards, H.J. and Hadwin, J.A., (2011). An exploration of the relationship between trait anxiety and school attendance in young people. </a:t>
            </a:r>
            <a:r>
              <a:rPr lang="en-GB" sz="1000" i="1">
                <a:cs typeface="Calibri"/>
              </a:rPr>
              <a:t>School Mental Health</a:t>
            </a:r>
            <a:r>
              <a:rPr lang="en-GB" sz="1000">
                <a:cs typeface="Calibri"/>
              </a:rPr>
              <a:t>, </a:t>
            </a:r>
            <a:r>
              <a:rPr lang="en-GB" sz="1000" i="1">
                <a:cs typeface="Calibri"/>
              </a:rPr>
              <a:t>3</a:t>
            </a:r>
            <a:r>
              <a:rPr lang="en-GB" sz="1000">
                <a:cs typeface="Calibri"/>
              </a:rPr>
              <a:t>(4), pp.236-244.</a:t>
            </a:r>
            <a:endParaRPr lang="en-GB" sz="1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000">
                <a:cs typeface="Calibri"/>
              </a:rPr>
              <a:t>Robinson, L. (1990). Stress and anxiety. </a:t>
            </a:r>
            <a:r>
              <a:rPr lang="en-GB" sz="1000" i="1">
                <a:cs typeface="Calibri"/>
              </a:rPr>
              <a:t>Nursing Clinics of North America</a:t>
            </a:r>
            <a:r>
              <a:rPr lang="en-GB" sz="1000">
                <a:cs typeface="Calibri"/>
              </a:rPr>
              <a:t>, </a:t>
            </a:r>
            <a:r>
              <a:rPr lang="en-GB" sz="1000" i="1">
                <a:cs typeface="Calibri"/>
              </a:rPr>
              <a:t>25</a:t>
            </a:r>
            <a:r>
              <a:rPr lang="en-GB" sz="1000">
                <a:cs typeface="Calibri"/>
              </a:rPr>
              <a:t>(4), 935-943.</a:t>
            </a:r>
            <a:endParaRPr lang="en-GB" sz="1000"/>
          </a:p>
          <a:p>
            <a:pPr>
              <a:buNone/>
            </a:pPr>
            <a:endParaRPr lang="en-GB" sz="1200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1ECD202C-AE9C-753E-A036-8C09C42FCE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286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34"/>
    </mc:Choice>
    <mc:Fallback>
      <p:transition spd="slow" advTm="2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33063-723B-26EB-AEFC-27080517C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58D21-9818-24F4-A81F-90848D0FF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756" y="1523701"/>
            <a:ext cx="11432822" cy="51189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Sage, A. P. (1977). </a:t>
            </a:r>
            <a:r>
              <a:rPr lang="en-GB" sz="1000" i="1" dirty="0">
                <a:ea typeface="+mn-lt"/>
                <a:cs typeface="+mn-lt"/>
              </a:rPr>
              <a:t>Methodology for large-scale systems</a:t>
            </a:r>
            <a:r>
              <a:rPr lang="en-GB" sz="1000" dirty="0">
                <a:ea typeface="+mn-lt"/>
                <a:cs typeface="+mn-lt"/>
              </a:rPr>
              <a:t>. McGraw-Hill College.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Salmon, P., (2001). Effects of physical exercise on anxiety, depression, and sensitivity to stress: a unifying theory. </a:t>
            </a:r>
            <a:r>
              <a:rPr lang="en-GB" sz="1000" i="1" dirty="0">
                <a:ea typeface="+mn-lt"/>
                <a:cs typeface="+mn-lt"/>
              </a:rPr>
              <a:t>Clinical psychology review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21</a:t>
            </a:r>
            <a:r>
              <a:rPr lang="en-GB" sz="1000" dirty="0">
                <a:ea typeface="+mn-lt"/>
                <a:cs typeface="+mn-lt"/>
              </a:rPr>
              <a:t>(1), pp.33-61.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Schreiner, I. and Malcolm, J.P., 2008. The benefits of mindfulness meditation: Changes in emotional states of depression, anxiety, and stress. </a:t>
            </a:r>
            <a:r>
              <a:rPr lang="en-GB" sz="1000" i="1" dirty="0">
                <a:ea typeface="+mn-lt"/>
                <a:cs typeface="+mn-lt"/>
              </a:rPr>
              <a:t>Behaviour Change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25</a:t>
            </a:r>
            <a:r>
              <a:rPr lang="en-GB" sz="1000" dirty="0">
                <a:ea typeface="+mn-lt"/>
                <a:cs typeface="+mn-lt"/>
              </a:rPr>
              <a:t>(3), pp.156-168.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Seiler, A., Fagundes, C. P., &amp; Christian, L. M. (2020). Chap. 6: The impact of everyday stressors on the immune system and health. In: A. </a:t>
            </a:r>
            <a:r>
              <a:rPr lang="en-GB" sz="1000" err="1">
                <a:ea typeface="+mn-lt"/>
                <a:cs typeface="+mn-lt"/>
              </a:rPr>
              <a:t>Choukèr</a:t>
            </a:r>
            <a:r>
              <a:rPr lang="en-GB" sz="1000" dirty="0">
                <a:ea typeface="+mn-lt"/>
                <a:cs typeface="+mn-lt"/>
              </a:rPr>
              <a:t> (ed.), Stress challenges and immunity in space (pp. 71–92). Cham, Switzerland: Springer.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Silverman, K., Jarvis, B. P., Jessel, J., &amp; Lopez, A. A. (2016). Incentives and motivation. </a:t>
            </a:r>
            <a:r>
              <a:rPr lang="en-GB" sz="1000" i="1" dirty="0">
                <a:ea typeface="+mn-lt"/>
                <a:cs typeface="+mn-lt"/>
              </a:rPr>
              <a:t>Translational issues in psychological science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</a:t>
            </a:r>
            <a:r>
              <a:rPr lang="en-GB" sz="1000" dirty="0">
                <a:ea typeface="+mn-lt"/>
                <a:cs typeface="+mn-lt"/>
              </a:rPr>
              <a:t>(2), 97.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Smith, A. P. (2018). Cognitive fatigue and the well-being and academic attainment of university students. </a:t>
            </a:r>
            <a:r>
              <a:rPr lang="en-GB" sz="1000" i="1" dirty="0">
                <a:ea typeface="+mn-lt"/>
                <a:cs typeface="+mn-lt"/>
              </a:rPr>
              <a:t>Journal of Education, Society and </a:t>
            </a:r>
            <a:r>
              <a:rPr lang="en-GB" sz="1000" i="1" err="1">
                <a:ea typeface="+mn-lt"/>
                <a:cs typeface="+mn-lt"/>
              </a:rPr>
              <a:t>Behavioral</a:t>
            </a:r>
            <a:r>
              <a:rPr lang="en-GB" sz="1000" i="1" dirty="0">
                <a:ea typeface="+mn-lt"/>
                <a:cs typeface="+mn-lt"/>
              </a:rPr>
              <a:t> Science.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Smith, M. R., Chai, R., Nguyen, H. T., </a:t>
            </a:r>
            <a:r>
              <a:rPr lang="en-GB" sz="1000" err="1">
                <a:ea typeface="+mn-lt"/>
                <a:cs typeface="+mn-lt"/>
              </a:rPr>
              <a:t>Marcora</a:t>
            </a:r>
            <a:r>
              <a:rPr lang="en-GB" sz="1000" dirty="0">
                <a:ea typeface="+mn-lt"/>
                <a:cs typeface="+mn-lt"/>
              </a:rPr>
              <a:t>, S. M., &amp; Coutts, A. J. (2019). Comparing the effects of three cognitive tasks on indicators of mental fatigue. </a:t>
            </a:r>
            <a:r>
              <a:rPr lang="en-GB" sz="1000" i="1" dirty="0">
                <a:ea typeface="+mn-lt"/>
                <a:cs typeface="+mn-lt"/>
              </a:rPr>
              <a:t>The Journal of psychology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153</a:t>
            </a:r>
            <a:r>
              <a:rPr lang="en-GB" sz="1000">
                <a:ea typeface="+mn-lt"/>
                <a:cs typeface="+mn-lt"/>
              </a:rPr>
              <a:t>(8), 759-783.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ea typeface="+mn-lt"/>
                <a:cs typeface="+mn-lt"/>
              </a:rPr>
              <a:t>Taras, H. (2005). Nutrition and student performance at school. </a:t>
            </a:r>
            <a:r>
              <a:rPr lang="en-GB" sz="1000" i="1">
                <a:ea typeface="+mn-lt"/>
                <a:cs typeface="+mn-lt"/>
              </a:rPr>
              <a:t>Journal of school health</a:t>
            </a:r>
            <a:r>
              <a:rPr lang="en-GB" sz="1000">
                <a:ea typeface="+mn-lt"/>
                <a:cs typeface="+mn-lt"/>
              </a:rPr>
              <a:t>, </a:t>
            </a:r>
            <a:r>
              <a:rPr lang="en-GB" sz="1000" i="1">
                <a:ea typeface="+mn-lt"/>
                <a:cs typeface="+mn-lt"/>
              </a:rPr>
              <a:t>75</a:t>
            </a:r>
            <a:r>
              <a:rPr lang="en-GB" sz="1000">
                <a:ea typeface="+mn-lt"/>
                <a:cs typeface="+mn-lt"/>
              </a:rPr>
              <a:t>(6), 199-213.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Teo, A. R., </a:t>
            </a:r>
            <a:r>
              <a:rPr lang="en-GB" sz="1000" err="1">
                <a:ea typeface="+mn-lt"/>
                <a:cs typeface="+mn-lt"/>
              </a:rPr>
              <a:t>Lerrigo</a:t>
            </a:r>
            <a:r>
              <a:rPr lang="en-GB" sz="1000" dirty="0">
                <a:ea typeface="+mn-lt"/>
                <a:cs typeface="+mn-lt"/>
              </a:rPr>
              <a:t>, R., &amp; Rogers, M. A. (2013). The role of social isolation in social anxiety disorder: A systematic review and meta-analysis. </a:t>
            </a:r>
            <a:r>
              <a:rPr lang="en-GB" sz="1000" i="1" dirty="0">
                <a:ea typeface="+mn-lt"/>
                <a:cs typeface="+mn-lt"/>
              </a:rPr>
              <a:t>Journal of anxiety disorders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27</a:t>
            </a:r>
            <a:r>
              <a:rPr lang="en-GB" sz="1000" dirty="0">
                <a:ea typeface="+mn-lt"/>
                <a:cs typeface="+mn-lt"/>
              </a:rPr>
              <a:t>(4), 353-364.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dirty="0">
                <a:ea typeface="+mn-lt"/>
                <a:cs typeface="+mn-lt"/>
              </a:rPr>
              <a:t>Tinsley, B. (2020). </a:t>
            </a:r>
            <a:r>
              <a:rPr lang="en-GB" sz="1000" i="1" dirty="0">
                <a:ea typeface="+mn-lt"/>
                <a:cs typeface="+mn-lt"/>
              </a:rPr>
              <a:t>Coronavirus and the impact on students in higher education in England: September to December 2020 - Office for National Statistics</a:t>
            </a:r>
            <a:r>
              <a:rPr lang="en-GB" sz="1000" dirty="0">
                <a:ea typeface="+mn-lt"/>
                <a:cs typeface="+mn-lt"/>
              </a:rPr>
              <a:t>. [online] www.ons.gov.uk. Available at: https://www.ons.gov.uk/peoplepopulationandcommunity/educationandchildcare/articles/coronavirusandtheimpactonstudentsinhighereducationinenglandseptembertodecember2020/2020-12-21.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 err="1">
                <a:ea typeface="+mn-lt"/>
                <a:cs typeface="+mn-lt"/>
              </a:rPr>
              <a:t>Trifoni</a:t>
            </a:r>
            <a:r>
              <a:rPr lang="en-GB" sz="1000" dirty="0">
                <a:ea typeface="+mn-lt"/>
                <a:cs typeface="+mn-lt"/>
              </a:rPr>
              <a:t>, A. and Shahini, M., (2011). </a:t>
            </a:r>
            <a:r>
              <a:rPr lang="en-GB" sz="1000" i="1" dirty="0">
                <a:ea typeface="+mn-lt"/>
                <a:cs typeface="+mn-lt"/>
              </a:rPr>
              <a:t>How does exam anxiety affect the performance of university students?</a:t>
            </a:r>
            <a:r>
              <a:rPr lang="en-GB" sz="1000" dirty="0">
                <a:ea typeface="+mn-lt"/>
                <a:cs typeface="+mn-lt"/>
              </a:rPr>
              <a:t>. </a:t>
            </a:r>
            <a:r>
              <a:rPr lang="en-GB" sz="1000" i="1" dirty="0">
                <a:ea typeface="+mn-lt"/>
                <a:cs typeface="+mn-lt"/>
              </a:rPr>
              <a:t>Mediterranean journal of social sciences</a:t>
            </a:r>
            <a:r>
              <a:rPr lang="en-GB" sz="1000" dirty="0">
                <a:ea typeface="+mn-lt"/>
                <a:cs typeface="+mn-lt"/>
              </a:rPr>
              <a:t>, </a:t>
            </a:r>
            <a:r>
              <a:rPr lang="en-GB" sz="1000" i="1" dirty="0">
                <a:ea typeface="+mn-lt"/>
                <a:cs typeface="+mn-lt"/>
              </a:rPr>
              <a:t>2</a:t>
            </a:r>
            <a:r>
              <a:rPr lang="en-GB" sz="1000" dirty="0">
                <a:ea typeface="+mn-lt"/>
                <a:cs typeface="+mn-lt"/>
              </a:rPr>
              <a:t>(2), pp.93-93.</a:t>
            </a:r>
            <a:endParaRPr lang="en-GB" sz="1000">
              <a:cs typeface="Calibri"/>
            </a:endParaRPr>
          </a:p>
          <a:p>
            <a:pPr marL="0" indent="0">
              <a:buNone/>
            </a:pPr>
            <a:r>
              <a:rPr lang="en-GB" sz="1000">
                <a:cs typeface="Calibri"/>
              </a:rPr>
              <a:t>Whitmore, J. R. (1986). Understanding a lack of motivation to excel. </a:t>
            </a:r>
            <a:r>
              <a:rPr lang="en-GB" sz="1000" i="1">
                <a:cs typeface="Calibri"/>
              </a:rPr>
              <a:t>Gifted Child Quarterly</a:t>
            </a:r>
            <a:r>
              <a:rPr lang="en-GB" sz="1000">
                <a:cs typeface="Calibri"/>
              </a:rPr>
              <a:t>, </a:t>
            </a:r>
            <a:r>
              <a:rPr lang="en-GB" sz="1000" i="1">
                <a:cs typeface="Calibri"/>
              </a:rPr>
              <a:t>30</a:t>
            </a:r>
            <a:r>
              <a:rPr lang="en-GB" sz="1000">
                <a:cs typeface="Calibri"/>
              </a:rPr>
              <a:t>(2), 66-69.</a:t>
            </a:r>
            <a:endParaRPr lang="en-GB" sz="1000"/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1F46F37-076C-2833-FE9E-8E6185BAE4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325000" t="-160938" r="-325000" b="-160938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389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64"/>
    </mc:Choice>
    <mc:Fallback>
      <p:transition spd="slow" advTm="2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67</TotalTime>
  <Words>2876</Words>
  <Application>Microsoft Office PowerPoint</Application>
  <PresentationFormat>Widescreen</PresentationFormat>
  <Paragraphs>178</Paragraphs>
  <Slides>16</Slides>
  <Notes>11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E-Portfolio Of Potential Personal Issues During University Life</vt:lpstr>
      <vt:lpstr>Ba Physical Education</vt:lpstr>
      <vt:lpstr>Anxiety</vt:lpstr>
      <vt:lpstr>Causes Of Anxiety</vt:lpstr>
      <vt:lpstr>Affects Of Anxiety</vt:lpstr>
      <vt:lpstr>Solutions To Anxiety </vt:lpstr>
      <vt:lpstr>Lack Of Motivation</vt:lpstr>
      <vt:lpstr>Causes &amp; Affects Of Lack Of Motivation</vt:lpstr>
      <vt:lpstr>Solutions To Lack Of Motivation</vt:lpstr>
      <vt:lpstr>Mental Fatigue</vt:lpstr>
      <vt:lpstr>Cause &amp; Affects Of Mental Fatigue</vt:lpstr>
      <vt:lpstr>Solutions To Mental Fatigue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rhys mansell</cp:lastModifiedBy>
  <cp:revision>1394</cp:revision>
  <dcterms:created xsi:type="dcterms:W3CDTF">2022-12-12T10:23:17Z</dcterms:created>
  <dcterms:modified xsi:type="dcterms:W3CDTF">2022-12-20T16:35:36Z</dcterms:modified>
</cp:coreProperties>
</file>