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Supporting Jenny: A Lifespan Development Perspective Using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2037"/>
            <a:ext cx="8229600" cy="4525963"/>
          </a:xfrm>
        </p:spPr>
        <p:txBody>
          <a:bodyPr/>
          <a:lstStyle/>
          <a:p>
            <a:r>
              <a:rPr dirty="0"/>
              <a:t>Individual Presentation</a:t>
            </a:r>
          </a:p>
          <a:p>
            <a:r>
              <a:rPr lang="en-GB" dirty="0"/>
              <a:t>Halisa Garcia</a:t>
            </a:r>
            <a:endParaRPr dirty="0"/>
          </a:p>
          <a:p>
            <a:r>
              <a:rPr lang="en-GB" dirty="0"/>
              <a:t>Psychology in Health and Social Care-LCHS4010</a:t>
            </a:r>
            <a:endParaRPr dirty="0"/>
          </a:p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March 2026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Jenny’s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16‑year‑old young carer</a:t>
            </a:r>
          </a:p>
          <a:p>
            <a:pPr marL="0" indent="0">
              <a:buNone/>
            </a:pPr>
            <a:r>
              <a:rPr dirty="0"/>
              <a:t>• Father died 5 years ago</a:t>
            </a:r>
          </a:p>
          <a:p>
            <a:pPr marL="0" indent="0">
              <a:buNone/>
            </a:pPr>
            <a:r>
              <a:rPr dirty="0"/>
              <a:t>• Caring for mother since age 11</a:t>
            </a:r>
          </a:p>
          <a:p>
            <a:pPr marL="0" indent="0">
              <a:buNone/>
            </a:pPr>
            <a:r>
              <a:rPr dirty="0"/>
              <a:t>• Helps with cooking, cleaning, shopping and admin tasks</a:t>
            </a:r>
          </a:p>
          <a:p>
            <a:pPr marL="0" indent="0">
              <a:buNone/>
            </a:pPr>
            <a:r>
              <a:rPr dirty="0"/>
              <a:t>• Mother has mobility problems, memory issues and low mood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Developed by John Bowlby (1969)</a:t>
            </a:r>
          </a:p>
          <a:p>
            <a:pPr marL="0" indent="0">
              <a:buNone/>
            </a:pPr>
            <a:r>
              <a:rPr dirty="0"/>
              <a:t>• Attachment = emotional bond between child and caregiver</a:t>
            </a:r>
          </a:p>
          <a:p>
            <a:pPr marL="0" indent="0">
              <a:buNone/>
            </a:pPr>
            <a:r>
              <a:rPr dirty="0"/>
              <a:t>• Secure vs insecure attachment</a:t>
            </a:r>
          </a:p>
          <a:p>
            <a:pPr marL="0" indent="0">
              <a:buNone/>
            </a:pPr>
            <a:r>
              <a:rPr dirty="0"/>
              <a:t>• Internal working models</a:t>
            </a:r>
          </a:p>
          <a:p>
            <a:pPr marL="0" indent="0">
              <a:buNone/>
            </a:pPr>
            <a:r>
              <a:rPr dirty="0"/>
              <a:t>• Early relationships influence emotional development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Attachment Theory Is Relevant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Jenny experienced the loss of her father</a:t>
            </a:r>
          </a:p>
          <a:p>
            <a:pPr marL="0" indent="0">
              <a:buNone/>
            </a:pPr>
            <a:r>
              <a:rPr dirty="0"/>
              <a:t>• Possible disruption of emotional security</a:t>
            </a:r>
          </a:p>
          <a:p>
            <a:pPr marL="0" indent="0">
              <a:buNone/>
            </a:pPr>
            <a:r>
              <a:rPr dirty="0"/>
              <a:t>• Jenny may have taken on an adult caregiving role</a:t>
            </a:r>
          </a:p>
          <a:p>
            <a:pPr marL="0" indent="0">
              <a:buNone/>
            </a:pPr>
            <a:r>
              <a:rPr dirty="0"/>
              <a:t>• Role reversal may increase stress and emotional pressure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Jenny’s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Emotional:</a:t>
            </a:r>
          </a:p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 </a:t>
            </a:r>
            <a:r>
              <a:rPr dirty="0"/>
              <a:t>Stress, grief, anxiety</a:t>
            </a:r>
          </a:p>
          <a:p>
            <a:endParaRPr dirty="0"/>
          </a:p>
          <a:p>
            <a:r>
              <a:rPr dirty="0"/>
              <a:t>Social:</a:t>
            </a:r>
          </a:p>
          <a:p>
            <a:r>
              <a:rPr dirty="0"/>
              <a:t>Less time with friends</a:t>
            </a:r>
          </a:p>
          <a:p>
            <a:r>
              <a:rPr dirty="0"/>
              <a:t> Possible isolation</a:t>
            </a:r>
          </a:p>
          <a:p>
            <a:endParaRPr dirty="0"/>
          </a:p>
          <a:p>
            <a:r>
              <a:rPr dirty="0"/>
              <a:t>Educational:</a:t>
            </a:r>
          </a:p>
          <a:p>
            <a:r>
              <a:rPr dirty="0"/>
              <a:t> Time pressure</a:t>
            </a:r>
          </a:p>
          <a:p>
            <a:r>
              <a:rPr dirty="0"/>
              <a:t> Concentration difficulties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vs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Nature (Biological):</a:t>
            </a:r>
          </a:p>
          <a:p>
            <a:r>
              <a:rPr dirty="0"/>
              <a:t> Adolescent brain development</a:t>
            </a:r>
          </a:p>
          <a:p>
            <a:r>
              <a:rPr dirty="0"/>
              <a:t> Emotional regulation</a:t>
            </a:r>
          </a:p>
          <a:p>
            <a:endParaRPr dirty="0"/>
          </a:p>
          <a:p>
            <a:r>
              <a:rPr dirty="0"/>
              <a:t>Nurture (Environmental):</a:t>
            </a:r>
          </a:p>
          <a:p>
            <a:r>
              <a:rPr dirty="0"/>
              <a:t> Family circumstances</a:t>
            </a:r>
          </a:p>
          <a:p>
            <a:r>
              <a:rPr dirty="0"/>
              <a:t> Caregiving responsibilities</a:t>
            </a:r>
          </a:p>
          <a:p>
            <a:r>
              <a:rPr dirty="0"/>
              <a:t> Support from school and community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Young carers support services</a:t>
            </a:r>
          </a:p>
          <a:p>
            <a:pPr marL="0" indent="0">
              <a:buNone/>
            </a:pPr>
            <a:r>
              <a:rPr dirty="0"/>
              <a:t>• School pastoral support</a:t>
            </a:r>
          </a:p>
          <a:p>
            <a:pPr marL="0" indent="0">
              <a:buNone/>
            </a:pPr>
            <a:r>
              <a:rPr dirty="0"/>
              <a:t>• Flexible deadlines and academic support</a:t>
            </a:r>
          </a:p>
          <a:p>
            <a:pPr marL="0" indent="0">
              <a:buNone/>
            </a:pPr>
            <a:r>
              <a:rPr dirty="0"/>
              <a:t>• Counselling or mental health support</a:t>
            </a:r>
          </a:p>
          <a:p>
            <a:pPr marL="0" indent="0">
              <a:buNone/>
            </a:pPr>
            <a:r>
              <a:rPr dirty="0"/>
              <a:t>• Social services support for mother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Evaluation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Strengths:</a:t>
            </a:r>
          </a:p>
          <a:p>
            <a:r>
              <a:rPr dirty="0"/>
              <a:t>Explains emotional effects of parental loss</a:t>
            </a:r>
          </a:p>
          <a:p>
            <a:r>
              <a:rPr dirty="0"/>
              <a:t> Supported by research</a:t>
            </a:r>
          </a:p>
          <a:p>
            <a:endParaRPr dirty="0"/>
          </a:p>
          <a:p>
            <a:r>
              <a:rPr dirty="0"/>
              <a:t>Limitations:</a:t>
            </a:r>
          </a:p>
          <a:p>
            <a:r>
              <a:rPr dirty="0"/>
              <a:t> Focuses mainly on early childhood</a:t>
            </a:r>
          </a:p>
          <a:p>
            <a:r>
              <a:rPr dirty="0"/>
              <a:t> May overlook wider social influences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Jenny’s experiences may impact emotional and social development</a:t>
            </a:r>
          </a:p>
          <a:p>
            <a:r>
              <a:rPr dirty="0"/>
              <a:t>Attachment theory helps explain the importance of secure relationships</a:t>
            </a:r>
          </a:p>
          <a:p>
            <a:r>
              <a:rPr dirty="0"/>
              <a:t>Support from school, community and services is essential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Bowlby, J. (1969) Attachment and Loss.</a:t>
            </a:r>
          </a:p>
          <a:p>
            <a:r>
              <a:t>Ainsworth, M. (1978) Patterns of Attachment.</a:t>
            </a:r>
          </a:p>
          <a:p>
            <a:r>
              <a:t>Santrock, J. (2019) Life‑Span Development.</a:t>
            </a:r>
          </a:p>
          <a:p>
            <a:r>
              <a:t>Berk, L. (2018) Development Through the Lifespan.</a:t>
            </a:r>
          </a:p>
          <a:p>
            <a:r>
              <a:t>Cassidy, J. &amp; Shaver, P. (2016) Handbook of Attachment.</a:t>
            </a:r>
          </a:p>
          <a:p>
            <a:r>
              <a:t>Department for Education (2023) Support for Young Carers.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360</Words>
  <Application>Microsoft Office PowerPoint</Application>
  <PresentationFormat>On-screen Show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Supporting Jenny: A Lifespan Development Perspective Using Attachment Theory</vt:lpstr>
      <vt:lpstr>Jenny’s Situation</vt:lpstr>
      <vt:lpstr>Bowlby’s Attachment Theory</vt:lpstr>
      <vt:lpstr>Why Attachment Theory Is Relevant</vt:lpstr>
      <vt:lpstr>Impact on Jenny’s Development</vt:lpstr>
      <vt:lpstr>Nature vs Nurture</vt:lpstr>
      <vt:lpstr>Support Strategies</vt:lpstr>
      <vt:lpstr>Evaluation of Attachment Theory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Sophia Garcia</dc:creator>
  <cp:keywords/>
  <dc:description>generated using python-pptx</dc:description>
  <cp:lastModifiedBy>Sophia Garcia [Student-BUS]</cp:lastModifiedBy>
  <cp:revision>8</cp:revision>
  <dcterms:created xsi:type="dcterms:W3CDTF">2013-01-27T09:14:16Z</dcterms:created>
  <dcterms:modified xsi:type="dcterms:W3CDTF">2026-03-15T23:02:56Z</dcterms:modified>
  <cp:category/>
</cp:coreProperties>
</file>