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BA1278-79A3-4A12-AB27-1F877965C36C}" v="18" dt="2022-10-09T13:21:28.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68" d="100"/>
          <a:sy n="68" d="100"/>
        </p:scale>
        <p:origin x="54"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3EBA1278-79A3-4A12-AB27-1F877965C36C}"/>
    <pc:docChg chg="undo custSel addSld modSld sldOrd">
      <pc:chgData name="Sian Turvey" userId="9a374997-2901-41ac-b51e-a8948a26085a" providerId="ADAL" clId="{3EBA1278-79A3-4A12-AB27-1F877965C36C}" dt="2022-10-09T13:30:57.177" v="1385" actId="26606"/>
      <pc:docMkLst>
        <pc:docMk/>
      </pc:docMkLst>
      <pc:sldChg chg="addSp modSp mod setBg">
        <pc:chgData name="Sian Turvey" userId="9a374997-2901-41ac-b51e-a8948a26085a" providerId="ADAL" clId="{3EBA1278-79A3-4A12-AB27-1F877965C36C}" dt="2022-10-09T12:27:28.413" v="46" actId="26606"/>
        <pc:sldMkLst>
          <pc:docMk/>
          <pc:sldMk cId="1154076491" sldId="276"/>
        </pc:sldMkLst>
        <pc:spChg chg="mod">
          <ac:chgData name="Sian Turvey" userId="9a374997-2901-41ac-b51e-a8948a26085a" providerId="ADAL" clId="{3EBA1278-79A3-4A12-AB27-1F877965C36C}" dt="2022-10-09T12:27:28.413" v="46" actId="26606"/>
          <ac:spMkLst>
            <pc:docMk/>
            <pc:sldMk cId="1154076491" sldId="276"/>
            <ac:spMk id="2" creationId="{ADAB9500-E54D-836B-503A-AC99141E1A21}"/>
          </ac:spMkLst>
        </pc:spChg>
        <pc:spChg chg="mod">
          <ac:chgData name="Sian Turvey" userId="9a374997-2901-41ac-b51e-a8948a26085a" providerId="ADAL" clId="{3EBA1278-79A3-4A12-AB27-1F877965C36C}" dt="2022-10-09T12:27:28.413" v="46" actId="26606"/>
          <ac:spMkLst>
            <pc:docMk/>
            <pc:sldMk cId="1154076491" sldId="276"/>
            <ac:spMk id="3" creationId="{EF837D6A-C819-3B4F-3553-45638ED798AF}"/>
          </ac:spMkLst>
        </pc:spChg>
        <pc:spChg chg="add">
          <ac:chgData name="Sian Turvey" userId="9a374997-2901-41ac-b51e-a8948a26085a" providerId="ADAL" clId="{3EBA1278-79A3-4A12-AB27-1F877965C36C}" dt="2022-10-09T12:27:28.413" v="46" actId="26606"/>
          <ac:spMkLst>
            <pc:docMk/>
            <pc:sldMk cId="1154076491" sldId="276"/>
            <ac:spMk id="10" creationId="{12609869-9E80-471B-A487-A53288E0E791}"/>
          </ac:spMkLst>
        </pc:spChg>
        <pc:spChg chg="add">
          <ac:chgData name="Sian Turvey" userId="9a374997-2901-41ac-b51e-a8948a26085a" providerId="ADAL" clId="{3EBA1278-79A3-4A12-AB27-1F877965C36C}" dt="2022-10-09T12:27:28.413" v="46" actId="26606"/>
          <ac:spMkLst>
            <pc:docMk/>
            <pc:sldMk cId="1154076491" sldId="276"/>
            <ac:spMk id="12" creationId="{7004738A-9D34-43E8-97D2-CA0EED4F8BE0}"/>
          </ac:spMkLst>
        </pc:spChg>
        <pc:spChg chg="add">
          <ac:chgData name="Sian Turvey" userId="9a374997-2901-41ac-b51e-a8948a26085a" providerId="ADAL" clId="{3EBA1278-79A3-4A12-AB27-1F877965C36C}" dt="2022-10-09T12:27:28.413" v="46" actId="26606"/>
          <ac:spMkLst>
            <pc:docMk/>
            <pc:sldMk cId="1154076491" sldId="276"/>
            <ac:spMk id="14" creationId="{B8B8D07F-F13E-443E-BA68-2D26672D76B9}"/>
          </ac:spMkLst>
        </pc:spChg>
        <pc:spChg chg="add">
          <ac:chgData name="Sian Turvey" userId="9a374997-2901-41ac-b51e-a8948a26085a" providerId="ADAL" clId="{3EBA1278-79A3-4A12-AB27-1F877965C36C}" dt="2022-10-09T12:27:28.413" v="46" actId="26606"/>
          <ac:spMkLst>
            <pc:docMk/>
            <pc:sldMk cId="1154076491" sldId="276"/>
            <ac:spMk id="16" creationId="{2813A4FA-24A5-41ED-A534-3807D1B2F344}"/>
          </ac:spMkLst>
        </pc:spChg>
        <pc:spChg chg="add">
          <ac:chgData name="Sian Turvey" userId="9a374997-2901-41ac-b51e-a8948a26085a" providerId="ADAL" clId="{3EBA1278-79A3-4A12-AB27-1F877965C36C}" dt="2022-10-09T12:27:28.413" v="46" actId="26606"/>
          <ac:spMkLst>
            <pc:docMk/>
            <pc:sldMk cId="1154076491" sldId="276"/>
            <ac:spMk id="18" creationId="{C3944F27-CA70-4E84-A51A-E6BF89558979}"/>
          </ac:spMkLst>
        </pc:spChg>
        <pc:picChg chg="add">
          <ac:chgData name="Sian Turvey" userId="9a374997-2901-41ac-b51e-a8948a26085a" providerId="ADAL" clId="{3EBA1278-79A3-4A12-AB27-1F877965C36C}" dt="2022-10-09T12:27:28.413" v="46" actId="26606"/>
          <ac:picMkLst>
            <pc:docMk/>
            <pc:sldMk cId="1154076491" sldId="276"/>
            <ac:picMk id="7" creationId="{2F5D193F-00FB-201F-6328-B0911EB983AB}"/>
          </ac:picMkLst>
        </pc:picChg>
      </pc:sldChg>
      <pc:sldChg chg="addSp modSp new mod setBg">
        <pc:chgData name="Sian Turvey" userId="9a374997-2901-41ac-b51e-a8948a26085a" providerId="ADAL" clId="{3EBA1278-79A3-4A12-AB27-1F877965C36C}" dt="2022-10-09T12:28:52.002" v="105" actId="26606"/>
        <pc:sldMkLst>
          <pc:docMk/>
          <pc:sldMk cId="582887867" sldId="277"/>
        </pc:sldMkLst>
        <pc:spChg chg="mod">
          <ac:chgData name="Sian Turvey" userId="9a374997-2901-41ac-b51e-a8948a26085a" providerId="ADAL" clId="{3EBA1278-79A3-4A12-AB27-1F877965C36C}" dt="2022-10-09T12:28:52.002" v="105" actId="26606"/>
          <ac:spMkLst>
            <pc:docMk/>
            <pc:sldMk cId="582887867" sldId="277"/>
            <ac:spMk id="2" creationId="{3DEAD3A7-D7D7-408E-DB47-84D1170595BF}"/>
          </ac:spMkLst>
        </pc:spChg>
        <pc:spChg chg="mod">
          <ac:chgData name="Sian Turvey" userId="9a374997-2901-41ac-b51e-a8948a26085a" providerId="ADAL" clId="{3EBA1278-79A3-4A12-AB27-1F877965C36C}" dt="2022-10-09T12:28:52.002" v="105" actId="26606"/>
          <ac:spMkLst>
            <pc:docMk/>
            <pc:sldMk cId="582887867" sldId="277"/>
            <ac:spMk id="3" creationId="{308BFD0B-D936-4732-830E-CC0201B3B7ED}"/>
          </ac:spMkLst>
        </pc:spChg>
        <pc:spChg chg="add">
          <ac:chgData name="Sian Turvey" userId="9a374997-2901-41ac-b51e-a8948a26085a" providerId="ADAL" clId="{3EBA1278-79A3-4A12-AB27-1F877965C36C}" dt="2022-10-09T12:28:52.002" v="105" actId="26606"/>
          <ac:spMkLst>
            <pc:docMk/>
            <pc:sldMk cId="582887867" sldId="277"/>
            <ac:spMk id="8" creationId="{1B15ED52-F352-441B-82BF-E0EA34836D08}"/>
          </ac:spMkLst>
        </pc:spChg>
        <pc:spChg chg="add">
          <ac:chgData name="Sian Turvey" userId="9a374997-2901-41ac-b51e-a8948a26085a" providerId="ADAL" clId="{3EBA1278-79A3-4A12-AB27-1F877965C36C}" dt="2022-10-09T12:28:52.002" v="105" actId="26606"/>
          <ac:spMkLst>
            <pc:docMk/>
            <pc:sldMk cId="582887867" sldId="277"/>
            <ac:spMk id="10" creationId="{3B2E3793-BFE6-45A2-9B7B-E18844431C99}"/>
          </ac:spMkLst>
        </pc:spChg>
        <pc:spChg chg="add">
          <ac:chgData name="Sian Turvey" userId="9a374997-2901-41ac-b51e-a8948a26085a" providerId="ADAL" clId="{3EBA1278-79A3-4A12-AB27-1F877965C36C}" dt="2022-10-09T12:28:52.002" v="105" actId="26606"/>
          <ac:spMkLst>
            <pc:docMk/>
            <pc:sldMk cId="582887867" sldId="277"/>
            <ac:spMk id="12" creationId="{BC4C4868-CB8F-4AF9-9CDB-8108F2C19B67}"/>
          </ac:spMkLst>
        </pc:spChg>
        <pc:spChg chg="add">
          <ac:chgData name="Sian Turvey" userId="9a374997-2901-41ac-b51e-a8948a26085a" providerId="ADAL" clId="{3EBA1278-79A3-4A12-AB27-1F877965C36C}" dt="2022-10-09T12:28:52.002" v="105" actId="26606"/>
          <ac:spMkLst>
            <pc:docMk/>
            <pc:sldMk cId="582887867" sldId="277"/>
            <ac:spMk id="14" creationId="{375E0459-6403-40CD-989D-56A4407CA12E}"/>
          </ac:spMkLst>
        </pc:spChg>
        <pc:spChg chg="add">
          <ac:chgData name="Sian Turvey" userId="9a374997-2901-41ac-b51e-a8948a26085a" providerId="ADAL" clId="{3EBA1278-79A3-4A12-AB27-1F877965C36C}" dt="2022-10-09T12:28:52.002" v="105" actId="26606"/>
          <ac:spMkLst>
            <pc:docMk/>
            <pc:sldMk cId="582887867" sldId="277"/>
            <ac:spMk id="16" creationId="{53E5B1A8-3AC9-4BD1-9BBC-78CA94F2D1BA}"/>
          </ac:spMkLst>
        </pc:spChg>
      </pc:sldChg>
      <pc:sldChg chg="addSp modSp new mod setBg">
        <pc:chgData name="Sian Turvey" userId="9a374997-2901-41ac-b51e-a8948a26085a" providerId="ADAL" clId="{3EBA1278-79A3-4A12-AB27-1F877965C36C}" dt="2022-10-09T12:29:59.322" v="137" actId="27636"/>
        <pc:sldMkLst>
          <pc:docMk/>
          <pc:sldMk cId="273361948" sldId="278"/>
        </pc:sldMkLst>
        <pc:spChg chg="mod">
          <ac:chgData name="Sian Turvey" userId="9a374997-2901-41ac-b51e-a8948a26085a" providerId="ADAL" clId="{3EBA1278-79A3-4A12-AB27-1F877965C36C}" dt="2022-10-09T12:29:40.499" v="131" actId="26606"/>
          <ac:spMkLst>
            <pc:docMk/>
            <pc:sldMk cId="273361948" sldId="278"/>
            <ac:spMk id="2" creationId="{B36F8A1B-5322-CDA0-981E-CA741D8CD6FA}"/>
          </ac:spMkLst>
        </pc:spChg>
        <pc:spChg chg="mod">
          <ac:chgData name="Sian Turvey" userId="9a374997-2901-41ac-b51e-a8948a26085a" providerId="ADAL" clId="{3EBA1278-79A3-4A12-AB27-1F877965C36C}" dt="2022-10-09T12:29:59.322" v="137" actId="27636"/>
          <ac:spMkLst>
            <pc:docMk/>
            <pc:sldMk cId="273361948" sldId="278"/>
            <ac:spMk id="3" creationId="{A163A083-9018-D314-382E-63A96100BC80}"/>
          </ac:spMkLst>
        </pc:spChg>
        <pc:spChg chg="add">
          <ac:chgData name="Sian Turvey" userId="9a374997-2901-41ac-b51e-a8948a26085a" providerId="ADAL" clId="{3EBA1278-79A3-4A12-AB27-1F877965C36C}" dt="2022-10-09T12:29:40.499" v="131" actId="26606"/>
          <ac:spMkLst>
            <pc:docMk/>
            <pc:sldMk cId="273361948" sldId="278"/>
            <ac:spMk id="10247" creationId="{45D37F4E-DDB4-456B-97E0-9937730A039F}"/>
          </ac:spMkLst>
        </pc:spChg>
        <pc:spChg chg="add">
          <ac:chgData name="Sian Turvey" userId="9a374997-2901-41ac-b51e-a8948a26085a" providerId="ADAL" clId="{3EBA1278-79A3-4A12-AB27-1F877965C36C}" dt="2022-10-09T12:29:40.499" v="131" actId="26606"/>
          <ac:spMkLst>
            <pc:docMk/>
            <pc:sldMk cId="273361948" sldId="278"/>
            <ac:spMk id="10249" creationId="{B2DD41CD-8F47-4F56-AD12-4E2FF7696987}"/>
          </ac:spMkLst>
        </pc:spChg>
        <pc:picChg chg="add mod">
          <ac:chgData name="Sian Turvey" userId="9a374997-2901-41ac-b51e-a8948a26085a" providerId="ADAL" clId="{3EBA1278-79A3-4A12-AB27-1F877965C36C}" dt="2022-10-09T12:29:40.499" v="131" actId="26606"/>
          <ac:picMkLst>
            <pc:docMk/>
            <pc:sldMk cId="273361948" sldId="278"/>
            <ac:picMk id="10242" creationId="{087065E6-9D45-32F5-346C-E010AB2118A3}"/>
          </ac:picMkLst>
        </pc:picChg>
      </pc:sldChg>
      <pc:sldChg chg="addSp modSp new mod setBg setClrOvrMap">
        <pc:chgData name="Sian Turvey" userId="9a374997-2901-41ac-b51e-a8948a26085a" providerId="ADAL" clId="{3EBA1278-79A3-4A12-AB27-1F877965C36C}" dt="2022-10-09T12:31:07.543" v="162" actId="26606"/>
        <pc:sldMkLst>
          <pc:docMk/>
          <pc:sldMk cId="972789539" sldId="279"/>
        </pc:sldMkLst>
        <pc:spChg chg="mod">
          <ac:chgData name="Sian Turvey" userId="9a374997-2901-41ac-b51e-a8948a26085a" providerId="ADAL" clId="{3EBA1278-79A3-4A12-AB27-1F877965C36C}" dt="2022-10-09T12:31:07.543" v="162" actId="26606"/>
          <ac:spMkLst>
            <pc:docMk/>
            <pc:sldMk cId="972789539" sldId="279"/>
            <ac:spMk id="2" creationId="{D42638E5-A29E-92A7-6308-12E37D40D7F9}"/>
          </ac:spMkLst>
        </pc:spChg>
        <pc:spChg chg="mod">
          <ac:chgData name="Sian Turvey" userId="9a374997-2901-41ac-b51e-a8948a26085a" providerId="ADAL" clId="{3EBA1278-79A3-4A12-AB27-1F877965C36C}" dt="2022-10-09T12:31:07.543" v="162" actId="26606"/>
          <ac:spMkLst>
            <pc:docMk/>
            <pc:sldMk cId="972789539" sldId="279"/>
            <ac:spMk id="3" creationId="{70868433-DC33-6E70-BB81-907FD5276B62}"/>
          </ac:spMkLst>
        </pc:spChg>
        <pc:spChg chg="add">
          <ac:chgData name="Sian Turvey" userId="9a374997-2901-41ac-b51e-a8948a26085a" providerId="ADAL" clId="{3EBA1278-79A3-4A12-AB27-1F877965C36C}" dt="2022-10-09T12:31:07.543" v="162" actId="26606"/>
          <ac:spMkLst>
            <pc:docMk/>
            <pc:sldMk cId="972789539" sldId="279"/>
            <ac:spMk id="11271" creationId="{6EBF06A5-4173-45DE-87B1-0791E098A374}"/>
          </ac:spMkLst>
        </pc:spChg>
        <pc:spChg chg="add">
          <ac:chgData name="Sian Turvey" userId="9a374997-2901-41ac-b51e-a8948a26085a" providerId="ADAL" clId="{3EBA1278-79A3-4A12-AB27-1F877965C36C}" dt="2022-10-09T12:31:07.543" v="162" actId="26606"/>
          <ac:spMkLst>
            <pc:docMk/>
            <pc:sldMk cId="972789539" sldId="279"/>
            <ac:spMk id="11273" creationId="{206E9F47-DC46-4A02-B5DB-26B56C39C979}"/>
          </ac:spMkLst>
        </pc:spChg>
        <pc:picChg chg="add mod ord">
          <ac:chgData name="Sian Turvey" userId="9a374997-2901-41ac-b51e-a8948a26085a" providerId="ADAL" clId="{3EBA1278-79A3-4A12-AB27-1F877965C36C}" dt="2022-10-09T12:31:07.543" v="162" actId="26606"/>
          <ac:picMkLst>
            <pc:docMk/>
            <pc:sldMk cId="972789539" sldId="279"/>
            <ac:picMk id="11266" creationId="{A9476187-2F74-95EE-8BCD-C55084D41ABF}"/>
          </ac:picMkLst>
        </pc:picChg>
      </pc:sldChg>
      <pc:sldChg chg="addSp modSp new mod setBg setClrOvrMap">
        <pc:chgData name="Sian Turvey" userId="9a374997-2901-41ac-b51e-a8948a26085a" providerId="ADAL" clId="{3EBA1278-79A3-4A12-AB27-1F877965C36C}" dt="2022-10-09T12:32:49.617" v="187" actId="27636"/>
        <pc:sldMkLst>
          <pc:docMk/>
          <pc:sldMk cId="1517881965" sldId="280"/>
        </pc:sldMkLst>
        <pc:spChg chg="mod">
          <ac:chgData name="Sian Turvey" userId="9a374997-2901-41ac-b51e-a8948a26085a" providerId="ADAL" clId="{3EBA1278-79A3-4A12-AB27-1F877965C36C}" dt="2022-10-09T12:32:25.809" v="181" actId="26606"/>
          <ac:spMkLst>
            <pc:docMk/>
            <pc:sldMk cId="1517881965" sldId="280"/>
            <ac:spMk id="2" creationId="{AA1C0514-5BF2-EBC3-37B4-ACB528D5D2D8}"/>
          </ac:spMkLst>
        </pc:spChg>
        <pc:spChg chg="mod">
          <ac:chgData name="Sian Turvey" userId="9a374997-2901-41ac-b51e-a8948a26085a" providerId="ADAL" clId="{3EBA1278-79A3-4A12-AB27-1F877965C36C}" dt="2022-10-09T12:32:49.617" v="187" actId="27636"/>
          <ac:spMkLst>
            <pc:docMk/>
            <pc:sldMk cId="1517881965" sldId="280"/>
            <ac:spMk id="3" creationId="{9D0DF1F6-1C60-3E7B-DA2D-B402FABDE9AD}"/>
          </ac:spMkLst>
        </pc:spChg>
        <pc:spChg chg="add">
          <ac:chgData name="Sian Turvey" userId="9a374997-2901-41ac-b51e-a8948a26085a" providerId="ADAL" clId="{3EBA1278-79A3-4A12-AB27-1F877965C36C}" dt="2022-10-09T12:32:25.809" v="181" actId="26606"/>
          <ac:spMkLst>
            <pc:docMk/>
            <pc:sldMk cId="1517881965" sldId="280"/>
            <ac:spMk id="12295" creationId="{6EBF06A5-4173-45DE-87B1-0791E098A374}"/>
          </ac:spMkLst>
        </pc:spChg>
        <pc:spChg chg="add">
          <ac:chgData name="Sian Turvey" userId="9a374997-2901-41ac-b51e-a8948a26085a" providerId="ADAL" clId="{3EBA1278-79A3-4A12-AB27-1F877965C36C}" dt="2022-10-09T12:32:25.809" v="181" actId="26606"/>
          <ac:spMkLst>
            <pc:docMk/>
            <pc:sldMk cId="1517881965" sldId="280"/>
            <ac:spMk id="12297" creationId="{206E9F47-DC46-4A02-B5DB-26B56C39C979}"/>
          </ac:spMkLst>
        </pc:spChg>
        <pc:picChg chg="add mod ord">
          <ac:chgData name="Sian Turvey" userId="9a374997-2901-41ac-b51e-a8948a26085a" providerId="ADAL" clId="{3EBA1278-79A3-4A12-AB27-1F877965C36C}" dt="2022-10-09T12:32:25.809" v="181" actId="26606"/>
          <ac:picMkLst>
            <pc:docMk/>
            <pc:sldMk cId="1517881965" sldId="280"/>
            <ac:picMk id="12290" creationId="{C688D57F-865E-A9D8-7E1D-E12215C83E01}"/>
          </ac:picMkLst>
        </pc:picChg>
      </pc:sldChg>
      <pc:sldChg chg="addSp modSp new mod setBg">
        <pc:chgData name="Sian Turvey" userId="9a374997-2901-41ac-b51e-a8948a26085a" providerId="ADAL" clId="{3EBA1278-79A3-4A12-AB27-1F877965C36C}" dt="2022-10-09T12:33:50.843" v="191" actId="26606"/>
        <pc:sldMkLst>
          <pc:docMk/>
          <pc:sldMk cId="1694812645" sldId="281"/>
        </pc:sldMkLst>
        <pc:spChg chg="mod">
          <ac:chgData name="Sian Turvey" userId="9a374997-2901-41ac-b51e-a8948a26085a" providerId="ADAL" clId="{3EBA1278-79A3-4A12-AB27-1F877965C36C}" dt="2022-10-09T12:33:50.843" v="191" actId="26606"/>
          <ac:spMkLst>
            <pc:docMk/>
            <pc:sldMk cId="1694812645" sldId="281"/>
            <ac:spMk id="2" creationId="{E2A2CC62-2732-1AED-0679-EA76F22D92B9}"/>
          </ac:spMkLst>
        </pc:spChg>
        <pc:spChg chg="mod">
          <ac:chgData name="Sian Turvey" userId="9a374997-2901-41ac-b51e-a8948a26085a" providerId="ADAL" clId="{3EBA1278-79A3-4A12-AB27-1F877965C36C}" dt="2022-10-09T12:33:50.843" v="191" actId="26606"/>
          <ac:spMkLst>
            <pc:docMk/>
            <pc:sldMk cId="1694812645" sldId="281"/>
            <ac:spMk id="3" creationId="{7A495423-9C36-D63F-72B3-B75CC280BBD9}"/>
          </ac:spMkLst>
        </pc:spChg>
        <pc:spChg chg="add">
          <ac:chgData name="Sian Turvey" userId="9a374997-2901-41ac-b51e-a8948a26085a" providerId="ADAL" clId="{3EBA1278-79A3-4A12-AB27-1F877965C36C}" dt="2022-10-09T12:33:50.843" v="191" actId="26606"/>
          <ac:spMkLst>
            <pc:docMk/>
            <pc:sldMk cId="1694812645" sldId="281"/>
            <ac:spMk id="13319" creationId="{45D37F4E-DDB4-456B-97E0-9937730A039F}"/>
          </ac:spMkLst>
        </pc:spChg>
        <pc:spChg chg="add">
          <ac:chgData name="Sian Turvey" userId="9a374997-2901-41ac-b51e-a8948a26085a" providerId="ADAL" clId="{3EBA1278-79A3-4A12-AB27-1F877965C36C}" dt="2022-10-09T12:33:50.843" v="191" actId="26606"/>
          <ac:spMkLst>
            <pc:docMk/>
            <pc:sldMk cId="1694812645" sldId="281"/>
            <ac:spMk id="13321" creationId="{B2DD41CD-8F47-4F56-AD12-4E2FF7696987}"/>
          </ac:spMkLst>
        </pc:spChg>
        <pc:picChg chg="add mod">
          <ac:chgData name="Sian Turvey" userId="9a374997-2901-41ac-b51e-a8948a26085a" providerId="ADAL" clId="{3EBA1278-79A3-4A12-AB27-1F877965C36C}" dt="2022-10-09T12:33:50.843" v="191" actId="26606"/>
          <ac:picMkLst>
            <pc:docMk/>
            <pc:sldMk cId="1694812645" sldId="281"/>
            <ac:picMk id="13314" creationId="{0E14992D-8C63-51C2-E95A-9917C84C2287}"/>
          </ac:picMkLst>
        </pc:picChg>
      </pc:sldChg>
      <pc:sldChg chg="addSp modSp new mod setBg">
        <pc:chgData name="Sian Turvey" userId="9a374997-2901-41ac-b51e-a8948a26085a" providerId="ADAL" clId="{3EBA1278-79A3-4A12-AB27-1F877965C36C}" dt="2022-10-09T12:35:25.696" v="235" actId="26606"/>
        <pc:sldMkLst>
          <pc:docMk/>
          <pc:sldMk cId="1474298112" sldId="282"/>
        </pc:sldMkLst>
        <pc:spChg chg="mod">
          <ac:chgData name="Sian Turvey" userId="9a374997-2901-41ac-b51e-a8948a26085a" providerId="ADAL" clId="{3EBA1278-79A3-4A12-AB27-1F877965C36C}" dt="2022-10-09T12:35:25.696" v="235" actId="26606"/>
          <ac:spMkLst>
            <pc:docMk/>
            <pc:sldMk cId="1474298112" sldId="282"/>
            <ac:spMk id="2" creationId="{9AC13803-1842-4149-59F7-E566E1865D68}"/>
          </ac:spMkLst>
        </pc:spChg>
        <pc:spChg chg="mod">
          <ac:chgData name="Sian Turvey" userId="9a374997-2901-41ac-b51e-a8948a26085a" providerId="ADAL" clId="{3EBA1278-79A3-4A12-AB27-1F877965C36C}" dt="2022-10-09T12:35:25.696" v="235" actId="26606"/>
          <ac:spMkLst>
            <pc:docMk/>
            <pc:sldMk cId="1474298112" sldId="282"/>
            <ac:spMk id="3" creationId="{B0A237A1-699E-4456-A57B-A5C166537A3B}"/>
          </ac:spMkLst>
        </pc:spChg>
        <pc:spChg chg="add">
          <ac:chgData name="Sian Turvey" userId="9a374997-2901-41ac-b51e-a8948a26085a" providerId="ADAL" clId="{3EBA1278-79A3-4A12-AB27-1F877965C36C}" dt="2022-10-09T12:35:25.696" v="235" actId="26606"/>
          <ac:spMkLst>
            <pc:docMk/>
            <pc:sldMk cId="1474298112" sldId="282"/>
            <ac:spMk id="9" creationId="{C413D172-8B6A-47F5-9813-DE455773F3FB}"/>
          </ac:spMkLst>
        </pc:spChg>
        <pc:picChg chg="add">
          <ac:chgData name="Sian Turvey" userId="9a374997-2901-41ac-b51e-a8948a26085a" providerId="ADAL" clId="{3EBA1278-79A3-4A12-AB27-1F877965C36C}" dt="2022-10-09T12:35:25.696" v="235" actId="26606"/>
          <ac:picMkLst>
            <pc:docMk/>
            <pc:sldMk cId="1474298112" sldId="282"/>
            <ac:picMk id="5" creationId="{CAC2EB01-9298-4438-3599-62BA868C598B}"/>
          </ac:picMkLst>
        </pc:picChg>
      </pc:sldChg>
      <pc:sldChg chg="addSp modSp new mod setBg">
        <pc:chgData name="Sian Turvey" userId="9a374997-2901-41ac-b51e-a8948a26085a" providerId="ADAL" clId="{3EBA1278-79A3-4A12-AB27-1F877965C36C}" dt="2022-10-09T12:36:48.459" v="255" actId="255"/>
        <pc:sldMkLst>
          <pc:docMk/>
          <pc:sldMk cId="2458958351" sldId="283"/>
        </pc:sldMkLst>
        <pc:spChg chg="mod">
          <ac:chgData name="Sian Turvey" userId="9a374997-2901-41ac-b51e-a8948a26085a" providerId="ADAL" clId="{3EBA1278-79A3-4A12-AB27-1F877965C36C}" dt="2022-10-09T12:36:41.421" v="254" actId="26606"/>
          <ac:spMkLst>
            <pc:docMk/>
            <pc:sldMk cId="2458958351" sldId="283"/>
            <ac:spMk id="2" creationId="{EE6768F1-D047-545A-C9B6-09AC122BB3F2}"/>
          </ac:spMkLst>
        </pc:spChg>
        <pc:spChg chg="mod">
          <ac:chgData name="Sian Turvey" userId="9a374997-2901-41ac-b51e-a8948a26085a" providerId="ADAL" clId="{3EBA1278-79A3-4A12-AB27-1F877965C36C}" dt="2022-10-09T12:36:48.459" v="255" actId="255"/>
          <ac:spMkLst>
            <pc:docMk/>
            <pc:sldMk cId="2458958351" sldId="283"/>
            <ac:spMk id="3" creationId="{A09809DC-0EB6-7650-16FB-6D67622BA7BB}"/>
          </ac:spMkLst>
        </pc:spChg>
        <pc:spChg chg="add">
          <ac:chgData name="Sian Turvey" userId="9a374997-2901-41ac-b51e-a8948a26085a" providerId="ADAL" clId="{3EBA1278-79A3-4A12-AB27-1F877965C36C}" dt="2022-10-09T12:36:41.421" v="254" actId="26606"/>
          <ac:spMkLst>
            <pc:docMk/>
            <pc:sldMk cId="2458958351" sldId="283"/>
            <ac:spMk id="14343" creationId="{45D37F4E-DDB4-456B-97E0-9937730A039F}"/>
          </ac:spMkLst>
        </pc:spChg>
        <pc:spChg chg="add">
          <ac:chgData name="Sian Turvey" userId="9a374997-2901-41ac-b51e-a8948a26085a" providerId="ADAL" clId="{3EBA1278-79A3-4A12-AB27-1F877965C36C}" dt="2022-10-09T12:36:41.421" v="254" actId="26606"/>
          <ac:spMkLst>
            <pc:docMk/>
            <pc:sldMk cId="2458958351" sldId="283"/>
            <ac:spMk id="14345" creationId="{B2DD41CD-8F47-4F56-AD12-4E2FF7696987}"/>
          </ac:spMkLst>
        </pc:spChg>
        <pc:picChg chg="add mod">
          <ac:chgData name="Sian Turvey" userId="9a374997-2901-41ac-b51e-a8948a26085a" providerId="ADAL" clId="{3EBA1278-79A3-4A12-AB27-1F877965C36C}" dt="2022-10-09T12:36:41.421" v="254" actId="26606"/>
          <ac:picMkLst>
            <pc:docMk/>
            <pc:sldMk cId="2458958351" sldId="283"/>
            <ac:picMk id="14338" creationId="{324869E4-6501-8DDE-7776-041862077C68}"/>
          </ac:picMkLst>
        </pc:picChg>
      </pc:sldChg>
      <pc:sldChg chg="addSp modSp new mod setBg">
        <pc:chgData name="Sian Turvey" userId="9a374997-2901-41ac-b51e-a8948a26085a" providerId="ADAL" clId="{3EBA1278-79A3-4A12-AB27-1F877965C36C}" dt="2022-10-09T12:37:33.988" v="266" actId="26606"/>
        <pc:sldMkLst>
          <pc:docMk/>
          <pc:sldMk cId="2546860009" sldId="284"/>
        </pc:sldMkLst>
        <pc:spChg chg="mod">
          <ac:chgData name="Sian Turvey" userId="9a374997-2901-41ac-b51e-a8948a26085a" providerId="ADAL" clId="{3EBA1278-79A3-4A12-AB27-1F877965C36C}" dt="2022-10-09T12:37:33.988" v="266" actId="26606"/>
          <ac:spMkLst>
            <pc:docMk/>
            <pc:sldMk cId="2546860009" sldId="284"/>
            <ac:spMk id="2" creationId="{21796BEF-DEFE-5B10-F27E-B6F16F297E96}"/>
          </ac:spMkLst>
        </pc:spChg>
        <pc:spChg chg="mod ord">
          <ac:chgData name="Sian Turvey" userId="9a374997-2901-41ac-b51e-a8948a26085a" providerId="ADAL" clId="{3EBA1278-79A3-4A12-AB27-1F877965C36C}" dt="2022-10-09T12:37:33.988" v="266" actId="26606"/>
          <ac:spMkLst>
            <pc:docMk/>
            <pc:sldMk cId="2546860009" sldId="284"/>
            <ac:spMk id="3" creationId="{BB48A116-40F3-6A37-61DC-1C4E8778F287}"/>
          </ac:spMkLst>
        </pc:spChg>
        <pc:spChg chg="add">
          <ac:chgData name="Sian Turvey" userId="9a374997-2901-41ac-b51e-a8948a26085a" providerId="ADAL" clId="{3EBA1278-79A3-4A12-AB27-1F877965C36C}" dt="2022-10-09T12:37:33.988" v="266" actId="26606"/>
          <ac:spMkLst>
            <pc:docMk/>
            <pc:sldMk cId="2546860009" sldId="284"/>
            <ac:spMk id="15367" creationId="{4038CB10-1F5C-4D54-9DF7-12586DE5B007}"/>
          </ac:spMkLst>
        </pc:spChg>
        <pc:spChg chg="add">
          <ac:chgData name="Sian Turvey" userId="9a374997-2901-41ac-b51e-a8948a26085a" providerId="ADAL" clId="{3EBA1278-79A3-4A12-AB27-1F877965C36C}" dt="2022-10-09T12:37:33.988" v="266" actId="26606"/>
          <ac:spMkLst>
            <pc:docMk/>
            <pc:sldMk cId="2546860009" sldId="284"/>
            <ac:spMk id="15369" creationId="{73ED6512-6858-4552-B699-9A97FE9A4EA2}"/>
          </ac:spMkLst>
        </pc:spChg>
        <pc:picChg chg="add mod">
          <ac:chgData name="Sian Turvey" userId="9a374997-2901-41ac-b51e-a8948a26085a" providerId="ADAL" clId="{3EBA1278-79A3-4A12-AB27-1F877965C36C}" dt="2022-10-09T12:37:33.988" v="266" actId="26606"/>
          <ac:picMkLst>
            <pc:docMk/>
            <pc:sldMk cId="2546860009" sldId="284"/>
            <ac:picMk id="15362" creationId="{C213B9EB-F6DB-CB75-0E3A-D7B0088EF43D}"/>
          </ac:picMkLst>
        </pc:picChg>
      </pc:sldChg>
      <pc:sldChg chg="modSp new mod">
        <pc:chgData name="Sian Turvey" userId="9a374997-2901-41ac-b51e-a8948a26085a" providerId="ADAL" clId="{3EBA1278-79A3-4A12-AB27-1F877965C36C}" dt="2022-10-09T12:38:43.457" v="292" actId="6549"/>
        <pc:sldMkLst>
          <pc:docMk/>
          <pc:sldMk cId="1414906740" sldId="285"/>
        </pc:sldMkLst>
        <pc:spChg chg="mod">
          <ac:chgData name="Sian Turvey" userId="9a374997-2901-41ac-b51e-a8948a26085a" providerId="ADAL" clId="{3EBA1278-79A3-4A12-AB27-1F877965C36C}" dt="2022-10-09T12:38:27.880" v="289" actId="20577"/>
          <ac:spMkLst>
            <pc:docMk/>
            <pc:sldMk cId="1414906740" sldId="285"/>
            <ac:spMk id="2" creationId="{8EF2116D-86B3-7863-78A8-2E73C6FB59E0}"/>
          </ac:spMkLst>
        </pc:spChg>
        <pc:spChg chg="mod">
          <ac:chgData name="Sian Turvey" userId="9a374997-2901-41ac-b51e-a8948a26085a" providerId="ADAL" clId="{3EBA1278-79A3-4A12-AB27-1F877965C36C}" dt="2022-10-09T12:38:43.457" v="292" actId="6549"/>
          <ac:spMkLst>
            <pc:docMk/>
            <pc:sldMk cId="1414906740" sldId="285"/>
            <ac:spMk id="3" creationId="{87758259-61BA-FB59-F2C1-4E9A4E0FB1BE}"/>
          </ac:spMkLst>
        </pc:spChg>
      </pc:sldChg>
      <pc:sldChg chg="addSp delSp modSp new mod setBg">
        <pc:chgData name="Sian Turvey" userId="9a374997-2901-41ac-b51e-a8948a26085a" providerId="ADAL" clId="{3EBA1278-79A3-4A12-AB27-1F877965C36C}" dt="2022-10-09T12:45:37.516" v="360" actId="26606"/>
        <pc:sldMkLst>
          <pc:docMk/>
          <pc:sldMk cId="4090334876" sldId="286"/>
        </pc:sldMkLst>
        <pc:spChg chg="mod">
          <ac:chgData name="Sian Turvey" userId="9a374997-2901-41ac-b51e-a8948a26085a" providerId="ADAL" clId="{3EBA1278-79A3-4A12-AB27-1F877965C36C}" dt="2022-10-09T12:45:37.516" v="360" actId="26606"/>
          <ac:spMkLst>
            <pc:docMk/>
            <pc:sldMk cId="4090334876" sldId="286"/>
            <ac:spMk id="2" creationId="{82D352CC-5B9E-2C98-5A06-09A5B005C627}"/>
          </ac:spMkLst>
        </pc:spChg>
        <pc:spChg chg="del mod">
          <ac:chgData name="Sian Turvey" userId="9a374997-2901-41ac-b51e-a8948a26085a" providerId="ADAL" clId="{3EBA1278-79A3-4A12-AB27-1F877965C36C}" dt="2022-10-09T12:44:36.543" v="326"/>
          <ac:spMkLst>
            <pc:docMk/>
            <pc:sldMk cId="4090334876" sldId="286"/>
            <ac:spMk id="3" creationId="{181DB61C-6EBF-027A-9579-296260A6FFDF}"/>
          </ac:spMkLst>
        </pc:spChg>
        <pc:spChg chg="add">
          <ac:chgData name="Sian Turvey" userId="9a374997-2901-41ac-b51e-a8948a26085a" providerId="ADAL" clId="{3EBA1278-79A3-4A12-AB27-1F877965C36C}" dt="2022-10-09T12:45:37.516" v="360" actId="26606"/>
          <ac:spMkLst>
            <pc:docMk/>
            <pc:sldMk cId="4090334876" sldId="286"/>
            <ac:spMk id="9" creationId="{D12DDE76-C203-4047-9998-63900085B5E8}"/>
          </ac:spMkLst>
        </pc:spChg>
        <pc:picChg chg="add mod">
          <ac:chgData name="Sian Turvey" userId="9a374997-2901-41ac-b51e-a8948a26085a" providerId="ADAL" clId="{3EBA1278-79A3-4A12-AB27-1F877965C36C}" dt="2022-10-09T12:45:37.516" v="360" actId="26606"/>
          <ac:picMkLst>
            <pc:docMk/>
            <pc:sldMk cId="4090334876" sldId="286"/>
            <ac:picMk id="4" creationId="{D605E591-C2CF-4930-2562-04072F963977}"/>
          </ac:picMkLst>
        </pc:picChg>
      </pc:sldChg>
      <pc:sldChg chg="addSp modSp new mod setBg">
        <pc:chgData name="Sian Turvey" userId="9a374997-2901-41ac-b51e-a8948a26085a" providerId="ADAL" clId="{3EBA1278-79A3-4A12-AB27-1F877965C36C}" dt="2022-10-09T12:45:28.498" v="359" actId="26606"/>
        <pc:sldMkLst>
          <pc:docMk/>
          <pc:sldMk cId="8926621" sldId="287"/>
        </pc:sldMkLst>
        <pc:spChg chg="mod">
          <ac:chgData name="Sian Turvey" userId="9a374997-2901-41ac-b51e-a8948a26085a" providerId="ADAL" clId="{3EBA1278-79A3-4A12-AB27-1F877965C36C}" dt="2022-10-09T12:45:28.498" v="359" actId="26606"/>
          <ac:spMkLst>
            <pc:docMk/>
            <pc:sldMk cId="8926621" sldId="287"/>
            <ac:spMk id="2" creationId="{9FF6D042-E4A0-10A6-B08A-B7C8B7FAC8AC}"/>
          </ac:spMkLst>
        </pc:spChg>
        <pc:spChg chg="mod">
          <ac:chgData name="Sian Turvey" userId="9a374997-2901-41ac-b51e-a8948a26085a" providerId="ADAL" clId="{3EBA1278-79A3-4A12-AB27-1F877965C36C}" dt="2022-10-09T12:45:28.498" v="359" actId="26606"/>
          <ac:spMkLst>
            <pc:docMk/>
            <pc:sldMk cId="8926621" sldId="287"/>
            <ac:spMk id="3" creationId="{2C1709F6-99E6-EB78-378B-083F924C0598}"/>
          </ac:spMkLst>
        </pc:spChg>
        <pc:spChg chg="add">
          <ac:chgData name="Sian Turvey" userId="9a374997-2901-41ac-b51e-a8948a26085a" providerId="ADAL" clId="{3EBA1278-79A3-4A12-AB27-1F877965C36C}" dt="2022-10-09T12:45:28.498" v="359" actId="26606"/>
          <ac:spMkLst>
            <pc:docMk/>
            <pc:sldMk cId="8926621" sldId="287"/>
            <ac:spMk id="9" creationId="{C413D172-8B6A-47F5-9813-DE455773F3FB}"/>
          </ac:spMkLst>
        </pc:spChg>
        <pc:picChg chg="add">
          <ac:chgData name="Sian Turvey" userId="9a374997-2901-41ac-b51e-a8948a26085a" providerId="ADAL" clId="{3EBA1278-79A3-4A12-AB27-1F877965C36C}" dt="2022-10-09T12:45:28.498" v="359" actId="26606"/>
          <ac:picMkLst>
            <pc:docMk/>
            <pc:sldMk cId="8926621" sldId="287"/>
            <ac:picMk id="5" creationId="{8E133959-20F1-3F24-53B1-2C9A647324E6}"/>
          </ac:picMkLst>
        </pc:picChg>
      </pc:sldChg>
      <pc:sldChg chg="modSp new mod">
        <pc:chgData name="Sian Turvey" userId="9a374997-2901-41ac-b51e-a8948a26085a" providerId="ADAL" clId="{3EBA1278-79A3-4A12-AB27-1F877965C36C}" dt="2022-10-09T12:47:33.310" v="438" actId="20577"/>
        <pc:sldMkLst>
          <pc:docMk/>
          <pc:sldMk cId="3686604955" sldId="288"/>
        </pc:sldMkLst>
        <pc:spChg chg="mod">
          <ac:chgData name="Sian Turvey" userId="9a374997-2901-41ac-b51e-a8948a26085a" providerId="ADAL" clId="{3EBA1278-79A3-4A12-AB27-1F877965C36C}" dt="2022-10-09T12:47:15.230" v="434" actId="20577"/>
          <ac:spMkLst>
            <pc:docMk/>
            <pc:sldMk cId="3686604955" sldId="288"/>
            <ac:spMk id="2" creationId="{14E768B9-0027-2153-EE04-775D0F728CC7}"/>
          </ac:spMkLst>
        </pc:spChg>
        <pc:spChg chg="mod">
          <ac:chgData name="Sian Turvey" userId="9a374997-2901-41ac-b51e-a8948a26085a" providerId="ADAL" clId="{3EBA1278-79A3-4A12-AB27-1F877965C36C}" dt="2022-10-09T12:47:33.310" v="438" actId="20577"/>
          <ac:spMkLst>
            <pc:docMk/>
            <pc:sldMk cId="3686604955" sldId="288"/>
            <ac:spMk id="3" creationId="{66C94803-6F86-E493-9B7B-6D4D8F53156C}"/>
          </ac:spMkLst>
        </pc:spChg>
      </pc:sldChg>
      <pc:sldChg chg="addSp delSp modSp new mod setBg">
        <pc:chgData name="Sian Turvey" userId="9a374997-2901-41ac-b51e-a8948a26085a" providerId="ADAL" clId="{3EBA1278-79A3-4A12-AB27-1F877965C36C}" dt="2022-10-09T12:50:40.353" v="480" actId="20577"/>
        <pc:sldMkLst>
          <pc:docMk/>
          <pc:sldMk cId="1468795654" sldId="289"/>
        </pc:sldMkLst>
        <pc:spChg chg="mod ord">
          <ac:chgData name="Sian Turvey" userId="9a374997-2901-41ac-b51e-a8948a26085a" providerId="ADAL" clId="{3EBA1278-79A3-4A12-AB27-1F877965C36C}" dt="2022-10-09T12:50:40.353" v="480" actId="20577"/>
          <ac:spMkLst>
            <pc:docMk/>
            <pc:sldMk cId="1468795654" sldId="289"/>
            <ac:spMk id="2" creationId="{67BBCC9A-DDC2-4365-5715-8B6C5A8EC2CF}"/>
          </ac:spMkLst>
        </pc:spChg>
        <pc:spChg chg="del">
          <ac:chgData name="Sian Turvey" userId="9a374997-2901-41ac-b51e-a8948a26085a" providerId="ADAL" clId="{3EBA1278-79A3-4A12-AB27-1F877965C36C}" dt="2022-10-09T12:48:24.977" v="440"/>
          <ac:spMkLst>
            <pc:docMk/>
            <pc:sldMk cId="1468795654" sldId="289"/>
            <ac:spMk id="3" creationId="{CE1C6981-4928-7456-973F-915ED48AC459}"/>
          </ac:spMkLst>
        </pc:spChg>
        <pc:spChg chg="add del">
          <ac:chgData name="Sian Turvey" userId="9a374997-2901-41ac-b51e-a8948a26085a" providerId="ADAL" clId="{3EBA1278-79A3-4A12-AB27-1F877965C36C}" dt="2022-10-09T12:50:07.693" v="448" actId="26606"/>
          <ac:spMkLst>
            <pc:docMk/>
            <pc:sldMk cId="1468795654" sldId="289"/>
            <ac:spMk id="9" creationId="{D4771268-CB57-404A-9271-370EB28F6090}"/>
          </ac:spMkLst>
        </pc:spChg>
        <pc:spChg chg="add">
          <ac:chgData name="Sian Turvey" userId="9a374997-2901-41ac-b51e-a8948a26085a" providerId="ADAL" clId="{3EBA1278-79A3-4A12-AB27-1F877965C36C}" dt="2022-10-09T12:50:07.693" v="448" actId="26606"/>
          <ac:spMkLst>
            <pc:docMk/>
            <pc:sldMk cId="1468795654" sldId="289"/>
            <ac:spMk id="14" creationId="{08E89D5E-1885-4160-AC77-CC471DD1D0DB}"/>
          </ac:spMkLst>
        </pc:spChg>
        <pc:picChg chg="add mod">
          <ac:chgData name="Sian Turvey" userId="9a374997-2901-41ac-b51e-a8948a26085a" providerId="ADAL" clId="{3EBA1278-79A3-4A12-AB27-1F877965C36C}" dt="2022-10-09T12:50:07.693" v="448" actId="26606"/>
          <ac:picMkLst>
            <pc:docMk/>
            <pc:sldMk cId="1468795654" sldId="289"/>
            <ac:picMk id="4" creationId="{8CFA5B5E-E79E-6784-97E0-D632F934D7DC}"/>
          </ac:picMkLst>
        </pc:picChg>
        <pc:picChg chg="add mod">
          <ac:chgData name="Sian Turvey" userId="9a374997-2901-41ac-b51e-a8948a26085a" providerId="ADAL" clId="{3EBA1278-79A3-4A12-AB27-1F877965C36C}" dt="2022-10-09T12:50:13.241" v="450" actId="14100"/>
          <ac:picMkLst>
            <pc:docMk/>
            <pc:sldMk cId="1468795654" sldId="289"/>
            <ac:picMk id="5" creationId="{CFFE5088-2E9B-777F-50C3-7A4E6EB96A78}"/>
          </ac:picMkLst>
        </pc:picChg>
        <pc:cxnChg chg="add">
          <ac:chgData name="Sian Turvey" userId="9a374997-2901-41ac-b51e-a8948a26085a" providerId="ADAL" clId="{3EBA1278-79A3-4A12-AB27-1F877965C36C}" dt="2022-10-09T12:50:07.693" v="448" actId="26606"/>
          <ac:cxnSpMkLst>
            <pc:docMk/>
            <pc:sldMk cId="1468795654" sldId="289"/>
            <ac:cxnSpMk id="16" creationId="{550D2BD1-98F9-412D-905B-3A843EF4078B}"/>
          </ac:cxnSpMkLst>
        </pc:cxnChg>
      </pc:sldChg>
      <pc:sldChg chg="addSp delSp modSp new mod setBg">
        <pc:chgData name="Sian Turvey" userId="9a374997-2901-41ac-b51e-a8948a26085a" providerId="ADAL" clId="{3EBA1278-79A3-4A12-AB27-1F877965C36C}" dt="2022-10-09T12:51:29.418" v="501" actId="26606"/>
        <pc:sldMkLst>
          <pc:docMk/>
          <pc:sldMk cId="105964226" sldId="290"/>
        </pc:sldMkLst>
        <pc:spChg chg="mod">
          <ac:chgData name="Sian Turvey" userId="9a374997-2901-41ac-b51e-a8948a26085a" providerId="ADAL" clId="{3EBA1278-79A3-4A12-AB27-1F877965C36C}" dt="2022-10-09T12:51:29.418" v="501" actId="26606"/>
          <ac:spMkLst>
            <pc:docMk/>
            <pc:sldMk cId="105964226" sldId="290"/>
            <ac:spMk id="2" creationId="{BFF9D338-E4F6-51AA-3D7A-CF95CE4840A2}"/>
          </ac:spMkLst>
        </pc:spChg>
        <pc:spChg chg="del">
          <ac:chgData name="Sian Turvey" userId="9a374997-2901-41ac-b51e-a8948a26085a" providerId="ADAL" clId="{3EBA1278-79A3-4A12-AB27-1F877965C36C}" dt="2022-10-09T12:51:08.404" v="481"/>
          <ac:spMkLst>
            <pc:docMk/>
            <pc:sldMk cId="105964226" sldId="290"/>
            <ac:spMk id="3" creationId="{8AF691FC-AD09-5789-4F7D-BA5E3D697150}"/>
          </ac:spMkLst>
        </pc:spChg>
        <pc:spChg chg="add del">
          <ac:chgData name="Sian Turvey" userId="9a374997-2901-41ac-b51e-a8948a26085a" providerId="ADAL" clId="{3EBA1278-79A3-4A12-AB27-1F877965C36C}" dt="2022-10-09T12:51:29.412" v="500" actId="26606"/>
          <ac:spMkLst>
            <pc:docMk/>
            <pc:sldMk cId="105964226" sldId="290"/>
            <ac:spMk id="8" creationId="{87784D3E-320C-B141-ADA5-52557E8A54F1}"/>
          </ac:spMkLst>
        </pc:spChg>
        <pc:spChg chg="add del">
          <ac:chgData name="Sian Turvey" userId="9a374997-2901-41ac-b51e-a8948a26085a" providerId="ADAL" clId="{3EBA1278-79A3-4A12-AB27-1F877965C36C}" dt="2022-10-09T12:51:29.412" v="500" actId="26606"/>
          <ac:spMkLst>
            <pc:docMk/>
            <pc:sldMk cId="105964226" sldId="290"/>
            <ac:spMk id="11" creationId="{327D73B4-9F5C-4A64-A179-51B9500CB8B5}"/>
          </ac:spMkLst>
        </pc:spChg>
        <pc:spChg chg="add del">
          <ac:chgData name="Sian Turvey" userId="9a374997-2901-41ac-b51e-a8948a26085a" providerId="ADAL" clId="{3EBA1278-79A3-4A12-AB27-1F877965C36C}" dt="2022-10-09T12:51:29.412" v="500" actId="26606"/>
          <ac:spMkLst>
            <pc:docMk/>
            <pc:sldMk cId="105964226" sldId="290"/>
            <ac:spMk id="13" creationId="{C1F06963-6374-4B48-844F-071A9BAAAE02}"/>
          </ac:spMkLst>
        </pc:spChg>
        <pc:spChg chg="add del">
          <ac:chgData name="Sian Turvey" userId="9a374997-2901-41ac-b51e-a8948a26085a" providerId="ADAL" clId="{3EBA1278-79A3-4A12-AB27-1F877965C36C}" dt="2022-10-09T12:51:29.412" v="500" actId="26606"/>
          <ac:spMkLst>
            <pc:docMk/>
            <pc:sldMk cId="105964226" sldId="290"/>
            <ac:spMk id="15" creationId="{6CB927A4-E432-4310-9CD5-E89FF5063179}"/>
          </ac:spMkLst>
        </pc:spChg>
        <pc:spChg chg="add del">
          <ac:chgData name="Sian Turvey" userId="9a374997-2901-41ac-b51e-a8948a26085a" providerId="ADAL" clId="{3EBA1278-79A3-4A12-AB27-1F877965C36C}" dt="2022-10-09T12:51:29.412" v="500" actId="26606"/>
          <ac:spMkLst>
            <pc:docMk/>
            <pc:sldMk cId="105964226" sldId="290"/>
            <ac:spMk id="17" creationId="{1453BF6C-B012-48B7-B4E8-6D7AC7C27D02}"/>
          </ac:spMkLst>
        </pc:spChg>
        <pc:spChg chg="add del">
          <ac:chgData name="Sian Turvey" userId="9a374997-2901-41ac-b51e-a8948a26085a" providerId="ADAL" clId="{3EBA1278-79A3-4A12-AB27-1F877965C36C}" dt="2022-10-09T12:51:29.412" v="500" actId="26606"/>
          <ac:spMkLst>
            <pc:docMk/>
            <pc:sldMk cId="105964226" sldId="290"/>
            <ac:spMk id="19" creationId="{E3020543-B24B-4EC4-8FFC-8DD88EEA91A8}"/>
          </ac:spMkLst>
        </pc:spChg>
        <pc:picChg chg="add mod">
          <ac:chgData name="Sian Turvey" userId="9a374997-2901-41ac-b51e-a8948a26085a" providerId="ADAL" clId="{3EBA1278-79A3-4A12-AB27-1F877965C36C}" dt="2022-10-09T12:51:29.418" v="501" actId="26606"/>
          <ac:picMkLst>
            <pc:docMk/>
            <pc:sldMk cId="105964226" sldId="290"/>
            <ac:picMk id="4" creationId="{D7CAD8E1-1971-AA9B-C66F-0B2940A73F50}"/>
          </ac:picMkLst>
        </pc:picChg>
        <pc:cxnChg chg="add del">
          <ac:chgData name="Sian Turvey" userId="9a374997-2901-41ac-b51e-a8948a26085a" providerId="ADAL" clId="{3EBA1278-79A3-4A12-AB27-1F877965C36C}" dt="2022-10-09T12:51:29.412" v="500" actId="26606"/>
          <ac:cxnSpMkLst>
            <pc:docMk/>
            <pc:sldMk cId="105964226" sldId="290"/>
            <ac:cxnSpMk id="21" creationId="{C49DA8F6-BCC1-4447-B54C-57856834B94B}"/>
          </ac:cxnSpMkLst>
        </pc:cxnChg>
      </pc:sldChg>
      <pc:sldChg chg="addSp delSp modSp new mod setBg">
        <pc:chgData name="Sian Turvey" userId="9a374997-2901-41ac-b51e-a8948a26085a" providerId="ADAL" clId="{3EBA1278-79A3-4A12-AB27-1F877965C36C}" dt="2022-10-09T12:53:40.180" v="738" actId="26606"/>
        <pc:sldMkLst>
          <pc:docMk/>
          <pc:sldMk cId="1150730199" sldId="291"/>
        </pc:sldMkLst>
        <pc:spChg chg="mod">
          <ac:chgData name="Sian Turvey" userId="9a374997-2901-41ac-b51e-a8948a26085a" providerId="ADAL" clId="{3EBA1278-79A3-4A12-AB27-1F877965C36C}" dt="2022-10-09T12:53:40.180" v="738" actId="26606"/>
          <ac:spMkLst>
            <pc:docMk/>
            <pc:sldMk cId="1150730199" sldId="291"/>
            <ac:spMk id="2" creationId="{C1508AD7-9642-8226-9DF7-677AE6C4CC3D}"/>
          </ac:spMkLst>
        </pc:spChg>
        <pc:spChg chg="del mod">
          <ac:chgData name="Sian Turvey" userId="9a374997-2901-41ac-b51e-a8948a26085a" providerId="ADAL" clId="{3EBA1278-79A3-4A12-AB27-1F877965C36C}" dt="2022-10-09T12:53:40.180" v="738" actId="26606"/>
          <ac:spMkLst>
            <pc:docMk/>
            <pc:sldMk cId="1150730199" sldId="291"/>
            <ac:spMk id="3" creationId="{056C224A-FDB3-3D83-5AD6-FE5494D1C285}"/>
          </ac:spMkLst>
        </pc:spChg>
        <pc:spChg chg="add">
          <ac:chgData name="Sian Turvey" userId="9a374997-2901-41ac-b51e-a8948a26085a" providerId="ADAL" clId="{3EBA1278-79A3-4A12-AB27-1F877965C36C}" dt="2022-10-09T12:53:40.180" v="738" actId="26606"/>
          <ac:spMkLst>
            <pc:docMk/>
            <pc:sldMk cId="1150730199" sldId="291"/>
            <ac:spMk id="9" creationId="{B819A166-7571-4003-A6B8-B62034C3ED30}"/>
          </ac:spMkLst>
        </pc:spChg>
        <pc:graphicFrameChg chg="add">
          <ac:chgData name="Sian Turvey" userId="9a374997-2901-41ac-b51e-a8948a26085a" providerId="ADAL" clId="{3EBA1278-79A3-4A12-AB27-1F877965C36C}" dt="2022-10-09T12:53:40.180" v="738" actId="26606"/>
          <ac:graphicFrameMkLst>
            <pc:docMk/>
            <pc:sldMk cId="1150730199" sldId="291"/>
            <ac:graphicFrameMk id="5" creationId="{97DD5AFE-CEFB-D855-FDBF-7A46BC2C0619}"/>
          </ac:graphicFrameMkLst>
        </pc:graphicFrameChg>
      </pc:sldChg>
      <pc:sldChg chg="addSp delSp modSp new mod setBg">
        <pc:chgData name="Sian Turvey" userId="9a374997-2901-41ac-b51e-a8948a26085a" providerId="ADAL" clId="{3EBA1278-79A3-4A12-AB27-1F877965C36C}" dt="2022-10-09T12:55:47.645" v="753" actId="26606"/>
        <pc:sldMkLst>
          <pc:docMk/>
          <pc:sldMk cId="3342134163" sldId="292"/>
        </pc:sldMkLst>
        <pc:spChg chg="mod">
          <ac:chgData name="Sian Turvey" userId="9a374997-2901-41ac-b51e-a8948a26085a" providerId="ADAL" clId="{3EBA1278-79A3-4A12-AB27-1F877965C36C}" dt="2022-10-09T12:55:47.645" v="753" actId="26606"/>
          <ac:spMkLst>
            <pc:docMk/>
            <pc:sldMk cId="3342134163" sldId="292"/>
            <ac:spMk id="2" creationId="{D26565F3-F21F-CD27-96E5-A35BF8D5BFBF}"/>
          </ac:spMkLst>
        </pc:spChg>
        <pc:spChg chg="del">
          <ac:chgData name="Sian Turvey" userId="9a374997-2901-41ac-b51e-a8948a26085a" providerId="ADAL" clId="{3EBA1278-79A3-4A12-AB27-1F877965C36C}" dt="2022-10-09T12:55:39.588" v="750"/>
          <ac:spMkLst>
            <pc:docMk/>
            <pc:sldMk cId="3342134163" sldId="292"/>
            <ac:spMk id="3" creationId="{58A9AC63-4FBA-506D-385A-3FCAD9FE7653}"/>
          </ac:spMkLst>
        </pc:spChg>
        <pc:spChg chg="add del">
          <ac:chgData name="Sian Turvey" userId="9a374997-2901-41ac-b51e-a8948a26085a" providerId="ADAL" clId="{3EBA1278-79A3-4A12-AB27-1F877965C36C}" dt="2022-10-09T12:55:47.629" v="752" actId="26606"/>
          <ac:spMkLst>
            <pc:docMk/>
            <pc:sldMk cId="3342134163" sldId="292"/>
            <ac:spMk id="16391" creationId="{D4771268-CB57-404A-9271-370EB28F6090}"/>
          </ac:spMkLst>
        </pc:spChg>
        <pc:spChg chg="add">
          <ac:chgData name="Sian Turvey" userId="9a374997-2901-41ac-b51e-a8948a26085a" providerId="ADAL" clId="{3EBA1278-79A3-4A12-AB27-1F877965C36C}" dt="2022-10-09T12:55:47.645" v="753" actId="26606"/>
          <ac:spMkLst>
            <pc:docMk/>
            <pc:sldMk cId="3342134163" sldId="292"/>
            <ac:spMk id="16393" creationId="{95DA4D23-37FC-4B90-8188-F0377C5FF44B}"/>
          </ac:spMkLst>
        </pc:spChg>
        <pc:spChg chg="add">
          <ac:chgData name="Sian Turvey" userId="9a374997-2901-41ac-b51e-a8948a26085a" providerId="ADAL" clId="{3EBA1278-79A3-4A12-AB27-1F877965C36C}" dt="2022-10-09T12:55:47.645" v="753" actId="26606"/>
          <ac:spMkLst>
            <pc:docMk/>
            <pc:sldMk cId="3342134163" sldId="292"/>
            <ac:spMk id="16394" creationId="{1825AC39-5F85-4CAA-8A81-A1287086B2B6}"/>
          </ac:spMkLst>
        </pc:spChg>
        <pc:spChg chg="add">
          <ac:chgData name="Sian Turvey" userId="9a374997-2901-41ac-b51e-a8948a26085a" providerId="ADAL" clId="{3EBA1278-79A3-4A12-AB27-1F877965C36C}" dt="2022-10-09T12:55:47.645" v="753" actId="26606"/>
          <ac:spMkLst>
            <pc:docMk/>
            <pc:sldMk cId="3342134163" sldId="292"/>
            <ac:spMk id="16395" creationId="{A7A4B465-FBCC-4CD4-89A1-82992A7B47FF}"/>
          </ac:spMkLst>
        </pc:spChg>
        <pc:spChg chg="add">
          <ac:chgData name="Sian Turvey" userId="9a374997-2901-41ac-b51e-a8948a26085a" providerId="ADAL" clId="{3EBA1278-79A3-4A12-AB27-1F877965C36C}" dt="2022-10-09T12:55:47.645" v="753" actId="26606"/>
          <ac:spMkLst>
            <pc:docMk/>
            <pc:sldMk cId="3342134163" sldId="292"/>
            <ac:spMk id="16397" creationId="{909E572F-9CDC-4214-9D42-FF0017649590}"/>
          </ac:spMkLst>
        </pc:spChg>
        <pc:picChg chg="add mod">
          <ac:chgData name="Sian Turvey" userId="9a374997-2901-41ac-b51e-a8948a26085a" providerId="ADAL" clId="{3EBA1278-79A3-4A12-AB27-1F877965C36C}" dt="2022-10-09T12:55:47.645" v="753" actId="26606"/>
          <ac:picMkLst>
            <pc:docMk/>
            <pc:sldMk cId="3342134163" sldId="292"/>
            <ac:picMk id="16386" creationId="{059644AF-F476-CE0B-6BC1-33C00FADCA1F}"/>
          </ac:picMkLst>
        </pc:picChg>
      </pc:sldChg>
      <pc:sldChg chg="addSp delSp modSp new mod setBg">
        <pc:chgData name="Sian Turvey" userId="9a374997-2901-41ac-b51e-a8948a26085a" providerId="ADAL" clId="{3EBA1278-79A3-4A12-AB27-1F877965C36C}" dt="2022-10-09T12:57:07.582" v="773" actId="26606"/>
        <pc:sldMkLst>
          <pc:docMk/>
          <pc:sldMk cId="3146614788" sldId="293"/>
        </pc:sldMkLst>
        <pc:spChg chg="mod">
          <ac:chgData name="Sian Turvey" userId="9a374997-2901-41ac-b51e-a8948a26085a" providerId="ADAL" clId="{3EBA1278-79A3-4A12-AB27-1F877965C36C}" dt="2022-10-09T12:57:07.582" v="773" actId="26606"/>
          <ac:spMkLst>
            <pc:docMk/>
            <pc:sldMk cId="3146614788" sldId="293"/>
            <ac:spMk id="2" creationId="{EE0F2EEC-E465-44BC-197D-E58FF4227E3D}"/>
          </ac:spMkLst>
        </pc:spChg>
        <pc:spChg chg="del mod">
          <ac:chgData name="Sian Turvey" userId="9a374997-2901-41ac-b51e-a8948a26085a" providerId="ADAL" clId="{3EBA1278-79A3-4A12-AB27-1F877965C36C}" dt="2022-10-09T12:57:07.582" v="773" actId="26606"/>
          <ac:spMkLst>
            <pc:docMk/>
            <pc:sldMk cId="3146614788" sldId="293"/>
            <ac:spMk id="3" creationId="{25920176-6454-344E-1279-73B0858E5A73}"/>
          </ac:spMkLst>
        </pc:spChg>
        <pc:spChg chg="add">
          <ac:chgData name="Sian Turvey" userId="9a374997-2901-41ac-b51e-a8948a26085a" providerId="ADAL" clId="{3EBA1278-79A3-4A12-AB27-1F877965C36C}" dt="2022-10-09T12:57:07.582" v="773" actId="26606"/>
          <ac:spMkLst>
            <pc:docMk/>
            <pc:sldMk cId="3146614788" sldId="293"/>
            <ac:spMk id="6" creationId="{53B021B3-DE93-4AB7-8A18-CF5F1CED88B8}"/>
          </ac:spMkLst>
        </pc:spChg>
        <pc:spChg chg="add">
          <ac:chgData name="Sian Turvey" userId="9a374997-2901-41ac-b51e-a8948a26085a" providerId="ADAL" clId="{3EBA1278-79A3-4A12-AB27-1F877965C36C}" dt="2022-10-09T12:57:07.582" v="773" actId="26606"/>
          <ac:spMkLst>
            <pc:docMk/>
            <pc:sldMk cId="3146614788" sldId="293"/>
            <ac:spMk id="11" creationId="{52D502E5-F6B4-4D58-B4AE-FC466FF15EE8}"/>
          </ac:spMkLst>
        </pc:spChg>
        <pc:spChg chg="add">
          <ac:chgData name="Sian Turvey" userId="9a374997-2901-41ac-b51e-a8948a26085a" providerId="ADAL" clId="{3EBA1278-79A3-4A12-AB27-1F877965C36C}" dt="2022-10-09T12:57:07.582" v="773" actId="26606"/>
          <ac:spMkLst>
            <pc:docMk/>
            <pc:sldMk cId="3146614788" sldId="293"/>
            <ac:spMk id="13" creationId="{9DECDBF4-02B6-4BB4-B65B-B8107AD6A9E8}"/>
          </ac:spMkLst>
        </pc:spChg>
        <pc:graphicFrameChg chg="add">
          <ac:chgData name="Sian Turvey" userId="9a374997-2901-41ac-b51e-a8948a26085a" providerId="ADAL" clId="{3EBA1278-79A3-4A12-AB27-1F877965C36C}" dt="2022-10-09T12:57:07.582" v="773" actId="26606"/>
          <ac:graphicFrameMkLst>
            <pc:docMk/>
            <pc:sldMk cId="3146614788" sldId="293"/>
            <ac:graphicFrameMk id="7" creationId="{C594002B-2BB9-8765-16AF-66E7BA9CF125}"/>
          </ac:graphicFrameMkLst>
        </pc:graphicFrameChg>
        <pc:picChg chg="add del">
          <ac:chgData name="Sian Turvey" userId="9a374997-2901-41ac-b51e-a8948a26085a" providerId="ADAL" clId="{3EBA1278-79A3-4A12-AB27-1F877965C36C}" dt="2022-10-09T12:56:54.983" v="762" actId="26606"/>
          <ac:picMkLst>
            <pc:docMk/>
            <pc:sldMk cId="3146614788" sldId="293"/>
            <ac:picMk id="5" creationId="{94AA4A5C-1AF3-A12E-4DA0-6690DDFD58DF}"/>
          </ac:picMkLst>
        </pc:picChg>
        <pc:cxnChg chg="add del">
          <ac:chgData name="Sian Turvey" userId="9a374997-2901-41ac-b51e-a8948a26085a" providerId="ADAL" clId="{3EBA1278-79A3-4A12-AB27-1F877965C36C}" dt="2022-10-09T12:56:54.983" v="762" actId="26606"/>
          <ac:cxnSpMkLst>
            <pc:docMk/>
            <pc:sldMk cId="3146614788" sldId="293"/>
            <ac:cxnSpMk id="9" creationId="{A7F400EE-A8A5-48AF-B4D6-291B52C6F0B0}"/>
          </ac:cxnSpMkLst>
        </pc:cxnChg>
      </pc:sldChg>
      <pc:sldChg chg="addSp delSp modSp new mod setBg">
        <pc:chgData name="Sian Turvey" userId="9a374997-2901-41ac-b51e-a8948a26085a" providerId="ADAL" clId="{3EBA1278-79A3-4A12-AB27-1F877965C36C}" dt="2022-10-09T12:59:20.413" v="801" actId="26606"/>
        <pc:sldMkLst>
          <pc:docMk/>
          <pc:sldMk cId="2787896446" sldId="294"/>
        </pc:sldMkLst>
        <pc:spChg chg="mod ord">
          <ac:chgData name="Sian Turvey" userId="9a374997-2901-41ac-b51e-a8948a26085a" providerId="ADAL" clId="{3EBA1278-79A3-4A12-AB27-1F877965C36C}" dt="2022-10-09T12:59:20.413" v="801" actId="26606"/>
          <ac:spMkLst>
            <pc:docMk/>
            <pc:sldMk cId="2787896446" sldId="294"/>
            <ac:spMk id="2" creationId="{F7D753EC-53D8-5741-0F70-7E9CE4A44AB9}"/>
          </ac:spMkLst>
        </pc:spChg>
        <pc:spChg chg="del">
          <ac:chgData name="Sian Turvey" userId="9a374997-2901-41ac-b51e-a8948a26085a" providerId="ADAL" clId="{3EBA1278-79A3-4A12-AB27-1F877965C36C}" dt="2022-10-09T12:58:22.645" v="775"/>
          <ac:spMkLst>
            <pc:docMk/>
            <pc:sldMk cId="2787896446" sldId="294"/>
            <ac:spMk id="3" creationId="{AF7119EA-6F21-D492-9BF3-FFD444919E7D}"/>
          </ac:spMkLst>
        </pc:spChg>
        <pc:spChg chg="add">
          <ac:chgData name="Sian Turvey" userId="9a374997-2901-41ac-b51e-a8948a26085a" providerId="ADAL" clId="{3EBA1278-79A3-4A12-AB27-1F877965C36C}" dt="2022-10-09T12:59:20.413" v="801" actId="26606"/>
          <ac:spMkLst>
            <pc:docMk/>
            <pc:sldMk cId="2787896446" sldId="294"/>
            <ac:spMk id="17415" creationId="{A5711A0E-A428-4ED1-96CB-33D69FD842E4}"/>
          </ac:spMkLst>
        </pc:spChg>
        <pc:picChg chg="add mod">
          <ac:chgData name="Sian Turvey" userId="9a374997-2901-41ac-b51e-a8948a26085a" providerId="ADAL" clId="{3EBA1278-79A3-4A12-AB27-1F877965C36C}" dt="2022-10-09T12:59:20.413" v="801" actId="26606"/>
          <ac:picMkLst>
            <pc:docMk/>
            <pc:sldMk cId="2787896446" sldId="294"/>
            <ac:picMk id="4" creationId="{6AA252AD-A322-AFC0-F48F-1851EDE5BDD4}"/>
          </ac:picMkLst>
        </pc:picChg>
        <pc:picChg chg="add mod">
          <ac:chgData name="Sian Turvey" userId="9a374997-2901-41ac-b51e-a8948a26085a" providerId="ADAL" clId="{3EBA1278-79A3-4A12-AB27-1F877965C36C}" dt="2022-10-09T12:59:20.413" v="801" actId="26606"/>
          <ac:picMkLst>
            <pc:docMk/>
            <pc:sldMk cId="2787896446" sldId="294"/>
            <ac:picMk id="17410" creationId="{31BBF5E1-DD23-4AC4-2395-3359623599ED}"/>
          </ac:picMkLst>
        </pc:picChg>
      </pc:sldChg>
      <pc:sldChg chg="addSp delSp modSp new mod setBg">
        <pc:chgData name="Sian Turvey" userId="9a374997-2901-41ac-b51e-a8948a26085a" providerId="ADAL" clId="{3EBA1278-79A3-4A12-AB27-1F877965C36C}" dt="2022-10-09T13:08:14.814" v="830" actId="26606"/>
        <pc:sldMkLst>
          <pc:docMk/>
          <pc:sldMk cId="3639339510" sldId="295"/>
        </pc:sldMkLst>
        <pc:spChg chg="mod">
          <ac:chgData name="Sian Turvey" userId="9a374997-2901-41ac-b51e-a8948a26085a" providerId="ADAL" clId="{3EBA1278-79A3-4A12-AB27-1F877965C36C}" dt="2022-10-09T13:08:14.814" v="830" actId="26606"/>
          <ac:spMkLst>
            <pc:docMk/>
            <pc:sldMk cId="3639339510" sldId="295"/>
            <ac:spMk id="2" creationId="{6E46CDD3-3BC0-737E-5005-FEEA7792DE2A}"/>
          </ac:spMkLst>
        </pc:spChg>
        <pc:spChg chg="del mod">
          <ac:chgData name="Sian Turvey" userId="9a374997-2901-41ac-b51e-a8948a26085a" providerId="ADAL" clId="{3EBA1278-79A3-4A12-AB27-1F877965C36C}" dt="2022-10-09T13:08:14.814" v="830" actId="26606"/>
          <ac:spMkLst>
            <pc:docMk/>
            <pc:sldMk cId="3639339510" sldId="295"/>
            <ac:spMk id="3" creationId="{FC093B67-ADD0-44BF-361A-24BFBF89CD12}"/>
          </ac:spMkLst>
        </pc:spChg>
        <pc:spChg chg="add">
          <ac:chgData name="Sian Turvey" userId="9a374997-2901-41ac-b51e-a8948a26085a" providerId="ADAL" clId="{3EBA1278-79A3-4A12-AB27-1F877965C36C}" dt="2022-10-09T13:08:14.814" v="830" actId="26606"/>
          <ac:spMkLst>
            <pc:docMk/>
            <pc:sldMk cId="3639339510" sldId="295"/>
            <ac:spMk id="9" creationId="{53B021B3-DE93-4AB7-8A18-CF5F1CED88B8}"/>
          </ac:spMkLst>
        </pc:spChg>
        <pc:spChg chg="add">
          <ac:chgData name="Sian Turvey" userId="9a374997-2901-41ac-b51e-a8948a26085a" providerId="ADAL" clId="{3EBA1278-79A3-4A12-AB27-1F877965C36C}" dt="2022-10-09T13:08:14.814" v="830" actId="26606"/>
          <ac:spMkLst>
            <pc:docMk/>
            <pc:sldMk cId="3639339510" sldId="295"/>
            <ac:spMk id="11" creationId="{52D502E5-F6B4-4D58-B4AE-FC466FF15EE8}"/>
          </ac:spMkLst>
        </pc:spChg>
        <pc:spChg chg="add">
          <ac:chgData name="Sian Turvey" userId="9a374997-2901-41ac-b51e-a8948a26085a" providerId="ADAL" clId="{3EBA1278-79A3-4A12-AB27-1F877965C36C}" dt="2022-10-09T13:08:14.814" v="830" actId="26606"/>
          <ac:spMkLst>
            <pc:docMk/>
            <pc:sldMk cId="3639339510" sldId="295"/>
            <ac:spMk id="13" creationId="{9DECDBF4-02B6-4BB4-B65B-B8107AD6A9E8}"/>
          </ac:spMkLst>
        </pc:spChg>
        <pc:graphicFrameChg chg="add">
          <ac:chgData name="Sian Turvey" userId="9a374997-2901-41ac-b51e-a8948a26085a" providerId="ADAL" clId="{3EBA1278-79A3-4A12-AB27-1F877965C36C}" dt="2022-10-09T13:08:14.814" v="830" actId="26606"/>
          <ac:graphicFrameMkLst>
            <pc:docMk/>
            <pc:sldMk cId="3639339510" sldId="295"/>
            <ac:graphicFrameMk id="5" creationId="{DA5AECA0-236C-A4ED-7A6A-90EAC1945C8C}"/>
          </ac:graphicFrameMkLst>
        </pc:graphicFrameChg>
      </pc:sldChg>
      <pc:sldChg chg="addSp delSp modSp new mod setBg">
        <pc:chgData name="Sian Turvey" userId="9a374997-2901-41ac-b51e-a8948a26085a" providerId="ADAL" clId="{3EBA1278-79A3-4A12-AB27-1F877965C36C}" dt="2022-10-09T13:08:43.565" v="863" actId="26606"/>
        <pc:sldMkLst>
          <pc:docMk/>
          <pc:sldMk cId="928268407" sldId="296"/>
        </pc:sldMkLst>
        <pc:spChg chg="mod">
          <ac:chgData name="Sian Turvey" userId="9a374997-2901-41ac-b51e-a8948a26085a" providerId="ADAL" clId="{3EBA1278-79A3-4A12-AB27-1F877965C36C}" dt="2022-10-09T13:08:43.565" v="863" actId="26606"/>
          <ac:spMkLst>
            <pc:docMk/>
            <pc:sldMk cId="928268407" sldId="296"/>
            <ac:spMk id="2" creationId="{42ADF977-8AF5-DF91-2FB2-C52FA066C0F9}"/>
          </ac:spMkLst>
        </pc:spChg>
        <pc:spChg chg="del mod">
          <ac:chgData name="Sian Turvey" userId="9a374997-2901-41ac-b51e-a8948a26085a" providerId="ADAL" clId="{3EBA1278-79A3-4A12-AB27-1F877965C36C}" dt="2022-10-09T13:08:43.565" v="863" actId="26606"/>
          <ac:spMkLst>
            <pc:docMk/>
            <pc:sldMk cId="928268407" sldId="296"/>
            <ac:spMk id="3" creationId="{1304921E-CD1A-ED22-E7AE-7BAE8B45FDB3}"/>
          </ac:spMkLst>
        </pc:spChg>
        <pc:spChg chg="add">
          <ac:chgData name="Sian Turvey" userId="9a374997-2901-41ac-b51e-a8948a26085a" providerId="ADAL" clId="{3EBA1278-79A3-4A12-AB27-1F877965C36C}" dt="2022-10-09T13:08:43.565" v="863" actId="26606"/>
          <ac:spMkLst>
            <pc:docMk/>
            <pc:sldMk cId="928268407" sldId="296"/>
            <ac:spMk id="9" creationId="{7DA1F35B-C8F7-4A5A-9339-7DA4D785B300}"/>
          </ac:spMkLst>
        </pc:spChg>
        <pc:spChg chg="add">
          <ac:chgData name="Sian Turvey" userId="9a374997-2901-41ac-b51e-a8948a26085a" providerId="ADAL" clId="{3EBA1278-79A3-4A12-AB27-1F877965C36C}" dt="2022-10-09T13:08:43.565" v="863" actId="26606"/>
          <ac:spMkLst>
            <pc:docMk/>
            <pc:sldMk cId="928268407" sldId="296"/>
            <ac:spMk id="11" creationId="{B2D4AD41-40DA-4A81-92F5-B6E3BA1ED82A}"/>
          </ac:spMkLst>
        </pc:spChg>
        <pc:graphicFrameChg chg="add">
          <ac:chgData name="Sian Turvey" userId="9a374997-2901-41ac-b51e-a8948a26085a" providerId="ADAL" clId="{3EBA1278-79A3-4A12-AB27-1F877965C36C}" dt="2022-10-09T13:08:43.565" v="863" actId="26606"/>
          <ac:graphicFrameMkLst>
            <pc:docMk/>
            <pc:sldMk cId="928268407" sldId="296"/>
            <ac:graphicFrameMk id="5" creationId="{0E7E9793-AB58-DEC4-0D2D-D4AEB67AE754}"/>
          </ac:graphicFrameMkLst>
        </pc:graphicFrameChg>
      </pc:sldChg>
      <pc:sldChg chg="addSp delSp modSp new mod setBg">
        <pc:chgData name="Sian Turvey" userId="9a374997-2901-41ac-b51e-a8948a26085a" providerId="ADAL" clId="{3EBA1278-79A3-4A12-AB27-1F877965C36C}" dt="2022-10-09T13:08:47.963" v="864" actId="26606"/>
        <pc:sldMkLst>
          <pc:docMk/>
          <pc:sldMk cId="2538453965" sldId="297"/>
        </pc:sldMkLst>
        <pc:spChg chg="mod">
          <ac:chgData name="Sian Turvey" userId="9a374997-2901-41ac-b51e-a8948a26085a" providerId="ADAL" clId="{3EBA1278-79A3-4A12-AB27-1F877965C36C}" dt="2022-10-09T13:08:47.963" v="864" actId="26606"/>
          <ac:spMkLst>
            <pc:docMk/>
            <pc:sldMk cId="2538453965" sldId="297"/>
            <ac:spMk id="2" creationId="{52A1F0A6-91CA-CD63-7F06-1BB3FFD18AA3}"/>
          </ac:spMkLst>
        </pc:spChg>
        <pc:spChg chg="del mod">
          <ac:chgData name="Sian Turvey" userId="9a374997-2901-41ac-b51e-a8948a26085a" providerId="ADAL" clId="{3EBA1278-79A3-4A12-AB27-1F877965C36C}" dt="2022-10-09T13:08:47.963" v="864" actId="26606"/>
          <ac:spMkLst>
            <pc:docMk/>
            <pc:sldMk cId="2538453965" sldId="297"/>
            <ac:spMk id="3" creationId="{B5F9368F-36D8-1913-8E15-B43DD4C27917}"/>
          </ac:spMkLst>
        </pc:spChg>
        <pc:spChg chg="add">
          <ac:chgData name="Sian Turvey" userId="9a374997-2901-41ac-b51e-a8948a26085a" providerId="ADAL" clId="{3EBA1278-79A3-4A12-AB27-1F877965C36C}" dt="2022-10-09T13:08:47.963" v="864" actId="26606"/>
          <ac:spMkLst>
            <pc:docMk/>
            <pc:sldMk cId="2538453965" sldId="297"/>
            <ac:spMk id="9" creationId="{7DA1F35B-C8F7-4A5A-9339-7DA4D785B300}"/>
          </ac:spMkLst>
        </pc:spChg>
        <pc:spChg chg="add">
          <ac:chgData name="Sian Turvey" userId="9a374997-2901-41ac-b51e-a8948a26085a" providerId="ADAL" clId="{3EBA1278-79A3-4A12-AB27-1F877965C36C}" dt="2022-10-09T13:08:47.963" v="864" actId="26606"/>
          <ac:spMkLst>
            <pc:docMk/>
            <pc:sldMk cId="2538453965" sldId="297"/>
            <ac:spMk id="11" creationId="{B2D4AD41-40DA-4A81-92F5-B6E3BA1ED82A}"/>
          </ac:spMkLst>
        </pc:spChg>
        <pc:graphicFrameChg chg="add">
          <ac:chgData name="Sian Turvey" userId="9a374997-2901-41ac-b51e-a8948a26085a" providerId="ADAL" clId="{3EBA1278-79A3-4A12-AB27-1F877965C36C}" dt="2022-10-09T13:08:47.963" v="864" actId="26606"/>
          <ac:graphicFrameMkLst>
            <pc:docMk/>
            <pc:sldMk cId="2538453965" sldId="297"/>
            <ac:graphicFrameMk id="5" creationId="{AA4B458D-D7C2-BB0A-3372-EE9A38727669}"/>
          </ac:graphicFrameMkLst>
        </pc:graphicFrameChg>
      </pc:sldChg>
      <pc:sldChg chg="addSp delSp modSp new">
        <pc:chgData name="Sian Turvey" userId="9a374997-2901-41ac-b51e-a8948a26085a" providerId="ADAL" clId="{3EBA1278-79A3-4A12-AB27-1F877965C36C}" dt="2022-10-09T13:09:42.818" v="866"/>
        <pc:sldMkLst>
          <pc:docMk/>
          <pc:sldMk cId="2427783879" sldId="298"/>
        </pc:sldMkLst>
        <pc:spChg chg="del">
          <ac:chgData name="Sian Turvey" userId="9a374997-2901-41ac-b51e-a8948a26085a" providerId="ADAL" clId="{3EBA1278-79A3-4A12-AB27-1F877965C36C}" dt="2022-10-09T13:09:42.818" v="866"/>
          <ac:spMkLst>
            <pc:docMk/>
            <pc:sldMk cId="2427783879" sldId="298"/>
            <ac:spMk id="3" creationId="{6286DABC-1C2F-6457-237F-B21C755F2EAA}"/>
          </ac:spMkLst>
        </pc:spChg>
        <pc:picChg chg="add mod">
          <ac:chgData name="Sian Turvey" userId="9a374997-2901-41ac-b51e-a8948a26085a" providerId="ADAL" clId="{3EBA1278-79A3-4A12-AB27-1F877965C36C}" dt="2022-10-09T13:09:42.818" v="866"/>
          <ac:picMkLst>
            <pc:docMk/>
            <pc:sldMk cId="2427783879" sldId="298"/>
            <ac:picMk id="4" creationId="{74F97FC0-D4A5-5248-7E7A-CCE701D76AF8}"/>
          </ac:picMkLst>
        </pc:picChg>
      </pc:sldChg>
      <pc:sldChg chg="addSp delSp modSp new mod setBg">
        <pc:chgData name="Sian Turvey" userId="9a374997-2901-41ac-b51e-a8948a26085a" providerId="ADAL" clId="{3EBA1278-79A3-4A12-AB27-1F877965C36C}" dt="2022-10-09T13:11:29.718" v="968" actId="26606"/>
        <pc:sldMkLst>
          <pc:docMk/>
          <pc:sldMk cId="1667131953" sldId="299"/>
        </pc:sldMkLst>
        <pc:spChg chg="mod">
          <ac:chgData name="Sian Turvey" userId="9a374997-2901-41ac-b51e-a8948a26085a" providerId="ADAL" clId="{3EBA1278-79A3-4A12-AB27-1F877965C36C}" dt="2022-10-09T13:11:29.718" v="968" actId="26606"/>
          <ac:spMkLst>
            <pc:docMk/>
            <pc:sldMk cId="1667131953" sldId="299"/>
            <ac:spMk id="2" creationId="{ED480FDD-73E1-EA29-F477-A594F7893C6A}"/>
          </ac:spMkLst>
        </pc:spChg>
        <pc:spChg chg="del">
          <ac:chgData name="Sian Turvey" userId="9a374997-2901-41ac-b51e-a8948a26085a" providerId="ADAL" clId="{3EBA1278-79A3-4A12-AB27-1F877965C36C}" dt="2022-10-09T13:11:29.718" v="968" actId="26606"/>
          <ac:spMkLst>
            <pc:docMk/>
            <pc:sldMk cId="1667131953" sldId="299"/>
            <ac:spMk id="3" creationId="{5C2E17CE-705A-49DC-4A74-063AD5707392}"/>
          </ac:spMkLst>
        </pc:spChg>
        <pc:spChg chg="add">
          <ac:chgData name="Sian Turvey" userId="9a374997-2901-41ac-b51e-a8948a26085a" providerId="ADAL" clId="{3EBA1278-79A3-4A12-AB27-1F877965C36C}" dt="2022-10-09T13:11:29.718" v="968" actId="26606"/>
          <ac:spMkLst>
            <pc:docMk/>
            <pc:sldMk cId="1667131953" sldId="299"/>
            <ac:spMk id="8" creationId="{4E1BEB12-92AF-4445-98AD-4C7756E7C93B}"/>
          </ac:spMkLst>
        </pc:spChg>
        <pc:spChg chg="add">
          <ac:chgData name="Sian Turvey" userId="9a374997-2901-41ac-b51e-a8948a26085a" providerId="ADAL" clId="{3EBA1278-79A3-4A12-AB27-1F877965C36C}" dt="2022-10-09T13:11:29.718" v="968" actId="26606"/>
          <ac:spMkLst>
            <pc:docMk/>
            <pc:sldMk cId="1667131953" sldId="299"/>
            <ac:spMk id="10" creationId="{D0522C2C-7B5C-48A7-A969-03941E5D2E76}"/>
          </ac:spMkLst>
        </pc:spChg>
        <pc:spChg chg="add">
          <ac:chgData name="Sian Turvey" userId="9a374997-2901-41ac-b51e-a8948a26085a" providerId="ADAL" clId="{3EBA1278-79A3-4A12-AB27-1F877965C36C}" dt="2022-10-09T13:11:29.718" v="968" actId="26606"/>
          <ac:spMkLst>
            <pc:docMk/>
            <pc:sldMk cId="1667131953" sldId="299"/>
            <ac:spMk id="12" creationId="{9C682A1A-5B2D-4111-BBD6-620165633E5B}"/>
          </ac:spMkLst>
        </pc:spChg>
        <pc:spChg chg="add">
          <ac:chgData name="Sian Turvey" userId="9a374997-2901-41ac-b51e-a8948a26085a" providerId="ADAL" clId="{3EBA1278-79A3-4A12-AB27-1F877965C36C}" dt="2022-10-09T13:11:29.718" v="968" actId="26606"/>
          <ac:spMkLst>
            <pc:docMk/>
            <pc:sldMk cId="1667131953" sldId="299"/>
            <ac:spMk id="14" creationId="{D6EE29F2-D77F-4BD0-A20B-334D316A1C9D}"/>
          </ac:spMkLst>
        </pc:spChg>
        <pc:spChg chg="add">
          <ac:chgData name="Sian Turvey" userId="9a374997-2901-41ac-b51e-a8948a26085a" providerId="ADAL" clId="{3EBA1278-79A3-4A12-AB27-1F877965C36C}" dt="2022-10-09T13:11:29.718" v="968" actId="26606"/>
          <ac:spMkLst>
            <pc:docMk/>
            <pc:sldMk cId="1667131953" sldId="299"/>
            <ac:spMk id="16" creationId="{22D09ED2-868F-42C6-866E-F92E0CEF314F}"/>
          </ac:spMkLst>
        </pc:spChg>
      </pc:sldChg>
      <pc:sldChg chg="addSp delSp modSp new mod setBg">
        <pc:chgData name="Sian Turvey" userId="9a374997-2901-41ac-b51e-a8948a26085a" providerId="ADAL" clId="{3EBA1278-79A3-4A12-AB27-1F877965C36C}" dt="2022-10-09T13:14:41.962" v="1206" actId="26606"/>
        <pc:sldMkLst>
          <pc:docMk/>
          <pc:sldMk cId="1227679638" sldId="300"/>
        </pc:sldMkLst>
        <pc:spChg chg="mod">
          <ac:chgData name="Sian Turvey" userId="9a374997-2901-41ac-b51e-a8948a26085a" providerId="ADAL" clId="{3EBA1278-79A3-4A12-AB27-1F877965C36C}" dt="2022-10-09T13:14:41.962" v="1206" actId="26606"/>
          <ac:spMkLst>
            <pc:docMk/>
            <pc:sldMk cId="1227679638" sldId="300"/>
            <ac:spMk id="2" creationId="{F7C822B5-1711-47FD-88D8-39AB1FECB657}"/>
          </ac:spMkLst>
        </pc:spChg>
        <pc:spChg chg="add del mod">
          <ac:chgData name="Sian Turvey" userId="9a374997-2901-41ac-b51e-a8948a26085a" providerId="ADAL" clId="{3EBA1278-79A3-4A12-AB27-1F877965C36C}" dt="2022-10-09T13:14:41.962" v="1206" actId="26606"/>
          <ac:spMkLst>
            <pc:docMk/>
            <pc:sldMk cId="1227679638" sldId="300"/>
            <ac:spMk id="3" creationId="{4C3CD277-5493-9964-A166-752E3C2C2724}"/>
          </ac:spMkLst>
        </pc:spChg>
        <pc:spChg chg="add">
          <ac:chgData name="Sian Turvey" userId="9a374997-2901-41ac-b51e-a8948a26085a" providerId="ADAL" clId="{3EBA1278-79A3-4A12-AB27-1F877965C36C}" dt="2022-10-09T13:14:41.962" v="1206" actId="26606"/>
          <ac:spMkLst>
            <pc:docMk/>
            <pc:sldMk cId="1227679638" sldId="300"/>
            <ac:spMk id="6" creationId="{7DA1F35B-C8F7-4A5A-9339-7DA4D785B300}"/>
          </ac:spMkLst>
        </pc:spChg>
        <pc:spChg chg="add">
          <ac:chgData name="Sian Turvey" userId="9a374997-2901-41ac-b51e-a8948a26085a" providerId="ADAL" clId="{3EBA1278-79A3-4A12-AB27-1F877965C36C}" dt="2022-10-09T13:14:41.962" v="1206" actId="26606"/>
          <ac:spMkLst>
            <pc:docMk/>
            <pc:sldMk cId="1227679638" sldId="300"/>
            <ac:spMk id="7" creationId="{B2D4AD41-40DA-4A81-92F5-B6E3BA1ED82A}"/>
          </ac:spMkLst>
        </pc:spChg>
        <pc:spChg chg="add del">
          <ac:chgData name="Sian Turvey" userId="9a374997-2901-41ac-b51e-a8948a26085a" providerId="ADAL" clId="{3EBA1278-79A3-4A12-AB27-1F877965C36C}" dt="2022-10-09T13:12:24.779" v="992" actId="26606"/>
          <ac:spMkLst>
            <pc:docMk/>
            <pc:sldMk cId="1227679638" sldId="300"/>
            <ac:spMk id="9" creationId="{37C89E4B-3C9F-44B9-8B86-D9E3D112D8EC}"/>
          </ac:spMkLst>
        </pc:spChg>
        <pc:graphicFrameChg chg="add">
          <ac:chgData name="Sian Turvey" userId="9a374997-2901-41ac-b51e-a8948a26085a" providerId="ADAL" clId="{3EBA1278-79A3-4A12-AB27-1F877965C36C}" dt="2022-10-09T13:14:41.962" v="1206" actId="26606"/>
          <ac:graphicFrameMkLst>
            <pc:docMk/>
            <pc:sldMk cId="1227679638" sldId="300"/>
            <ac:graphicFrameMk id="8" creationId="{988FFE29-78F8-29AE-6FB3-9B971ADD25AA}"/>
          </ac:graphicFrameMkLst>
        </pc:graphicFrameChg>
        <pc:picChg chg="add del">
          <ac:chgData name="Sian Turvey" userId="9a374997-2901-41ac-b51e-a8948a26085a" providerId="ADAL" clId="{3EBA1278-79A3-4A12-AB27-1F877965C36C}" dt="2022-10-09T13:12:24.779" v="992" actId="26606"/>
          <ac:picMkLst>
            <pc:docMk/>
            <pc:sldMk cId="1227679638" sldId="300"/>
            <ac:picMk id="5" creationId="{A323BB42-F9E7-740A-D65B-B1E761D47398}"/>
          </ac:picMkLst>
        </pc:picChg>
        <pc:cxnChg chg="add del">
          <ac:chgData name="Sian Turvey" userId="9a374997-2901-41ac-b51e-a8948a26085a" providerId="ADAL" clId="{3EBA1278-79A3-4A12-AB27-1F877965C36C}" dt="2022-10-09T13:12:24.779" v="992" actId="26606"/>
          <ac:cxnSpMkLst>
            <pc:docMk/>
            <pc:sldMk cId="1227679638" sldId="300"/>
            <ac:cxnSpMk id="11" creationId="{AA2EAA10-076F-46BD-8F0F-B9A2FB77A85C}"/>
          </ac:cxnSpMkLst>
        </pc:cxnChg>
        <pc:cxnChg chg="add del">
          <ac:chgData name="Sian Turvey" userId="9a374997-2901-41ac-b51e-a8948a26085a" providerId="ADAL" clId="{3EBA1278-79A3-4A12-AB27-1F877965C36C}" dt="2022-10-09T13:12:24.779" v="992" actId="26606"/>
          <ac:cxnSpMkLst>
            <pc:docMk/>
            <pc:sldMk cId="1227679638" sldId="300"/>
            <ac:cxnSpMk id="13" creationId="{D891E407-403B-4764-86C9-33A56D3BCAA3}"/>
          </ac:cxnSpMkLst>
        </pc:cxnChg>
      </pc:sldChg>
      <pc:sldChg chg="addSp delSp modSp new mod setBg">
        <pc:chgData name="Sian Turvey" userId="9a374997-2901-41ac-b51e-a8948a26085a" providerId="ADAL" clId="{3EBA1278-79A3-4A12-AB27-1F877965C36C}" dt="2022-10-09T13:15:09.179" v="1229" actId="20577"/>
        <pc:sldMkLst>
          <pc:docMk/>
          <pc:sldMk cId="2143614342" sldId="301"/>
        </pc:sldMkLst>
        <pc:spChg chg="mod">
          <ac:chgData name="Sian Turvey" userId="9a374997-2901-41ac-b51e-a8948a26085a" providerId="ADAL" clId="{3EBA1278-79A3-4A12-AB27-1F877965C36C}" dt="2022-10-09T13:14:53.697" v="1209" actId="26606"/>
          <ac:spMkLst>
            <pc:docMk/>
            <pc:sldMk cId="2143614342" sldId="301"/>
            <ac:spMk id="2" creationId="{DDA3087C-31D5-DB86-733A-F1D052A3D680}"/>
          </ac:spMkLst>
        </pc:spChg>
        <pc:spChg chg="mod">
          <ac:chgData name="Sian Turvey" userId="9a374997-2901-41ac-b51e-a8948a26085a" providerId="ADAL" clId="{3EBA1278-79A3-4A12-AB27-1F877965C36C}" dt="2022-10-09T13:15:09.179" v="1229" actId="20577"/>
          <ac:spMkLst>
            <pc:docMk/>
            <pc:sldMk cId="2143614342" sldId="301"/>
            <ac:spMk id="3" creationId="{E310EA5C-B51C-A981-CE73-9EB4993D7DAB}"/>
          </ac:spMkLst>
        </pc:spChg>
        <pc:spChg chg="add">
          <ac:chgData name="Sian Turvey" userId="9a374997-2901-41ac-b51e-a8948a26085a" providerId="ADAL" clId="{3EBA1278-79A3-4A12-AB27-1F877965C36C}" dt="2022-10-09T13:14:53.697" v="1209" actId="26606"/>
          <ac:spMkLst>
            <pc:docMk/>
            <pc:sldMk cId="2143614342" sldId="301"/>
            <ac:spMk id="14" creationId="{DB304A14-32D0-4873-B914-423ED7B8DAFD}"/>
          </ac:spMkLst>
        </pc:spChg>
        <pc:spChg chg="add">
          <ac:chgData name="Sian Turvey" userId="9a374997-2901-41ac-b51e-a8948a26085a" providerId="ADAL" clId="{3EBA1278-79A3-4A12-AB27-1F877965C36C}" dt="2022-10-09T13:14:53.697" v="1209" actId="26606"/>
          <ac:spMkLst>
            <pc:docMk/>
            <pc:sldMk cId="2143614342" sldId="301"/>
            <ac:spMk id="16" creationId="{1D460C86-854F-4FB3-ABC2-E823D8FEB9DB}"/>
          </ac:spMkLst>
        </pc:spChg>
        <pc:spChg chg="add">
          <ac:chgData name="Sian Turvey" userId="9a374997-2901-41ac-b51e-a8948a26085a" providerId="ADAL" clId="{3EBA1278-79A3-4A12-AB27-1F877965C36C}" dt="2022-10-09T13:14:53.697" v="1209" actId="26606"/>
          <ac:spMkLst>
            <pc:docMk/>
            <pc:sldMk cId="2143614342" sldId="301"/>
            <ac:spMk id="18" creationId="{BB48116A-278A-4CC5-89D3-9DE8E8FF1245}"/>
          </ac:spMkLst>
        </pc:spChg>
        <pc:picChg chg="add mod">
          <ac:chgData name="Sian Turvey" userId="9a374997-2901-41ac-b51e-a8948a26085a" providerId="ADAL" clId="{3EBA1278-79A3-4A12-AB27-1F877965C36C}" dt="2022-10-09T13:14:53.697" v="1209" actId="26606"/>
          <ac:picMkLst>
            <pc:docMk/>
            <pc:sldMk cId="2143614342" sldId="301"/>
            <ac:picMk id="5" creationId="{005AAD5F-8A55-1B1C-6A5A-97C9300D5FF8}"/>
          </ac:picMkLst>
        </pc:picChg>
        <pc:cxnChg chg="add del">
          <ac:chgData name="Sian Turvey" userId="9a374997-2901-41ac-b51e-a8948a26085a" providerId="ADAL" clId="{3EBA1278-79A3-4A12-AB27-1F877965C36C}" dt="2022-10-09T13:14:53.697" v="1209" actId="26606"/>
          <ac:cxnSpMkLst>
            <pc:docMk/>
            <pc:sldMk cId="2143614342" sldId="301"/>
            <ac:cxnSpMk id="9" creationId="{A7F400EE-A8A5-48AF-B4D6-291B52C6F0B0}"/>
          </ac:cxnSpMkLst>
        </pc:cxnChg>
      </pc:sldChg>
      <pc:sldChg chg="addSp modSp new mod setBg">
        <pc:chgData name="Sian Turvey" userId="9a374997-2901-41ac-b51e-a8948a26085a" providerId="ADAL" clId="{3EBA1278-79A3-4A12-AB27-1F877965C36C}" dt="2022-10-09T13:17:36.819" v="1271" actId="26606"/>
        <pc:sldMkLst>
          <pc:docMk/>
          <pc:sldMk cId="2275419058" sldId="302"/>
        </pc:sldMkLst>
        <pc:spChg chg="mod">
          <ac:chgData name="Sian Turvey" userId="9a374997-2901-41ac-b51e-a8948a26085a" providerId="ADAL" clId="{3EBA1278-79A3-4A12-AB27-1F877965C36C}" dt="2022-10-09T13:17:36.819" v="1271" actId="26606"/>
          <ac:spMkLst>
            <pc:docMk/>
            <pc:sldMk cId="2275419058" sldId="302"/>
            <ac:spMk id="2" creationId="{689A2105-8C5F-6C90-893C-66D46690C621}"/>
          </ac:spMkLst>
        </pc:spChg>
        <pc:spChg chg="mod">
          <ac:chgData name="Sian Turvey" userId="9a374997-2901-41ac-b51e-a8948a26085a" providerId="ADAL" clId="{3EBA1278-79A3-4A12-AB27-1F877965C36C}" dt="2022-10-09T13:17:36.819" v="1271" actId="26606"/>
          <ac:spMkLst>
            <pc:docMk/>
            <pc:sldMk cId="2275419058" sldId="302"/>
            <ac:spMk id="3" creationId="{92FD0B8F-5941-93C0-6D5F-560C30C3647A}"/>
          </ac:spMkLst>
        </pc:spChg>
        <pc:spChg chg="add">
          <ac:chgData name="Sian Turvey" userId="9a374997-2901-41ac-b51e-a8948a26085a" providerId="ADAL" clId="{3EBA1278-79A3-4A12-AB27-1F877965C36C}" dt="2022-10-09T13:17:36.819" v="1271" actId="26606"/>
          <ac:spMkLst>
            <pc:docMk/>
            <pc:sldMk cId="2275419058" sldId="302"/>
            <ac:spMk id="8" creationId="{907EF6B7-1338-4443-8C46-6A318D952DFD}"/>
          </ac:spMkLst>
        </pc:spChg>
        <pc:spChg chg="add">
          <ac:chgData name="Sian Turvey" userId="9a374997-2901-41ac-b51e-a8948a26085a" providerId="ADAL" clId="{3EBA1278-79A3-4A12-AB27-1F877965C36C}" dt="2022-10-09T13:17:36.819" v="1271" actId="26606"/>
          <ac:spMkLst>
            <pc:docMk/>
            <pc:sldMk cId="2275419058" sldId="302"/>
            <ac:spMk id="10" creationId="{DAAE4CDD-124C-4DCF-9584-B6033B545DD5}"/>
          </ac:spMkLst>
        </pc:spChg>
        <pc:spChg chg="add">
          <ac:chgData name="Sian Turvey" userId="9a374997-2901-41ac-b51e-a8948a26085a" providerId="ADAL" clId="{3EBA1278-79A3-4A12-AB27-1F877965C36C}" dt="2022-10-09T13:17:36.819" v="1271" actId="26606"/>
          <ac:spMkLst>
            <pc:docMk/>
            <pc:sldMk cId="2275419058" sldId="302"/>
            <ac:spMk id="12" creationId="{081E4A58-353D-44AE-B2FC-2A74E2E400F7}"/>
          </ac:spMkLst>
        </pc:spChg>
      </pc:sldChg>
      <pc:sldChg chg="addSp delSp modSp new mod setBg">
        <pc:chgData name="Sian Turvey" userId="9a374997-2901-41ac-b51e-a8948a26085a" providerId="ADAL" clId="{3EBA1278-79A3-4A12-AB27-1F877965C36C}" dt="2022-10-09T13:17:27.277" v="1270" actId="14100"/>
        <pc:sldMkLst>
          <pc:docMk/>
          <pc:sldMk cId="3339804758" sldId="303"/>
        </pc:sldMkLst>
        <pc:spChg chg="mod ord">
          <ac:chgData name="Sian Turvey" userId="9a374997-2901-41ac-b51e-a8948a26085a" providerId="ADAL" clId="{3EBA1278-79A3-4A12-AB27-1F877965C36C}" dt="2022-10-09T13:17:15.929" v="1267" actId="26606"/>
          <ac:spMkLst>
            <pc:docMk/>
            <pc:sldMk cId="3339804758" sldId="303"/>
            <ac:spMk id="2" creationId="{F30B1EF0-F144-CFB0-4F84-B0770008BA63}"/>
          </ac:spMkLst>
        </pc:spChg>
        <pc:spChg chg="del">
          <ac:chgData name="Sian Turvey" userId="9a374997-2901-41ac-b51e-a8948a26085a" providerId="ADAL" clId="{3EBA1278-79A3-4A12-AB27-1F877965C36C}" dt="2022-10-09T13:16:33.074" v="1248"/>
          <ac:spMkLst>
            <pc:docMk/>
            <pc:sldMk cId="3339804758" sldId="303"/>
            <ac:spMk id="3" creationId="{707C2078-E411-1389-43A8-09AFC693D6F0}"/>
          </ac:spMkLst>
        </pc:spChg>
        <pc:picChg chg="add mod ord">
          <ac:chgData name="Sian Turvey" userId="9a374997-2901-41ac-b51e-a8948a26085a" providerId="ADAL" clId="{3EBA1278-79A3-4A12-AB27-1F877965C36C}" dt="2022-10-09T13:17:27.277" v="1270" actId="14100"/>
          <ac:picMkLst>
            <pc:docMk/>
            <pc:sldMk cId="3339804758" sldId="303"/>
            <ac:picMk id="4" creationId="{287DB002-5DA0-CD65-2356-CEC3AFD0BDF2}"/>
          </ac:picMkLst>
        </pc:picChg>
        <pc:picChg chg="add mod">
          <ac:chgData name="Sian Turvey" userId="9a374997-2901-41ac-b51e-a8948a26085a" providerId="ADAL" clId="{3EBA1278-79A3-4A12-AB27-1F877965C36C}" dt="2022-10-09T13:17:15.929" v="1267" actId="26606"/>
          <ac:picMkLst>
            <pc:docMk/>
            <pc:sldMk cId="3339804758" sldId="303"/>
            <ac:picMk id="18434" creationId="{72CCF0F1-A54F-A556-F52D-386EA6BA6BDF}"/>
          </ac:picMkLst>
        </pc:picChg>
      </pc:sldChg>
      <pc:sldChg chg="addSp modSp new mod ord setBg">
        <pc:chgData name="Sian Turvey" userId="9a374997-2901-41ac-b51e-a8948a26085a" providerId="ADAL" clId="{3EBA1278-79A3-4A12-AB27-1F877965C36C}" dt="2022-10-09T13:19:58.546" v="1328"/>
        <pc:sldMkLst>
          <pc:docMk/>
          <pc:sldMk cId="381880629" sldId="304"/>
        </pc:sldMkLst>
        <pc:spChg chg="mod">
          <ac:chgData name="Sian Turvey" userId="9a374997-2901-41ac-b51e-a8948a26085a" providerId="ADAL" clId="{3EBA1278-79A3-4A12-AB27-1F877965C36C}" dt="2022-10-09T13:18:45.947" v="1284" actId="26606"/>
          <ac:spMkLst>
            <pc:docMk/>
            <pc:sldMk cId="381880629" sldId="304"/>
            <ac:spMk id="2" creationId="{B91D00C6-2802-9D5B-4EB8-5966D45F02B9}"/>
          </ac:spMkLst>
        </pc:spChg>
        <pc:spChg chg="mod">
          <ac:chgData name="Sian Turvey" userId="9a374997-2901-41ac-b51e-a8948a26085a" providerId="ADAL" clId="{3EBA1278-79A3-4A12-AB27-1F877965C36C}" dt="2022-10-09T13:18:45.947" v="1284" actId="26606"/>
          <ac:spMkLst>
            <pc:docMk/>
            <pc:sldMk cId="381880629" sldId="304"/>
            <ac:spMk id="3" creationId="{3336E541-AD57-6CE6-5481-ED41691B75F3}"/>
          </ac:spMkLst>
        </pc:spChg>
        <pc:spChg chg="add">
          <ac:chgData name="Sian Turvey" userId="9a374997-2901-41ac-b51e-a8948a26085a" providerId="ADAL" clId="{3EBA1278-79A3-4A12-AB27-1F877965C36C}" dt="2022-10-09T13:18:45.947" v="1284" actId="26606"/>
          <ac:spMkLst>
            <pc:docMk/>
            <pc:sldMk cId="381880629" sldId="304"/>
            <ac:spMk id="9" creationId="{04812C46-200A-4DEB-A05E-3ED6C68C2387}"/>
          </ac:spMkLst>
        </pc:spChg>
        <pc:spChg chg="add">
          <ac:chgData name="Sian Turvey" userId="9a374997-2901-41ac-b51e-a8948a26085a" providerId="ADAL" clId="{3EBA1278-79A3-4A12-AB27-1F877965C36C}" dt="2022-10-09T13:18:45.947" v="1284" actId="26606"/>
          <ac:spMkLst>
            <pc:docMk/>
            <pc:sldMk cId="381880629" sldId="304"/>
            <ac:spMk id="11" creationId="{D1EA859B-E555-4109-94F3-6700E046E008}"/>
          </ac:spMkLst>
        </pc:spChg>
        <pc:picChg chg="add">
          <ac:chgData name="Sian Turvey" userId="9a374997-2901-41ac-b51e-a8948a26085a" providerId="ADAL" clId="{3EBA1278-79A3-4A12-AB27-1F877965C36C}" dt="2022-10-09T13:18:45.947" v="1284" actId="26606"/>
          <ac:picMkLst>
            <pc:docMk/>
            <pc:sldMk cId="381880629" sldId="304"/>
            <ac:picMk id="5" creationId="{AB8468BB-DF9C-BB52-EA04-8EA3E912030F}"/>
          </ac:picMkLst>
        </pc:picChg>
      </pc:sldChg>
      <pc:sldChg chg="addSp modSp new mod ord setBg">
        <pc:chgData name="Sian Turvey" userId="9a374997-2901-41ac-b51e-a8948a26085a" providerId="ADAL" clId="{3EBA1278-79A3-4A12-AB27-1F877965C36C}" dt="2022-10-09T13:19:58.546" v="1328"/>
        <pc:sldMkLst>
          <pc:docMk/>
          <pc:sldMk cId="3011646323" sldId="305"/>
        </pc:sldMkLst>
        <pc:spChg chg="mod">
          <ac:chgData name="Sian Turvey" userId="9a374997-2901-41ac-b51e-a8948a26085a" providerId="ADAL" clId="{3EBA1278-79A3-4A12-AB27-1F877965C36C}" dt="2022-10-09T13:19:37.763" v="1325" actId="26606"/>
          <ac:spMkLst>
            <pc:docMk/>
            <pc:sldMk cId="3011646323" sldId="305"/>
            <ac:spMk id="2" creationId="{558158AF-0D0B-4948-4EA6-2CB921BCBC9C}"/>
          </ac:spMkLst>
        </pc:spChg>
        <pc:spChg chg="mod">
          <ac:chgData name="Sian Turvey" userId="9a374997-2901-41ac-b51e-a8948a26085a" providerId="ADAL" clId="{3EBA1278-79A3-4A12-AB27-1F877965C36C}" dt="2022-10-09T13:19:44.817" v="1326" actId="255"/>
          <ac:spMkLst>
            <pc:docMk/>
            <pc:sldMk cId="3011646323" sldId="305"/>
            <ac:spMk id="3" creationId="{7C5EECCD-7ED9-2409-6504-962E9C803804}"/>
          </ac:spMkLst>
        </pc:spChg>
        <pc:spChg chg="add">
          <ac:chgData name="Sian Turvey" userId="9a374997-2901-41ac-b51e-a8948a26085a" providerId="ADAL" clId="{3EBA1278-79A3-4A12-AB27-1F877965C36C}" dt="2022-10-09T13:19:37.763" v="1325" actId="26606"/>
          <ac:spMkLst>
            <pc:docMk/>
            <pc:sldMk cId="3011646323" sldId="305"/>
            <ac:spMk id="8" creationId="{DAF1966E-FD40-4A4A-B61B-C4DF7FA05F06}"/>
          </ac:spMkLst>
        </pc:spChg>
        <pc:spChg chg="add">
          <ac:chgData name="Sian Turvey" userId="9a374997-2901-41ac-b51e-a8948a26085a" providerId="ADAL" clId="{3EBA1278-79A3-4A12-AB27-1F877965C36C}" dt="2022-10-09T13:19:37.763" v="1325" actId="26606"/>
          <ac:spMkLst>
            <pc:docMk/>
            <pc:sldMk cId="3011646323" sldId="305"/>
            <ac:spMk id="10" creationId="{047BFA19-D45E-416B-A404-7AF2F3F27017}"/>
          </ac:spMkLst>
        </pc:spChg>
        <pc:spChg chg="add">
          <ac:chgData name="Sian Turvey" userId="9a374997-2901-41ac-b51e-a8948a26085a" providerId="ADAL" clId="{3EBA1278-79A3-4A12-AB27-1F877965C36C}" dt="2022-10-09T13:19:37.763" v="1325" actId="26606"/>
          <ac:spMkLst>
            <pc:docMk/>
            <pc:sldMk cId="3011646323" sldId="305"/>
            <ac:spMk id="12" creationId="{8E0105E7-23DB-4CF2-8258-FF47C7620F6E}"/>
          </ac:spMkLst>
        </pc:spChg>
        <pc:spChg chg="add">
          <ac:chgData name="Sian Turvey" userId="9a374997-2901-41ac-b51e-a8948a26085a" providerId="ADAL" clId="{3EBA1278-79A3-4A12-AB27-1F877965C36C}" dt="2022-10-09T13:19:37.763" v="1325" actId="26606"/>
          <ac:spMkLst>
            <pc:docMk/>
            <pc:sldMk cId="3011646323" sldId="305"/>
            <ac:spMk id="14" creationId="{074B4F7D-14B2-478B-8BF5-01E4E0C5D263}"/>
          </ac:spMkLst>
        </pc:spChg>
      </pc:sldChg>
      <pc:sldChg chg="addSp delSp modSp new mod">
        <pc:chgData name="Sian Turvey" userId="9a374997-2901-41ac-b51e-a8948a26085a" providerId="ADAL" clId="{3EBA1278-79A3-4A12-AB27-1F877965C36C}" dt="2022-10-09T13:21:52.839" v="1339" actId="1076"/>
        <pc:sldMkLst>
          <pc:docMk/>
          <pc:sldMk cId="2319361848" sldId="306"/>
        </pc:sldMkLst>
        <pc:spChg chg="del">
          <ac:chgData name="Sian Turvey" userId="9a374997-2901-41ac-b51e-a8948a26085a" providerId="ADAL" clId="{3EBA1278-79A3-4A12-AB27-1F877965C36C}" dt="2022-10-09T13:21:05.361" v="1330"/>
          <ac:spMkLst>
            <pc:docMk/>
            <pc:sldMk cId="2319361848" sldId="306"/>
            <ac:spMk id="3" creationId="{921649A1-17D3-F7E3-8E3D-83EDC8046E61}"/>
          </ac:spMkLst>
        </pc:spChg>
        <pc:picChg chg="add mod">
          <ac:chgData name="Sian Turvey" userId="9a374997-2901-41ac-b51e-a8948a26085a" providerId="ADAL" clId="{3EBA1278-79A3-4A12-AB27-1F877965C36C}" dt="2022-10-09T13:21:32.566" v="1333" actId="1076"/>
          <ac:picMkLst>
            <pc:docMk/>
            <pc:sldMk cId="2319361848" sldId="306"/>
            <ac:picMk id="4" creationId="{9067EFCD-1C77-61C2-4FE8-803D2174ECAC}"/>
          </ac:picMkLst>
        </pc:picChg>
        <pc:picChg chg="add mod">
          <ac:chgData name="Sian Turvey" userId="9a374997-2901-41ac-b51e-a8948a26085a" providerId="ADAL" clId="{3EBA1278-79A3-4A12-AB27-1F877965C36C}" dt="2022-10-09T13:21:52.839" v="1339" actId="1076"/>
          <ac:picMkLst>
            <pc:docMk/>
            <pc:sldMk cId="2319361848" sldId="306"/>
            <ac:picMk id="5" creationId="{22E24BDA-83BC-DD03-DFB7-8B59DE2C1D02}"/>
          </ac:picMkLst>
        </pc:picChg>
      </pc:sldChg>
      <pc:sldChg chg="addSp modSp new mod setBg">
        <pc:chgData name="Sian Turvey" userId="9a374997-2901-41ac-b51e-a8948a26085a" providerId="ADAL" clId="{3EBA1278-79A3-4A12-AB27-1F877965C36C}" dt="2022-10-09T13:23:05.134" v="1369" actId="255"/>
        <pc:sldMkLst>
          <pc:docMk/>
          <pc:sldMk cId="1393337705" sldId="307"/>
        </pc:sldMkLst>
        <pc:spChg chg="mod">
          <ac:chgData name="Sian Turvey" userId="9a374997-2901-41ac-b51e-a8948a26085a" providerId="ADAL" clId="{3EBA1278-79A3-4A12-AB27-1F877965C36C}" dt="2022-10-09T13:22:59.563" v="1368" actId="26606"/>
          <ac:spMkLst>
            <pc:docMk/>
            <pc:sldMk cId="1393337705" sldId="307"/>
            <ac:spMk id="2" creationId="{F9A9C975-443B-5EC6-2CE9-955EDFF52FA2}"/>
          </ac:spMkLst>
        </pc:spChg>
        <pc:spChg chg="mod">
          <ac:chgData name="Sian Turvey" userId="9a374997-2901-41ac-b51e-a8948a26085a" providerId="ADAL" clId="{3EBA1278-79A3-4A12-AB27-1F877965C36C}" dt="2022-10-09T13:23:05.134" v="1369" actId="255"/>
          <ac:spMkLst>
            <pc:docMk/>
            <pc:sldMk cId="1393337705" sldId="307"/>
            <ac:spMk id="3" creationId="{872233C6-0B55-B6CF-60D2-02C8B0D9A372}"/>
          </ac:spMkLst>
        </pc:spChg>
        <pc:spChg chg="add">
          <ac:chgData name="Sian Turvey" userId="9a374997-2901-41ac-b51e-a8948a26085a" providerId="ADAL" clId="{3EBA1278-79A3-4A12-AB27-1F877965C36C}" dt="2022-10-09T13:22:59.563" v="1368" actId="26606"/>
          <ac:spMkLst>
            <pc:docMk/>
            <pc:sldMk cId="1393337705" sldId="307"/>
            <ac:spMk id="8" creationId="{2B566528-1B12-4246-9431-5C2D7D081168}"/>
          </ac:spMkLst>
        </pc:spChg>
        <pc:spChg chg="add">
          <ac:chgData name="Sian Turvey" userId="9a374997-2901-41ac-b51e-a8948a26085a" providerId="ADAL" clId="{3EBA1278-79A3-4A12-AB27-1F877965C36C}" dt="2022-10-09T13:22:59.563" v="1368" actId="26606"/>
          <ac:spMkLst>
            <pc:docMk/>
            <pc:sldMk cId="1393337705" sldId="307"/>
            <ac:spMk id="10" creationId="{2E80C965-DB6D-4F81-9E9E-B027384D0BD6}"/>
          </ac:spMkLst>
        </pc:spChg>
        <pc:spChg chg="add">
          <ac:chgData name="Sian Turvey" userId="9a374997-2901-41ac-b51e-a8948a26085a" providerId="ADAL" clId="{3EBA1278-79A3-4A12-AB27-1F877965C36C}" dt="2022-10-09T13:22:59.563" v="1368" actId="26606"/>
          <ac:spMkLst>
            <pc:docMk/>
            <pc:sldMk cId="1393337705" sldId="307"/>
            <ac:spMk id="12" creationId="{A580F890-B085-4E95-96AA-55AEBEC5CE6E}"/>
          </ac:spMkLst>
        </pc:spChg>
        <pc:spChg chg="add">
          <ac:chgData name="Sian Turvey" userId="9a374997-2901-41ac-b51e-a8948a26085a" providerId="ADAL" clId="{3EBA1278-79A3-4A12-AB27-1F877965C36C}" dt="2022-10-09T13:22:59.563" v="1368" actId="26606"/>
          <ac:spMkLst>
            <pc:docMk/>
            <pc:sldMk cId="1393337705" sldId="307"/>
            <ac:spMk id="14" creationId="{D3F51FEB-38FB-4F6C-9F7B-2F2AFAB65463}"/>
          </ac:spMkLst>
        </pc:spChg>
        <pc:spChg chg="add">
          <ac:chgData name="Sian Turvey" userId="9a374997-2901-41ac-b51e-a8948a26085a" providerId="ADAL" clId="{3EBA1278-79A3-4A12-AB27-1F877965C36C}" dt="2022-10-09T13:22:59.563" v="1368" actId="26606"/>
          <ac:spMkLst>
            <pc:docMk/>
            <pc:sldMk cId="1393337705" sldId="307"/>
            <ac:spMk id="16" creationId="{1E547BA6-BAE0-43BB-A7CA-60F69CE252F0}"/>
          </ac:spMkLst>
        </pc:spChg>
      </pc:sldChg>
      <pc:sldChg chg="addSp delSp modSp new mod setBg">
        <pc:chgData name="Sian Turvey" userId="9a374997-2901-41ac-b51e-a8948a26085a" providerId="ADAL" clId="{3EBA1278-79A3-4A12-AB27-1F877965C36C}" dt="2022-10-09T13:30:57.177" v="1385" actId="26606"/>
        <pc:sldMkLst>
          <pc:docMk/>
          <pc:sldMk cId="2294306494" sldId="308"/>
        </pc:sldMkLst>
        <pc:spChg chg="mod">
          <ac:chgData name="Sian Turvey" userId="9a374997-2901-41ac-b51e-a8948a26085a" providerId="ADAL" clId="{3EBA1278-79A3-4A12-AB27-1F877965C36C}" dt="2022-10-09T13:30:57.177" v="1385" actId="26606"/>
          <ac:spMkLst>
            <pc:docMk/>
            <pc:sldMk cId="2294306494" sldId="308"/>
            <ac:spMk id="2" creationId="{938A875E-2D58-235A-B2C4-0CB0351B88B4}"/>
          </ac:spMkLst>
        </pc:spChg>
        <pc:spChg chg="del">
          <ac:chgData name="Sian Turvey" userId="9a374997-2901-41ac-b51e-a8948a26085a" providerId="ADAL" clId="{3EBA1278-79A3-4A12-AB27-1F877965C36C}" dt="2022-10-09T13:30:57.177" v="1385" actId="26606"/>
          <ac:spMkLst>
            <pc:docMk/>
            <pc:sldMk cId="2294306494" sldId="308"/>
            <ac:spMk id="3" creationId="{AFBA3E16-52A5-9F28-640A-C06E9EBD262E}"/>
          </ac:spMkLst>
        </pc:spChg>
        <pc:spChg chg="add">
          <ac:chgData name="Sian Turvey" userId="9a374997-2901-41ac-b51e-a8948a26085a" providerId="ADAL" clId="{3EBA1278-79A3-4A12-AB27-1F877965C36C}" dt="2022-10-09T13:30:57.177" v="1385" actId="26606"/>
          <ac:spMkLst>
            <pc:docMk/>
            <pc:sldMk cId="2294306494" sldId="308"/>
            <ac:spMk id="9" creationId="{C1DD1A8A-57D5-4A81-AD04-532B043C5611}"/>
          </ac:spMkLst>
        </pc:spChg>
        <pc:spChg chg="add">
          <ac:chgData name="Sian Turvey" userId="9a374997-2901-41ac-b51e-a8948a26085a" providerId="ADAL" clId="{3EBA1278-79A3-4A12-AB27-1F877965C36C}" dt="2022-10-09T13:30:57.177" v="1385" actId="26606"/>
          <ac:spMkLst>
            <pc:docMk/>
            <pc:sldMk cId="2294306494" sldId="308"/>
            <ac:spMk id="11" creationId="{007891EC-4501-44ED-A8C8-B11B6DB767AB}"/>
          </ac:spMkLst>
        </pc:spChg>
        <pc:picChg chg="add">
          <ac:chgData name="Sian Turvey" userId="9a374997-2901-41ac-b51e-a8948a26085a" providerId="ADAL" clId="{3EBA1278-79A3-4A12-AB27-1F877965C36C}" dt="2022-10-09T13:30:57.177" v="1385" actId="26606"/>
          <ac:picMkLst>
            <pc:docMk/>
            <pc:sldMk cId="2294306494" sldId="308"/>
            <ac:picMk id="5" creationId="{2AADDDA2-F1E7-2A2B-E8D0-CF29563660F0}"/>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15.png"/><Relationship Id="rId7" Type="http://schemas.openxmlformats.org/officeDocument/2006/relationships/image" Target="../media/image41.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4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15.png"/><Relationship Id="rId7" Type="http://schemas.openxmlformats.org/officeDocument/2006/relationships/image" Target="../media/image41.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6882FE-7CC7-4EC3-A3F4-B490B7C04C0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0126E47-15E1-40F5-8AFB-9C0830635332}">
      <dgm:prSet/>
      <dgm:spPr/>
      <dgm:t>
        <a:bodyPr/>
        <a:lstStyle/>
        <a:p>
          <a:r>
            <a:rPr lang="en-GB"/>
            <a:t>The seller’s solicitor needs to obtain copies of the register of title for the property, which are called ‘official copies’. </a:t>
          </a:r>
          <a:endParaRPr lang="en-US"/>
        </a:p>
      </dgm:t>
    </dgm:pt>
    <dgm:pt modelId="{7E570F33-90BB-4C59-919B-9EB01CE78FB3}" type="parTrans" cxnId="{BB167971-6A14-4BDB-B6B5-52EB46AA5600}">
      <dgm:prSet/>
      <dgm:spPr/>
      <dgm:t>
        <a:bodyPr/>
        <a:lstStyle/>
        <a:p>
          <a:endParaRPr lang="en-US"/>
        </a:p>
      </dgm:t>
    </dgm:pt>
    <dgm:pt modelId="{7F455441-5683-468E-847A-7EA6084D3CB2}" type="sibTrans" cxnId="{BB167971-6A14-4BDB-B6B5-52EB46AA5600}">
      <dgm:prSet/>
      <dgm:spPr/>
      <dgm:t>
        <a:bodyPr/>
        <a:lstStyle/>
        <a:p>
          <a:endParaRPr lang="en-US"/>
        </a:p>
      </dgm:t>
    </dgm:pt>
    <dgm:pt modelId="{0832FA8E-7636-4781-A9B9-8637D8714321}">
      <dgm:prSet/>
      <dgm:spPr/>
      <dgm:t>
        <a:bodyPr/>
        <a:lstStyle/>
        <a:p>
          <a:r>
            <a:rPr lang="en-GB"/>
            <a:t>They will also need to get a copy of the Land Registry plan for the property, which is known as the ‘title plan’. </a:t>
          </a:r>
          <a:endParaRPr lang="en-US"/>
        </a:p>
      </dgm:t>
    </dgm:pt>
    <dgm:pt modelId="{16C92D5C-5CAA-4A30-AA42-BE41DB3D016D}" type="parTrans" cxnId="{FB85B215-B45B-4D0F-925B-C204B663D5A3}">
      <dgm:prSet/>
      <dgm:spPr/>
      <dgm:t>
        <a:bodyPr/>
        <a:lstStyle/>
        <a:p>
          <a:endParaRPr lang="en-US"/>
        </a:p>
      </dgm:t>
    </dgm:pt>
    <dgm:pt modelId="{674FE3B1-C45F-421D-9154-1F8D939ECD4C}" type="sibTrans" cxnId="{FB85B215-B45B-4D0F-925B-C204B663D5A3}">
      <dgm:prSet/>
      <dgm:spPr/>
      <dgm:t>
        <a:bodyPr/>
        <a:lstStyle/>
        <a:p>
          <a:endParaRPr lang="en-US"/>
        </a:p>
      </dgm:t>
    </dgm:pt>
    <dgm:pt modelId="{47F7D455-AE4F-4FDA-BDD1-B03E53A910A6}">
      <dgm:prSet/>
      <dgm:spPr/>
      <dgm:t>
        <a:bodyPr/>
        <a:lstStyle/>
        <a:p>
          <a:r>
            <a:rPr lang="en-GB"/>
            <a:t>The firm is likely to have an account with the Land Registry which allows the solicitor to order these documents by telephone or online and receive them the following day. </a:t>
          </a:r>
          <a:endParaRPr lang="en-US"/>
        </a:p>
      </dgm:t>
    </dgm:pt>
    <dgm:pt modelId="{C4A5A6A4-6788-42AD-962F-88DDC1E2E03B}" type="parTrans" cxnId="{2ACDAE69-ACCA-466A-A09A-F84C4981A12F}">
      <dgm:prSet/>
      <dgm:spPr/>
      <dgm:t>
        <a:bodyPr/>
        <a:lstStyle/>
        <a:p>
          <a:endParaRPr lang="en-US"/>
        </a:p>
      </dgm:t>
    </dgm:pt>
    <dgm:pt modelId="{30F25987-7837-4560-A4CE-59598EFE55EF}" type="sibTrans" cxnId="{2ACDAE69-ACCA-466A-A09A-F84C4981A12F}">
      <dgm:prSet/>
      <dgm:spPr/>
      <dgm:t>
        <a:bodyPr/>
        <a:lstStyle/>
        <a:p>
          <a:endParaRPr lang="en-US"/>
        </a:p>
      </dgm:t>
    </dgm:pt>
    <dgm:pt modelId="{72EE10E5-8E95-4AF5-8F03-EF12AAED6029}">
      <dgm:prSet/>
      <dgm:spPr/>
      <dgm:t>
        <a:bodyPr/>
        <a:lstStyle/>
        <a:p>
          <a:r>
            <a:rPr lang="en-GB"/>
            <a:t>A number of law firms have an arrangement with the Land Registry which allows them to request official copies electronically and also view the register and title plans online.</a:t>
          </a:r>
          <a:endParaRPr lang="en-US"/>
        </a:p>
      </dgm:t>
    </dgm:pt>
    <dgm:pt modelId="{470B7E4D-1CFC-42EA-9154-7B0373AF636D}" type="parTrans" cxnId="{D4838EFE-6CDD-40D7-B112-93ECB9FB765B}">
      <dgm:prSet/>
      <dgm:spPr/>
      <dgm:t>
        <a:bodyPr/>
        <a:lstStyle/>
        <a:p>
          <a:endParaRPr lang="en-US"/>
        </a:p>
      </dgm:t>
    </dgm:pt>
    <dgm:pt modelId="{7894FA8E-0497-45EF-84C2-E60C015B4C43}" type="sibTrans" cxnId="{D4838EFE-6CDD-40D7-B112-93ECB9FB765B}">
      <dgm:prSet/>
      <dgm:spPr/>
      <dgm:t>
        <a:bodyPr/>
        <a:lstStyle/>
        <a:p>
          <a:endParaRPr lang="en-US"/>
        </a:p>
      </dgm:t>
    </dgm:pt>
    <dgm:pt modelId="{39E7867A-A3B4-4B88-AD36-D8D8A8CF9A27}" type="pres">
      <dgm:prSet presAssocID="{A56882FE-7CC7-4EC3-A3F4-B490B7C04C0D}" presName="vert0" presStyleCnt="0">
        <dgm:presLayoutVars>
          <dgm:dir/>
          <dgm:animOne val="branch"/>
          <dgm:animLvl val="lvl"/>
        </dgm:presLayoutVars>
      </dgm:prSet>
      <dgm:spPr/>
    </dgm:pt>
    <dgm:pt modelId="{DDEA4620-D846-4DD0-88B7-298A30D45E37}" type="pres">
      <dgm:prSet presAssocID="{70126E47-15E1-40F5-8AFB-9C0830635332}" presName="thickLine" presStyleLbl="alignNode1" presStyleIdx="0" presStyleCnt="4"/>
      <dgm:spPr/>
    </dgm:pt>
    <dgm:pt modelId="{6FC77581-2050-4B7B-AEE0-7A422E4ED5E6}" type="pres">
      <dgm:prSet presAssocID="{70126E47-15E1-40F5-8AFB-9C0830635332}" presName="horz1" presStyleCnt="0"/>
      <dgm:spPr/>
    </dgm:pt>
    <dgm:pt modelId="{F397A837-D336-40C1-A84D-5816F111CCAA}" type="pres">
      <dgm:prSet presAssocID="{70126E47-15E1-40F5-8AFB-9C0830635332}" presName="tx1" presStyleLbl="revTx" presStyleIdx="0" presStyleCnt="4"/>
      <dgm:spPr/>
    </dgm:pt>
    <dgm:pt modelId="{1807227A-4C04-4CE2-9F47-50ACC8955215}" type="pres">
      <dgm:prSet presAssocID="{70126E47-15E1-40F5-8AFB-9C0830635332}" presName="vert1" presStyleCnt="0"/>
      <dgm:spPr/>
    </dgm:pt>
    <dgm:pt modelId="{40290373-680E-4786-9F77-890F3E241EDE}" type="pres">
      <dgm:prSet presAssocID="{0832FA8E-7636-4781-A9B9-8637D8714321}" presName="thickLine" presStyleLbl="alignNode1" presStyleIdx="1" presStyleCnt="4"/>
      <dgm:spPr/>
    </dgm:pt>
    <dgm:pt modelId="{D3BDAACA-8B7C-4FA5-9DDC-198D5BD608A6}" type="pres">
      <dgm:prSet presAssocID="{0832FA8E-7636-4781-A9B9-8637D8714321}" presName="horz1" presStyleCnt="0"/>
      <dgm:spPr/>
    </dgm:pt>
    <dgm:pt modelId="{0EBA28A4-8DCD-4B0F-83EE-904E8E3D6F8E}" type="pres">
      <dgm:prSet presAssocID="{0832FA8E-7636-4781-A9B9-8637D8714321}" presName="tx1" presStyleLbl="revTx" presStyleIdx="1" presStyleCnt="4"/>
      <dgm:spPr/>
    </dgm:pt>
    <dgm:pt modelId="{6773CBB1-B42D-403E-9E9B-B46E9F173AE1}" type="pres">
      <dgm:prSet presAssocID="{0832FA8E-7636-4781-A9B9-8637D8714321}" presName="vert1" presStyleCnt="0"/>
      <dgm:spPr/>
    </dgm:pt>
    <dgm:pt modelId="{96F785E8-5699-4C77-8AFA-C50BFA0B3522}" type="pres">
      <dgm:prSet presAssocID="{47F7D455-AE4F-4FDA-BDD1-B03E53A910A6}" presName="thickLine" presStyleLbl="alignNode1" presStyleIdx="2" presStyleCnt="4"/>
      <dgm:spPr/>
    </dgm:pt>
    <dgm:pt modelId="{473A32BA-3054-4F47-B563-EE9A67B128D8}" type="pres">
      <dgm:prSet presAssocID="{47F7D455-AE4F-4FDA-BDD1-B03E53A910A6}" presName="horz1" presStyleCnt="0"/>
      <dgm:spPr/>
    </dgm:pt>
    <dgm:pt modelId="{771512B3-18DB-4FF3-9D35-0195667EB4B2}" type="pres">
      <dgm:prSet presAssocID="{47F7D455-AE4F-4FDA-BDD1-B03E53A910A6}" presName="tx1" presStyleLbl="revTx" presStyleIdx="2" presStyleCnt="4"/>
      <dgm:spPr/>
    </dgm:pt>
    <dgm:pt modelId="{CF7E73AD-F451-4C6A-A6CB-D3103A757470}" type="pres">
      <dgm:prSet presAssocID="{47F7D455-AE4F-4FDA-BDD1-B03E53A910A6}" presName="vert1" presStyleCnt="0"/>
      <dgm:spPr/>
    </dgm:pt>
    <dgm:pt modelId="{5195368F-BFE2-434D-B04F-FD1E88AEFD1C}" type="pres">
      <dgm:prSet presAssocID="{72EE10E5-8E95-4AF5-8F03-EF12AAED6029}" presName="thickLine" presStyleLbl="alignNode1" presStyleIdx="3" presStyleCnt="4"/>
      <dgm:spPr/>
    </dgm:pt>
    <dgm:pt modelId="{6C01E811-85C0-44EF-ADE0-4D57C60373EA}" type="pres">
      <dgm:prSet presAssocID="{72EE10E5-8E95-4AF5-8F03-EF12AAED6029}" presName="horz1" presStyleCnt="0"/>
      <dgm:spPr/>
    </dgm:pt>
    <dgm:pt modelId="{65CC5F0A-8188-40E2-8699-155A9657047B}" type="pres">
      <dgm:prSet presAssocID="{72EE10E5-8E95-4AF5-8F03-EF12AAED6029}" presName="tx1" presStyleLbl="revTx" presStyleIdx="3" presStyleCnt="4"/>
      <dgm:spPr/>
    </dgm:pt>
    <dgm:pt modelId="{3114B01D-5DF1-49AA-AD66-4C7B4FBB20AE}" type="pres">
      <dgm:prSet presAssocID="{72EE10E5-8E95-4AF5-8F03-EF12AAED6029}" presName="vert1" presStyleCnt="0"/>
      <dgm:spPr/>
    </dgm:pt>
  </dgm:ptLst>
  <dgm:cxnLst>
    <dgm:cxn modelId="{FB85B215-B45B-4D0F-925B-C204B663D5A3}" srcId="{A56882FE-7CC7-4EC3-A3F4-B490B7C04C0D}" destId="{0832FA8E-7636-4781-A9B9-8637D8714321}" srcOrd="1" destOrd="0" parTransId="{16C92D5C-5CAA-4A30-AA42-BE41DB3D016D}" sibTransId="{674FE3B1-C45F-421D-9154-1F8D939ECD4C}"/>
    <dgm:cxn modelId="{2ACDAE69-ACCA-466A-A09A-F84C4981A12F}" srcId="{A56882FE-7CC7-4EC3-A3F4-B490B7C04C0D}" destId="{47F7D455-AE4F-4FDA-BDD1-B03E53A910A6}" srcOrd="2" destOrd="0" parTransId="{C4A5A6A4-6788-42AD-962F-88DDC1E2E03B}" sibTransId="{30F25987-7837-4560-A4CE-59598EFE55EF}"/>
    <dgm:cxn modelId="{7D19DD6E-8A85-45F2-88E9-70198BF706E5}" type="presOf" srcId="{A56882FE-7CC7-4EC3-A3F4-B490B7C04C0D}" destId="{39E7867A-A3B4-4B88-AD36-D8D8A8CF9A27}" srcOrd="0" destOrd="0" presId="urn:microsoft.com/office/officeart/2008/layout/LinedList"/>
    <dgm:cxn modelId="{BB167971-6A14-4BDB-B6B5-52EB46AA5600}" srcId="{A56882FE-7CC7-4EC3-A3F4-B490B7C04C0D}" destId="{70126E47-15E1-40F5-8AFB-9C0830635332}" srcOrd="0" destOrd="0" parTransId="{7E570F33-90BB-4C59-919B-9EB01CE78FB3}" sibTransId="{7F455441-5683-468E-847A-7EA6084D3CB2}"/>
    <dgm:cxn modelId="{87AB21A3-1ACE-4798-87D7-AC6FB26DD61A}" type="presOf" srcId="{47F7D455-AE4F-4FDA-BDD1-B03E53A910A6}" destId="{771512B3-18DB-4FF3-9D35-0195667EB4B2}" srcOrd="0" destOrd="0" presId="urn:microsoft.com/office/officeart/2008/layout/LinedList"/>
    <dgm:cxn modelId="{527749AB-F68C-4F45-8CF2-08C882BBD456}" type="presOf" srcId="{70126E47-15E1-40F5-8AFB-9C0830635332}" destId="{F397A837-D336-40C1-A84D-5816F111CCAA}" srcOrd="0" destOrd="0" presId="urn:microsoft.com/office/officeart/2008/layout/LinedList"/>
    <dgm:cxn modelId="{627A3FB3-8B67-47F7-A084-94E8548A6A56}" type="presOf" srcId="{72EE10E5-8E95-4AF5-8F03-EF12AAED6029}" destId="{65CC5F0A-8188-40E2-8699-155A9657047B}" srcOrd="0" destOrd="0" presId="urn:microsoft.com/office/officeart/2008/layout/LinedList"/>
    <dgm:cxn modelId="{6B6A71BB-0BE1-4E0A-AEF6-FC55BAF320CC}" type="presOf" srcId="{0832FA8E-7636-4781-A9B9-8637D8714321}" destId="{0EBA28A4-8DCD-4B0F-83EE-904E8E3D6F8E}" srcOrd="0" destOrd="0" presId="urn:microsoft.com/office/officeart/2008/layout/LinedList"/>
    <dgm:cxn modelId="{D4838EFE-6CDD-40D7-B112-93ECB9FB765B}" srcId="{A56882FE-7CC7-4EC3-A3F4-B490B7C04C0D}" destId="{72EE10E5-8E95-4AF5-8F03-EF12AAED6029}" srcOrd="3" destOrd="0" parTransId="{470B7E4D-1CFC-42EA-9154-7B0373AF636D}" sibTransId="{7894FA8E-0497-45EF-84C2-E60C015B4C43}"/>
    <dgm:cxn modelId="{655AF6D0-CFE9-4BE6-AC61-0CDAE33B237C}" type="presParOf" srcId="{39E7867A-A3B4-4B88-AD36-D8D8A8CF9A27}" destId="{DDEA4620-D846-4DD0-88B7-298A30D45E37}" srcOrd="0" destOrd="0" presId="urn:microsoft.com/office/officeart/2008/layout/LinedList"/>
    <dgm:cxn modelId="{CEAA598C-C61B-4837-BA32-7E5BFB22FF01}" type="presParOf" srcId="{39E7867A-A3B4-4B88-AD36-D8D8A8CF9A27}" destId="{6FC77581-2050-4B7B-AEE0-7A422E4ED5E6}" srcOrd="1" destOrd="0" presId="urn:microsoft.com/office/officeart/2008/layout/LinedList"/>
    <dgm:cxn modelId="{2C0DC6B8-3930-4D45-8652-37A9165F47F8}" type="presParOf" srcId="{6FC77581-2050-4B7B-AEE0-7A422E4ED5E6}" destId="{F397A837-D336-40C1-A84D-5816F111CCAA}" srcOrd="0" destOrd="0" presId="urn:microsoft.com/office/officeart/2008/layout/LinedList"/>
    <dgm:cxn modelId="{CA850529-0451-46A3-91AB-383FBCB8D5AD}" type="presParOf" srcId="{6FC77581-2050-4B7B-AEE0-7A422E4ED5E6}" destId="{1807227A-4C04-4CE2-9F47-50ACC8955215}" srcOrd="1" destOrd="0" presId="urn:microsoft.com/office/officeart/2008/layout/LinedList"/>
    <dgm:cxn modelId="{7CBA1CE3-2E96-4990-99C4-505F9358C4B0}" type="presParOf" srcId="{39E7867A-A3B4-4B88-AD36-D8D8A8CF9A27}" destId="{40290373-680E-4786-9F77-890F3E241EDE}" srcOrd="2" destOrd="0" presId="urn:microsoft.com/office/officeart/2008/layout/LinedList"/>
    <dgm:cxn modelId="{B8576526-8427-462E-8215-994652DB8F09}" type="presParOf" srcId="{39E7867A-A3B4-4B88-AD36-D8D8A8CF9A27}" destId="{D3BDAACA-8B7C-4FA5-9DDC-198D5BD608A6}" srcOrd="3" destOrd="0" presId="urn:microsoft.com/office/officeart/2008/layout/LinedList"/>
    <dgm:cxn modelId="{C28ED1D5-D829-49D9-9170-4B2BAFB95DD4}" type="presParOf" srcId="{D3BDAACA-8B7C-4FA5-9DDC-198D5BD608A6}" destId="{0EBA28A4-8DCD-4B0F-83EE-904E8E3D6F8E}" srcOrd="0" destOrd="0" presId="urn:microsoft.com/office/officeart/2008/layout/LinedList"/>
    <dgm:cxn modelId="{63EEB0F7-0C62-4ED2-B82A-200DC4DF1E8A}" type="presParOf" srcId="{D3BDAACA-8B7C-4FA5-9DDC-198D5BD608A6}" destId="{6773CBB1-B42D-403E-9E9B-B46E9F173AE1}" srcOrd="1" destOrd="0" presId="urn:microsoft.com/office/officeart/2008/layout/LinedList"/>
    <dgm:cxn modelId="{CD1DA5CF-75E3-46CA-BA2C-B4D73A7CD5FE}" type="presParOf" srcId="{39E7867A-A3B4-4B88-AD36-D8D8A8CF9A27}" destId="{96F785E8-5699-4C77-8AFA-C50BFA0B3522}" srcOrd="4" destOrd="0" presId="urn:microsoft.com/office/officeart/2008/layout/LinedList"/>
    <dgm:cxn modelId="{2EDE8D3C-D5AF-449E-A645-DFFCA95E1A6E}" type="presParOf" srcId="{39E7867A-A3B4-4B88-AD36-D8D8A8CF9A27}" destId="{473A32BA-3054-4F47-B563-EE9A67B128D8}" srcOrd="5" destOrd="0" presId="urn:microsoft.com/office/officeart/2008/layout/LinedList"/>
    <dgm:cxn modelId="{7B022B56-C6FD-4EC0-9AB1-73C2CC5F362B}" type="presParOf" srcId="{473A32BA-3054-4F47-B563-EE9A67B128D8}" destId="{771512B3-18DB-4FF3-9D35-0195667EB4B2}" srcOrd="0" destOrd="0" presId="urn:microsoft.com/office/officeart/2008/layout/LinedList"/>
    <dgm:cxn modelId="{FED57039-B9C5-45D0-87EE-3976ACCFA4AD}" type="presParOf" srcId="{473A32BA-3054-4F47-B563-EE9A67B128D8}" destId="{CF7E73AD-F451-4C6A-A6CB-D3103A757470}" srcOrd="1" destOrd="0" presId="urn:microsoft.com/office/officeart/2008/layout/LinedList"/>
    <dgm:cxn modelId="{3A4FEC12-8860-48AE-8129-B4CA8671F81E}" type="presParOf" srcId="{39E7867A-A3B4-4B88-AD36-D8D8A8CF9A27}" destId="{5195368F-BFE2-434D-B04F-FD1E88AEFD1C}" srcOrd="6" destOrd="0" presId="urn:microsoft.com/office/officeart/2008/layout/LinedList"/>
    <dgm:cxn modelId="{6432C9F7-EB9C-47E6-BD25-390DE5DD2A65}" type="presParOf" srcId="{39E7867A-A3B4-4B88-AD36-D8D8A8CF9A27}" destId="{6C01E811-85C0-44EF-ADE0-4D57C60373EA}" srcOrd="7" destOrd="0" presId="urn:microsoft.com/office/officeart/2008/layout/LinedList"/>
    <dgm:cxn modelId="{4FCFE347-F1CE-4F4B-8F60-EC97466D503B}" type="presParOf" srcId="{6C01E811-85C0-44EF-ADE0-4D57C60373EA}" destId="{65CC5F0A-8188-40E2-8699-155A9657047B}" srcOrd="0" destOrd="0" presId="urn:microsoft.com/office/officeart/2008/layout/LinedList"/>
    <dgm:cxn modelId="{628BB399-8A2A-4410-87C5-69A8EFF503BC}" type="presParOf" srcId="{6C01E811-85C0-44EF-ADE0-4D57C60373EA}" destId="{3114B01D-5DF1-49AA-AD66-4C7B4FBB20A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9C4A4B-A3C5-410B-9129-78D035A9306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11447CA-A1D5-42CE-848C-1843E9EA3872}">
      <dgm:prSet/>
      <dgm:spPr/>
      <dgm:t>
        <a:bodyPr/>
        <a:lstStyle/>
        <a:p>
          <a:r>
            <a:rPr lang="en-GB"/>
            <a:t>In all cases appearing to involve unregistered land, the first step is to check whether the land is already registered or is the subject of a pending application for first registration. </a:t>
          </a:r>
          <a:endParaRPr lang="en-US"/>
        </a:p>
      </dgm:t>
    </dgm:pt>
    <dgm:pt modelId="{FD44C98E-BD68-476B-94F7-9ACF48F211E0}" type="parTrans" cxnId="{039D9A7D-F67C-40F9-9E05-C5D574423694}">
      <dgm:prSet/>
      <dgm:spPr/>
      <dgm:t>
        <a:bodyPr/>
        <a:lstStyle/>
        <a:p>
          <a:endParaRPr lang="en-US"/>
        </a:p>
      </dgm:t>
    </dgm:pt>
    <dgm:pt modelId="{289C3197-A9A1-4E4D-9890-3E816B5C0160}" type="sibTrans" cxnId="{039D9A7D-F67C-40F9-9E05-C5D574423694}">
      <dgm:prSet/>
      <dgm:spPr/>
      <dgm:t>
        <a:bodyPr/>
        <a:lstStyle/>
        <a:p>
          <a:endParaRPr lang="en-US"/>
        </a:p>
      </dgm:t>
    </dgm:pt>
    <dgm:pt modelId="{A9EF148C-DFEF-4AF6-8E42-4B6F3B36EC3B}">
      <dgm:prSet/>
      <dgm:spPr/>
      <dgm:t>
        <a:bodyPr/>
        <a:lstStyle/>
        <a:p>
          <a:r>
            <a:rPr lang="en-GB"/>
            <a:t>It is also possible that a third party has lodged a caution against first registration, warning any person attempting to deal with the land that they have an interest in the land, such as an easement. </a:t>
          </a:r>
          <a:endParaRPr lang="en-US"/>
        </a:p>
      </dgm:t>
    </dgm:pt>
    <dgm:pt modelId="{EF974A33-9AFB-4D09-86C0-347D1BA410C1}" type="parTrans" cxnId="{B0029B7A-CF5E-416B-A71E-23D5E37F71EC}">
      <dgm:prSet/>
      <dgm:spPr/>
      <dgm:t>
        <a:bodyPr/>
        <a:lstStyle/>
        <a:p>
          <a:endParaRPr lang="en-US"/>
        </a:p>
      </dgm:t>
    </dgm:pt>
    <dgm:pt modelId="{47309416-84BB-47A0-922C-4228B81B4EF3}" type="sibTrans" cxnId="{B0029B7A-CF5E-416B-A71E-23D5E37F71EC}">
      <dgm:prSet/>
      <dgm:spPr/>
      <dgm:t>
        <a:bodyPr/>
        <a:lstStyle/>
        <a:p>
          <a:endParaRPr lang="en-US"/>
        </a:p>
      </dgm:t>
    </dgm:pt>
    <dgm:pt modelId="{B7868667-58ED-47AC-8558-B7D2F75C48D6}">
      <dgm:prSet/>
      <dgm:spPr/>
      <dgm:t>
        <a:bodyPr/>
        <a:lstStyle/>
        <a:p>
          <a:r>
            <a:rPr lang="en-GB"/>
            <a:t>When the application for first registration is lodged, the Land Registry will ‘warn off’ the cautioner, ie give them a limited period to establish their rights over the land and if they cannot do so, the registration will proceed and the cautioner will lose their rights. </a:t>
          </a:r>
          <a:endParaRPr lang="en-US"/>
        </a:p>
      </dgm:t>
    </dgm:pt>
    <dgm:pt modelId="{3FEA1902-8EBC-4A91-8527-B58D978DCD1B}" type="parTrans" cxnId="{0B6829E0-C829-4F67-A79E-CA4051CCE134}">
      <dgm:prSet/>
      <dgm:spPr/>
      <dgm:t>
        <a:bodyPr/>
        <a:lstStyle/>
        <a:p>
          <a:endParaRPr lang="en-US"/>
        </a:p>
      </dgm:t>
    </dgm:pt>
    <dgm:pt modelId="{5232AAD6-342F-43D6-B333-FF5774C72F83}" type="sibTrans" cxnId="{0B6829E0-C829-4F67-A79E-CA4051CCE134}">
      <dgm:prSet/>
      <dgm:spPr/>
      <dgm:t>
        <a:bodyPr/>
        <a:lstStyle/>
        <a:p>
          <a:endParaRPr lang="en-US"/>
        </a:p>
      </dgm:t>
    </dgm:pt>
    <dgm:pt modelId="{E436240A-991C-4B4D-A37D-05927E86EC27}" type="pres">
      <dgm:prSet presAssocID="{0A9C4A4B-A3C5-410B-9129-78D035A93066}" presName="root" presStyleCnt="0">
        <dgm:presLayoutVars>
          <dgm:dir/>
          <dgm:resizeHandles val="exact"/>
        </dgm:presLayoutVars>
      </dgm:prSet>
      <dgm:spPr/>
    </dgm:pt>
    <dgm:pt modelId="{FCF0046B-6BB9-4495-918D-C692BB03D5CE}" type="pres">
      <dgm:prSet presAssocID="{C11447CA-A1D5-42CE-848C-1843E9EA3872}" presName="compNode" presStyleCnt="0"/>
      <dgm:spPr/>
    </dgm:pt>
    <dgm:pt modelId="{CC571E28-D77B-47EE-B7B0-553BC8917CD8}" type="pres">
      <dgm:prSet presAssocID="{C11447CA-A1D5-42CE-848C-1843E9EA3872}" presName="bgRect" presStyleLbl="bgShp" presStyleIdx="0" presStyleCnt="3"/>
      <dgm:spPr/>
    </dgm:pt>
    <dgm:pt modelId="{0318A3C9-F68F-4479-8A80-8A8405DD7ACE}" type="pres">
      <dgm:prSet presAssocID="{C11447CA-A1D5-42CE-848C-1843E9EA38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3FF801BC-2BE5-4E96-82BF-7CAE43581146}" type="pres">
      <dgm:prSet presAssocID="{C11447CA-A1D5-42CE-848C-1843E9EA3872}" presName="spaceRect" presStyleCnt="0"/>
      <dgm:spPr/>
    </dgm:pt>
    <dgm:pt modelId="{31A8DD33-3DFB-4FB1-8312-2401C9F9BA92}" type="pres">
      <dgm:prSet presAssocID="{C11447CA-A1D5-42CE-848C-1843E9EA3872}" presName="parTx" presStyleLbl="revTx" presStyleIdx="0" presStyleCnt="3">
        <dgm:presLayoutVars>
          <dgm:chMax val="0"/>
          <dgm:chPref val="0"/>
        </dgm:presLayoutVars>
      </dgm:prSet>
      <dgm:spPr/>
    </dgm:pt>
    <dgm:pt modelId="{BDD56EA0-688C-468D-91E1-F1079BED0230}" type="pres">
      <dgm:prSet presAssocID="{289C3197-A9A1-4E4D-9890-3E816B5C0160}" presName="sibTrans" presStyleCnt="0"/>
      <dgm:spPr/>
    </dgm:pt>
    <dgm:pt modelId="{925E6910-33E1-49EE-9B69-A36345D7EBC8}" type="pres">
      <dgm:prSet presAssocID="{A9EF148C-DFEF-4AF6-8E42-4B6F3B36EC3B}" presName="compNode" presStyleCnt="0"/>
      <dgm:spPr/>
    </dgm:pt>
    <dgm:pt modelId="{0576FA15-3ECC-4944-B2AF-00CD2236EE24}" type="pres">
      <dgm:prSet presAssocID="{A9EF148C-DFEF-4AF6-8E42-4B6F3B36EC3B}" presName="bgRect" presStyleLbl="bgShp" presStyleIdx="1" presStyleCnt="3"/>
      <dgm:spPr/>
    </dgm:pt>
    <dgm:pt modelId="{6A199926-C6AB-4B6D-BD46-66792A19D03E}" type="pres">
      <dgm:prSet presAssocID="{A9EF148C-DFEF-4AF6-8E42-4B6F3B36EC3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763211F9-3436-4830-AD7D-2CE7F5D6C5D1}" type="pres">
      <dgm:prSet presAssocID="{A9EF148C-DFEF-4AF6-8E42-4B6F3B36EC3B}" presName="spaceRect" presStyleCnt="0"/>
      <dgm:spPr/>
    </dgm:pt>
    <dgm:pt modelId="{637FEB9B-7CA0-4FF9-9E07-C2A606386275}" type="pres">
      <dgm:prSet presAssocID="{A9EF148C-DFEF-4AF6-8E42-4B6F3B36EC3B}" presName="parTx" presStyleLbl="revTx" presStyleIdx="1" presStyleCnt="3">
        <dgm:presLayoutVars>
          <dgm:chMax val="0"/>
          <dgm:chPref val="0"/>
        </dgm:presLayoutVars>
      </dgm:prSet>
      <dgm:spPr/>
    </dgm:pt>
    <dgm:pt modelId="{F4B29971-8C8A-4A0C-8826-344979CF56E4}" type="pres">
      <dgm:prSet presAssocID="{47309416-84BB-47A0-922C-4228B81B4EF3}" presName="sibTrans" presStyleCnt="0"/>
      <dgm:spPr/>
    </dgm:pt>
    <dgm:pt modelId="{69FEAA30-1BFB-4640-A474-4F9A10F0789A}" type="pres">
      <dgm:prSet presAssocID="{B7868667-58ED-47AC-8558-B7D2F75C48D6}" presName="compNode" presStyleCnt="0"/>
      <dgm:spPr/>
    </dgm:pt>
    <dgm:pt modelId="{228E0C66-FA9C-41A5-8691-C6A206B525F8}" type="pres">
      <dgm:prSet presAssocID="{B7868667-58ED-47AC-8558-B7D2F75C48D6}" presName="bgRect" presStyleLbl="bgShp" presStyleIdx="2" presStyleCnt="3"/>
      <dgm:spPr/>
    </dgm:pt>
    <dgm:pt modelId="{AC1D59BB-13BD-47FA-96C2-A23DD214AADF}" type="pres">
      <dgm:prSet presAssocID="{B7868667-58ED-47AC-8558-B7D2F75C48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44D128DE-B4D2-472F-A446-9F55384C577B}" type="pres">
      <dgm:prSet presAssocID="{B7868667-58ED-47AC-8558-B7D2F75C48D6}" presName="spaceRect" presStyleCnt="0"/>
      <dgm:spPr/>
    </dgm:pt>
    <dgm:pt modelId="{B9DAF03B-6F10-459D-940C-439D89971062}" type="pres">
      <dgm:prSet presAssocID="{B7868667-58ED-47AC-8558-B7D2F75C48D6}" presName="parTx" presStyleLbl="revTx" presStyleIdx="2" presStyleCnt="3">
        <dgm:presLayoutVars>
          <dgm:chMax val="0"/>
          <dgm:chPref val="0"/>
        </dgm:presLayoutVars>
      </dgm:prSet>
      <dgm:spPr/>
    </dgm:pt>
  </dgm:ptLst>
  <dgm:cxnLst>
    <dgm:cxn modelId="{FB14600B-FE6B-4070-A5D2-23A0487058CD}" type="presOf" srcId="{A9EF148C-DFEF-4AF6-8E42-4B6F3B36EC3B}" destId="{637FEB9B-7CA0-4FF9-9E07-C2A606386275}" srcOrd="0" destOrd="0" presId="urn:microsoft.com/office/officeart/2018/2/layout/IconVerticalSolidList"/>
    <dgm:cxn modelId="{BD500929-EE88-4EF1-BBAC-56FA87139FBD}" type="presOf" srcId="{0A9C4A4B-A3C5-410B-9129-78D035A93066}" destId="{E436240A-991C-4B4D-A37D-05927E86EC27}" srcOrd="0" destOrd="0" presId="urn:microsoft.com/office/officeart/2018/2/layout/IconVerticalSolidList"/>
    <dgm:cxn modelId="{FDD1C469-3E61-40F5-96B7-D8B049CBA432}" type="presOf" srcId="{C11447CA-A1D5-42CE-848C-1843E9EA3872}" destId="{31A8DD33-3DFB-4FB1-8312-2401C9F9BA92}" srcOrd="0" destOrd="0" presId="urn:microsoft.com/office/officeart/2018/2/layout/IconVerticalSolidList"/>
    <dgm:cxn modelId="{B0029B7A-CF5E-416B-A71E-23D5E37F71EC}" srcId="{0A9C4A4B-A3C5-410B-9129-78D035A93066}" destId="{A9EF148C-DFEF-4AF6-8E42-4B6F3B36EC3B}" srcOrd="1" destOrd="0" parTransId="{EF974A33-9AFB-4D09-86C0-347D1BA410C1}" sibTransId="{47309416-84BB-47A0-922C-4228B81B4EF3}"/>
    <dgm:cxn modelId="{039D9A7D-F67C-40F9-9E05-C5D574423694}" srcId="{0A9C4A4B-A3C5-410B-9129-78D035A93066}" destId="{C11447CA-A1D5-42CE-848C-1843E9EA3872}" srcOrd="0" destOrd="0" parTransId="{FD44C98E-BD68-476B-94F7-9ACF48F211E0}" sibTransId="{289C3197-A9A1-4E4D-9890-3E816B5C0160}"/>
    <dgm:cxn modelId="{0B6829E0-C829-4F67-A79E-CA4051CCE134}" srcId="{0A9C4A4B-A3C5-410B-9129-78D035A93066}" destId="{B7868667-58ED-47AC-8558-B7D2F75C48D6}" srcOrd="2" destOrd="0" parTransId="{3FEA1902-8EBC-4A91-8527-B58D978DCD1B}" sibTransId="{5232AAD6-342F-43D6-B333-FF5774C72F83}"/>
    <dgm:cxn modelId="{8CF733F2-B3CA-40C1-90BF-50D96F62FE6D}" type="presOf" srcId="{B7868667-58ED-47AC-8558-B7D2F75C48D6}" destId="{B9DAF03B-6F10-459D-940C-439D89971062}" srcOrd="0" destOrd="0" presId="urn:microsoft.com/office/officeart/2018/2/layout/IconVerticalSolidList"/>
    <dgm:cxn modelId="{54747996-6C5B-4124-BD8E-D8496E129909}" type="presParOf" srcId="{E436240A-991C-4B4D-A37D-05927E86EC27}" destId="{FCF0046B-6BB9-4495-918D-C692BB03D5CE}" srcOrd="0" destOrd="0" presId="urn:microsoft.com/office/officeart/2018/2/layout/IconVerticalSolidList"/>
    <dgm:cxn modelId="{27050764-CAF6-4023-853A-6D02E9F49AE9}" type="presParOf" srcId="{FCF0046B-6BB9-4495-918D-C692BB03D5CE}" destId="{CC571E28-D77B-47EE-B7B0-553BC8917CD8}" srcOrd="0" destOrd="0" presId="urn:microsoft.com/office/officeart/2018/2/layout/IconVerticalSolidList"/>
    <dgm:cxn modelId="{FE9F6B3A-743C-4D46-AAE1-BF3F89975E0E}" type="presParOf" srcId="{FCF0046B-6BB9-4495-918D-C692BB03D5CE}" destId="{0318A3C9-F68F-4479-8A80-8A8405DD7ACE}" srcOrd="1" destOrd="0" presId="urn:microsoft.com/office/officeart/2018/2/layout/IconVerticalSolidList"/>
    <dgm:cxn modelId="{9B3173A4-C9EE-48A0-8C65-9AB696F9D80B}" type="presParOf" srcId="{FCF0046B-6BB9-4495-918D-C692BB03D5CE}" destId="{3FF801BC-2BE5-4E96-82BF-7CAE43581146}" srcOrd="2" destOrd="0" presId="urn:microsoft.com/office/officeart/2018/2/layout/IconVerticalSolidList"/>
    <dgm:cxn modelId="{48478D5B-2703-4A73-A96B-D34A7F99F4E5}" type="presParOf" srcId="{FCF0046B-6BB9-4495-918D-C692BB03D5CE}" destId="{31A8DD33-3DFB-4FB1-8312-2401C9F9BA92}" srcOrd="3" destOrd="0" presId="urn:microsoft.com/office/officeart/2018/2/layout/IconVerticalSolidList"/>
    <dgm:cxn modelId="{FB434337-23E4-412F-A5FA-CA2EF2D194EF}" type="presParOf" srcId="{E436240A-991C-4B4D-A37D-05927E86EC27}" destId="{BDD56EA0-688C-468D-91E1-F1079BED0230}" srcOrd="1" destOrd="0" presId="urn:microsoft.com/office/officeart/2018/2/layout/IconVerticalSolidList"/>
    <dgm:cxn modelId="{E44665EE-7FD7-4FC1-B1A0-DC14C4267238}" type="presParOf" srcId="{E436240A-991C-4B4D-A37D-05927E86EC27}" destId="{925E6910-33E1-49EE-9B69-A36345D7EBC8}" srcOrd="2" destOrd="0" presId="urn:microsoft.com/office/officeart/2018/2/layout/IconVerticalSolidList"/>
    <dgm:cxn modelId="{B6DE400E-3EA9-4768-9EF1-98460281FF39}" type="presParOf" srcId="{925E6910-33E1-49EE-9B69-A36345D7EBC8}" destId="{0576FA15-3ECC-4944-B2AF-00CD2236EE24}" srcOrd="0" destOrd="0" presId="urn:microsoft.com/office/officeart/2018/2/layout/IconVerticalSolidList"/>
    <dgm:cxn modelId="{5E5F32F9-EEEB-4B0F-B0C8-1045B84E7049}" type="presParOf" srcId="{925E6910-33E1-49EE-9B69-A36345D7EBC8}" destId="{6A199926-C6AB-4B6D-BD46-66792A19D03E}" srcOrd="1" destOrd="0" presId="urn:microsoft.com/office/officeart/2018/2/layout/IconVerticalSolidList"/>
    <dgm:cxn modelId="{5574079A-F1F4-48E8-9FB0-018C4EEF9CEC}" type="presParOf" srcId="{925E6910-33E1-49EE-9B69-A36345D7EBC8}" destId="{763211F9-3436-4830-AD7D-2CE7F5D6C5D1}" srcOrd="2" destOrd="0" presId="urn:microsoft.com/office/officeart/2018/2/layout/IconVerticalSolidList"/>
    <dgm:cxn modelId="{A82210ED-BBEE-4921-9883-51BD466C4C0D}" type="presParOf" srcId="{925E6910-33E1-49EE-9B69-A36345D7EBC8}" destId="{637FEB9B-7CA0-4FF9-9E07-C2A606386275}" srcOrd="3" destOrd="0" presId="urn:microsoft.com/office/officeart/2018/2/layout/IconVerticalSolidList"/>
    <dgm:cxn modelId="{ABBA46E1-6F01-4EBA-A3D8-F40B0803AABA}" type="presParOf" srcId="{E436240A-991C-4B4D-A37D-05927E86EC27}" destId="{F4B29971-8C8A-4A0C-8826-344979CF56E4}" srcOrd="3" destOrd="0" presId="urn:microsoft.com/office/officeart/2018/2/layout/IconVerticalSolidList"/>
    <dgm:cxn modelId="{DF356A64-0501-462E-8F93-7821D90506C1}" type="presParOf" srcId="{E436240A-991C-4B4D-A37D-05927E86EC27}" destId="{69FEAA30-1BFB-4640-A474-4F9A10F0789A}" srcOrd="4" destOrd="0" presId="urn:microsoft.com/office/officeart/2018/2/layout/IconVerticalSolidList"/>
    <dgm:cxn modelId="{7897A76D-DC33-4FC1-8679-D6CE7EE4EC24}" type="presParOf" srcId="{69FEAA30-1BFB-4640-A474-4F9A10F0789A}" destId="{228E0C66-FA9C-41A5-8691-C6A206B525F8}" srcOrd="0" destOrd="0" presId="urn:microsoft.com/office/officeart/2018/2/layout/IconVerticalSolidList"/>
    <dgm:cxn modelId="{58AA30AF-0CBA-4120-9001-E34C26ADED27}" type="presParOf" srcId="{69FEAA30-1BFB-4640-A474-4F9A10F0789A}" destId="{AC1D59BB-13BD-47FA-96C2-A23DD214AADF}" srcOrd="1" destOrd="0" presId="urn:microsoft.com/office/officeart/2018/2/layout/IconVerticalSolidList"/>
    <dgm:cxn modelId="{F81EFB5C-AB2F-4B7D-834B-473667FE5BA2}" type="presParOf" srcId="{69FEAA30-1BFB-4640-A474-4F9A10F0789A}" destId="{44D128DE-B4D2-472F-A446-9F55384C577B}" srcOrd="2" destOrd="0" presId="urn:microsoft.com/office/officeart/2018/2/layout/IconVerticalSolidList"/>
    <dgm:cxn modelId="{1C02B123-3D84-4B82-A396-42617BA08867}" type="presParOf" srcId="{69FEAA30-1BFB-4640-A474-4F9A10F0789A}" destId="{B9DAF03B-6F10-459D-940C-439D8997106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835A8A-ED48-486A-B96A-EE063BFBCF8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79A147-0284-4DC4-A7EB-8E80D02CD477}">
      <dgm:prSet/>
      <dgm:spPr/>
      <dgm:t>
        <a:bodyPr/>
        <a:lstStyle/>
        <a:p>
          <a:r>
            <a:rPr lang="en-GB"/>
            <a:t>Easements</a:t>
          </a:r>
          <a:endParaRPr lang="en-US"/>
        </a:p>
      </dgm:t>
    </dgm:pt>
    <dgm:pt modelId="{109A6ADD-CB11-4590-92DB-6239EB2B96B5}" type="parTrans" cxnId="{097E1A4C-4EEF-4E5A-BC24-72FCD14264B2}">
      <dgm:prSet/>
      <dgm:spPr/>
      <dgm:t>
        <a:bodyPr/>
        <a:lstStyle/>
        <a:p>
          <a:endParaRPr lang="en-US"/>
        </a:p>
      </dgm:t>
    </dgm:pt>
    <dgm:pt modelId="{6E0AE893-0344-46FC-8D3A-8DD4BDE8FE51}" type="sibTrans" cxnId="{097E1A4C-4EEF-4E5A-BC24-72FCD14264B2}">
      <dgm:prSet/>
      <dgm:spPr/>
      <dgm:t>
        <a:bodyPr/>
        <a:lstStyle/>
        <a:p>
          <a:endParaRPr lang="en-US"/>
        </a:p>
      </dgm:t>
    </dgm:pt>
    <dgm:pt modelId="{5CE966A5-4D2B-40D5-AC8E-F5048677CA09}">
      <dgm:prSet/>
      <dgm:spPr/>
      <dgm:t>
        <a:bodyPr/>
        <a:lstStyle/>
        <a:p>
          <a:r>
            <a:rPr lang="en-GB"/>
            <a:t>Covenants</a:t>
          </a:r>
          <a:endParaRPr lang="en-US"/>
        </a:p>
      </dgm:t>
    </dgm:pt>
    <dgm:pt modelId="{33B9FB56-9C2F-429F-B6F6-3BDC473E61C7}" type="parTrans" cxnId="{8EE42FEB-641C-4ECA-BD9D-3912F93FB8BF}">
      <dgm:prSet/>
      <dgm:spPr/>
      <dgm:t>
        <a:bodyPr/>
        <a:lstStyle/>
        <a:p>
          <a:endParaRPr lang="en-US"/>
        </a:p>
      </dgm:t>
    </dgm:pt>
    <dgm:pt modelId="{1E68FDF8-FFB5-42B0-A06C-D8F7085DD871}" type="sibTrans" cxnId="{8EE42FEB-641C-4ECA-BD9D-3912F93FB8BF}">
      <dgm:prSet/>
      <dgm:spPr/>
      <dgm:t>
        <a:bodyPr/>
        <a:lstStyle/>
        <a:p>
          <a:endParaRPr lang="en-US"/>
        </a:p>
      </dgm:t>
    </dgm:pt>
    <dgm:pt modelId="{A71B9196-3226-4664-AE1F-954C4D39D5D9}">
      <dgm:prSet/>
      <dgm:spPr/>
      <dgm:t>
        <a:bodyPr/>
        <a:lstStyle/>
        <a:p>
          <a:r>
            <a:rPr lang="en-GB"/>
            <a:t>Mines and minerals reservations</a:t>
          </a:r>
          <a:endParaRPr lang="en-US"/>
        </a:p>
      </dgm:t>
    </dgm:pt>
    <dgm:pt modelId="{D70BF9B6-FD1B-4409-9E13-4892047A1F88}" type="parTrans" cxnId="{2C0E7A90-3C68-4F65-A25F-C926D4A3AA96}">
      <dgm:prSet/>
      <dgm:spPr/>
      <dgm:t>
        <a:bodyPr/>
        <a:lstStyle/>
        <a:p>
          <a:endParaRPr lang="en-US"/>
        </a:p>
      </dgm:t>
    </dgm:pt>
    <dgm:pt modelId="{AA411038-73C1-4DF5-BD7F-FD3267E3D43A}" type="sibTrans" cxnId="{2C0E7A90-3C68-4F65-A25F-C926D4A3AA96}">
      <dgm:prSet/>
      <dgm:spPr/>
      <dgm:t>
        <a:bodyPr/>
        <a:lstStyle/>
        <a:p>
          <a:endParaRPr lang="en-US"/>
        </a:p>
      </dgm:t>
    </dgm:pt>
    <dgm:pt modelId="{575C26BC-90FB-413E-81B4-C659796433E1}">
      <dgm:prSet/>
      <dgm:spPr/>
      <dgm:t>
        <a:bodyPr/>
        <a:lstStyle/>
        <a:p>
          <a:r>
            <a:rPr lang="en-GB"/>
            <a:t>Co-ownership</a:t>
          </a:r>
          <a:endParaRPr lang="en-US"/>
        </a:p>
      </dgm:t>
    </dgm:pt>
    <dgm:pt modelId="{540440D7-4983-4A73-B845-97440BDF26C3}" type="parTrans" cxnId="{E9AEF428-B46E-45F8-B4C5-0FC6232BCFB7}">
      <dgm:prSet/>
      <dgm:spPr/>
      <dgm:t>
        <a:bodyPr/>
        <a:lstStyle/>
        <a:p>
          <a:endParaRPr lang="en-US"/>
        </a:p>
      </dgm:t>
    </dgm:pt>
    <dgm:pt modelId="{68D42ECB-6BDF-41FF-9EED-6C532296E668}" type="sibTrans" cxnId="{E9AEF428-B46E-45F8-B4C5-0FC6232BCFB7}">
      <dgm:prSet/>
      <dgm:spPr/>
      <dgm:t>
        <a:bodyPr/>
        <a:lstStyle/>
        <a:p>
          <a:endParaRPr lang="en-US"/>
        </a:p>
      </dgm:t>
    </dgm:pt>
    <dgm:pt modelId="{CB5267E7-FD02-408A-AE78-36F32143ACCD}">
      <dgm:prSet/>
      <dgm:spPr/>
      <dgm:t>
        <a:bodyPr/>
        <a:lstStyle/>
        <a:p>
          <a:r>
            <a:rPr lang="en-GB"/>
            <a:t>Unknown covenants</a:t>
          </a:r>
          <a:endParaRPr lang="en-US"/>
        </a:p>
      </dgm:t>
    </dgm:pt>
    <dgm:pt modelId="{8F58A471-B48F-4990-B6FC-9774DCAA9D83}" type="parTrans" cxnId="{4E6D7549-ED5A-464E-97E5-9F763A42955F}">
      <dgm:prSet/>
      <dgm:spPr/>
      <dgm:t>
        <a:bodyPr/>
        <a:lstStyle/>
        <a:p>
          <a:endParaRPr lang="en-US"/>
        </a:p>
      </dgm:t>
    </dgm:pt>
    <dgm:pt modelId="{7A4B691C-E457-4A2E-AC99-EFA1FF58FD1A}" type="sibTrans" cxnId="{4E6D7549-ED5A-464E-97E5-9F763A42955F}">
      <dgm:prSet/>
      <dgm:spPr/>
      <dgm:t>
        <a:bodyPr/>
        <a:lstStyle/>
        <a:p>
          <a:endParaRPr lang="en-US"/>
        </a:p>
      </dgm:t>
    </dgm:pt>
    <dgm:pt modelId="{C23A8C60-E018-42EE-A51F-94EEAC463403}">
      <dgm:prSet/>
      <dgm:spPr/>
      <dgm:t>
        <a:bodyPr/>
        <a:lstStyle/>
        <a:p>
          <a:r>
            <a:rPr lang="en-GB"/>
            <a:t>Mortgages </a:t>
          </a:r>
          <a:endParaRPr lang="en-US"/>
        </a:p>
      </dgm:t>
    </dgm:pt>
    <dgm:pt modelId="{11C049EE-18FD-45A0-9A27-54F9BF51C40F}" type="parTrans" cxnId="{9A5D1EA5-9A47-431A-BDF1-397143B894A5}">
      <dgm:prSet/>
      <dgm:spPr/>
      <dgm:t>
        <a:bodyPr/>
        <a:lstStyle/>
        <a:p>
          <a:endParaRPr lang="en-US"/>
        </a:p>
      </dgm:t>
    </dgm:pt>
    <dgm:pt modelId="{EA33E35B-7DD3-43A1-B90C-81BBAC96B5EE}" type="sibTrans" cxnId="{9A5D1EA5-9A47-431A-BDF1-397143B894A5}">
      <dgm:prSet/>
      <dgm:spPr/>
      <dgm:t>
        <a:bodyPr/>
        <a:lstStyle/>
        <a:p>
          <a:endParaRPr lang="en-US"/>
        </a:p>
      </dgm:t>
    </dgm:pt>
    <dgm:pt modelId="{351E018C-9A0D-49E9-9864-5DC08699AB87}">
      <dgm:prSet/>
      <dgm:spPr/>
      <dgm:t>
        <a:bodyPr/>
        <a:lstStyle/>
        <a:p>
          <a:r>
            <a:rPr lang="en-GB"/>
            <a:t>Leases </a:t>
          </a:r>
          <a:endParaRPr lang="en-US"/>
        </a:p>
      </dgm:t>
    </dgm:pt>
    <dgm:pt modelId="{FB3C8293-C1F5-489F-9D0F-EF17EADA5756}" type="parTrans" cxnId="{057426AE-088E-490C-89AE-94CEE985EA07}">
      <dgm:prSet/>
      <dgm:spPr/>
      <dgm:t>
        <a:bodyPr/>
        <a:lstStyle/>
        <a:p>
          <a:endParaRPr lang="en-US"/>
        </a:p>
      </dgm:t>
    </dgm:pt>
    <dgm:pt modelId="{FAFF576D-31D9-47A7-BEF8-F4544C73B677}" type="sibTrans" cxnId="{057426AE-088E-490C-89AE-94CEE985EA07}">
      <dgm:prSet/>
      <dgm:spPr/>
      <dgm:t>
        <a:bodyPr/>
        <a:lstStyle/>
        <a:p>
          <a:endParaRPr lang="en-US"/>
        </a:p>
      </dgm:t>
    </dgm:pt>
    <dgm:pt modelId="{ACB16A62-156B-42AE-9B9F-3260910CE2E4}">
      <dgm:prSet/>
      <dgm:spPr/>
      <dgm:t>
        <a:bodyPr/>
        <a:lstStyle/>
        <a:p>
          <a:r>
            <a:rPr lang="en-GB"/>
            <a:t>Notices</a:t>
          </a:r>
          <a:endParaRPr lang="en-US"/>
        </a:p>
      </dgm:t>
    </dgm:pt>
    <dgm:pt modelId="{101D418A-6E50-49B9-96E0-54947FA2C5DA}" type="parTrans" cxnId="{01800AB2-3066-4723-ACC0-8EA6B2C969C1}">
      <dgm:prSet/>
      <dgm:spPr/>
      <dgm:t>
        <a:bodyPr/>
        <a:lstStyle/>
        <a:p>
          <a:endParaRPr lang="en-US"/>
        </a:p>
      </dgm:t>
    </dgm:pt>
    <dgm:pt modelId="{82952F44-9418-4418-B681-7AFE6575EA39}" type="sibTrans" cxnId="{01800AB2-3066-4723-ACC0-8EA6B2C969C1}">
      <dgm:prSet/>
      <dgm:spPr/>
      <dgm:t>
        <a:bodyPr/>
        <a:lstStyle/>
        <a:p>
          <a:endParaRPr lang="en-US"/>
        </a:p>
      </dgm:t>
    </dgm:pt>
    <dgm:pt modelId="{413FD380-A26E-48A4-9DBB-D490B441B0ED}">
      <dgm:prSet/>
      <dgm:spPr/>
      <dgm:t>
        <a:bodyPr/>
        <a:lstStyle/>
        <a:p>
          <a:r>
            <a:rPr lang="en-GB"/>
            <a:t>Home Rights</a:t>
          </a:r>
          <a:endParaRPr lang="en-US"/>
        </a:p>
      </dgm:t>
    </dgm:pt>
    <dgm:pt modelId="{7C48CB05-25A9-4B65-AFFA-93F33209C413}" type="parTrans" cxnId="{8AFB0105-6A19-4A6A-A206-451E46601F16}">
      <dgm:prSet/>
      <dgm:spPr/>
      <dgm:t>
        <a:bodyPr/>
        <a:lstStyle/>
        <a:p>
          <a:endParaRPr lang="en-US"/>
        </a:p>
      </dgm:t>
    </dgm:pt>
    <dgm:pt modelId="{80D6FF55-4C54-4D3B-B45E-7744557D2BC6}" type="sibTrans" cxnId="{8AFB0105-6A19-4A6A-A206-451E46601F16}">
      <dgm:prSet/>
      <dgm:spPr/>
      <dgm:t>
        <a:bodyPr/>
        <a:lstStyle/>
        <a:p>
          <a:endParaRPr lang="en-US"/>
        </a:p>
      </dgm:t>
    </dgm:pt>
    <dgm:pt modelId="{3030B041-27D4-413F-8D44-48441CCFAE9C}" type="pres">
      <dgm:prSet presAssocID="{80835A8A-ED48-486A-B96A-EE063BFBCF8F}" presName="vert0" presStyleCnt="0">
        <dgm:presLayoutVars>
          <dgm:dir/>
          <dgm:animOne val="branch"/>
          <dgm:animLvl val="lvl"/>
        </dgm:presLayoutVars>
      </dgm:prSet>
      <dgm:spPr/>
    </dgm:pt>
    <dgm:pt modelId="{A59C6BD4-F877-4DF2-AA56-86A73DB3AA93}" type="pres">
      <dgm:prSet presAssocID="{6279A147-0284-4DC4-A7EB-8E80D02CD477}" presName="thickLine" presStyleLbl="alignNode1" presStyleIdx="0" presStyleCnt="9"/>
      <dgm:spPr/>
    </dgm:pt>
    <dgm:pt modelId="{E8CF966E-80CE-4277-9431-CAE912D3AD1E}" type="pres">
      <dgm:prSet presAssocID="{6279A147-0284-4DC4-A7EB-8E80D02CD477}" presName="horz1" presStyleCnt="0"/>
      <dgm:spPr/>
    </dgm:pt>
    <dgm:pt modelId="{350FED9A-EA15-4789-A428-EE5036501783}" type="pres">
      <dgm:prSet presAssocID="{6279A147-0284-4DC4-A7EB-8E80D02CD477}" presName="tx1" presStyleLbl="revTx" presStyleIdx="0" presStyleCnt="9"/>
      <dgm:spPr/>
    </dgm:pt>
    <dgm:pt modelId="{BFB532EB-CB7F-4684-88E9-2368170C9ED0}" type="pres">
      <dgm:prSet presAssocID="{6279A147-0284-4DC4-A7EB-8E80D02CD477}" presName="vert1" presStyleCnt="0"/>
      <dgm:spPr/>
    </dgm:pt>
    <dgm:pt modelId="{2044CF6A-314A-457E-A63E-BD160DDC97DA}" type="pres">
      <dgm:prSet presAssocID="{5CE966A5-4D2B-40D5-AC8E-F5048677CA09}" presName="thickLine" presStyleLbl="alignNode1" presStyleIdx="1" presStyleCnt="9"/>
      <dgm:spPr/>
    </dgm:pt>
    <dgm:pt modelId="{55ED9D60-7F88-4671-BA12-DA6CE45551A2}" type="pres">
      <dgm:prSet presAssocID="{5CE966A5-4D2B-40D5-AC8E-F5048677CA09}" presName="horz1" presStyleCnt="0"/>
      <dgm:spPr/>
    </dgm:pt>
    <dgm:pt modelId="{E20ABD84-880F-4B60-AF1B-25019E06D677}" type="pres">
      <dgm:prSet presAssocID="{5CE966A5-4D2B-40D5-AC8E-F5048677CA09}" presName="tx1" presStyleLbl="revTx" presStyleIdx="1" presStyleCnt="9"/>
      <dgm:spPr/>
    </dgm:pt>
    <dgm:pt modelId="{FE2B3E9B-6E27-491B-99AE-1CEC12756CBD}" type="pres">
      <dgm:prSet presAssocID="{5CE966A5-4D2B-40D5-AC8E-F5048677CA09}" presName="vert1" presStyleCnt="0"/>
      <dgm:spPr/>
    </dgm:pt>
    <dgm:pt modelId="{8B3B3B2D-AE58-4EFB-88D2-2C6E76C8197F}" type="pres">
      <dgm:prSet presAssocID="{A71B9196-3226-4664-AE1F-954C4D39D5D9}" presName="thickLine" presStyleLbl="alignNode1" presStyleIdx="2" presStyleCnt="9"/>
      <dgm:spPr/>
    </dgm:pt>
    <dgm:pt modelId="{E4CEE677-5BAE-4096-96EB-8734365F64B4}" type="pres">
      <dgm:prSet presAssocID="{A71B9196-3226-4664-AE1F-954C4D39D5D9}" presName="horz1" presStyleCnt="0"/>
      <dgm:spPr/>
    </dgm:pt>
    <dgm:pt modelId="{7FCC262E-9F05-4727-9561-94C38E50CB9A}" type="pres">
      <dgm:prSet presAssocID="{A71B9196-3226-4664-AE1F-954C4D39D5D9}" presName="tx1" presStyleLbl="revTx" presStyleIdx="2" presStyleCnt="9"/>
      <dgm:spPr/>
    </dgm:pt>
    <dgm:pt modelId="{C64ED386-8620-4D86-9452-B1A0D0F0E5B3}" type="pres">
      <dgm:prSet presAssocID="{A71B9196-3226-4664-AE1F-954C4D39D5D9}" presName="vert1" presStyleCnt="0"/>
      <dgm:spPr/>
    </dgm:pt>
    <dgm:pt modelId="{E5A1DA09-6286-44D8-B5EA-59FDF3F92C3C}" type="pres">
      <dgm:prSet presAssocID="{575C26BC-90FB-413E-81B4-C659796433E1}" presName="thickLine" presStyleLbl="alignNode1" presStyleIdx="3" presStyleCnt="9"/>
      <dgm:spPr/>
    </dgm:pt>
    <dgm:pt modelId="{1EE24A2C-67C1-44F9-A4DE-141DB863310A}" type="pres">
      <dgm:prSet presAssocID="{575C26BC-90FB-413E-81B4-C659796433E1}" presName="horz1" presStyleCnt="0"/>
      <dgm:spPr/>
    </dgm:pt>
    <dgm:pt modelId="{783660E8-A692-4A3E-8A43-1E056AD8DC15}" type="pres">
      <dgm:prSet presAssocID="{575C26BC-90FB-413E-81B4-C659796433E1}" presName="tx1" presStyleLbl="revTx" presStyleIdx="3" presStyleCnt="9"/>
      <dgm:spPr/>
    </dgm:pt>
    <dgm:pt modelId="{BB10F621-7035-4E96-B04D-E67C88E595B7}" type="pres">
      <dgm:prSet presAssocID="{575C26BC-90FB-413E-81B4-C659796433E1}" presName="vert1" presStyleCnt="0"/>
      <dgm:spPr/>
    </dgm:pt>
    <dgm:pt modelId="{9B5968F3-E7B6-4C1A-B506-1E3D5C99A657}" type="pres">
      <dgm:prSet presAssocID="{CB5267E7-FD02-408A-AE78-36F32143ACCD}" presName="thickLine" presStyleLbl="alignNode1" presStyleIdx="4" presStyleCnt="9"/>
      <dgm:spPr/>
    </dgm:pt>
    <dgm:pt modelId="{3A652EA8-2E0C-42F6-BC3F-CF747A693454}" type="pres">
      <dgm:prSet presAssocID="{CB5267E7-FD02-408A-AE78-36F32143ACCD}" presName="horz1" presStyleCnt="0"/>
      <dgm:spPr/>
    </dgm:pt>
    <dgm:pt modelId="{FA16D748-F559-41FD-BCC2-C315A19DF560}" type="pres">
      <dgm:prSet presAssocID="{CB5267E7-FD02-408A-AE78-36F32143ACCD}" presName="tx1" presStyleLbl="revTx" presStyleIdx="4" presStyleCnt="9"/>
      <dgm:spPr/>
    </dgm:pt>
    <dgm:pt modelId="{27A42C2F-2EFB-4975-BC0B-533139DFDFF6}" type="pres">
      <dgm:prSet presAssocID="{CB5267E7-FD02-408A-AE78-36F32143ACCD}" presName="vert1" presStyleCnt="0"/>
      <dgm:spPr/>
    </dgm:pt>
    <dgm:pt modelId="{4B440EEF-6C5F-4D31-9C5D-FBAD8F134109}" type="pres">
      <dgm:prSet presAssocID="{C23A8C60-E018-42EE-A51F-94EEAC463403}" presName="thickLine" presStyleLbl="alignNode1" presStyleIdx="5" presStyleCnt="9"/>
      <dgm:spPr/>
    </dgm:pt>
    <dgm:pt modelId="{35C2A0E0-C3D6-4EF7-8012-116DC841AFC1}" type="pres">
      <dgm:prSet presAssocID="{C23A8C60-E018-42EE-A51F-94EEAC463403}" presName="horz1" presStyleCnt="0"/>
      <dgm:spPr/>
    </dgm:pt>
    <dgm:pt modelId="{77AF48BE-66EF-44C6-A078-193E9E4D4810}" type="pres">
      <dgm:prSet presAssocID="{C23A8C60-E018-42EE-A51F-94EEAC463403}" presName="tx1" presStyleLbl="revTx" presStyleIdx="5" presStyleCnt="9"/>
      <dgm:spPr/>
    </dgm:pt>
    <dgm:pt modelId="{FBDF43CC-5D1A-4A55-BED4-CD2987F3DC48}" type="pres">
      <dgm:prSet presAssocID="{C23A8C60-E018-42EE-A51F-94EEAC463403}" presName="vert1" presStyleCnt="0"/>
      <dgm:spPr/>
    </dgm:pt>
    <dgm:pt modelId="{CB33788D-A22D-4808-816E-FC9F73B7DB19}" type="pres">
      <dgm:prSet presAssocID="{351E018C-9A0D-49E9-9864-5DC08699AB87}" presName="thickLine" presStyleLbl="alignNode1" presStyleIdx="6" presStyleCnt="9"/>
      <dgm:spPr/>
    </dgm:pt>
    <dgm:pt modelId="{323CEFE2-909A-4A1E-8B8D-77557CC39D69}" type="pres">
      <dgm:prSet presAssocID="{351E018C-9A0D-49E9-9864-5DC08699AB87}" presName="horz1" presStyleCnt="0"/>
      <dgm:spPr/>
    </dgm:pt>
    <dgm:pt modelId="{6C9C53AB-5954-4C66-A22E-D5631D9D364C}" type="pres">
      <dgm:prSet presAssocID="{351E018C-9A0D-49E9-9864-5DC08699AB87}" presName="tx1" presStyleLbl="revTx" presStyleIdx="6" presStyleCnt="9"/>
      <dgm:spPr/>
    </dgm:pt>
    <dgm:pt modelId="{85704A50-E9F6-401F-B05F-67CC162A2796}" type="pres">
      <dgm:prSet presAssocID="{351E018C-9A0D-49E9-9864-5DC08699AB87}" presName="vert1" presStyleCnt="0"/>
      <dgm:spPr/>
    </dgm:pt>
    <dgm:pt modelId="{510EFF36-8C5E-44CE-B771-1386328B868C}" type="pres">
      <dgm:prSet presAssocID="{ACB16A62-156B-42AE-9B9F-3260910CE2E4}" presName="thickLine" presStyleLbl="alignNode1" presStyleIdx="7" presStyleCnt="9"/>
      <dgm:spPr/>
    </dgm:pt>
    <dgm:pt modelId="{D27BA2C6-E03B-4771-AFD3-BC5B9967CDA3}" type="pres">
      <dgm:prSet presAssocID="{ACB16A62-156B-42AE-9B9F-3260910CE2E4}" presName="horz1" presStyleCnt="0"/>
      <dgm:spPr/>
    </dgm:pt>
    <dgm:pt modelId="{8998E99F-0603-4DE3-A82A-24E20272A6AF}" type="pres">
      <dgm:prSet presAssocID="{ACB16A62-156B-42AE-9B9F-3260910CE2E4}" presName="tx1" presStyleLbl="revTx" presStyleIdx="7" presStyleCnt="9"/>
      <dgm:spPr/>
    </dgm:pt>
    <dgm:pt modelId="{334CE4CD-0753-4538-A6C4-05ECD979267D}" type="pres">
      <dgm:prSet presAssocID="{ACB16A62-156B-42AE-9B9F-3260910CE2E4}" presName="vert1" presStyleCnt="0"/>
      <dgm:spPr/>
    </dgm:pt>
    <dgm:pt modelId="{25C6CCBC-3B28-471E-B537-24B316F243EE}" type="pres">
      <dgm:prSet presAssocID="{413FD380-A26E-48A4-9DBB-D490B441B0ED}" presName="thickLine" presStyleLbl="alignNode1" presStyleIdx="8" presStyleCnt="9"/>
      <dgm:spPr/>
    </dgm:pt>
    <dgm:pt modelId="{AB675640-50E4-49F1-ABE7-A071761919BB}" type="pres">
      <dgm:prSet presAssocID="{413FD380-A26E-48A4-9DBB-D490B441B0ED}" presName="horz1" presStyleCnt="0"/>
      <dgm:spPr/>
    </dgm:pt>
    <dgm:pt modelId="{DF4941B9-CD52-4E81-A973-9CAC8733974B}" type="pres">
      <dgm:prSet presAssocID="{413FD380-A26E-48A4-9DBB-D490B441B0ED}" presName="tx1" presStyleLbl="revTx" presStyleIdx="8" presStyleCnt="9"/>
      <dgm:spPr/>
    </dgm:pt>
    <dgm:pt modelId="{57BC5906-93FD-4E5F-BDAE-FB8DB6BE706A}" type="pres">
      <dgm:prSet presAssocID="{413FD380-A26E-48A4-9DBB-D490B441B0ED}" presName="vert1" presStyleCnt="0"/>
      <dgm:spPr/>
    </dgm:pt>
  </dgm:ptLst>
  <dgm:cxnLst>
    <dgm:cxn modelId="{8AFB0105-6A19-4A6A-A206-451E46601F16}" srcId="{80835A8A-ED48-486A-B96A-EE063BFBCF8F}" destId="{413FD380-A26E-48A4-9DBB-D490B441B0ED}" srcOrd="8" destOrd="0" parTransId="{7C48CB05-25A9-4B65-AFFA-93F33209C413}" sibTransId="{80D6FF55-4C54-4D3B-B45E-7744557D2BC6}"/>
    <dgm:cxn modelId="{9E82EF0B-885C-48B6-B99E-923DFEDB62F0}" type="presOf" srcId="{C23A8C60-E018-42EE-A51F-94EEAC463403}" destId="{77AF48BE-66EF-44C6-A078-193E9E4D4810}" srcOrd="0" destOrd="0" presId="urn:microsoft.com/office/officeart/2008/layout/LinedList"/>
    <dgm:cxn modelId="{B8BDD624-9146-47EF-BA0E-899951F50D97}" type="presOf" srcId="{A71B9196-3226-4664-AE1F-954C4D39D5D9}" destId="{7FCC262E-9F05-4727-9561-94C38E50CB9A}" srcOrd="0" destOrd="0" presId="urn:microsoft.com/office/officeart/2008/layout/LinedList"/>
    <dgm:cxn modelId="{E9AEF428-B46E-45F8-B4C5-0FC6232BCFB7}" srcId="{80835A8A-ED48-486A-B96A-EE063BFBCF8F}" destId="{575C26BC-90FB-413E-81B4-C659796433E1}" srcOrd="3" destOrd="0" parTransId="{540440D7-4983-4A73-B845-97440BDF26C3}" sibTransId="{68D42ECB-6BDF-41FF-9EED-6C532296E668}"/>
    <dgm:cxn modelId="{FC1B2161-54DD-41AD-A6E5-82852B1E6D14}" type="presOf" srcId="{413FD380-A26E-48A4-9DBB-D490B441B0ED}" destId="{DF4941B9-CD52-4E81-A973-9CAC8733974B}" srcOrd="0" destOrd="0" presId="urn:microsoft.com/office/officeart/2008/layout/LinedList"/>
    <dgm:cxn modelId="{D648B461-F9A3-4712-AF34-3384B7597492}" type="presOf" srcId="{6279A147-0284-4DC4-A7EB-8E80D02CD477}" destId="{350FED9A-EA15-4789-A428-EE5036501783}" srcOrd="0" destOrd="0" presId="urn:microsoft.com/office/officeart/2008/layout/LinedList"/>
    <dgm:cxn modelId="{4E6D7549-ED5A-464E-97E5-9F763A42955F}" srcId="{80835A8A-ED48-486A-B96A-EE063BFBCF8F}" destId="{CB5267E7-FD02-408A-AE78-36F32143ACCD}" srcOrd="4" destOrd="0" parTransId="{8F58A471-B48F-4990-B6FC-9774DCAA9D83}" sibTransId="{7A4B691C-E457-4A2E-AC99-EFA1FF58FD1A}"/>
    <dgm:cxn modelId="{097E1A4C-4EEF-4E5A-BC24-72FCD14264B2}" srcId="{80835A8A-ED48-486A-B96A-EE063BFBCF8F}" destId="{6279A147-0284-4DC4-A7EB-8E80D02CD477}" srcOrd="0" destOrd="0" parTransId="{109A6ADD-CB11-4590-92DB-6239EB2B96B5}" sibTransId="{6E0AE893-0344-46FC-8D3A-8DD4BDE8FE51}"/>
    <dgm:cxn modelId="{5B04806C-A8B8-4BFF-84F6-833E50C95B20}" type="presOf" srcId="{ACB16A62-156B-42AE-9B9F-3260910CE2E4}" destId="{8998E99F-0603-4DE3-A82A-24E20272A6AF}" srcOrd="0" destOrd="0" presId="urn:microsoft.com/office/officeart/2008/layout/LinedList"/>
    <dgm:cxn modelId="{2C0E7A90-3C68-4F65-A25F-C926D4A3AA96}" srcId="{80835A8A-ED48-486A-B96A-EE063BFBCF8F}" destId="{A71B9196-3226-4664-AE1F-954C4D39D5D9}" srcOrd="2" destOrd="0" parTransId="{D70BF9B6-FD1B-4409-9E13-4892047A1F88}" sibTransId="{AA411038-73C1-4DF5-BD7F-FD3267E3D43A}"/>
    <dgm:cxn modelId="{A076129B-D982-4938-B38F-0150E833D938}" type="presOf" srcId="{CB5267E7-FD02-408A-AE78-36F32143ACCD}" destId="{FA16D748-F559-41FD-BCC2-C315A19DF560}" srcOrd="0" destOrd="0" presId="urn:microsoft.com/office/officeart/2008/layout/LinedList"/>
    <dgm:cxn modelId="{8B6B01A4-EA79-42D4-8C14-96AEDFE2AD24}" type="presOf" srcId="{575C26BC-90FB-413E-81B4-C659796433E1}" destId="{783660E8-A692-4A3E-8A43-1E056AD8DC15}" srcOrd="0" destOrd="0" presId="urn:microsoft.com/office/officeart/2008/layout/LinedList"/>
    <dgm:cxn modelId="{9A5D1EA5-9A47-431A-BDF1-397143B894A5}" srcId="{80835A8A-ED48-486A-B96A-EE063BFBCF8F}" destId="{C23A8C60-E018-42EE-A51F-94EEAC463403}" srcOrd="5" destOrd="0" parTransId="{11C049EE-18FD-45A0-9A27-54F9BF51C40F}" sibTransId="{EA33E35B-7DD3-43A1-B90C-81BBAC96B5EE}"/>
    <dgm:cxn modelId="{057426AE-088E-490C-89AE-94CEE985EA07}" srcId="{80835A8A-ED48-486A-B96A-EE063BFBCF8F}" destId="{351E018C-9A0D-49E9-9864-5DC08699AB87}" srcOrd="6" destOrd="0" parTransId="{FB3C8293-C1F5-489F-9D0F-EF17EADA5756}" sibTransId="{FAFF576D-31D9-47A7-BEF8-F4544C73B677}"/>
    <dgm:cxn modelId="{42F930B1-E7AB-4C71-9935-E1826E25F999}" type="presOf" srcId="{351E018C-9A0D-49E9-9864-5DC08699AB87}" destId="{6C9C53AB-5954-4C66-A22E-D5631D9D364C}" srcOrd="0" destOrd="0" presId="urn:microsoft.com/office/officeart/2008/layout/LinedList"/>
    <dgm:cxn modelId="{01800AB2-3066-4723-ACC0-8EA6B2C969C1}" srcId="{80835A8A-ED48-486A-B96A-EE063BFBCF8F}" destId="{ACB16A62-156B-42AE-9B9F-3260910CE2E4}" srcOrd="7" destOrd="0" parTransId="{101D418A-6E50-49B9-96E0-54947FA2C5DA}" sibTransId="{82952F44-9418-4418-B681-7AFE6575EA39}"/>
    <dgm:cxn modelId="{AD28E4BD-1B0C-4255-8B0D-3BF6B13F12A4}" type="presOf" srcId="{5CE966A5-4D2B-40D5-AC8E-F5048677CA09}" destId="{E20ABD84-880F-4B60-AF1B-25019E06D677}" srcOrd="0" destOrd="0" presId="urn:microsoft.com/office/officeart/2008/layout/LinedList"/>
    <dgm:cxn modelId="{8EE42FEB-641C-4ECA-BD9D-3912F93FB8BF}" srcId="{80835A8A-ED48-486A-B96A-EE063BFBCF8F}" destId="{5CE966A5-4D2B-40D5-AC8E-F5048677CA09}" srcOrd="1" destOrd="0" parTransId="{33B9FB56-9C2F-429F-B6F6-3BDC473E61C7}" sibTransId="{1E68FDF8-FFB5-42B0-A06C-D8F7085DD871}"/>
    <dgm:cxn modelId="{C84D46EC-F4D0-419C-9847-D3D60CAEDF5A}" type="presOf" srcId="{80835A8A-ED48-486A-B96A-EE063BFBCF8F}" destId="{3030B041-27D4-413F-8D44-48441CCFAE9C}" srcOrd="0" destOrd="0" presId="urn:microsoft.com/office/officeart/2008/layout/LinedList"/>
    <dgm:cxn modelId="{8E68667F-A6D9-46E3-80BA-6A8EFF8EF6DC}" type="presParOf" srcId="{3030B041-27D4-413F-8D44-48441CCFAE9C}" destId="{A59C6BD4-F877-4DF2-AA56-86A73DB3AA93}" srcOrd="0" destOrd="0" presId="urn:microsoft.com/office/officeart/2008/layout/LinedList"/>
    <dgm:cxn modelId="{6527E341-570C-443C-800A-B26BC270320E}" type="presParOf" srcId="{3030B041-27D4-413F-8D44-48441CCFAE9C}" destId="{E8CF966E-80CE-4277-9431-CAE912D3AD1E}" srcOrd="1" destOrd="0" presId="urn:microsoft.com/office/officeart/2008/layout/LinedList"/>
    <dgm:cxn modelId="{9DAA7035-555B-4024-BAC0-F86AA2B942BC}" type="presParOf" srcId="{E8CF966E-80CE-4277-9431-CAE912D3AD1E}" destId="{350FED9A-EA15-4789-A428-EE5036501783}" srcOrd="0" destOrd="0" presId="urn:microsoft.com/office/officeart/2008/layout/LinedList"/>
    <dgm:cxn modelId="{AA20C5C2-CE0E-4D32-9004-0BFAEF9840E2}" type="presParOf" srcId="{E8CF966E-80CE-4277-9431-CAE912D3AD1E}" destId="{BFB532EB-CB7F-4684-88E9-2368170C9ED0}" srcOrd="1" destOrd="0" presId="urn:microsoft.com/office/officeart/2008/layout/LinedList"/>
    <dgm:cxn modelId="{C52B19BF-34C6-473E-9264-C34E944394D3}" type="presParOf" srcId="{3030B041-27D4-413F-8D44-48441CCFAE9C}" destId="{2044CF6A-314A-457E-A63E-BD160DDC97DA}" srcOrd="2" destOrd="0" presId="urn:microsoft.com/office/officeart/2008/layout/LinedList"/>
    <dgm:cxn modelId="{0A3924CB-8A22-4759-BEBE-CEAEEAE0C5EB}" type="presParOf" srcId="{3030B041-27D4-413F-8D44-48441CCFAE9C}" destId="{55ED9D60-7F88-4671-BA12-DA6CE45551A2}" srcOrd="3" destOrd="0" presId="urn:microsoft.com/office/officeart/2008/layout/LinedList"/>
    <dgm:cxn modelId="{BBC34D46-EF26-4C52-BAF3-0C29A1F0C39B}" type="presParOf" srcId="{55ED9D60-7F88-4671-BA12-DA6CE45551A2}" destId="{E20ABD84-880F-4B60-AF1B-25019E06D677}" srcOrd="0" destOrd="0" presId="urn:microsoft.com/office/officeart/2008/layout/LinedList"/>
    <dgm:cxn modelId="{C634D2CC-E72D-4684-881B-4F70D569BEAF}" type="presParOf" srcId="{55ED9D60-7F88-4671-BA12-DA6CE45551A2}" destId="{FE2B3E9B-6E27-491B-99AE-1CEC12756CBD}" srcOrd="1" destOrd="0" presId="urn:microsoft.com/office/officeart/2008/layout/LinedList"/>
    <dgm:cxn modelId="{A2C6A71E-9ADB-446A-9A7B-241A7CE3E9B2}" type="presParOf" srcId="{3030B041-27D4-413F-8D44-48441CCFAE9C}" destId="{8B3B3B2D-AE58-4EFB-88D2-2C6E76C8197F}" srcOrd="4" destOrd="0" presId="urn:microsoft.com/office/officeart/2008/layout/LinedList"/>
    <dgm:cxn modelId="{DEAB4E0E-012F-4084-B212-AF248DCE4A80}" type="presParOf" srcId="{3030B041-27D4-413F-8D44-48441CCFAE9C}" destId="{E4CEE677-5BAE-4096-96EB-8734365F64B4}" srcOrd="5" destOrd="0" presId="urn:microsoft.com/office/officeart/2008/layout/LinedList"/>
    <dgm:cxn modelId="{A8573EEA-1592-4ABA-AED0-61918D387583}" type="presParOf" srcId="{E4CEE677-5BAE-4096-96EB-8734365F64B4}" destId="{7FCC262E-9F05-4727-9561-94C38E50CB9A}" srcOrd="0" destOrd="0" presId="urn:microsoft.com/office/officeart/2008/layout/LinedList"/>
    <dgm:cxn modelId="{9B103C06-9B3A-4839-9F67-93EAE7F12DF2}" type="presParOf" srcId="{E4CEE677-5BAE-4096-96EB-8734365F64B4}" destId="{C64ED386-8620-4D86-9452-B1A0D0F0E5B3}" srcOrd="1" destOrd="0" presId="urn:microsoft.com/office/officeart/2008/layout/LinedList"/>
    <dgm:cxn modelId="{A4D640B5-E48C-41C3-B1F3-AE46592FB0A9}" type="presParOf" srcId="{3030B041-27D4-413F-8D44-48441CCFAE9C}" destId="{E5A1DA09-6286-44D8-B5EA-59FDF3F92C3C}" srcOrd="6" destOrd="0" presId="urn:microsoft.com/office/officeart/2008/layout/LinedList"/>
    <dgm:cxn modelId="{39A7EF2A-28C8-490B-9FB3-2014A55133DA}" type="presParOf" srcId="{3030B041-27D4-413F-8D44-48441CCFAE9C}" destId="{1EE24A2C-67C1-44F9-A4DE-141DB863310A}" srcOrd="7" destOrd="0" presId="urn:microsoft.com/office/officeart/2008/layout/LinedList"/>
    <dgm:cxn modelId="{6B158C6F-0749-4992-A2AA-534472A7EBA3}" type="presParOf" srcId="{1EE24A2C-67C1-44F9-A4DE-141DB863310A}" destId="{783660E8-A692-4A3E-8A43-1E056AD8DC15}" srcOrd="0" destOrd="0" presId="urn:microsoft.com/office/officeart/2008/layout/LinedList"/>
    <dgm:cxn modelId="{F321C17F-1071-493C-BD3D-FD0684F3D1FC}" type="presParOf" srcId="{1EE24A2C-67C1-44F9-A4DE-141DB863310A}" destId="{BB10F621-7035-4E96-B04D-E67C88E595B7}" srcOrd="1" destOrd="0" presId="urn:microsoft.com/office/officeart/2008/layout/LinedList"/>
    <dgm:cxn modelId="{1215AB10-66D2-46F3-8790-3C4550B33113}" type="presParOf" srcId="{3030B041-27D4-413F-8D44-48441CCFAE9C}" destId="{9B5968F3-E7B6-4C1A-B506-1E3D5C99A657}" srcOrd="8" destOrd="0" presId="urn:microsoft.com/office/officeart/2008/layout/LinedList"/>
    <dgm:cxn modelId="{0132517F-BB87-41AD-8A76-02DD0FC32498}" type="presParOf" srcId="{3030B041-27D4-413F-8D44-48441CCFAE9C}" destId="{3A652EA8-2E0C-42F6-BC3F-CF747A693454}" srcOrd="9" destOrd="0" presId="urn:microsoft.com/office/officeart/2008/layout/LinedList"/>
    <dgm:cxn modelId="{D82E0CF5-B0CB-4658-BACF-C82730ACC437}" type="presParOf" srcId="{3A652EA8-2E0C-42F6-BC3F-CF747A693454}" destId="{FA16D748-F559-41FD-BCC2-C315A19DF560}" srcOrd="0" destOrd="0" presId="urn:microsoft.com/office/officeart/2008/layout/LinedList"/>
    <dgm:cxn modelId="{12559567-C41C-4B72-B4A4-197FD30F3A44}" type="presParOf" srcId="{3A652EA8-2E0C-42F6-BC3F-CF747A693454}" destId="{27A42C2F-2EFB-4975-BC0B-533139DFDFF6}" srcOrd="1" destOrd="0" presId="urn:microsoft.com/office/officeart/2008/layout/LinedList"/>
    <dgm:cxn modelId="{E39B21C9-3CDC-4C2F-87D7-D781BAB01940}" type="presParOf" srcId="{3030B041-27D4-413F-8D44-48441CCFAE9C}" destId="{4B440EEF-6C5F-4D31-9C5D-FBAD8F134109}" srcOrd="10" destOrd="0" presId="urn:microsoft.com/office/officeart/2008/layout/LinedList"/>
    <dgm:cxn modelId="{4557BFBA-F284-4A2F-AD4D-EF22AD6265D7}" type="presParOf" srcId="{3030B041-27D4-413F-8D44-48441CCFAE9C}" destId="{35C2A0E0-C3D6-4EF7-8012-116DC841AFC1}" srcOrd="11" destOrd="0" presId="urn:microsoft.com/office/officeart/2008/layout/LinedList"/>
    <dgm:cxn modelId="{AF2B2DCF-9A1F-409D-AE87-AD183135DCEB}" type="presParOf" srcId="{35C2A0E0-C3D6-4EF7-8012-116DC841AFC1}" destId="{77AF48BE-66EF-44C6-A078-193E9E4D4810}" srcOrd="0" destOrd="0" presId="urn:microsoft.com/office/officeart/2008/layout/LinedList"/>
    <dgm:cxn modelId="{A924F73E-13C9-44A9-B38D-B32E8B08BF1E}" type="presParOf" srcId="{35C2A0E0-C3D6-4EF7-8012-116DC841AFC1}" destId="{FBDF43CC-5D1A-4A55-BED4-CD2987F3DC48}" srcOrd="1" destOrd="0" presId="urn:microsoft.com/office/officeart/2008/layout/LinedList"/>
    <dgm:cxn modelId="{79937EF4-8432-443D-B6B7-3B0D0F0D945E}" type="presParOf" srcId="{3030B041-27D4-413F-8D44-48441CCFAE9C}" destId="{CB33788D-A22D-4808-816E-FC9F73B7DB19}" srcOrd="12" destOrd="0" presId="urn:microsoft.com/office/officeart/2008/layout/LinedList"/>
    <dgm:cxn modelId="{0BC1B022-4695-46ED-AF3A-79E12837B46A}" type="presParOf" srcId="{3030B041-27D4-413F-8D44-48441CCFAE9C}" destId="{323CEFE2-909A-4A1E-8B8D-77557CC39D69}" srcOrd="13" destOrd="0" presId="urn:microsoft.com/office/officeart/2008/layout/LinedList"/>
    <dgm:cxn modelId="{C767418A-BAD1-47AE-B4E8-C72F3F574A46}" type="presParOf" srcId="{323CEFE2-909A-4A1E-8B8D-77557CC39D69}" destId="{6C9C53AB-5954-4C66-A22E-D5631D9D364C}" srcOrd="0" destOrd="0" presId="urn:microsoft.com/office/officeart/2008/layout/LinedList"/>
    <dgm:cxn modelId="{F01A26E1-C5ED-4D99-8B26-8BAB15DD95BE}" type="presParOf" srcId="{323CEFE2-909A-4A1E-8B8D-77557CC39D69}" destId="{85704A50-E9F6-401F-B05F-67CC162A2796}" srcOrd="1" destOrd="0" presId="urn:microsoft.com/office/officeart/2008/layout/LinedList"/>
    <dgm:cxn modelId="{B7D8A471-5A82-4202-B779-547C6F7B86B3}" type="presParOf" srcId="{3030B041-27D4-413F-8D44-48441CCFAE9C}" destId="{510EFF36-8C5E-44CE-B771-1386328B868C}" srcOrd="14" destOrd="0" presId="urn:microsoft.com/office/officeart/2008/layout/LinedList"/>
    <dgm:cxn modelId="{608B772E-28F9-4AD8-A9F1-470A45CEC185}" type="presParOf" srcId="{3030B041-27D4-413F-8D44-48441CCFAE9C}" destId="{D27BA2C6-E03B-4771-AFD3-BC5B9967CDA3}" srcOrd="15" destOrd="0" presId="urn:microsoft.com/office/officeart/2008/layout/LinedList"/>
    <dgm:cxn modelId="{3784BECD-89B2-4442-AABE-CAA8CFD748B1}" type="presParOf" srcId="{D27BA2C6-E03B-4771-AFD3-BC5B9967CDA3}" destId="{8998E99F-0603-4DE3-A82A-24E20272A6AF}" srcOrd="0" destOrd="0" presId="urn:microsoft.com/office/officeart/2008/layout/LinedList"/>
    <dgm:cxn modelId="{75D87954-11D9-4130-A0B2-3C86C561D4B0}" type="presParOf" srcId="{D27BA2C6-E03B-4771-AFD3-BC5B9967CDA3}" destId="{334CE4CD-0753-4538-A6C4-05ECD979267D}" srcOrd="1" destOrd="0" presId="urn:microsoft.com/office/officeart/2008/layout/LinedList"/>
    <dgm:cxn modelId="{564C4063-2725-45DD-8FFB-DD058F55B57C}" type="presParOf" srcId="{3030B041-27D4-413F-8D44-48441CCFAE9C}" destId="{25C6CCBC-3B28-471E-B537-24B316F243EE}" srcOrd="16" destOrd="0" presId="urn:microsoft.com/office/officeart/2008/layout/LinedList"/>
    <dgm:cxn modelId="{BE7B8E2F-B77E-4575-B6EC-80D7E9AFA522}" type="presParOf" srcId="{3030B041-27D4-413F-8D44-48441CCFAE9C}" destId="{AB675640-50E4-49F1-ABE7-A071761919BB}" srcOrd="17" destOrd="0" presId="urn:microsoft.com/office/officeart/2008/layout/LinedList"/>
    <dgm:cxn modelId="{2D7E1610-C28F-4298-9D0B-2A9CED20BEC0}" type="presParOf" srcId="{AB675640-50E4-49F1-ABE7-A071761919BB}" destId="{DF4941B9-CD52-4E81-A973-9CAC8733974B}" srcOrd="0" destOrd="0" presId="urn:microsoft.com/office/officeart/2008/layout/LinedList"/>
    <dgm:cxn modelId="{5D02538A-8E88-42CE-B3EB-7017AA62BF46}" type="presParOf" srcId="{AB675640-50E4-49F1-ABE7-A071761919BB}" destId="{57BC5906-93FD-4E5F-BDAE-FB8DB6BE706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E8F692-51D4-41D6-96B6-F6179061CAE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8245FF4-CE1A-43E4-9025-2E8AB443A3CC}">
      <dgm:prSet/>
      <dgm:spPr/>
      <dgm:t>
        <a:bodyPr/>
        <a:lstStyle/>
        <a:p>
          <a:r>
            <a:rPr lang="en-GB"/>
            <a:t>The most common easements are rights of way, rights of drainage and rights of support. </a:t>
          </a:r>
          <a:endParaRPr lang="en-US"/>
        </a:p>
      </dgm:t>
    </dgm:pt>
    <dgm:pt modelId="{166F2E93-8583-4326-8ED9-FAB0352D2378}" type="parTrans" cxnId="{BE8AD4DF-199C-425A-BF6F-28ABD5880CB8}">
      <dgm:prSet/>
      <dgm:spPr/>
      <dgm:t>
        <a:bodyPr/>
        <a:lstStyle/>
        <a:p>
          <a:endParaRPr lang="en-US"/>
        </a:p>
      </dgm:t>
    </dgm:pt>
    <dgm:pt modelId="{DE8B04A1-4987-4AA2-95E2-FD3F30B6745E}" type="sibTrans" cxnId="{BE8AD4DF-199C-425A-BF6F-28ABD5880CB8}">
      <dgm:prSet/>
      <dgm:spPr/>
      <dgm:t>
        <a:bodyPr/>
        <a:lstStyle/>
        <a:p>
          <a:endParaRPr lang="en-US"/>
        </a:p>
      </dgm:t>
    </dgm:pt>
    <dgm:pt modelId="{2F6B18C1-829D-4588-9DEF-AD6302E5795B}">
      <dgm:prSet/>
      <dgm:spPr/>
      <dgm:t>
        <a:bodyPr/>
        <a:lstStyle/>
        <a:p>
          <a:r>
            <a:rPr lang="en-GB"/>
            <a:t>In registered land, easements that burden the property should appear in the Charges register, but they may also appear in the Property register if the Land Registry has extracted text from a conveyance and easements that burden the property are mixed in with easements that benefit it. </a:t>
          </a:r>
          <a:endParaRPr lang="en-US"/>
        </a:p>
      </dgm:t>
    </dgm:pt>
    <dgm:pt modelId="{2DAF8F59-1F9C-408C-B70D-5DDA2EC651C2}" type="parTrans" cxnId="{B9DF94AB-5175-4378-AEB0-BA70E7E8B505}">
      <dgm:prSet/>
      <dgm:spPr/>
      <dgm:t>
        <a:bodyPr/>
        <a:lstStyle/>
        <a:p>
          <a:endParaRPr lang="en-US"/>
        </a:p>
      </dgm:t>
    </dgm:pt>
    <dgm:pt modelId="{C086C917-B84D-4320-BEBE-A5995EC9C635}" type="sibTrans" cxnId="{B9DF94AB-5175-4378-AEB0-BA70E7E8B505}">
      <dgm:prSet/>
      <dgm:spPr/>
      <dgm:t>
        <a:bodyPr/>
        <a:lstStyle/>
        <a:p>
          <a:endParaRPr lang="en-US"/>
        </a:p>
      </dgm:t>
    </dgm:pt>
    <dgm:pt modelId="{3E52D777-B452-4971-BD1B-6B4408AB2A00}">
      <dgm:prSet/>
      <dgm:spPr/>
      <dgm:t>
        <a:bodyPr/>
        <a:lstStyle/>
        <a:p>
          <a:r>
            <a:rPr lang="en-GB"/>
            <a:t>Also appearing in the Property register will be financial obligations to contribute attached to easements that benefit the property, such as a right to use a driveway on a neighbour’s property subject to paying one half of the maintenance costs. </a:t>
          </a:r>
          <a:endParaRPr lang="en-US"/>
        </a:p>
      </dgm:t>
    </dgm:pt>
    <dgm:pt modelId="{B0764F43-787D-451F-B50E-7769A3C77809}" type="parTrans" cxnId="{C8975617-E7A0-4ED1-A19C-3087CD7896EF}">
      <dgm:prSet/>
      <dgm:spPr/>
      <dgm:t>
        <a:bodyPr/>
        <a:lstStyle/>
        <a:p>
          <a:endParaRPr lang="en-US"/>
        </a:p>
      </dgm:t>
    </dgm:pt>
    <dgm:pt modelId="{E6CF39D1-FEFC-4295-A865-64E8DD9BA975}" type="sibTrans" cxnId="{C8975617-E7A0-4ED1-A19C-3087CD7896EF}">
      <dgm:prSet/>
      <dgm:spPr/>
      <dgm:t>
        <a:bodyPr/>
        <a:lstStyle/>
        <a:p>
          <a:endParaRPr lang="en-US"/>
        </a:p>
      </dgm:t>
    </dgm:pt>
    <dgm:pt modelId="{2C927225-1D2B-48A0-9861-22760BF5DB41}">
      <dgm:prSet/>
      <dgm:spPr/>
      <dgm:t>
        <a:bodyPr/>
        <a:lstStyle/>
        <a:p>
          <a:r>
            <a:rPr lang="en-GB"/>
            <a:t>In unregistered land, easements are usually granted or reserved immediately in the first operative paragraph of the conveyance, just after the words that convey the property to the buyer.</a:t>
          </a:r>
          <a:endParaRPr lang="en-US"/>
        </a:p>
      </dgm:t>
    </dgm:pt>
    <dgm:pt modelId="{28E23956-8DEF-4AC4-BE7E-C209A08E4E48}" type="parTrans" cxnId="{17DB6B61-AFDE-4331-9845-F020DEFFB56E}">
      <dgm:prSet/>
      <dgm:spPr/>
      <dgm:t>
        <a:bodyPr/>
        <a:lstStyle/>
        <a:p>
          <a:endParaRPr lang="en-US"/>
        </a:p>
      </dgm:t>
    </dgm:pt>
    <dgm:pt modelId="{FFA3F88A-9A1A-4C2B-A9C2-0041BA885B32}" type="sibTrans" cxnId="{17DB6B61-AFDE-4331-9845-F020DEFFB56E}">
      <dgm:prSet/>
      <dgm:spPr/>
      <dgm:t>
        <a:bodyPr/>
        <a:lstStyle/>
        <a:p>
          <a:endParaRPr lang="en-US"/>
        </a:p>
      </dgm:t>
    </dgm:pt>
    <dgm:pt modelId="{CD84161C-BFEB-40DD-A82A-629EA1271119}" type="pres">
      <dgm:prSet presAssocID="{10E8F692-51D4-41D6-96B6-F6179061CAEA}" presName="root" presStyleCnt="0">
        <dgm:presLayoutVars>
          <dgm:dir/>
          <dgm:resizeHandles val="exact"/>
        </dgm:presLayoutVars>
      </dgm:prSet>
      <dgm:spPr/>
    </dgm:pt>
    <dgm:pt modelId="{14940B4E-6DE7-41F0-868C-A819D2034B1C}" type="pres">
      <dgm:prSet presAssocID="{68245FF4-CE1A-43E4-9025-2E8AB443A3CC}" presName="compNode" presStyleCnt="0"/>
      <dgm:spPr/>
    </dgm:pt>
    <dgm:pt modelId="{E3526441-DC4F-4055-A72A-AF2ACDF4EDFD}" type="pres">
      <dgm:prSet presAssocID="{68245FF4-CE1A-43E4-9025-2E8AB443A3CC}" presName="bgRect" presStyleLbl="bgShp" presStyleIdx="0" presStyleCnt="4"/>
      <dgm:spPr/>
    </dgm:pt>
    <dgm:pt modelId="{4B167A2D-A374-4DA4-AC57-290F385F0DC4}" type="pres">
      <dgm:prSet presAssocID="{68245FF4-CE1A-43E4-9025-2E8AB443A3C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
        </a:ext>
      </dgm:extLst>
    </dgm:pt>
    <dgm:pt modelId="{7125CC28-EC61-45E5-AF90-F0F2F24BEECB}" type="pres">
      <dgm:prSet presAssocID="{68245FF4-CE1A-43E4-9025-2E8AB443A3CC}" presName="spaceRect" presStyleCnt="0"/>
      <dgm:spPr/>
    </dgm:pt>
    <dgm:pt modelId="{EAD6E1BF-A8BB-4791-80EF-6E393EB85AB3}" type="pres">
      <dgm:prSet presAssocID="{68245FF4-CE1A-43E4-9025-2E8AB443A3CC}" presName="parTx" presStyleLbl="revTx" presStyleIdx="0" presStyleCnt="4">
        <dgm:presLayoutVars>
          <dgm:chMax val="0"/>
          <dgm:chPref val="0"/>
        </dgm:presLayoutVars>
      </dgm:prSet>
      <dgm:spPr/>
    </dgm:pt>
    <dgm:pt modelId="{E8F73D0E-11F9-49CF-A9BB-31AC96A60FEB}" type="pres">
      <dgm:prSet presAssocID="{DE8B04A1-4987-4AA2-95E2-FD3F30B6745E}" presName="sibTrans" presStyleCnt="0"/>
      <dgm:spPr/>
    </dgm:pt>
    <dgm:pt modelId="{949D394A-587F-4971-AD44-4AE85E57BFD1}" type="pres">
      <dgm:prSet presAssocID="{2F6B18C1-829D-4588-9DEF-AD6302E5795B}" presName="compNode" presStyleCnt="0"/>
      <dgm:spPr/>
    </dgm:pt>
    <dgm:pt modelId="{7A264808-5CC4-427B-9158-7281A7EC881A}" type="pres">
      <dgm:prSet presAssocID="{2F6B18C1-829D-4588-9DEF-AD6302E5795B}" presName="bgRect" presStyleLbl="bgShp" presStyleIdx="1" presStyleCnt="4"/>
      <dgm:spPr/>
    </dgm:pt>
    <dgm:pt modelId="{49BE0695-EF61-4EBB-8613-729F5DE54065}" type="pres">
      <dgm:prSet presAssocID="{2F6B18C1-829D-4588-9DEF-AD6302E579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9C9A0D4D-B93A-4CCA-9243-FC57B70E581B}" type="pres">
      <dgm:prSet presAssocID="{2F6B18C1-829D-4588-9DEF-AD6302E5795B}" presName="spaceRect" presStyleCnt="0"/>
      <dgm:spPr/>
    </dgm:pt>
    <dgm:pt modelId="{0DD291C0-743F-406F-AF7C-62A343AC4004}" type="pres">
      <dgm:prSet presAssocID="{2F6B18C1-829D-4588-9DEF-AD6302E5795B}" presName="parTx" presStyleLbl="revTx" presStyleIdx="1" presStyleCnt="4">
        <dgm:presLayoutVars>
          <dgm:chMax val="0"/>
          <dgm:chPref val="0"/>
        </dgm:presLayoutVars>
      </dgm:prSet>
      <dgm:spPr/>
    </dgm:pt>
    <dgm:pt modelId="{D3ABF8DE-4D8D-46EE-9E14-5156D76976D7}" type="pres">
      <dgm:prSet presAssocID="{C086C917-B84D-4320-BEBE-A5995EC9C635}" presName="sibTrans" presStyleCnt="0"/>
      <dgm:spPr/>
    </dgm:pt>
    <dgm:pt modelId="{CD4FB652-A648-4F06-8D48-BDED2A19A2EC}" type="pres">
      <dgm:prSet presAssocID="{3E52D777-B452-4971-BD1B-6B4408AB2A00}" presName="compNode" presStyleCnt="0"/>
      <dgm:spPr/>
    </dgm:pt>
    <dgm:pt modelId="{274A1B1D-4BA8-4902-AF8D-58D5363A1B4A}" type="pres">
      <dgm:prSet presAssocID="{3E52D777-B452-4971-BD1B-6B4408AB2A00}" presName="bgRect" presStyleLbl="bgShp" presStyleIdx="2" presStyleCnt="4"/>
      <dgm:spPr/>
    </dgm:pt>
    <dgm:pt modelId="{757DC4AD-1022-437A-A1B0-227E00EDFF35}" type="pres">
      <dgm:prSet presAssocID="{3E52D777-B452-4971-BD1B-6B4408AB2A0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BF5BDC82-529A-47E8-878E-D45E58EF0D9C}" type="pres">
      <dgm:prSet presAssocID="{3E52D777-B452-4971-BD1B-6B4408AB2A00}" presName="spaceRect" presStyleCnt="0"/>
      <dgm:spPr/>
    </dgm:pt>
    <dgm:pt modelId="{5BFF499E-956D-4C3E-92D2-0213309DDE3B}" type="pres">
      <dgm:prSet presAssocID="{3E52D777-B452-4971-BD1B-6B4408AB2A00}" presName="parTx" presStyleLbl="revTx" presStyleIdx="2" presStyleCnt="4">
        <dgm:presLayoutVars>
          <dgm:chMax val="0"/>
          <dgm:chPref val="0"/>
        </dgm:presLayoutVars>
      </dgm:prSet>
      <dgm:spPr/>
    </dgm:pt>
    <dgm:pt modelId="{26BEFBC2-B140-404F-A6C1-7CDC2E53111F}" type="pres">
      <dgm:prSet presAssocID="{E6CF39D1-FEFC-4295-A865-64E8DD9BA975}" presName="sibTrans" presStyleCnt="0"/>
      <dgm:spPr/>
    </dgm:pt>
    <dgm:pt modelId="{534E082B-CCC3-4D03-8289-B971FE7F2DF9}" type="pres">
      <dgm:prSet presAssocID="{2C927225-1D2B-48A0-9861-22760BF5DB41}" presName="compNode" presStyleCnt="0"/>
      <dgm:spPr/>
    </dgm:pt>
    <dgm:pt modelId="{BA877983-0B9C-4D4A-82B0-BAB38FAF9AE6}" type="pres">
      <dgm:prSet presAssocID="{2C927225-1D2B-48A0-9861-22760BF5DB41}" presName="bgRect" presStyleLbl="bgShp" presStyleIdx="3" presStyleCnt="4"/>
      <dgm:spPr/>
    </dgm:pt>
    <dgm:pt modelId="{18F71A3B-82AE-493F-B697-B2D885924762}" type="pres">
      <dgm:prSet presAssocID="{2C927225-1D2B-48A0-9861-22760BF5DB4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EFC41FD5-E912-4D9E-9D07-162E758C8EC4}" type="pres">
      <dgm:prSet presAssocID="{2C927225-1D2B-48A0-9861-22760BF5DB41}" presName="spaceRect" presStyleCnt="0"/>
      <dgm:spPr/>
    </dgm:pt>
    <dgm:pt modelId="{5BEE604B-87C5-4279-929D-423EB165F7C4}" type="pres">
      <dgm:prSet presAssocID="{2C927225-1D2B-48A0-9861-22760BF5DB41}" presName="parTx" presStyleLbl="revTx" presStyleIdx="3" presStyleCnt="4">
        <dgm:presLayoutVars>
          <dgm:chMax val="0"/>
          <dgm:chPref val="0"/>
        </dgm:presLayoutVars>
      </dgm:prSet>
      <dgm:spPr/>
    </dgm:pt>
  </dgm:ptLst>
  <dgm:cxnLst>
    <dgm:cxn modelId="{A3EDEC02-B510-4B65-AB17-A7BF42085D96}" type="presOf" srcId="{10E8F692-51D4-41D6-96B6-F6179061CAEA}" destId="{CD84161C-BFEB-40DD-A82A-629EA1271119}" srcOrd="0" destOrd="0" presId="urn:microsoft.com/office/officeart/2018/2/layout/IconVerticalSolidList"/>
    <dgm:cxn modelId="{C8975617-E7A0-4ED1-A19C-3087CD7896EF}" srcId="{10E8F692-51D4-41D6-96B6-F6179061CAEA}" destId="{3E52D777-B452-4971-BD1B-6B4408AB2A00}" srcOrd="2" destOrd="0" parTransId="{B0764F43-787D-451F-B50E-7769A3C77809}" sibTransId="{E6CF39D1-FEFC-4295-A865-64E8DD9BA975}"/>
    <dgm:cxn modelId="{C64D113F-641C-4555-A5AE-24956F5999F4}" type="presOf" srcId="{3E52D777-B452-4971-BD1B-6B4408AB2A00}" destId="{5BFF499E-956D-4C3E-92D2-0213309DDE3B}" srcOrd="0" destOrd="0" presId="urn:microsoft.com/office/officeart/2018/2/layout/IconVerticalSolidList"/>
    <dgm:cxn modelId="{17DB6B61-AFDE-4331-9845-F020DEFFB56E}" srcId="{10E8F692-51D4-41D6-96B6-F6179061CAEA}" destId="{2C927225-1D2B-48A0-9861-22760BF5DB41}" srcOrd="3" destOrd="0" parTransId="{28E23956-8DEF-4AC4-BE7E-C209A08E4E48}" sibTransId="{FFA3F88A-9A1A-4C2B-A9C2-0041BA885B32}"/>
    <dgm:cxn modelId="{70C5A65A-8490-48BB-8CC2-0A5F590B970B}" type="presOf" srcId="{68245FF4-CE1A-43E4-9025-2E8AB443A3CC}" destId="{EAD6E1BF-A8BB-4791-80EF-6E393EB85AB3}" srcOrd="0" destOrd="0" presId="urn:microsoft.com/office/officeart/2018/2/layout/IconVerticalSolidList"/>
    <dgm:cxn modelId="{3C38EB9D-C4B3-47B8-93E0-6EBD657C6933}" type="presOf" srcId="{2C927225-1D2B-48A0-9861-22760BF5DB41}" destId="{5BEE604B-87C5-4279-929D-423EB165F7C4}" srcOrd="0" destOrd="0" presId="urn:microsoft.com/office/officeart/2018/2/layout/IconVerticalSolidList"/>
    <dgm:cxn modelId="{B9DF94AB-5175-4378-AEB0-BA70E7E8B505}" srcId="{10E8F692-51D4-41D6-96B6-F6179061CAEA}" destId="{2F6B18C1-829D-4588-9DEF-AD6302E5795B}" srcOrd="1" destOrd="0" parTransId="{2DAF8F59-1F9C-408C-B70D-5DDA2EC651C2}" sibTransId="{C086C917-B84D-4320-BEBE-A5995EC9C635}"/>
    <dgm:cxn modelId="{FDCBBBB7-CE2D-4C72-B006-7C245E646E84}" type="presOf" srcId="{2F6B18C1-829D-4588-9DEF-AD6302E5795B}" destId="{0DD291C0-743F-406F-AF7C-62A343AC4004}" srcOrd="0" destOrd="0" presId="urn:microsoft.com/office/officeart/2018/2/layout/IconVerticalSolidList"/>
    <dgm:cxn modelId="{BE8AD4DF-199C-425A-BF6F-28ABD5880CB8}" srcId="{10E8F692-51D4-41D6-96B6-F6179061CAEA}" destId="{68245FF4-CE1A-43E4-9025-2E8AB443A3CC}" srcOrd="0" destOrd="0" parTransId="{166F2E93-8583-4326-8ED9-FAB0352D2378}" sibTransId="{DE8B04A1-4987-4AA2-95E2-FD3F30B6745E}"/>
    <dgm:cxn modelId="{B035C830-9DB1-4B41-BECB-829F999987DE}" type="presParOf" srcId="{CD84161C-BFEB-40DD-A82A-629EA1271119}" destId="{14940B4E-6DE7-41F0-868C-A819D2034B1C}" srcOrd="0" destOrd="0" presId="urn:microsoft.com/office/officeart/2018/2/layout/IconVerticalSolidList"/>
    <dgm:cxn modelId="{F0BD7E94-FA73-482C-9C63-F55C7AA22A1C}" type="presParOf" srcId="{14940B4E-6DE7-41F0-868C-A819D2034B1C}" destId="{E3526441-DC4F-4055-A72A-AF2ACDF4EDFD}" srcOrd="0" destOrd="0" presId="urn:microsoft.com/office/officeart/2018/2/layout/IconVerticalSolidList"/>
    <dgm:cxn modelId="{2E041AF2-F149-4955-BD7A-B74B1E26A406}" type="presParOf" srcId="{14940B4E-6DE7-41F0-868C-A819D2034B1C}" destId="{4B167A2D-A374-4DA4-AC57-290F385F0DC4}" srcOrd="1" destOrd="0" presId="urn:microsoft.com/office/officeart/2018/2/layout/IconVerticalSolidList"/>
    <dgm:cxn modelId="{F0001A94-C683-48CB-8B63-4E90CD61C9BB}" type="presParOf" srcId="{14940B4E-6DE7-41F0-868C-A819D2034B1C}" destId="{7125CC28-EC61-45E5-AF90-F0F2F24BEECB}" srcOrd="2" destOrd="0" presId="urn:microsoft.com/office/officeart/2018/2/layout/IconVerticalSolidList"/>
    <dgm:cxn modelId="{3024D80C-063E-4B4D-B808-A9F28A7AE17E}" type="presParOf" srcId="{14940B4E-6DE7-41F0-868C-A819D2034B1C}" destId="{EAD6E1BF-A8BB-4791-80EF-6E393EB85AB3}" srcOrd="3" destOrd="0" presId="urn:microsoft.com/office/officeart/2018/2/layout/IconVerticalSolidList"/>
    <dgm:cxn modelId="{D3768E47-BFAC-49AE-B522-0B59B94BBE6D}" type="presParOf" srcId="{CD84161C-BFEB-40DD-A82A-629EA1271119}" destId="{E8F73D0E-11F9-49CF-A9BB-31AC96A60FEB}" srcOrd="1" destOrd="0" presId="urn:microsoft.com/office/officeart/2018/2/layout/IconVerticalSolidList"/>
    <dgm:cxn modelId="{C7011162-186C-4B35-9630-FB22C93107B0}" type="presParOf" srcId="{CD84161C-BFEB-40DD-A82A-629EA1271119}" destId="{949D394A-587F-4971-AD44-4AE85E57BFD1}" srcOrd="2" destOrd="0" presId="urn:microsoft.com/office/officeart/2018/2/layout/IconVerticalSolidList"/>
    <dgm:cxn modelId="{83C4B11B-DB2C-4102-B751-E90D74FEDF49}" type="presParOf" srcId="{949D394A-587F-4971-AD44-4AE85E57BFD1}" destId="{7A264808-5CC4-427B-9158-7281A7EC881A}" srcOrd="0" destOrd="0" presId="urn:microsoft.com/office/officeart/2018/2/layout/IconVerticalSolidList"/>
    <dgm:cxn modelId="{9ABC94DB-C41C-4FEF-B004-76D017A6C55D}" type="presParOf" srcId="{949D394A-587F-4971-AD44-4AE85E57BFD1}" destId="{49BE0695-EF61-4EBB-8613-729F5DE54065}" srcOrd="1" destOrd="0" presId="urn:microsoft.com/office/officeart/2018/2/layout/IconVerticalSolidList"/>
    <dgm:cxn modelId="{C8836C7B-BDD1-4019-BF00-D237855DF539}" type="presParOf" srcId="{949D394A-587F-4971-AD44-4AE85E57BFD1}" destId="{9C9A0D4D-B93A-4CCA-9243-FC57B70E581B}" srcOrd="2" destOrd="0" presId="urn:microsoft.com/office/officeart/2018/2/layout/IconVerticalSolidList"/>
    <dgm:cxn modelId="{E43CAB86-1353-4A93-B281-2F148EDF8A5B}" type="presParOf" srcId="{949D394A-587F-4971-AD44-4AE85E57BFD1}" destId="{0DD291C0-743F-406F-AF7C-62A343AC4004}" srcOrd="3" destOrd="0" presId="urn:microsoft.com/office/officeart/2018/2/layout/IconVerticalSolidList"/>
    <dgm:cxn modelId="{DF3F7E57-5456-42D3-B31A-B2B85B4A05DA}" type="presParOf" srcId="{CD84161C-BFEB-40DD-A82A-629EA1271119}" destId="{D3ABF8DE-4D8D-46EE-9E14-5156D76976D7}" srcOrd="3" destOrd="0" presId="urn:microsoft.com/office/officeart/2018/2/layout/IconVerticalSolidList"/>
    <dgm:cxn modelId="{A39BBD88-E693-43D5-875D-06ABB70FF1B9}" type="presParOf" srcId="{CD84161C-BFEB-40DD-A82A-629EA1271119}" destId="{CD4FB652-A648-4F06-8D48-BDED2A19A2EC}" srcOrd="4" destOrd="0" presId="urn:microsoft.com/office/officeart/2018/2/layout/IconVerticalSolidList"/>
    <dgm:cxn modelId="{6366AAD0-D6A0-47E5-9B64-29C518EDE710}" type="presParOf" srcId="{CD4FB652-A648-4F06-8D48-BDED2A19A2EC}" destId="{274A1B1D-4BA8-4902-AF8D-58D5363A1B4A}" srcOrd="0" destOrd="0" presId="urn:microsoft.com/office/officeart/2018/2/layout/IconVerticalSolidList"/>
    <dgm:cxn modelId="{F135CCB5-79EC-40B1-9AA0-2D77670EE5FA}" type="presParOf" srcId="{CD4FB652-A648-4F06-8D48-BDED2A19A2EC}" destId="{757DC4AD-1022-437A-A1B0-227E00EDFF35}" srcOrd="1" destOrd="0" presId="urn:microsoft.com/office/officeart/2018/2/layout/IconVerticalSolidList"/>
    <dgm:cxn modelId="{6BDA8FA1-1ABD-4717-8FA6-E40281F61D7D}" type="presParOf" srcId="{CD4FB652-A648-4F06-8D48-BDED2A19A2EC}" destId="{BF5BDC82-529A-47E8-878E-D45E58EF0D9C}" srcOrd="2" destOrd="0" presId="urn:microsoft.com/office/officeart/2018/2/layout/IconVerticalSolidList"/>
    <dgm:cxn modelId="{63132DBF-BCC0-494A-98B1-485B993F28C7}" type="presParOf" srcId="{CD4FB652-A648-4F06-8D48-BDED2A19A2EC}" destId="{5BFF499E-956D-4C3E-92D2-0213309DDE3B}" srcOrd="3" destOrd="0" presId="urn:microsoft.com/office/officeart/2018/2/layout/IconVerticalSolidList"/>
    <dgm:cxn modelId="{031CADC3-4426-438F-90D5-1BEEF4372EA3}" type="presParOf" srcId="{CD84161C-BFEB-40DD-A82A-629EA1271119}" destId="{26BEFBC2-B140-404F-A6C1-7CDC2E53111F}" srcOrd="5" destOrd="0" presId="urn:microsoft.com/office/officeart/2018/2/layout/IconVerticalSolidList"/>
    <dgm:cxn modelId="{C235FC1E-F29F-4BD3-A661-8A3E3FD51519}" type="presParOf" srcId="{CD84161C-BFEB-40DD-A82A-629EA1271119}" destId="{534E082B-CCC3-4D03-8289-B971FE7F2DF9}" srcOrd="6" destOrd="0" presId="urn:microsoft.com/office/officeart/2018/2/layout/IconVerticalSolidList"/>
    <dgm:cxn modelId="{E454AC6F-8814-48E5-BF0B-882D2E2259E4}" type="presParOf" srcId="{534E082B-CCC3-4D03-8289-B971FE7F2DF9}" destId="{BA877983-0B9C-4D4A-82B0-BAB38FAF9AE6}" srcOrd="0" destOrd="0" presId="urn:microsoft.com/office/officeart/2018/2/layout/IconVerticalSolidList"/>
    <dgm:cxn modelId="{31A80EF4-857B-417C-85A0-CE778DC0A53A}" type="presParOf" srcId="{534E082B-CCC3-4D03-8289-B971FE7F2DF9}" destId="{18F71A3B-82AE-493F-B697-B2D885924762}" srcOrd="1" destOrd="0" presId="urn:microsoft.com/office/officeart/2018/2/layout/IconVerticalSolidList"/>
    <dgm:cxn modelId="{4711FB10-075A-49FC-9F33-5CB6CC27C8AC}" type="presParOf" srcId="{534E082B-CCC3-4D03-8289-B971FE7F2DF9}" destId="{EFC41FD5-E912-4D9E-9D07-162E758C8EC4}" srcOrd="2" destOrd="0" presId="urn:microsoft.com/office/officeart/2018/2/layout/IconVerticalSolidList"/>
    <dgm:cxn modelId="{587D8A6F-5CAC-4E84-90AF-E6B0A81F2EE1}" type="presParOf" srcId="{534E082B-CCC3-4D03-8289-B971FE7F2DF9}" destId="{5BEE604B-87C5-4279-929D-423EB165F7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CCD9B0-9641-41E2-BACD-AA5B309B928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84FEE8-9A42-45EB-A2D8-4C3A764CA8D7}">
      <dgm:prSet/>
      <dgm:spPr/>
      <dgm:t>
        <a:bodyPr/>
        <a:lstStyle/>
        <a:p>
          <a:r>
            <a:rPr lang="en-GB"/>
            <a:t>When two or more people co-own a property, the legal interest can only be held under a joint tenancy. </a:t>
          </a:r>
          <a:endParaRPr lang="en-US"/>
        </a:p>
      </dgm:t>
    </dgm:pt>
    <dgm:pt modelId="{3AAAF3AA-61E8-4034-8C7B-390611E87595}" type="parTrans" cxnId="{037A8395-DD3E-4155-B971-19110C2F19F6}">
      <dgm:prSet/>
      <dgm:spPr/>
      <dgm:t>
        <a:bodyPr/>
        <a:lstStyle/>
        <a:p>
          <a:endParaRPr lang="en-US"/>
        </a:p>
      </dgm:t>
    </dgm:pt>
    <dgm:pt modelId="{D5A8C93A-98A4-446F-91CE-BB46E8AF767A}" type="sibTrans" cxnId="{037A8395-DD3E-4155-B971-19110C2F19F6}">
      <dgm:prSet/>
      <dgm:spPr/>
      <dgm:t>
        <a:bodyPr/>
        <a:lstStyle/>
        <a:p>
          <a:endParaRPr lang="en-US"/>
        </a:p>
      </dgm:t>
    </dgm:pt>
    <dgm:pt modelId="{86B5371D-BEDA-4201-B47B-D07B40663B08}">
      <dgm:prSet/>
      <dgm:spPr/>
      <dgm:t>
        <a:bodyPr/>
        <a:lstStyle/>
        <a:p>
          <a:r>
            <a:rPr lang="en-GB"/>
            <a:t>However, there are two ways of jointly owning the equitable interest in a property; as joint tenants or tenants in common. </a:t>
          </a:r>
          <a:endParaRPr lang="en-US"/>
        </a:p>
      </dgm:t>
    </dgm:pt>
    <dgm:pt modelId="{483CA7BA-3291-4D96-868F-59F3755C2CD0}" type="parTrans" cxnId="{60D1AE73-D582-42C6-8DB6-BC07552A948F}">
      <dgm:prSet/>
      <dgm:spPr/>
      <dgm:t>
        <a:bodyPr/>
        <a:lstStyle/>
        <a:p>
          <a:endParaRPr lang="en-US"/>
        </a:p>
      </dgm:t>
    </dgm:pt>
    <dgm:pt modelId="{CD326C36-F19B-4341-AD2F-07897BAFFC2C}" type="sibTrans" cxnId="{60D1AE73-D582-42C6-8DB6-BC07552A948F}">
      <dgm:prSet/>
      <dgm:spPr/>
      <dgm:t>
        <a:bodyPr/>
        <a:lstStyle/>
        <a:p>
          <a:endParaRPr lang="en-US"/>
        </a:p>
      </dgm:t>
    </dgm:pt>
    <dgm:pt modelId="{BB484148-4B72-4FD7-B585-5947BAE9D656}" type="pres">
      <dgm:prSet presAssocID="{2ACCD9B0-9641-41E2-BACD-AA5B309B928D}" presName="root" presStyleCnt="0">
        <dgm:presLayoutVars>
          <dgm:dir/>
          <dgm:resizeHandles val="exact"/>
        </dgm:presLayoutVars>
      </dgm:prSet>
      <dgm:spPr/>
    </dgm:pt>
    <dgm:pt modelId="{88B3F690-3B06-482B-9157-0AA20E243209}" type="pres">
      <dgm:prSet presAssocID="{2D84FEE8-9A42-45EB-A2D8-4C3A764CA8D7}" presName="compNode" presStyleCnt="0"/>
      <dgm:spPr/>
    </dgm:pt>
    <dgm:pt modelId="{CBFF5AB1-2D3E-46B1-8E17-FDB35C258A9E}" type="pres">
      <dgm:prSet presAssocID="{2D84FEE8-9A42-45EB-A2D8-4C3A764CA8D7}" presName="bgRect" presStyleLbl="bgShp" presStyleIdx="0" presStyleCnt="2"/>
      <dgm:spPr/>
    </dgm:pt>
    <dgm:pt modelId="{342487EF-6AF8-4D02-8011-A7544DEBD034}" type="pres">
      <dgm:prSet presAssocID="{2D84FEE8-9A42-45EB-A2D8-4C3A764CA8D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8CEC3278-C21F-4180-83D1-1E23F595BF19}" type="pres">
      <dgm:prSet presAssocID="{2D84FEE8-9A42-45EB-A2D8-4C3A764CA8D7}" presName="spaceRect" presStyleCnt="0"/>
      <dgm:spPr/>
    </dgm:pt>
    <dgm:pt modelId="{7A6C06A3-A7AF-4FB6-A382-E0850E64ACD7}" type="pres">
      <dgm:prSet presAssocID="{2D84FEE8-9A42-45EB-A2D8-4C3A764CA8D7}" presName="parTx" presStyleLbl="revTx" presStyleIdx="0" presStyleCnt="2">
        <dgm:presLayoutVars>
          <dgm:chMax val="0"/>
          <dgm:chPref val="0"/>
        </dgm:presLayoutVars>
      </dgm:prSet>
      <dgm:spPr/>
    </dgm:pt>
    <dgm:pt modelId="{29EDC2A3-B2B8-4695-A5C1-175491B3D5ED}" type="pres">
      <dgm:prSet presAssocID="{D5A8C93A-98A4-446F-91CE-BB46E8AF767A}" presName="sibTrans" presStyleCnt="0"/>
      <dgm:spPr/>
    </dgm:pt>
    <dgm:pt modelId="{FA7462E7-D83F-4236-9572-8A078ED0154B}" type="pres">
      <dgm:prSet presAssocID="{86B5371D-BEDA-4201-B47B-D07B40663B08}" presName="compNode" presStyleCnt="0"/>
      <dgm:spPr/>
    </dgm:pt>
    <dgm:pt modelId="{548579FD-E725-40A9-B6F4-43F0D2069696}" type="pres">
      <dgm:prSet presAssocID="{86B5371D-BEDA-4201-B47B-D07B40663B08}" presName="bgRect" presStyleLbl="bgShp" presStyleIdx="1" presStyleCnt="2"/>
      <dgm:spPr/>
    </dgm:pt>
    <dgm:pt modelId="{89814384-EA03-4413-8A40-D08699EA88DD}" type="pres">
      <dgm:prSet presAssocID="{86B5371D-BEDA-4201-B47B-D07B40663B0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B2FFDFD8-5A61-472C-B553-A00A8C85D5AE}" type="pres">
      <dgm:prSet presAssocID="{86B5371D-BEDA-4201-B47B-D07B40663B08}" presName="spaceRect" presStyleCnt="0"/>
      <dgm:spPr/>
    </dgm:pt>
    <dgm:pt modelId="{A8461BC0-BD41-4CD8-BE2D-432E511DA62B}" type="pres">
      <dgm:prSet presAssocID="{86B5371D-BEDA-4201-B47B-D07B40663B08}" presName="parTx" presStyleLbl="revTx" presStyleIdx="1" presStyleCnt="2">
        <dgm:presLayoutVars>
          <dgm:chMax val="0"/>
          <dgm:chPref val="0"/>
        </dgm:presLayoutVars>
      </dgm:prSet>
      <dgm:spPr/>
    </dgm:pt>
  </dgm:ptLst>
  <dgm:cxnLst>
    <dgm:cxn modelId="{60D1AE73-D582-42C6-8DB6-BC07552A948F}" srcId="{2ACCD9B0-9641-41E2-BACD-AA5B309B928D}" destId="{86B5371D-BEDA-4201-B47B-D07B40663B08}" srcOrd="1" destOrd="0" parTransId="{483CA7BA-3291-4D96-868F-59F3755C2CD0}" sibTransId="{CD326C36-F19B-4341-AD2F-07897BAFFC2C}"/>
    <dgm:cxn modelId="{037A8395-DD3E-4155-B971-19110C2F19F6}" srcId="{2ACCD9B0-9641-41E2-BACD-AA5B309B928D}" destId="{2D84FEE8-9A42-45EB-A2D8-4C3A764CA8D7}" srcOrd="0" destOrd="0" parTransId="{3AAAF3AA-61E8-4034-8C7B-390611E87595}" sibTransId="{D5A8C93A-98A4-446F-91CE-BB46E8AF767A}"/>
    <dgm:cxn modelId="{A9D104AB-0406-4783-B158-B9F50DF0D8A3}" type="presOf" srcId="{2ACCD9B0-9641-41E2-BACD-AA5B309B928D}" destId="{BB484148-4B72-4FD7-B585-5947BAE9D656}" srcOrd="0" destOrd="0" presId="urn:microsoft.com/office/officeart/2018/2/layout/IconVerticalSolidList"/>
    <dgm:cxn modelId="{87FFA1AB-FD06-4D12-99AA-73535FA1BE85}" type="presOf" srcId="{86B5371D-BEDA-4201-B47B-D07B40663B08}" destId="{A8461BC0-BD41-4CD8-BE2D-432E511DA62B}" srcOrd="0" destOrd="0" presId="urn:microsoft.com/office/officeart/2018/2/layout/IconVerticalSolidList"/>
    <dgm:cxn modelId="{F201F8CC-06AB-45FB-8956-35E58440383E}" type="presOf" srcId="{2D84FEE8-9A42-45EB-A2D8-4C3A764CA8D7}" destId="{7A6C06A3-A7AF-4FB6-A382-E0850E64ACD7}" srcOrd="0" destOrd="0" presId="urn:microsoft.com/office/officeart/2018/2/layout/IconVerticalSolidList"/>
    <dgm:cxn modelId="{B23AFDF8-8969-4B4B-922E-D865623A6D06}" type="presParOf" srcId="{BB484148-4B72-4FD7-B585-5947BAE9D656}" destId="{88B3F690-3B06-482B-9157-0AA20E243209}" srcOrd="0" destOrd="0" presId="urn:microsoft.com/office/officeart/2018/2/layout/IconVerticalSolidList"/>
    <dgm:cxn modelId="{E4815A16-3637-4D9D-AC66-36953C5858C1}" type="presParOf" srcId="{88B3F690-3B06-482B-9157-0AA20E243209}" destId="{CBFF5AB1-2D3E-46B1-8E17-FDB35C258A9E}" srcOrd="0" destOrd="0" presId="urn:microsoft.com/office/officeart/2018/2/layout/IconVerticalSolidList"/>
    <dgm:cxn modelId="{41630AAE-B893-4D7D-8058-34FEED45BA8A}" type="presParOf" srcId="{88B3F690-3B06-482B-9157-0AA20E243209}" destId="{342487EF-6AF8-4D02-8011-A7544DEBD034}" srcOrd="1" destOrd="0" presId="urn:microsoft.com/office/officeart/2018/2/layout/IconVerticalSolidList"/>
    <dgm:cxn modelId="{36A2B780-FB40-4AAF-95A9-DBE780B8B654}" type="presParOf" srcId="{88B3F690-3B06-482B-9157-0AA20E243209}" destId="{8CEC3278-C21F-4180-83D1-1E23F595BF19}" srcOrd="2" destOrd="0" presId="urn:microsoft.com/office/officeart/2018/2/layout/IconVerticalSolidList"/>
    <dgm:cxn modelId="{019BE986-414D-49FC-B662-2EDC387ADE6B}" type="presParOf" srcId="{88B3F690-3B06-482B-9157-0AA20E243209}" destId="{7A6C06A3-A7AF-4FB6-A382-E0850E64ACD7}" srcOrd="3" destOrd="0" presId="urn:microsoft.com/office/officeart/2018/2/layout/IconVerticalSolidList"/>
    <dgm:cxn modelId="{F7EC65B3-F17D-4407-B72B-D51C9AB19B79}" type="presParOf" srcId="{BB484148-4B72-4FD7-B585-5947BAE9D656}" destId="{29EDC2A3-B2B8-4695-A5C1-175491B3D5ED}" srcOrd="1" destOrd="0" presId="urn:microsoft.com/office/officeart/2018/2/layout/IconVerticalSolidList"/>
    <dgm:cxn modelId="{555E4378-1A35-4800-BB81-903875AFBCB9}" type="presParOf" srcId="{BB484148-4B72-4FD7-B585-5947BAE9D656}" destId="{FA7462E7-D83F-4236-9572-8A078ED0154B}" srcOrd="2" destOrd="0" presId="urn:microsoft.com/office/officeart/2018/2/layout/IconVerticalSolidList"/>
    <dgm:cxn modelId="{80FDBA16-20AA-4258-94BC-36B58C5E8502}" type="presParOf" srcId="{FA7462E7-D83F-4236-9572-8A078ED0154B}" destId="{548579FD-E725-40A9-B6F4-43F0D2069696}" srcOrd="0" destOrd="0" presId="urn:microsoft.com/office/officeart/2018/2/layout/IconVerticalSolidList"/>
    <dgm:cxn modelId="{04E818BC-61A4-4ED8-BFE5-551BB3A2B47A}" type="presParOf" srcId="{FA7462E7-D83F-4236-9572-8A078ED0154B}" destId="{89814384-EA03-4413-8A40-D08699EA88DD}" srcOrd="1" destOrd="0" presId="urn:microsoft.com/office/officeart/2018/2/layout/IconVerticalSolidList"/>
    <dgm:cxn modelId="{3D433ED8-87AD-4ED2-84DA-242C940517B1}" type="presParOf" srcId="{FA7462E7-D83F-4236-9572-8A078ED0154B}" destId="{B2FFDFD8-5A61-472C-B553-A00A8C85D5AE}" srcOrd="2" destOrd="0" presId="urn:microsoft.com/office/officeart/2018/2/layout/IconVerticalSolidList"/>
    <dgm:cxn modelId="{BA95479F-8954-4E39-B280-606214583FED}" type="presParOf" srcId="{FA7462E7-D83F-4236-9572-8A078ED0154B}" destId="{A8461BC0-BD41-4CD8-BE2D-432E511DA6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5E9270-ED02-451F-883F-81BADF3B538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B701DB36-2DA1-4E48-8470-10B78DA34A8B}">
      <dgm:prSet/>
      <dgm:spPr/>
      <dgm:t>
        <a:bodyPr/>
        <a:lstStyle/>
        <a:p>
          <a:r>
            <a:rPr lang="en-GB"/>
            <a:t>Joint tenants have an equal interest in the property.</a:t>
          </a:r>
          <a:endParaRPr lang="en-US"/>
        </a:p>
      </dgm:t>
    </dgm:pt>
    <dgm:pt modelId="{0D5267B1-3AA3-4226-8C59-9E2DC5E0D3AC}" type="parTrans" cxnId="{9C14298C-D5F4-4832-87D0-1A4181842E96}">
      <dgm:prSet/>
      <dgm:spPr/>
      <dgm:t>
        <a:bodyPr/>
        <a:lstStyle/>
        <a:p>
          <a:endParaRPr lang="en-US"/>
        </a:p>
      </dgm:t>
    </dgm:pt>
    <dgm:pt modelId="{A17C0183-CDD0-4DA4-BBF8-7B8107085793}" type="sibTrans" cxnId="{9C14298C-D5F4-4832-87D0-1A4181842E96}">
      <dgm:prSet/>
      <dgm:spPr/>
      <dgm:t>
        <a:bodyPr/>
        <a:lstStyle/>
        <a:p>
          <a:endParaRPr lang="en-US"/>
        </a:p>
      </dgm:t>
    </dgm:pt>
    <dgm:pt modelId="{3270F329-86EB-4337-B790-A2BCE2DD269C}">
      <dgm:prSet/>
      <dgm:spPr/>
      <dgm:t>
        <a:bodyPr/>
        <a:lstStyle/>
        <a:p>
          <a:r>
            <a:rPr lang="en-GB"/>
            <a:t>If one of two joint tenants dies, the other one will automatically become the sole owner of the whole property. </a:t>
          </a:r>
          <a:endParaRPr lang="en-US"/>
        </a:p>
      </dgm:t>
    </dgm:pt>
    <dgm:pt modelId="{ED93686F-5B09-49F9-BF39-920C1C5B2FB4}" type="parTrans" cxnId="{D4B52B42-425C-4628-B634-22AAF0AFE0C5}">
      <dgm:prSet/>
      <dgm:spPr/>
      <dgm:t>
        <a:bodyPr/>
        <a:lstStyle/>
        <a:p>
          <a:endParaRPr lang="en-US"/>
        </a:p>
      </dgm:t>
    </dgm:pt>
    <dgm:pt modelId="{8839BDFF-DDE6-4609-B201-D59F8D9AA80A}" type="sibTrans" cxnId="{D4B52B42-425C-4628-B634-22AAF0AFE0C5}">
      <dgm:prSet/>
      <dgm:spPr/>
      <dgm:t>
        <a:bodyPr/>
        <a:lstStyle/>
        <a:p>
          <a:endParaRPr lang="en-US"/>
        </a:p>
      </dgm:t>
    </dgm:pt>
    <dgm:pt modelId="{1DEB83CC-FE55-4836-B8FA-755259910DB6}">
      <dgm:prSet/>
      <dgm:spPr/>
      <dgm:t>
        <a:bodyPr/>
        <a:lstStyle/>
        <a:p>
          <a:r>
            <a:rPr lang="en-GB"/>
            <a:t>It will not be possible for either of them to leave their share of the property to anyone else by will. </a:t>
          </a:r>
          <a:endParaRPr lang="en-US"/>
        </a:p>
      </dgm:t>
    </dgm:pt>
    <dgm:pt modelId="{0755A018-5D55-4FF1-814B-9286AC1B8EB0}" type="parTrans" cxnId="{9A42A960-A40B-43F8-86D2-F15E5BC9089A}">
      <dgm:prSet/>
      <dgm:spPr/>
      <dgm:t>
        <a:bodyPr/>
        <a:lstStyle/>
        <a:p>
          <a:endParaRPr lang="en-US"/>
        </a:p>
      </dgm:t>
    </dgm:pt>
    <dgm:pt modelId="{C2E375AF-60F7-4B62-A7B9-05E870446AC3}" type="sibTrans" cxnId="{9A42A960-A40B-43F8-86D2-F15E5BC9089A}">
      <dgm:prSet/>
      <dgm:spPr/>
      <dgm:t>
        <a:bodyPr/>
        <a:lstStyle/>
        <a:p>
          <a:endParaRPr lang="en-US"/>
        </a:p>
      </dgm:t>
    </dgm:pt>
    <dgm:pt modelId="{D4CD11FB-5725-432F-8DB1-AF7505D1D550}" type="pres">
      <dgm:prSet presAssocID="{DB5E9270-ED02-451F-883F-81BADF3B5385}" presName="Name0" presStyleCnt="0">
        <dgm:presLayoutVars>
          <dgm:dir/>
          <dgm:animLvl val="lvl"/>
          <dgm:resizeHandles val="exact"/>
        </dgm:presLayoutVars>
      </dgm:prSet>
      <dgm:spPr/>
    </dgm:pt>
    <dgm:pt modelId="{BDD99EC7-1659-43AB-A8E2-B5A7A124A12C}" type="pres">
      <dgm:prSet presAssocID="{B701DB36-2DA1-4E48-8470-10B78DA34A8B}" presName="linNode" presStyleCnt="0"/>
      <dgm:spPr/>
    </dgm:pt>
    <dgm:pt modelId="{BA9E1C73-C3AF-4512-BAEF-2795183A6B48}" type="pres">
      <dgm:prSet presAssocID="{B701DB36-2DA1-4E48-8470-10B78DA34A8B}" presName="parentText" presStyleLbl="node1" presStyleIdx="0" presStyleCnt="3">
        <dgm:presLayoutVars>
          <dgm:chMax val="1"/>
          <dgm:bulletEnabled val="1"/>
        </dgm:presLayoutVars>
      </dgm:prSet>
      <dgm:spPr/>
    </dgm:pt>
    <dgm:pt modelId="{BE1FE3EF-9C32-4FD2-9FC5-47C30BBB65DF}" type="pres">
      <dgm:prSet presAssocID="{A17C0183-CDD0-4DA4-BBF8-7B8107085793}" presName="sp" presStyleCnt="0"/>
      <dgm:spPr/>
    </dgm:pt>
    <dgm:pt modelId="{6DDA3EE0-25D5-4F88-9838-E31390FAB326}" type="pres">
      <dgm:prSet presAssocID="{3270F329-86EB-4337-B790-A2BCE2DD269C}" presName="linNode" presStyleCnt="0"/>
      <dgm:spPr/>
    </dgm:pt>
    <dgm:pt modelId="{73EE77FE-B507-4C5D-947F-3995EBE5E6FC}" type="pres">
      <dgm:prSet presAssocID="{3270F329-86EB-4337-B790-A2BCE2DD269C}" presName="parentText" presStyleLbl="node1" presStyleIdx="1" presStyleCnt="3">
        <dgm:presLayoutVars>
          <dgm:chMax val="1"/>
          <dgm:bulletEnabled val="1"/>
        </dgm:presLayoutVars>
      </dgm:prSet>
      <dgm:spPr/>
    </dgm:pt>
    <dgm:pt modelId="{94DE83FF-74AB-4417-8CF5-AF5F20CE8625}" type="pres">
      <dgm:prSet presAssocID="{8839BDFF-DDE6-4609-B201-D59F8D9AA80A}" presName="sp" presStyleCnt="0"/>
      <dgm:spPr/>
    </dgm:pt>
    <dgm:pt modelId="{C7D7D0DA-8C1E-41F7-AF65-B177FB8D8AC2}" type="pres">
      <dgm:prSet presAssocID="{1DEB83CC-FE55-4836-B8FA-755259910DB6}" presName="linNode" presStyleCnt="0"/>
      <dgm:spPr/>
    </dgm:pt>
    <dgm:pt modelId="{423189CC-2A0D-4380-ACD0-E9A2C6685D6F}" type="pres">
      <dgm:prSet presAssocID="{1DEB83CC-FE55-4836-B8FA-755259910DB6}" presName="parentText" presStyleLbl="node1" presStyleIdx="2" presStyleCnt="3">
        <dgm:presLayoutVars>
          <dgm:chMax val="1"/>
          <dgm:bulletEnabled val="1"/>
        </dgm:presLayoutVars>
      </dgm:prSet>
      <dgm:spPr/>
    </dgm:pt>
  </dgm:ptLst>
  <dgm:cxnLst>
    <dgm:cxn modelId="{B9FB815B-E483-48F4-9E8F-B98460B9868E}" type="presOf" srcId="{1DEB83CC-FE55-4836-B8FA-755259910DB6}" destId="{423189CC-2A0D-4380-ACD0-E9A2C6685D6F}" srcOrd="0" destOrd="0" presId="urn:microsoft.com/office/officeart/2005/8/layout/vList5"/>
    <dgm:cxn modelId="{9A42A960-A40B-43F8-86D2-F15E5BC9089A}" srcId="{DB5E9270-ED02-451F-883F-81BADF3B5385}" destId="{1DEB83CC-FE55-4836-B8FA-755259910DB6}" srcOrd="2" destOrd="0" parTransId="{0755A018-5D55-4FF1-814B-9286AC1B8EB0}" sibTransId="{C2E375AF-60F7-4B62-A7B9-05E870446AC3}"/>
    <dgm:cxn modelId="{D4B52B42-425C-4628-B634-22AAF0AFE0C5}" srcId="{DB5E9270-ED02-451F-883F-81BADF3B5385}" destId="{3270F329-86EB-4337-B790-A2BCE2DD269C}" srcOrd="1" destOrd="0" parTransId="{ED93686F-5B09-49F9-BF39-920C1C5B2FB4}" sibTransId="{8839BDFF-DDE6-4609-B201-D59F8D9AA80A}"/>
    <dgm:cxn modelId="{9C14298C-D5F4-4832-87D0-1A4181842E96}" srcId="{DB5E9270-ED02-451F-883F-81BADF3B5385}" destId="{B701DB36-2DA1-4E48-8470-10B78DA34A8B}" srcOrd="0" destOrd="0" parTransId="{0D5267B1-3AA3-4226-8C59-9E2DC5E0D3AC}" sibTransId="{A17C0183-CDD0-4DA4-BBF8-7B8107085793}"/>
    <dgm:cxn modelId="{C46E00B6-25CD-4B9B-92A6-CF072E749363}" type="presOf" srcId="{3270F329-86EB-4337-B790-A2BCE2DD269C}" destId="{73EE77FE-B507-4C5D-947F-3995EBE5E6FC}" srcOrd="0" destOrd="0" presId="urn:microsoft.com/office/officeart/2005/8/layout/vList5"/>
    <dgm:cxn modelId="{3E968CE6-39F5-4FC2-8DFD-4C58F4991B35}" type="presOf" srcId="{DB5E9270-ED02-451F-883F-81BADF3B5385}" destId="{D4CD11FB-5725-432F-8DB1-AF7505D1D550}" srcOrd="0" destOrd="0" presId="urn:microsoft.com/office/officeart/2005/8/layout/vList5"/>
    <dgm:cxn modelId="{754509EA-53E8-4AC9-86E2-EF7C24854242}" type="presOf" srcId="{B701DB36-2DA1-4E48-8470-10B78DA34A8B}" destId="{BA9E1C73-C3AF-4512-BAEF-2795183A6B48}" srcOrd="0" destOrd="0" presId="urn:microsoft.com/office/officeart/2005/8/layout/vList5"/>
    <dgm:cxn modelId="{43334442-E4CC-4CF9-9B26-7700A803D3C7}" type="presParOf" srcId="{D4CD11FB-5725-432F-8DB1-AF7505D1D550}" destId="{BDD99EC7-1659-43AB-A8E2-B5A7A124A12C}" srcOrd="0" destOrd="0" presId="urn:microsoft.com/office/officeart/2005/8/layout/vList5"/>
    <dgm:cxn modelId="{F4CBAA03-D71F-49A3-A303-78BC83FDE40D}" type="presParOf" srcId="{BDD99EC7-1659-43AB-A8E2-B5A7A124A12C}" destId="{BA9E1C73-C3AF-4512-BAEF-2795183A6B48}" srcOrd="0" destOrd="0" presId="urn:microsoft.com/office/officeart/2005/8/layout/vList5"/>
    <dgm:cxn modelId="{13DAA1B2-B046-4D51-BFBA-01D83E021315}" type="presParOf" srcId="{D4CD11FB-5725-432F-8DB1-AF7505D1D550}" destId="{BE1FE3EF-9C32-4FD2-9FC5-47C30BBB65DF}" srcOrd="1" destOrd="0" presId="urn:microsoft.com/office/officeart/2005/8/layout/vList5"/>
    <dgm:cxn modelId="{B6B4CAC6-80CF-4193-BC79-B26369106DBE}" type="presParOf" srcId="{D4CD11FB-5725-432F-8DB1-AF7505D1D550}" destId="{6DDA3EE0-25D5-4F88-9838-E31390FAB326}" srcOrd="2" destOrd="0" presId="urn:microsoft.com/office/officeart/2005/8/layout/vList5"/>
    <dgm:cxn modelId="{728D58AD-F792-4B81-A447-5E91C607750A}" type="presParOf" srcId="{6DDA3EE0-25D5-4F88-9838-E31390FAB326}" destId="{73EE77FE-B507-4C5D-947F-3995EBE5E6FC}" srcOrd="0" destOrd="0" presId="urn:microsoft.com/office/officeart/2005/8/layout/vList5"/>
    <dgm:cxn modelId="{5B83D39C-2C55-4415-8958-045B6816AC15}" type="presParOf" srcId="{D4CD11FB-5725-432F-8DB1-AF7505D1D550}" destId="{94DE83FF-74AB-4417-8CF5-AF5F20CE8625}" srcOrd="3" destOrd="0" presId="urn:microsoft.com/office/officeart/2005/8/layout/vList5"/>
    <dgm:cxn modelId="{55B15340-45B2-46A8-B25B-39DFD6AC4D38}" type="presParOf" srcId="{D4CD11FB-5725-432F-8DB1-AF7505D1D550}" destId="{C7D7D0DA-8C1E-41F7-AF65-B177FB8D8AC2}" srcOrd="4" destOrd="0" presId="urn:microsoft.com/office/officeart/2005/8/layout/vList5"/>
    <dgm:cxn modelId="{9B3C96BA-3E30-47C1-B87E-9A2EA4F503DD}" type="presParOf" srcId="{C7D7D0DA-8C1E-41F7-AF65-B177FB8D8AC2}" destId="{423189CC-2A0D-4380-ACD0-E9A2C6685D6F}"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C3BBB1D-9B1A-428B-A464-A2A929061775}" type="doc">
      <dgm:prSet loTypeId="urn:microsoft.com/office/officeart/2005/8/layout/vList5" loCatId="list" qsTypeId="urn:microsoft.com/office/officeart/2005/8/quickstyle/simple1" qsCatId="simple" csTypeId="urn:microsoft.com/office/officeart/2005/8/colors/accent4_2" csCatId="accent4"/>
      <dgm:spPr/>
      <dgm:t>
        <a:bodyPr/>
        <a:lstStyle/>
        <a:p>
          <a:endParaRPr lang="en-US"/>
        </a:p>
      </dgm:t>
    </dgm:pt>
    <dgm:pt modelId="{3B2A1A34-CBE9-468A-BD10-DE30C5F28B72}">
      <dgm:prSet/>
      <dgm:spPr/>
      <dgm:t>
        <a:bodyPr/>
        <a:lstStyle/>
        <a:p>
          <a:r>
            <a:rPr lang="en-GB"/>
            <a:t>Tenants in common can own either equal or unequal shares. </a:t>
          </a:r>
          <a:endParaRPr lang="en-US"/>
        </a:p>
      </dgm:t>
    </dgm:pt>
    <dgm:pt modelId="{0DEC5D7A-8778-4A00-BD55-D172F9ECBF62}" type="parTrans" cxnId="{9AC9D83B-8A63-4711-B4E5-67B6F8E554FB}">
      <dgm:prSet/>
      <dgm:spPr/>
      <dgm:t>
        <a:bodyPr/>
        <a:lstStyle/>
        <a:p>
          <a:endParaRPr lang="en-US"/>
        </a:p>
      </dgm:t>
    </dgm:pt>
    <dgm:pt modelId="{95079104-9BD8-4B69-8C89-877F5A27318A}" type="sibTrans" cxnId="{9AC9D83B-8A63-4711-B4E5-67B6F8E554FB}">
      <dgm:prSet/>
      <dgm:spPr/>
      <dgm:t>
        <a:bodyPr/>
        <a:lstStyle/>
        <a:p>
          <a:endParaRPr lang="en-US"/>
        </a:p>
      </dgm:t>
    </dgm:pt>
    <dgm:pt modelId="{C6BC69FA-B679-42A1-9B87-186B99284C22}">
      <dgm:prSet/>
      <dgm:spPr/>
      <dgm:t>
        <a:bodyPr/>
        <a:lstStyle/>
        <a:p>
          <a:r>
            <a:rPr lang="en-GB"/>
            <a:t>If one of them dies, their share will pass according to the deceased’s will, or if there is no will, to close relatives (including a spouse) and will not pass automatically to the survivor. </a:t>
          </a:r>
          <a:endParaRPr lang="en-US"/>
        </a:p>
      </dgm:t>
    </dgm:pt>
    <dgm:pt modelId="{ED6BC3A2-BF9B-4C86-B0CC-FD612B00F3A8}" type="parTrans" cxnId="{35FD68D4-ABFB-4431-BA70-4470B36268E2}">
      <dgm:prSet/>
      <dgm:spPr/>
      <dgm:t>
        <a:bodyPr/>
        <a:lstStyle/>
        <a:p>
          <a:endParaRPr lang="en-US"/>
        </a:p>
      </dgm:t>
    </dgm:pt>
    <dgm:pt modelId="{F3AE9261-6E19-4C3A-BE57-70153CAF9FA7}" type="sibTrans" cxnId="{35FD68D4-ABFB-4431-BA70-4470B36268E2}">
      <dgm:prSet/>
      <dgm:spPr/>
      <dgm:t>
        <a:bodyPr/>
        <a:lstStyle/>
        <a:p>
          <a:endParaRPr lang="en-US"/>
        </a:p>
      </dgm:t>
    </dgm:pt>
    <dgm:pt modelId="{B8872D64-8515-42A3-A276-28377F4224C1}">
      <dgm:prSet/>
      <dgm:spPr/>
      <dgm:t>
        <a:bodyPr/>
        <a:lstStyle/>
        <a:p>
          <a:r>
            <a:rPr lang="en-GB"/>
            <a:t>It can be left by will to anyone the tenant in common chooses.</a:t>
          </a:r>
          <a:endParaRPr lang="en-US"/>
        </a:p>
      </dgm:t>
    </dgm:pt>
    <dgm:pt modelId="{7152DEDF-4685-4806-A82A-C97E6D2F3872}" type="parTrans" cxnId="{AA4AC255-1AEA-48B1-82FE-C2631FC92B26}">
      <dgm:prSet/>
      <dgm:spPr/>
      <dgm:t>
        <a:bodyPr/>
        <a:lstStyle/>
        <a:p>
          <a:endParaRPr lang="en-US"/>
        </a:p>
      </dgm:t>
    </dgm:pt>
    <dgm:pt modelId="{D7A1ADFF-7D03-4BDF-87F0-E95EB643D7F3}" type="sibTrans" cxnId="{AA4AC255-1AEA-48B1-82FE-C2631FC92B26}">
      <dgm:prSet/>
      <dgm:spPr/>
      <dgm:t>
        <a:bodyPr/>
        <a:lstStyle/>
        <a:p>
          <a:endParaRPr lang="en-US"/>
        </a:p>
      </dgm:t>
    </dgm:pt>
    <dgm:pt modelId="{6AD6DB66-31E0-45DB-B5E1-78B50E553905}" type="pres">
      <dgm:prSet presAssocID="{7C3BBB1D-9B1A-428B-A464-A2A929061775}" presName="Name0" presStyleCnt="0">
        <dgm:presLayoutVars>
          <dgm:dir/>
          <dgm:animLvl val="lvl"/>
          <dgm:resizeHandles val="exact"/>
        </dgm:presLayoutVars>
      </dgm:prSet>
      <dgm:spPr/>
    </dgm:pt>
    <dgm:pt modelId="{F503B175-B768-45A2-8D98-0359ACCCABAE}" type="pres">
      <dgm:prSet presAssocID="{3B2A1A34-CBE9-468A-BD10-DE30C5F28B72}" presName="linNode" presStyleCnt="0"/>
      <dgm:spPr/>
    </dgm:pt>
    <dgm:pt modelId="{099E9C56-9910-4828-89E6-75DB7A76D5A6}" type="pres">
      <dgm:prSet presAssocID="{3B2A1A34-CBE9-468A-BD10-DE30C5F28B72}" presName="parentText" presStyleLbl="node1" presStyleIdx="0" presStyleCnt="3">
        <dgm:presLayoutVars>
          <dgm:chMax val="1"/>
          <dgm:bulletEnabled val="1"/>
        </dgm:presLayoutVars>
      </dgm:prSet>
      <dgm:spPr/>
    </dgm:pt>
    <dgm:pt modelId="{25847043-E8D0-480F-92F6-65390899EC7B}" type="pres">
      <dgm:prSet presAssocID="{95079104-9BD8-4B69-8C89-877F5A27318A}" presName="sp" presStyleCnt="0"/>
      <dgm:spPr/>
    </dgm:pt>
    <dgm:pt modelId="{98F9E766-913C-481F-A259-9072463F7125}" type="pres">
      <dgm:prSet presAssocID="{C6BC69FA-B679-42A1-9B87-186B99284C22}" presName="linNode" presStyleCnt="0"/>
      <dgm:spPr/>
    </dgm:pt>
    <dgm:pt modelId="{633237DE-A403-45FF-8603-651F421B54C9}" type="pres">
      <dgm:prSet presAssocID="{C6BC69FA-B679-42A1-9B87-186B99284C22}" presName="parentText" presStyleLbl="node1" presStyleIdx="1" presStyleCnt="3">
        <dgm:presLayoutVars>
          <dgm:chMax val="1"/>
          <dgm:bulletEnabled val="1"/>
        </dgm:presLayoutVars>
      </dgm:prSet>
      <dgm:spPr/>
    </dgm:pt>
    <dgm:pt modelId="{30331D1C-F482-4C78-86D9-051D5EF157C4}" type="pres">
      <dgm:prSet presAssocID="{F3AE9261-6E19-4C3A-BE57-70153CAF9FA7}" presName="sp" presStyleCnt="0"/>
      <dgm:spPr/>
    </dgm:pt>
    <dgm:pt modelId="{32F4B3B0-2A2D-46F5-8C50-5AF412857E62}" type="pres">
      <dgm:prSet presAssocID="{B8872D64-8515-42A3-A276-28377F4224C1}" presName="linNode" presStyleCnt="0"/>
      <dgm:spPr/>
    </dgm:pt>
    <dgm:pt modelId="{292B0D0C-8134-4600-8FCF-D5F3E002A60A}" type="pres">
      <dgm:prSet presAssocID="{B8872D64-8515-42A3-A276-28377F4224C1}" presName="parentText" presStyleLbl="node1" presStyleIdx="2" presStyleCnt="3">
        <dgm:presLayoutVars>
          <dgm:chMax val="1"/>
          <dgm:bulletEnabled val="1"/>
        </dgm:presLayoutVars>
      </dgm:prSet>
      <dgm:spPr/>
    </dgm:pt>
  </dgm:ptLst>
  <dgm:cxnLst>
    <dgm:cxn modelId="{0077C425-9038-4837-98D7-EF756B25DF18}" type="presOf" srcId="{C6BC69FA-B679-42A1-9B87-186B99284C22}" destId="{633237DE-A403-45FF-8603-651F421B54C9}" srcOrd="0" destOrd="0" presId="urn:microsoft.com/office/officeart/2005/8/layout/vList5"/>
    <dgm:cxn modelId="{9AC9D83B-8A63-4711-B4E5-67B6F8E554FB}" srcId="{7C3BBB1D-9B1A-428B-A464-A2A929061775}" destId="{3B2A1A34-CBE9-468A-BD10-DE30C5F28B72}" srcOrd="0" destOrd="0" parTransId="{0DEC5D7A-8778-4A00-BD55-D172F9ECBF62}" sibTransId="{95079104-9BD8-4B69-8C89-877F5A27318A}"/>
    <dgm:cxn modelId="{AA4AC255-1AEA-48B1-82FE-C2631FC92B26}" srcId="{7C3BBB1D-9B1A-428B-A464-A2A929061775}" destId="{B8872D64-8515-42A3-A276-28377F4224C1}" srcOrd="2" destOrd="0" parTransId="{7152DEDF-4685-4806-A82A-C97E6D2F3872}" sibTransId="{D7A1ADFF-7D03-4BDF-87F0-E95EB643D7F3}"/>
    <dgm:cxn modelId="{165702B1-F358-4C35-87D1-563427468D40}" type="presOf" srcId="{3B2A1A34-CBE9-468A-BD10-DE30C5F28B72}" destId="{099E9C56-9910-4828-89E6-75DB7A76D5A6}" srcOrd="0" destOrd="0" presId="urn:microsoft.com/office/officeart/2005/8/layout/vList5"/>
    <dgm:cxn modelId="{4A9669C6-2DC7-40C6-9FF1-046DE43FBAE7}" type="presOf" srcId="{B8872D64-8515-42A3-A276-28377F4224C1}" destId="{292B0D0C-8134-4600-8FCF-D5F3E002A60A}" srcOrd="0" destOrd="0" presId="urn:microsoft.com/office/officeart/2005/8/layout/vList5"/>
    <dgm:cxn modelId="{35FD68D4-ABFB-4431-BA70-4470B36268E2}" srcId="{7C3BBB1D-9B1A-428B-A464-A2A929061775}" destId="{C6BC69FA-B679-42A1-9B87-186B99284C22}" srcOrd="1" destOrd="0" parTransId="{ED6BC3A2-BF9B-4C86-B0CC-FD612B00F3A8}" sibTransId="{F3AE9261-6E19-4C3A-BE57-70153CAF9FA7}"/>
    <dgm:cxn modelId="{D50B2DFC-019D-4EDB-BE19-EDF8103F8E1C}" type="presOf" srcId="{7C3BBB1D-9B1A-428B-A464-A2A929061775}" destId="{6AD6DB66-31E0-45DB-B5E1-78B50E553905}" srcOrd="0" destOrd="0" presId="urn:microsoft.com/office/officeart/2005/8/layout/vList5"/>
    <dgm:cxn modelId="{2113232A-8DB7-46F4-887C-75208017E4B8}" type="presParOf" srcId="{6AD6DB66-31E0-45DB-B5E1-78B50E553905}" destId="{F503B175-B768-45A2-8D98-0359ACCCABAE}" srcOrd="0" destOrd="0" presId="urn:microsoft.com/office/officeart/2005/8/layout/vList5"/>
    <dgm:cxn modelId="{24CFBE29-2926-4991-8EC8-21B354A3633B}" type="presParOf" srcId="{F503B175-B768-45A2-8D98-0359ACCCABAE}" destId="{099E9C56-9910-4828-89E6-75DB7A76D5A6}" srcOrd="0" destOrd="0" presId="urn:microsoft.com/office/officeart/2005/8/layout/vList5"/>
    <dgm:cxn modelId="{F289EB80-5754-4539-A68A-ACF71962F188}" type="presParOf" srcId="{6AD6DB66-31E0-45DB-B5E1-78B50E553905}" destId="{25847043-E8D0-480F-92F6-65390899EC7B}" srcOrd="1" destOrd="0" presId="urn:microsoft.com/office/officeart/2005/8/layout/vList5"/>
    <dgm:cxn modelId="{D0D30AC4-5CFA-4F47-B3C0-EA80D4B253CE}" type="presParOf" srcId="{6AD6DB66-31E0-45DB-B5E1-78B50E553905}" destId="{98F9E766-913C-481F-A259-9072463F7125}" srcOrd="2" destOrd="0" presId="urn:microsoft.com/office/officeart/2005/8/layout/vList5"/>
    <dgm:cxn modelId="{E4059F38-405B-44B7-9047-789D31D9625B}" type="presParOf" srcId="{98F9E766-913C-481F-A259-9072463F7125}" destId="{633237DE-A403-45FF-8603-651F421B54C9}" srcOrd="0" destOrd="0" presId="urn:microsoft.com/office/officeart/2005/8/layout/vList5"/>
    <dgm:cxn modelId="{4D0B1BA7-D611-495E-B0AD-92A0458BA00F}" type="presParOf" srcId="{6AD6DB66-31E0-45DB-B5E1-78B50E553905}" destId="{30331D1C-F482-4C78-86D9-051D5EF157C4}" srcOrd="3" destOrd="0" presId="urn:microsoft.com/office/officeart/2005/8/layout/vList5"/>
    <dgm:cxn modelId="{9A4F6E37-D615-496E-97B7-AFF27D8AEDE0}" type="presParOf" srcId="{6AD6DB66-31E0-45DB-B5E1-78B50E553905}" destId="{32F4B3B0-2A2D-46F5-8C50-5AF412857E62}" srcOrd="4" destOrd="0" presId="urn:microsoft.com/office/officeart/2005/8/layout/vList5"/>
    <dgm:cxn modelId="{1810CE9F-836A-49DF-8E5F-E07DC16D2A12}" type="presParOf" srcId="{32F4B3B0-2A2D-46F5-8C50-5AF412857E62}" destId="{292B0D0C-8134-4600-8FCF-D5F3E002A60A}"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9E74CC-A0A6-4BF9-90CD-2E075ED71844}"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78A2E8F3-2C6A-4787-BEBF-9E2A621AB03C}">
      <dgm:prSet/>
      <dgm:spPr/>
      <dgm:t>
        <a:bodyPr/>
        <a:lstStyle/>
        <a:p>
          <a:r>
            <a:rPr lang="en-GB"/>
            <a:t>Can be restrictive or positive</a:t>
          </a:r>
          <a:endParaRPr lang="en-US"/>
        </a:p>
      </dgm:t>
    </dgm:pt>
    <dgm:pt modelId="{71AB897B-298B-48AF-9199-B0392A273219}" type="parTrans" cxnId="{20A2F6CB-0F2F-41E8-AAB6-82ADD8FCDCC5}">
      <dgm:prSet/>
      <dgm:spPr/>
      <dgm:t>
        <a:bodyPr/>
        <a:lstStyle/>
        <a:p>
          <a:endParaRPr lang="en-US"/>
        </a:p>
      </dgm:t>
    </dgm:pt>
    <dgm:pt modelId="{0D3B0C6D-5765-4F4E-89B9-69B8479A0675}" type="sibTrans" cxnId="{20A2F6CB-0F2F-41E8-AAB6-82ADD8FCDCC5}">
      <dgm:prSet/>
      <dgm:spPr/>
      <dgm:t>
        <a:bodyPr/>
        <a:lstStyle/>
        <a:p>
          <a:endParaRPr lang="en-US"/>
        </a:p>
      </dgm:t>
    </dgm:pt>
    <dgm:pt modelId="{A677027F-A161-4DD1-9941-B9FFBCF4CFC5}">
      <dgm:prSet/>
      <dgm:spPr/>
      <dgm:t>
        <a:bodyPr/>
        <a:lstStyle/>
        <a:p>
          <a:r>
            <a:rPr lang="en-GB"/>
            <a:t>Why do we need to know about them?</a:t>
          </a:r>
          <a:endParaRPr lang="en-US"/>
        </a:p>
      </dgm:t>
    </dgm:pt>
    <dgm:pt modelId="{509B6658-5B5B-40F9-90C0-BDC37CBA51EF}" type="parTrans" cxnId="{83BD15CB-D7B9-41E4-A038-00D83034C110}">
      <dgm:prSet/>
      <dgm:spPr/>
      <dgm:t>
        <a:bodyPr/>
        <a:lstStyle/>
        <a:p>
          <a:endParaRPr lang="en-US"/>
        </a:p>
      </dgm:t>
    </dgm:pt>
    <dgm:pt modelId="{E74BC6EA-DCCC-4967-A02E-10432835DA55}" type="sibTrans" cxnId="{83BD15CB-D7B9-41E4-A038-00D83034C110}">
      <dgm:prSet/>
      <dgm:spPr/>
      <dgm:t>
        <a:bodyPr/>
        <a:lstStyle/>
        <a:p>
          <a:endParaRPr lang="en-US"/>
        </a:p>
      </dgm:t>
    </dgm:pt>
    <dgm:pt modelId="{3148039B-179E-4466-960C-8FBAAB4391F8}">
      <dgm:prSet/>
      <dgm:spPr/>
      <dgm:t>
        <a:bodyPr/>
        <a:lstStyle/>
        <a:p>
          <a:r>
            <a:rPr lang="en-GB"/>
            <a:t>What if there has been a breach?</a:t>
          </a:r>
          <a:endParaRPr lang="en-US"/>
        </a:p>
      </dgm:t>
    </dgm:pt>
    <dgm:pt modelId="{D7387181-6C81-498B-8C11-C46FE680660F}" type="parTrans" cxnId="{A4A623A8-9A30-46E9-8896-55435AAD5271}">
      <dgm:prSet/>
      <dgm:spPr/>
      <dgm:t>
        <a:bodyPr/>
        <a:lstStyle/>
        <a:p>
          <a:endParaRPr lang="en-US"/>
        </a:p>
      </dgm:t>
    </dgm:pt>
    <dgm:pt modelId="{7437A340-6090-453D-929A-50D4F774D406}" type="sibTrans" cxnId="{A4A623A8-9A30-46E9-8896-55435AAD5271}">
      <dgm:prSet/>
      <dgm:spPr/>
      <dgm:t>
        <a:bodyPr/>
        <a:lstStyle/>
        <a:p>
          <a:endParaRPr lang="en-US"/>
        </a:p>
      </dgm:t>
    </dgm:pt>
    <dgm:pt modelId="{96B03934-0DD6-42C3-8C13-01DA0DD7C037}">
      <dgm:prSet/>
      <dgm:spPr/>
      <dgm:t>
        <a:bodyPr/>
        <a:lstStyle/>
        <a:p>
          <a:r>
            <a:rPr lang="en-GB"/>
            <a:t>What are the implications for buyers?</a:t>
          </a:r>
          <a:endParaRPr lang="en-US"/>
        </a:p>
      </dgm:t>
    </dgm:pt>
    <dgm:pt modelId="{60FE27ED-0C21-4385-A1BF-889F419AA281}" type="parTrans" cxnId="{1BFA1D84-06D2-414A-9F08-A9A09CF9DBC5}">
      <dgm:prSet/>
      <dgm:spPr/>
      <dgm:t>
        <a:bodyPr/>
        <a:lstStyle/>
        <a:p>
          <a:endParaRPr lang="en-US"/>
        </a:p>
      </dgm:t>
    </dgm:pt>
    <dgm:pt modelId="{CB7242C9-BCD5-4DF8-B0AF-04D76BED5583}" type="sibTrans" cxnId="{1BFA1D84-06D2-414A-9F08-A9A09CF9DBC5}">
      <dgm:prSet/>
      <dgm:spPr/>
      <dgm:t>
        <a:bodyPr/>
        <a:lstStyle/>
        <a:p>
          <a:endParaRPr lang="en-US"/>
        </a:p>
      </dgm:t>
    </dgm:pt>
    <dgm:pt modelId="{64069FF8-1EA2-4BC2-BCD1-551E0ACE749E}" type="pres">
      <dgm:prSet presAssocID="{139E74CC-A0A6-4BF9-90CD-2E075ED71844}" presName="Name0" presStyleCnt="0">
        <dgm:presLayoutVars>
          <dgm:dir/>
          <dgm:animLvl val="lvl"/>
          <dgm:resizeHandles val="exact"/>
        </dgm:presLayoutVars>
      </dgm:prSet>
      <dgm:spPr/>
    </dgm:pt>
    <dgm:pt modelId="{4EBD4FB7-876B-4692-AA59-226D273FC31F}" type="pres">
      <dgm:prSet presAssocID="{78A2E8F3-2C6A-4787-BEBF-9E2A621AB03C}" presName="linNode" presStyleCnt="0"/>
      <dgm:spPr/>
    </dgm:pt>
    <dgm:pt modelId="{D2DDBB5C-CD93-42A7-BA1C-DB192786CCED}" type="pres">
      <dgm:prSet presAssocID="{78A2E8F3-2C6A-4787-BEBF-9E2A621AB03C}" presName="parentText" presStyleLbl="node1" presStyleIdx="0" presStyleCnt="4">
        <dgm:presLayoutVars>
          <dgm:chMax val="1"/>
          <dgm:bulletEnabled val="1"/>
        </dgm:presLayoutVars>
      </dgm:prSet>
      <dgm:spPr/>
    </dgm:pt>
    <dgm:pt modelId="{EE46367A-3F20-4782-ADCE-7FC1844B3721}" type="pres">
      <dgm:prSet presAssocID="{0D3B0C6D-5765-4F4E-89B9-69B8479A0675}" presName="sp" presStyleCnt="0"/>
      <dgm:spPr/>
    </dgm:pt>
    <dgm:pt modelId="{087EDE21-E28A-4CE1-850A-F6BA0F24F04B}" type="pres">
      <dgm:prSet presAssocID="{A677027F-A161-4DD1-9941-B9FFBCF4CFC5}" presName="linNode" presStyleCnt="0"/>
      <dgm:spPr/>
    </dgm:pt>
    <dgm:pt modelId="{4A58367F-4560-4A51-BE42-184A5167E80D}" type="pres">
      <dgm:prSet presAssocID="{A677027F-A161-4DD1-9941-B9FFBCF4CFC5}" presName="parentText" presStyleLbl="node1" presStyleIdx="1" presStyleCnt="4">
        <dgm:presLayoutVars>
          <dgm:chMax val="1"/>
          <dgm:bulletEnabled val="1"/>
        </dgm:presLayoutVars>
      </dgm:prSet>
      <dgm:spPr/>
    </dgm:pt>
    <dgm:pt modelId="{017B9916-16F7-4A49-A437-761430E42793}" type="pres">
      <dgm:prSet presAssocID="{E74BC6EA-DCCC-4967-A02E-10432835DA55}" presName="sp" presStyleCnt="0"/>
      <dgm:spPr/>
    </dgm:pt>
    <dgm:pt modelId="{95BFC19F-062A-48A2-B11A-EFE02A7AE644}" type="pres">
      <dgm:prSet presAssocID="{3148039B-179E-4466-960C-8FBAAB4391F8}" presName="linNode" presStyleCnt="0"/>
      <dgm:spPr/>
    </dgm:pt>
    <dgm:pt modelId="{4A9F880A-FA37-4FF9-B6A7-9B8BBAC9164F}" type="pres">
      <dgm:prSet presAssocID="{3148039B-179E-4466-960C-8FBAAB4391F8}" presName="parentText" presStyleLbl="node1" presStyleIdx="2" presStyleCnt="4">
        <dgm:presLayoutVars>
          <dgm:chMax val="1"/>
          <dgm:bulletEnabled val="1"/>
        </dgm:presLayoutVars>
      </dgm:prSet>
      <dgm:spPr/>
    </dgm:pt>
    <dgm:pt modelId="{3366F389-DF9D-42DD-B284-6AD46F5AF09A}" type="pres">
      <dgm:prSet presAssocID="{7437A340-6090-453D-929A-50D4F774D406}" presName="sp" presStyleCnt="0"/>
      <dgm:spPr/>
    </dgm:pt>
    <dgm:pt modelId="{A9029F3A-79CD-45F1-B634-594C2A0C84CF}" type="pres">
      <dgm:prSet presAssocID="{96B03934-0DD6-42C3-8C13-01DA0DD7C037}" presName="linNode" presStyleCnt="0"/>
      <dgm:spPr/>
    </dgm:pt>
    <dgm:pt modelId="{0028BCA9-622B-4986-BA71-27652A46DE92}" type="pres">
      <dgm:prSet presAssocID="{96B03934-0DD6-42C3-8C13-01DA0DD7C037}" presName="parentText" presStyleLbl="node1" presStyleIdx="3" presStyleCnt="4">
        <dgm:presLayoutVars>
          <dgm:chMax val="1"/>
          <dgm:bulletEnabled val="1"/>
        </dgm:presLayoutVars>
      </dgm:prSet>
      <dgm:spPr/>
    </dgm:pt>
  </dgm:ptLst>
  <dgm:cxnLst>
    <dgm:cxn modelId="{5DA6BE54-FC26-4A8B-B337-D0BD9B32A37B}" type="presOf" srcId="{139E74CC-A0A6-4BF9-90CD-2E075ED71844}" destId="{64069FF8-1EA2-4BC2-BCD1-551E0ACE749E}" srcOrd="0" destOrd="0" presId="urn:microsoft.com/office/officeart/2005/8/layout/vList5"/>
    <dgm:cxn modelId="{1BFA1D84-06D2-414A-9F08-A9A09CF9DBC5}" srcId="{139E74CC-A0A6-4BF9-90CD-2E075ED71844}" destId="{96B03934-0DD6-42C3-8C13-01DA0DD7C037}" srcOrd="3" destOrd="0" parTransId="{60FE27ED-0C21-4385-A1BF-889F419AA281}" sibTransId="{CB7242C9-BCD5-4DF8-B0AF-04D76BED5583}"/>
    <dgm:cxn modelId="{4CBB5B8A-7FCE-4384-91BC-F535EC9C83D8}" type="presOf" srcId="{A677027F-A161-4DD1-9941-B9FFBCF4CFC5}" destId="{4A58367F-4560-4A51-BE42-184A5167E80D}" srcOrd="0" destOrd="0" presId="urn:microsoft.com/office/officeart/2005/8/layout/vList5"/>
    <dgm:cxn modelId="{A4A623A8-9A30-46E9-8896-55435AAD5271}" srcId="{139E74CC-A0A6-4BF9-90CD-2E075ED71844}" destId="{3148039B-179E-4466-960C-8FBAAB4391F8}" srcOrd="2" destOrd="0" parTransId="{D7387181-6C81-498B-8C11-C46FE680660F}" sibTransId="{7437A340-6090-453D-929A-50D4F774D406}"/>
    <dgm:cxn modelId="{83BD15CB-D7B9-41E4-A038-00D83034C110}" srcId="{139E74CC-A0A6-4BF9-90CD-2E075ED71844}" destId="{A677027F-A161-4DD1-9941-B9FFBCF4CFC5}" srcOrd="1" destOrd="0" parTransId="{509B6658-5B5B-40F9-90C0-BDC37CBA51EF}" sibTransId="{E74BC6EA-DCCC-4967-A02E-10432835DA55}"/>
    <dgm:cxn modelId="{20A2F6CB-0F2F-41E8-AAB6-82ADD8FCDCC5}" srcId="{139E74CC-A0A6-4BF9-90CD-2E075ED71844}" destId="{78A2E8F3-2C6A-4787-BEBF-9E2A621AB03C}" srcOrd="0" destOrd="0" parTransId="{71AB897B-298B-48AF-9199-B0392A273219}" sibTransId="{0D3B0C6D-5765-4F4E-89B9-69B8479A0675}"/>
    <dgm:cxn modelId="{2899EAD1-E4A7-42F7-A1B1-49312CB9F756}" type="presOf" srcId="{3148039B-179E-4466-960C-8FBAAB4391F8}" destId="{4A9F880A-FA37-4FF9-B6A7-9B8BBAC9164F}" srcOrd="0" destOrd="0" presId="urn:microsoft.com/office/officeart/2005/8/layout/vList5"/>
    <dgm:cxn modelId="{AE43E7E4-78A5-4A78-B789-497FD869604B}" type="presOf" srcId="{78A2E8F3-2C6A-4787-BEBF-9E2A621AB03C}" destId="{D2DDBB5C-CD93-42A7-BA1C-DB192786CCED}" srcOrd="0" destOrd="0" presId="urn:microsoft.com/office/officeart/2005/8/layout/vList5"/>
    <dgm:cxn modelId="{0569EAED-9460-41FC-B11D-7D5754972A11}" type="presOf" srcId="{96B03934-0DD6-42C3-8C13-01DA0DD7C037}" destId="{0028BCA9-622B-4986-BA71-27652A46DE92}" srcOrd="0" destOrd="0" presId="urn:microsoft.com/office/officeart/2005/8/layout/vList5"/>
    <dgm:cxn modelId="{C34FDC2D-C496-487B-A315-E8B4571CD2E4}" type="presParOf" srcId="{64069FF8-1EA2-4BC2-BCD1-551E0ACE749E}" destId="{4EBD4FB7-876B-4692-AA59-226D273FC31F}" srcOrd="0" destOrd="0" presId="urn:microsoft.com/office/officeart/2005/8/layout/vList5"/>
    <dgm:cxn modelId="{8BDAF244-06C9-49DA-B2D1-697BD2B41D2B}" type="presParOf" srcId="{4EBD4FB7-876B-4692-AA59-226D273FC31F}" destId="{D2DDBB5C-CD93-42A7-BA1C-DB192786CCED}" srcOrd="0" destOrd="0" presId="urn:microsoft.com/office/officeart/2005/8/layout/vList5"/>
    <dgm:cxn modelId="{9706A517-F3CD-4492-BEA9-3A4761180989}" type="presParOf" srcId="{64069FF8-1EA2-4BC2-BCD1-551E0ACE749E}" destId="{EE46367A-3F20-4782-ADCE-7FC1844B3721}" srcOrd="1" destOrd="0" presId="urn:microsoft.com/office/officeart/2005/8/layout/vList5"/>
    <dgm:cxn modelId="{CD067E8D-31AA-4C1F-8917-303006CDFF46}" type="presParOf" srcId="{64069FF8-1EA2-4BC2-BCD1-551E0ACE749E}" destId="{087EDE21-E28A-4CE1-850A-F6BA0F24F04B}" srcOrd="2" destOrd="0" presId="urn:microsoft.com/office/officeart/2005/8/layout/vList5"/>
    <dgm:cxn modelId="{9E79B86A-ABCD-45CD-A8DD-B3FA43066338}" type="presParOf" srcId="{087EDE21-E28A-4CE1-850A-F6BA0F24F04B}" destId="{4A58367F-4560-4A51-BE42-184A5167E80D}" srcOrd="0" destOrd="0" presId="urn:microsoft.com/office/officeart/2005/8/layout/vList5"/>
    <dgm:cxn modelId="{6C742C7F-E0C1-45BA-86B3-4BE16A93EBC9}" type="presParOf" srcId="{64069FF8-1EA2-4BC2-BCD1-551E0ACE749E}" destId="{017B9916-16F7-4A49-A437-761430E42793}" srcOrd="3" destOrd="0" presId="urn:microsoft.com/office/officeart/2005/8/layout/vList5"/>
    <dgm:cxn modelId="{293B381E-B009-43C4-84F5-C9497A4A93A5}" type="presParOf" srcId="{64069FF8-1EA2-4BC2-BCD1-551E0ACE749E}" destId="{95BFC19F-062A-48A2-B11A-EFE02A7AE644}" srcOrd="4" destOrd="0" presId="urn:microsoft.com/office/officeart/2005/8/layout/vList5"/>
    <dgm:cxn modelId="{FAC18364-BFB9-40DB-9A1C-CD8501CB633A}" type="presParOf" srcId="{95BFC19F-062A-48A2-B11A-EFE02A7AE644}" destId="{4A9F880A-FA37-4FF9-B6A7-9B8BBAC9164F}" srcOrd="0" destOrd="0" presId="urn:microsoft.com/office/officeart/2005/8/layout/vList5"/>
    <dgm:cxn modelId="{EE7A8F4D-F5D9-4AF7-BCB0-DFE3E63B1E71}" type="presParOf" srcId="{64069FF8-1EA2-4BC2-BCD1-551E0ACE749E}" destId="{3366F389-DF9D-42DD-B284-6AD46F5AF09A}" srcOrd="5" destOrd="0" presId="urn:microsoft.com/office/officeart/2005/8/layout/vList5"/>
    <dgm:cxn modelId="{6535BC61-B2CD-46A6-AA09-AB8ABFAFF8FE}" type="presParOf" srcId="{64069FF8-1EA2-4BC2-BCD1-551E0ACE749E}" destId="{A9029F3A-79CD-45F1-B634-594C2A0C84CF}" srcOrd="6" destOrd="0" presId="urn:microsoft.com/office/officeart/2005/8/layout/vList5"/>
    <dgm:cxn modelId="{CB433574-BF6F-4C6E-BAA6-0BED3B29A978}" type="presParOf" srcId="{A9029F3A-79CD-45F1-B634-594C2A0C84CF}" destId="{0028BCA9-622B-4986-BA71-27652A46DE92}"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A4620-D846-4DD0-88B7-298A30D45E37}">
      <dsp:nvSpPr>
        <dsp:cNvPr id="0" name=""/>
        <dsp:cNvSpPr/>
      </dsp:nvSpPr>
      <dsp:spPr>
        <a:xfrm>
          <a:off x="0" y="0"/>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97A837-D336-40C1-A84D-5816F111CCAA}">
      <dsp:nvSpPr>
        <dsp:cNvPr id="0" name=""/>
        <dsp:cNvSpPr/>
      </dsp:nvSpPr>
      <dsp:spPr>
        <a:xfrm>
          <a:off x="0" y="0"/>
          <a:ext cx="6891187" cy="109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seller’s solicitor needs to obtain copies of the register of title for the property, which are called ‘official copies’. </a:t>
          </a:r>
          <a:endParaRPr lang="en-US" sz="2100" kern="1200"/>
        </a:p>
      </dsp:txBody>
      <dsp:txXfrm>
        <a:off x="0" y="0"/>
        <a:ext cx="6891187" cy="1098495"/>
      </dsp:txXfrm>
    </dsp:sp>
    <dsp:sp modelId="{40290373-680E-4786-9F77-890F3E241EDE}">
      <dsp:nvSpPr>
        <dsp:cNvPr id="0" name=""/>
        <dsp:cNvSpPr/>
      </dsp:nvSpPr>
      <dsp:spPr>
        <a:xfrm>
          <a:off x="0" y="1098495"/>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A28A4-8DCD-4B0F-83EE-904E8E3D6F8E}">
      <dsp:nvSpPr>
        <dsp:cNvPr id="0" name=""/>
        <dsp:cNvSpPr/>
      </dsp:nvSpPr>
      <dsp:spPr>
        <a:xfrm>
          <a:off x="0" y="1098495"/>
          <a:ext cx="6891187" cy="109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They will also need to get a copy of the Land Registry plan for the property, which is known as the ‘title plan’. </a:t>
          </a:r>
          <a:endParaRPr lang="en-US" sz="2100" kern="1200"/>
        </a:p>
      </dsp:txBody>
      <dsp:txXfrm>
        <a:off x="0" y="1098495"/>
        <a:ext cx="6891187" cy="1098495"/>
      </dsp:txXfrm>
    </dsp:sp>
    <dsp:sp modelId="{96F785E8-5699-4C77-8AFA-C50BFA0B3522}">
      <dsp:nvSpPr>
        <dsp:cNvPr id="0" name=""/>
        <dsp:cNvSpPr/>
      </dsp:nvSpPr>
      <dsp:spPr>
        <a:xfrm>
          <a:off x="0" y="2196991"/>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512B3-18DB-4FF3-9D35-0195667EB4B2}">
      <dsp:nvSpPr>
        <dsp:cNvPr id="0" name=""/>
        <dsp:cNvSpPr/>
      </dsp:nvSpPr>
      <dsp:spPr>
        <a:xfrm>
          <a:off x="0" y="2196990"/>
          <a:ext cx="6891187" cy="109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firm is likely to have an account with the Land Registry which allows the solicitor to order these documents by telephone or online and receive them the following day. </a:t>
          </a:r>
          <a:endParaRPr lang="en-US" sz="2100" kern="1200"/>
        </a:p>
      </dsp:txBody>
      <dsp:txXfrm>
        <a:off x="0" y="2196990"/>
        <a:ext cx="6891187" cy="1098495"/>
      </dsp:txXfrm>
    </dsp:sp>
    <dsp:sp modelId="{5195368F-BFE2-434D-B04F-FD1E88AEFD1C}">
      <dsp:nvSpPr>
        <dsp:cNvPr id="0" name=""/>
        <dsp:cNvSpPr/>
      </dsp:nvSpPr>
      <dsp:spPr>
        <a:xfrm>
          <a:off x="0" y="3295486"/>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CC5F0A-8188-40E2-8699-155A9657047B}">
      <dsp:nvSpPr>
        <dsp:cNvPr id="0" name=""/>
        <dsp:cNvSpPr/>
      </dsp:nvSpPr>
      <dsp:spPr>
        <a:xfrm>
          <a:off x="0" y="3295486"/>
          <a:ext cx="6891187" cy="109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number of law firms have an arrangement with the Land Registry which allows them to request official copies electronically and also view the register and title plans online.</a:t>
          </a:r>
          <a:endParaRPr lang="en-US" sz="2100" kern="1200"/>
        </a:p>
      </dsp:txBody>
      <dsp:txXfrm>
        <a:off x="0" y="3295486"/>
        <a:ext cx="6891187" cy="10984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71E28-D77B-47EE-B7B0-553BC8917CD8}">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8A3C9-F68F-4479-8A80-8A8405DD7AC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A8DD33-3DFB-4FB1-8312-2401C9F9BA9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44550">
            <a:lnSpc>
              <a:spcPct val="90000"/>
            </a:lnSpc>
            <a:spcBef>
              <a:spcPct val="0"/>
            </a:spcBef>
            <a:spcAft>
              <a:spcPct val="35000"/>
            </a:spcAft>
            <a:buNone/>
          </a:pPr>
          <a:r>
            <a:rPr lang="en-GB" sz="1900" kern="1200"/>
            <a:t>In all cases appearing to involve unregistered land, the first step is to check whether the land is already registered or is the subject of a pending application for first registration. </a:t>
          </a:r>
          <a:endParaRPr lang="en-US" sz="1900" kern="1200"/>
        </a:p>
      </dsp:txBody>
      <dsp:txXfrm>
        <a:off x="1437631" y="531"/>
        <a:ext cx="9077968" cy="1244702"/>
      </dsp:txXfrm>
    </dsp:sp>
    <dsp:sp modelId="{0576FA15-3ECC-4944-B2AF-00CD2236EE24}">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99926-C6AB-4B6D-BD46-66792A19D03E}">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7FEB9B-7CA0-4FF9-9E07-C2A606386275}">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44550">
            <a:lnSpc>
              <a:spcPct val="90000"/>
            </a:lnSpc>
            <a:spcBef>
              <a:spcPct val="0"/>
            </a:spcBef>
            <a:spcAft>
              <a:spcPct val="35000"/>
            </a:spcAft>
            <a:buNone/>
          </a:pPr>
          <a:r>
            <a:rPr lang="en-GB" sz="1900" kern="1200"/>
            <a:t>It is also possible that a third party has lodged a caution against first registration, warning any person attempting to deal with the land that they have an interest in the land, such as an easement. </a:t>
          </a:r>
          <a:endParaRPr lang="en-US" sz="1900" kern="1200"/>
        </a:p>
      </dsp:txBody>
      <dsp:txXfrm>
        <a:off x="1437631" y="1556410"/>
        <a:ext cx="9077968" cy="1244702"/>
      </dsp:txXfrm>
    </dsp:sp>
    <dsp:sp modelId="{228E0C66-FA9C-41A5-8691-C6A206B525F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D59BB-13BD-47FA-96C2-A23DD214AADF}">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AF03B-6F10-459D-940C-439D89971062}">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44550">
            <a:lnSpc>
              <a:spcPct val="90000"/>
            </a:lnSpc>
            <a:spcBef>
              <a:spcPct val="0"/>
            </a:spcBef>
            <a:spcAft>
              <a:spcPct val="35000"/>
            </a:spcAft>
            <a:buNone/>
          </a:pPr>
          <a:r>
            <a:rPr lang="en-GB" sz="1900" kern="1200"/>
            <a:t>When the application for first registration is lodged, the Land Registry will ‘warn off’ the cautioner, ie give them a limited period to establish their rights over the land and if they cannot do so, the registration will proceed and the cautioner will lose their rights. </a:t>
          </a:r>
          <a:endParaRPr lang="en-US" sz="19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C6BD4-F877-4DF2-AA56-86A73DB3AA93}">
      <dsp:nvSpPr>
        <dsp:cNvPr id="0" name=""/>
        <dsp:cNvSpPr/>
      </dsp:nvSpPr>
      <dsp:spPr>
        <a:xfrm>
          <a:off x="0" y="67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0FED9A-EA15-4789-A428-EE5036501783}">
      <dsp:nvSpPr>
        <dsp:cNvPr id="0" name=""/>
        <dsp:cNvSpPr/>
      </dsp:nvSpPr>
      <dsp:spPr>
        <a:xfrm>
          <a:off x="0" y="671"/>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Easements</a:t>
          </a:r>
          <a:endParaRPr lang="en-US" sz="2800" kern="1200"/>
        </a:p>
      </dsp:txBody>
      <dsp:txXfrm>
        <a:off x="0" y="671"/>
        <a:ext cx="6263640" cy="611482"/>
      </dsp:txXfrm>
    </dsp:sp>
    <dsp:sp modelId="{2044CF6A-314A-457E-A63E-BD160DDC97DA}">
      <dsp:nvSpPr>
        <dsp:cNvPr id="0" name=""/>
        <dsp:cNvSpPr/>
      </dsp:nvSpPr>
      <dsp:spPr>
        <a:xfrm>
          <a:off x="0" y="612154"/>
          <a:ext cx="6263640" cy="0"/>
        </a:xfrm>
        <a:prstGeom prst="line">
          <a:avLst/>
        </a:prstGeom>
        <a:solidFill>
          <a:schemeClr val="accent2">
            <a:hueOff val="-181920"/>
            <a:satOff val="-10491"/>
            <a:lumOff val="1078"/>
            <a:alphaOff val="0"/>
          </a:schemeClr>
        </a:solidFill>
        <a:ln w="12700" cap="flat" cmpd="sng" algn="ctr">
          <a:solidFill>
            <a:schemeClr val="accent2">
              <a:hueOff val="-181920"/>
              <a:satOff val="-10491"/>
              <a:lumOff val="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0ABD84-880F-4B60-AF1B-25019E06D677}">
      <dsp:nvSpPr>
        <dsp:cNvPr id="0" name=""/>
        <dsp:cNvSpPr/>
      </dsp:nvSpPr>
      <dsp:spPr>
        <a:xfrm>
          <a:off x="0" y="612154"/>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Covenants</a:t>
          </a:r>
          <a:endParaRPr lang="en-US" sz="2800" kern="1200"/>
        </a:p>
      </dsp:txBody>
      <dsp:txXfrm>
        <a:off x="0" y="612154"/>
        <a:ext cx="6263640" cy="611482"/>
      </dsp:txXfrm>
    </dsp:sp>
    <dsp:sp modelId="{8B3B3B2D-AE58-4EFB-88D2-2C6E76C8197F}">
      <dsp:nvSpPr>
        <dsp:cNvPr id="0" name=""/>
        <dsp:cNvSpPr/>
      </dsp:nvSpPr>
      <dsp:spPr>
        <a:xfrm>
          <a:off x="0" y="1223637"/>
          <a:ext cx="626364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CC262E-9F05-4727-9561-94C38E50CB9A}">
      <dsp:nvSpPr>
        <dsp:cNvPr id="0" name=""/>
        <dsp:cNvSpPr/>
      </dsp:nvSpPr>
      <dsp:spPr>
        <a:xfrm>
          <a:off x="0" y="1223637"/>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Mines and minerals reservations</a:t>
          </a:r>
          <a:endParaRPr lang="en-US" sz="2800" kern="1200"/>
        </a:p>
      </dsp:txBody>
      <dsp:txXfrm>
        <a:off x="0" y="1223637"/>
        <a:ext cx="6263640" cy="611482"/>
      </dsp:txXfrm>
    </dsp:sp>
    <dsp:sp modelId="{E5A1DA09-6286-44D8-B5EA-59FDF3F92C3C}">
      <dsp:nvSpPr>
        <dsp:cNvPr id="0" name=""/>
        <dsp:cNvSpPr/>
      </dsp:nvSpPr>
      <dsp:spPr>
        <a:xfrm>
          <a:off x="0" y="1835119"/>
          <a:ext cx="6263640" cy="0"/>
        </a:xfrm>
        <a:prstGeom prst="line">
          <a:avLst/>
        </a:prstGeom>
        <a:solidFill>
          <a:schemeClr val="accent2">
            <a:hueOff val="-545761"/>
            <a:satOff val="-31473"/>
            <a:lumOff val="3235"/>
            <a:alphaOff val="0"/>
          </a:schemeClr>
        </a:solidFill>
        <a:ln w="12700" cap="flat" cmpd="sng" algn="ctr">
          <a:solidFill>
            <a:schemeClr val="accent2">
              <a:hueOff val="-545761"/>
              <a:satOff val="-31473"/>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660E8-A692-4A3E-8A43-1E056AD8DC15}">
      <dsp:nvSpPr>
        <dsp:cNvPr id="0" name=""/>
        <dsp:cNvSpPr/>
      </dsp:nvSpPr>
      <dsp:spPr>
        <a:xfrm>
          <a:off x="0" y="1835119"/>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Co-ownership</a:t>
          </a:r>
          <a:endParaRPr lang="en-US" sz="2800" kern="1200"/>
        </a:p>
      </dsp:txBody>
      <dsp:txXfrm>
        <a:off x="0" y="1835119"/>
        <a:ext cx="6263640" cy="611482"/>
      </dsp:txXfrm>
    </dsp:sp>
    <dsp:sp modelId="{9B5968F3-E7B6-4C1A-B506-1E3D5C99A657}">
      <dsp:nvSpPr>
        <dsp:cNvPr id="0" name=""/>
        <dsp:cNvSpPr/>
      </dsp:nvSpPr>
      <dsp:spPr>
        <a:xfrm>
          <a:off x="0" y="2446602"/>
          <a:ext cx="626364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6D748-F559-41FD-BCC2-C315A19DF560}">
      <dsp:nvSpPr>
        <dsp:cNvPr id="0" name=""/>
        <dsp:cNvSpPr/>
      </dsp:nvSpPr>
      <dsp:spPr>
        <a:xfrm>
          <a:off x="0" y="2446602"/>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Unknown covenants</a:t>
          </a:r>
          <a:endParaRPr lang="en-US" sz="2800" kern="1200"/>
        </a:p>
      </dsp:txBody>
      <dsp:txXfrm>
        <a:off x="0" y="2446602"/>
        <a:ext cx="6263640" cy="611482"/>
      </dsp:txXfrm>
    </dsp:sp>
    <dsp:sp modelId="{4B440EEF-6C5F-4D31-9C5D-FBAD8F134109}">
      <dsp:nvSpPr>
        <dsp:cNvPr id="0" name=""/>
        <dsp:cNvSpPr/>
      </dsp:nvSpPr>
      <dsp:spPr>
        <a:xfrm>
          <a:off x="0" y="3058085"/>
          <a:ext cx="6263640" cy="0"/>
        </a:xfrm>
        <a:prstGeom prst="line">
          <a:avLst/>
        </a:prstGeom>
        <a:solidFill>
          <a:schemeClr val="accent2">
            <a:hueOff val="-909602"/>
            <a:satOff val="-52455"/>
            <a:lumOff val="5392"/>
            <a:alphaOff val="0"/>
          </a:schemeClr>
        </a:solidFill>
        <a:ln w="12700" cap="flat" cmpd="sng" algn="ctr">
          <a:solidFill>
            <a:schemeClr val="accent2">
              <a:hueOff val="-909602"/>
              <a:satOff val="-52455"/>
              <a:lumOff val="5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AF48BE-66EF-44C6-A078-193E9E4D4810}">
      <dsp:nvSpPr>
        <dsp:cNvPr id="0" name=""/>
        <dsp:cNvSpPr/>
      </dsp:nvSpPr>
      <dsp:spPr>
        <a:xfrm>
          <a:off x="0" y="3058085"/>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Mortgages </a:t>
          </a:r>
          <a:endParaRPr lang="en-US" sz="2800" kern="1200"/>
        </a:p>
      </dsp:txBody>
      <dsp:txXfrm>
        <a:off x="0" y="3058085"/>
        <a:ext cx="6263640" cy="611482"/>
      </dsp:txXfrm>
    </dsp:sp>
    <dsp:sp modelId="{CB33788D-A22D-4808-816E-FC9F73B7DB19}">
      <dsp:nvSpPr>
        <dsp:cNvPr id="0" name=""/>
        <dsp:cNvSpPr/>
      </dsp:nvSpPr>
      <dsp:spPr>
        <a:xfrm>
          <a:off x="0" y="3669568"/>
          <a:ext cx="626364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C53AB-5954-4C66-A22E-D5631D9D364C}">
      <dsp:nvSpPr>
        <dsp:cNvPr id="0" name=""/>
        <dsp:cNvSpPr/>
      </dsp:nvSpPr>
      <dsp:spPr>
        <a:xfrm>
          <a:off x="0" y="3669568"/>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Leases </a:t>
          </a:r>
          <a:endParaRPr lang="en-US" sz="2800" kern="1200"/>
        </a:p>
      </dsp:txBody>
      <dsp:txXfrm>
        <a:off x="0" y="3669568"/>
        <a:ext cx="6263640" cy="611482"/>
      </dsp:txXfrm>
    </dsp:sp>
    <dsp:sp modelId="{510EFF36-8C5E-44CE-B771-1386328B868C}">
      <dsp:nvSpPr>
        <dsp:cNvPr id="0" name=""/>
        <dsp:cNvSpPr/>
      </dsp:nvSpPr>
      <dsp:spPr>
        <a:xfrm>
          <a:off x="0" y="4281050"/>
          <a:ext cx="6263640" cy="0"/>
        </a:xfrm>
        <a:prstGeom prst="line">
          <a:avLst/>
        </a:prstGeom>
        <a:solidFill>
          <a:schemeClr val="accent2">
            <a:hueOff val="-1273443"/>
            <a:satOff val="-73437"/>
            <a:lumOff val="7549"/>
            <a:alphaOff val="0"/>
          </a:schemeClr>
        </a:solidFill>
        <a:ln w="12700" cap="flat" cmpd="sng" algn="ctr">
          <a:solidFill>
            <a:schemeClr val="accent2">
              <a:hueOff val="-1273443"/>
              <a:satOff val="-73437"/>
              <a:lumOff val="7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8E99F-0603-4DE3-A82A-24E20272A6AF}">
      <dsp:nvSpPr>
        <dsp:cNvPr id="0" name=""/>
        <dsp:cNvSpPr/>
      </dsp:nvSpPr>
      <dsp:spPr>
        <a:xfrm>
          <a:off x="0" y="4281050"/>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Notices</a:t>
          </a:r>
          <a:endParaRPr lang="en-US" sz="2800" kern="1200"/>
        </a:p>
      </dsp:txBody>
      <dsp:txXfrm>
        <a:off x="0" y="4281050"/>
        <a:ext cx="6263640" cy="611482"/>
      </dsp:txXfrm>
    </dsp:sp>
    <dsp:sp modelId="{25C6CCBC-3B28-471E-B537-24B316F243EE}">
      <dsp:nvSpPr>
        <dsp:cNvPr id="0" name=""/>
        <dsp:cNvSpPr/>
      </dsp:nvSpPr>
      <dsp:spPr>
        <a:xfrm>
          <a:off x="0" y="4892533"/>
          <a:ext cx="62636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4941B9-CD52-4E81-A973-9CAC8733974B}">
      <dsp:nvSpPr>
        <dsp:cNvPr id="0" name=""/>
        <dsp:cNvSpPr/>
      </dsp:nvSpPr>
      <dsp:spPr>
        <a:xfrm>
          <a:off x="0" y="4892533"/>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Home Rights</a:t>
          </a:r>
          <a:endParaRPr lang="en-US" sz="2800" kern="1200"/>
        </a:p>
      </dsp:txBody>
      <dsp:txXfrm>
        <a:off x="0" y="4892533"/>
        <a:ext cx="6263640" cy="6114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26441-DC4F-4055-A72A-AF2ACDF4EDFD}">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167A2D-A374-4DA4-AC57-290F385F0DC4}">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D6E1BF-A8BB-4791-80EF-6E393EB85AB3}">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The most common easements are rights of way, rights of drainage and rights of support. </a:t>
          </a:r>
          <a:endParaRPr lang="en-US" sz="1700" kern="1200"/>
        </a:p>
      </dsp:txBody>
      <dsp:txXfrm>
        <a:off x="1058686" y="1808"/>
        <a:ext cx="9456913" cy="916611"/>
      </dsp:txXfrm>
    </dsp:sp>
    <dsp:sp modelId="{7A264808-5CC4-427B-9158-7281A7EC881A}">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E0695-EF61-4EBB-8613-729F5DE54065}">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D291C0-743F-406F-AF7C-62A343AC4004}">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In registered land, easements that burden the property should appear in the Charges register, but they may also appear in the Property register if the Land Registry has extracted text from a conveyance and easements that burden the property are mixed in with easements that benefit it. </a:t>
          </a:r>
          <a:endParaRPr lang="en-US" sz="1700" kern="1200"/>
        </a:p>
      </dsp:txBody>
      <dsp:txXfrm>
        <a:off x="1058686" y="1147573"/>
        <a:ext cx="9456913" cy="916611"/>
      </dsp:txXfrm>
    </dsp:sp>
    <dsp:sp modelId="{274A1B1D-4BA8-4902-AF8D-58D5363A1B4A}">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DC4AD-1022-437A-A1B0-227E00EDFF35}">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FF499E-956D-4C3E-92D2-0213309DDE3B}">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Also appearing in the Property register will be financial obligations to contribute attached to easements that benefit the property, such as a right to use a driveway on a neighbour’s property subject to paying one half of the maintenance costs. </a:t>
          </a:r>
          <a:endParaRPr lang="en-US" sz="1700" kern="1200"/>
        </a:p>
      </dsp:txBody>
      <dsp:txXfrm>
        <a:off x="1058686" y="2293338"/>
        <a:ext cx="9456913" cy="916611"/>
      </dsp:txXfrm>
    </dsp:sp>
    <dsp:sp modelId="{BA877983-0B9C-4D4A-82B0-BAB38FAF9AE6}">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F71A3B-82AE-493F-B697-B2D885924762}">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EE604B-87C5-4279-929D-423EB165F7C4}">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In unregistered land, easements are usually granted or reserved immediately in the first operative paragraph of the conveyance, just after the words that convey the property to the buyer.</a:t>
          </a:r>
          <a:endParaRPr lang="en-US" sz="1700" kern="1200"/>
        </a:p>
      </dsp:txBody>
      <dsp:txXfrm>
        <a:off x="1058686" y="3439103"/>
        <a:ext cx="9456913" cy="9166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FF5AB1-2D3E-46B1-8E17-FDB35C258A9E}">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487EF-6AF8-4D02-8011-A7544DEBD034}">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C06A3-A7AF-4FB6-A382-E0850E64ACD7}">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111250">
            <a:lnSpc>
              <a:spcPct val="90000"/>
            </a:lnSpc>
            <a:spcBef>
              <a:spcPct val="0"/>
            </a:spcBef>
            <a:spcAft>
              <a:spcPct val="35000"/>
            </a:spcAft>
            <a:buNone/>
          </a:pPr>
          <a:r>
            <a:rPr lang="en-GB" sz="2500" kern="1200"/>
            <a:t>When two or more people co-own a property, the legal interest can only be held under a joint tenancy. </a:t>
          </a:r>
          <a:endParaRPr lang="en-US" sz="2500" kern="1200"/>
        </a:p>
      </dsp:txBody>
      <dsp:txXfrm>
        <a:off x="1509882" y="708097"/>
        <a:ext cx="9005717" cy="1307257"/>
      </dsp:txXfrm>
    </dsp:sp>
    <dsp:sp modelId="{548579FD-E725-40A9-B6F4-43F0D2069696}">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14384-EA03-4413-8A40-D08699EA88DD}">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461BC0-BD41-4CD8-BE2D-432E511DA62B}">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111250">
            <a:lnSpc>
              <a:spcPct val="90000"/>
            </a:lnSpc>
            <a:spcBef>
              <a:spcPct val="0"/>
            </a:spcBef>
            <a:spcAft>
              <a:spcPct val="35000"/>
            </a:spcAft>
            <a:buNone/>
          </a:pPr>
          <a:r>
            <a:rPr lang="en-GB" sz="2500" kern="1200"/>
            <a:t>However, there are two ways of jointly owning the equitable interest in a property; as joint tenants or tenants in common. </a:t>
          </a:r>
          <a:endParaRPr lang="en-US" sz="2500" kern="1200"/>
        </a:p>
      </dsp:txBody>
      <dsp:txXfrm>
        <a:off x="1509882" y="2342169"/>
        <a:ext cx="9005717" cy="13072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E1C73-C3AF-4512-BAEF-2795183A6B48}">
      <dsp:nvSpPr>
        <dsp:cNvPr id="0" name=""/>
        <dsp:cNvSpPr/>
      </dsp:nvSpPr>
      <dsp:spPr>
        <a:xfrm>
          <a:off x="3364992" y="2124"/>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Joint tenants have an equal interest in the property.</a:t>
          </a:r>
          <a:endParaRPr lang="en-US" sz="2100" kern="1200"/>
        </a:p>
      </dsp:txBody>
      <dsp:txXfrm>
        <a:off x="3433446" y="70578"/>
        <a:ext cx="3648708" cy="1265378"/>
      </dsp:txXfrm>
    </dsp:sp>
    <dsp:sp modelId="{73EE77FE-B507-4C5D-947F-3995EBE5E6FC}">
      <dsp:nvSpPr>
        <dsp:cNvPr id="0" name=""/>
        <dsp:cNvSpPr/>
      </dsp:nvSpPr>
      <dsp:spPr>
        <a:xfrm>
          <a:off x="3364992" y="1474525"/>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If one of two joint tenants dies, the other one will automatically become the sole owner of the whole property. </a:t>
          </a:r>
          <a:endParaRPr lang="en-US" sz="2100" kern="1200"/>
        </a:p>
      </dsp:txBody>
      <dsp:txXfrm>
        <a:off x="3433446" y="1542979"/>
        <a:ext cx="3648708" cy="1265378"/>
      </dsp:txXfrm>
    </dsp:sp>
    <dsp:sp modelId="{423189CC-2A0D-4380-ACD0-E9A2C6685D6F}">
      <dsp:nvSpPr>
        <dsp:cNvPr id="0" name=""/>
        <dsp:cNvSpPr/>
      </dsp:nvSpPr>
      <dsp:spPr>
        <a:xfrm>
          <a:off x="3364992" y="2946926"/>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It will not be possible for either of them to leave their share of the property to anyone else by will. </a:t>
          </a:r>
          <a:endParaRPr lang="en-US" sz="2100" kern="1200"/>
        </a:p>
      </dsp:txBody>
      <dsp:txXfrm>
        <a:off x="3433446" y="3015380"/>
        <a:ext cx="3648708" cy="12653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E9C56-9910-4828-89E6-75DB7A76D5A6}">
      <dsp:nvSpPr>
        <dsp:cNvPr id="0" name=""/>
        <dsp:cNvSpPr/>
      </dsp:nvSpPr>
      <dsp:spPr>
        <a:xfrm>
          <a:off x="3364992" y="2124"/>
          <a:ext cx="3785616" cy="140228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Tenants in common can own either equal or unequal shares. </a:t>
          </a:r>
          <a:endParaRPr lang="en-US" sz="1700" kern="1200"/>
        </a:p>
      </dsp:txBody>
      <dsp:txXfrm>
        <a:off x="3433446" y="70578"/>
        <a:ext cx="3648708" cy="1265378"/>
      </dsp:txXfrm>
    </dsp:sp>
    <dsp:sp modelId="{633237DE-A403-45FF-8603-651F421B54C9}">
      <dsp:nvSpPr>
        <dsp:cNvPr id="0" name=""/>
        <dsp:cNvSpPr/>
      </dsp:nvSpPr>
      <dsp:spPr>
        <a:xfrm>
          <a:off x="3364992" y="1474525"/>
          <a:ext cx="3785616" cy="140228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If one of them dies, their share will pass according to the deceased’s will, or if there is no will, to close relatives (including a spouse) and will not pass automatically to the survivor. </a:t>
          </a:r>
          <a:endParaRPr lang="en-US" sz="1700" kern="1200"/>
        </a:p>
      </dsp:txBody>
      <dsp:txXfrm>
        <a:off x="3433446" y="1542979"/>
        <a:ext cx="3648708" cy="1265378"/>
      </dsp:txXfrm>
    </dsp:sp>
    <dsp:sp modelId="{292B0D0C-8134-4600-8FCF-D5F3E002A60A}">
      <dsp:nvSpPr>
        <dsp:cNvPr id="0" name=""/>
        <dsp:cNvSpPr/>
      </dsp:nvSpPr>
      <dsp:spPr>
        <a:xfrm>
          <a:off x="3364992" y="2946926"/>
          <a:ext cx="3785616" cy="140228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It can be left by will to anyone the tenant in common chooses.</a:t>
          </a:r>
          <a:endParaRPr lang="en-US" sz="1700" kern="1200"/>
        </a:p>
      </dsp:txBody>
      <dsp:txXfrm>
        <a:off x="3433446" y="3015380"/>
        <a:ext cx="3648708" cy="12653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DBB5C-CD93-42A7-BA1C-DB192786CCED}">
      <dsp:nvSpPr>
        <dsp:cNvPr id="0" name=""/>
        <dsp:cNvSpPr/>
      </dsp:nvSpPr>
      <dsp:spPr>
        <a:xfrm>
          <a:off x="3364992" y="2177"/>
          <a:ext cx="3785616" cy="10474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Can be restrictive or positive</a:t>
          </a:r>
          <a:endParaRPr lang="en-US" sz="2800" kern="1200"/>
        </a:p>
      </dsp:txBody>
      <dsp:txXfrm>
        <a:off x="3416125" y="53310"/>
        <a:ext cx="3683350" cy="945199"/>
      </dsp:txXfrm>
    </dsp:sp>
    <dsp:sp modelId="{4A58367F-4560-4A51-BE42-184A5167E80D}">
      <dsp:nvSpPr>
        <dsp:cNvPr id="0" name=""/>
        <dsp:cNvSpPr/>
      </dsp:nvSpPr>
      <dsp:spPr>
        <a:xfrm>
          <a:off x="3364992" y="1102016"/>
          <a:ext cx="3785616" cy="104746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Why do we need to know about them?</a:t>
          </a:r>
          <a:endParaRPr lang="en-US" sz="2800" kern="1200"/>
        </a:p>
      </dsp:txBody>
      <dsp:txXfrm>
        <a:off x="3416125" y="1153149"/>
        <a:ext cx="3683350" cy="945199"/>
      </dsp:txXfrm>
    </dsp:sp>
    <dsp:sp modelId="{4A9F880A-FA37-4FF9-B6A7-9B8BBAC9164F}">
      <dsp:nvSpPr>
        <dsp:cNvPr id="0" name=""/>
        <dsp:cNvSpPr/>
      </dsp:nvSpPr>
      <dsp:spPr>
        <a:xfrm>
          <a:off x="3364992" y="2201855"/>
          <a:ext cx="3785616" cy="104746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What if there has been a breach?</a:t>
          </a:r>
          <a:endParaRPr lang="en-US" sz="2800" kern="1200"/>
        </a:p>
      </dsp:txBody>
      <dsp:txXfrm>
        <a:off x="3416125" y="2252988"/>
        <a:ext cx="3683350" cy="945199"/>
      </dsp:txXfrm>
    </dsp:sp>
    <dsp:sp modelId="{0028BCA9-622B-4986-BA71-27652A46DE92}">
      <dsp:nvSpPr>
        <dsp:cNvPr id="0" name=""/>
        <dsp:cNvSpPr/>
      </dsp:nvSpPr>
      <dsp:spPr>
        <a:xfrm>
          <a:off x="3364992" y="3301694"/>
          <a:ext cx="3785616" cy="104746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What are the implications for buyers?</a:t>
          </a:r>
          <a:endParaRPr lang="en-US" sz="2800" kern="1200"/>
        </a:p>
      </dsp:txBody>
      <dsp:txXfrm>
        <a:off x="3416125" y="3352827"/>
        <a:ext cx="3683350" cy="9451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44423-A5D9-78C7-F8E8-9BBBE0D5FC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4D3484-784D-49BC-F0BD-4D423AABDA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E62F6E-51DD-8B42-4C87-C71E1FEBA5B4}"/>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5" name="Footer Placeholder 4">
            <a:extLst>
              <a:ext uri="{FF2B5EF4-FFF2-40B4-BE49-F238E27FC236}">
                <a16:creationId xmlns:a16="http://schemas.microsoft.com/office/drawing/2014/main" id="{E3EF769B-1E2E-94CC-D418-34C1C14B48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D55AF6-8238-D65E-20DD-266A876A0040}"/>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573366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8914-9637-1F83-F50F-20EAD1A321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B3118E-D29D-A893-65CB-44D72AE51A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49D6E0-3A33-B73C-E4BA-4685C7E365A1}"/>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5" name="Footer Placeholder 4">
            <a:extLst>
              <a:ext uri="{FF2B5EF4-FFF2-40B4-BE49-F238E27FC236}">
                <a16:creationId xmlns:a16="http://schemas.microsoft.com/office/drawing/2014/main" id="{C09A8D86-57E2-50E2-A564-319586B88A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60776A-AFD4-30C8-5670-7269D4BEA179}"/>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32378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9B917-FF71-AEE7-195F-772C6FDB6E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682469-2133-A731-A303-40D5327499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9C9C77E-0DBB-0CD0-1D93-60F93D68D770}"/>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5" name="Footer Placeholder 4">
            <a:extLst>
              <a:ext uri="{FF2B5EF4-FFF2-40B4-BE49-F238E27FC236}">
                <a16:creationId xmlns:a16="http://schemas.microsoft.com/office/drawing/2014/main" id="{30A1DB51-F365-83C3-1E9B-9770A44B8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6AFFB5-1D30-7757-CA26-E84831C03C0D}"/>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3977362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81D8E-E5CF-1011-3328-782FCE6427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EBCB59-FC86-4D1F-F046-23E286E36E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BC0879-7EC0-3644-8F1D-023001F053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2C6FE6-DBA8-DF41-E640-E1BA5CA63E9A}"/>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6" name="Footer Placeholder 5">
            <a:extLst>
              <a:ext uri="{FF2B5EF4-FFF2-40B4-BE49-F238E27FC236}">
                <a16:creationId xmlns:a16="http://schemas.microsoft.com/office/drawing/2014/main" id="{72899A06-3CCF-A8CF-F4B6-C36F1891DA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216FF1-4D80-7243-A36E-406AC236B937}"/>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2249703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0128E-F78C-2D34-A85B-187BE8B617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6917B0-4923-7CCA-CB41-1407B4C5B2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18DA3B-955C-BC74-4F18-6D8B87A0E8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B9CB8-21EC-9606-2AC3-47D81B42DC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9B0846-3737-E18C-2474-5986A4CD99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E01419-D64B-8594-1355-23155E5263F8}"/>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8" name="Footer Placeholder 7">
            <a:extLst>
              <a:ext uri="{FF2B5EF4-FFF2-40B4-BE49-F238E27FC236}">
                <a16:creationId xmlns:a16="http://schemas.microsoft.com/office/drawing/2014/main" id="{AF659033-F8A4-F28A-50E7-8A6D3DB47E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AE7520-8CC9-7828-F15C-F79EAA6A10D1}"/>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187264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341A0-F4CA-AE7A-ED47-FF72E1A802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147B87-075E-6E1A-7808-27E41DAAE989}"/>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4" name="Footer Placeholder 3">
            <a:extLst>
              <a:ext uri="{FF2B5EF4-FFF2-40B4-BE49-F238E27FC236}">
                <a16:creationId xmlns:a16="http://schemas.microsoft.com/office/drawing/2014/main" id="{D1F9D9FC-89F4-EAE2-3AEF-02EE7A8DBE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1D3847-0642-F5BD-6A85-E9600116E84D}"/>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1989712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C46B77-0732-A383-51A9-7A63CF6F5E4A}"/>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3" name="Footer Placeholder 2">
            <a:extLst>
              <a:ext uri="{FF2B5EF4-FFF2-40B4-BE49-F238E27FC236}">
                <a16:creationId xmlns:a16="http://schemas.microsoft.com/office/drawing/2014/main" id="{22F8B7DA-3D51-A131-7626-1EFE4C40A8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9C05FE-F5EB-5398-2E33-63C596676809}"/>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2392049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72741-6F7F-6F1C-D408-06BE26CECD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CD437F-0B19-33F8-011D-77E0A0753F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1D0EDC-0537-8CFD-21B9-D7DB5F58DC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0B0782-FEE1-61AB-DBFA-AE4E1FB6DB76}"/>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6" name="Footer Placeholder 5">
            <a:extLst>
              <a:ext uri="{FF2B5EF4-FFF2-40B4-BE49-F238E27FC236}">
                <a16:creationId xmlns:a16="http://schemas.microsoft.com/office/drawing/2014/main" id="{3A37D3B5-39FE-2EDA-0C6F-A1C42E0DE7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1D2C37-C2E3-CA94-6F05-E0449445E04C}"/>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839268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01B39-3DF9-7B1E-2F9E-F69F18B28C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8F3C88-81CA-029A-9DFF-F40BA9C371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029AA8-5AA7-1CF0-5017-3C5AE270E1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7E1692-7BDD-F9AC-5010-C426042A0FE9}"/>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6" name="Footer Placeholder 5">
            <a:extLst>
              <a:ext uri="{FF2B5EF4-FFF2-40B4-BE49-F238E27FC236}">
                <a16:creationId xmlns:a16="http://schemas.microsoft.com/office/drawing/2014/main" id="{F2F4BABE-D150-9901-6DF2-8DFE7CF854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FF601-CF4A-B277-52A9-35BA48A92E75}"/>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2843866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55FAD-D32D-E329-5FD5-9038AFCF67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A096CF-DC3E-F176-31A7-E341328FC1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C7AAA1-0543-27B5-68F2-8D5DCAEFBF2D}"/>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5" name="Footer Placeholder 4">
            <a:extLst>
              <a:ext uri="{FF2B5EF4-FFF2-40B4-BE49-F238E27FC236}">
                <a16:creationId xmlns:a16="http://schemas.microsoft.com/office/drawing/2014/main" id="{56DD37AA-69A6-FA54-A37B-717D67B96B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1B2A4-D031-660C-DF89-8E8A4F5E216E}"/>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3461907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0B47CA-D980-F0E1-3C3F-B8DED08C04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E5EDA4-1164-E13C-F127-20F4C397F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2FEAAD-436C-9EBA-9D9A-A128A6CCD961}"/>
              </a:ext>
            </a:extLst>
          </p:cNvPr>
          <p:cNvSpPr>
            <a:spLocks noGrp="1"/>
          </p:cNvSpPr>
          <p:nvPr>
            <p:ph type="dt" sz="half" idx="10"/>
          </p:nvPr>
        </p:nvSpPr>
        <p:spPr/>
        <p:txBody>
          <a:bodyPr/>
          <a:lstStyle/>
          <a:p>
            <a:fld id="{E336FFFB-850E-4394-883C-394424118A3E}" type="datetimeFigureOut">
              <a:rPr lang="en-GB" smtClean="0"/>
              <a:t>09/10/2022</a:t>
            </a:fld>
            <a:endParaRPr lang="en-GB"/>
          </a:p>
        </p:txBody>
      </p:sp>
      <p:sp>
        <p:nvSpPr>
          <p:cNvPr id="5" name="Footer Placeholder 4">
            <a:extLst>
              <a:ext uri="{FF2B5EF4-FFF2-40B4-BE49-F238E27FC236}">
                <a16:creationId xmlns:a16="http://schemas.microsoft.com/office/drawing/2014/main" id="{9C4523D9-A19F-9C62-2C5C-D9C8F4C40A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5E67A9-906B-9E34-FB1B-945BE936517D}"/>
              </a:ext>
            </a:extLst>
          </p:cNvPr>
          <p:cNvSpPr>
            <a:spLocks noGrp="1"/>
          </p:cNvSpPr>
          <p:nvPr>
            <p:ph type="sldNum" sz="quarter" idx="12"/>
          </p:nvPr>
        </p:nvSpPr>
        <p:spPr/>
        <p:txBody>
          <a:bodyPr/>
          <a:lstStyle/>
          <a:p>
            <a:fld id="{DAE67CE7-7B8F-4A83-913D-4EEBF9F41B7E}" type="slidenum">
              <a:rPr lang="en-GB" smtClean="0"/>
              <a:t>‹#›</a:t>
            </a:fld>
            <a:endParaRPr lang="en-GB"/>
          </a:p>
        </p:txBody>
      </p:sp>
    </p:spTree>
    <p:extLst>
      <p:ext uri="{BB962C8B-B14F-4D97-AF65-F5344CB8AC3E}">
        <p14:creationId xmlns:p14="http://schemas.microsoft.com/office/powerpoint/2010/main" val="1710080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D3919E-2572-197F-3547-5FFCECC89F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B76DA9-4E7A-B535-FB08-F9B8F71A75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D2CDFD-4B01-4E22-44B3-56A387F529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36FFFB-850E-4394-883C-394424118A3E}" type="datetimeFigureOut">
              <a:rPr lang="en-GB" smtClean="0"/>
              <a:t>09/10/2022</a:t>
            </a:fld>
            <a:endParaRPr lang="en-GB"/>
          </a:p>
        </p:txBody>
      </p:sp>
      <p:sp>
        <p:nvSpPr>
          <p:cNvPr id="5" name="Footer Placeholder 4">
            <a:extLst>
              <a:ext uri="{FF2B5EF4-FFF2-40B4-BE49-F238E27FC236}">
                <a16:creationId xmlns:a16="http://schemas.microsoft.com/office/drawing/2014/main" id="{B1D971B5-B100-8270-3D5B-30F3792956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A92A918-F258-D880-CD60-DFF4685861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E67CE7-7B8F-4A83-913D-4EEBF9F41B7E}" type="slidenum">
              <a:rPr lang="en-GB" smtClean="0"/>
              <a:t>‹#›</a:t>
            </a:fld>
            <a:endParaRPr lang="en-GB"/>
          </a:p>
        </p:txBody>
      </p:sp>
    </p:spTree>
    <p:extLst>
      <p:ext uri="{BB962C8B-B14F-4D97-AF65-F5344CB8AC3E}">
        <p14:creationId xmlns:p14="http://schemas.microsoft.com/office/powerpoint/2010/main" val="22292651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landregistry-deeds.co.uk/2016/09/16/read-title-registe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ov.uk/government/publications/how-to-read-a-title-register-and-title-plan/how-to-read-a-title-pla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2D8561-E6ED-B772-6C7E-FB4538E863F5}"/>
              </a:ext>
            </a:extLst>
          </p:cNvPr>
          <p:cNvSpPr>
            <a:spLocks noGrp="1"/>
          </p:cNvSpPr>
          <p:nvPr>
            <p:ph type="ctrTitle"/>
          </p:nvPr>
        </p:nvSpPr>
        <p:spPr>
          <a:xfrm>
            <a:off x="908454" y="1360481"/>
            <a:ext cx="4605340" cy="2387600"/>
          </a:xfrm>
        </p:spPr>
        <p:txBody>
          <a:bodyPr>
            <a:normAutofit/>
          </a:bodyPr>
          <a:lstStyle/>
          <a:p>
            <a:pPr algn="l"/>
            <a:r>
              <a:rPr lang="en-GB" sz="5000" dirty="0">
                <a:solidFill>
                  <a:schemeClr val="bg1"/>
                </a:solidFill>
              </a:rPr>
              <a:t>Workshop 2 – Investigation of Title</a:t>
            </a:r>
          </a:p>
        </p:txBody>
      </p:sp>
      <p:sp>
        <p:nvSpPr>
          <p:cNvPr id="3" name="Subtitle 2">
            <a:extLst>
              <a:ext uri="{FF2B5EF4-FFF2-40B4-BE49-F238E27FC236}">
                <a16:creationId xmlns:a16="http://schemas.microsoft.com/office/drawing/2014/main" id="{AF8C9A05-1710-F9DC-0B67-74EB992557D7}"/>
              </a:ext>
            </a:extLst>
          </p:cNvPr>
          <p:cNvSpPr>
            <a:spLocks noGrp="1"/>
          </p:cNvSpPr>
          <p:nvPr>
            <p:ph type="subTitle" idx="1"/>
          </p:nvPr>
        </p:nvSpPr>
        <p:spPr>
          <a:xfrm>
            <a:off x="908454" y="3840156"/>
            <a:ext cx="4605340" cy="1655762"/>
          </a:xfrm>
        </p:spPr>
        <p:txBody>
          <a:bodyPr>
            <a:normAutofit/>
          </a:bodyPr>
          <a:lstStyle/>
          <a:p>
            <a:pPr algn="l"/>
            <a:r>
              <a:rPr lang="en-GB" sz="2000" dirty="0">
                <a:solidFill>
                  <a:schemeClr val="bg1"/>
                </a:solidFill>
              </a:rPr>
              <a:t>BMLW6003 Conveyancing</a:t>
            </a:r>
          </a:p>
        </p:txBody>
      </p:sp>
      <p:pic>
        <p:nvPicPr>
          <p:cNvPr id="1030" name="Picture 6" descr="Do You Make These 8 Big Mistakes In Your Deviation Investigations">
            <a:extLst>
              <a:ext uri="{FF2B5EF4-FFF2-40B4-BE49-F238E27FC236}">
                <a16:creationId xmlns:a16="http://schemas.microsoft.com/office/drawing/2014/main" id="{D645BF0C-3B9E-A655-598F-9F312D86FBF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095" r="14889" b="-2"/>
          <a:stretch/>
        </p:blipFill>
        <p:spPr bwMode="auto">
          <a:xfrm>
            <a:off x="5800734" y="1057275"/>
            <a:ext cx="5917401" cy="4743450"/>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0919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60AEF-5851-C594-0DDE-9AB570B6D281}"/>
              </a:ext>
            </a:extLst>
          </p:cNvPr>
          <p:cNvSpPr>
            <a:spLocks noGrp="1"/>
          </p:cNvSpPr>
          <p:nvPr>
            <p:ph type="title"/>
          </p:nvPr>
        </p:nvSpPr>
        <p:spPr>
          <a:xfrm>
            <a:off x="6513788" y="365125"/>
            <a:ext cx="4840010" cy="1807305"/>
          </a:xfrm>
        </p:spPr>
        <p:txBody>
          <a:bodyPr>
            <a:normAutofit/>
          </a:bodyPr>
          <a:lstStyle/>
          <a:p>
            <a:r>
              <a:rPr lang="en-GB" dirty="0"/>
              <a:t>Learning Outcomes</a:t>
            </a:r>
          </a:p>
        </p:txBody>
      </p:sp>
      <p:pic>
        <p:nvPicPr>
          <p:cNvPr id="5" name="Picture 4" descr="Magnifying glass showing decling performance">
            <a:extLst>
              <a:ext uri="{FF2B5EF4-FFF2-40B4-BE49-F238E27FC236}">
                <a16:creationId xmlns:a16="http://schemas.microsoft.com/office/drawing/2014/main" id="{70650B38-DD90-1997-38C4-83724ABE3B3F}"/>
              </a:ext>
            </a:extLst>
          </p:cNvPr>
          <p:cNvPicPr>
            <a:picLocks noChangeAspect="1"/>
          </p:cNvPicPr>
          <p:nvPr/>
        </p:nvPicPr>
        <p:blipFill rotWithShape="1">
          <a:blip r:embed="rId2"/>
          <a:srcRect l="4951" r="35515"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0C5928E-AA6F-2921-1386-C514290B680A}"/>
              </a:ext>
            </a:extLst>
          </p:cNvPr>
          <p:cNvSpPr>
            <a:spLocks noGrp="1"/>
          </p:cNvSpPr>
          <p:nvPr>
            <p:ph idx="1"/>
          </p:nvPr>
        </p:nvSpPr>
        <p:spPr>
          <a:xfrm>
            <a:off x="6513788" y="1737360"/>
            <a:ext cx="4840010" cy="4439603"/>
          </a:xfrm>
        </p:spPr>
        <p:txBody>
          <a:bodyPr>
            <a:noAutofit/>
          </a:bodyPr>
          <a:lstStyle/>
          <a:p>
            <a:r>
              <a:rPr lang="en-GB" sz="1800" dirty="0"/>
              <a:t>The distinction between registered and unregistered land </a:t>
            </a:r>
          </a:p>
          <a:p>
            <a:r>
              <a:rPr lang="en-GB" sz="1800" dirty="0"/>
              <a:t>The way in which the seller deduces title to the buyer in registered land</a:t>
            </a:r>
          </a:p>
          <a:p>
            <a:r>
              <a:rPr lang="en-GB" sz="1800" dirty="0"/>
              <a:t>How official copies are set out in registered land</a:t>
            </a:r>
          </a:p>
          <a:p>
            <a:r>
              <a:rPr lang="en-GB" sz="1800" dirty="0"/>
              <a:t>The way in which the seller deduces title to the buyer in unregistered land</a:t>
            </a:r>
          </a:p>
          <a:p>
            <a:r>
              <a:rPr lang="en-GB" sz="1800" dirty="0"/>
              <a:t>The requirements of a good root of title for unregistered land</a:t>
            </a:r>
          </a:p>
          <a:p>
            <a:r>
              <a:rPr lang="en-GB" sz="1800" dirty="0"/>
              <a:t>How to analyse the title deeds listed in an epitome of title</a:t>
            </a:r>
          </a:p>
          <a:p>
            <a:r>
              <a:rPr lang="en-GB" sz="1800" dirty="0"/>
              <a:t>Issues that might be revealed in the investigation of title and the further action required</a:t>
            </a:r>
          </a:p>
        </p:txBody>
      </p:sp>
    </p:spTree>
    <p:extLst>
      <p:ext uri="{BB962C8B-B14F-4D97-AF65-F5344CB8AC3E}">
        <p14:creationId xmlns:p14="http://schemas.microsoft.com/office/powerpoint/2010/main" val="4069075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A4225-C14F-6D37-8632-2728AC5ECD2A}"/>
              </a:ext>
            </a:extLst>
          </p:cNvPr>
          <p:cNvSpPr>
            <a:spLocks noGrp="1"/>
          </p:cNvSpPr>
          <p:nvPr>
            <p:ph type="title"/>
          </p:nvPr>
        </p:nvSpPr>
        <p:spPr>
          <a:xfrm>
            <a:off x="838201" y="365125"/>
            <a:ext cx="5251316" cy="1807305"/>
          </a:xfrm>
        </p:spPr>
        <p:txBody>
          <a:bodyPr>
            <a:normAutofit/>
          </a:bodyPr>
          <a:lstStyle/>
          <a:p>
            <a:r>
              <a:rPr lang="en-GB" dirty="0"/>
              <a:t>What is investigation of title?</a:t>
            </a:r>
          </a:p>
        </p:txBody>
      </p:sp>
      <p:sp>
        <p:nvSpPr>
          <p:cNvPr id="3" name="Content Placeholder 2">
            <a:extLst>
              <a:ext uri="{FF2B5EF4-FFF2-40B4-BE49-F238E27FC236}">
                <a16:creationId xmlns:a16="http://schemas.microsoft.com/office/drawing/2014/main" id="{52DFF063-1ACB-1F6A-D5EE-CAE8B41344F2}"/>
              </a:ext>
            </a:extLst>
          </p:cNvPr>
          <p:cNvSpPr>
            <a:spLocks noGrp="1"/>
          </p:cNvSpPr>
          <p:nvPr>
            <p:ph idx="1"/>
          </p:nvPr>
        </p:nvSpPr>
        <p:spPr>
          <a:xfrm>
            <a:off x="838200" y="2333297"/>
            <a:ext cx="4619621" cy="3843666"/>
          </a:xfrm>
        </p:spPr>
        <p:txBody>
          <a:bodyPr>
            <a:normAutofit/>
          </a:bodyPr>
          <a:lstStyle/>
          <a:p>
            <a:r>
              <a:rPr lang="en-GB" dirty="0"/>
              <a:t>The process of establishing who owns the property and whether there are any rights or rules which could affect the owner’s use and enjoyment of it. </a:t>
            </a:r>
          </a:p>
        </p:txBody>
      </p:sp>
      <p:pic>
        <p:nvPicPr>
          <p:cNvPr id="5" name="Picture 4" descr="Figures of houses in different position and sizes">
            <a:extLst>
              <a:ext uri="{FF2B5EF4-FFF2-40B4-BE49-F238E27FC236}">
                <a16:creationId xmlns:a16="http://schemas.microsoft.com/office/drawing/2014/main" id="{90B7993B-B87E-8260-8948-69542078ED13}"/>
              </a:ext>
            </a:extLst>
          </p:cNvPr>
          <p:cNvPicPr>
            <a:picLocks noChangeAspect="1"/>
          </p:cNvPicPr>
          <p:nvPr/>
        </p:nvPicPr>
        <p:blipFill rotWithShape="1">
          <a:blip r:embed="rId2"/>
          <a:srcRect l="16799" r="3429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374353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7F8D-F81B-33C2-1890-2CC0E76D6B7D}"/>
              </a:ext>
            </a:extLst>
          </p:cNvPr>
          <p:cNvSpPr>
            <a:spLocks noGrp="1"/>
          </p:cNvSpPr>
          <p:nvPr>
            <p:ph type="title"/>
          </p:nvPr>
        </p:nvSpPr>
        <p:spPr>
          <a:xfrm>
            <a:off x="4965430" y="629268"/>
            <a:ext cx="6586491" cy="1286160"/>
          </a:xfrm>
        </p:spPr>
        <p:txBody>
          <a:bodyPr anchor="b">
            <a:normAutofit/>
          </a:bodyPr>
          <a:lstStyle/>
          <a:p>
            <a:r>
              <a:rPr lang="en-GB" dirty="0"/>
              <a:t>Why is it necessary?</a:t>
            </a:r>
          </a:p>
        </p:txBody>
      </p:sp>
      <p:sp>
        <p:nvSpPr>
          <p:cNvPr id="3" name="Content Placeholder 2">
            <a:extLst>
              <a:ext uri="{FF2B5EF4-FFF2-40B4-BE49-F238E27FC236}">
                <a16:creationId xmlns:a16="http://schemas.microsoft.com/office/drawing/2014/main" id="{58781898-BAD3-9FDA-8C1E-6EE83D68B243}"/>
              </a:ext>
            </a:extLst>
          </p:cNvPr>
          <p:cNvSpPr>
            <a:spLocks noGrp="1"/>
          </p:cNvSpPr>
          <p:nvPr>
            <p:ph idx="1"/>
          </p:nvPr>
        </p:nvSpPr>
        <p:spPr>
          <a:xfrm>
            <a:off x="4965431" y="2438400"/>
            <a:ext cx="6586489" cy="3785419"/>
          </a:xfrm>
        </p:spPr>
        <p:txBody>
          <a:bodyPr>
            <a:normAutofit/>
          </a:bodyPr>
          <a:lstStyle/>
          <a:p>
            <a:r>
              <a:rPr lang="en-GB" sz="1900" dirty="0"/>
              <a:t>When a property is being sold, the solicitor acting for the buyer will need to check firstly that the seller owns the property, so is in a position to sell it to the buyer, and secondly whether there is anything that burdens the seller’s title which would deter a buyer, such as restrictive covenants against the intended use or rights of way in favour of a neighbour. </a:t>
            </a:r>
          </a:p>
          <a:p>
            <a:r>
              <a:rPr lang="en-GB" sz="1900" dirty="0"/>
              <a:t>A bank or building society considering lending money and taking security over a property will have similar concerns to those of a buyer.</a:t>
            </a:r>
          </a:p>
          <a:p>
            <a:r>
              <a:rPr lang="en-GB" sz="1900" dirty="0"/>
              <a:t>The lender will want to ensure that if the borrower defaults on the loan, the property can be sold on the open market for at least as much as is outstanding on the loan. </a:t>
            </a:r>
          </a:p>
          <a:p>
            <a:endParaRPr lang="en-GB" sz="1900" dirty="0"/>
          </a:p>
        </p:txBody>
      </p:sp>
      <p:pic>
        <p:nvPicPr>
          <p:cNvPr id="5" name="Picture 4" descr="Houses in an area">
            <a:extLst>
              <a:ext uri="{FF2B5EF4-FFF2-40B4-BE49-F238E27FC236}">
                <a16:creationId xmlns:a16="http://schemas.microsoft.com/office/drawing/2014/main" id="{BD7E89D8-2549-46F3-1E0F-2D7C3EB4E63D}"/>
              </a:ext>
            </a:extLst>
          </p:cNvPr>
          <p:cNvPicPr>
            <a:picLocks noChangeAspect="1"/>
          </p:cNvPicPr>
          <p:nvPr/>
        </p:nvPicPr>
        <p:blipFill rotWithShape="1">
          <a:blip r:embed="rId2"/>
          <a:srcRect l="22686" r="3219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915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5637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83E4D-2BC5-F8E1-143A-D8F3C59B8BCD}"/>
              </a:ext>
            </a:extLst>
          </p:cNvPr>
          <p:cNvSpPr>
            <a:spLocks noGrp="1"/>
          </p:cNvSpPr>
          <p:nvPr>
            <p:ph type="title"/>
          </p:nvPr>
        </p:nvSpPr>
        <p:spPr>
          <a:xfrm>
            <a:off x="838201" y="365125"/>
            <a:ext cx="5251316" cy="1807305"/>
          </a:xfrm>
        </p:spPr>
        <p:txBody>
          <a:bodyPr>
            <a:normAutofit/>
          </a:bodyPr>
          <a:lstStyle/>
          <a:p>
            <a:r>
              <a:rPr lang="en-GB" dirty="0"/>
              <a:t>Why is it necessary? (2)</a:t>
            </a:r>
          </a:p>
        </p:txBody>
      </p:sp>
      <p:sp>
        <p:nvSpPr>
          <p:cNvPr id="3" name="Content Placeholder 2">
            <a:extLst>
              <a:ext uri="{FF2B5EF4-FFF2-40B4-BE49-F238E27FC236}">
                <a16:creationId xmlns:a16="http://schemas.microsoft.com/office/drawing/2014/main" id="{8EAF2092-A351-D7A9-A053-83F469964E09}"/>
              </a:ext>
            </a:extLst>
          </p:cNvPr>
          <p:cNvSpPr>
            <a:spLocks noGrp="1"/>
          </p:cNvSpPr>
          <p:nvPr>
            <p:ph idx="1"/>
          </p:nvPr>
        </p:nvSpPr>
        <p:spPr>
          <a:xfrm>
            <a:off x="838200" y="2333297"/>
            <a:ext cx="4619621" cy="3843666"/>
          </a:xfrm>
        </p:spPr>
        <p:txBody>
          <a:bodyPr>
            <a:normAutofit/>
          </a:bodyPr>
          <a:lstStyle/>
          <a:p>
            <a:r>
              <a:rPr lang="en-GB" sz="1700"/>
              <a:t>The seller’s solicitor will also need to investigate their client’s title: they will be keen to anticipate any problems with the title and deal with them in advance. </a:t>
            </a:r>
          </a:p>
          <a:p>
            <a:r>
              <a:rPr lang="en-GB" sz="1700"/>
              <a:t>The seller’s solicitor will need to investigate the seller’s title in order to produce the first draft of the contract of sale. </a:t>
            </a:r>
          </a:p>
          <a:p>
            <a:r>
              <a:rPr lang="en-GB" sz="1700"/>
              <a:t>Under a typical sale contract the seller promises to sell the property ‘free from incumbrances’ (ie third party rights that bind the property and may be a problem for the buyer and/or the lender) unless the seller states otherwise, so any incumbrances need to be identified and specified in the contract at the earliest possible stage.</a:t>
            </a:r>
          </a:p>
          <a:p>
            <a:endParaRPr lang="en-GB" sz="1700"/>
          </a:p>
        </p:txBody>
      </p:sp>
      <p:pic>
        <p:nvPicPr>
          <p:cNvPr id="4" name="Picture 3" descr="Houses in an area">
            <a:extLst>
              <a:ext uri="{FF2B5EF4-FFF2-40B4-BE49-F238E27FC236}">
                <a16:creationId xmlns:a16="http://schemas.microsoft.com/office/drawing/2014/main" id="{CAEAD7B8-5E55-663E-8EC3-4613D908E15C}"/>
              </a:ext>
            </a:extLst>
          </p:cNvPr>
          <p:cNvPicPr>
            <a:picLocks noChangeAspect="1"/>
          </p:cNvPicPr>
          <p:nvPr/>
        </p:nvPicPr>
        <p:blipFill rotWithShape="1">
          <a:blip r:embed="rId2"/>
          <a:srcRect l="16227" r="2573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76040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ouses in an area">
            <a:extLst>
              <a:ext uri="{FF2B5EF4-FFF2-40B4-BE49-F238E27FC236}">
                <a16:creationId xmlns:a16="http://schemas.microsoft.com/office/drawing/2014/main" id="{9F2D1647-5A3E-E919-7BE9-C7DA30A80D4D}"/>
              </a:ext>
            </a:extLst>
          </p:cNvPr>
          <p:cNvPicPr>
            <a:picLocks noChangeAspect="1"/>
          </p:cNvPicPr>
          <p:nvPr/>
        </p:nvPicPr>
        <p:blipFill rotWithShape="1">
          <a:blip r:embed="rId2"/>
          <a:srcRect t="7865" b="7865"/>
          <a:stretch/>
        </p:blipFill>
        <p:spPr>
          <a:xfrm>
            <a:off x="20" y="10"/>
            <a:ext cx="12191981" cy="6857990"/>
          </a:xfrm>
          <a:prstGeom prst="rect">
            <a:avLst/>
          </a:prstGeom>
        </p:spPr>
      </p:pic>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2E3E39-D6A5-0C3E-0FCB-02E73BEE5280}"/>
              </a:ext>
            </a:extLst>
          </p:cNvPr>
          <p:cNvSpPr>
            <a:spLocks noGrp="1"/>
          </p:cNvSpPr>
          <p:nvPr>
            <p:ph type="title"/>
          </p:nvPr>
        </p:nvSpPr>
        <p:spPr>
          <a:xfrm>
            <a:off x="643467" y="321734"/>
            <a:ext cx="6891186" cy="1135737"/>
          </a:xfrm>
        </p:spPr>
        <p:txBody>
          <a:bodyPr>
            <a:normAutofit/>
          </a:bodyPr>
          <a:lstStyle/>
          <a:p>
            <a:r>
              <a:rPr lang="en-GB" sz="3600"/>
              <a:t>Distinction between registered and unregistered land</a:t>
            </a:r>
          </a:p>
        </p:txBody>
      </p:sp>
      <p:sp>
        <p:nvSpPr>
          <p:cNvPr id="3" name="Content Placeholder 2">
            <a:extLst>
              <a:ext uri="{FF2B5EF4-FFF2-40B4-BE49-F238E27FC236}">
                <a16:creationId xmlns:a16="http://schemas.microsoft.com/office/drawing/2014/main" id="{0041993D-A120-C791-FC37-81C9184770C8}"/>
              </a:ext>
            </a:extLst>
          </p:cNvPr>
          <p:cNvSpPr>
            <a:spLocks noGrp="1"/>
          </p:cNvSpPr>
          <p:nvPr>
            <p:ph idx="1"/>
          </p:nvPr>
        </p:nvSpPr>
        <p:spPr>
          <a:xfrm>
            <a:off x="643467" y="1782981"/>
            <a:ext cx="6891187" cy="4393982"/>
          </a:xfrm>
        </p:spPr>
        <p:txBody>
          <a:bodyPr>
            <a:normAutofit/>
          </a:bodyPr>
          <a:lstStyle/>
          <a:p>
            <a:r>
              <a:rPr lang="en-GB" sz="2400" dirty="0"/>
              <a:t>Historically, title to land was all unregistered and was proved by parchment or paper title deeds. </a:t>
            </a:r>
          </a:p>
          <a:p>
            <a:r>
              <a:rPr lang="en-GB" sz="2400" dirty="0"/>
              <a:t>The Land Registration Act of 1925 introduced a system in England and Wales which was designed to ensure that ownership of land was registered in a central database: the Land Registry. </a:t>
            </a:r>
          </a:p>
          <a:p>
            <a:r>
              <a:rPr lang="en-GB" sz="2400" dirty="0"/>
              <a:t>Since 1 December 1990 it has been compulsory in every part of England and Wales to register an unregistered title on a change of ownership and about 85% of land and property is now registered</a:t>
            </a:r>
            <a:r>
              <a:rPr lang="en-GB" sz="2000" dirty="0"/>
              <a:t>. </a:t>
            </a:r>
          </a:p>
        </p:txBody>
      </p:sp>
      <p:grpSp>
        <p:nvGrpSpPr>
          <p:cNvPr id="11" name="Group 10">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2298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2D2671-F737-A17E-3C68-A91A69D18171}"/>
              </a:ext>
            </a:extLst>
          </p:cNvPr>
          <p:cNvSpPr>
            <a:spLocks noGrp="1"/>
          </p:cNvSpPr>
          <p:nvPr>
            <p:ph type="title"/>
          </p:nvPr>
        </p:nvSpPr>
        <p:spPr>
          <a:xfrm>
            <a:off x="838201" y="365125"/>
            <a:ext cx="5251316" cy="1807305"/>
          </a:xfrm>
        </p:spPr>
        <p:txBody>
          <a:bodyPr>
            <a:normAutofit/>
          </a:bodyPr>
          <a:lstStyle/>
          <a:p>
            <a:endParaRPr lang="en-GB"/>
          </a:p>
        </p:txBody>
      </p:sp>
      <p:sp>
        <p:nvSpPr>
          <p:cNvPr id="3" name="Content Placeholder 2">
            <a:extLst>
              <a:ext uri="{FF2B5EF4-FFF2-40B4-BE49-F238E27FC236}">
                <a16:creationId xmlns:a16="http://schemas.microsoft.com/office/drawing/2014/main" id="{1BD2EB77-9FF3-334C-973B-658916ECA736}"/>
              </a:ext>
            </a:extLst>
          </p:cNvPr>
          <p:cNvSpPr>
            <a:spLocks noGrp="1"/>
          </p:cNvSpPr>
          <p:nvPr>
            <p:ph idx="1"/>
          </p:nvPr>
        </p:nvSpPr>
        <p:spPr>
          <a:xfrm>
            <a:off x="838200" y="2333297"/>
            <a:ext cx="4619621" cy="3843666"/>
          </a:xfrm>
        </p:spPr>
        <p:txBody>
          <a:bodyPr>
            <a:normAutofit/>
          </a:bodyPr>
          <a:lstStyle/>
          <a:p>
            <a:r>
              <a:rPr lang="en-GB" sz="1900"/>
              <a:t>However, much of the land owned by the Crown, the aristocracy and the Church has not been registered because it has never been sold and historically few landowners have voluntarily registered their land.</a:t>
            </a:r>
          </a:p>
          <a:p>
            <a:r>
              <a:rPr lang="en-GB" sz="1900"/>
              <a:t>The Government aims to have the whole of England and Wales registered by 2030 but, for the time being, property lawyers can expect to encounter unregistered titles on a fairly regular basis, particularly where property has been in the same hands for a long time.</a:t>
            </a:r>
          </a:p>
          <a:p>
            <a:endParaRPr lang="en-GB" sz="1900"/>
          </a:p>
        </p:txBody>
      </p:sp>
      <p:pic>
        <p:nvPicPr>
          <p:cNvPr id="2050" name="Picture 2" descr="Crown - Wikipedia">
            <a:extLst>
              <a:ext uri="{FF2B5EF4-FFF2-40B4-BE49-F238E27FC236}">
                <a16:creationId xmlns:a16="http://schemas.microsoft.com/office/drawing/2014/main" id="{B50BD465-F80A-2C58-1459-763EF9AABA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258"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2754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F301E5-92CE-6FE7-2677-C36CE50E8D89}"/>
              </a:ext>
            </a:extLst>
          </p:cNvPr>
          <p:cNvSpPr>
            <a:spLocks noGrp="1"/>
          </p:cNvSpPr>
          <p:nvPr>
            <p:ph type="title"/>
          </p:nvPr>
        </p:nvSpPr>
        <p:spPr>
          <a:xfrm>
            <a:off x="643466" y="321734"/>
            <a:ext cx="6891187" cy="1135737"/>
          </a:xfrm>
        </p:spPr>
        <p:txBody>
          <a:bodyPr>
            <a:normAutofit/>
          </a:bodyPr>
          <a:lstStyle/>
          <a:p>
            <a:r>
              <a:rPr lang="en-GB" sz="3600"/>
              <a:t>How to investigate title to freehold registered land</a:t>
            </a:r>
          </a:p>
        </p:txBody>
      </p:sp>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76C08A9-96FE-3963-6F8D-5B8FA03D5F6E}"/>
              </a:ext>
            </a:extLst>
          </p:cNvPr>
          <p:cNvPicPr>
            <a:picLocks noChangeAspect="1"/>
          </p:cNvPicPr>
          <p:nvPr/>
        </p:nvPicPr>
        <p:blipFill rotWithShape="1">
          <a:blip r:embed="rId2"/>
          <a:srcRect l="46251" r="10362"/>
          <a:stretch/>
        </p:blipFill>
        <p:spPr>
          <a:xfrm>
            <a:off x="8129873" y="10"/>
            <a:ext cx="4062128" cy="6857990"/>
          </a:xfrm>
          <a:prstGeom prst="rect">
            <a:avLst/>
          </a:prstGeom>
        </p:spPr>
      </p:pic>
      <p:grpSp>
        <p:nvGrpSpPr>
          <p:cNvPr id="16" name="Group 15">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D1CA6453-EF2C-43E9-ECE7-78B6672E57A2}"/>
              </a:ext>
            </a:extLst>
          </p:cNvPr>
          <p:cNvGraphicFramePr>
            <a:graphicFrameLocks noGrp="1"/>
          </p:cNvGraphicFramePr>
          <p:nvPr>
            <p:ph idx="1"/>
            <p:extLst>
              <p:ext uri="{D42A27DB-BD31-4B8C-83A1-F6EECF244321}">
                <p14:modId xmlns:p14="http://schemas.microsoft.com/office/powerpoint/2010/main" val="3679485472"/>
              </p:ext>
            </p:extLst>
          </p:nvPr>
        </p:nvGraphicFramePr>
        <p:xfrm>
          <a:off x="643467" y="1782981"/>
          <a:ext cx="6891187"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5269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B9D4B-2AC2-E7E5-56EC-A6C5578CD7C1}"/>
              </a:ext>
            </a:extLst>
          </p:cNvPr>
          <p:cNvSpPr>
            <a:spLocks noGrp="1"/>
          </p:cNvSpPr>
          <p:nvPr>
            <p:ph type="title"/>
          </p:nvPr>
        </p:nvSpPr>
        <p:spPr>
          <a:xfrm>
            <a:off x="589560" y="856180"/>
            <a:ext cx="4560584" cy="1128068"/>
          </a:xfrm>
        </p:spPr>
        <p:txBody>
          <a:bodyPr anchor="ctr">
            <a:normAutofit/>
          </a:bodyPr>
          <a:lstStyle/>
          <a:p>
            <a:r>
              <a:rPr lang="en-GB" sz="4000" dirty="0"/>
              <a:t>Example title register</a:t>
            </a:r>
          </a:p>
        </p:txBody>
      </p:sp>
      <p:grpSp>
        <p:nvGrpSpPr>
          <p:cNvPr id="3085" name="Group 308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6" name="Rectangle 308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9" name="Rectangle 308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0" name="Content Placeholder 3079">
            <a:extLst>
              <a:ext uri="{FF2B5EF4-FFF2-40B4-BE49-F238E27FC236}">
                <a16:creationId xmlns:a16="http://schemas.microsoft.com/office/drawing/2014/main" id="{0E1AC82E-7A22-DF2D-F379-72E7CCB12344}"/>
              </a:ext>
            </a:extLst>
          </p:cNvPr>
          <p:cNvSpPr>
            <a:spLocks noGrp="1"/>
          </p:cNvSpPr>
          <p:nvPr>
            <p:ph idx="1"/>
          </p:nvPr>
        </p:nvSpPr>
        <p:spPr>
          <a:xfrm>
            <a:off x="590719" y="2330505"/>
            <a:ext cx="4559425" cy="3979585"/>
          </a:xfrm>
        </p:spPr>
        <p:txBody>
          <a:bodyPr anchor="ctr">
            <a:normAutofit/>
          </a:bodyPr>
          <a:lstStyle/>
          <a:p>
            <a:r>
              <a:rPr lang="en-US" sz="2000" dirty="0">
                <a:hlinkClick r:id="rId2"/>
              </a:rPr>
              <a:t>https://landregistry-deeds.co.uk/2016/09/16/read-title-register/</a:t>
            </a:r>
            <a:endParaRPr lang="en-US" sz="2000" dirty="0"/>
          </a:p>
          <a:p>
            <a:endParaRPr lang="en-US" sz="2000" dirty="0"/>
          </a:p>
        </p:txBody>
      </p:sp>
      <p:sp>
        <p:nvSpPr>
          <p:cNvPr id="3091" name="Rectangle 309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land-registry-title-register">
            <a:extLst>
              <a:ext uri="{FF2B5EF4-FFF2-40B4-BE49-F238E27FC236}">
                <a16:creationId xmlns:a16="http://schemas.microsoft.com/office/drawing/2014/main" id="{2292A744-1C53-9B76-49C0-2EA5530FE7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586"/>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9998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B7A18-FB02-5733-1A72-09B026EB3CD2}"/>
              </a:ext>
            </a:extLst>
          </p:cNvPr>
          <p:cNvSpPr>
            <a:spLocks noGrp="1"/>
          </p:cNvSpPr>
          <p:nvPr>
            <p:ph type="title"/>
          </p:nvPr>
        </p:nvSpPr>
        <p:spPr>
          <a:xfrm>
            <a:off x="589560" y="856180"/>
            <a:ext cx="4560584" cy="1128068"/>
          </a:xfrm>
        </p:spPr>
        <p:txBody>
          <a:bodyPr anchor="ctr">
            <a:normAutofit/>
          </a:bodyPr>
          <a:lstStyle/>
          <a:p>
            <a:r>
              <a:rPr lang="en-GB" sz="4000" dirty="0"/>
              <a:t>Example title plan</a:t>
            </a:r>
          </a:p>
        </p:txBody>
      </p:sp>
      <p:grpSp>
        <p:nvGrpSpPr>
          <p:cNvPr id="4107" name="Group 410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8" name="Rectangle 410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11" name="Rectangle 411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2" name="Content Placeholder 4101">
            <a:extLst>
              <a:ext uri="{FF2B5EF4-FFF2-40B4-BE49-F238E27FC236}">
                <a16:creationId xmlns:a16="http://schemas.microsoft.com/office/drawing/2014/main" id="{BFCF923B-4F9C-9617-15BC-2900865818A1}"/>
              </a:ext>
            </a:extLst>
          </p:cNvPr>
          <p:cNvSpPr>
            <a:spLocks noGrp="1"/>
          </p:cNvSpPr>
          <p:nvPr>
            <p:ph idx="1"/>
          </p:nvPr>
        </p:nvSpPr>
        <p:spPr>
          <a:xfrm>
            <a:off x="590719" y="2330505"/>
            <a:ext cx="4559425" cy="3979585"/>
          </a:xfrm>
        </p:spPr>
        <p:txBody>
          <a:bodyPr anchor="ctr">
            <a:normAutofit/>
          </a:bodyPr>
          <a:lstStyle/>
          <a:p>
            <a:r>
              <a:rPr lang="en-US" sz="2000" dirty="0">
                <a:hlinkClick r:id="rId2"/>
              </a:rPr>
              <a:t>https://www.gov.uk/government/publications/how-to-read-a-title-register-and-title-plan/how-to-read-a-title-plan</a:t>
            </a:r>
            <a:endParaRPr lang="en-US" sz="2000" dirty="0"/>
          </a:p>
          <a:p>
            <a:endParaRPr lang="en-US" sz="2000" dirty="0"/>
          </a:p>
        </p:txBody>
      </p:sp>
      <p:sp>
        <p:nvSpPr>
          <p:cNvPr id="4113" name="Rectangle 411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5" name="Rectangle 411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How to read a title plan - GOV.UK">
            <a:extLst>
              <a:ext uri="{FF2B5EF4-FFF2-40B4-BE49-F238E27FC236}">
                <a16:creationId xmlns:a16="http://schemas.microsoft.com/office/drawing/2014/main" id="{0E18D765-9066-B136-090B-BF7C8817D3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114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4726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29EB8-AE25-BA84-90ED-E704D9462FCB}"/>
              </a:ext>
            </a:extLst>
          </p:cNvPr>
          <p:cNvSpPr>
            <a:spLocks noGrp="1"/>
          </p:cNvSpPr>
          <p:nvPr>
            <p:ph type="title"/>
          </p:nvPr>
        </p:nvSpPr>
        <p:spPr>
          <a:xfrm>
            <a:off x="4965430" y="629268"/>
            <a:ext cx="6586491" cy="1286160"/>
          </a:xfrm>
        </p:spPr>
        <p:txBody>
          <a:bodyPr anchor="b">
            <a:normAutofit/>
          </a:bodyPr>
          <a:lstStyle/>
          <a:p>
            <a:r>
              <a:rPr lang="en-GB" dirty="0"/>
              <a:t>Deducing Title</a:t>
            </a:r>
          </a:p>
        </p:txBody>
      </p:sp>
      <p:sp>
        <p:nvSpPr>
          <p:cNvPr id="3" name="Content Placeholder 2">
            <a:extLst>
              <a:ext uri="{FF2B5EF4-FFF2-40B4-BE49-F238E27FC236}">
                <a16:creationId xmlns:a16="http://schemas.microsoft.com/office/drawing/2014/main" id="{C384F98A-853B-76D4-ECE0-6E19BF7BC583}"/>
              </a:ext>
            </a:extLst>
          </p:cNvPr>
          <p:cNvSpPr>
            <a:spLocks noGrp="1"/>
          </p:cNvSpPr>
          <p:nvPr>
            <p:ph idx="1"/>
          </p:nvPr>
        </p:nvSpPr>
        <p:spPr>
          <a:xfrm>
            <a:off x="4965431" y="2438400"/>
            <a:ext cx="6586489" cy="3785419"/>
          </a:xfrm>
        </p:spPr>
        <p:txBody>
          <a:bodyPr>
            <a:normAutofit/>
          </a:bodyPr>
          <a:lstStyle/>
          <a:p>
            <a:r>
              <a:rPr lang="en-GB" sz="2000" dirty="0"/>
              <a:t>‘Deduction of title’ is the expression used for the seller’s obligation to prove to the buyer their ownership of the property they are trying to sell. </a:t>
            </a:r>
          </a:p>
          <a:p>
            <a:r>
              <a:rPr lang="en-GB" sz="2000" dirty="0"/>
              <a:t>This ownership is proved by producing documentary evidence of title to the buyer. </a:t>
            </a:r>
          </a:p>
          <a:p>
            <a:r>
              <a:rPr lang="en-GB" sz="2000" dirty="0"/>
              <a:t>Modern practice is for title to be deduced before exchange of contracts and for the buyer to be prevented from raising any objections to that title after exchange of contracts. </a:t>
            </a:r>
          </a:p>
          <a:p>
            <a:r>
              <a:rPr lang="en-GB" sz="2000" dirty="0"/>
              <a:t>With registered land, the seller should supply to the buyer, at their own expense, official copies that are less than six months old.</a:t>
            </a:r>
          </a:p>
        </p:txBody>
      </p:sp>
      <p:pic>
        <p:nvPicPr>
          <p:cNvPr id="5" name="Picture 4" descr="Pen placed on top of a signature line">
            <a:extLst>
              <a:ext uri="{FF2B5EF4-FFF2-40B4-BE49-F238E27FC236}">
                <a16:creationId xmlns:a16="http://schemas.microsoft.com/office/drawing/2014/main" id="{5AD74C36-8AA0-29C8-4956-7F8CC8DB7F9E}"/>
              </a:ext>
            </a:extLst>
          </p:cNvPr>
          <p:cNvPicPr>
            <a:picLocks noChangeAspect="1"/>
          </p:cNvPicPr>
          <p:nvPr/>
        </p:nvPicPr>
        <p:blipFill rotWithShape="1">
          <a:blip r:embed="rId2"/>
          <a:srcRect l="52388" r="249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2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5910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cil and answer-sheet">
            <a:extLst>
              <a:ext uri="{FF2B5EF4-FFF2-40B4-BE49-F238E27FC236}">
                <a16:creationId xmlns:a16="http://schemas.microsoft.com/office/drawing/2014/main" id="{B8018179-C6BF-A817-7C86-5DD51D58FFEB}"/>
              </a:ext>
            </a:extLst>
          </p:cNvPr>
          <p:cNvPicPr>
            <a:picLocks noChangeAspect="1"/>
          </p:cNvPicPr>
          <p:nvPr/>
        </p:nvPicPr>
        <p:blipFill rotWithShape="1">
          <a:blip r:embed="rId2"/>
          <a:srcRect b="88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4E18D-B346-ED65-1572-F75807FB9C4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Let’s look at a title register </a:t>
            </a:r>
          </a:p>
        </p:txBody>
      </p:sp>
    </p:spTree>
    <p:extLst>
      <p:ext uri="{BB962C8B-B14F-4D97-AF65-F5344CB8AC3E}">
        <p14:creationId xmlns:p14="http://schemas.microsoft.com/office/powerpoint/2010/main" val="2559050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E69EB-D170-2881-F544-7B2A29C56FCE}"/>
              </a:ext>
            </a:extLst>
          </p:cNvPr>
          <p:cNvSpPr>
            <a:spLocks noGrp="1"/>
          </p:cNvSpPr>
          <p:nvPr>
            <p:ph type="title"/>
          </p:nvPr>
        </p:nvSpPr>
        <p:spPr>
          <a:xfrm>
            <a:off x="841248" y="256032"/>
            <a:ext cx="10506456" cy="1014984"/>
          </a:xfrm>
        </p:spPr>
        <p:txBody>
          <a:bodyPr anchor="b">
            <a:normAutofit/>
          </a:bodyPr>
          <a:lstStyle/>
          <a:p>
            <a:r>
              <a:rPr lang="en-GB" sz="3700"/>
              <a:t>How to investigate title to freehold unregistered land</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1D60E4B-0277-13D3-8D51-C9323C09A612}"/>
              </a:ext>
            </a:extLst>
          </p:cNvPr>
          <p:cNvGraphicFramePr>
            <a:graphicFrameLocks noGrp="1"/>
          </p:cNvGraphicFramePr>
          <p:nvPr>
            <p:ph idx="1"/>
            <p:extLst>
              <p:ext uri="{D42A27DB-BD31-4B8C-83A1-F6EECF244321}">
                <p14:modId xmlns:p14="http://schemas.microsoft.com/office/powerpoint/2010/main" val="422744657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9330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9" name="Rectangle 5126">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57909-858B-12C9-B47C-58EFE1A97445}"/>
              </a:ext>
            </a:extLst>
          </p:cNvPr>
          <p:cNvSpPr>
            <a:spLocks noGrp="1"/>
          </p:cNvSpPr>
          <p:nvPr>
            <p:ph type="title"/>
          </p:nvPr>
        </p:nvSpPr>
        <p:spPr>
          <a:xfrm>
            <a:off x="838198" y="547815"/>
            <a:ext cx="5167185" cy="1680519"/>
          </a:xfrm>
        </p:spPr>
        <p:txBody>
          <a:bodyPr>
            <a:normAutofit/>
          </a:bodyPr>
          <a:lstStyle/>
          <a:p>
            <a:r>
              <a:rPr lang="en-GB" sz="4000"/>
              <a:t>SIM Search </a:t>
            </a:r>
          </a:p>
        </p:txBody>
      </p:sp>
      <p:sp>
        <p:nvSpPr>
          <p:cNvPr id="3" name="Content Placeholder 2">
            <a:extLst>
              <a:ext uri="{FF2B5EF4-FFF2-40B4-BE49-F238E27FC236}">
                <a16:creationId xmlns:a16="http://schemas.microsoft.com/office/drawing/2014/main" id="{E21E9DD3-325C-98FF-A9D2-BCBBD07D7B6D}"/>
              </a:ext>
            </a:extLst>
          </p:cNvPr>
          <p:cNvSpPr>
            <a:spLocks noGrp="1"/>
          </p:cNvSpPr>
          <p:nvPr>
            <p:ph idx="1"/>
          </p:nvPr>
        </p:nvSpPr>
        <p:spPr>
          <a:xfrm>
            <a:off x="6186619" y="547815"/>
            <a:ext cx="5178960" cy="1680519"/>
          </a:xfrm>
        </p:spPr>
        <p:txBody>
          <a:bodyPr anchor="ctr">
            <a:normAutofit/>
          </a:bodyPr>
          <a:lstStyle/>
          <a:p>
            <a:r>
              <a:rPr lang="en-GB" sz="2000" dirty="0"/>
              <a:t>These checks can be done by an Index Map search at the Land Registry, on Form SIM (Search of the Index Map) accompanied by a plan of the property</a:t>
            </a:r>
          </a:p>
        </p:txBody>
      </p:sp>
      <p:pic>
        <p:nvPicPr>
          <p:cNvPr id="5" name="Picture 4" descr="Six pins pointed on several spots on a road map">
            <a:extLst>
              <a:ext uri="{FF2B5EF4-FFF2-40B4-BE49-F238E27FC236}">
                <a16:creationId xmlns:a16="http://schemas.microsoft.com/office/drawing/2014/main" id="{A7F61E62-B981-BA27-4FFD-7B47664303DE}"/>
              </a:ext>
            </a:extLst>
          </p:cNvPr>
          <p:cNvPicPr>
            <a:picLocks noChangeAspect="1"/>
          </p:cNvPicPr>
          <p:nvPr/>
        </p:nvPicPr>
        <p:blipFill rotWithShape="1">
          <a:blip r:embed="rId2"/>
          <a:srcRect l="25076" r="29805" b="-1"/>
          <a:stretch/>
        </p:blipFill>
        <p:spPr>
          <a:xfrm>
            <a:off x="2167547" y="2421924"/>
            <a:ext cx="2508487" cy="3711146"/>
          </a:xfrm>
          <a:prstGeom prst="rect">
            <a:avLst/>
          </a:prstGeom>
        </p:spPr>
      </p:pic>
      <p:pic>
        <p:nvPicPr>
          <p:cNvPr id="5122" name="Picture 2" descr="Property details">
            <a:extLst>
              <a:ext uri="{FF2B5EF4-FFF2-40B4-BE49-F238E27FC236}">
                <a16:creationId xmlns:a16="http://schemas.microsoft.com/office/drawing/2014/main" id="{2158ED48-1D57-6EDB-7F6B-00AC5067BE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8394" y="2555102"/>
            <a:ext cx="5167185" cy="3444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308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27D15F9-FBA9-45B6-A1EE-7E26109074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53" name="Group 6152">
            <a:extLst>
              <a:ext uri="{FF2B5EF4-FFF2-40B4-BE49-F238E27FC236}">
                <a16:creationId xmlns:a16="http://schemas.microsoft.com/office/drawing/2014/main" id="{549D845D-9A57-49AC-9523-BB0D6DA6FE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6154" name="Freeform 44">
              <a:extLst>
                <a:ext uri="{FF2B5EF4-FFF2-40B4-BE49-F238E27FC236}">
                  <a16:creationId xmlns:a16="http://schemas.microsoft.com/office/drawing/2014/main" id="{3348EFE1-9D21-4DC0-8EC9-C887670613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55" name="Freeform 45">
              <a:extLst>
                <a:ext uri="{FF2B5EF4-FFF2-40B4-BE49-F238E27FC236}">
                  <a16:creationId xmlns:a16="http://schemas.microsoft.com/office/drawing/2014/main" id="{D9CD0CF4-76F6-470E-A8EF-DD74FC196C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56" name="Freeform 46">
              <a:extLst>
                <a:ext uri="{FF2B5EF4-FFF2-40B4-BE49-F238E27FC236}">
                  <a16:creationId xmlns:a16="http://schemas.microsoft.com/office/drawing/2014/main" id="{71645EB6-7E0C-491E-9A5B-C25E80A64A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57" name="Freeform 47">
              <a:extLst>
                <a:ext uri="{FF2B5EF4-FFF2-40B4-BE49-F238E27FC236}">
                  <a16:creationId xmlns:a16="http://schemas.microsoft.com/office/drawing/2014/main" id="{D20E5CAC-62A4-48E1-9F9F-1F81766831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58" name="Rectangle 6157">
              <a:extLst>
                <a:ext uri="{FF2B5EF4-FFF2-40B4-BE49-F238E27FC236}">
                  <a16:creationId xmlns:a16="http://schemas.microsoft.com/office/drawing/2014/main" id="{053A11D2-F06B-447E-96A7-27A21A8FA6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3F52ED3-C121-A391-FF3A-7AA46BC67B69}"/>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Deeds</a:t>
            </a:r>
          </a:p>
        </p:txBody>
      </p:sp>
      <p:pic>
        <p:nvPicPr>
          <p:cNvPr id="6146" name="Picture 2" descr="Where are my title deeds, and do I need them? - HM Land Registry">
            <a:extLst>
              <a:ext uri="{FF2B5EF4-FFF2-40B4-BE49-F238E27FC236}">
                <a16:creationId xmlns:a16="http://schemas.microsoft.com/office/drawing/2014/main" id="{05FFD11D-68D6-3C41-1D82-697937DADA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24902" y="3206081"/>
            <a:ext cx="3209779" cy="21359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5314DD0-41F6-B9F3-27F2-21ED6404A72F}"/>
              </a:ext>
            </a:extLst>
          </p:cNvPr>
          <p:cNvSpPr>
            <a:spLocks noGrp="1"/>
          </p:cNvSpPr>
          <p:nvPr>
            <p:ph idx="1"/>
          </p:nvPr>
        </p:nvSpPr>
        <p:spPr>
          <a:xfrm>
            <a:off x="5295569" y="2494450"/>
            <a:ext cx="5471529" cy="3563159"/>
          </a:xfrm>
        </p:spPr>
        <p:txBody>
          <a:bodyPr>
            <a:normAutofit/>
          </a:bodyPr>
          <a:lstStyle/>
          <a:p>
            <a:r>
              <a:rPr lang="en-GB" sz="1500" dirty="0"/>
              <a:t>If the title has not been registered, then title is proved by the title deeds. </a:t>
            </a:r>
          </a:p>
          <a:p>
            <a:r>
              <a:rPr lang="en-GB" sz="1500" dirty="0"/>
              <a:t>The seller provides the buyer with copies of the title deeds and, if the sale is a sale of the whole of the property, hands over the originals to the buyer on completion. </a:t>
            </a:r>
          </a:p>
          <a:p>
            <a:r>
              <a:rPr lang="en-GB" sz="1500" dirty="0"/>
              <a:t>If the sale is a sale of part, the seller will keep the original title deeds and hand over certified copies to the buyer on completion. </a:t>
            </a:r>
          </a:p>
          <a:p>
            <a:r>
              <a:rPr lang="en-GB" sz="1500" dirty="0"/>
              <a:t>At completion, the buyer’s solicitor examines the original title deeds against the copies that they received prior to exchange of contracts to check they are the same; this process is referred to as ‘verification of title’. A memorandum of the sale of part is marked on the original deed.</a:t>
            </a:r>
          </a:p>
        </p:txBody>
      </p:sp>
    </p:spTree>
    <p:extLst>
      <p:ext uri="{BB962C8B-B14F-4D97-AF65-F5344CB8AC3E}">
        <p14:creationId xmlns:p14="http://schemas.microsoft.com/office/powerpoint/2010/main" val="647302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77" name="Group 7176">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178"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79"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0"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1"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2" name="Rectangle 7181">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F030A4A-18DA-6968-7CFE-6C223CF69304}"/>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Deducing title in unregistered land</a:t>
            </a:r>
          </a:p>
        </p:txBody>
      </p:sp>
      <p:sp>
        <p:nvSpPr>
          <p:cNvPr id="3" name="Content Placeholder 2">
            <a:extLst>
              <a:ext uri="{FF2B5EF4-FFF2-40B4-BE49-F238E27FC236}">
                <a16:creationId xmlns:a16="http://schemas.microsoft.com/office/drawing/2014/main" id="{91AC28E5-E4D8-CED6-37F7-B9F5A4EEE6EA}"/>
              </a:ext>
            </a:extLst>
          </p:cNvPr>
          <p:cNvSpPr>
            <a:spLocks noGrp="1"/>
          </p:cNvSpPr>
          <p:nvPr>
            <p:ph idx="1"/>
          </p:nvPr>
        </p:nvSpPr>
        <p:spPr>
          <a:xfrm>
            <a:off x="1424904" y="2494450"/>
            <a:ext cx="4053545" cy="4025925"/>
          </a:xfrm>
        </p:spPr>
        <p:txBody>
          <a:bodyPr>
            <a:noAutofit/>
          </a:bodyPr>
          <a:lstStyle/>
          <a:p>
            <a:r>
              <a:rPr lang="en-GB" sz="1800" dirty="0"/>
              <a:t>Involves examining the parchment or paper deeds which have been used to transfer ownership of the property in the past. </a:t>
            </a:r>
          </a:p>
          <a:p>
            <a:r>
              <a:rPr lang="en-GB" sz="1800" dirty="0"/>
              <a:t>These typically include conveyances, mortgages, assents (between personal representatives and a beneficiary under a will), deeds of gift and land charges searches. </a:t>
            </a:r>
          </a:p>
          <a:p>
            <a:r>
              <a:rPr lang="en-GB" sz="1800" dirty="0"/>
              <a:t>The seller’s solicitor will usually be able to obtain the title deeds from the client, if the property is mortgage free, or from their mortgage lender, if it is subject to a mortgage.</a:t>
            </a:r>
          </a:p>
        </p:txBody>
      </p:sp>
      <p:pic>
        <p:nvPicPr>
          <p:cNvPr id="7170" name="Picture 2" descr="The pitfalls of purchasing an unregistered property - Tallents Solicitors">
            <a:extLst>
              <a:ext uri="{FF2B5EF4-FFF2-40B4-BE49-F238E27FC236}">
                <a16:creationId xmlns:a16="http://schemas.microsoft.com/office/drawing/2014/main" id="{75335F5A-7001-AA26-A58D-BF9DE518E7F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91" r="6725"/>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748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A2934-18E5-D100-1740-EEFB53878481}"/>
              </a:ext>
            </a:extLst>
          </p:cNvPr>
          <p:cNvSpPr>
            <a:spLocks noGrp="1"/>
          </p:cNvSpPr>
          <p:nvPr>
            <p:ph type="title"/>
          </p:nvPr>
        </p:nvSpPr>
        <p:spPr>
          <a:xfrm>
            <a:off x="838199" y="537883"/>
            <a:ext cx="4783697" cy="1942810"/>
          </a:xfrm>
        </p:spPr>
        <p:txBody>
          <a:bodyPr anchor="b">
            <a:normAutofit/>
          </a:bodyPr>
          <a:lstStyle/>
          <a:p>
            <a:r>
              <a:rPr lang="en-GB" sz="4000"/>
              <a:t>Find the root of title</a:t>
            </a:r>
          </a:p>
        </p:txBody>
      </p:sp>
      <p:sp>
        <p:nvSpPr>
          <p:cNvPr id="3" name="Content Placeholder 2">
            <a:extLst>
              <a:ext uri="{FF2B5EF4-FFF2-40B4-BE49-F238E27FC236}">
                <a16:creationId xmlns:a16="http://schemas.microsoft.com/office/drawing/2014/main" id="{D0ECB52B-9283-0AF6-8C33-CBBE78667759}"/>
              </a:ext>
            </a:extLst>
          </p:cNvPr>
          <p:cNvSpPr>
            <a:spLocks noGrp="1"/>
          </p:cNvSpPr>
          <p:nvPr>
            <p:ph idx="1"/>
          </p:nvPr>
        </p:nvSpPr>
        <p:spPr>
          <a:xfrm>
            <a:off x="838199" y="2686323"/>
            <a:ext cx="4783697" cy="3433583"/>
          </a:xfrm>
        </p:spPr>
        <p:txBody>
          <a:bodyPr>
            <a:normAutofit/>
          </a:bodyPr>
          <a:lstStyle/>
          <a:p>
            <a:r>
              <a:rPr lang="en-GB" sz="1700"/>
              <a:t>Having obtained the title deeds, the next task is to look through them and find the document that will be the ‘root of title’, the document from which to begin the title investigation. </a:t>
            </a:r>
          </a:p>
          <a:p>
            <a:r>
              <a:rPr lang="en-GB" sz="1700"/>
              <a:t>While a number of documents in a set of title deeds might be capable of being a good root of title, the seller’s solicitor must pick the single document that will be the root of title for that particular sale. </a:t>
            </a:r>
          </a:p>
          <a:p>
            <a:r>
              <a:rPr lang="en-GB" sz="1700"/>
              <a:t>This will usually be the most recent document that satisfies all of the requirements of a good root of title</a:t>
            </a:r>
          </a:p>
        </p:txBody>
      </p:sp>
      <p:pic>
        <p:nvPicPr>
          <p:cNvPr id="8194" name="Picture 2" descr="Pre-Registration Deeds">
            <a:extLst>
              <a:ext uri="{FF2B5EF4-FFF2-40B4-BE49-F238E27FC236}">
                <a16:creationId xmlns:a16="http://schemas.microsoft.com/office/drawing/2014/main" id="{1BE6A6E3-455A-5E48-54D3-8596E35A2E1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5974" y="537882"/>
            <a:ext cx="4510274" cy="5582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5942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96378-05C0-E882-3684-0FBABC3E0F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27C460-26B7-91BE-43AA-F2CD4CC08621}"/>
              </a:ext>
            </a:extLst>
          </p:cNvPr>
          <p:cNvSpPr>
            <a:spLocks noGrp="1"/>
          </p:cNvSpPr>
          <p:nvPr>
            <p:ph idx="1"/>
          </p:nvPr>
        </p:nvSpPr>
        <p:spPr/>
        <p:txBody>
          <a:bodyPr>
            <a:normAutofit/>
          </a:bodyPr>
          <a:lstStyle/>
          <a:p>
            <a:r>
              <a:rPr lang="en-GB" dirty="0"/>
              <a:t>Once the root of title is identified, subject to some exceptions, any older documents that predate the root can be ignored. </a:t>
            </a:r>
          </a:p>
          <a:p>
            <a:r>
              <a:rPr lang="en-GB" dirty="0"/>
              <a:t>One exception is where the root document refers back to a third party right created in an earlier conveyance. </a:t>
            </a:r>
          </a:p>
          <a:p>
            <a:r>
              <a:rPr lang="en-GB" dirty="0"/>
              <a:t>The buyer is entitled to call for the earlier conveyance as the third party right will probably be binding on them and they will need details of it. </a:t>
            </a:r>
          </a:p>
        </p:txBody>
      </p:sp>
    </p:spTree>
    <p:extLst>
      <p:ext uri="{BB962C8B-B14F-4D97-AF65-F5344CB8AC3E}">
        <p14:creationId xmlns:p14="http://schemas.microsoft.com/office/powerpoint/2010/main" val="3017627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B4DC6-026E-DDF4-4E31-D65E0824B42C}"/>
              </a:ext>
            </a:extLst>
          </p:cNvPr>
          <p:cNvSpPr>
            <a:spLocks noGrp="1"/>
          </p:cNvSpPr>
          <p:nvPr>
            <p:ph type="title"/>
          </p:nvPr>
        </p:nvSpPr>
        <p:spPr>
          <a:xfrm>
            <a:off x="1136397" y="502020"/>
            <a:ext cx="5323715" cy="1642970"/>
          </a:xfrm>
        </p:spPr>
        <p:txBody>
          <a:bodyPr anchor="b">
            <a:normAutofit/>
          </a:bodyPr>
          <a:lstStyle/>
          <a:p>
            <a:r>
              <a:rPr lang="en-GB" sz="4000"/>
              <a:t>Epitome of Title</a:t>
            </a:r>
          </a:p>
        </p:txBody>
      </p:sp>
      <p:sp>
        <p:nvSpPr>
          <p:cNvPr id="3" name="Content Placeholder 2">
            <a:extLst>
              <a:ext uri="{FF2B5EF4-FFF2-40B4-BE49-F238E27FC236}">
                <a16:creationId xmlns:a16="http://schemas.microsoft.com/office/drawing/2014/main" id="{16D9A6D4-9BB0-B59B-A833-2E14457FDE85}"/>
              </a:ext>
            </a:extLst>
          </p:cNvPr>
          <p:cNvSpPr>
            <a:spLocks noGrp="1"/>
          </p:cNvSpPr>
          <p:nvPr>
            <p:ph idx="1"/>
          </p:nvPr>
        </p:nvSpPr>
        <p:spPr>
          <a:xfrm>
            <a:off x="1144923" y="2405894"/>
            <a:ext cx="5315189" cy="3535083"/>
          </a:xfrm>
        </p:spPr>
        <p:txBody>
          <a:bodyPr anchor="t">
            <a:normAutofit/>
          </a:bodyPr>
          <a:lstStyle/>
          <a:p>
            <a:r>
              <a:rPr lang="en-GB" sz="2000" dirty="0"/>
              <a:t>The seller’s solicitor will then prepare what is known as an ‘epitome of title’, a schedule of all the documents from and including the root up until the present day. </a:t>
            </a:r>
          </a:p>
          <a:p>
            <a:r>
              <a:rPr lang="en-GB" sz="2000" dirty="0"/>
              <a:t>The documents should be numbered and listed in chronological order.</a:t>
            </a:r>
          </a:p>
          <a:p>
            <a:r>
              <a:rPr lang="en-GB" sz="2000" dirty="0"/>
              <a:t>Attached to the epitome are copies (rather than originals) of each of these documents.</a:t>
            </a:r>
          </a:p>
        </p:txBody>
      </p:sp>
      <p:sp>
        <p:nvSpPr>
          <p:cNvPr id="9225" name="Rectangle 92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9" name="Rectangle 92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1" name="Rectangle 92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218" name="Picture 2" descr="Epitome of Title(1}">
            <a:extLst>
              <a:ext uri="{FF2B5EF4-FFF2-40B4-BE49-F238E27FC236}">
                <a16:creationId xmlns:a16="http://schemas.microsoft.com/office/drawing/2014/main" id="{B1EFD533-CBA2-AAFF-D8B9-1F517E4004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66181" y="909081"/>
            <a:ext cx="3590101" cy="5071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0403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7F98C-4724-0C63-621F-36751A7C6F4D}"/>
              </a:ext>
            </a:extLst>
          </p:cNvPr>
          <p:cNvSpPr>
            <a:spLocks noGrp="1"/>
          </p:cNvSpPr>
          <p:nvPr>
            <p:ph type="title"/>
          </p:nvPr>
        </p:nvSpPr>
        <p:spPr/>
        <p:txBody>
          <a:bodyPr/>
          <a:lstStyle/>
          <a:p>
            <a:endParaRPr lang="en-GB" dirty="0"/>
          </a:p>
        </p:txBody>
      </p:sp>
      <p:pic>
        <p:nvPicPr>
          <p:cNvPr id="4" name="Content Placeholder 3" descr="Graphical user interface, application, Word&#10;&#10;Description automatically generated">
            <a:extLst>
              <a:ext uri="{FF2B5EF4-FFF2-40B4-BE49-F238E27FC236}">
                <a16:creationId xmlns:a16="http://schemas.microsoft.com/office/drawing/2014/main" id="{D46EE826-F06F-DC18-274C-E7663309D719}"/>
              </a:ext>
            </a:extLst>
          </p:cNvPr>
          <p:cNvPicPr>
            <a:picLocks noGrp="1" noChangeAspect="1"/>
          </p:cNvPicPr>
          <p:nvPr>
            <p:ph idx="1"/>
          </p:nvPr>
        </p:nvPicPr>
        <p:blipFill rotWithShape="1">
          <a:blip r:embed="rId2"/>
          <a:srcRect l="19869" t="43502" r="19935" b="17234"/>
          <a:stretch/>
        </p:blipFill>
        <p:spPr bwMode="auto">
          <a:xfrm>
            <a:off x="1092693" y="1825625"/>
            <a:ext cx="10006614" cy="43513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211422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B9500-E54D-836B-503A-AC99141E1A21}"/>
              </a:ext>
            </a:extLst>
          </p:cNvPr>
          <p:cNvSpPr>
            <a:spLocks noGrp="1"/>
          </p:cNvSpPr>
          <p:nvPr>
            <p:ph type="title"/>
          </p:nvPr>
        </p:nvSpPr>
        <p:spPr>
          <a:xfrm>
            <a:off x="1136397" y="502020"/>
            <a:ext cx="5323715" cy="1642970"/>
          </a:xfrm>
        </p:spPr>
        <p:txBody>
          <a:bodyPr anchor="b">
            <a:normAutofit/>
          </a:bodyPr>
          <a:lstStyle/>
          <a:p>
            <a:r>
              <a:rPr lang="en-GB" sz="4000"/>
              <a:t>Requirements of a good root of title</a:t>
            </a:r>
          </a:p>
        </p:txBody>
      </p:sp>
      <p:sp>
        <p:nvSpPr>
          <p:cNvPr id="3" name="Content Placeholder 2">
            <a:extLst>
              <a:ext uri="{FF2B5EF4-FFF2-40B4-BE49-F238E27FC236}">
                <a16:creationId xmlns:a16="http://schemas.microsoft.com/office/drawing/2014/main" id="{EF837D6A-C819-3B4F-3553-45638ED798AF}"/>
              </a:ext>
            </a:extLst>
          </p:cNvPr>
          <p:cNvSpPr>
            <a:spLocks noGrp="1"/>
          </p:cNvSpPr>
          <p:nvPr>
            <p:ph idx="1"/>
          </p:nvPr>
        </p:nvSpPr>
        <p:spPr>
          <a:xfrm>
            <a:off x="1144923" y="2405894"/>
            <a:ext cx="5315189" cy="3535083"/>
          </a:xfrm>
        </p:spPr>
        <p:txBody>
          <a:bodyPr anchor="t">
            <a:normAutofit/>
          </a:bodyPr>
          <a:lstStyle/>
          <a:p>
            <a:pPr marL="0" indent="0">
              <a:buNone/>
            </a:pPr>
            <a:r>
              <a:rPr lang="en-GB" sz="2000" dirty="0"/>
              <a:t>Under s 44 of the Law of Property Act (LPA) 1925, a root of title must: </a:t>
            </a:r>
          </a:p>
          <a:p>
            <a:pPr marL="0" indent="0">
              <a:buNone/>
            </a:pPr>
            <a:r>
              <a:rPr lang="en-GB" sz="2000" dirty="0"/>
              <a:t>• deal with or show who owns the entire interest (legal and equitable) that is being sold by the current owner </a:t>
            </a:r>
          </a:p>
          <a:p>
            <a:pPr marL="0" indent="0">
              <a:buNone/>
            </a:pPr>
            <a:r>
              <a:rPr lang="en-GB" sz="2000" dirty="0"/>
              <a:t>• contain a recognisable description of the relevant land </a:t>
            </a:r>
          </a:p>
          <a:p>
            <a:pPr marL="0" indent="0">
              <a:buNone/>
            </a:pPr>
            <a:r>
              <a:rPr lang="en-GB" sz="2000" dirty="0"/>
              <a:t>• do nothing to cast doubt on the seller’s title </a:t>
            </a:r>
          </a:p>
          <a:p>
            <a:pPr marL="0" indent="0">
              <a:buNone/>
            </a:pPr>
            <a:r>
              <a:rPr lang="en-GB" sz="2000" dirty="0"/>
              <a:t>• be at least 15 years old.</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Error">
            <a:extLst>
              <a:ext uri="{FF2B5EF4-FFF2-40B4-BE49-F238E27FC236}">
                <a16:creationId xmlns:a16="http://schemas.microsoft.com/office/drawing/2014/main" id="{2F5D193F-00FB-201F-6328-B0911EB983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1154076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AD3A7-D7D7-408E-DB47-84D1170595BF}"/>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Checking each title deed listed in the epitome</a:t>
            </a:r>
          </a:p>
        </p:txBody>
      </p:sp>
      <p:sp>
        <p:nvSpPr>
          <p:cNvPr id="3" name="Content Placeholder 2">
            <a:extLst>
              <a:ext uri="{FF2B5EF4-FFF2-40B4-BE49-F238E27FC236}">
                <a16:creationId xmlns:a16="http://schemas.microsoft.com/office/drawing/2014/main" id="{308BFD0B-D936-4732-830E-CC0201B3B7ED}"/>
              </a:ext>
            </a:extLst>
          </p:cNvPr>
          <p:cNvSpPr>
            <a:spLocks noGrp="1"/>
          </p:cNvSpPr>
          <p:nvPr>
            <p:ph idx="1"/>
          </p:nvPr>
        </p:nvSpPr>
        <p:spPr>
          <a:xfrm>
            <a:off x="1371599" y="2318197"/>
            <a:ext cx="9724031" cy="3683358"/>
          </a:xfrm>
        </p:spPr>
        <p:txBody>
          <a:bodyPr anchor="ctr">
            <a:normAutofit/>
          </a:bodyPr>
          <a:lstStyle/>
          <a:p>
            <a:r>
              <a:rPr lang="en-GB" sz="1900" dirty="0"/>
              <a:t>Once the root of title has been identified, that root and all subsequent title deeds must be checked in a systematic and thorough manner. </a:t>
            </a:r>
          </a:p>
          <a:p>
            <a:r>
              <a:rPr lang="en-GB" sz="1900" dirty="0"/>
              <a:t>Many solicitors start by reading through all the title deeds a number of times, focusing on the following matters: </a:t>
            </a:r>
          </a:p>
          <a:p>
            <a:pPr marL="0" indent="0">
              <a:buNone/>
            </a:pPr>
            <a:r>
              <a:rPr lang="en-GB" sz="1900" dirty="0"/>
              <a:t>• the chain of ownership </a:t>
            </a:r>
          </a:p>
          <a:p>
            <a:pPr marL="0" indent="0">
              <a:buNone/>
            </a:pPr>
            <a:r>
              <a:rPr lang="en-GB" sz="1900" dirty="0"/>
              <a:t>• description of the land </a:t>
            </a:r>
          </a:p>
          <a:p>
            <a:pPr marL="0" indent="0">
              <a:buNone/>
            </a:pPr>
            <a:r>
              <a:rPr lang="en-GB" sz="1900" dirty="0"/>
              <a:t>• stamp duties </a:t>
            </a:r>
          </a:p>
          <a:p>
            <a:pPr marL="0" indent="0">
              <a:buNone/>
            </a:pPr>
            <a:r>
              <a:rPr lang="en-GB" sz="1900" dirty="0"/>
              <a:t>• incumbrances </a:t>
            </a:r>
          </a:p>
          <a:p>
            <a:pPr marL="0" indent="0">
              <a:buNone/>
            </a:pPr>
            <a:r>
              <a:rPr lang="en-GB" sz="1900" dirty="0"/>
              <a:t>• execution </a:t>
            </a:r>
          </a:p>
          <a:p>
            <a:pPr marL="0" indent="0">
              <a:buNone/>
            </a:pPr>
            <a:r>
              <a:rPr lang="en-GB" sz="1900" dirty="0"/>
              <a:t>• land charges searches</a:t>
            </a:r>
          </a:p>
        </p:txBody>
      </p:sp>
    </p:spTree>
    <p:extLst>
      <p:ext uri="{BB962C8B-B14F-4D97-AF65-F5344CB8AC3E}">
        <p14:creationId xmlns:p14="http://schemas.microsoft.com/office/powerpoint/2010/main" val="582887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F8A1B-5322-CDA0-981E-CA741D8CD6FA}"/>
              </a:ext>
            </a:extLst>
          </p:cNvPr>
          <p:cNvSpPr>
            <a:spLocks noGrp="1"/>
          </p:cNvSpPr>
          <p:nvPr>
            <p:ph type="title"/>
          </p:nvPr>
        </p:nvSpPr>
        <p:spPr>
          <a:xfrm>
            <a:off x="572493" y="238539"/>
            <a:ext cx="11018520" cy="1434415"/>
          </a:xfrm>
        </p:spPr>
        <p:txBody>
          <a:bodyPr anchor="b">
            <a:normAutofit/>
          </a:bodyPr>
          <a:lstStyle/>
          <a:p>
            <a:r>
              <a:rPr lang="en-GB" sz="5400"/>
              <a:t>Chain of Ownership</a:t>
            </a:r>
          </a:p>
        </p:txBody>
      </p:sp>
      <p:sp>
        <p:nvSpPr>
          <p:cNvPr id="1024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63A083-9018-D314-382E-63A96100BC80}"/>
              </a:ext>
            </a:extLst>
          </p:cNvPr>
          <p:cNvSpPr>
            <a:spLocks noGrp="1"/>
          </p:cNvSpPr>
          <p:nvPr>
            <p:ph idx="1"/>
          </p:nvPr>
        </p:nvSpPr>
        <p:spPr>
          <a:xfrm>
            <a:off x="572493" y="2071316"/>
            <a:ext cx="6713552" cy="4119172"/>
          </a:xfrm>
        </p:spPr>
        <p:txBody>
          <a:bodyPr anchor="t">
            <a:normAutofit fontScale="92500"/>
          </a:bodyPr>
          <a:lstStyle/>
          <a:p>
            <a:r>
              <a:rPr lang="en-GB" sz="2200" dirty="0"/>
              <a:t>There should be an unbroken chain of ownership from the owner indicated in the root of title up to the present seller. </a:t>
            </a:r>
          </a:p>
          <a:p>
            <a:r>
              <a:rPr lang="en-GB" sz="2200" dirty="0"/>
              <a:t>Since legal estates can only be transferred by a deed, there should be documentary evidence of every change of ownership. </a:t>
            </a:r>
          </a:p>
          <a:p>
            <a:r>
              <a:rPr lang="en-GB" sz="2200" dirty="0"/>
              <a:t>So the person who acquired the property in the root of title should be the same person who is transferring title in the next document. </a:t>
            </a:r>
          </a:p>
          <a:p>
            <a:r>
              <a:rPr lang="en-GB" sz="2200" dirty="0"/>
              <a:t>Sometimes it is not the same person. If the owner has died, the property will vest in their Personal Representatives (PRs), in which case the grant of probate identifying the PRs must also be produced to check it was them who transferred title in the next document in the chain.</a:t>
            </a:r>
          </a:p>
        </p:txBody>
      </p:sp>
      <p:pic>
        <p:nvPicPr>
          <p:cNvPr id="10242" name="Picture 2" descr="Chain of Title: What it is, why it matters. - Entertainment Law Offices of  Gordon P. Firemark">
            <a:extLst>
              <a:ext uri="{FF2B5EF4-FFF2-40B4-BE49-F238E27FC236}">
                <a16:creationId xmlns:a16="http://schemas.microsoft.com/office/drawing/2014/main" id="{087065E6-9D45-32F5-346C-E010AB2118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47" r="1929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3619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The Importance of Deeds, Legal Descriptions &amp; Land Surveys - Covalt Law, LLC">
            <a:extLst>
              <a:ext uri="{FF2B5EF4-FFF2-40B4-BE49-F238E27FC236}">
                <a16:creationId xmlns:a16="http://schemas.microsoft.com/office/drawing/2014/main" id="{A9476187-2F74-95EE-8BCD-C55084D41A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7" r="18607"/>
          <a:stretch/>
        </p:blipFill>
        <p:spPr bwMode="auto">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a:noFill/>
          <a:extLst>
            <a:ext uri="{909E8E84-426E-40DD-AFC4-6F175D3DCCD1}">
              <a14:hiddenFill xmlns:a14="http://schemas.microsoft.com/office/drawing/2010/main">
                <a:solidFill>
                  <a:srgbClr val="FFFFFF"/>
                </a:solidFill>
              </a14:hiddenFill>
            </a:ext>
          </a:extLst>
        </p:spPr>
      </p:pic>
      <p:sp>
        <p:nvSpPr>
          <p:cNvPr id="11273" name="Freeform: Shape 11272">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D42638E5-A29E-92A7-6308-12E37D40D7F9}"/>
              </a:ext>
            </a:extLst>
          </p:cNvPr>
          <p:cNvSpPr>
            <a:spLocks noGrp="1"/>
          </p:cNvSpPr>
          <p:nvPr>
            <p:ph type="title"/>
          </p:nvPr>
        </p:nvSpPr>
        <p:spPr>
          <a:xfrm>
            <a:off x="841247" y="914400"/>
            <a:ext cx="5111877" cy="1095375"/>
          </a:xfrm>
        </p:spPr>
        <p:txBody>
          <a:bodyPr anchor="ctr">
            <a:normAutofit/>
          </a:bodyPr>
          <a:lstStyle/>
          <a:p>
            <a:r>
              <a:rPr lang="en-GB">
                <a:solidFill>
                  <a:srgbClr val="FFFFFF"/>
                </a:solidFill>
              </a:rPr>
              <a:t>Description of land</a:t>
            </a:r>
          </a:p>
        </p:txBody>
      </p:sp>
      <p:sp>
        <p:nvSpPr>
          <p:cNvPr id="3" name="Content Placeholder 2">
            <a:extLst>
              <a:ext uri="{FF2B5EF4-FFF2-40B4-BE49-F238E27FC236}">
                <a16:creationId xmlns:a16="http://schemas.microsoft.com/office/drawing/2014/main" id="{70868433-DC33-6E70-BB81-907FD5276B62}"/>
              </a:ext>
            </a:extLst>
          </p:cNvPr>
          <p:cNvSpPr>
            <a:spLocks noGrp="1"/>
          </p:cNvSpPr>
          <p:nvPr>
            <p:ph idx="1"/>
          </p:nvPr>
        </p:nvSpPr>
        <p:spPr>
          <a:xfrm>
            <a:off x="841248" y="2333625"/>
            <a:ext cx="4378452" cy="3543300"/>
          </a:xfrm>
        </p:spPr>
        <p:txBody>
          <a:bodyPr anchor="t">
            <a:normAutofit/>
          </a:bodyPr>
          <a:lstStyle/>
          <a:p>
            <a:r>
              <a:rPr lang="en-GB" sz="2000">
                <a:solidFill>
                  <a:srgbClr val="FFFFFF"/>
                </a:solidFill>
              </a:rPr>
              <a:t>The title deeds need to be checked to ensure the description of the property is consistent throughout. </a:t>
            </a:r>
          </a:p>
          <a:p>
            <a:r>
              <a:rPr lang="en-GB" sz="2000">
                <a:solidFill>
                  <a:srgbClr val="FFFFFF"/>
                </a:solidFill>
              </a:rPr>
              <a:t>Frustratingly, plans in different title deeds do not always tally with each other. </a:t>
            </a:r>
          </a:p>
          <a:p>
            <a:r>
              <a:rPr lang="en-GB" sz="2000">
                <a:solidFill>
                  <a:srgbClr val="FFFFFF"/>
                </a:solidFill>
              </a:rPr>
              <a:t>This is particularly likely where the deeds include one or more conveyances of part, indicating the land was once part of a larger estate</a:t>
            </a:r>
          </a:p>
        </p:txBody>
      </p:sp>
    </p:spTree>
    <p:extLst>
      <p:ext uri="{BB962C8B-B14F-4D97-AF65-F5344CB8AC3E}">
        <p14:creationId xmlns:p14="http://schemas.microsoft.com/office/powerpoint/2010/main" val="972789539"/>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5" name="Rectangle 12294">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Stamp duty in the United Kingdom - Wikiwand">
            <a:extLst>
              <a:ext uri="{FF2B5EF4-FFF2-40B4-BE49-F238E27FC236}">
                <a16:creationId xmlns:a16="http://schemas.microsoft.com/office/drawing/2014/main" id="{C688D57F-865E-A9D8-7E1D-E12215C83E0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359" r="2" b="13728"/>
          <a:stretch/>
        </p:blipFill>
        <p:spPr bwMode="auto">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a:noFill/>
          <a:extLst>
            <a:ext uri="{909E8E84-426E-40DD-AFC4-6F175D3DCCD1}">
              <a14:hiddenFill xmlns:a14="http://schemas.microsoft.com/office/drawing/2010/main">
                <a:solidFill>
                  <a:srgbClr val="FFFFFF"/>
                </a:solidFill>
              </a14:hiddenFill>
            </a:ext>
          </a:extLst>
        </p:spPr>
      </p:pic>
      <p:sp>
        <p:nvSpPr>
          <p:cNvPr id="12297" name="Freeform: Shape 12296">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AA1C0514-5BF2-EBC3-37B4-ACB528D5D2D8}"/>
              </a:ext>
            </a:extLst>
          </p:cNvPr>
          <p:cNvSpPr>
            <a:spLocks noGrp="1"/>
          </p:cNvSpPr>
          <p:nvPr>
            <p:ph type="title"/>
          </p:nvPr>
        </p:nvSpPr>
        <p:spPr>
          <a:xfrm>
            <a:off x="841247" y="914400"/>
            <a:ext cx="5111877" cy="1095375"/>
          </a:xfrm>
        </p:spPr>
        <p:txBody>
          <a:bodyPr anchor="ctr">
            <a:normAutofit/>
          </a:bodyPr>
          <a:lstStyle/>
          <a:p>
            <a:r>
              <a:rPr lang="en-GB">
                <a:solidFill>
                  <a:srgbClr val="FFFFFF"/>
                </a:solidFill>
              </a:rPr>
              <a:t>Stamp Duty</a:t>
            </a:r>
          </a:p>
        </p:txBody>
      </p:sp>
      <p:sp>
        <p:nvSpPr>
          <p:cNvPr id="3" name="Content Placeholder 2">
            <a:extLst>
              <a:ext uri="{FF2B5EF4-FFF2-40B4-BE49-F238E27FC236}">
                <a16:creationId xmlns:a16="http://schemas.microsoft.com/office/drawing/2014/main" id="{9D0DF1F6-1C60-3E7B-DA2D-B402FABDE9AD}"/>
              </a:ext>
            </a:extLst>
          </p:cNvPr>
          <p:cNvSpPr>
            <a:spLocks noGrp="1"/>
          </p:cNvSpPr>
          <p:nvPr>
            <p:ph idx="1"/>
          </p:nvPr>
        </p:nvSpPr>
        <p:spPr>
          <a:xfrm>
            <a:off x="841248" y="2333625"/>
            <a:ext cx="4378452" cy="3543300"/>
          </a:xfrm>
        </p:spPr>
        <p:txBody>
          <a:bodyPr anchor="t">
            <a:normAutofit fontScale="92500"/>
          </a:bodyPr>
          <a:lstStyle/>
          <a:p>
            <a:r>
              <a:rPr lang="en-GB" sz="1400" dirty="0">
                <a:solidFill>
                  <a:srgbClr val="FFFFFF"/>
                </a:solidFill>
              </a:rPr>
              <a:t>Stamp duty was payable on many conveyancing documents prior to December 2003 and this was evidenced by embossed stamps being placed on the document, usually in the top margin.</a:t>
            </a:r>
          </a:p>
          <a:p>
            <a:r>
              <a:rPr lang="en-GB" sz="1400" dirty="0">
                <a:solidFill>
                  <a:srgbClr val="FFFFFF"/>
                </a:solidFill>
              </a:rPr>
              <a:t>A conveyance on sale was liable to ‘ad valorem duty’, </a:t>
            </a:r>
            <a:r>
              <a:rPr lang="en-GB" sz="1400" dirty="0" err="1">
                <a:solidFill>
                  <a:srgbClr val="FFFFFF"/>
                </a:solidFill>
              </a:rPr>
              <a:t>ie</a:t>
            </a:r>
            <a:r>
              <a:rPr lang="en-GB" sz="1400" dirty="0">
                <a:solidFill>
                  <a:srgbClr val="FFFFFF"/>
                </a:solidFill>
              </a:rPr>
              <a:t> duty that varied according to the amount of the purchase price. </a:t>
            </a:r>
          </a:p>
          <a:p>
            <a:r>
              <a:rPr lang="en-GB" sz="1400" dirty="0">
                <a:solidFill>
                  <a:srgbClr val="FFFFFF"/>
                </a:solidFill>
              </a:rPr>
              <a:t>Some low-value transactions were exempt or liable to a reduced rate, but only if the conveyance included a ‘certificate of value’ stating that the transaction did not form part of a larger transaction or series of transactions in which the value exceeded the relevant threshold. </a:t>
            </a:r>
          </a:p>
          <a:p>
            <a:r>
              <a:rPr lang="en-GB" sz="1400" dirty="0">
                <a:solidFill>
                  <a:srgbClr val="FFFFFF"/>
                </a:solidFill>
              </a:rPr>
              <a:t>Ad valorem stamp duty was not payable on mortgages executed after 1971, or on deeds of gift and assents after 30 April 1987 provided the deed contained a certificate stating that the transaction fell within one of the categories of exempt documents. </a:t>
            </a:r>
          </a:p>
        </p:txBody>
      </p:sp>
    </p:spTree>
    <p:extLst>
      <p:ext uri="{BB962C8B-B14F-4D97-AF65-F5344CB8AC3E}">
        <p14:creationId xmlns:p14="http://schemas.microsoft.com/office/powerpoint/2010/main" val="1517881965"/>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2CC62-2732-1AED-0679-EA76F22D92B9}"/>
              </a:ext>
            </a:extLst>
          </p:cNvPr>
          <p:cNvSpPr>
            <a:spLocks noGrp="1"/>
          </p:cNvSpPr>
          <p:nvPr>
            <p:ph type="title"/>
          </p:nvPr>
        </p:nvSpPr>
        <p:spPr>
          <a:xfrm>
            <a:off x="572493" y="238539"/>
            <a:ext cx="11018520" cy="1434415"/>
          </a:xfrm>
        </p:spPr>
        <p:txBody>
          <a:bodyPr anchor="b">
            <a:normAutofit/>
          </a:bodyPr>
          <a:lstStyle/>
          <a:p>
            <a:endParaRPr lang="en-GB" sz="5400"/>
          </a:p>
        </p:txBody>
      </p:sp>
      <p:sp>
        <p:nvSpPr>
          <p:cNvPr id="133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495423-9C36-D63F-72B3-B75CC280BBD9}"/>
              </a:ext>
            </a:extLst>
          </p:cNvPr>
          <p:cNvSpPr>
            <a:spLocks noGrp="1"/>
          </p:cNvSpPr>
          <p:nvPr>
            <p:ph idx="1"/>
          </p:nvPr>
        </p:nvSpPr>
        <p:spPr>
          <a:xfrm>
            <a:off x="572493" y="2071316"/>
            <a:ext cx="6713552" cy="4119172"/>
          </a:xfrm>
        </p:spPr>
        <p:txBody>
          <a:bodyPr anchor="t">
            <a:normAutofit/>
          </a:bodyPr>
          <a:lstStyle/>
          <a:p>
            <a:r>
              <a:rPr lang="en-GB" sz="2000"/>
              <a:t>In addition to stamp duty, from 1931 Inland Revenue also required some documents, including conveyances on sale, to be sent to them, in which case they would get a ‘particulars delivered’ or ‘PD’ stamp on them. Without the PD stamp the conveyance was not properly executed and the original buyer could be fined. </a:t>
            </a:r>
          </a:p>
          <a:p>
            <a:r>
              <a:rPr lang="en-GB" sz="2000"/>
              <a:t>The rules and rates of stamping were very complicated, so a practitioner’s text should be consulted to establish whether the right amount of stamp duty was paid at the time of the transaction. </a:t>
            </a:r>
          </a:p>
          <a:p>
            <a:r>
              <a:rPr lang="en-GB" sz="2000"/>
              <a:t>Stamp duty on property transactions was largely replaced by SDLT on 3 December 2003</a:t>
            </a:r>
          </a:p>
        </p:txBody>
      </p:sp>
      <p:pic>
        <p:nvPicPr>
          <p:cNvPr id="13314" name="Picture 2" descr="Calculate Stamp Duty Archives - Happiness Creativity">
            <a:extLst>
              <a:ext uri="{FF2B5EF4-FFF2-40B4-BE49-F238E27FC236}">
                <a16:creationId xmlns:a16="http://schemas.microsoft.com/office/drawing/2014/main" id="{0E14992D-8C63-51C2-E95A-9917C84C22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552" r="35141"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8126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13803-1842-4149-59F7-E566E1865D68}"/>
              </a:ext>
            </a:extLst>
          </p:cNvPr>
          <p:cNvSpPr>
            <a:spLocks noGrp="1"/>
          </p:cNvSpPr>
          <p:nvPr>
            <p:ph type="title"/>
          </p:nvPr>
        </p:nvSpPr>
        <p:spPr>
          <a:xfrm>
            <a:off x="838200" y="365125"/>
            <a:ext cx="6505575" cy="1325563"/>
          </a:xfrm>
        </p:spPr>
        <p:txBody>
          <a:bodyPr>
            <a:normAutofit/>
          </a:bodyPr>
          <a:lstStyle/>
          <a:p>
            <a:r>
              <a:rPr lang="en-GB" dirty="0"/>
              <a:t>Incumbrances</a:t>
            </a:r>
          </a:p>
        </p:txBody>
      </p:sp>
      <p:sp>
        <p:nvSpPr>
          <p:cNvPr id="3" name="Content Placeholder 2">
            <a:extLst>
              <a:ext uri="{FF2B5EF4-FFF2-40B4-BE49-F238E27FC236}">
                <a16:creationId xmlns:a16="http://schemas.microsoft.com/office/drawing/2014/main" id="{B0A237A1-699E-4456-A57B-A5C166537A3B}"/>
              </a:ext>
            </a:extLst>
          </p:cNvPr>
          <p:cNvSpPr>
            <a:spLocks noGrp="1"/>
          </p:cNvSpPr>
          <p:nvPr>
            <p:ph idx="1"/>
          </p:nvPr>
        </p:nvSpPr>
        <p:spPr>
          <a:xfrm>
            <a:off x="838200" y="1825625"/>
            <a:ext cx="6505575" cy="4351338"/>
          </a:xfrm>
        </p:spPr>
        <p:txBody>
          <a:bodyPr>
            <a:normAutofit/>
          </a:bodyPr>
          <a:lstStyle/>
          <a:p>
            <a:r>
              <a:rPr lang="en-GB" sz="2000" dirty="0"/>
              <a:t>Each title deed should be checked for incumbrances such as easements and covenants. </a:t>
            </a:r>
          </a:p>
          <a:p>
            <a:r>
              <a:rPr lang="en-GB" sz="2000" dirty="0"/>
              <a:t>Easements will often appear in a conveyance beginning with the words ‘EXCEPTING AND RESERVING’. </a:t>
            </a:r>
          </a:p>
          <a:p>
            <a:r>
              <a:rPr lang="en-GB" sz="2000" dirty="0"/>
              <a:t>These words indicate that on an earlier sale, the seller was reserving an easement of some kind over the land being sold, such as a right of way. </a:t>
            </a:r>
          </a:p>
          <a:p>
            <a:r>
              <a:rPr lang="en-GB" sz="2000" dirty="0"/>
              <a:t>The words ‘SUBJECT TO’ also are used to introduce an incumbrance, such as an obligation to pay towards the maintenance of a road.</a:t>
            </a:r>
          </a:p>
          <a:p>
            <a:r>
              <a:rPr lang="en-GB" sz="2000" dirty="0"/>
              <a:t>There might also be restrictive and positive covenants the buyers entered into on previous sales</a:t>
            </a:r>
          </a:p>
        </p:txBody>
      </p:sp>
      <p:pic>
        <p:nvPicPr>
          <p:cNvPr id="5" name="Picture 4" descr="Pen placed on top of a signature line">
            <a:extLst>
              <a:ext uri="{FF2B5EF4-FFF2-40B4-BE49-F238E27FC236}">
                <a16:creationId xmlns:a16="http://schemas.microsoft.com/office/drawing/2014/main" id="{CAC2EB01-9298-4438-3599-62BA868C598B}"/>
              </a:ext>
            </a:extLst>
          </p:cNvPr>
          <p:cNvPicPr>
            <a:picLocks noChangeAspect="1"/>
          </p:cNvPicPr>
          <p:nvPr/>
        </p:nvPicPr>
        <p:blipFill rotWithShape="1">
          <a:blip r:embed="rId2"/>
          <a:srcRect l="57645" r="7751" b="-2"/>
          <a:stretch/>
        </p:blipFill>
        <p:spPr>
          <a:xfrm>
            <a:off x="7737635" y="-1"/>
            <a:ext cx="3555205" cy="6858001"/>
          </a:xfrm>
          <a:prstGeom prst="rect">
            <a:avLst/>
          </a:prstGeom>
        </p:spPr>
      </p:pic>
      <p:sp>
        <p:nvSpPr>
          <p:cNvPr id="9" name="Rectangle 8">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742981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768F1-D047-545A-C9B6-09AC122BB3F2}"/>
              </a:ext>
            </a:extLst>
          </p:cNvPr>
          <p:cNvSpPr>
            <a:spLocks noGrp="1"/>
          </p:cNvSpPr>
          <p:nvPr>
            <p:ph type="title"/>
          </p:nvPr>
        </p:nvSpPr>
        <p:spPr>
          <a:xfrm>
            <a:off x="572493" y="238539"/>
            <a:ext cx="11018520" cy="1434415"/>
          </a:xfrm>
        </p:spPr>
        <p:txBody>
          <a:bodyPr anchor="b">
            <a:normAutofit/>
          </a:bodyPr>
          <a:lstStyle/>
          <a:p>
            <a:r>
              <a:rPr lang="en-GB" sz="5400"/>
              <a:t>Execution</a:t>
            </a:r>
          </a:p>
        </p:txBody>
      </p:sp>
      <p:sp>
        <p:nvSpPr>
          <p:cNvPr id="1434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9809DC-0EB6-7650-16FB-6D67622BA7BB}"/>
              </a:ext>
            </a:extLst>
          </p:cNvPr>
          <p:cNvSpPr>
            <a:spLocks noGrp="1"/>
          </p:cNvSpPr>
          <p:nvPr>
            <p:ph idx="1"/>
          </p:nvPr>
        </p:nvSpPr>
        <p:spPr>
          <a:xfrm>
            <a:off x="572493" y="2071316"/>
            <a:ext cx="6713552" cy="4119172"/>
          </a:xfrm>
        </p:spPr>
        <p:txBody>
          <a:bodyPr anchor="t">
            <a:normAutofit/>
          </a:bodyPr>
          <a:lstStyle/>
          <a:p>
            <a:r>
              <a:rPr lang="en-GB" sz="3200" dirty="0"/>
              <a:t>Each document should be checked to ensure that it was properly executed. </a:t>
            </a:r>
          </a:p>
          <a:p>
            <a:r>
              <a:rPr lang="en-GB" sz="3200" dirty="0"/>
              <a:t>Most documents in a conveyancing transaction will need to be executed as a deed (s 52 Law of Property Act 1925), so the formalities for execution as a deed must have been complied with. </a:t>
            </a:r>
          </a:p>
        </p:txBody>
      </p:sp>
      <p:pic>
        <p:nvPicPr>
          <p:cNvPr id="14338" name="Picture 2" descr="How to Witness (Execute) your Deed Poll - Deed Polls Online">
            <a:extLst>
              <a:ext uri="{FF2B5EF4-FFF2-40B4-BE49-F238E27FC236}">
                <a16:creationId xmlns:a16="http://schemas.microsoft.com/office/drawing/2014/main" id="{324869E4-6501-8DDE-7776-041862077C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68" r="1749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89583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7" name="Rectangle 1536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D6684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796BEF-DEFE-5B10-F27E-B6F16F297E96}"/>
              </a:ext>
            </a:extLst>
          </p:cNvPr>
          <p:cNvSpPr>
            <a:spLocks noGrp="1"/>
          </p:cNvSpPr>
          <p:nvPr>
            <p:ph type="title"/>
          </p:nvPr>
        </p:nvSpPr>
        <p:spPr>
          <a:xfrm>
            <a:off x="524256" y="491260"/>
            <a:ext cx="6594189" cy="1625210"/>
          </a:xfrm>
        </p:spPr>
        <p:txBody>
          <a:bodyPr>
            <a:normAutofit/>
          </a:bodyPr>
          <a:lstStyle/>
          <a:p>
            <a:r>
              <a:rPr lang="en-GB">
                <a:solidFill>
                  <a:srgbClr val="FFFFFF"/>
                </a:solidFill>
              </a:rPr>
              <a:t>Deed</a:t>
            </a:r>
          </a:p>
        </p:txBody>
      </p:sp>
      <p:pic>
        <p:nvPicPr>
          <p:cNvPr id="15362" name="Picture 2" descr="FAQ Series: Can You Sell a House Without the Deeds?">
            <a:extLst>
              <a:ext uri="{FF2B5EF4-FFF2-40B4-BE49-F238E27FC236}">
                <a16:creationId xmlns:a16="http://schemas.microsoft.com/office/drawing/2014/main" id="{C213B9EB-F6DB-CB75-0E3A-D7B0088EF4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126"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5369" name="Rectangle 1536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B48A116-40F3-6A37-61DC-1C4E8778F287}"/>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A deed is defined in s 1(2) Law of Property (Miscellaneous Provisions) Act 1925 and must: </a:t>
            </a:r>
          </a:p>
          <a:p>
            <a:pPr marL="0" indent="0">
              <a:buNone/>
            </a:pPr>
            <a:r>
              <a:rPr lang="en-GB" sz="2000">
                <a:solidFill>
                  <a:srgbClr val="FFFFFF"/>
                </a:solidFill>
              </a:rPr>
              <a:t>(a) be in writing </a:t>
            </a:r>
          </a:p>
          <a:p>
            <a:pPr marL="0" indent="0">
              <a:buNone/>
            </a:pPr>
            <a:r>
              <a:rPr lang="en-GB" sz="2000">
                <a:solidFill>
                  <a:srgbClr val="FFFFFF"/>
                </a:solidFill>
              </a:rPr>
              <a:t>(b) make it clear on the face of it that it is a deed </a:t>
            </a:r>
          </a:p>
          <a:p>
            <a:pPr marL="0" indent="0">
              <a:buNone/>
            </a:pPr>
            <a:r>
              <a:rPr lang="en-GB" sz="2000">
                <a:solidFill>
                  <a:srgbClr val="FFFFFF"/>
                </a:solidFill>
              </a:rPr>
              <a:t>(c) be signed by the person granting the interest in the presence of a witness who ‘attests’ the signature (ie provides evidence of it) </a:t>
            </a:r>
          </a:p>
          <a:p>
            <a:pPr marL="0" indent="0">
              <a:buNone/>
            </a:pPr>
            <a:r>
              <a:rPr lang="en-GB" sz="2000">
                <a:solidFill>
                  <a:srgbClr val="FFFFFF"/>
                </a:solidFill>
              </a:rPr>
              <a:t>(d) be delivered as a deed.</a:t>
            </a:r>
          </a:p>
          <a:p>
            <a:endParaRPr lang="en-GB" sz="2000">
              <a:solidFill>
                <a:srgbClr val="FFFFFF"/>
              </a:solidFill>
            </a:endParaRPr>
          </a:p>
        </p:txBody>
      </p:sp>
    </p:spTree>
    <p:extLst>
      <p:ext uri="{BB962C8B-B14F-4D97-AF65-F5344CB8AC3E}">
        <p14:creationId xmlns:p14="http://schemas.microsoft.com/office/powerpoint/2010/main" val="25468600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2116D-86B3-7863-78A8-2E73C6FB59E0}"/>
              </a:ext>
            </a:extLst>
          </p:cNvPr>
          <p:cNvSpPr>
            <a:spLocks noGrp="1"/>
          </p:cNvSpPr>
          <p:nvPr>
            <p:ph type="title"/>
          </p:nvPr>
        </p:nvSpPr>
        <p:spPr/>
        <p:txBody>
          <a:bodyPr/>
          <a:lstStyle/>
          <a:p>
            <a:r>
              <a:rPr lang="en-GB" dirty="0"/>
              <a:t>Land Charges Searches</a:t>
            </a:r>
          </a:p>
        </p:txBody>
      </p:sp>
      <p:sp>
        <p:nvSpPr>
          <p:cNvPr id="3" name="Content Placeholder 2">
            <a:extLst>
              <a:ext uri="{FF2B5EF4-FFF2-40B4-BE49-F238E27FC236}">
                <a16:creationId xmlns:a16="http://schemas.microsoft.com/office/drawing/2014/main" id="{87758259-61BA-FB59-F2C1-4E9A4E0FB1BE}"/>
              </a:ext>
            </a:extLst>
          </p:cNvPr>
          <p:cNvSpPr>
            <a:spLocks noGrp="1"/>
          </p:cNvSpPr>
          <p:nvPr>
            <p:ph idx="1"/>
          </p:nvPr>
        </p:nvSpPr>
        <p:spPr/>
        <p:txBody>
          <a:bodyPr/>
          <a:lstStyle/>
          <a:p>
            <a:r>
              <a:rPr lang="en-GB" dirty="0"/>
              <a:t>Some incumbrances, notably restrictive covenants, will only bind unregistered land if they are correctly registered as a land charge at the central Land Charges Department in Plymouth. </a:t>
            </a:r>
          </a:p>
          <a:p>
            <a:r>
              <a:rPr lang="en-GB" dirty="0"/>
              <a:t>Immediately after such an incumbrance was created, the solicitor acting for the person who owned the land that benefited from the incumbrance should have registered the land charge. </a:t>
            </a:r>
          </a:p>
          <a:p>
            <a:r>
              <a:rPr lang="en-GB" dirty="0"/>
              <a:t>The registration should have been against the name of the person (the ‘estate owner’) who owned the legal estate in the land bound by the incumbrance. </a:t>
            </a:r>
          </a:p>
        </p:txBody>
      </p:sp>
    </p:spTree>
    <p:extLst>
      <p:ext uri="{BB962C8B-B14F-4D97-AF65-F5344CB8AC3E}">
        <p14:creationId xmlns:p14="http://schemas.microsoft.com/office/powerpoint/2010/main" val="1414906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134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D352CC-5B9E-2C98-5A06-09A5B005C627}"/>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Common Types of Land Charges</a:t>
            </a:r>
          </a:p>
        </p:txBody>
      </p:sp>
      <p:pic>
        <p:nvPicPr>
          <p:cNvPr id="4" name="Content Placeholder 3" descr="Graphical user interface, application, Word&#10;&#10;Description automatically generated">
            <a:extLst>
              <a:ext uri="{FF2B5EF4-FFF2-40B4-BE49-F238E27FC236}">
                <a16:creationId xmlns:a16="http://schemas.microsoft.com/office/drawing/2014/main" id="{D605E591-C2CF-4930-2562-04072F963977}"/>
              </a:ext>
            </a:extLst>
          </p:cNvPr>
          <p:cNvPicPr>
            <a:picLocks noGrp="1" noChangeAspect="1"/>
          </p:cNvPicPr>
          <p:nvPr>
            <p:ph idx="1"/>
          </p:nvPr>
        </p:nvPicPr>
        <p:blipFill rotWithShape="1">
          <a:blip r:embed="rId2"/>
          <a:srcRect l="24430" t="59332" r="35090" b="15364"/>
          <a:stretch/>
        </p:blipFill>
        <p:spPr bwMode="auto">
          <a:xfrm>
            <a:off x="4207933" y="1896596"/>
            <a:ext cx="7347537" cy="3065784"/>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40903348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6D042-E4A0-10A6-B08A-B7C8B7FAC8AC}"/>
              </a:ext>
            </a:extLst>
          </p:cNvPr>
          <p:cNvSpPr>
            <a:spLocks noGrp="1"/>
          </p:cNvSpPr>
          <p:nvPr>
            <p:ph type="title"/>
          </p:nvPr>
        </p:nvSpPr>
        <p:spPr>
          <a:xfrm>
            <a:off x="838200" y="365125"/>
            <a:ext cx="6505575" cy="1325563"/>
          </a:xfrm>
        </p:spPr>
        <p:txBody>
          <a:bodyPr>
            <a:normAutofit/>
          </a:bodyPr>
          <a:lstStyle/>
          <a:p>
            <a:r>
              <a:rPr lang="en-GB" dirty="0"/>
              <a:t>Land Charge Example</a:t>
            </a:r>
          </a:p>
        </p:txBody>
      </p:sp>
      <p:sp>
        <p:nvSpPr>
          <p:cNvPr id="3" name="Content Placeholder 2">
            <a:extLst>
              <a:ext uri="{FF2B5EF4-FFF2-40B4-BE49-F238E27FC236}">
                <a16:creationId xmlns:a16="http://schemas.microsoft.com/office/drawing/2014/main" id="{2C1709F6-99E6-EB78-378B-083F924C0598}"/>
              </a:ext>
            </a:extLst>
          </p:cNvPr>
          <p:cNvSpPr>
            <a:spLocks noGrp="1"/>
          </p:cNvSpPr>
          <p:nvPr>
            <p:ph idx="1"/>
          </p:nvPr>
        </p:nvSpPr>
        <p:spPr>
          <a:xfrm>
            <a:off x="838200" y="1825625"/>
            <a:ext cx="6505575" cy="4351338"/>
          </a:xfrm>
        </p:spPr>
        <p:txBody>
          <a:bodyPr>
            <a:normAutofit/>
          </a:bodyPr>
          <a:lstStyle/>
          <a:p>
            <a:r>
              <a:rPr lang="en-GB" sz="2200" b="0" i="0">
                <a:effectLst/>
                <a:latin typeface="Allerta"/>
              </a:rPr>
              <a:t>For example, </a:t>
            </a:r>
            <a:r>
              <a:rPr lang="en-GB" sz="2200" b="0" i="0" err="1">
                <a:effectLst/>
                <a:latin typeface="Allerta"/>
              </a:rPr>
              <a:t>Sahin</a:t>
            </a:r>
            <a:r>
              <a:rPr lang="en-GB" sz="2200" b="0" i="0">
                <a:effectLst/>
                <a:latin typeface="Allerta"/>
              </a:rPr>
              <a:t> owns </a:t>
            </a:r>
            <a:r>
              <a:rPr lang="en-GB" sz="2200" b="0" i="0" err="1">
                <a:effectLst/>
                <a:latin typeface="Allerta"/>
              </a:rPr>
              <a:t>Greatgables</a:t>
            </a:r>
            <a:r>
              <a:rPr lang="en-GB" sz="2200" b="0" i="0">
                <a:effectLst/>
                <a:latin typeface="Allerta"/>
              </a:rPr>
              <a:t>. </a:t>
            </a:r>
          </a:p>
          <a:p>
            <a:r>
              <a:rPr lang="en-GB" sz="2200" b="0" i="0">
                <a:effectLst/>
                <a:latin typeface="Allerta"/>
              </a:rPr>
              <a:t>He sold off the part of </a:t>
            </a:r>
            <a:r>
              <a:rPr lang="en-GB" sz="2200" b="0" i="0" err="1">
                <a:effectLst/>
                <a:latin typeface="Allerta"/>
              </a:rPr>
              <a:t>Greatgables</a:t>
            </a:r>
            <a:r>
              <a:rPr lang="en-GB" sz="2200" b="0" i="0">
                <a:effectLst/>
                <a:latin typeface="Allerta"/>
              </a:rPr>
              <a:t> called The Field to Tom. </a:t>
            </a:r>
          </a:p>
          <a:p>
            <a:r>
              <a:rPr lang="en-GB" sz="2200" b="0" i="0">
                <a:effectLst/>
                <a:latin typeface="Allerta"/>
              </a:rPr>
              <a:t>In the deed of conveyance Tom covenanted (promised) that he would not build more than one house on The Field. This is known as a restrictive covenant. </a:t>
            </a:r>
          </a:p>
          <a:p>
            <a:r>
              <a:rPr lang="en-GB" sz="2200" b="0" i="0" err="1">
                <a:effectLst/>
                <a:latin typeface="Allerta"/>
              </a:rPr>
              <a:t>Sahin</a:t>
            </a:r>
            <a:r>
              <a:rPr lang="en-GB" sz="2200" b="0" i="0">
                <a:effectLst/>
                <a:latin typeface="Allerta"/>
              </a:rPr>
              <a:t> should protect the benefit of the restrictive covenant by means of a D(ii) land charge on the land charges register so that anybody who buys the land from Tom is bound by the same covenant.</a:t>
            </a:r>
            <a:endParaRPr lang="en-GB" sz="2200"/>
          </a:p>
        </p:txBody>
      </p:sp>
      <p:pic>
        <p:nvPicPr>
          <p:cNvPr id="5" name="Picture 4" descr="House in a field">
            <a:extLst>
              <a:ext uri="{FF2B5EF4-FFF2-40B4-BE49-F238E27FC236}">
                <a16:creationId xmlns:a16="http://schemas.microsoft.com/office/drawing/2014/main" id="{8E133959-20F1-3F24-53B1-2C9A647324E6}"/>
              </a:ext>
            </a:extLst>
          </p:cNvPr>
          <p:cNvPicPr>
            <a:picLocks noChangeAspect="1"/>
          </p:cNvPicPr>
          <p:nvPr/>
        </p:nvPicPr>
        <p:blipFill rotWithShape="1">
          <a:blip r:embed="rId2"/>
          <a:srcRect l="38090" r="26659" b="-1"/>
          <a:stretch/>
        </p:blipFill>
        <p:spPr>
          <a:xfrm>
            <a:off x="7737635" y="-1"/>
            <a:ext cx="3555205" cy="6858001"/>
          </a:xfrm>
          <a:prstGeom prst="rect">
            <a:avLst/>
          </a:prstGeom>
        </p:spPr>
      </p:pic>
      <p:sp>
        <p:nvSpPr>
          <p:cNvPr id="9" name="Rectangle 8">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926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68B9-0027-2153-EE04-775D0F728CC7}"/>
              </a:ext>
            </a:extLst>
          </p:cNvPr>
          <p:cNvSpPr>
            <a:spLocks noGrp="1"/>
          </p:cNvSpPr>
          <p:nvPr>
            <p:ph type="title"/>
          </p:nvPr>
        </p:nvSpPr>
        <p:spPr/>
        <p:txBody>
          <a:bodyPr/>
          <a:lstStyle/>
          <a:p>
            <a:r>
              <a:rPr lang="en-GB" dirty="0"/>
              <a:t>Land Charges – so what do we do?</a:t>
            </a:r>
          </a:p>
        </p:txBody>
      </p:sp>
      <p:sp>
        <p:nvSpPr>
          <p:cNvPr id="3" name="Content Placeholder 2">
            <a:extLst>
              <a:ext uri="{FF2B5EF4-FFF2-40B4-BE49-F238E27FC236}">
                <a16:creationId xmlns:a16="http://schemas.microsoft.com/office/drawing/2014/main" id="{66C94803-6F86-E493-9B7B-6D4D8F53156C}"/>
              </a:ext>
            </a:extLst>
          </p:cNvPr>
          <p:cNvSpPr>
            <a:spLocks noGrp="1"/>
          </p:cNvSpPr>
          <p:nvPr>
            <p:ph idx="1"/>
          </p:nvPr>
        </p:nvSpPr>
        <p:spPr/>
        <p:txBody>
          <a:bodyPr>
            <a:normAutofit fontScale="92500" lnSpcReduction="10000"/>
          </a:bodyPr>
          <a:lstStyle/>
          <a:p>
            <a:r>
              <a:rPr lang="en-GB" dirty="0"/>
              <a:t>As part of an investigation of an unregistered title, a solicitor must ensure that valid searches have been made against the names of all the estate owners revealed in the epitome of title and the attached documents, even if their period of ownership pre-dates the root of title. </a:t>
            </a:r>
          </a:p>
          <a:p>
            <a:r>
              <a:rPr lang="en-GB" dirty="0"/>
              <a:t>The search, on form K15, should be against each estate owner for the period that they owned the land. </a:t>
            </a:r>
          </a:p>
          <a:p>
            <a:r>
              <a:rPr lang="en-GB" dirty="0"/>
              <a:t>Only the years need be entered onto the K15 form, not the precise dates. </a:t>
            </a:r>
          </a:p>
          <a:p>
            <a:r>
              <a:rPr lang="en-GB" dirty="0"/>
              <a:t>If there is uncertainty about the exact years someone owned the land, then the search should be for any years that the individual might have done so. So, if in doubt, the solicitor should search back to 1926, when the land charges system was introduced. It is possible to rely on valid searches done by others in the past, on previous sales. </a:t>
            </a:r>
          </a:p>
        </p:txBody>
      </p:sp>
    </p:spTree>
    <p:extLst>
      <p:ext uri="{BB962C8B-B14F-4D97-AF65-F5344CB8AC3E}">
        <p14:creationId xmlns:p14="http://schemas.microsoft.com/office/powerpoint/2010/main" val="36866049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descr="Graphical user interface, application, Word&#10;&#10;Description automatically generated">
            <a:extLst>
              <a:ext uri="{FF2B5EF4-FFF2-40B4-BE49-F238E27FC236}">
                <a16:creationId xmlns:a16="http://schemas.microsoft.com/office/drawing/2014/main" id="{8CFA5B5E-E79E-6784-97E0-D632F934D7DC}"/>
              </a:ext>
            </a:extLst>
          </p:cNvPr>
          <p:cNvPicPr>
            <a:picLocks noGrp="1" noChangeAspect="1"/>
          </p:cNvPicPr>
          <p:nvPr>
            <p:ph idx="1"/>
          </p:nvPr>
        </p:nvPicPr>
        <p:blipFill rotWithShape="1">
          <a:blip r:embed="rId2"/>
          <a:srcRect l="28504" t="26297" r="23040" b="15221"/>
          <a:stretch/>
        </p:blipFill>
        <p:spPr bwMode="auto">
          <a:xfrm>
            <a:off x="5280025" y="706438"/>
            <a:ext cx="6269038" cy="5032375"/>
          </a:xfrm>
          <a:prstGeom prst="rect">
            <a:avLst/>
          </a:prstGeom>
          <a:extLst>
            <a:ext uri="{53640926-AAD7-44D8-BBD7-CCE9431645EC}">
              <a14:shadowObscured xmlns:a14="http://schemas.microsoft.com/office/drawing/2010/main"/>
            </a:ext>
          </a:extLst>
        </p:spPr>
      </p:pic>
      <p:pic>
        <p:nvPicPr>
          <p:cNvPr id="5" name="Picture 4" descr="Graphical user interface, application, Word&#10;&#10;Description automatically generated">
            <a:extLst>
              <a:ext uri="{FF2B5EF4-FFF2-40B4-BE49-F238E27FC236}">
                <a16:creationId xmlns:a16="http://schemas.microsoft.com/office/drawing/2014/main" id="{CFFE5088-2E9B-777F-50C3-7A4E6EB96A78}"/>
              </a:ext>
            </a:extLst>
          </p:cNvPr>
          <p:cNvPicPr>
            <a:picLocks noChangeAspect="1"/>
          </p:cNvPicPr>
          <p:nvPr/>
        </p:nvPicPr>
        <p:blipFill rotWithShape="1">
          <a:blip r:embed="rId3"/>
          <a:srcRect t="33654" b="56624"/>
          <a:stretch/>
        </p:blipFill>
        <p:spPr bwMode="auto">
          <a:xfrm>
            <a:off x="5280025" y="5458266"/>
            <a:ext cx="6269038" cy="1125414"/>
          </a:xfrm>
          <a:prstGeom prst="rect">
            <a:avLst/>
          </a:prstGeom>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67BBCC9A-DDC2-4365-5715-8B6C5A8EC2CF}"/>
              </a:ext>
            </a:extLst>
          </p:cNvPr>
          <p:cNvSpPr>
            <a:spLocks noGrp="1"/>
          </p:cNvSpPr>
          <p:nvPr>
            <p:ph type="title"/>
          </p:nvPr>
        </p:nvSpPr>
        <p:spPr>
          <a:xfrm>
            <a:off x="943277" y="712269"/>
            <a:ext cx="3370998" cy="5502264"/>
          </a:xfrm>
        </p:spPr>
        <p:txBody>
          <a:bodyPr vert="horz" lIns="91440" tIns="45720" rIns="91440" bIns="45720" rtlCol="0">
            <a:normAutofit/>
          </a:bodyPr>
          <a:lstStyle/>
          <a:p>
            <a:r>
              <a:rPr lang="en-US" kern="1200" dirty="0">
                <a:solidFill>
                  <a:srgbClr val="FFFFFF"/>
                </a:solidFill>
                <a:latin typeface="+mj-lt"/>
                <a:ea typeface="+mj-ea"/>
                <a:cs typeface="+mj-cs"/>
              </a:rPr>
              <a:t>Task – who should you search?</a:t>
            </a:r>
          </a:p>
        </p:txBody>
      </p:sp>
    </p:spTree>
    <p:extLst>
      <p:ext uri="{BB962C8B-B14F-4D97-AF65-F5344CB8AC3E}">
        <p14:creationId xmlns:p14="http://schemas.microsoft.com/office/powerpoint/2010/main" val="14687956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9D338-E4F6-51AA-3D7A-CF95CE4840A2}"/>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600" kern="1200">
                <a:solidFill>
                  <a:schemeClr val="bg1"/>
                </a:solidFill>
                <a:latin typeface="+mj-lt"/>
                <a:ea typeface="+mj-ea"/>
                <a:cs typeface="+mj-cs"/>
              </a:rPr>
              <a:t>Task - Answer</a:t>
            </a:r>
          </a:p>
        </p:txBody>
      </p:sp>
      <p:pic>
        <p:nvPicPr>
          <p:cNvPr id="4" name="Content Placeholder 3" descr="Graphical user interface, application, Word&#10;&#10;Description automatically generated">
            <a:extLst>
              <a:ext uri="{FF2B5EF4-FFF2-40B4-BE49-F238E27FC236}">
                <a16:creationId xmlns:a16="http://schemas.microsoft.com/office/drawing/2014/main" id="{D7CAD8E1-1971-AA9B-C66F-0B2940A73F50}"/>
              </a:ext>
            </a:extLst>
          </p:cNvPr>
          <p:cNvPicPr>
            <a:picLocks noGrp="1" noChangeAspect="1"/>
          </p:cNvPicPr>
          <p:nvPr>
            <p:ph idx="1"/>
          </p:nvPr>
        </p:nvPicPr>
        <p:blipFill rotWithShape="1">
          <a:blip r:embed="rId2"/>
          <a:srcRect l="27175" t="43501" r="22046" b="22580"/>
          <a:stretch/>
        </p:blipFill>
        <p:spPr bwMode="auto">
          <a:xfrm>
            <a:off x="4038600" y="1824797"/>
            <a:ext cx="7188199" cy="3205016"/>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059642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508AD7-9642-8226-9DF7-677AE6C4CC3D}"/>
              </a:ext>
            </a:extLst>
          </p:cNvPr>
          <p:cNvSpPr>
            <a:spLocks noGrp="1"/>
          </p:cNvSpPr>
          <p:nvPr>
            <p:ph type="title"/>
          </p:nvPr>
        </p:nvSpPr>
        <p:spPr>
          <a:xfrm>
            <a:off x="524741" y="620392"/>
            <a:ext cx="3808268" cy="5504688"/>
          </a:xfrm>
        </p:spPr>
        <p:txBody>
          <a:bodyPr>
            <a:normAutofit/>
          </a:bodyPr>
          <a:lstStyle/>
          <a:p>
            <a:r>
              <a:rPr lang="en-GB" sz="4700">
                <a:solidFill>
                  <a:schemeClr val="bg1"/>
                </a:solidFill>
              </a:rPr>
              <a:t>Issues that might be revealed in an investigation of title and what to do about them!</a:t>
            </a:r>
          </a:p>
        </p:txBody>
      </p:sp>
      <p:graphicFrame>
        <p:nvGraphicFramePr>
          <p:cNvPr id="5" name="Content Placeholder 2">
            <a:extLst>
              <a:ext uri="{FF2B5EF4-FFF2-40B4-BE49-F238E27FC236}">
                <a16:creationId xmlns:a16="http://schemas.microsoft.com/office/drawing/2014/main" id="{97DD5AFE-CEFB-D855-FDBF-7A46BC2C0619}"/>
              </a:ext>
            </a:extLst>
          </p:cNvPr>
          <p:cNvGraphicFramePr>
            <a:graphicFrameLocks noGrp="1"/>
          </p:cNvGraphicFramePr>
          <p:nvPr>
            <p:ph idx="1"/>
            <p:extLst>
              <p:ext uri="{D42A27DB-BD31-4B8C-83A1-F6EECF244321}">
                <p14:modId xmlns:p14="http://schemas.microsoft.com/office/powerpoint/2010/main" val="272359780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07301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4" name="Rectangle 16390">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93" name="Freeform: Shape 16392">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6395" name="Freeform: Shape 16394">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397" name="Freeform: Shape 16396">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26565F3-F21F-CD27-96E5-A35BF8D5BFBF}"/>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5400" kern="1200">
                <a:solidFill>
                  <a:schemeClr val="tx1"/>
                </a:solidFill>
                <a:latin typeface="+mj-lt"/>
                <a:ea typeface="+mj-ea"/>
                <a:cs typeface="+mj-cs"/>
              </a:rPr>
              <a:t>Easements </a:t>
            </a:r>
          </a:p>
        </p:txBody>
      </p:sp>
      <p:pic>
        <p:nvPicPr>
          <p:cNvPr id="16386" name="Picture 2" descr="What is easement? Definition and examples - Market Business News">
            <a:extLst>
              <a:ext uri="{FF2B5EF4-FFF2-40B4-BE49-F238E27FC236}">
                <a16:creationId xmlns:a16="http://schemas.microsoft.com/office/drawing/2014/main" id="{059644AF-F476-CE0B-6BC1-33C00FADCA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280281" y="643469"/>
            <a:ext cx="5903281" cy="557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2134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F2EEC-E465-44BC-197D-E58FF4227E3D}"/>
              </a:ext>
            </a:extLst>
          </p:cNvPr>
          <p:cNvSpPr>
            <a:spLocks noGrp="1"/>
          </p:cNvSpPr>
          <p:nvPr>
            <p:ph type="title"/>
          </p:nvPr>
        </p:nvSpPr>
        <p:spPr>
          <a:xfrm>
            <a:off x="841248" y="256032"/>
            <a:ext cx="10506456" cy="1014984"/>
          </a:xfrm>
        </p:spPr>
        <p:txBody>
          <a:bodyPr anchor="b">
            <a:normAutofit/>
          </a:bodyPr>
          <a:lstStyle/>
          <a:p>
            <a:r>
              <a:rPr lang="en-GB" dirty="0"/>
              <a:t>Easements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2">
            <a:extLst>
              <a:ext uri="{FF2B5EF4-FFF2-40B4-BE49-F238E27FC236}">
                <a16:creationId xmlns:a16="http://schemas.microsoft.com/office/drawing/2014/main" id="{C594002B-2BB9-8765-16AF-66E7BA9CF125}"/>
              </a:ext>
            </a:extLst>
          </p:cNvPr>
          <p:cNvGraphicFramePr>
            <a:graphicFrameLocks noGrp="1"/>
          </p:cNvGraphicFramePr>
          <p:nvPr>
            <p:ph idx="1"/>
            <p:extLst>
              <p:ext uri="{D42A27DB-BD31-4B8C-83A1-F6EECF244321}">
                <p14:modId xmlns:p14="http://schemas.microsoft.com/office/powerpoint/2010/main" val="74205080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66147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Graphical user interface, application, Word&#10;&#10;Description automatically generated">
            <a:extLst>
              <a:ext uri="{FF2B5EF4-FFF2-40B4-BE49-F238E27FC236}">
                <a16:creationId xmlns:a16="http://schemas.microsoft.com/office/drawing/2014/main" id="{6AA252AD-A322-AFC0-F48F-1851EDE5BDD4}"/>
              </a:ext>
            </a:extLst>
          </p:cNvPr>
          <p:cNvPicPr>
            <a:picLocks noGrp="1" noChangeAspect="1"/>
          </p:cNvPicPr>
          <p:nvPr>
            <p:ph idx="1"/>
          </p:nvPr>
        </p:nvPicPr>
        <p:blipFill rotWithShape="1">
          <a:blip r:embed="rId2"/>
          <a:srcRect l="29996" t="36896" r="23634" b="8011"/>
          <a:stretch/>
        </p:blipFill>
        <p:spPr bwMode="auto">
          <a:xfrm>
            <a:off x="1035050" y="2384425"/>
            <a:ext cx="4583113" cy="3616325"/>
          </a:xfrm>
          <a:prstGeom prst="rect">
            <a:avLst/>
          </a:prstGeom>
          <a:extLst>
            <a:ext uri="{53640926-AAD7-44D8-BBD7-CCE9431645EC}">
              <a14:shadowObscured xmlns:a14="http://schemas.microsoft.com/office/drawing/2010/main"/>
            </a:ext>
          </a:extLst>
        </p:spPr>
      </p:pic>
      <p:pic>
        <p:nvPicPr>
          <p:cNvPr id="17410" name="Picture 2" descr="Process Heating for Mining &amp; Minerals | Sigma Thermal">
            <a:extLst>
              <a:ext uri="{FF2B5EF4-FFF2-40B4-BE49-F238E27FC236}">
                <a16:creationId xmlns:a16="http://schemas.microsoft.com/office/drawing/2014/main" id="{31BBF5E1-DD23-4AC4-2395-3359623599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6425" y="2384425"/>
            <a:ext cx="5467350" cy="3616325"/>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7D753EC-53D8-5741-0F70-7E9CE4A44AB9}"/>
              </a:ext>
            </a:extLst>
          </p:cNvPr>
          <p:cNvSpPr>
            <a:spLocks noGrp="1"/>
          </p:cNvSpPr>
          <p:nvPr>
            <p:ph type="title"/>
          </p:nvPr>
        </p:nvSpPr>
        <p:spPr>
          <a:xfrm>
            <a:off x="870204" y="606564"/>
            <a:ext cx="10451592" cy="1325563"/>
          </a:xfrm>
        </p:spPr>
        <p:txBody>
          <a:bodyPr anchor="ctr">
            <a:normAutofit/>
          </a:bodyPr>
          <a:lstStyle/>
          <a:p>
            <a:r>
              <a:rPr lang="en-GB" dirty="0"/>
              <a:t>Mines and Minerals</a:t>
            </a:r>
          </a:p>
        </p:txBody>
      </p:sp>
    </p:spTree>
    <p:extLst>
      <p:ext uri="{BB962C8B-B14F-4D97-AF65-F5344CB8AC3E}">
        <p14:creationId xmlns:p14="http://schemas.microsoft.com/office/powerpoint/2010/main" val="27878964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6CDD3-3BC0-737E-5005-FEEA7792DE2A}"/>
              </a:ext>
            </a:extLst>
          </p:cNvPr>
          <p:cNvSpPr>
            <a:spLocks noGrp="1"/>
          </p:cNvSpPr>
          <p:nvPr>
            <p:ph type="title"/>
          </p:nvPr>
        </p:nvSpPr>
        <p:spPr>
          <a:xfrm>
            <a:off x="841248" y="256032"/>
            <a:ext cx="10506456" cy="1014984"/>
          </a:xfrm>
        </p:spPr>
        <p:txBody>
          <a:bodyPr anchor="b">
            <a:normAutofit/>
          </a:bodyPr>
          <a:lstStyle/>
          <a:p>
            <a:r>
              <a:rPr lang="en-GB" dirty="0"/>
              <a:t>Co-ownership</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A5AECA0-236C-A4ED-7A6A-90EAC1945C8C}"/>
              </a:ext>
            </a:extLst>
          </p:cNvPr>
          <p:cNvGraphicFramePr>
            <a:graphicFrameLocks noGrp="1"/>
          </p:cNvGraphicFramePr>
          <p:nvPr>
            <p:ph idx="1"/>
            <p:extLst>
              <p:ext uri="{D42A27DB-BD31-4B8C-83A1-F6EECF244321}">
                <p14:modId xmlns:p14="http://schemas.microsoft.com/office/powerpoint/2010/main" val="361874455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3395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ADF977-8AF5-DF91-2FB2-C52FA066C0F9}"/>
              </a:ext>
            </a:extLst>
          </p:cNvPr>
          <p:cNvSpPr>
            <a:spLocks noGrp="1"/>
          </p:cNvSpPr>
          <p:nvPr>
            <p:ph type="title"/>
          </p:nvPr>
        </p:nvSpPr>
        <p:spPr>
          <a:xfrm>
            <a:off x="838200" y="365125"/>
            <a:ext cx="10515600" cy="1325563"/>
          </a:xfrm>
        </p:spPr>
        <p:txBody>
          <a:bodyPr>
            <a:normAutofit/>
          </a:bodyPr>
          <a:lstStyle/>
          <a:p>
            <a:pPr algn="ctr"/>
            <a:r>
              <a:rPr lang="en-GB" dirty="0"/>
              <a:t>Joint Tenancy</a:t>
            </a:r>
            <a:endParaRPr lang="en-GB"/>
          </a:p>
        </p:txBody>
      </p:sp>
      <p:graphicFrame>
        <p:nvGraphicFramePr>
          <p:cNvPr id="5" name="Content Placeholder 2">
            <a:extLst>
              <a:ext uri="{FF2B5EF4-FFF2-40B4-BE49-F238E27FC236}">
                <a16:creationId xmlns:a16="http://schemas.microsoft.com/office/drawing/2014/main" id="{0E7E9793-AB58-DEC4-0D2D-D4AEB67AE754}"/>
              </a:ext>
            </a:extLst>
          </p:cNvPr>
          <p:cNvGraphicFramePr>
            <a:graphicFrameLocks noGrp="1"/>
          </p:cNvGraphicFramePr>
          <p:nvPr>
            <p:ph idx="1"/>
            <p:extLst>
              <p:ext uri="{D42A27DB-BD31-4B8C-83A1-F6EECF244321}">
                <p14:modId xmlns:p14="http://schemas.microsoft.com/office/powerpoint/2010/main" val="10420368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82684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A1F0A6-91CA-CD63-7F06-1BB3FFD18AA3}"/>
              </a:ext>
            </a:extLst>
          </p:cNvPr>
          <p:cNvSpPr>
            <a:spLocks noGrp="1"/>
          </p:cNvSpPr>
          <p:nvPr>
            <p:ph type="title"/>
          </p:nvPr>
        </p:nvSpPr>
        <p:spPr>
          <a:xfrm>
            <a:off x="838200" y="365125"/>
            <a:ext cx="10515600" cy="1325563"/>
          </a:xfrm>
        </p:spPr>
        <p:txBody>
          <a:bodyPr>
            <a:normAutofit/>
          </a:bodyPr>
          <a:lstStyle/>
          <a:p>
            <a:pPr algn="ctr"/>
            <a:r>
              <a:rPr lang="en-GB" dirty="0"/>
              <a:t>Tenancy in Common</a:t>
            </a:r>
            <a:endParaRPr lang="en-GB"/>
          </a:p>
        </p:txBody>
      </p:sp>
      <p:graphicFrame>
        <p:nvGraphicFramePr>
          <p:cNvPr id="5" name="Content Placeholder 2">
            <a:extLst>
              <a:ext uri="{FF2B5EF4-FFF2-40B4-BE49-F238E27FC236}">
                <a16:creationId xmlns:a16="http://schemas.microsoft.com/office/drawing/2014/main" id="{AA4B458D-D7C2-BB0A-3372-EE9A38727669}"/>
              </a:ext>
            </a:extLst>
          </p:cNvPr>
          <p:cNvGraphicFramePr>
            <a:graphicFrameLocks noGrp="1"/>
          </p:cNvGraphicFramePr>
          <p:nvPr>
            <p:ph idx="1"/>
            <p:extLst>
              <p:ext uri="{D42A27DB-BD31-4B8C-83A1-F6EECF244321}">
                <p14:modId xmlns:p14="http://schemas.microsoft.com/office/powerpoint/2010/main" val="22414856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84539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FFDF6-CA7B-8ED2-90CB-41ADD015324C}"/>
              </a:ext>
            </a:extLst>
          </p:cNvPr>
          <p:cNvSpPr>
            <a:spLocks noGrp="1"/>
          </p:cNvSpPr>
          <p:nvPr>
            <p:ph type="title"/>
          </p:nvPr>
        </p:nvSpPr>
        <p:spPr/>
        <p:txBody>
          <a:bodyPr/>
          <a:lstStyle/>
          <a:p>
            <a:endParaRPr lang="en-GB"/>
          </a:p>
        </p:txBody>
      </p:sp>
      <p:pic>
        <p:nvPicPr>
          <p:cNvPr id="4" name="Content Placeholder 3" descr="Graphical user interface, application, Word&#10;&#10;Description automatically generated">
            <a:extLst>
              <a:ext uri="{FF2B5EF4-FFF2-40B4-BE49-F238E27FC236}">
                <a16:creationId xmlns:a16="http://schemas.microsoft.com/office/drawing/2014/main" id="{74F97FC0-D4A5-5248-7E7A-CCE701D76AF8}"/>
              </a:ext>
            </a:extLst>
          </p:cNvPr>
          <p:cNvPicPr>
            <a:picLocks noGrp="1" noChangeAspect="1"/>
          </p:cNvPicPr>
          <p:nvPr>
            <p:ph idx="1"/>
          </p:nvPr>
        </p:nvPicPr>
        <p:blipFill rotWithShape="1">
          <a:blip r:embed="rId2"/>
          <a:srcRect l="23682" t="46120" r="24215" b="36928"/>
          <a:stretch/>
        </p:blipFill>
        <p:spPr bwMode="auto">
          <a:xfrm>
            <a:off x="838200" y="2860858"/>
            <a:ext cx="10515600" cy="228087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277838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480FDD-73E1-EA29-F477-A594F7893C6A}"/>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dirty="0">
                <a:solidFill>
                  <a:schemeClr val="tx1"/>
                </a:solidFill>
                <a:latin typeface="+mj-lt"/>
                <a:ea typeface="+mj-ea"/>
                <a:cs typeface="+mj-cs"/>
              </a:rPr>
              <a:t>Why do we need to know about co-ownership?</a:t>
            </a:r>
          </a:p>
        </p:txBody>
      </p:sp>
    </p:spTree>
    <p:extLst>
      <p:ext uri="{BB962C8B-B14F-4D97-AF65-F5344CB8AC3E}">
        <p14:creationId xmlns:p14="http://schemas.microsoft.com/office/powerpoint/2010/main" val="16671319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C822B5-1711-47FD-88D8-39AB1FECB657}"/>
              </a:ext>
            </a:extLst>
          </p:cNvPr>
          <p:cNvSpPr>
            <a:spLocks noGrp="1"/>
          </p:cNvSpPr>
          <p:nvPr>
            <p:ph type="title"/>
          </p:nvPr>
        </p:nvSpPr>
        <p:spPr>
          <a:xfrm>
            <a:off x="838200" y="365125"/>
            <a:ext cx="10515600" cy="1325563"/>
          </a:xfrm>
        </p:spPr>
        <p:txBody>
          <a:bodyPr>
            <a:normAutofit/>
          </a:bodyPr>
          <a:lstStyle/>
          <a:p>
            <a:pPr algn="ctr"/>
            <a:r>
              <a:rPr lang="en-GB" dirty="0"/>
              <a:t>Covenants</a:t>
            </a:r>
            <a:endParaRPr lang="en-GB"/>
          </a:p>
        </p:txBody>
      </p:sp>
      <p:graphicFrame>
        <p:nvGraphicFramePr>
          <p:cNvPr id="8" name="Content Placeholder 2">
            <a:extLst>
              <a:ext uri="{FF2B5EF4-FFF2-40B4-BE49-F238E27FC236}">
                <a16:creationId xmlns:a16="http://schemas.microsoft.com/office/drawing/2014/main" id="{988FFE29-78F8-29AE-6FB3-9B971ADD25AA}"/>
              </a:ext>
            </a:extLst>
          </p:cNvPr>
          <p:cNvGraphicFramePr>
            <a:graphicFrameLocks noGrp="1"/>
          </p:cNvGraphicFramePr>
          <p:nvPr>
            <p:ph idx="1"/>
            <p:extLst>
              <p:ext uri="{D42A27DB-BD31-4B8C-83A1-F6EECF244321}">
                <p14:modId xmlns:p14="http://schemas.microsoft.com/office/powerpoint/2010/main" val="30067346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76796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DA3087C-31D5-DB86-733A-F1D052A3D680}"/>
              </a:ext>
            </a:extLst>
          </p:cNvPr>
          <p:cNvSpPr>
            <a:spLocks noGrp="1"/>
          </p:cNvSpPr>
          <p:nvPr>
            <p:ph type="title"/>
          </p:nvPr>
        </p:nvSpPr>
        <p:spPr>
          <a:xfrm>
            <a:off x="838200" y="365125"/>
            <a:ext cx="5387502" cy="1325563"/>
          </a:xfrm>
        </p:spPr>
        <p:txBody>
          <a:bodyPr>
            <a:normAutofit/>
          </a:bodyPr>
          <a:lstStyle/>
          <a:p>
            <a:r>
              <a:rPr lang="en-GB" dirty="0"/>
              <a:t>Unknown Covenants </a:t>
            </a:r>
          </a:p>
        </p:txBody>
      </p:sp>
      <p:sp>
        <p:nvSpPr>
          <p:cNvPr id="3" name="Content Placeholder 2">
            <a:extLst>
              <a:ext uri="{FF2B5EF4-FFF2-40B4-BE49-F238E27FC236}">
                <a16:creationId xmlns:a16="http://schemas.microsoft.com/office/drawing/2014/main" id="{E310EA5C-B51C-A981-CE73-9EB4993D7DAB}"/>
              </a:ext>
            </a:extLst>
          </p:cNvPr>
          <p:cNvSpPr>
            <a:spLocks noGrp="1"/>
          </p:cNvSpPr>
          <p:nvPr>
            <p:ph idx="1"/>
          </p:nvPr>
        </p:nvSpPr>
        <p:spPr>
          <a:xfrm>
            <a:off x="838200" y="1825625"/>
            <a:ext cx="5387502" cy="4351338"/>
          </a:xfrm>
        </p:spPr>
        <p:txBody>
          <a:bodyPr>
            <a:normAutofit/>
          </a:bodyPr>
          <a:lstStyle/>
          <a:p>
            <a:r>
              <a:rPr lang="en-GB" dirty="0"/>
              <a:t>Sometimes a property is subject to covenants, but the nature of those covenants and the wording of them is unknown. </a:t>
            </a:r>
          </a:p>
          <a:p>
            <a:r>
              <a:rPr lang="en-GB" dirty="0"/>
              <a:t>Often this is because they were contained in an earlier deed which has since been lost.</a:t>
            </a:r>
          </a:p>
          <a:p>
            <a:r>
              <a:rPr lang="en-GB" dirty="0"/>
              <a:t>What can be done?</a:t>
            </a:r>
          </a:p>
        </p:txBody>
      </p:sp>
      <p:pic>
        <p:nvPicPr>
          <p:cNvPr id="5" name="Picture 4" descr="Open window">
            <a:extLst>
              <a:ext uri="{FF2B5EF4-FFF2-40B4-BE49-F238E27FC236}">
                <a16:creationId xmlns:a16="http://schemas.microsoft.com/office/drawing/2014/main" id="{005AAD5F-8A55-1B1C-6A5A-97C9300D5FF8}"/>
              </a:ext>
            </a:extLst>
          </p:cNvPr>
          <p:cNvPicPr>
            <a:picLocks noChangeAspect="1"/>
          </p:cNvPicPr>
          <p:nvPr/>
        </p:nvPicPr>
        <p:blipFill rotWithShape="1">
          <a:blip r:embed="rId2"/>
          <a:srcRect l="17242" r="1591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36143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A2105-8C5F-6C90-893C-66D46690C621}"/>
              </a:ext>
            </a:extLst>
          </p:cNvPr>
          <p:cNvSpPr>
            <a:spLocks noGrp="1"/>
          </p:cNvSpPr>
          <p:nvPr>
            <p:ph type="title"/>
          </p:nvPr>
        </p:nvSpPr>
        <p:spPr>
          <a:xfrm>
            <a:off x="686834" y="1153572"/>
            <a:ext cx="3200400" cy="4461163"/>
          </a:xfrm>
        </p:spPr>
        <p:txBody>
          <a:bodyPr>
            <a:normAutofit/>
          </a:bodyPr>
          <a:lstStyle/>
          <a:p>
            <a:r>
              <a:rPr lang="en-GB">
                <a:solidFill>
                  <a:srgbClr val="FFFFFF"/>
                </a:solidFill>
              </a:rPr>
              <a:t>Mortgages (1)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2FD0B8F-5941-93C0-6D5F-560C30C3647A}"/>
              </a:ext>
            </a:extLst>
          </p:cNvPr>
          <p:cNvSpPr>
            <a:spLocks noGrp="1"/>
          </p:cNvSpPr>
          <p:nvPr>
            <p:ph idx="1"/>
          </p:nvPr>
        </p:nvSpPr>
        <p:spPr>
          <a:xfrm>
            <a:off x="4447308" y="591344"/>
            <a:ext cx="6906491" cy="5585619"/>
          </a:xfrm>
        </p:spPr>
        <p:txBody>
          <a:bodyPr anchor="ctr">
            <a:normAutofit/>
          </a:bodyPr>
          <a:lstStyle/>
          <a:p>
            <a:r>
              <a:rPr lang="en-GB" dirty="0"/>
              <a:t>A mortgage is rarely a problem because the seller usually intends to discharge it using the proceeds of sale immediately after completion. </a:t>
            </a:r>
          </a:p>
          <a:p>
            <a:r>
              <a:rPr lang="en-GB" dirty="0"/>
              <a:t>Buyer will not commit to buying the property unless they are satisfied that the seller’s mortgage will be discharged on completion of the sale. </a:t>
            </a:r>
          </a:p>
          <a:p>
            <a:r>
              <a:rPr lang="en-GB" dirty="0"/>
              <a:t>It is possible to tell if a registered property is subject to a mortgage as there will be two entries in the Charges register, one giving the date and purpose of the charge and the other stating the identity of the lender. </a:t>
            </a:r>
          </a:p>
        </p:txBody>
      </p:sp>
    </p:spTree>
    <p:extLst>
      <p:ext uri="{BB962C8B-B14F-4D97-AF65-F5344CB8AC3E}">
        <p14:creationId xmlns:p14="http://schemas.microsoft.com/office/powerpoint/2010/main" val="22754190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434" name="Picture 2" descr="Jones| Mortgages for First Time Buyers.">
            <a:extLst>
              <a:ext uri="{FF2B5EF4-FFF2-40B4-BE49-F238E27FC236}">
                <a16:creationId xmlns:a16="http://schemas.microsoft.com/office/drawing/2014/main" id="{72CCF0F1-A54F-A556-F52D-386EA6BA6B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8600" y="1438275"/>
            <a:ext cx="7186613" cy="3179763"/>
          </a:xfrm>
          <a:prstGeom prst="rect">
            <a:avLst/>
          </a:prstGeom>
          <a:extLst>
            <a:ext uri="{909E8E84-426E-40DD-AFC4-6F175D3DCCD1}">
              <a14:hiddenFill xmlns:a14="http://schemas.microsoft.com/office/drawing/2010/main">
                <a:solidFill>
                  <a:srgbClr val="FFFFFF"/>
                </a:solidFill>
              </a14:hiddenFill>
            </a:ext>
          </a:extLst>
        </p:spPr>
      </p:pic>
      <p:pic>
        <p:nvPicPr>
          <p:cNvPr id="4" name="Content Placeholder 3" descr="Graphical user interface, text, application, Word&#10;&#10;Description automatically generated">
            <a:extLst>
              <a:ext uri="{FF2B5EF4-FFF2-40B4-BE49-F238E27FC236}">
                <a16:creationId xmlns:a16="http://schemas.microsoft.com/office/drawing/2014/main" id="{287DB002-5DA0-CD65-2356-CEC3AFD0BDF2}"/>
              </a:ext>
            </a:extLst>
          </p:cNvPr>
          <p:cNvPicPr>
            <a:picLocks noGrp="1" noChangeAspect="1"/>
          </p:cNvPicPr>
          <p:nvPr>
            <p:ph idx="1"/>
          </p:nvPr>
        </p:nvPicPr>
        <p:blipFill rotWithShape="1">
          <a:blip r:embed="rId3"/>
          <a:srcRect t="36771" b="46773"/>
          <a:stretch/>
        </p:blipFill>
        <p:spPr bwMode="auto">
          <a:xfrm>
            <a:off x="4038600" y="4199206"/>
            <a:ext cx="7186613" cy="1934308"/>
          </a:xfrm>
          <a:prstGeom prst="rect">
            <a:avLst/>
          </a:prstGeom>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F30B1EF0-F144-CFB0-4F84-B0770008BA63}"/>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600" kern="1200">
                <a:solidFill>
                  <a:schemeClr val="bg1"/>
                </a:solidFill>
                <a:latin typeface="+mj-lt"/>
                <a:ea typeface="+mj-ea"/>
                <a:cs typeface="+mj-cs"/>
              </a:rPr>
              <a:t>Mortgages (2)</a:t>
            </a:r>
          </a:p>
        </p:txBody>
      </p:sp>
    </p:spTree>
    <p:extLst>
      <p:ext uri="{BB962C8B-B14F-4D97-AF65-F5344CB8AC3E}">
        <p14:creationId xmlns:p14="http://schemas.microsoft.com/office/powerpoint/2010/main" val="33398047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keys">
            <a:extLst>
              <a:ext uri="{FF2B5EF4-FFF2-40B4-BE49-F238E27FC236}">
                <a16:creationId xmlns:a16="http://schemas.microsoft.com/office/drawing/2014/main" id="{AB8468BB-DF9C-BB52-EA04-8EA3E912030F}"/>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1D00C6-2802-9D5B-4EB8-5966D45F02B9}"/>
              </a:ext>
            </a:extLst>
          </p:cNvPr>
          <p:cNvSpPr>
            <a:spLocks noGrp="1"/>
          </p:cNvSpPr>
          <p:nvPr>
            <p:ph type="title"/>
          </p:nvPr>
        </p:nvSpPr>
        <p:spPr>
          <a:xfrm>
            <a:off x="7531610" y="365125"/>
            <a:ext cx="3822189" cy="1899912"/>
          </a:xfrm>
        </p:spPr>
        <p:txBody>
          <a:bodyPr>
            <a:normAutofit/>
          </a:bodyPr>
          <a:lstStyle/>
          <a:p>
            <a:r>
              <a:rPr lang="en-GB" sz="4000"/>
              <a:t>Leases </a:t>
            </a:r>
          </a:p>
        </p:txBody>
      </p:sp>
      <p:sp>
        <p:nvSpPr>
          <p:cNvPr id="3" name="Content Placeholder 2">
            <a:extLst>
              <a:ext uri="{FF2B5EF4-FFF2-40B4-BE49-F238E27FC236}">
                <a16:creationId xmlns:a16="http://schemas.microsoft.com/office/drawing/2014/main" id="{3336E541-AD57-6CE6-5481-ED41691B75F3}"/>
              </a:ext>
            </a:extLst>
          </p:cNvPr>
          <p:cNvSpPr>
            <a:spLocks noGrp="1"/>
          </p:cNvSpPr>
          <p:nvPr>
            <p:ph idx="1"/>
          </p:nvPr>
        </p:nvSpPr>
        <p:spPr>
          <a:xfrm>
            <a:off x="7531610" y="2434201"/>
            <a:ext cx="3822189" cy="3742762"/>
          </a:xfrm>
        </p:spPr>
        <p:txBody>
          <a:bodyPr>
            <a:normAutofit/>
          </a:bodyPr>
          <a:lstStyle/>
          <a:p>
            <a:r>
              <a:rPr lang="en-GB" sz="1700" dirty="0"/>
              <a:t>The existence of a lease affecting a freehold property will not be a problem if the buyer is expecting it. </a:t>
            </a:r>
          </a:p>
          <a:p>
            <a:r>
              <a:rPr lang="en-GB" sz="1700" dirty="0"/>
              <a:t>For example, the buyer may be purchasing the property as an investment and is relying on the rental income payable by the tenant of the lease. </a:t>
            </a:r>
          </a:p>
          <a:p>
            <a:r>
              <a:rPr lang="en-GB" sz="1700" dirty="0"/>
              <a:t>The existence of a lease will be a problem to a buyer who is expecting the property to be sold with vacant possession, as the tenant will have possession and control of the property for as long as the lease lasts.</a:t>
            </a:r>
          </a:p>
        </p:txBody>
      </p:sp>
    </p:spTree>
    <p:extLst>
      <p:ext uri="{BB962C8B-B14F-4D97-AF65-F5344CB8AC3E}">
        <p14:creationId xmlns:p14="http://schemas.microsoft.com/office/powerpoint/2010/main" val="3818806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8158AF-0D0B-4948-4EA6-2CB921BCBC9C}"/>
              </a:ext>
            </a:extLst>
          </p:cNvPr>
          <p:cNvSpPr>
            <a:spLocks noGrp="1"/>
          </p:cNvSpPr>
          <p:nvPr>
            <p:ph type="title"/>
          </p:nvPr>
        </p:nvSpPr>
        <p:spPr>
          <a:xfrm>
            <a:off x="1115568" y="548640"/>
            <a:ext cx="10168128" cy="1179576"/>
          </a:xfrm>
        </p:spPr>
        <p:txBody>
          <a:bodyPr>
            <a:normAutofit/>
          </a:bodyPr>
          <a:lstStyle/>
          <a:p>
            <a:r>
              <a:rPr lang="en-GB" sz="4000"/>
              <a:t>Notices ( registered land only)</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C5EECCD-7ED9-2409-6504-962E9C803804}"/>
              </a:ext>
            </a:extLst>
          </p:cNvPr>
          <p:cNvSpPr>
            <a:spLocks noGrp="1"/>
          </p:cNvSpPr>
          <p:nvPr>
            <p:ph idx="1"/>
          </p:nvPr>
        </p:nvSpPr>
        <p:spPr>
          <a:xfrm>
            <a:off x="1115568" y="2481943"/>
            <a:ext cx="10168128" cy="3695020"/>
          </a:xfrm>
        </p:spPr>
        <p:txBody>
          <a:bodyPr>
            <a:noAutofit/>
          </a:bodyPr>
          <a:lstStyle/>
          <a:p>
            <a:r>
              <a:rPr lang="en-GB" sz="2400" dirty="0"/>
              <a:t>A notice is an entry in the Charges register in respect of the burden of an interest affecting a registered estate or charge. </a:t>
            </a:r>
          </a:p>
          <a:p>
            <a:r>
              <a:rPr lang="en-GB" sz="2400" dirty="0"/>
              <a:t>Notices can be agreed or unilateral: agreed notices are put on the register with the agreement of the registered proprietor, unilateral notices are used where the registered proprietor has refused to consent to the entry or has not been asked about it. </a:t>
            </a:r>
          </a:p>
          <a:p>
            <a:r>
              <a:rPr lang="en-GB" sz="2400" dirty="0"/>
              <a:t>The entry of a notice does not guarantee that the interest it is valid or that it even exists. </a:t>
            </a:r>
          </a:p>
          <a:p>
            <a:r>
              <a:rPr lang="en-GB" sz="2400" dirty="0"/>
              <a:t>The notice itself does not give the person who registers it any rights over the property as such. It merely serves to ensure that the priority of the interest referred to in the notice is protected against any subsequent interests.</a:t>
            </a:r>
          </a:p>
        </p:txBody>
      </p:sp>
    </p:spTree>
    <p:extLst>
      <p:ext uri="{BB962C8B-B14F-4D97-AF65-F5344CB8AC3E}">
        <p14:creationId xmlns:p14="http://schemas.microsoft.com/office/powerpoint/2010/main" val="301164632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6959-CC00-C1EC-2A80-5863557C6A23}"/>
              </a:ext>
            </a:extLst>
          </p:cNvPr>
          <p:cNvSpPr>
            <a:spLocks noGrp="1"/>
          </p:cNvSpPr>
          <p:nvPr>
            <p:ph type="title"/>
          </p:nvPr>
        </p:nvSpPr>
        <p:spPr/>
        <p:txBody>
          <a:bodyPr/>
          <a:lstStyle/>
          <a:p>
            <a:endParaRPr lang="en-GB"/>
          </a:p>
        </p:txBody>
      </p:sp>
      <p:pic>
        <p:nvPicPr>
          <p:cNvPr id="4" name="Content Placeholder 3" descr="Graphical user interface, application, Word&#10;&#10;Description automatically generated">
            <a:extLst>
              <a:ext uri="{FF2B5EF4-FFF2-40B4-BE49-F238E27FC236}">
                <a16:creationId xmlns:a16="http://schemas.microsoft.com/office/drawing/2014/main" id="{9067EFCD-1C77-61C2-4FE8-803D2174ECAC}"/>
              </a:ext>
            </a:extLst>
          </p:cNvPr>
          <p:cNvPicPr>
            <a:picLocks noGrp="1" noChangeAspect="1"/>
          </p:cNvPicPr>
          <p:nvPr>
            <p:ph idx="1"/>
          </p:nvPr>
        </p:nvPicPr>
        <p:blipFill rotWithShape="1">
          <a:blip r:embed="rId2"/>
          <a:srcRect t="18515" b="50547"/>
          <a:stretch/>
        </p:blipFill>
        <p:spPr bwMode="auto">
          <a:xfrm>
            <a:off x="697523" y="511280"/>
            <a:ext cx="10515600" cy="2168877"/>
          </a:xfrm>
          <a:prstGeom prst="rect">
            <a:avLst/>
          </a:prstGeom>
          <a:ln>
            <a:noFill/>
          </a:ln>
          <a:extLst>
            <a:ext uri="{53640926-AAD7-44D8-BBD7-CCE9431645EC}">
              <a14:shadowObscured xmlns:a14="http://schemas.microsoft.com/office/drawing/2010/main"/>
            </a:ext>
          </a:extLst>
        </p:spPr>
      </p:pic>
      <p:pic>
        <p:nvPicPr>
          <p:cNvPr id="5" name="Picture 4" descr="Graphical user interface, application, Word&#10;&#10;Description automatically generated">
            <a:extLst>
              <a:ext uri="{FF2B5EF4-FFF2-40B4-BE49-F238E27FC236}">
                <a16:creationId xmlns:a16="http://schemas.microsoft.com/office/drawing/2014/main" id="{22E24BDA-83BC-DD03-DFB7-8B59DE2C1D02}"/>
              </a:ext>
            </a:extLst>
          </p:cNvPr>
          <p:cNvPicPr>
            <a:picLocks noChangeAspect="1"/>
          </p:cNvPicPr>
          <p:nvPr/>
        </p:nvPicPr>
        <p:blipFill rotWithShape="1">
          <a:blip r:embed="rId2"/>
          <a:srcRect l="-2160" t="77102" r="2160" b="13763"/>
          <a:stretch/>
        </p:blipFill>
        <p:spPr bwMode="auto">
          <a:xfrm>
            <a:off x="414997" y="2630398"/>
            <a:ext cx="9868485" cy="154744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193618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A9C975-443B-5EC6-2CE9-955EDFF52FA2}"/>
              </a:ext>
            </a:extLst>
          </p:cNvPr>
          <p:cNvSpPr>
            <a:spLocks noGrp="1"/>
          </p:cNvSpPr>
          <p:nvPr>
            <p:ph type="title"/>
          </p:nvPr>
        </p:nvSpPr>
        <p:spPr>
          <a:xfrm>
            <a:off x="643467" y="321734"/>
            <a:ext cx="10905066" cy="1135737"/>
          </a:xfrm>
        </p:spPr>
        <p:txBody>
          <a:bodyPr>
            <a:normAutofit/>
          </a:bodyPr>
          <a:lstStyle/>
          <a:p>
            <a:r>
              <a:rPr lang="en-GB" sz="3600"/>
              <a:t>Home Rights</a:t>
            </a:r>
          </a:p>
        </p:txBody>
      </p:sp>
      <p:sp>
        <p:nvSpPr>
          <p:cNvPr id="3" name="Content Placeholder 2">
            <a:extLst>
              <a:ext uri="{FF2B5EF4-FFF2-40B4-BE49-F238E27FC236}">
                <a16:creationId xmlns:a16="http://schemas.microsoft.com/office/drawing/2014/main" id="{872233C6-0B55-B6CF-60D2-02C8B0D9A372}"/>
              </a:ext>
            </a:extLst>
          </p:cNvPr>
          <p:cNvSpPr>
            <a:spLocks noGrp="1"/>
          </p:cNvSpPr>
          <p:nvPr>
            <p:ph idx="1"/>
          </p:nvPr>
        </p:nvSpPr>
        <p:spPr>
          <a:xfrm>
            <a:off x="643467" y="1782981"/>
            <a:ext cx="10905066" cy="4393982"/>
          </a:xfrm>
        </p:spPr>
        <p:txBody>
          <a:bodyPr>
            <a:noAutofit/>
          </a:bodyPr>
          <a:lstStyle/>
          <a:p>
            <a:r>
              <a:rPr lang="en-GB" sz="2400" dirty="0"/>
              <a:t>A home right is a statutory right created under the Family Law Act 1996 for a non-owning spouse or civil partner to occupy the matrimonial home. </a:t>
            </a:r>
          </a:p>
          <a:p>
            <a:r>
              <a:rPr lang="en-GB" sz="2400" dirty="0"/>
              <a:t>A home right does not create an interest in land. </a:t>
            </a:r>
          </a:p>
          <a:p>
            <a:r>
              <a:rPr lang="en-GB" sz="2400" dirty="0"/>
              <a:t>In registered land, a home right will bind a buyer if it is protected by a notice in the Charges register by the date when the transfer of the property to the buyer is registered. </a:t>
            </a:r>
          </a:p>
          <a:p>
            <a:r>
              <a:rPr lang="en-GB" sz="2400" dirty="0"/>
              <a:t>In unregistered land a home right must be protected as a Class F land charge in order to be binding on a buyer. </a:t>
            </a:r>
          </a:p>
          <a:p>
            <a:r>
              <a:rPr lang="en-GB" sz="2400" dirty="0"/>
              <a:t>If the title investigation reveals a home right, the seller should be required to obtain from the non-owning occupier a release of all rights in the property and agreement to vacate on or prior to completion. </a:t>
            </a:r>
          </a:p>
          <a:p>
            <a:r>
              <a:rPr lang="en-GB" sz="2400" dirty="0"/>
              <a:t>This is usually dealt with in the contract.</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933377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2AADDDA2-F1E7-2A2B-E8D0-CF29563660F0}"/>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8A875E-2D58-235A-B2C4-0CB0351B88B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22943064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3585</Words>
  <Application>Microsoft Office PowerPoint</Application>
  <PresentationFormat>Widescreen</PresentationFormat>
  <Paragraphs>191</Paragraphs>
  <Slides>53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Allerta</vt:lpstr>
      <vt:lpstr>Arial</vt:lpstr>
      <vt:lpstr>Calibri</vt:lpstr>
      <vt:lpstr>Calibri Light</vt:lpstr>
      <vt:lpstr>Office Theme</vt:lpstr>
      <vt:lpstr>Workshop 2 – Investigation of Title</vt:lpstr>
      <vt:lpstr>Learning Outcomes</vt:lpstr>
      <vt:lpstr>What is investigation of title?</vt:lpstr>
      <vt:lpstr>Why is it necessary?</vt:lpstr>
      <vt:lpstr>Why is it necessary? (2)</vt:lpstr>
      <vt:lpstr>Distinction between registered and unregistered land</vt:lpstr>
      <vt:lpstr>PowerPoint Presentation</vt:lpstr>
      <vt:lpstr>How to investigate title to freehold registered land</vt:lpstr>
      <vt:lpstr>Example title register</vt:lpstr>
      <vt:lpstr>Example title plan</vt:lpstr>
      <vt:lpstr>Deducing Title</vt:lpstr>
      <vt:lpstr>Let’s look at a title register </vt:lpstr>
      <vt:lpstr>How to investigate title to freehold unregistered land</vt:lpstr>
      <vt:lpstr>SIM Search </vt:lpstr>
      <vt:lpstr>Deeds</vt:lpstr>
      <vt:lpstr>Deducing title in unregistered land</vt:lpstr>
      <vt:lpstr>Find the root of title</vt:lpstr>
      <vt:lpstr>PowerPoint Presentation</vt:lpstr>
      <vt:lpstr>Epitome of Title</vt:lpstr>
      <vt:lpstr>PowerPoint Presentation</vt:lpstr>
      <vt:lpstr>Requirements of a good root of title</vt:lpstr>
      <vt:lpstr>Checking each title deed listed in the epitome</vt:lpstr>
      <vt:lpstr>Chain of Ownership</vt:lpstr>
      <vt:lpstr>Description of land</vt:lpstr>
      <vt:lpstr>Stamp Duty</vt:lpstr>
      <vt:lpstr>PowerPoint Presentation</vt:lpstr>
      <vt:lpstr>Incumbrances</vt:lpstr>
      <vt:lpstr>Execution</vt:lpstr>
      <vt:lpstr>Deed</vt:lpstr>
      <vt:lpstr>Land Charges Searches</vt:lpstr>
      <vt:lpstr>Common Types of Land Charges</vt:lpstr>
      <vt:lpstr>Land Charge Example</vt:lpstr>
      <vt:lpstr>Land Charges – so what do we do?</vt:lpstr>
      <vt:lpstr>Task – who should you search?</vt:lpstr>
      <vt:lpstr>Task - Answer</vt:lpstr>
      <vt:lpstr>Issues that might be revealed in an investigation of title and what to do about them!</vt:lpstr>
      <vt:lpstr>Easements </vt:lpstr>
      <vt:lpstr>Easements </vt:lpstr>
      <vt:lpstr>Mines and Minerals</vt:lpstr>
      <vt:lpstr>Co-ownership</vt:lpstr>
      <vt:lpstr>Joint Tenancy</vt:lpstr>
      <vt:lpstr>Tenancy in Common</vt:lpstr>
      <vt:lpstr>PowerPoint Presentation</vt:lpstr>
      <vt:lpstr>Why do we need to know about co-ownership?</vt:lpstr>
      <vt:lpstr>Covenants</vt:lpstr>
      <vt:lpstr>Unknown Covenants </vt:lpstr>
      <vt:lpstr>Mortgages (1) </vt:lpstr>
      <vt:lpstr>Mortgages (2)</vt:lpstr>
      <vt:lpstr>Leases </vt:lpstr>
      <vt:lpstr>Notices ( registered land only)</vt:lpstr>
      <vt:lpstr>PowerPoint Presentation</vt:lpstr>
      <vt:lpstr>Home Rights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2 – Investigation of Title</dc:title>
  <dc:creator>Sian Turvey</dc:creator>
  <cp:lastModifiedBy>Sian Turvey</cp:lastModifiedBy>
  <cp:revision>1</cp:revision>
  <dcterms:created xsi:type="dcterms:W3CDTF">2022-10-09T11:51:36Z</dcterms:created>
  <dcterms:modified xsi:type="dcterms:W3CDTF">2022-10-09T13:31:06Z</dcterms:modified>
</cp:coreProperties>
</file>