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77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C8BAC8-51E9-42BA-BE55-C1E6311125C3}" v="369" dt="2025-11-08T16:03:40.6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31" autoAdjust="0"/>
    <p:restoredTop sz="94660"/>
  </p:normalViewPr>
  <p:slideViewPr>
    <p:cSldViewPr snapToGrid="0">
      <p:cViewPr>
        <p:scale>
          <a:sx n="69" d="100"/>
          <a:sy n="69" d="100"/>
        </p:scale>
        <p:origin x="580" y="1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roserfina Peralta Cachero (2415938)" userId="08924790-93d5-42d4-a1a7-663676a85fb8" providerId="ADAL" clId="{667F4EC8-1789-445E-B2CF-6D57A6DE31BA}"/>
    <pc:docChg chg="undo custSel addSld delSld modSld">
      <pc:chgData name="Proserfina Peralta Cachero (2415938)" userId="08924790-93d5-42d4-a1a7-663676a85fb8" providerId="ADAL" clId="{667F4EC8-1789-445E-B2CF-6D57A6DE31BA}" dt="2025-11-08T16:04:44.241" v="11572" actId="255"/>
      <pc:docMkLst>
        <pc:docMk/>
      </pc:docMkLst>
      <pc:sldChg chg="addSp delSp modSp mod">
        <pc:chgData name="Proserfina Peralta Cachero (2415938)" userId="08924790-93d5-42d4-a1a7-663676a85fb8" providerId="ADAL" clId="{667F4EC8-1789-445E-B2CF-6D57A6DE31BA}" dt="2025-11-08T15:59:26.450" v="11541" actId="255"/>
        <pc:sldMkLst>
          <pc:docMk/>
          <pc:sldMk cId="1505603654" sldId="256"/>
        </pc:sldMkLst>
        <pc:spChg chg="add mod">
          <ac:chgData name="Proserfina Peralta Cachero (2415938)" userId="08924790-93d5-42d4-a1a7-663676a85fb8" providerId="ADAL" clId="{667F4EC8-1789-445E-B2CF-6D57A6DE31BA}" dt="2025-11-08T15:59:26.450" v="11541" actId="255"/>
          <ac:spMkLst>
            <pc:docMk/>
            <pc:sldMk cId="1505603654" sldId="256"/>
            <ac:spMk id="6" creationId="{43ABF73A-14F2-4F4F-C90F-29F5C0F68464}"/>
          </ac:spMkLst>
        </pc:spChg>
        <pc:picChg chg="add mod">
          <ac:chgData name="Proserfina Peralta Cachero (2415938)" userId="08924790-93d5-42d4-a1a7-663676a85fb8" providerId="ADAL" clId="{667F4EC8-1789-445E-B2CF-6D57A6DE31BA}" dt="2025-11-01T19:34:52.228" v="2231" actId="14100"/>
          <ac:picMkLst>
            <pc:docMk/>
            <pc:sldMk cId="1505603654" sldId="256"/>
            <ac:picMk id="5" creationId="{7E8A9143-F886-41DF-0D68-2329F19813C0}"/>
          </ac:picMkLst>
        </pc:picChg>
      </pc:sldChg>
      <pc:sldChg chg="addSp delSp modSp new mod setBg setClrOvrMap delDesignElem">
        <pc:chgData name="Proserfina Peralta Cachero (2415938)" userId="08924790-93d5-42d4-a1a7-663676a85fb8" providerId="ADAL" clId="{667F4EC8-1789-445E-B2CF-6D57A6DE31BA}" dt="2025-11-08T15:59:36.680" v="11542" actId="255"/>
        <pc:sldMkLst>
          <pc:docMk/>
          <pc:sldMk cId="2909985452" sldId="257"/>
        </pc:sldMkLst>
        <pc:graphicFrameChg chg="add mod modGraphic">
          <ac:chgData name="Proserfina Peralta Cachero (2415938)" userId="08924790-93d5-42d4-a1a7-663676a85fb8" providerId="ADAL" clId="{667F4EC8-1789-445E-B2CF-6D57A6DE31BA}" dt="2025-11-08T15:59:36.680" v="11542" actId="255"/>
          <ac:graphicFrameMkLst>
            <pc:docMk/>
            <pc:sldMk cId="2909985452" sldId="257"/>
            <ac:graphicFrameMk id="22" creationId="{AD612D1B-3672-66E8-7ACD-ED0721382247}"/>
          </ac:graphicFrameMkLst>
        </pc:graphicFrameChg>
      </pc:sldChg>
      <pc:sldChg chg="addSp delSp modSp new mod setBg setClrOvrMap delDesignElem">
        <pc:chgData name="Proserfina Peralta Cachero (2415938)" userId="08924790-93d5-42d4-a1a7-663676a85fb8" providerId="ADAL" clId="{667F4EC8-1789-445E-B2CF-6D57A6DE31BA}" dt="2025-11-08T16:00:19.655" v="11548" actId="255"/>
        <pc:sldMkLst>
          <pc:docMk/>
          <pc:sldMk cId="3137655046" sldId="258"/>
        </pc:sldMkLst>
        <pc:spChg chg="add del">
          <ac:chgData name="Proserfina Peralta Cachero (2415938)" userId="08924790-93d5-42d4-a1a7-663676a85fb8" providerId="ADAL" clId="{667F4EC8-1789-445E-B2CF-6D57A6DE31BA}" dt="2025-11-07T23:20:14.166" v="11349"/>
          <ac:spMkLst>
            <pc:docMk/>
            <pc:sldMk cId="3137655046" sldId="258"/>
            <ac:spMk id="32" creationId="{9F4444CE-BC8D-4D61-B303-4C05614E62AB}"/>
          </ac:spMkLst>
        </pc:spChg>
        <pc:spChg chg="add del">
          <ac:chgData name="Proserfina Peralta Cachero (2415938)" userId="08924790-93d5-42d4-a1a7-663676a85fb8" providerId="ADAL" clId="{667F4EC8-1789-445E-B2CF-6D57A6DE31BA}" dt="2025-11-07T23:20:14.166" v="11349"/>
          <ac:spMkLst>
            <pc:docMk/>
            <pc:sldMk cId="3137655046" sldId="258"/>
            <ac:spMk id="33" creationId="{73772B81-181F-48B7-8826-4D9686D15DF5}"/>
          </ac:spMkLst>
        </pc:spChg>
        <pc:spChg chg="add del">
          <ac:chgData name="Proserfina Peralta Cachero (2415938)" userId="08924790-93d5-42d4-a1a7-663676a85fb8" providerId="ADAL" clId="{667F4EC8-1789-445E-B2CF-6D57A6DE31BA}" dt="2025-11-07T23:20:14.166" v="11349"/>
          <ac:spMkLst>
            <pc:docMk/>
            <pc:sldMk cId="3137655046" sldId="258"/>
            <ac:spMk id="34" creationId="{B2205F6E-03C6-4E92-877C-E2482F6599AA}"/>
          </ac:spMkLst>
        </pc:spChg>
        <pc:spChg chg="add del">
          <ac:chgData name="Proserfina Peralta Cachero (2415938)" userId="08924790-93d5-42d4-a1a7-663676a85fb8" providerId="ADAL" clId="{667F4EC8-1789-445E-B2CF-6D57A6DE31BA}" dt="2025-11-07T23:09:54.928" v="11315"/>
          <ac:spMkLst>
            <pc:docMk/>
            <pc:sldMk cId="3137655046" sldId="258"/>
            <ac:spMk id="35" creationId="{9F4444CE-BC8D-4D61-B303-4C05614E62AB}"/>
          </ac:spMkLst>
        </pc:spChg>
        <pc:spChg chg="add del">
          <ac:chgData name="Proserfina Peralta Cachero (2415938)" userId="08924790-93d5-42d4-a1a7-663676a85fb8" providerId="ADAL" clId="{667F4EC8-1789-445E-B2CF-6D57A6DE31BA}" dt="2025-11-08T14:22:45.369" v="11444"/>
          <ac:spMkLst>
            <pc:docMk/>
            <pc:sldMk cId="3137655046" sldId="258"/>
            <ac:spMk id="36" creationId="{955A2079-FA98-4876-80F0-72364A7D2EA4}"/>
          </ac:spMkLst>
        </pc:spChg>
        <pc:spChg chg="add del">
          <ac:chgData name="Proserfina Peralta Cachero (2415938)" userId="08924790-93d5-42d4-a1a7-663676a85fb8" providerId="ADAL" clId="{667F4EC8-1789-445E-B2CF-6D57A6DE31BA}" dt="2025-11-07T23:09:54.928" v="11315"/>
          <ac:spMkLst>
            <pc:docMk/>
            <pc:sldMk cId="3137655046" sldId="258"/>
            <ac:spMk id="37" creationId="{73772B81-181F-48B7-8826-4D9686D15DF5}"/>
          </ac:spMkLst>
        </pc:spChg>
        <pc:spChg chg="add">
          <ac:chgData name="Proserfina Peralta Cachero (2415938)" userId="08924790-93d5-42d4-a1a7-663676a85fb8" providerId="ADAL" clId="{667F4EC8-1789-445E-B2CF-6D57A6DE31BA}" dt="2025-11-08T14:59:05.996" v="11499" actId="26606"/>
          <ac:spMkLst>
            <pc:docMk/>
            <pc:sldMk cId="3137655046" sldId="258"/>
            <ac:spMk id="38" creationId="{9F4444CE-BC8D-4D61-B303-4C05614E62AB}"/>
          </ac:spMkLst>
        </pc:spChg>
        <pc:spChg chg="add del">
          <ac:chgData name="Proserfina Peralta Cachero (2415938)" userId="08924790-93d5-42d4-a1a7-663676a85fb8" providerId="ADAL" clId="{667F4EC8-1789-445E-B2CF-6D57A6DE31BA}" dt="2025-11-07T23:09:54.928" v="11315"/>
          <ac:spMkLst>
            <pc:docMk/>
            <pc:sldMk cId="3137655046" sldId="258"/>
            <ac:spMk id="39" creationId="{B2205F6E-03C6-4E92-877C-E2482F6599AA}"/>
          </ac:spMkLst>
        </pc:spChg>
        <pc:spChg chg="add">
          <ac:chgData name="Proserfina Peralta Cachero (2415938)" userId="08924790-93d5-42d4-a1a7-663676a85fb8" providerId="ADAL" clId="{667F4EC8-1789-445E-B2CF-6D57A6DE31BA}" dt="2025-11-08T14:59:05.996" v="11499" actId="26606"/>
          <ac:spMkLst>
            <pc:docMk/>
            <pc:sldMk cId="3137655046" sldId="258"/>
            <ac:spMk id="40" creationId="{73772B81-181F-48B7-8826-4D9686D15DF5}"/>
          </ac:spMkLst>
        </pc:spChg>
        <pc:spChg chg="add">
          <ac:chgData name="Proserfina Peralta Cachero (2415938)" userId="08924790-93d5-42d4-a1a7-663676a85fb8" providerId="ADAL" clId="{667F4EC8-1789-445E-B2CF-6D57A6DE31BA}" dt="2025-11-08T14:59:05.996" v="11499" actId="26606"/>
          <ac:spMkLst>
            <pc:docMk/>
            <pc:sldMk cId="3137655046" sldId="258"/>
            <ac:spMk id="41" creationId="{B2205F6E-03C6-4E92-877C-E2482F6599AA}"/>
          </ac:spMkLst>
        </pc:spChg>
        <pc:graphicFrameChg chg="mod modGraphic">
          <ac:chgData name="Proserfina Peralta Cachero (2415938)" userId="08924790-93d5-42d4-a1a7-663676a85fb8" providerId="ADAL" clId="{667F4EC8-1789-445E-B2CF-6D57A6DE31BA}" dt="2025-11-08T16:00:19.655" v="11548" actId="255"/>
          <ac:graphicFrameMkLst>
            <pc:docMk/>
            <pc:sldMk cId="3137655046" sldId="258"/>
            <ac:graphicFrameMk id="30" creationId="{09073D23-DE82-1E94-1D36-86E0E15DF5F4}"/>
          </ac:graphicFrameMkLst>
        </pc:graphicFrameChg>
      </pc:sldChg>
      <pc:sldChg chg="addSp delSp modSp new mod setBg delDesignElem">
        <pc:chgData name="Proserfina Peralta Cachero (2415938)" userId="08924790-93d5-42d4-a1a7-663676a85fb8" providerId="ADAL" clId="{667F4EC8-1789-445E-B2CF-6D57A6DE31BA}" dt="2025-11-08T16:01:54.434" v="11557" actId="255"/>
        <pc:sldMkLst>
          <pc:docMk/>
          <pc:sldMk cId="3556185117" sldId="259"/>
        </pc:sldMkLst>
        <pc:spChg chg="add mod">
          <ac:chgData name="Proserfina Peralta Cachero (2415938)" userId="08924790-93d5-42d4-a1a7-663676a85fb8" providerId="ADAL" clId="{667F4EC8-1789-445E-B2CF-6D57A6DE31BA}" dt="2025-11-08T16:00:57.681" v="11553" actId="1076"/>
          <ac:spMkLst>
            <pc:docMk/>
            <pc:sldMk cId="3556185117" sldId="259"/>
            <ac:spMk id="3" creationId="{D3A60D62-BB55-D594-1F2E-86F49547E211}"/>
          </ac:spMkLst>
        </pc:spChg>
        <pc:spChg chg="add del">
          <ac:chgData name="Proserfina Peralta Cachero (2415938)" userId="08924790-93d5-42d4-a1a7-663676a85fb8" providerId="ADAL" clId="{667F4EC8-1789-445E-B2CF-6D57A6DE31BA}" dt="2025-11-07T23:20:14.166" v="11349"/>
          <ac:spMkLst>
            <pc:docMk/>
            <pc:sldMk cId="3556185117" sldId="259"/>
            <ac:spMk id="24" creationId="{9F4444CE-BC8D-4D61-B303-4C05614E62AB}"/>
          </ac:spMkLst>
        </pc:spChg>
        <pc:spChg chg="add del">
          <ac:chgData name="Proserfina Peralta Cachero (2415938)" userId="08924790-93d5-42d4-a1a7-663676a85fb8" providerId="ADAL" clId="{667F4EC8-1789-445E-B2CF-6D57A6DE31BA}" dt="2025-11-07T23:20:14.166" v="11349"/>
          <ac:spMkLst>
            <pc:docMk/>
            <pc:sldMk cId="3556185117" sldId="259"/>
            <ac:spMk id="25" creationId="{73772B81-181F-48B7-8826-4D9686D15DF5}"/>
          </ac:spMkLst>
        </pc:spChg>
        <pc:spChg chg="add del">
          <ac:chgData name="Proserfina Peralta Cachero (2415938)" userId="08924790-93d5-42d4-a1a7-663676a85fb8" providerId="ADAL" clId="{667F4EC8-1789-445E-B2CF-6D57A6DE31BA}" dt="2025-11-07T23:20:14.166" v="11349"/>
          <ac:spMkLst>
            <pc:docMk/>
            <pc:sldMk cId="3556185117" sldId="259"/>
            <ac:spMk id="26" creationId="{B2205F6E-03C6-4E92-877C-E2482F6599AA}"/>
          </ac:spMkLst>
        </pc:spChg>
        <pc:spChg chg="add del">
          <ac:chgData name="Proserfina Peralta Cachero (2415938)" userId="08924790-93d5-42d4-a1a7-663676a85fb8" providerId="ADAL" clId="{667F4EC8-1789-445E-B2CF-6D57A6DE31BA}" dt="2025-11-07T23:09:54.928" v="11315"/>
          <ac:spMkLst>
            <pc:docMk/>
            <pc:sldMk cId="3556185117" sldId="259"/>
            <ac:spMk id="27" creationId="{9F4444CE-BC8D-4D61-B303-4C05614E62AB}"/>
          </ac:spMkLst>
        </pc:spChg>
        <pc:spChg chg="add del">
          <ac:chgData name="Proserfina Peralta Cachero (2415938)" userId="08924790-93d5-42d4-a1a7-663676a85fb8" providerId="ADAL" clId="{667F4EC8-1789-445E-B2CF-6D57A6DE31BA}" dt="2025-11-07T23:09:54.928" v="11315"/>
          <ac:spMkLst>
            <pc:docMk/>
            <pc:sldMk cId="3556185117" sldId="259"/>
            <ac:spMk id="29" creationId="{73772B81-181F-48B7-8826-4D9686D15DF5}"/>
          </ac:spMkLst>
        </pc:spChg>
        <pc:spChg chg="add del">
          <ac:chgData name="Proserfina Peralta Cachero (2415938)" userId="08924790-93d5-42d4-a1a7-663676a85fb8" providerId="ADAL" clId="{667F4EC8-1789-445E-B2CF-6D57A6DE31BA}" dt="2025-11-07T23:09:54.928" v="11315"/>
          <ac:spMkLst>
            <pc:docMk/>
            <pc:sldMk cId="3556185117" sldId="259"/>
            <ac:spMk id="31" creationId="{B2205F6E-03C6-4E92-877C-E2482F6599AA}"/>
          </ac:spMkLst>
        </pc:spChg>
        <pc:graphicFrameChg chg="add mod modGraphic">
          <ac:chgData name="Proserfina Peralta Cachero (2415938)" userId="08924790-93d5-42d4-a1a7-663676a85fb8" providerId="ADAL" clId="{667F4EC8-1789-445E-B2CF-6D57A6DE31BA}" dt="2025-11-08T16:01:54.434" v="11557" actId="255"/>
          <ac:graphicFrameMkLst>
            <pc:docMk/>
            <pc:sldMk cId="3556185117" sldId="259"/>
            <ac:graphicFrameMk id="22" creationId="{43193CD9-8881-1A9C-212E-1EFEA29C246F}"/>
          </ac:graphicFrameMkLst>
        </pc:graphicFrameChg>
      </pc:sldChg>
      <pc:sldChg chg="addSp delSp modSp new mod setBg delDesignElem">
        <pc:chgData name="Proserfina Peralta Cachero (2415938)" userId="08924790-93d5-42d4-a1a7-663676a85fb8" providerId="ADAL" clId="{667F4EC8-1789-445E-B2CF-6D57A6DE31BA}" dt="2025-11-08T16:02:27.374" v="11561" actId="255"/>
        <pc:sldMkLst>
          <pc:docMk/>
          <pc:sldMk cId="322094026" sldId="260"/>
        </pc:sldMkLst>
        <pc:spChg chg="add">
          <ac:chgData name="Proserfina Peralta Cachero (2415938)" userId="08924790-93d5-42d4-a1a7-663676a85fb8" providerId="ADAL" clId="{667F4EC8-1789-445E-B2CF-6D57A6DE31BA}" dt="2025-11-08T15:00:48.364" v="11504" actId="26606"/>
          <ac:spMkLst>
            <pc:docMk/>
            <pc:sldMk cId="322094026" sldId="260"/>
            <ac:spMk id="10" creationId="{9F4444CE-BC8D-4D61-B303-4C05614E62AB}"/>
          </ac:spMkLst>
        </pc:spChg>
        <pc:spChg chg="add">
          <ac:chgData name="Proserfina Peralta Cachero (2415938)" userId="08924790-93d5-42d4-a1a7-663676a85fb8" providerId="ADAL" clId="{667F4EC8-1789-445E-B2CF-6D57A6DE31BA}" dt="2025-11-08T15:00:48.364" v="11504" actId="26606"/>
          <ac:spMkLst>
            <pc:docMk/>
            <pc:sldMk cId="322094026" sldId="260"/>
            <ac:spMk id="12" creationId="{73772B81-181F-48B7-8826-4D9686D15DF5}"/>
          </ac:spMkLst>
        </pc:spChg>
        <pc:spChg chg="add">
          <ac:chgData name="Proserfina Peralta Cachero (2415938)" userId="08924790-93d5-42d4-a1a7-663676a85fb8" providerId="ADAL" clId="{667F4EC8-1789-445E-B2CF-6D57A6DE31BA}" dt="2025-11-08T15:00:48.364" v="11504" actId="26606"/>
          <ac:spMkLst>
            <pc:docMk/>
            <pc:sldMk cId="322094026" sldId="260"/>
            <ac:spMk id="14" creationId="{B2205F6E-03C6-4E92-877C-E2482F6599AA}"/>
          </ac:spMkLst>
        </pc:spChg>
        <pc:graphicFrameChg chg="add mod modGraphic">
          <ac:chgData name="Proserfina Peralta Cachero (2415938)" userId="08924790-93d5-42d4-a1a7-663676a85fb8" providerId="ADAL" clId="{667F4EC8-1789-445E-B2CF-6D57A6DE31BA}" dt="2025-11-08T16:02:27.374" v="11561" actId="255"/>
          <ac:graphicFrameMkLst>
            <pc:docMk/>
            <pc:sldMk cId="322094026" sldId="260"/>
            <ac:graphicFrameMk id="5" creationId="{1038F1E0-18E2-65DC-707A-6A240E26B92D}"/>
          </ac:graphicFrameMkLst>
        </pc:graphicFrameChg>
      </pc:sldChg>
      <pc:sldChg chg="addSp delSp modSp new mod setBg delDesignElem">
        <pc:chgData name="Proserfina Peralta Cachero (2415938)" userId="08924790-93d5-42d4-a1a7-663676a85fb8" providerId="ADAL" clId="{667F4EC8-1789-445E-B2CF-6D57A6DE31BA}" dt="2025-11-08T15:01:18.081" v="11506"/>
        <pc:sldMkLst>
          <pc:docMk/>
          <pc:sldMk cId="3290096985" sldId="261"/>
        </pc:sldMkLst>
        <pc:graphicFrameChg chg="add mod modGraphic">
          <ac:chgData name="Proserfina Peralta Cachero (2415938)" userId="08924790-93d5-42d4-a1a7-663676a85fb8" providerId="ADAL" clId="{667F4EC8-1789-445E-B2CF-6D57A6DE31BA}" dt="2025-11-08T15:01:18.081" v="11506"/>
          <ac:graphicFrameMkLst>
            <pc:docMk/>
            <pc:sldMk cId="3290096985" sldId="261"/>
            <ac:graphicFrameMk id="23" creationId="{D1C1124B-E1B2-EEAD-040A-E80827A30DC2}"/>
          </ac:graphicFrameMkLst>
        </pc:graphicFrameChg>
      </pc:sldChg>
      <pc:sldChg chg="addSp delSp modSp new mod setBg delDesignElem">
        <pc:chgData name="Proserfina Peralta Cachero (2415938)" userId="08924790-93d5-42d4-a1a7-663676a85fb8" providerId="ADAL" clId="{667F4EC8-1789-445E-B2CF-6D57A6DE31BA}" dt="2025-11-08T14:26:37.333" v="11457" actId="14100"/>
        <pc:sldMkLst>
          <pc:docMk/>
          <pc:sldMk cId="2080379261" sldId="262"/>
        </pc:sldMkLst>
        <pc:spChg chg="add del">
          <ac:chgData name="Proserfina Peralta Cachero (2415938)" userId="08924790-93d5-42d4-a1a7-663676a85fb8" providerId="ADAL" clId="{667F4EC8-1789-445E-B2CF-6D57A6DE31BA}" dt="2025-11-08T14:25:23.532" v="11448" actId="26606"/>
          <ac:spMkLst>
            <pc:docMk/>
            <pc:sldMk cId="2080379261" sldId="262"/>
            <ac:spMk id="10" creationId="{A3D9AEEE-1CCD-43C0-BA3E-16D60A6E23C0}"/>
          </ac:spMkLst>
        </pc:spChg>
        <pc:spChg chg="add del">
          <ac:chgData name="Proserfina Peralta Cachero (2415938)" userId="08924790-93d5-42d4-a1a7-663676a85fb8" providerId="ADAL" clId="{667F4EC8-1789-445E-B2CF-6D57A6DE31BA}" dt="2025-11-08T14:25:23.532" v="11448" actId="26606"/>
          <ac:spMkLst>
            <pc:docMk/>
            <pc:sldMk cId="2080379261" sldId="262"/>
            <ac:spMk id="12" creationId="{60F880A6-33D3-4EEC-A780-B73559B9F24C}"/>
          </ac:spMkLst>
        </pc:spChg>
        <pc:spChg chg="add del">
          <ac:chgData name="Proserfina Peralta Cachero (2415938)" userId="08924790-93d5-42d4-a1a7-663676a85fb8" providerId="ADAL" clId="{667F4EC8-1789-445E-B2CF-6D57A6DE31BA}" dt="2025-11-08T14:25:23.532" v="11448" actId="26606"/>
          <ac:spMkLst>
            <pc:docMk/>
            <pc:sldMk cId="2080379261" sldId="262"/>
            <ac:spMk id="14" creationId="{2C6246ED-0535-4496-A8F6-1E80CC4EB853}"/>
          </ac:spMkLst>
        </pc:spChg>
        <pc:graphicFrameChg chg="add mod modGraphic">
          <ac:chgData name="Proserfina Peralta Cachero (2415938)" userId="08924790-93d5-42d4-a1a7-663676a85fb8" providerId="ADAL" clId="{667F4EC8-1789-445E-B2CF-6D57A6DE31BA}" dt="2025-11-08T14:26:37.333" v="11457" actId="14100"/>
          <ac:graphicFrameMkLst>
            <pc:docMk/>
            <pc:sldMk cId="2080379261" sldId="262"/>
            <ac:graphicFrameMk id="5" creationId="{D5B328FB-A943-CD96-6A07-54D9FBA3536F}"/>
          </ac:graphicFrameMkLst>
        </pc:graphicFrameChg>
      </pc:sldChg>
      <pc:sldChg chg="addSp delSp modSp new mod setBg delDesignElem">
        <pc:chgData name="Proserfina Peralta Cachero (2415938)" userId="08924790-93d5-42d4-a1a7-663676a85fb8" providerId="ADAL" clId="{667F4EC8-1789-445E-B2CF-6D57A6DE31BA}" dt="2025-11-08T14:58:21.515" v="11495"/>
        <pc:sldMkLst>
          <pc:docMk/>
          <pc:sldMk cId="2031563358" sldId="263"/>
        </pc:sldMkLst>
        <pc:spChg chg="add del">
          <ac:chgData name="Proserfina Peralta Cachero (2415938)" userId="08924790-93d5-42d4-a1a7-663676a85fb8" providerId="ADAL" clId="{667F4EC8-1789-445E-B2CF-6D57A6DE31BA}" dt="2025-11-07T23:09:54.928" v="11315"/>
          <ac:spMkLst>
            <pc:docMk/>
            <pc:sldMk cId="2031563358" sldId="263"/>
            <ac:spMk id="10" creationId="{655AE6B0-AC9E-4167-806F-E9DB135FC46B}"/>
          </ac:spMkLst>
        </pc:spChg>
        <pc:spChg chg="add del">
          <ac:chgData name="Proserfina Peralta Cachero (2415938)" userId="08924790-93d5-42d4-a1a7-663676a85fb8" providerId="ADAL" clId="{667F4EC8-1789-445E-B2CF-6D57A6DE31BA}" dt="2025-11-07T23:09:54.928" v="11315"/>
          <ac:spMkLst>
            <pc:docMk/>
            <pc:sldMk cId="2031563358" sldId="263"/>
            <ac:spMk id="23" creationId="{87BD1F4E-A66D-4C06-86DA-8D56CA7A3B41}"/>
          </ac:spMkLst>
        </pc:spChg>
        <pc:grpChg chg="add del">
          <ac:chgData name="Proserfina Peralta Cachero (2415938)" userId="08924790-93d5-42d4-a1a7-663676a85fb8" providerId="ADAL" clId="{667F4EC8-1789-445E-B2CF-6D57A6DE31BA}" dt="2025-11-07T23:09:54.928" v="11315"/>
          <ac:grpSpMkLst>
            <pc:docMk/>
            <pc:sldMk cId="2031563358" sldId="263"/>
            <ac:grpSpMk id="12" creationId="{3523416A-383B-4FDC-B4C9-D8EDDFE9C043}"/>
          </ac:grpSpMkLst>
        </pc:grpChg>
        <pc:graphicFrameChg chg="add mod modGraphic">
          <ac:chgData name="Proserfina Peralta Cachero (2415938)" userId="08924790-93d5-42d4-a1a7-663676a85fb8" providerId="ADAL" clId="{667F4EC8-1789-445E-B2CF-6D57A6DE31BA}" dt="2025-11-08T14:58:21.515" v="11495"/>
          <ac:graphicFrameMkLst>
            <pc:docMk/>
            <pc:sldMk cId="2031563358" sldId="263"/>
            <ac:graphicFrameMk id="5" creationId="{1F656057-1B27-ADF9-5160-DB05DF80B475}"/>
          </ac:graphicFrameMkLst>
        </pc:graphicFrameChg>
      </pc:sldChg>
      <pc:sldChg chg="addSp delSp modSp new mod setBg delDesignElem">
        <pc:chgData name="Proserfina Peralta Cachero (2415938)" userId="08924790-93d5-42d4-a1a7-663676a85fb8" providerId="ADAL" clId="{667F4EC8-1789-445E-B2CF-6D57A6DE31BA}" dt="2025-11-08T14:29:15.559" v="11466" actId="255"/>
        <pc:sldMkLst>
          <pc:docMk/>
          <pc:sldMk cId="2806961023" sldId="264"/>
        </pc:sldMkLst>
        <pc:spChg chg="add mod">
          <ac:chgData name="Proserfina Peralta Cachero (2415938)" userId="08924790-93d5-42d4-a1a7-663676a85fb8" providerId="ADAL" clId="{667F4EC8-1789-445E-B2CF-6D57A6DE31BA}" dt="2025-11-08T14:29:15.559" v="11466" actId="255"/>
          <ac:spMkLst>
            <pc:docMk/>
            <pc:sldMk cId="2806961023" sldId="264"/>
            <ac:spMk id="3" creationId="{7BA30260-B9D0-8BD0-5484-159638F4AD65}"/>
          </ac:spMkLst>
        </pc:spChg>
        <pc:picChg chg="add mod">
          <ac:chgData name="Proserfina Peralta Cachero (2415938)" userId="08924790-93d5-42d4-a1a7-663676a85fb8" providerId="ADAL" clId="{667F4EC8-1789-445E-B2CF-6D57A6DE31BA}" dt="2025-11-08T14:28:54.491" v="11464" actId="26606"/>
          <ac:picMkLst>
            <pc:docMk/>
            <pc:sldMk cId="2806961023" sldId="264"/>
            <ac:picMk id="5" creationId="{E56B03C7-D69A-BD05-0150-3F8E74CC3A50}"/>
          </ac:picMkLst>
        </pc:picChg>
      </pc:sldChg>
      <pc:sldChg chg="addSp delSp modSp new mod setBg setClrOvrMap delDesignElem">
        <pc:chgData name="Proserfina Peralta Cachero (2415938)" userId="08924790-93d5-42d4-a1a7-663676a85fb8" providerId="ADAL" clId="{667F4EC8-1789-445E-B2CF-6D57A6DE31BA}" dt="2025-11-08T16:03:40.682" v="11565" actId="255"/>
        <pc:sldMkLst>
          <pc:docMk/>
          <pc:sldMk cId="21828232" sldId="265"/>
        </pc:sldMkLst>
        <pc:spChg chg="add del mod">
          <ac:chgData name="Proserfina Peralta Cachero (2415938)" userId="08924790-93d5-42d4-a1a7-663676a85fb8" providerId="ADAL" clId="{667F4EC8-1789-445E-B2CF-6D57A6DE31BA}" dt="2025-11-07T20:59:31.938" v="10178" actId="26606"/>
          <ac:spMkLst>
            <pc:docMk/>
            <pc:sldMk cId="21828232" sldId="265"/>
            <ac:spMk id="74" creationId="{A4060FFA-02B7-6C5A-85DF-54D1DB6416F1}"/>
          </ac:spMkLst>
        </pc:spChg>
        <pc:spChg chg="add del">
          <ac:chgData name="Proserfina Peralta Cachero (2415938)" userId="08924790-93d5-42d4-a1a7-663676a85fb8" providerId="ADAL" clId="{667F4EC8-1789-445E-B2CF-6D57A6DE31BA}" dt="2025-11-07T20:54:45.851" v="10170"/>
          <ac:spMkLst>
            <pc:docMk/>
            <pc:sldMk cId="21828232" sldId="265"/>
            <ac:spMk id="79" creationId="{A65AC7D1-EAA9-48F5-B509-60A7F50BF703}"/>
          </ac:spMkLst>
        </pc:spChg>
        <pc:spChg chg="add del">
          <ac:chgData name="Proserfina Peralta Cachero (2415938)" userId="08924790-93d5-42d4-a1a7-663676a85fb8" providerId="ADAL" clId="{667F4EC8-1789-445E-B2CF-6D57A6DE31BA}" dt="2025-11-07T20:59:08.631" v="10173" actId="26606"/>
          <ac:spMkLst>
            <pc:docMk/>
            <pc:sldMk cId="21828232" sldId="265"/>
            <ac:spMk id="80" creationId="{9F4444CE-BC8D-4D61-B303-4C05614E62AB}"/>
          </ac:spMkLst>
        </pc:spChg>
        <pc:spChg chg="add del">
          <ac:chgData name="Proserfina Peralta Cachero (2415938)" userId="08924790-93d5-42d4-a1a7-663676a85fb8" providerId="ADAL" clId="{667F4EC8-1789-445E-B2CF-6D57A6DE31BA}" dt="2025-11-07T20:54:45.851" v="10170"/>
          <ac:spMkLst>
            <pc:docMk/>
            <pc:sldMk cId="21828232" sldId="265"/>
            <ac:spMk id="81" creationId="{D6320AF9-619A-4175-865B-5663E1AEF4C5}"/>
          </ac:spMkLst>
        </pc:spChg>
        <pc:spChg chg="add del">
          <ac:chgData name="Proserfina Peralta Cachero (2415938)" userId="08924790-93d5-42d4-a1a7-663676a85fb8" providerId="ADAL" clId="{667F4EC8-1789-445E-B2CF-6D57A6DE31BA}" dt="2025-11-07T20:59:08.631" v="10173" actId="26606"/>
          <ac:spMkLst>
            <pc:docMk/>
            <pc:sldMk cId="21828232" sldId="265"/>
            <ac:spMk id="82" creationId="{73772B81-181F-48B7-8826-4D9686D15DF5}"/>
          </ac:spMkLst>
        </pc:spChg>
        <pc:spChg chg="add del">
          <ac:chgData name="Proserfina Peralta Cachero (2415938)" userId="08924790-93d5-42d4-a1a7-663676a85fb8" providerId="ADAL" clId="{667F4EC8-1789-445E-B2CF-6D57A6DE31BA}" dt="2025-11-07T20:59:08.631" v="10173" actId="26606"/>
          <ac:spMkLst>
            <pc:docMk/>
            <pc:sldMk cId="21828232" sldId="265"/>
            <ac:spMk id="84" creationId="{B2205F6E-03C6-4E92-877C-E2482F6599AA}"/>
          </ac:spMkLst>
        </pc:spChg>
        <pc:spChg chg="add del">
          <ac:chgData name="Proserfina Peralta Cachero (2415938)" userId="08924790-93d5-42d4-a1a7-663676a85fb8" providerId="ADAL" clId="{667F4EC8-1789-445E-B2CF-6D57A6DE31BA}" dt="2025-11-07T20:54:45.851" v="10170"/>
          <ac:spMkLst>
            <pc:docMk/>
            <pc:sldMk cId="21828232" sldId="265"/>
            <ac:spMk id="87" creationId="{7E018740-5C2B-4A41-AC1A-7E68D1EC1954}"/>
          </ac:spMkLst>
        </pc:spChg>
        <pc:spChg chg="add del">
          <ac:chgData name="Proserfina Peralta Cachero (2415938)" userId="08924790-93d5-42d4-a1a7-663676a85fb8" providerId="ADAL" clId="{667F4EC8-1789-445E-B2CF-6D57A6DE31BA}" dt="2025-11-07T20:59:22.817" v="10175" actId="26606"/>
          <ac:spMkLst>
            <pc:docMk/>
            <pc:sldMk cId="21828232" sldId="265"/>
            <ac:spMk id="88" creationId="{A4060FFA-02B7-6C5A-85DF-54D1DB6416F1}"/>
          </ac:spMkLst>
        </pc:spChg>
        <pc:spChg chg="add del">
          <ac:chgData name="Proserfina Peralta Cachero (2415938)" userId="08924790-93d5-42d4-a1a7-663676a85fb8" providerId="ADAL" clId="{667F4EC8-1789-445E-B2CF-6D57A6DE31BA}" dt="2025-11-07T20:54:45.851" v="10170"/>
          <ac:spMkLst>
            <pc:docMk/>
            <pc:sldMk cId="21828232" sldId="265"/>
            <ac:spMk id="89" creationId="{166F75A4-C475-4941-8EE2-B80A06A2C1BB}"/>
          </ac:spMkLst>
        </pc:spChg>
        <pc:spChg chg="add del">
          <ac:chgData name="Proserfina Peralta Cachero (2415938)" userId="08924790-93d5-42d4-a1a7-663676a85fb8" providerId="ADAL" clId="{667F4EC8-1789-445E-B2CF-6D57A6DE31BA}" dt="2025-11-07T20:59:31.938" v="10177" actId="26606"/>
          <ac:spMkLst>
            <pc:docMk/>
            <pc:sldMk cId="21828232" sldId="265"/>
            <ac:spMk id="90" creationId="{9F4444CE-BC8D-4D61-B303-4C05614E62AB}"/>
          </ac:spMkLst>
        </pc:spChg>
        <pc:spChg chg="add del">
          <ac:chgData name="Proserfina Peralta Cachero (2415938)" userId="08924790-93d5-42d4-a1a7-663676a85fb8" providerId="ADAL" clId="{667F4EC8-1789-445E-B2CF-6D57A6DE31BA}" dt="2025-11-07T20:54:45.851" v="10170"/>
          <ac:spMkLst>
            <pc:docMk/>
            <pc:sldMk cId="21828232" sldId="265"/>
            <ac:spMk id="91" creationId="{A032553A-72E8-4B0D-8405-FF9771C9AF05}"/>
          </ac:spMkLst>
        </pc:spChg>
        <pc:spChg chg="add del">
          <ac:chgData name="Proserfina Peralta Cachero (2415938)" userId="08924790-93d5-42d4-a1a7-663676a85fb8" providerId="ADAL" clId="{667F4EC8-1789-445E-B2CF-6D57A6DE31BA}" dt="2025-11-07T20:59:31.938" v="10177" actId="26606"/>
          <ac:spMkLst>
            <pc:docMk/>
            <pc:sldMk cId="21828232" sldId="265"/>
            <ac:spMk id="92" creationId="{73772B81-181F-48B7-8826-4D9686D15DF5}"/>
          </ac:spMkLst>
        </pc:spChg>
        <pc:spChg chg="add del">
          <ac:chgData name="Proserfina Peralta Cachero (2415938)" userId="08924790-93d5-42d4-a1a7-663676a85fb8" providerId="ADAL" clId="{667F4EC8-1789-445E-B2CF-6D57A6DE31BA}" dt="2025-11-07T20:54:45.851" v="10170"/>
          <ac:spMkLst>
            <pc:docMk/>
            <pc:sldMk cId="21828232" sldId="265"/>
            <ac:spMk id="93" creationId="{765800AC-C3B9-498E-87BC-29FAE4C76B21}"/>
          </ac:spMkLst>
        </pc:spChg>
        <pc:spChg chg="add del">
          <ac:chgData name="Proserfina Peralta Cachero (2415938)" userId="08924790-93d5-42d4-a1a7-663676a85fb8" providerId="ADAL" clId="{667F4EC8-1789-445E-B2CF-6D57A6DE31BA}" dt="2025-11-07T20:59:31.938" v="10177" actId="26606"/>
          <ac:spMkLst>
            <pc:docMk/>
            <pc:sldMk cId="21828232" sldId="265"/>
            <ac:spMk id="94" creationId="{B2205F6E-03C6-4E92-877C-E2482F6599AA}"/>
          </ac:spMkLst>
        </pc:spChg>
        <pc:spChg chg="add del">
          <ac:chgData name="Proserfina Peralta Cachero (2415938)" userId="08924790-93d5-42d4-a1a7-663676a85fb8" providerId="ADAL" clId="{667F4EC8-1789-445E-B2CF-6D57A6DE31BA}" dt="2025-11-07T20:54:45.851" v="10170"/>
          <ac:spMkLst>
            <pc:docMk/>
            <pc:sldMk cId="21828232" sldId="265"/>
            <ac:spMk id="95" creationId="{1F9D6ACB-2FF4-49F9-978A-E0D5327FC635}"/>
          </ac:spMkLst>
        </pc:spChg>
        <pc:spChg chg="add del">
          <ac:chgData name="Proserfina Peralta Cachero (2415938)" userId="08924790-93d5-42d4-a1a7-663676a85fb8" providerId="ADAL" clId="{667F4EC8-1789-445E-B2CF-6D57A6DE31BA}" dt="2025-11-07T20:54:45.851" v="10170"/>
          <ac:spMkLst>
            <pc:docMk/>
            <pc:sldMk cId="21828232" sldId="265"/>
            <ac:spMk id="97" creationId="{142BFA2A-77A0-4F60-A32A-685681C84889}"/>
          </ac:spMkLst>
        </pc:spChg>
        <pc:spChg chg="add del mod">
          <ac:chgData name="Proserfina Peralta Cachero (2415938)" userId="08924790-93d5-42d4-a1a7-663676a85fb8" providerId="ADAL" clId="{667F4EC8-1789-445E-B2CF-6D57A6DE31BA}" dt="2025-11-07T22:10:16.238" v="10234" actId="26606"/>
          <ac:spMkLst>
            <pc:docMk/>
            <pc:sldMk cId="21828232" sldId="265"/>
            <ac:spMk id="99" creationId="{A4060FFA-02B7-6C5A-85DF-54D1DB6416F1}"/>
          </ac:spMkLst>
        </pc:spChg>
        <pc:spChg chg="add del">
          <ac:chgData name="Proserfina Peralta Cachero (2415938)" userId="08924790-93d5-42d4-a1a7-663676a85fb8" providerId="ADAL" clId="{667F4EC8-1789-445E-B2CF-6D57A6DE31BA}" dt="2025-11-07T22:10:53.960" v="10236"/>
          <ac:spMkLst>
            <pc:docMk/>
            <pc:sldMk cId="21828232" sldId="265"/>
            <ac:spMk id="104" creationId="{8DF4D7F6-81B5-452A-9CE6-76D81F91D41B}"/>
          </ac:spMkLst>
        </pc:spChg>
        <pc:spChg chg="add del">
          <ac:chgData name="Proserfina Peralta Cachero (2415938)" userId="08924790-93d5-42d4-a1a7-663676a85fb8" providerId="ADAL" clId="{667F4EC8-1789-445E-B2CF-6D57A6DE31BA}" dt="2025-11-07T22:10:53.960" v="10236"/>
          <ac:spMkLst>
            <pc:docMk/>
            <pc:sldMk cId="21828232" sldId="265"/>
            <ac:spMk id="106" creationId="{4600514D-20FB-4559-97DC-D1DC39E6C3DE}"/>
          </ac:spMkLst>
        </pc:spChg>
        <pc:spChg chg="add del">
          <ac:chgData name="Proserfina Peralta Cachero (2415938)" userId="08924790-93d5-42d4-a1a7-663676a85fb8" providerId="ADAL" clId="{667F4EC8-1789-445E-B2CF-6D57A6DE31BA}" dt="2025-11-07T22:10:53.960" v="10236"/>
          <ac:spMkLst>
            <pc:docMk/>
            <pc:sldMk cId="21828232" sldId="265"/>
            <ac:spMk id="108" creationId="{266F638A-E405-4AC0-B984-72E5813B0DD1}"/>
          </ac:spMkLst>
        </pc:spChg>
        <pc:spChg chg="add del">
          <ac:chgData name="Proserfina Peralta Cachero (2415938)" userId="08924790-93d5-42d4-a1a7-663676a85fb8" providerId="ADAL" clId="{667F4EC8-1789-445E-B2CF-6D57A6DE31BA}" dt="2025-11-07T22:10:53.960" v="10236"/>
          <ac:spMkLst>
            <pc:docMk/>
            <pc:sldMk cId="21828232" sldId="265"/>
            <ac:spMk id="114" creationId="{27B538D5-95DB-47ED-9CB4-34AE5BF78E6B}"/>
          </ac:spMkLst>
        </pc:spChg>
        <pc:spChg chg="add del">
          <ac:chgData name="Proserfina Peralta Cachero (2415938)" userId="08924790-93d5-42d4-a1a7-663676a85fb8" providerId="ADAL" clId="{667F4EC8-1789-445E-B2CF-6D57A6DE31BA}" dt="2025-11-07T22:13:44.013" v="10243" actId="26606"/>
          <ac:spMkLst>
            <pc:docMk/>
            <pc:sldMk cId="21828232" sldId="265"/>
            <ac:spMk id="118" creationId="{BD11ECC6-8551-4768-8DFD-CD41AF420A37}"/>
          </ac:spMkLst>
        </pc:spChg>
        <pc:spChg chg="add del">
          <ac:chgData name="Proserfina Peralta Cachero (2415938)" userId="08924790-93d5-42d4-a1a7-663676a85fb8" providerId="ADAL" clId="{667F4EC8-1789-445E-B2CF-6D57A6DE31BA}" dt="2025-11-07T23:00:27.014" v="11260"/>
          <ac:spMkLst>
            <pc:docMk/>
            <pc:sldMk cId="21828232" sldId="265"/>
            <ac:spMk id="120" creationId="{655AE6B0-AC9E-4167-806F-E9DB135FC46B}"/>
          </ac:spMkLst>
        </pc:spChg>
        <pc:spChg chg="add del">
          <ac:chgData name="Proserfina Peralta Cachero (2415938)" userId="08924790-93d5-42d4-a1a7-663676a85fb8" providerId="ADAL" clId="{667F4EC8-1789-445E-B2CF-6D57A6DE31BA}" dt="2025-11-07T22:12:26.343" v="10239" actId="26606"/>
          <ac:spMkLst>
            <pc:docMk/>
            <pc:sldMk cId="21828232" sldId="265"/>
            <ac:spMk id="121" creationId="{BACC6370-2D7E-4714-9D71-7542949D7D5D}"/>
          </ac:spMkLst>
        </pc:spChg>
        <pc:spChg chg="add del">
          <ac:chgData name="Proserfina Peralta Cachero (2415938)" userId="08924790-93d5-42d4-a1a7-663676a85fb8" providerId="ADAL" clId="{667F4EC8-1789-445E-B2CF-6D57A6DE31BA}" dt="2025-11-07T22:12:26.343" v="10239" actId="26606"/>
          <ac:spMkLst>
            <pc:docMk/>
            <pc:sldMk cId="21828232" sldId="265"/>
            <ac:spMk id="123" creationId="{F68B3F68-107C-434F-AA38-110D5EA91B85}"/>
          </ac:spMkLst>
        </pc:spChg>
        <pc:spChg chg="add del">
          <ac:chgData name="Proserfina Peralta Cachero (2415938)" userId="08924790-93d5-42d4-a1a7-663676a85fb8" providerId="ADAL" clId="{667F4EC8-1789-445E-B2CF-6D57A6DE31BA}" dt="2025-11-08T14:02:44.259" v="11399" actId="26606"/>
          <ac:spMkLst>
            <pc:docMk/>
            <pc:sldMk cId="21828232" sldId="265"/>
            <ac:spMk id="124" creationId="{955A2079-FA98-4876-80F0-72364A7D2EA4}"/>
          </ac:spMkLst>
        </pc:spChg>
        <pc:spChg chg="add del">
          <ac:chgData name="Proserfina Peralta Cachero (2415938)" userId="08924790-93d5-42d4-a1a7-663676a85fb8" providerId="ADAL" clId="{667F4EC8-1789-445E-B2CF-6D57A6DE31BA}" dt="2025-11-07T22:12:26.343" v="10239" actId="26606"/>
          <ac:spMkLst>
            <pc:docMk/>
            <pc:sldMk cId="21828232" sldId="265"/>
            <ac:spMk id="125" creationId="{AAD0DBB9-1A4B-4391-81D4-CB19F9AB918A}"/>
          </ac:spMkLst>
        </pc:spChg>
        <pc:spChg chg="add del">
          <ac:chgData name="Proserfina Peralta Cachero (2415938)" userId="08924790-93d5-42d4-a1a7-663676a85fb8" providerId="ADAL" clId="{667F4EC8-1789-445E-B2CF-6D57A6DE31BA}" dt="2025-11-08T14:03:07.034" v="11401" actId="26606"/>
          <ac:spMkLst>
            <pc:docMk/>
            <pc:sldMk cId="21828232" sldId="265"/>
            <ac:spMk id="126" creationId="{DCC231C8-C761-4B31-9B1C-C6D19248C6B3}"/>
          </ac:spMkLst>
        </pc:spChg>
        <pc:spChg chg="add del">
          <ac:chgData name="Proserfina Peralta Cachero (2415938)" userId="08924790-93d5-42d4-a1a7-663676a85fb8" providerId="ADAL" clId="{667F4EC8-1789-445E-B2CF-6D57A6DE31BA}" dt="2025-11-07T22:12:26.343" v="10239" actId="26606"/>
          <ac:spMkLst>
            <pc:docMk/>
            <pc:sldMk cId="21828232" sldId="265"/>
            <ac:spMk id="127" creationId="{063BBA22-50EA-4C4D-BE05-F1CE4E63AA56}"/>
          </ac:spMkLst>
        </pc:spChg>
        <pc:spChg chg="add del">
          <ac:chgData name="Proserfina Peralta Cachero (2415938)" userId="08924790-93d5-42d4-a1a7-663676a85fb8" providerId="ADAL" clId="{667F4EC8-1789-445E-B2CF-6D57A6DE31BA}" dt="2025-11-08T14:57:45.022" v="11492"/>
          <ac:spMkLst>
            <pc:docMk/>
            <pc:sldMk cId="21828232" sldId="265"/>
            <ac:spMk id="128" creationId="{175CD74B-9CE8-4F20-A3E4-A22A7F036042}"/>
          </ac:spMkLst>
        </pc:spChg>
        <pc:spChg chg="add del">
          <ac:chgData name="Proserfina Peralta Cachero (2415938)" userId="08924790-93d5-42d4-a1a7-663676a85fb8" providerId="ADAL" clId="{667F4EC8-1789-445E-B2CF-6D57A6DE31BA}" dt="2025-11-08T14:57:45.022" v="11492"/>
          <ac:spMkLst>
            <pc:docMk/>
            <pc:sldMk cId="21828232" sldId="265"/>
            <ac:spMk id="129" creationId="{99C44665-BECF-4482-A00C-E4BE2A87DC7B}"/>
          </ac:spMkLst>
        </pc:spChg>
        <pc:spChg chg="add del">
          <ac:chgData name="Proserfina Peralta Cachero (2415938)" userId="08924790-93d5-42d4-a1a7-663676a85fb8" providerId="ADAL" clId="{667F4EC8-1789-445E-B2CF-6D57A6DE31BA}" dt="2025-11-08T14:57:45.022" v="11492"/>
          <ac:spMkLst>
            <pc:docMk/>
            <pc:sldMk cId="21828232" sldId="265"/>
            <ac:spMk id="130" creationId="{20398C1D-D011-4BA8-AC81-E829677B87FF}"/>
          </ac:spMkLst>
        </pc:spChg>
        <pc:spChg chg="add del">
          <ac:chgData name="Proserfina Peralta Cachero (2415938)" userId="08924790-93d5-42d4-a1a7-663676a85fb8" providerId="ADAL" clId="{667F4EC8-1789-445E-B2CF-6D57A6DE31BA}" dt="2025-11-07T23:10:53.730" v="11317" actId="26606"/>
          <ac:spMkLst>
            <pc:docMk/>
            <pc:sldMk cId="21828232" sldId="265"/>
            <ac:spMk id="133" creationId="{BD11ECC6-8551-4768-8DFD-CD41AF420A37}"/>
          </ac:spMkLst>
        </pc:spChg>
        <pc:spChg chg="add del">
          <ac:chgData name="Proserfina Peralta Cachero (2415938)" userId="08924790-93d5-42d4-a1a7-663676a85fb8" providerId="ADAL" clId="{667F4EC8-1789-445E-B2CF-6D57A6DE31BA}" dt="2025-11-07T22:13:44.013" v="10243" actId="26606"/>
          <ac:spMkLst>
            <pc:docMk/>
            <pc:sldMk cId="21828232" sldId="265"/>
            <ac:spMk id="134" creationId="{8E2EB503-A017-4457-A105-53638C97DEB8}"/>
          </ac:spMkLst>
        </pc:spChg>
        <pc:spChg chg="add del">
          <ac:chgData name="Proserfina Peralta Cachero (2415938)" userId="08924790-93d5-42d4-a1a7-663676a85fb8" providerId="ADAL" clId="{667F4EC8-1789-445E-B2CF-6D57A6DE31BA}" dt="2025-11-07T22:13:53.695" v="10245" actId="26606"/>
          <ac:spMkLst>
            <pc:docMk/>
            <pc:sldMk cId="21828232" sldId="265"/>
            <ac:spMk id="136" creationId="{655AE6B0-AC9E-4167-806F-E9DB135FC46B}"/>
          </ac:spMkLst>
        </pc:spChg>
        <pc:spChg chg="add del">
          <ac:chgData name="Proserfina Peralta Cachero (2415938)" userId="08924790-93d5-42d4-a1a7-663676a85fb8" providerId="ADAL" clId="{667F4EC8-1789-445E-B2CF-6D57A6DE31BA}" dt="2025-11-07T23:00:27.014" v="11260"/>
          <ac:spMkLst>
            <pc:docMk/>
            <pc:sldMk cId="21828232" sldId="265"/>
            <ac:spMk id="138" creationId="{87BD1F4E-A66D-4C06-86DA-8D56CA7A3B41}"/>
          </ac:spMkLst>
        </pc:spChg>
        <pc:spChg chg="add del">
          <ac:chgData name="Proserfina Peralta Cachero (2415938)" userId="08924790-93d5-42d4-a1a7-663676a85fb8" providerId="ADAL" clId="{667F4EC8-1789-445E-B2CF-6D57A6DE31BA}" dt="2025-11-07T23:10:53.730" v="11317" actId="26606"/>
          <ac:spMkLst>
            <pc:docMk/>
            <pc:sldMk cId="21828232" sldId="265"/>
            <ac:spMk id="141" creationId="{8E2EB503-A017-4457-A105-53638C97DEB8}"/>
          </ac:spMkLst>
        </pc:spChg>
        <pc:spChg chg="add del">
          <ac:chgData name="Proserfina Peralta Cachero (2415938)" userId="08924790-93d5-42d4-a1a7-663676a85fb8" providerId="ADAL" clId="{667F4EC8-1789-445E-B2CF-6D57A6DE31BA}" dt="2025-11-07T22:13:53.695" v="10245" actId="26606"/>
          <ac:spMkLst>
            <pc:docMk/>
            <pc:sldMk cId="21828232" sldId="265"/>
            <ac:spMk id="146" creationId="{87BD1F4E-A66D-4C06-86DA-8D56CA7A3B41}"/>
          </ac:spMkLst>
        </pc:spChg>
        <pc:grpChg chg="add del">
          <ac:chgData name="Proserfina Peralta Cachero (2415938)" userId="08924790-93d5-42d4-a1a7-663676a85fb8" providerId="ADAL" clId="{667F4EC8-1789-445E-B2CF-6D57A6DE31BA}" dt="2025-11-07T22:13:44.013" v="10243" actId="26606"/>
          <ac:grpSpMkLst>
            <pc:docMk/>
            <pc:sldMk cId="21828232" sldId="265"/>
            <ac:grpSpMk id="119" creationId="{93657592-CA60-4F45-B1A0-88AA77242087}"/>
          </ac:grpSpMkLst>
        </pc:grpChg>
        <pc:grpChg chg="add del">
          <ac:chgData name="Proserfina Peralta Cachero (2415938)" userId="08924790-93d5-42d4-a1a7-663676a85fb8" providerId="ADAL" clId="{667F4EC8-1789-445E-B2CF-6D57A6DE31BA}" dt="2025-11-07T23:00:27.014" v="11260"/>
          <ac:grpSpMkLst>
            <pc:docMk/>
            <pc:sldMk cId="21828232" sldId="265"/>
            <ac:grpSpMk id="122" creationId="{3523416A-383B-4FDC-B4C9-D8EDDFE9C043}"/>
          </ac:grpSpMkLst>
        </pc:grpChg>
        <pc:grpChg chg="add del">
          <ac:chgData name="Proserfina Peralta Cachero (2415938)" userId="08924790-93d5-42d4-a1a7-663676a85fb8" providerId="ADAL" clId="{667F4EC8-1789-445E-B2CF-6D57A6DE31BA}" dt="2025-11-07T23:10:53.730" v="11317" actId="26606"/>
          <ac:grpSpMkLst>
            <pc:docMk/>
            <pc:sldMk cId="21828232" sldId="265"/>
            <ac:grpSpMk id="135" creationId="{93657592-CA60-4F45-B1A0-88AA77242087}"/>
          </ac:grpSpMkLst>
        </pc:grpChg>
        <pc:grpChg chg="add del">
          <ac:chgData name="Proserfina Peralta Cachero (2415938)" userId="08924790-93d5-42d4-a1a7-663676a85fb8" providerId="ADAL" clId="{667F4EC8-1789-445E-B2CF-6D57A6DE31BA}" dt="2025-11-07T22:13:53.695" v="10245" actId="26606"/>
          <ac:grpSpMkLst>
            <pc:docMk/>
            <pc:sldMk cId="21828232" sldId="265"/>
            <ac:grpSpMk id="137" creationId="{3523416A-383B-4FDC-B4C9-D8EDDFE9C043}"/>
          </ac:grpSpMkLst>
        </pc:grpChg>
        <pc:graphicFrameChg chg="add del">
          <ac:chgData name="Proserfina Peralta Cachero (2415938)" userId="08924790-93d5-42d4-a1a7-663676a85fb8" providerId="ADAL" clId="{667F4EC8-1789-445E-B2CF-6D57A6DE31BA}" dt="2025-11-07T20:59:08.631" v="10173" actId="26606"/>
          <ac:graphicFrameMkLst>
            <pc:docMk/>
            <pc:sldMk cId="21828232" sldId="265"/>
            <ac:graphicFrameMk id="76" creationId="{64A3F476-DD2F-743C-C5BC-BDF7DD90C316}"/>
          </ac:graphicFrameMkLst>
        </pc:graphicFrameChg>
        <pc:graphicFrameChg chg="add del">
          <ac:chgData name="Proserfina Peralta Cachero (2415938)" userId="08924790-93d5-42d4-a1a7-663676a85fb8" providerId="ADAL" clId="{667F4EC8-1789-445E-B2CF-6D57A6DE31BA}" dt="2025-11-07T20:59:31.938" v="10177" actId="26606"/>
          <ac:graphicFrameMkLst>
            <pc:docMk/>
            <pc:sldMk cId="21828232" sldId="265"/>
            <ac:graphicFrameMk id="96" creationId="{64A3F476-DD2F-743C-C5BC-BDF7DD90C316}"/>
          </ac:graphicFrameMkLst>
        </pc:graphicFrameChg>
        <pc:graphicFrameChg chg="add mod modGraphic">
          <ac:chgData name="Proserfina Peralta Cachero (2415938)" userId="08924790-93d5-42d4-a1a7-663676a85fb8" providerId="ADAL" clId="{667F4EC8-1789-445E-B2CF-6D57A6DE31BA}" dt="2025-11-08T16:03:40.682" v="11565" actId="255"/>
          <ac:graphicFrameMkLst>
            <pc:docMk/>
            <pc:sldMk cId="21828232" sldId="265"/>
            <ac:graphicFrameMk id="116" creationId="{589FBDDF-EB2A-73BB-5E8B-D4A8D7A8F876}"/>
          </ac:graphicFrameMkLst>
        </pc:graphicFrameChg>
        <pc:cxnChg chg="add del">
          <ac:chgData name="Proserfina Peralta Cachero (2415938)" userId="08924790-93d5-42d4-a1a7-663676a85fb8" providerId="ADAL" clId="{667F4EC8-1789-445E-B2CF-6D57A6DE31BA}" dt="2025-11-07T19:30:33.785" v="8995"/>
          <ac:cxnSpMkLst>
            <pc:docMk/>
            <pc:sldMk cId="21828232" sldId="265"/>
            <ac:cxnSpMk id="58" creationId="{0B5F7E3B-C5F1-40E0-A491-558BAFBC1127}"/>
          </ac:cxnSpMkLst>
        </pc:cxnChg>
        <pc:cxnChg chg="del">
          <ac:chgData name="Proserfina Peralta Cachero (2415938)" userId="08924790-93d5-42d4-a1a7-663676a85fb8" providerId="ADAL" clId="{667F4EC8-1789-445E-B2CF-6D57A6DE31BA}" dt="2025-11-07T20:54:45.851" v="10170"/>
          <ac:cxnSpMkLst>
            <pc:docMk/>
            <pc:sldMk cId="21828232" sldId="265"/>
            <ac:cxnSpMk id="83" creationId="{063B6EC6-D752-4EE7-908B-F8F19E8C7FEA}"/>
          </ac:cxnSpMkLst>
        </pc:cxnChg>
        <pc:cxnChg chg="add del">
          <ac:chgData name="Proserfina Peralta Cachero (2415938)" userId="08924790-93d5-42d4-a1a7-663676a85fb8" providerId="ADAL" clId="{667F4EC8-1789-445E-B2CF-6D57A6DE31BA}" dt="2025-11-07T20:54:45.851" v="10170"/>
          <ac:cxnSpMkLst>
            <pc:docMk/>
            <pc:sldMk cId="21828232" sldId="265"/>
            <ac:cxnSpMk id="85" creationId="{EFECD4E8-AD3E-4228-82A2-9461958EA94D}"/>
          </ac:cxnSpMkLst>
        </pc:cxnChg>
        <pc:cxnChg chg="add del">
          <ac:chgData name="Proserfina Peralta Cachero (2415938)" userId="08924790-93d5-42d4-a1a7-663676a85fb8" providerId="ADAL" clId="{667F4EC8-1789-445E-B2CF-6D57A6DE31BA}" dt="2025-11-07T20:59:22.817" v="10175" actId="26606"/>
          <ac:cxnSpMkLst>
            <pc:docMk/>
            <pc:sldMk cId="21828232" sldId="265"/>
            <ac:cxnSpMk id="86" creationId="{0B5F7E3B-C5F1-40E0-A491-558BAFBC1127}"/>
          </ac:cxnSpMkLst>
        </pc:cxnChg>
        <pc:cxnChg chg="add del">
          <ac:chgData name="Proserfina Peralta Cachero (2415938)" userId="08924790-93d5-42d4-a1a7-663676a85fb8" providerId="ADAL" clId="{667F4EC8-1789-445E-B2CF-6D57A6DE31BA}" dt="2025-11-07T22:07:59.865" v="10232"/>
          <ac:cxnSpMkLst>
            <pc:docMk/>
            <pc:sldMk cId="21828232" sldId="265"/>
            <ac:cxnSpMk id="98" creationId="{0B5F7E3B-C5F1-40E0-A491-558BAFBC1127}"/>
          </ac:cxnSpMkLst>
        </pc:cxnChg>
        <pc:cxnChg chg="add del">
          <ac:chgData name="Proserfina Peralta Cachero (2415938)" userId="08924790-93d5-42d4-a1a7-663676a85fb8" providerId="ADAL" clId="{667F4EC8-1789-445E-B2CF-6D57A6DE31BA}" dt="2025-11-07T22:10:53.960" v="10236"/>
          <ac:cxnSpMkLst>
            <pc:docMk/>
            <pc:sldMk cId="21828232" sldId="265"/>
            <ac:cxnSpMk id="110" creationId="{7D1CBE93-B17D-4509-843C-82287C38032A}"/>
          </ac:cxnSpMkLst>
        </pc:cxnChg>
        <pc:cxnChg chg="add del">
          <ac:chgData name="Proserfina Peralta Cachero (2415938)" userId="08924790-93d5-42d4-a1a7-663676a85fb8" providerId="ADAL" clId="{667F4EC8-1789-445E-B2CF-6D57A6DE31BA}" dt="2025-11-07T22:10:53.960" v="10236"/>
          <ac:cxnSpMkLst>
            <pc:docMk/>
            <pc:sldMk cId="21828232" sldId="265"/>
            <ac:cxnSpMk id="112" creationId="{AE6277B4-6A43-48AB-89B2-3442221619CC}"/>
          </ac:cxnSpMkLst>
        </pc:cxnChg>
      </pc:sldChg>
      <pc:sldChg chg="addSp delSp modSp new mod setBg setClrOvrMap delDesignElem">
        <pc:chgData name="Proserfina Peralta Cachero (2415938)" userId="08924790-93d5-42d4-a1a7-663676a85fb8" providerId="ADAL" clId="{667F4EC8-1789-445E-B2CF-6D57A6DE31BA}" dt="2025-11-08T16:03:56.213" v="11567" actId="27636"/>
        <pc:sldMkLst>
          <pc:docMk/>
          <pc:sldMk cId="4195767319" sldId="266"/>
        </pc:sldMkLst>
        <pc:spChg chg="mod ord">
          <ac:chgData name="Proserfina Peralta Cachero (2415938)" userId="08924790-93d5-42d4-a1a7-663676a85fb8" providerId="ADAL" clId="{667F4EC8-1789-445E-B2CF-6D57A6DE31BA}" dt="2025-11-08T16:03:56.213" v="11567" actId="27636"/>
          <ac:spMkLst>
            <pc:docMk/>
            <pc:sldMk cId="4195767319" sldId="266"/>
            <ac:spMk id="3" creationId="{55FA3183-8B9E-12C2-7112-0ED2CC0580A6}"/>
          </ac:spMkLst>
        </pc:spChg>
        <pc:spChg chg="add del">
          <ac:chgData name="Proserfina Peralta Cachero (2415938)" userId="08924790-93d5-42d4-a1a7-663676a85fb8" providerId="ADAL" clId="{667F4EC8-1789-445E-B2CF-6D57A6DE31BA}" dt="2025-11-07T23:00:27.014" v="11260"/>
          <ac:spMkLst>
            <pc:docMk/>
            <pc:sldMk cId="4195767319" sldId="266"/>
            <ac:spMk id="9" creationId="{3F088236-D655-4F88-B238-E16762358025}"/>
          </ac:spMkLst>
        </pc:spChg>
        <pc:spChg chg="add del">
          <ac:chgData name="Proserfina Peralta Cachero (2415938)" userId="08924790-93d5-42d4-a1a7-663676a85fb8" providerId="ADAL" clId="{667F4EC8-1789-445E-B2CF-6D57A6DE31BA}" dt="2025-11-07T23:00:27.014" v="11260"/>
          <ac:spMkLst>
            <pc:docMk/>
            <pc:sldMk cId="4195767319" sldId="266"/>
            <ac:spMk id="11" creationId="{3DAC0C92-199E-475C-9390-119A9B027276}"/>
          </ac:spMkLst>
        </pc:spChg>
        <pc:spChg chg="add del">
          <ac:chgData name="Proserfina Peralta Cachero (2415938)" userId="08924790-93d5-42d4-a1a7-663676a85fb8" providerId="ADAL" clId="{667F4EC8-1789-445E-B2CF-6D57A6DE31BA}" dt="2025-11-07T23:00:27.014" v="11260"/>
          <ac:spMkLst>
            <pc:docMk/>
            <pc:sldMk cId="4195767319" sldId="266"/>
            <ac:spMk id="13" creationId="{C4CFB339-0ED8-4FE2-9EF1-6D1375B8499B}"/>
          </ac:spMkLst>
        </pc:spChg>
        <pc:spChg chg="add del">
          <ac:chgData name="Proserfina Peralta Cachero (2415938)" userId="08924790-93d5-42d4-a1a7-663676a85fb8" providerId="ADAL" clId="{667F4EC8-1789-445E-B2CF-6D57A6DE31BA}" dt="2025-11-07T22:14:49.904" v="10249" actId="26606"/>
          <ac:spMkLst>
            <pc:docMk/>
            <pc:sldMk cId="4195767319" sldId="266"/>
            <ac:spMk id="14" creationId="{3F088236-D655-4F88-B238-E16762358025}"/>
          </ac:spMkLst>
        </pc:spChg>
        <pc:spChg chg="add del">
          <ac:chgData name="Proserfina Peralta Cachero (2415938)" userId="08924790-93d5-42d4-a1a7-663676a85fb8" providerId="ADAL" clId="{667F4EC8-1789-445E-B2CF-6D57A6DE31BA}" dt="2025-11-07T23:00:27.014" v="11260"/>
          <ac:spMkLst>
            <pc:docMk/>
            <pc:sldMk cId="4195767319" sldId="266"/>
            <ac:spMk id="15" creationId="{31896C80-2069-4431-9C19-83B913734490}"/>
          </ac:spMkLst>
        </pc:spChg>
        <pc:spChg chg="add del">
          <ac:chgData name="Proserfina Peralta Cachero (2415938)" userId="08924790-93d5-42d4-a1a7-663676a85fb8" providerId="ADAL" clId="{667F4EC8-1789-445E-B2CF-6D57A6DE31BA}" dt="2025-11-07T22:14:49.904" v="10249" actId="26606"/>
          <ac:spMkLst>
            <pc:docMk/>
            <pc:sldMk cId="4195767319" sldId="266"/>
            <ac:spMk id="16" creationId="{3DAC0C92-199E-475C-9390-119A9B027276}"/>
          </ac:spMkLst>
        </pc:spChg>
        <pc:spChg chg="add del">
          <ac:chgData name="Proserfina Peralta Cachero (2415938)" userId="08924790-93d5-42d4-a1a7-663676a85fb8" providerId="ADAL" clId="{667F4EC8-1789-445E-B2CF-6D57A6DE31BA}" dt="2025-11-07T23:00:27.014" v="11260"/>
          <ac:spMkLst>
            <pc:docMk/>
            <pc:sldMk cId="4195767319" sldId="266"/>
            <ac:spMk id="17" creationId="{BF120A21-0841-4823-B0C4-28AEBCEF9B78}"/>
          </ac:spMkLst>
        </pc:spChg>
        <pc:spChg chg="add del">
          <ac:chgData name="Proserfina Peralta Cachero (2415938)" userId="08924790-93d5-42d4-a1a7-663676a85fb8" providerId="ADAL" clId="{667F4EC8-1789-445E-B2CF-6D57A6DE31BA}" dt="2025-11-07T22:14:49.904" v="10249" actId="26606"/>
          <ac:spMkLst>
            <pc:docMk/>
            <pc:sldMk cId="4195767319" sldId="266"/>
            <ac:spMk id="18" creationId="{C4CFB339-0ED8-4FE2-9EF1-6D1375B8499B}"/>
          </ac:spMkLst>
        </pc:spChg>
        <pc:spChg chg="add del">
          <ac:chgData name="Proserfina Peralta Cachero (2415938)" userId="08924790-93d5-42d4-a1a7-663676a85fb8" providerId="ADAL" clId="{667F4EC8-1789-445E-B2CF-6D57A6DE31BA}" dt="2025-11-07T23:00:27.014" v="11260"/>
          <ac:spMkLst>
            <pc:docMk/>
            <pc:sldMk cId="4195767319" sldId="266"/>
            <ac:spMk id="19" creationId="{DBB05BAE-BBD3-4289-899F-A6851503C6B0}"/>
          </ac:spMkLst>
        </pc:spChg>
        <pc:spChg chg="add del">
          <ac:chgData name="Proserfina Peralta Cachero (2415938)" userId="08924790-93d5-42d4-a1a7-663676a85fb8" providerId="ADAL" clId="{667F4EC8-1789-445E-B2CF-6D57A6DE31BA}" dt="2025-11-07T22:14:49.904" v="10249" actId="26606"/>
          <ac:spMkLst>
            <pc:docMk/>
            <pc:sldMk cId="4195767319" sldId="266"/>
            <ac:spMk id="20" creationId="{31896C80-2069-4431-9C19-83B913734490}"/>
          </ac:spMkLst>
        </pc:spChg>
        <pc:spChg chg="add del">
          <ac:chgData name="Proserfina Peralta Cachero (2415938)" userId="08924790-93d5-42d4-a1a7-663676a85fb8" providerId="ADAL" clId="{667F4EC8-1789-445E-B2CF-6D57A6DE31BA}" dt="2025-11-07T23:00:27.014" v="11260"/>
          <ac:spMkLst>
            <pc:docMk/>
            <pc:sldMk cId="4195767319" sldId="266"/>
            <ac:spMk id="21" creationId="{9874D11C-36F5-4BBE-A490-019A54E953B0}"/>
          </ac:spMkLst>
        </pc:spChg>
        <pc:spChg chg="add del">
          <ac:chgData name="Proserfina Peralta Cachero (2415938)" userId="08924790-93d5-42d4-a1a7-663676a85fb8" providerId="ADAL" clId="{667F4EC8-1789-445E-B2CF-6D57A6DE31BA}" dt="2025-11-07T22:14:49.904" v="10249" actId="26606"/>
          <ac:spMkLst>
            <pc:docMk/>
            <pc:sldMk cId="4195767319" sldId="266"/>
            <ac:spMk id="22" creationId="{BF120A21-0841-4823-B0C4-28AEBCEF9B78}"/>
          </ac:spMkLst>
        </pc:spChg>
        <pc:spChg chg="add del">
          <ac:chgData name="Proserfina Peralta Cachero (2415938)" userId="08924790-93d5-42d4-a1a7-663676a85fb8" providerId="ADAL" clId="{667F4EC8-1789-445E-B2CF-6D57A6DE31BA}" dt="2025-11-08T13:59:32.218" v="11385"/>
          <ac:spMkLst>
            <pc:docMk/>
            <pc:sldMk cId="4195767319" sldId="266"/>
            <ac:spMk id="23" creationId="{EB6743CF-E74B-4A3C-A785-599069DB89DF}"/>
          </ac:spMkLst>
        </pc:spChg>
        <pc:spChg chg="add del">
          <ac:chgData name="Proserfina Peralta Cachero (2415938)" userId="08924790-93d5-42d4-a1a7-663676a85fb8" providerId="ADAL" clId="{667F4EC8-1789-445E-B2CF-6D57A6DE31BA}" dt="2025-11-07T22:14:49.904" v="10249" actId="26606"/>
          <ac:spMkLst>
            <pc:docMk/>
            <pc:sldMk cId="4195767319" sldId="266"/>
            <ac:spMk id="24" creationId="{DBB05BAE-BBD3-4289-899F-A6851503C6B0}"/>
          </ac:spMkLst>
        </pc:spChg>
        <pc:spChg chg="add del">
          <ac:chgData name="Proserfina Peralta Cachero (2415938)" userId="08924790-93d5-42d4-a1a7-663676a85fb8" providerId="ADAL" clId="{667F4EC8-1789-445E-B2CF-6D57A6DE31BA}" dt="2025-11-08T14:51:10.411" v="11468" actId="26606"/>
          <ac:spMkLst>
            <pc:docMk/>
            <pc:sldMk cId="4195767319" sldId="266"/>
            <ac:spMk id="25" creationId="{F7E42047-F7E7-4687-BBE0-D4BDC8E77BB1}"/>
          </ac:spMkLst>
        </pc:spChg>
        <pc:spChg chg="add del">
          <ac:chgData name="Proserfina Peralta Cachero (2415938)" userId="08924790-93d5-42d4-a1a7-663676a85fb8" providerId="ADAL" clId="{667F4EC8-1789-445E-B2CF-6D57A6DE31BA}" dt="2025-11-07T22:14:49.904" v="10249" actId="26606"/>
          <ac:spMkLst>
            <pc:docMk/>
            <pc:sldMk cId="4195767319" sldId="266"/>
            <ac:spMk id="26" creationId="{9874D11C-36F5-4BBE-A490-019A54E953B0}"/>
          </ac:spMkLst>
        </pc:spChg>
        <pc:spChg chg="add del">
          <ac:chgData name="Proserfina Peralta Cachero (2415938)" userId="08924790-93d5-42d4-a1a7-663676a85fb8" providerId="ADAL" clId="{667F4EC8-1789-445E-B2CF-6D57A6DE31BA}" dt="2025-11-07T22:14:55.663" v="10251" actId="26606"/>
          <ac:spMkLst>
            <pc:docMk/>
            <pc:sldMk cId="4195767319" sldId="266"/>
            <ac:spMk id="28" creationId="{3BCB5F6A-9EB0-40B0-9D13-3023E9A20508}"/>
          </ac:spMkLst>
        </pc:spChg>
        <pc:spChg chg="add del">
          <ac:chgData name="Proserfina Peralta Cachero (2415938)" userId="08924790-93d5-42d4-a1a7-663676a85fb8" providerId="ADAL" clId="{667F4EC8-1789-445E-B2CF-6D57A6DE31BA}" dt="2025-11-08T14:51:10.411" v="11468" actId="26606"/>
          <ac:spMkLst>
            <pc:docMk/>
            <pc:sldMk cId="4195767319" sldId="266"/>
            <ac:spMk id="40" creationId="{2C509E7A-337A-4664-BEC2-03F9BCA0A463}"/>
          </ac:spMkLst>
        </pc:spChg>
        <pc:spChg chg="add del">
          <ac:chgData name="Proserfina Peralta Cachero (2415938)" userId="08924790-93d5-42d4-a1a7-663676a85fb8" providerId="ADAL" clId="{667F4EC8-1789-445E-B2CF-6D57A6DE31BA}" dt="2025-11-08T14:51:10.411" v="11468" actId="26606"/>
          <ac:spMkLst>
            <pc:docMk/>
            <pc:sldMk cId="4195767319" sldId="266"/>
            <ac:spMk id="42" creationId="{D9AB99AB-E300-4B19-97C3-9A12EA3C7BDA}"/>
          </ac:spMkLst>
        </pc:spChg>
        <pc:spChg chg="add del">
          <ac:chgData name="Proserfina Peralta Cachero (2415938)" userId="08924790-93d5-42d4-a1a7-663676a85fb8" providerId="ADAL" clId="{667F4EC8-1789-445E-B2CF-6D57A6DE31BA}" dt="2025-11-08T14:51:14.861" v="11470" actId="26606"/>
          <ac:spMkLst>
            <pc:docMk/>
            <pc:sldMk cId="4195767319" sldId="266"/>
            <ac:spMk id="56" creationId="{1A44C337-3893-4B29-A265-B1329150B6AA}"/>
          </ac:spMkLst>
        </pc:spChg>
        <pc:spChg chg="add del">
          <ac:chgData name="Proserfina Peralta Cachero (2415938)" userId="08924790-93d5-42d4-a1a7-663676a85fb8" providerId="ADAL" clId="{667F4EC8-1789-445E-B2CF-6D57A6DE31BA}" dt="2025-11-08T14:51:14.861" v="11470" actId="26606"/>
          <ac:spMkLst>
            <pc:docMk/>
            <pc:sldMk cId="4195767319" sldId="266"/>
            <ac:spMk id="83" creationId="{AA5CD610-ED7C-4CED-A9A1-174432C88AF8}"/>
          </ac:spMkLst>
        </pc:spChg>
        <pc:spChg chg="add del">
          <ac:chgData name="Proserfina Peralta Cachero (2415938)" userId="08924790-93d5-42d4-a1a7-663676a85fb8" providerId="ADAL" clId="{667F4EC8-1789-445E-B2CF-6D57A6DE31BA}" dt="2025-11-08T14:51:14.861" v="11470" actId="26606"/>
          <ac:spMkLst>
            <pc:docMk/>
            <pc:sldMk cId="4195767319" sldId="266"/>
            <ac:spMk id="84" creationId="{0C4379BF-8C7A-480A-BC36-DA55D92A9356}"/>
          </ac:spMkLst>
        </pc:spChg>
        <pc:spChg chg="add del">
          <ac:chgData name="Proserfina Peralta Cachero (2415938)" userId="08924790-93d5-42d4-a1a7-663676a85fb8" providerId="ADAL" clId="{667F4EC8-1789-445E-B2CF-6D57A6DE31BA}" dt="2025-11-08T14:51:29.229" v="11472" actId="26606"/>
          <ac:spMkLst>
            <pc:docMk/>
            <pc:sldMk cId="4195767319" sldId="266"/>
            <ac:spMk id="86" creationId="{008ED74B-06F2-4BD5-838F-1AAD0033EF0B}"/>
          </ac:spMkLst>
        </pc:spChg>
        <pc:spChg chg="add del">
          <ac:chgData name="Proserfina Peralta Cachero (2415938)" userId="08924790-93d5-42d4-a1a7-663676a85fb8" providerId="ADAL" clId="{667F4EC8-1789-445E-B2CF-6D57A6DE31BA}" dt="2025-11-08T14:51:29.229" v="11472" actId="26606"/>
          <ac:spMkLst>
            <pc:docMk/>
            <pc:sldMk cId="4195767319" sldId="266"/>
            <ac:spMk id="102" creationId="{CC9387DA-2D8E-4E5D-BD65-274370B65965}"/>
          </ac:spMkLst>
        </pc:spChg>
        <pc:spChg chg="add del">
          <ac:chgData name="Proserfina Peralta Cachero (2415938)" userId="08924790-93d5-42d4-a1a7-663676a85fb8" providerId="ADAL" clId="{667F4EC8-1789-445E-B2CF-6D57A6DE31BA}" dt="2025-11-08T14:51:29.229" v="11472" actId="26606"/>
          <ac:spMkLst>
            <pc:docMk/>
            <pc:sldMk cId="4195767319" sldId="266"/>
            <ac:spMk id="103" creationId="{18BFC65B-9706-4EE1-8B75-FEEC1C530558}"/>
          </ac:spMkLst>
        </pc:spChg>
        <pc:grpChg chg="add del">
          <ac:chgData name="Proserfina Peralta Cachero (2415938)" userId="08924790-93d5-42d4-a1a7-663676a85fb8" providerId="ADAL" clId="{667F4EC8-1789-445E-B2CF-6D57A6DE31BA}" dt="2025-11-08T14:51:10.411" v="11468" actId="26606"/>
          <ac:grpSpMkLst>
            <pc:docMk/>
            <pc:sldMk cId="4195767319" sldId="266"/>
            <ac:grpSpMk id="12" creationId="{8D6F839A-C8D9-4FBC-8EFD-9E56D12F4CD0}"/>
          </ac:grpSpMkLst>
        </pc:grpChg>
        <pc:grpChg chg="add del">
          <ac:chgData name="Proserfina Peralta Cachero (2415938)" userId="08924790-93d5-42d4-a1a7-663676a85fb8" providerId="ADAL" clId="{667F4EC8-1789-445E-B2CF-6D57A6DE31BA}" dt="2025-11-08T14:51:10.411" v="11468" actId="26606"/>
          <ac:grpSpMkLst>
            <pc:docMk/>
            <pc:sldMk cId="4195767319" sldId="266"/>
            <ac:grpSpMk id="53" creationId="{70EDA856-A216-4EEC-9AB6-A59FFC703612}"/>
          </ac:grpSpMkLst>
        </pc:grpChg>
        <pc:grpChg chg="add del">
          <ac:chgData name="Proserfina Peralta Cachero (2415938)" userId="08924790-93d5-42d4-a1a7-663676a85fb8" providerId="ADAL" clId="{667F4EC8-1789-445E-B2CF-6D57A6DE31BA}" dt="2025-11-08T14:51:14.861" v="11470" actId="26606"/>
          <ac:grpSpMkLst>
            <pc:docMk/>
            <pc:sldMk cId="4195767319" sldId="266"/>
            <ac:grpSpMk id="57" creationId="{81E0B358-1267-4844-8B3D-B7A279B4175A}"/>
          </ac:grpSpMkLst>
        </pc:grpChg>
        <pc:grpChg chg="add del">
          <ac:chgData name="Proserfina Peralta Cachero (2415938)" userId="08924790-93d5-42d4-a1a7-663676a85fb8" providerId="ADAL" clId="{667F4EC8-1789-445E-B2CF-6D57A6DE31BA}" dt="2025-11-08T14:51:14.861" v="11470" actId="26606"/>
          <ac:grpSpMkLst>
            <pc:docMk/>
            <pc:sldMk cId="4195767319" sldId="266"/>
            <ac:grpSpMk id="70" creationId="{AF44CA9C-80E8-44E1-A79C-D6EBFC73BCA0}"/>
          </ac:grpSpMkLst>
        </pc:grpChg>
        <pc:grpChg chg="add del">
          <ac:chgData name="Proserfina Peralta Cachero (2415938)" userId="08924790-93d5-42d4-a1a7-663676a85fb8" providerId="ADAL" clId="{667F4EC8-1789-445E-B2CF-6D57A6DE31BA}" dt="2025-11-08T14:51:29.229" v="11472" actId="26606"/>
          <ac:grpSpMkLst>
            <pc:docMk/>
            <pc:sldMk cId="4195767319" sldId="266"/>
            <ac:grpSpMk id="87" creationId="{E9F586E1-75B5-49B8-9A21-DD14CA0F6955}"/>
          </ac:grpSpMkLst>
        </pc:grpChg>
        <pc:grpChg chg="add del">
          <ac:chgData name="Proserfina Peralta Cachero (2415938)" userId="08924790-93d5-42d4-a1a7-663676a85fb8" providerId="ADAL" clId="{667F4EC8-1789-445E-B2CF-6D57A6DE31BA}" dt="2025-11-08T14:51:29.229" v="11472" actId="26606"/>
          <ac:grpSpMkLst>
            <pc:docMk/>
            <pc:sldMk cId="4195767319" sldId="266"/>
            <ac:grpSpMk id="100" creationId="{F9CAF6A1-77C7-4ABC-9E4A-E74A8DB16DC1}"/>
          </ac:grpSpMkLst>
        </pc:grpChg>
        <pc:picChg chg="add mod ord">
          <ac:chgData name="Proserfina Peralta Cachero (2415938)" userId="08924790-93d5-42d4-a1a7-663676a85fb8" providerId="ADAL" clId="{667F4EC8-1789-445E-B2CF-6D57A6DE31BA}" dt="2025-11-08T14:51:29.229" v="11473" actId="26606"/>
          <ac:picMkLst>
            <pc:docMk/>
            <pc:sldMk cId="4195767319" sldId="266"/>
            <ac:picMk id="5" creationId="{01B4605C-EB02-EC16-760D-9E76669025F3}"/>
          </ac:picMkLst>
        </pc:picChg>
        <pc:cxnChg chg="add del">
          <ac:chgData name="Proserfina Peralta Cachero (2415938)" userId="08924790-93d5-42d4-a1a7-663676a85fb8" providerId="ADAL" clId="{667F4EC8-1789-445E-B2CF-6D57A6DE31BA}" dt="2025-11-07T23:00:27.014" v="11260"/>
          <ac:cxnSpMkLst>
            <pc:docMk/>
            <pc:sldMk cId="4195767319" sldId="266"/>
            <ac:cxnSpMk id="7" creationId="{64FA5DFF-7FE6-4855-84E6-DFA78EE978BD}"/>
          </ac:cxnSpMkLst>
        </pc:cxnChg>
        <pc:cxnChg chg="del">
          <ac:chgData name="Proserfina Peralta Cachero (2415938)" userId="08924790-93d5-42d4-a1a7-663676a85fb8" providerId="ADAL" clId="{667F4EC8-1789-445E-B2CF-6D57A6DE31BA}" dt="2025-11-07T23:00:27.014" v="11260"/>
          <ac:cxnSpMkLst>
            <pc:docMk/>
            <pc:sldMk cId="4195767319" sldId="266"/>
            <ac:cxnSpMk id="8" creationId="{2AFD8CBA-54A3-4363-991B-B9C631BBFA74}"/>
          </ac:cxnSpMkLst>
        </pc:cxnChg>
        <pc:cxnChg chg="add del">
          <ac:chgData name="Proserfina Peralta Cachero (2415938)" userId="08924790-93d5-42d4-a1a7-663676a85fb8" providerId="ADAL" clId="{667F4EC8-1789-445E-B2CF-6D57A6DE31BA}" dt="2025-11-07T22:14:49.904" v="10249" actId="26606"/>
          <ac:cxnSpMkLst>
            <pc:docMk/>
            <pc:sldMk cId="4195767319" sldId="266"/>
            <ac:cxnSpMk id="10" creationId="{64FA5DFF-7FE6-4855-84E6-DFA78EE978BD}"/>
          </ac:cxnSpMkLst>
        </pc:cxnChg>
      </pc:sldChg>
      <pc:sldChg chg="addSp delSp modSp new mod setBg delDesignElem">
        <pc:chgData name="Proserfina Peralta Cachero (2415938)" userId="08924790-93d5-42d4-a1a7-663676a85fb8" providerId="ADAL" clId="{667F4EC8-1789-445E-B2CF-6D57A6DE31BA}" dt="2025-11-08T16:04:13.896" v="11568" actId="255"/>
        <pc:sldMkLst>
          <pc:docMk/>
          <pc:sldMk cId="330694028" sldId="267"/>
        </pc:sldMkLst>
        <pc:spChg chg="mod">
          <ac:chgData name="Proserfina Peralta Cachero (2415938)" userId="08924790-93d5-42d4-a1a7-663676a85fb8" providerId="ADAL" clId="{667F4EC8-1789-445E-B2CF-6D57A6DE31BA}" dt="2025-11-08T16:04:13.896" v="11568" actId="255"/>
          <ac:spMkLst>
            <pc:docMk/>
            <pc:sldMk cId="330694028" sldId="267"/>
            <ac:spMk id="3" creationId="{F80D5502-2109-B841-29F0-9ABE16449CD6}"/>
          </ac:spMkLst>
        </pc:spChg>
        <pc:spChg chg="add del">
          <ac:chgData name="Proserfina Peralta Cachero (2415938)" userId="08924790-93d5-42d4-a1a7-663676a85fb8" providerId="ADAL" clId="{667F4EC8-1789-445E-B2CF-6D57A6DE31BA}" dt="2025-11-07T19:45:41.296" v="9117"/>
          <ac:spMkLst>
            <pc:docMk/>
            <pc:sldMk cId="330694028" sldId="267"/>
            <ac:spMk id="8" creationId="{3F088236-D655-4F88-B238-E16762358025}"/>
          </ac:spMkLst>
        </pc:spChg>
        <pc:spChg chg="add del">
          <ac:chgData name="Proserfina Peralta Cachero (2415938)" userId="08924790-93d5-42d4-a1a7-663676a85fb8" providerId="ADAL" clId="{667F4EC8-1789-445E-B2CF-6D57A6DE31BA}" dt="2025-11-07T19:32:54.137" v="9004"/>
          <ac:spMkLst>
            <pc:docMk/>
            <pc:sldMk cId="330694028" sldId="267"/>
            <ac:spMk id="9" creationId="{F7E42047-F7E7-4687-BBE0-D4BDC8E77BB1}"/>
          </ac:spMkLst>
        </pc:spChg>
        <pc:spChg chg="add del">
          <ac:chgData name="Proserfina Peralta Cachero (2415938)" userId="08924790-93d5-42d4-a1a7-663676a85fb8" providerId="ADAL" clId="{667F4EC8-1789-445E-B2CF-6D57A6DE31BA}" dt="2025-11-08T13:59:32.218" v="11385"/>
          <ac:spMkLst>
            <pc:docMk/>
            <pc:sldMk cId="330694028" sldId="267"/>
            <ac:spMk id="12" creationId="{EB6743CF-E74B-4A3C-A785-599069DB89DF}"/>
          </ac:spMkLst>
        </pc:spChg>
        <pc:spChg chg="add del">
          <ac:chgData name="Proserfina Peralta Cachero (2415938)" userId="08924790-93d5-42d4-a1a7-663676a85fb8" providerId="ADAL" clId="{667F4EC8-1789-445E-B2CF-6D57A6DE31BA}" dt="2025-11-08T14:22:45.369" v="11444"/>
          <ac:spMkLst>
            <pc:docMk/>
            <pc:sldMk cId="330694028" sldId="267"/>
            <ac:spMk id="13" creationId="{D1D34770-47A8-402C-AF23-2B653F2D88C1}"/>
          </ac:spMkLst>
        </pc:spChg>
        <pc:spChg chg="add del">
          <ac:chgData name="Proserfina Peralta Cachero (2415938)" userId="08924790-93d5-42d4-a1a7-663676a85fb8" providerId="ADAL" clId="{667F4EC8-1789-445E-B2CF-6D57A6DE31BA}" dt="2025-11-07T19:45:41.296" v="9117"/>
          <ac:spMkLst>
            <pc:docMk/>
            <pc:sldMk cId="330694028" sldId="267"/>
            <ac:spMk id="24" creationId="{DBB05BAE-BBD3-4289-899F-A6851503C6B0}"/>
          </ac:spMkLst>
        </pc:spChg>
        <pc:spChg chg="add del">
          <ac:chgData name="Proserfina Peralta Cachero (2415938)" userId="08924790-93d5-42d4-a1a7-663676a85fb8" providerId="ADAL" clId="{667F4EC8-1789-445E-B2CF-6D57A6DE31BA}" dt="2025-11-07T19:45:41.296" v="9117"/>
          <ac:spMkLst>
            <pc:docMk/>
            <pc:sldMk cId="330694028" sldId="267"/>
            <ac:spMk id="38" creationId="{3DAC0C92-199E-475C-9390-119A9B027276}"/>
          </ac:spMkLst>
        </pc:spChg>
        <pc:spChg chg="add del">
          <ac:chgData name="Proserfina Peralta Cachero (2415938)" userId="08924790-93d5-42d4-a1a7-663676a85fb8" providerId="ADAL" clId="{667F4EC8-1789-445E-B2CF-6D57A6DE31BA}" dt="2025-11-07T19:32:54.137" v="9004"/>
          <ac:spMkLst>
            <pc:docMk/>
            <pc:sldMk cId="330694028" sldId="267"/>
            <ac:spMk id="39" creationId="{2C509E7A-337A-4664-BEC2-03F9BCA0A463}"/>
          </ac:spMkLst>
        </pc:spChg>
        <pc:spChg chg="add del">
          <ac:chgData name="Proserfina Peralta Cachero (2415938)" userId="08924790-93d5-42d4-a1a7-663676a85fb8" providerId="ADAL" clId="{667F4EC8-1789-445E-B2CF-6D57A6DE31BA}" dt="2025-11-07T19:45:41.296" v="9117"/>
          <ac:spMkLst>
            <pc:docMk/>
            <pc:sldMk cId="330694028" sldId="267"/>
            <ac:spMk id="40" creationId="{C4CFB339-0ED8-4FE2-9EF1-6D1375B8499B}"/>
          </ac:spMkLst>
        </pc:spChg>
        <pc:spChg chg="add del">
          <ac:chgData name="Proserfina Peralta Cachero (2415938)" userId="08924790-93d5-42d4-a1a7-663676a85fb8" providerId="ADAL" clId="{667F4EC8-1789-445E-B2CF-6D57A6DE31BA}" dt="2025-11-07T19:32:54.137" v="9004"/>
          <ac:spMkLst>
            <pc:docMk/>
            <pc:sldMk cId="330694028" sldId="267"/>
            <ac:spMk id="41" creationId="{D9AB99AB-E300-4B19-97C3-9A12EA3C7BDA}"/>
          </ac:spMkLst>
        </pc:spChg>
        <pc:spChg chg="add del">
          <ac:chgData name="Proserfina Peralta Cachero (2415938)" userId="08924790-93d5-42d4-a1a7-663676a85fb8" providerId="ADAL" clId="{667F4EC8-1789-445E-B2CF-6D57A6DE31BA}" dt="2025-11-07T19:45:41.296" v="9117"/>
          <ac:spMkLst>
            <pc:docMk/>
            <pc:sldMk cId="330694028" sldId="267"/>
            <ac:spMk id="42" creationId="{31896C80-2069-4431-9C19-83B913734490}"/>
          </ac:spMkLst>
        </pc:spChg>
        <pc:spChg chg="add del">
          <ac:chgData name="Proserfina Peralta Cachero (2415938)" userId="08924790-93d5-42d4-a1a7-663676a85fb8" providerId="ADAL" clId="{667F4EC8-1789-445E-B2CF-6D57A6DE31BA}" dt="2025-11-07T19:45:41.296" v="9117"/>
          <ac:spMkLst>
            <pc:docMk/>
            <pc:sldMk cId="330694028" sldId="267"/>
            <ac:spMk id="43" creationId="{BF120A21-0841-4823-B0C4-28AEBCEF9B78}"/>
          </ac:spMkLst>
        </pc:spChg>
        <pc:spChg chg="add del">
          <ac:chgData name="Proserfina Peralta Cachero (2415938)" userId="08924790-93d5-42d4-a1a7-663676a85fb8" providerId="ADAL" clId="{667F4EC8-1789-445E-B2CF-6D57A6DE31BA}" dt="2025-11-07T19:45:41.296" v="9117"/>
          <ac:spMkLst>
            <pc:docMk/>
            <pc:sldMk cId="330694028" sldId="267"/>
            <ac:spMk id="44" creationId="{9874D11C-36F5-4BBE-A490-019A54E953B0}"/>
          </ac:spMkLst>
        </pc:spChg>
        <pc:grpChg chg="add del">
          <ac:chgData name="Proserfina Peralta Cachero (2415938)" userId="08924790-93d5-42d4-a1a7-663676a85fb8" providerId="ADAL" clId="{667F4EC8-1789-445E-B2CF-6D57A6DE31BA}" dt="2025-11-07T19:32:54.137" v="9004"/>
          <ac:grpSpMkLst>
            <pc:docMk/>
            <pc:sldMk cId="330694028" sldId="267"/>
            <ac:grpSpMk id="11" creationId="{8D6F839A-C8D9-4FBC-8EFD-9E56D12F4CD0}"/>
          </ac:grpSpMkLst>
        </pc:grpChg>
        <pc:grpChg chg="add del">
          <ac:chgData name="Proserfina Peralta Cachero (2415938)" userId="08924790-93d5-42d4-a1a7-663676a85fb8" providerId="ADAL" clId="{667F4EC8-1789-445E-B2CF-6D57A6DE31BA}" dt="2025-11-07T19:32:54.137" v="9004"/>
          <ac:grpSpMkLst>
            <pc:docMk/>
            <pc:sldMk cId="330694028" sldId="267"/>
            <ac:grpSpMk id="25" creationId="{70EDA856-A216-4EEC-9AB6-A59FFC703612}"/>
          </ac:grpSpMkLst>
        </pc:grpChg>
        <pc:picChg chg="add mod ord">
          <ac:chgData name="Proserfina Peralta Cachero (2415938)" userId="08924790-93d5-42d4-a1a7-663676a85fb8" providerId="ADAL" clId="{667F4EC8-1789-445E-B2CF-6D57A6DE31BA}" dt="2025-11-08T14:02:13.383" v="11397" actId="26606"/>
          <ac:picMkLst>
            <pc:docMk/>
            <pc:sldMk cId="330694028" sldId="267"/>
            <ac:picMk id="5" creationId="{5008F5C3-B5B6-A3FF-B2A1-E4AC11FEA931}"/>
          </ac:picMkLst>
        </pc:picChg>
        <pc:cxnChg chg="del">
          <ac:chgData name="Proserfina Peralta Cachero (2415938)" userId="08924790-93d5-42d4-a1a7-663676a85fb8" providerId="ADAL" clId="{667F4EC8-1789-445E-B2CF-6D57A6DE31BA}" dt="2025-11-07T19:45:41.296" v="9117"/>
          <ac:cxnSpMkLst>
            <pc:docMk/>
            <pc:sldMk cId="330694028" sldId="267"/>
            <ac:cxnSpMk id="7" creationId="{2AFD8CBA-54A3-4363-991B-B9C631BBFA74}"/>
          </ac:cxnSpMkLst>
        </pc:cxnChg>
        <pc:cxnChg chg="add del">
          <ac:chgData name="Proserfina Peralta Cachero (2415938)" userId="08924790-93d5-42d4-a1a7-663676a85fb8" providerId="ADAL" clId="{667F4EC8-1789-445E-B2CF-6D57A6DE31BA}" dt="2025-11-07T19:45:41.296" v="9117"/>
          <ac:cxnSpMkLst>
            <pc:docMk/>
            <pc:sldMk cId="330694028" sldId="267"/>
            <ac:cxnSpMk id="10" creationId="{64FA5DFF-7FE6-4855-84E6-DFA78EE978BD}"/>
          </ac:cxnSpMkLst>
        </pc:cxnChg>
      </pc:sldChg>
      <pc:sldChg chg="addSp delSp modSp new mod setBg delDesignElem">
        <pc:chgData name="Proserfina Peralta Cachero (2415938)" userId="08924790-93d5-42d4-a1a7-663676a85fb8" providerId="ADAL" clId="{667F4EC8-1789-445E-B2CF-6D57A6DE31BA}" dt="2025-11-08T16:04:44.241" v="11572" actId="255"/>
        <pc:sldMkLst>
          <pc:docMk/>
          <pc:sldMk cId="1584447503" sldId="268"/>
        </pc:sldMkLst>
        <pc:spChg chg="del">
          <ac:chgData name="Proserfina Peralta Cachero (2415938)" userId="08924790-93d5-42d4-a1a7-663676a85fb8" providerId="ADAL" clId="{667F4EC8-1789-445E-B2CF-6D57A6DE31BA}" dt="2025-11-07T19:33:51.878" v="9007" actId="21"/>
          <ac:spMkLst>
            <pc:docMk/>
            <pc:sldMk cId="1584447503" sldId="268"/>
            <ac:spMk id="2" creationId="{4328E971-018A-D429-59B2-67C7FF47E024}"/>
          </ac:spMkLst>
        </pc:spChg>
        <pc:spChg chg="mod ord">
          <ac:chgData name="Proserfina Peralta Cachero (2415938)" userId="08924790-93d5-42d4-a1a7-663676a85fb8" providerId="ADAL" clId="{667F4EC8-1789-445E-B2CF-6D57A6DE31BA}" dt="2025-11-08T16:04:44.241" v="11572" actId="255"/>
          <ac:spMkLst>
            <pc:docMk/>
            <pc:sldMk cId="1584447503" sldId="268"/>
            <ac:spMk id="3" creationId="{483B91BE-20B3-206C-1F21-39F2A36B80FE}"/>
          </ac:spMkLst>
        </pc:spChg>
        <pc:spChg chg="add del">
          <ac:chgData name="Proserfina Peralta Cachero (2415938)" userId="08924790-93d5-42d4-a1a7-663676a85fb8" providerId="ADAL" clId="{667F4EC8-1789-445E-B2CF-6D57A6DE31BA}" dt="2025-11-08T14:03:47.175" v="11405" actId="26606"/>
          <ac:spMkLst>
            <pc:docMk/>
            <pc:sldMk cId="1584447503" sldId="268"/>
            <ac:spMk id="7" creationId="{8B3A2D1A-45FC-4F95-B150-1C13EF2F6D09}"/>
          </ac:spMkLst>
        </pc:spChg>
        <pc:spChg chg="add del">
          <ac:chgData name="Proserfina Peralta Cachero (2415938)" userId="08924790-93d5-42d4-a1a7-663676a85fb8" providerId="ADAL" clId="{667F4EC8-1789-445E-B2CF-6D57A6DE31BA}" dt="2025-11-07T23:23:51.071" v="11366" actId="26606"/>
          <ac:spMkLst>
            <pc:docMk/>
            <pc:sldMk cId="1584447503" sldId="268"/>
            <ac:spMk id="10" creationId="{BBFBD429-C7AA-4D85-BEBF-26ECE2DBAF84}"/>
          </ac:spMkLst>
        </pc:spChg>
        <pc:spChg chg="add del">
          <ac:chgData name="Proserfina Peralta Cachero (2415938)" userId="08924790-93d5-42d4-a1a7-663676a85fb8" providerId="ADAL" clId="{667F4EC8-1789-445E-B2CF-6D57A6DE31BA}" dt="2025-11-07T23:23:51.071" v="11366" actId="26606"/>
          <ac:spMkLst>
            <pc:docMk/>
            <pc:sldMk cId="1584447503" sldId="268"/>
            <ac:spMk id="12" creationId="{7A9CEEF0-7547-4FA2-93BD-0B8C799DD226}"/>
          </ac:spMkLst>
        </pc:spChg>
        <pc:spChg chg="add del">
          <ac:chgData name="Proserfina Peralta Cachero (2415938)" userId="08924790-93d5-42d4-a1a7-663676a85fb8" providerId="ADAL" clId="{667F4EC8-1789-445E-B2CF-6D57A6DE31BA}" dt="2025-11-07T23:20:14.166" v="11349"/>
          <ac:spMkLst>
            <pc:docMk/>
            <pc:sldMk cId="1584447503" sldId="268"/>
            <ac:spMk id="13" creationId="{3F088236-D655-4F88-B238-E16762358025}"/>
          </ac:spMkLst>
        </pc:spChg>
        <pc:spChg chg="add del">
          <ac:chgData name="Proserfina Peralta Cachero (2415938)" userId="08924790-93d5-42d4-a1a7-663676a85fb8" providerId="ADAL" clId="{667F4EC8-1789-445E-B2CF-6D57A6DE31BA}" dt="2025-11-08T14:03:47.175" v="11405" actId="26606"/>
          <ac:spMkLst>
            <pc:docMk/>
            <pc:sldMk cId="1584447503" sldId="268"/>
            <ac:spMk id="14" creationId="{5ABDA325-4B50-4FFB-81B9-95576831FB06}"/>
          </ac:spMkLst>
        </pc:spChg>
        <pc:spChg chg="add del">
          <ac:chgData name="Proserfina Peralta Cachero (2415938)" userId="08924790-93d5-42d4-a1a7-663676a85fb8" providerId="ADAL" clId="{667F4EC8-1789-445E-B2CF-6D57A6DE31BA}" dt="2025-11-07T23:20:14.166" v="11349"/>
          <ac:spMkLst>
            <pc:docMk/>
            <pc:sldMk cId="1584447503" sldId="268"/>
            <ac:spMk id="15" creationId="{3DAC0C92-199E-475C-9390-119A9B027276}"/>
          </ac:spMkLst>
        </pc:spChg>
        <pc:spChg chg="add del">
          <ac:chgData name="Proserfina Peralta Cachero (2415938)" userId="08924790-93d5-42d4-a1a7-663676a85fb8" providerId="ADAL" clId="{667F4EC8-1789-445E-B2CF-6D57A6DE31BA}" dt="2025-11-08T14:03:47.175" v="11405" actId="26606"/>
          <ac:spMkLst>
            <pc:docMk/>
            <pc:sldMk cId="1584447503" sldId="268"/>
            <ac:spMk id="16" creationId="{A0895C2A-D37E-4F06-AE58-CC875F83C4DA}"/>
          </ac:spMkLst>
        </pc:spChg>
        <pc:spChg chg="add del">
          <ac:chgData name="Proserfina Peralta Cachero (2415938)" userId="08924790-93d5-42d4-a1a7-663676a85fb8" providerId="ADAL" clId="{667F4EC8-1789-445E-B2CF-6D57A6DE31BA}" dt="2025-11-07T23:20:14.166" v="11349"/>
          <ac:spMkLst>
            <pc:docMk/>
            <pc:sldMk cId="1584447503" sldId="268"/>
            <ac:spMk id="17" creationId="{C4CFB339-0ED8-4FE2-9EF1-6D1375B8499B}"/>
          </ac:spMkLst>
        </pc:spChg>
        <pc:spChg chg="add del">
          <ac:chgData name="Proserfina Peralta Cachero (2415938)" userId="08924790-93d5-42d4-a1a7-663676a85fb8" providerId="ADAL" clId="{667F4EC8-1789-445E-B2CF-6D57A6DE31BA}" dt="2025-11-07T23:23:51.071" v="11366" actId="26606"/>
          <ac:spMkLst>
            <pc:docMk/>
            <pc:sldMk cId="1584447503" sldId="268"/>
            <ac:spMk id="18" creationId="{87ED294B-4D40-44B4-86E7-F23C04688200}"/>
          </ac:spMkLst>
        </pc:spChg>
        <pc:spChg chg="add del">
          <ac:chgData name="Proserfina Peralta Cachero (2415938)" userId="08924790-93d5-42d4-a1a7-663676a85fb8" providerId="ADAL" clId="{667F4EC8-1789-445E-B2CF-6D57A6DE31BA}" dt="2025-11-07T23:20:14.166" v="11349"/>
          <ac:spMkLst>
            <pc:docMk/>
            <pc:sldMk cId="1584447503" sldId="268"/>
            <ac:spMk id="19" creationId="{31896C80-2069-4431-9C19-83B913734490}"/>
          </ac:spMkLst>
        </pc:spChg>
        <pc:spChg chg="add del">
          <ac:chgData name="Proserfina Peralta Cachero (2415938)" userId="08924790-93d5-42d4-a1a7-663676a85fb8" providerId="ADAL" clId="{667F4EC8-1789-445E-B2CF-6D57A6DE31BA}" dt="2025-11-07T23:23:51.071" v="11366" actId="26606"/>
          <ac:spMkLst>
            <pc:docMk/>
            <pc:sldMk cId="1584447503" sldId="268"/>
            <ac:spMk id="20" creationId="{55D78701-1D8D-45A3-9B44-A94C334622CF}"/>
          </ac:spMkLst>
        </pc:spChg>
        <pc:spChg chg="add del">
          <ac:chgData name="Proserfina Peralta Cachero (2415938)" userId="08924790-93d5-42d4-a1a7-663676a85fb8" providerId="ADAL" clId="{667F4EC8-1789-445E-B2CF-6D57A6DE31BA}" dt="2025-11-07T23:20:14.166" v="11349"/>
          <ac:spMkLst>
            <pc:docMk/>
            <pc:sldMk cId="1584447503" sldId="268"/>
            <ac:spMk id="21" creationId="{BF120A21-0841-4823-B0C4-28AEBCEF9B78}"/>
          </ac:spMkLst>
        </pc:spChg>
        <pc:spChg chg="add del">
          <ac:chgData name="Proserfina Peralta Cachero (2415938)" userId="08924790-93d5-42d4-a1a7-663676a85fb8" providerId="ADAL" clId="{667F4EC8-1789-445E-B2CF-6D57A6DE31BA}" dt="2025-11-07T23:23:51.071" v="11366" actId="26606"/>
          <ac:spMkLst>
            <pc:docMk/>
            <pc:sldMk cId="1584447503" sldId="268"/>
            <ac:spMk id="22" creationId="{B8C595DB-254F-4E8B-9C0D-648B3FF1B083}"/>
          </ac:spMkLst>
        </pc:spChg>
        <pc:spChg chg="add del">
          <ac:chgData name="Proserfina Peralta Cachero (2415938)" userId="08924790-93d5-42d4-a1a7-663676a85fb8" providerId="ADAL" clId="{667F4EC8-1789-445E-B2CF-6D57A6DE31BA}" dt="2025-11-07T23:20:14.166" v="11349"/>
          <ac:spMkLst>
            <pc:docMk/>
            <pc:sldMk cId="1584447503" sldId="268"/>
            <ac:spMk id="23" creationId="{DBB05BAE-BBD3-4289-899F-A6851503C6B0}"/>
          </ac:spMkLst>
        </pc:spChg>
        <pc:spChg chg="add del">
          <ac:chgData name="Proserfina Peralta Cachero (2415938)" userId="08924790-93d5-42d4-a1a7-663676a85fb8" providerId="ADAL" clId="{667F4EC8-1789-445E-B2CF-6D57A6DE31BA}" dt="2025-11-07T23:23:51.071" v="11366" actId="26606"/>
          <ac:spMkLst>
            <pc:docMk/>
            <pc:sldMk cId="1584447503" sldId="268"/>
            <ac:spMk id="24" creationId="{2E000235-D5DF-4D2F-AECA-3814821B5C83}"/>
          </ac:spMkLst>
        </pc:spChg>
        <pc:spChg chg="add del">
          <ac:chgData name="Proserfina Peralta Cachero (2415938)" userId="08924790-93d5-42d4-a1a7-663676a85fb8" providerId="ADAL" clId="{667F4EC8-1789-445E-B2CF-6D57A6DE31BA}" dt="2025-11-07T23:20:14.166" v="11349"/>
          <ac:spMkLst>
            <pc:docMk/>
            <pc:sldMk cId="1584447503" sldId="268"/>
            <ac:spMk id="25" creationId="{9874D11C-36F5-4BBE-A490-019A54E953B0}"/>
          </ac:spMkLst>
        </pc:spChg>
        <pc:spChg chg="add del">
          <ac:chgData name="Proserfina Peralta Cachero (2415938)" userId="08924790-93d5-42d4-a1a7-663676a85fb8" providerId="ADAL" clId="{667F4EC8-1789-445E-B2CF-6D57A6DE31BA}" dt="2025-11-07T23:23:51.071" v="11366" actId="26606"/>
          <ac:spMkLst>
            <pc:docMk/>
            <pc:sldMk cId="1584447503" sldId="268"/>
            <ac:spMk id="26" creationId="{D7CE0E87-2C2C-4907-BBE3-D24D86C42AE9}"/>
          </ac:spMkLst>
        </pc:spChg>
        <pc:spChg chg="add del">
          <ac:chgData name="Proserfina Peralta Cachero (2415938)" userId="08924790-93d5-42d4-a1a7-663676a85fb8" providerId="ADAL" clId="{667F4EC8-1789-445E-B2CF-6D57A6DE31BA}" dt="2025-11-08T14:03:47.175" v="11405" actId="26606"/>
          <ac:spMkLst>
            <pc:docMk/>
            <pc:sldMk cId="1584447503" sldId="268"/>
            <ac:spMk id="27" creationId="{5C27D684-2832-41BD-AC29-838243B8039B}"/>
          </ac:spMkLst>
        </pc:spChg>
        <pc:spChg chg="add del">
          <ac:chgData name="Proserfina Peralta Cachero (2415938)" userId="08924790-93d5-42d4-a1a7-663676a85fb8" providerId="ADAL" clId="{667F4EC8-1789-445E-B2CF-6D57A6DE31BA}" dt="2025-11-07T23:23:51.071" v="11366" actId="26606"/>
          <ac:spMkLst>
            <pc:docMk/>
            <pc:sldMk cId="1584447503" sldId="268"/>
            <ac:spMk id="28" creationId="{8FF0BC47-4F6D-4430-8C11-E1566CBF6319}"/>
          </ac:spMkLst>
        </pc:spChg>
        <pc:spChg chg="add del">
          <ac:chgData name="Proserfina Peralta Cachero (2415938)" userId="08924790-93d5-42d4-a1a7-663676a85fb8" providerId="ADAL" clId="{667F4EC8-1789-445E-B2CF-6D57A6DE31BA}" dt="2025-11-08T14:05:49.336" v="11413" actId="26606"/>
          <ac:spMkLst>
            <pc:docMk/>
            <pc:sldMk cId="1584447503" sldId="268"/>
            <ac:spMk id="29" creationId="{3C915414-2809-4735-A560-0D5FE66700D8}"/>
          </ac:spMkLst>
        </pc:spChg>
        <pc:spChg chg="add del">
          <ac:chgData name="Proserfina Peralta Cachero (2415938)" userId="08924790-93d5-42d4-a1a7-663676a85fb8" providerId="ADAL" clId="{667F4EC8-1789-445E-B2CF-6D57A6DE31BA}" dt="2025-11-07T23:23:51.071" v="11366" actId="26606"/>
          <ac:spMkLst>
            <pc:docMk/>
            <pc:sldMk cId="1584447503" sldId="268"/>
            <ac:spMk id="30" creationId="{5B73C5C4-3778-4E76-9467-8B46C9F91FEE}"/>
          </ac:spMkLst>
        </pc:spChg>
        <pc:spChg chg="add del">
          <ac:chgData name="Proserfina Peralta Cachero (2415938)" userId="08924790-93d5-42d4-a1a7-663676a85fb8" providerId="ADAL" clId="{667F4EC8-1789-445E-B2CF-6D57A6DE31BA}" dt="2025-11-08T13:59:32.218" v="11385"/>
          <ac:spMkLst>
            <pc:docMk/>
            <pc:sldMk cId="1584447503" sldId="268"/>
            <ac:spMk id="32" creationId="{3BCB5F6A-9EB0-40B0-9D13-3023E9A20508}"/>
          </ac:spMkLst>
        </pc:spChg>
        <pc:spChg chg="add del">
          <ac:chgData name="Proserfina Peralta Cachero (2415938)" userId="08924790-93d5-42d4-a1a7-663676a85fb8" providerId="ADAL" clId="{667F4EC8-1789-445E-B2CF-6D57A6DE31BA}" dt="2025-11-08T14:05:49.336" v="11413" actId="26606"/>
          <ac:spMkLst>
            <pc:docMk/>
            <pc:sldMk cId="1584447503" sldId="268"/>
            <ac:spMk id="63" creationId="{104952BC-03A6-465F-B295-B05E9D25918A}"/>
          </ac:spMkLst>
        </pc:spChg>
        <pc:spChg chg="add del">
          <ac:chgData name="Proserfina Peralta Cachero (2415938)" userId="08924790-93d5-42d4-a1a7-663676a85fb8" providerId="ADAL" clId="{667F4EC8-1789-445E-B2CF-6D57A6DE31BA}" dt="2025-11-08T14:05:49.336" v="11413" actId="26606"/>
          <ac:spMkLst>
            <pc:docMk/>
            <pc:sldMk cId="1584447503" sldId="268"/>
            <ac:spMk id="67" creationId="{D665D759-2DF8-4D47-8386-4BA28901A79D}"/>
          </ac:spMkLst>
        </pc:spChg>
        <pc:spChg chg="add del">
          <ac:chgData name="Proserfina Peralta Cachero (2415938)" userId="08924790-93d5-42d4-a1a7-663676a85fb8" providerId="ADAL" clId="{667F4EC8-1789-445E-B2CF-6D57A6DE31BA}" dt="2025-11-08T14:22:45.369" v="11444"/>
          <ac:spMkLst>
            <pc:docMk/>
            <pc:sldMk cId="1584447503" sldId="268"/>
            <ac:spMk id="72" creationId="{D009D6D5-DAC2-4A8B-A17A-E206B9012D09}"/>
          </ac:spMkLst>
        </pc:spChg>
        <pc:grpChg chg="add del">
          <ac:chgData name="Proserfina Peralta Cachero (2415938)" userId="08924790-93d5-42d4-a1a7-663676a85fb8" providerId="ADAL" clId="{667F4EC8-1789-445E-B2CF-6D57A6DE31BA}" dt="2025-11-08T14:05:49.336" v="11413" actId="26606"/>
          <ac:grpSpMkLst>
            <pc:docMk/>
            <pc:sldMk cId="1584447503" sldId="268"/>
            <ac:grpSpMk id="34" creationId="{24413201-85BF-4680-A7D4-10CDBD03569C}"/>
          </ac:grpSpMkLst>
        </pc:grpChg>
        <pc:picChg chg="add mod ord">
          <ac:chgData name="Proserfina Peralta Cachero (2415938)" userId="08924790-93d5-42d4-a1a7-663676a85fb8" providerId="ADAL" clId="{667F4EC8-1789-445E-B2CF-6D57A6DE31BA}" dt="2025-11-08T14:05:49.336" v="11413" actId="26606"/>
          <ac:picMkLst>
            <pc:docMk/>
            <pc:sldMk cId="1584447503" sldId="268"/>
            <ac:picMk id="5" creationId="{4F111E2F-64D5-C0C2-D4E6-549AD3C715A3}"/>
          </ac:picMkLst>
        </pc:picChg>
        <pc:cxnChg chg="add del">
          <ac:chgData name="Proserfina Peralta Cachero (2415938)" userId="08924790-93d5-42d4-a1a7-663676a85fb8" providerId="ADAL" clId="{667F4EC8-1789-445E-B2CF-6D57A6DE31BA}" dt="2025-11-07T22:07:59.865" v="10232"/>
          <ac:cxnSpMkLst>
            <pc:docMk/>
            <pc:sldMk cId="1584447503" sldId="268"/>
            <ac:cxnSpMk id="8" creationId="{0B5F7E3B-C5F1-40E0-A491-558BAFBC1127}"/>
          </ac:cxnSpMkLst>
        </pc:cxnChg>
        <pc:cxnChg chg="add del">
          <ac:chgData name="Proserfina Peralta Cachero (2415938)" userId="08924790-93d5-42d4-a1a7-663676a85fb8" providerId="ADAL" clId="{667F4EC8-1789-445E-B2CF-6D57A6DE31BA}" dt="2025-11-07T23:20:14.166" v="11349"/>
          <ac:cxnSpMkLst>
            <pc:docMk/>
            <pc:sldMk cId="1584447503" sldId="268"/>
            <ac:cxnSpMk id="9" creationId="{64FA5DFF-7FE6-4855-84E6-DFA78EE978BD}"/>
          </ac:cxnSpMkLst>
        </pc:cxnChg>
        <pc:cxnChg chg="del">
          <ac:chgData name="Proserfina Peralta Cachero (2415938)" userId="08924790-93d5-42d4-a1a7-663676a85fb8" providerId="ADAL" clId="{667F4EC8-1789-445E-B2CF-6D57A6DE31BA}" dt="2025-11-07T23:20:14.166" v="11349"/>
          <ac:cxnSpMkLst>
            <pc:docMk/>
            <pc:sldMk cId="1584447503" sldId="268"/>
            <ac:cxnSpMk id="11" creationId="{2AFD8CBA-54A3-4363-991B-B9C631BBFA74}"/>
          </ac:cxnSpMkLst>
        </pc:cxnChg>
        <pc:cxnChg chg="del">
          <ac:chgData name="Proserfina Peralta Cachero (2415938)" userId="08924790-93d5-42d4-a1a7-663676a85fb8" providerId="ADAL" clId="{667F4EC8-1789-445E-B2CF-6D57A6DE31BA}" dt="2025-11-08T14:05:49.336" v="11413" actId="26606"/>
          <ac:cxnSpMkLst>
            <pc:docMk/>
            <pc:sldMk cId="1584447503" sldId="268"/>
            <ac:cxnSpMk id="65" creationId="{50EA25D4-B492-4E34-86FE-9A43CD352CCF}"/>
          </ac:cxnSpMkLst>
        </pc:cxnChg>
      </pc:sldChg>
      <pc:sldChg chg="addSp delSp modSp new mod setBg delDesignElem">
        <pc:chgData name="Proserfina Peralta Cachero (2415938)" userId="08924790-93d5-42d4-a1a7-663676a85fb8" providerId="ADAL" clId="{667F4EC8-1789-445E-B2CF-6D57A6DE31BA}" dt="2025-11-08T14:58:21.515" v="11495"/>
        <pc:sldMkLst>
          <pc:docMk/>
          <pc:sldMk cId="1849406850" sldId="269"/>
        </pc:sldMkLst>
        <pc:spChg chg="del">
          <ac:chgData name="Proserfina Peralta Cachero (2415938)" userId="08924790-93d5-42d4-a1a7-663676a85fb8" providerId="ADAL" clId="{667F4EC8-1789-445E-B2CF-6D57A6DE31BA}" dt="2025-11-07T20:42:57.527" v="9831" actId="21"/>
          <ac:spMkLst>
            <pc:docMk/>
            <pc:sldMk cId="1849406850" sldId="269"/>
            <ac:spMk id="2" creationId="{B33D9F16-076C-E66B-B142-48799CDB974B}"/>
          </ac:spMkLst>
        </pc:spChg>
        <pc:spChg chg="del mod">
          <ac:chgData name="Proserfina Peralta Cachero (2415938)" userId="08924790-93d5-42d4-a1a7-663676a85fb8" providerId="ADAL" clId="{667F4EC8-1789-445E-B2CF-6D57A6DE31BA}" dt="2025-11-07T23:20:24.267" v="11350" actId="26606"/>
          <ac:spMkLst>
            <pc:docMk/>
            <pc:sldMk cId="1849406850" sldId="269"/>
            <ac:spMk id="3" creationId="{8E11C709-302E-8647-439D-10B703139736}"/>
          </ac:spMkLst>
        </pc:spChg>
        <pc:spChg chg="add del">
          <ac:chgData name="Proserfina Peralta Cachero (2415938)" userId="08924790-93d5-42d4-a1a7-663676a85fb8" providerId="ADAL" clId="{667F4EC8-1789-445E-B2CF-6D57A6DE31BA}" dt="2025-11-07T21:00:21.457" v="10180" actId="26606"/>
          <ac:spMkLst>
            <pc:docMk/>
            <pc:sldMk cId="1849406850" sldId="269"/>
            <ac:spMk id="8" creationId="{CE3A6A76-AE5D-49AE-9D49-90C0F1548261}"/>
          </ac:spMkLst>
        </pc:spChg>
        <pc:spChg chg="add del">
          <ac:chgData name="Proserfina Peralta Cachero (2415938)" userId="08924790-93d5-42d4-a1a7-663676a85fb8" providerId="ADAL" clId="{667F4EC8-1789-445E-B2CF-6D57A6DE31BA}" dt="2025-11-07T23:24:49.708" v="11371" actId="26606"/>
          <ac:spMkLst>
            <pc:docMk/>
            <pc:sldMk cId="1849406850" sldId="269"/>
            <ac:spMk id="9" creationId="{9F4444CE-BC8D-4D61-B303-4C05614E62AB}"/>
          </ac:spMkLst>
        </pc:spChg>
        <pc:spChg chg="add del">
          <ac:chgData name="Proserfina Peralta Cachero (2415938)" userId="08924790-93d5-42d4-a1a7-663676a85fb8" providerId="ADAL" clId="{667F4EC8-1789-445E-B2CF-6D57A6DE31BA}" dt="2025-11-07T23:24:49.708" v="11371" actId="26606"/>
          <ac:spMkLst>
            <pc:docMk/>
            <pc:sldMk cId="1849406850" sldId="269"/>
            <ac:spMk id="11" creationId="{73772B81-181F-48B7-8826-4D9686D15DF5}"/>
          </ac:spMkLst>
        </pc:spChg>
        <pc:spChg chg="add del">
          <ac:chgData name="Proserfina Peralta Cachero (2415938)" userId="08924790-93d5-42d4-a1a7-663676a85fb8" providerId="ADAL" clId="{667F4EC8-1789-445E-B2CF-6D57A6DE31BA}" dt="2025-11-07T23:24:49.708" v="11371" actId="26606"/>
          <ac:spMkLst>
            <pc:docMk/>
            <pc:sldMk cId="1849406850" sldId="269"/>
            <ac:spMk id="13" creationId="{B2205F6E-03C6-4E92-877C-E2482F6599AA}"/>
          </ac:spMkLst>
        </pc:spChg>
        <pc:spChg chg="add del">
          <ac:chgData name="Proserfina Peralta Cachero (2415938)" userId="08924790-93d5-42d4-a1a7-663676a85fb8" providerId="ADAL" clId="{667F4EC8-1789-445E-B2CF-6D57A6DE31BA}" dt="2025-11-07T22:07:59.865" v="10232"/>
          <ac:spMkLst>
            <pc:docMk/>
            <pc:sldMk cId="1849406850" sldId="269"/>
            <ac:spMk id="18" creationId="{27B538D5-95DB-47ED-9CB4-34AE5BF78E6B}"/>
          </ac:spMkLst>
        </pc:spChg>
        <pc:spChg chg="add del">
          <ac:chgData name="Proserfina Peralta Cachero (2415938)" userId="08924790-93d5-42d4-a1a7-663676a85fb8" providerId="ADAL" clId="{667F4EC8-1789-445E-B2CF-6D57A6DE31BA}" dt="2025-11-07T22:07:59.865" v="10232"/>
          <ac:spMkLst>
            <pc:docMk/>
            <pc:sldMk cId="1849406850" sldId="269"/>
            <ac:spMk id="22" creationId="{8DF4D7F6-81B5-452A-9CE6-76D81F91D41B}"/>
          </ac:spMkLst>
        </pc:spChg>
        <pc:spChg chg="add del">
          <ac:chgData name="Proserfina Peralta Cachero (2415938)" userId="08924790-93d5-42d4-a1a7-663676a85fb8" providerId="ADAL" clId="{667F4EC8-1789-445E-B2CF-6D57A6DE31BA}" dt="2025-11-07T22:07:59.865" v="10232"/>
          <ac:spMkLst>
            <pc:docMk/>
            <pc:sldMk cId="1849406850" sldId="269"/>
            <ac:spMk id="23" creationId="{4600514D-20FB-4559-97DC-D1DC39E6C3DE}"/>
          </ac:spMkLst>
        </pc:spChg>
        <pc:spChg chg="add del">
          <ac:chgData name="Proserfina Peralta Cachero (2415938)" userId="08924790-93d5-42d4-a1a7-663676a85fb8" providerId="ADAL" clId="{667F4EC8-1789-445E-B2CF-6D57A6DE31BA}" dt="2025-11-07T22:07:59.865" v="10232"/>
          <ac:spMkLst>
            <pc:docMk/>
            <pc:sldMk cId="1849406850" sldId="269"/>
            <ac:spMk id="24" creationId="{266F638A-E405-4AC0-B984-72E5813B0DD1}"/>
          </ac:spMkLst>
        </pc:spChg>
        <pc:grpChg chg="add del">
          <ac:chgData name="Proserfina Peralta Cachero (2415938)" userId="08924790-93d5-42d4-a1a7-663676a85fb8" providerId="ADAL" clId="{667F4EC8-1789-445E-B2CF-6D57A6DE31BA}" dt="2025-11-07T21:00:21.457" v="10180" actId="26606"/>
          <ac:grpSpMkLst>
            <pc:docMk/>
            <pc:sldMk cId="1849406850" sldId="269"/>
            <ac:grpSpMk id="10" creationId="{A9A5CCB5-EF7C-48C3-B6DF-ADC1771CCD09}"/>
          </ac:grpSpMkLst>
        </pc:grpChg>
        <pc:graphicFrameChg chg="add mod modGraphic">
          <ac:chgData name="Proserfina Peralta Cachero (2415938)" userId="08924790-93d5-42d4-a1a7-663676a85fb8" providerId="ADAL" clId="{667F4EC8-1789-445E-B2CF-6D57A6DE31BA}" dt="2025-11-08T14:58:21.515" v="11495"/>
          <ac:graphicFrameMkLst>
            <pc:docMk/>
            <pc:sldMk cId="1849406850" sldId="269"/>
            <ac:graphicFrameMk id="5" creationId="{EC69EBF1-1BE6-3BFC-19AF-FD59207B3A72}"/>
          </ac:graphicFrameMkLst>
        </pc:graphicFrameChg>
        <pc:cxnChg chg="add del">
          <ac:chgData name="Proserfina Peralta Cachero (2415938)" userId="08924790-93d5-42d4-a1a7-663676a85fb8" providerId="ADAL" clId="{667F4EC8-1789-445E-B2CF-6D57A6DE31BA}" dt="2025-11-07T22:07:59.865" v="10232"/>
          <ac:cxnSpMkLst>
            <pc:docMk/>
            <pc:sldMk cId="1849406850" sldId="269"/>
            <ac:cxnSpMk id="25" creationId="{7D1CBE93-B17D-4509-843C-82287C38032A}"/>
          </ac:cxnSpMkLst>
        </pc:cxnChg>
        <pc:cxnChg chg="add del">
          <ac:chgData name="Proserfina Peralta Cachero (2415938)" userId="08924790-93d5-42d4-a1a7-663676a85fb8" providerId="ADAL" clId="{667F4EC8-1789-445E-B2CF-6D57A6DE31BA}" dt="2025-11-07T22:07:59.865" v="10232"/>
          <ac:cxnSpMkLst>
            <pc:docMk/>
            <pc:sldMk cId="1849406850" sldId="269"/>
            <ac:cxnSpMk id="26" creationId="{AE6277B4-6A43-48AB-89B2-3442221619CC}"/>
          </ac:cxnSpMkLst>
        </pc:cxnChg>
      </pc:sldChg>
      <pc:sldChg chg="addSp delSp modSp new mod setBg delDesignElem">
        <pc:chgData name="Proserfina Peralta Cachero (2415938)" userId="08924790-93d5-42d4-a1a7-663676a85fb8" providerId="ADAL" clId="{667F4EC8-1789-445E-B2CF-6D57A6DE31BA}" dt="2025-11-08T14:22:45.369" v="11444"/>
        <pc:sldMkLst>
          <pc:docMk/>
          <pc:sldMk cId="124234051" sldId="270"/>
        </pc:sldMkLst>
        <pc:spChg chg="del">
          <ac:chgData name="Proserfina Peralta Cachero (2415938)" userId="08924790-93d5-42d4-a1a7-663676a85fb8" providerId="ADAL" clId="{667F4EC8-1789-445E-B2CF-6D57A6DE31BA}" dt="2025-11-07T22:17:19.950" v="10272" actId="21"/>
          <ac:spMkLst>
            <pc:docMk/>
            <pc:sldMk cId="124234051" sldId="270"/>
            <ac:spMk id="2" creationId="{03197B62-5D65-EAD9-C6A4-A72E9D76B3FB}"/>
          </ac:spMkLst>
        </pc:spChg>
        <pc:spChg chg="mod">
          <ac:chgData name="Proserfina Peralta Cachero (2415938)" userId="08924790-93d5-42d4-a1a7-663676a85fb8" providerId="ADAL" clId="{667F4EC8-1789-445E-B2CF-6D57A6DE31BA}" dt="2025-11-08T14:14:03.085" v="11439" actId="255"/>
          <ac:spMkLst>
            <pc:docMk/>
            <pc:sldMk cId="124234051" sldId="270"/>
            <ac:spMk id="3" creationId="{2B56F3AB-08E9-99C7-EA38-FA4E0F8424EF}"/>
          </ac:spMkLst>
        </pc:spChg>
        <pc:spChg chg="add del">
          <ac:chgData name="Proserfina Peralta Cachero (2415938)" userId="08924790-93d5-42d4-a1a7-663676a85fb8" providerId="ADAL" clId="{667F4EC8-1789-445E-B2CF-6D57A6DE31BA}" dt="2025-11-07T23:22:38.277" v="11361" actId="26606"/>
          <ac:spMkLst>
            <pc:docMk/>
            <pc:sldMk cId="124234051" sldId="270"/>
            <ac:spMk id="5" creationId="{E80B86A7-A1EC-475B-9166-88902B033A38}"/>
          </ac:spMkLst>
        </pc:spChg>
        <pc:spChg chg="add del">
          <ac:chgData name="Proserfina Peralta Cachero (2415938)" userId="08924790-93d5-42d4-a1a7-663676a85fb8" providerId="ADAL" clId="{667F4EC8-1789-445E-B2CF-6D57A6DE31BA}" dt="2025-11-07T23:22:38.277" v="11361" actId="26606"/>
          <ac:spMkLst>
            <pc:docMk/>
            <pc:sldMk cId="124234051" sldId="270"/>
            <ac:spMk id="6" creationId="{C2C29CB1-9F74-4879-A6AF-AEA67B6F1F4D}"/>
          </ac:spMkLst>
        </pc:spChg>
        <pc:spChg chg="add del">
          <ac:chgData name="Proserfina Peralta Cachero (2415938)" userId="08924790-93d5-42d4-a1a7-663676a85fb8" providerId="ADAL" clId="{667F4EC8-1789-445E-B2CF-6D57A6DE31BA}" dt="2025-11-07T23:22:38.277" v="11361" actId="26606"/>
          <ac:spMkLst>
            <pc:docMk/>
            <pc:sldMk cId="124234051" sldId="270"/>
            <ac:spMk id="7" creationId="{7E2C7115-5336-410C-AD71-0F0952A2E5A7}"/>
          </ac:spMkLst>
        </pc:spChg>
        <pc:spChg chg="add del">
          <ac:chgData name="Proserfina Peralta Cachero (2415938)" userId="08924790-93d5-42d4-a1a7-663676a85fb8" providerId="ADAL" clId="{667F4EC8-1789-445E-B2CF-6D57A6DE31BA}" dt="2025-11-07T23:20:14.166" v="11349"/>
          <ac:spMkLst>
            <pc:docMk/>
            <pc:sldMk cId="124234051" sldId="270"/>
            <ac:spMk id="8" creationId="{E80B86A7-A1EC-475B-9166-88902B033A38}"/>
          </ac:spMkLst>
        </pc:spChg>
        <pc:spChg chg="add del">
          <ac:chgData name="Proserfina Peralta Cachero (2415938)" userId="08924790-93d5-42d4-a1a7-663676a85fb8" providerId="ADAL" clId="{667F4EC8-1789-445E-B2CF-6D57A6DE31BA}" dt="2025-11-07T23:25:09.460" v="11372" actId="26606"/>
          <ac:spMkLst>
            <pc:docMk/>
            <pc:sldMk cId="124234051" sldId="270"/>
            <ac:spMk id="9" creationId="{603AE127-802C-459A-A612-DB85B67F0DC0}"/>
          </ac:spMkLst>
        </pc:spChg>
        <pc:spChg chg="add del">
          <ac:chgData name="Proserfina Peralta Cachero (2415938)" userId="08924790-93d5-42d4-a1a7-663676a85fb8" providerId="ADAL" clId="{667F4EC8-1789-445E-B2CF-6D57A6DE31BA}" dt="2025-11-07T23:20:14.166" v="11349"/>
          <ac:spMkLst>
            <pc:docMk/>
            <pc:sldMk cId="124234051" sldId="270"/>
            <ac:spMk id="10" creationId="{C2C29CB1-9F74-4879-A6AF-AEA67B6F1F4D}"/>
          </ac:spMkLst>
        </pc:spChg>
        <pc:spChg chg="add del">
          <ac:chgData name="Proserfina Peralta Cachero (2415938)" userId="08924790-93d5-42d4-a1a7-663676a85fb8" providerId="ADAL" clId="{667F4EC8-1789-445E-B2CF-6D57A6DE31BA}" dt="2025-11-07T23:25:09.460" v="11372" actId="26606"/>
          <ac:spMkLst>
            <pc:docMk/>
            <pc:sldMk cId="124234051" sldId="270"/>
            <ac:spMk id="11" creationId="{9323D83D-50D6-4040-A58B-FCEA340F886A}"/>
          </ac:spMkLst>
        </pc:spChg>
        <pc:spChg chg="add del">
          <ac:chgData name="Proserfina Peralta Cachero (2415938)" userId="08924790-93d5-42d4-a1a7-663676a85fb8" providerId="ADAL" clId="{667F4EC8-1789-445E-B2CF-6D57A6DE31BA}" dt="2025-11-07T23:20:14.166" v="11349"/>
          <ac:spMkLst>
            <pc:docMk/>
            <pc:sldMk cId="124234051" sldId="270"/>
            <ac:spMk id="12" creationId="{7E2C7115-5336-410C-AD71-0F0952A2E5A7}"/>
          </ac:spMkLst>
        </pc:spChg>
        <pc:spChg chg="add del">
          <ac:chgData name="Proserfina Peralta Cachero (2415938)" userId="08924790-93d5-42d4-a1a7-663676a85fb8" providerId="ADAL" clId="{667F4EC8-1789-445E-B2CF-6D57A6DE31BA}" dt="2025-11-07T23:25:09.460" v="11372" actId="26606"/>
          <ac:spMkLst>
            <pc:docMk/>
            <pc:sldMk cId="124234051" sldId="270"/>
            <ac:spMk id="14" creationId="{F10FD715-4DCE-4779-B634-EC78315EA213}"/>
          </ac:spMkLst>
        </pc:spChg>
        <pc:spChg chg="add del">
          <ac:chgData name="Proserfina Peralta Cachero (2415938)" userId="08924790-93d5-42d4-a1a7-663676a85fb8" providerId="ADAL" clId="{667F4EC8-1789-445E-B2CF-6D57A6DE31BA}" dt="2025-11-08T14:12:55.123" v="11430" actId="26606"/>
          <ac:spMkLst>
            <pc:docMk/>
            <pc:sldMk cId="124234051" sldId="270"/>
            <ac:spMk id="15" creationId="{98DDA986-B6EE-4642-AC60-0490373E69D0}"/>
          </ac:spMkLst>
        </pc:spChg>
        <pc:spChg chg="add del">
          <ac:chgData name="Proserfina Peralta Cachero (2415938)" userId="08924790-93d5-42d4-a1a7-663676a85fb8" providerId="ADAL" clId="{667F4EC8-1789-445E-B2CF-6D57A6DE31BA}" dt="2025-11-08T14:12:55.123" v="11430" actId="26606"/>
          <ac:spMkLst>
            <pc:docMk/>
            <pc:sldMk cId="124234051" sldId="270"/>
            <ac:spMk id="16" creationId="{80B62878-12EF-4E97-A284-47BAFC30DA2E}"/>
          </ac:spMkLst>
        </pc:spChg>
        <pc:spChg chg="add del">
          <ac:chgData name="Proserfina Peralta Cachero (2415938)" userId="08924790-93d5-42d4-a1a7-663676a85fb8" providerId="ADAL" clId="{667F4EC8-1789-445E-B2CF-6D57A6DE31BA}" dt="2025-11-08T14:12:55.123" v="11430" actId="26606"/>
          <ac:spMkLst>
            <pc:docMk/>
            <pc:sldMk cId="124234051" sldId="270"/>
            <ac:spMk id="17" creationId="{6D79188D-1ED5-4705-B8C7-5D6FB7670AB3}"/>
          </ac:spMkLst>
        </pc:spChg>
        <pc:spChg chg="add del">
          <ac:chgData name="Proserfina Peralta Cachero (2415938)" userId="08924790-93d5-42d4-a1a7-663676a85fb8" providerId="ADAL" clId="{667F4EC8-1789-445E-B2CF-6D57A6DE31BA}" dt="2025-11-08T14:13:06.472" v="11432" actId="26606"/>
          <ac:spMkLst>
            <pc:docMk/>
            <pc:sldMk cId="124234051" sldId="270"/>
            <ac:spMk id="20" creationId="{C9A36457-A5F4-4103-A443-02581C09185B}"/>
          </ac:spMkLst>
        </pc:spChg>
        <pc:spChg chg="add del">
          <ac:chgData name="Proserfina Peralta Cachero (2415938)" userId="08924790-93d5-42d4-a1a7-663676a85fb8" providerId="ADAL" clId="{667F4EC8-1789-445E-B2CF-6D57A6DE31BA}" dt="2025-11-08T14:13:06.472" v="11432" actId="26606"/>
          <ac:spMkLst>
            <pc:docMk/>
            <pc:sldMk cId="124234051" sldId="270"/>
            <ac:spMk id="21" creationId="{DC5FB7E8-B636-40FA-BE8D-48145C0F5C57}"/>
          </ac:spMkLst>
        </pc:spChg>
        <pc:spChg chg="add del">
          <ac:chgData name="Proserfina Peralta Cachero (2415938)" userId="08924790-93d5-42d4-a1a7-663676a85fb8" providerId="ADAL" clId="{667F4EC8-1789-445E-B2CF-6D57A6DE31BA}" dt="2025-11-08T14:13:06.472" v="11432" actId="26606"/>
          <ac:spMkLst>
            <pc:docMk/>
            <pc:sldMk cId="124234051" sldId="270"/>
            <ac:spMk id="22" creationId="{142DCE2C-2863-46FA-9BE7-24365A24D9BA}"/>
          </ac:spMkLst>
        </pc:spChg>
        <pc:spChg chg="add del">
          <ac:chgData name="Proserfina Peralta Cachero (2415938)" userId="08924790-93d5-42d4-a1a7-663676a85fb8" providerId="ADAL" clId="{667F4EC8-1789-445E-B2CF-6D57A6DE31BA}" dt="2025-11-08T13:59:32.218" v="11385"/>
          <ac:spMkLst>
            <pc:docMk/>
            <pc:sldMk cId="124234051" sldId="270"/>
            <ac:spMk id="24" creationId="{8DF4D7F6-81B5-452A-9CE6-76D81F91D41B}"/>
          </ac:spMkLst>
        </pc:spChg>
        <pc:spChg chg="add del">
          <ac:chgData name="Proserfina Peralta Cachero (2415938)" userId="08924790-93d5-42d4-a1a7-663676a85fb8" providerId="ADAL" clId="{667F4EC8-1789-445E-B2CF-6D57A6DE31BA}" dt="2025-11-08T14:13:13.711" v="11434" actId="26606"/>
          <ac:spMkLst>
            <pc:docMk/>
            <pc:sldMk cId="124234051" sldId="270"/>
            <ac:spMk id="25" creationId="{1BB867FF-FC45-48F7-8104-F89BE54909F1}"/>
          </ac:spMkLst>
        </pc:spChg>
        <pc:spChg chg="add del">
          <ac:chgData name="Proserfina Peralta Cachero (2415938)" userId="08924790-93d5-42d4-a1a7-663676a85fb8" providerId="ADAL" clId="{667F4EC8-1789-445E-B2CF-6D57A6DE31BA}" dt="2025-11-08T13:59:32.218" v="11385"/>
          <ac:spMkLst>
            <pc:docMk/>
            <pc:sldMk cId="124234051" sldId="270"/>
            <ac:spMk id="26" creationId="{4600514D-20FB-4559-97DC-D1DC39E6C3DE}"/>
          </ac:spMkLst>
        </pc:spChg>
        <pc:spChg chg="add del">
          <ac:chgData name="Proserfina Peralta Cachero (2415938)" userId="08924790-93d5-42d4-a1a7-663676a85fb8" providerId="ADAL" clId="{667F4EC8-1789-445E-B2CF-6D57A6DE31BA}" dt="2025-11-08T14:13:13.711" v="11434" actId="26606"/>
          <ac:spMkLst>
            <pc:docMk/>
            <pc:sldMk cId="124234051" sldId="270"/>
            <ac:spMk id="27" creationId="{8BB56887-D0D5-4F0C-9E19-7247EB83C8B7}"/>
          </ac:spMkLst>
        </pc:spChg>
        <pc:spChg chg="add del">
          <ac:chgData name="Proserfina Peralta Cachero (2415938)" userId="08924790-93d5-42d4-a1a7-663676a85fb8" providerId="ADAL" clId="{667F4EC8-1789-445E-B2CF-6D57A6DE31BA}" dt="2025-11-08T13:59:32.218" v="11385"/>
          <ac:spMkLst>
            <pc:docMk/>
            <pc:sldMk cId="124234051" sldId="270"/>
            <ac:spMk id="28" creationId="{266F638A-E405-4AC0-B984-72E5813B0DD1}"/>
          </ac:spMkLst>
        </pc:spChg>
        <pc:spChg chg="add del">
          <ac:chgData name="Proserfina Peralta Cachero (2415938)" userId="08924790-93d5-42d4-a1a7-663676a85fb8" providerId="ADAL" clId="{667F4EC8-1789-445E-B2CF-6D57A6DE31BA}" dt="2025-11-08T14:13:13.711" v="11434" actId="26606"/>
          <ac:spMkLst>
            <pc:docMk/>
            <pc:sldMk cId="124234051" sldId="270"/>
            <ac:spMk id="29" creationId="{081E4A58-353D-44AE-B2FC-2A74E2E400F7}"/>
          </ac:spMkLst>
        </pc:spChg>
        <pc:spChg chg="add del">
          <ac:chgData name="Proserfina Peralta Cachero (2415938)" userId="08924790-93d5-42d4-a1a7-663676a85fb8" providerId="ADAL" clId="{667F4EC8-1789-445E-B2CF-6D57A6DE31BA}" dt="2025-11-08T14:22:45.369" v="11444"/>
          <ac:spMkLst>
            <pc:docMk/>
            <pc:sldMk cId="124234051" sldId="270"/>
            <ac:spMk id="31" creationId="{98DDA986-B6EE-4642-AC60-0490373E69D0}"/>
          </ac:spMkLst>
        </pc:spChg>
        <pc:spChg chg="add del">
          <ac:chgData name="Proserfina Peralta Cachero (2415938)" userId="08924790-93d5-42d4-a1a7-663676a85fb8" providerId="ADAL" clId="{667F4EC8-1789-445E-B2CF-6D57A6DE31BA}" dt="2025-11-08T14:22:45.369" v="11444"/>
          <ac:spMkLst>
            <pc:docMk/>
            <pc:sldMk cId="124234051" sldId="270"/>
            <ac:spMk id="33" creationId="{80B62878-12EF-4E97-A284-47BAFC30DA2E}"/>
          </ac:spMkLst>
        </pc:spChg>
        <pc:spChg chg="add del">
          <ac:chgData name="Proserfina Peralta Cachero (2415938)" userId="08924790-93d5-42d4-a1a7-663676a85fb8" providerId="ADAL" clId="{667F4EC8-1789-445E-B2CF-6D57A6DE31BA}" dt="2025-11-08T13:59:32.218" v="11385"/>
          <ac:spMkLst>
            <pc:docMk/>
            <pc:sldMk cId="124234051" sldId="270"/>
            <ac:spMk id="34" creationId="{27B538D5-95DB-47ED-9CB4-34AE5BF78E6B}"/>
          </ac:spMkLst>
        </pc:spChg>
        <pc:spChg chg="add del">
          <ac:chgData name="Proserfina Peralta Cachero (2415938)" userId="08924790-93d5-42d4-a1a7-663676a85fb8" providerId="ADAL" clId="{667F4EC8-1789-445E-B2CF-6D57A6DE31BA}" dt="2025-11-08T14:22:45.369" v="11444"/>
          <ac:spMkLst>
            <pc:docMk/>
            <pc:sldMk cId="124234051" sldId="270"/>
            <ac:spMk id="35" creationId="{6D79188D-1ED5-4705-B8C7-5D6FB7670AB3}"/>
          </ac:spMkLst>
        </pc:spChg>
        <pc:cxnChg chg="add del">
          <ac:chgData name="Proserfina Peralta Cachero (2415938)" userId="08924790-93d5-42d4-a1a7-663676a85fb8" providerId="ADAL" clId="{667F4EC8-1789-445E-B2CF-6D57A6DE31BA}" dt="2025-11-07T23:25:09.460" v="11372" actId="26606"/>
          <ac:cxnSpMkLst>
            <pc:docMk/>
            <pc:sldMk cId="124234051" sldId="270"/>
            <ac:cxnSpMk id="13" creationId="{1A1FE6BB-DFB2-4080-9B5E-076EF5DDE67B}"/>
          </ac:cxnSpMkLst>
        </pc:cxnChg>
        <pc:cxnChg chg="add del">
          <ac:chgData name="Proserfina Peralta Cachero (2415938)" userId="08924790-93d5-42d4-a1a7-663676a85fb8" providerId="ADAL" clId="{667F4EC8-1789-445E-B2CF-6D57A6DE31BA}" dt="2025-11-07T23:26:38.557" v="11378" actId="26606"/>
          <ac:cxnSpMkLst>
            <pc:docMk/>
            <pc:sldMk cId="124234051" sldId="270"/>
            <ac:cxnSpMk id="19" creationId="{0B5F7E3B-C5F1-40E0-A491-558BAFBC1127}"/>
          </ac:cxnSpMkLst>
        </pc:cxnChg>
        <pc:cxnChg chg="add del">
          <ac:chgData name="Proserfina Peralta Cachero (2415938)" userId="08924790-93d5-42d4-a1a7-663676a85fb8" providerId="ADAL" clId="{667F4EC8-1789-445E-B2CF-6D57A6DE31BA}" dt="2025-11-08T13:59:32.218" v="11385"/>
          <ac:cxnSpMkLst>
            <pc:docMk/>
            <pc:sldMk cId="124234051" sldId="270"/>
            <ac:cxnSpMk id="30" creationId="{7D1CBE93-B17D-4509-843C-82287C38032A}"/>
          </ac:cxnSpMkLst>
        </pc:cxnChg>
        <pc:cxnChg chg="add del">
          <ac:chgData name="Proserfina Peralta Cachero (2415938)" userId="08924790-93d5-42d4-a1a7-663676a85fb8" providerId="ADAL" clId="{667F4EC8-1789-445E-B2CF-6D57A6DE31BA}" dt="2025-11-08T13:59:32.218" v="11385"/>
          <ac:cxnSpMkLst>
            <pc:docMk/>
            <pc:sldMk cId="124234051" sldId="270"/>
            <ac:cxnSpMk id="32" creationId="{AE6277B4-6A43-48AB-89B2-3442221619CC}"/>
          </ac:cxnSpMkLst>
        </pc:cxnChg>
      </pc:sldChg>
      <pc:sldChg chg="addSp delSp modSp new del mod setBg">
        <pc:chgData name="Proserfina Peralta Cachero (2415938)" userId="08924790-93d5-42d4-a1a7-663676a85fb8" providerId="ADAL" clId="{667F4EC8-1789-445E-B2CF-6D57A6DE31BA}" dt="2025-11-07T22:15:37.392" v="10258" actId="2696"/>
        <pc:sldMkLst>
          <pc:docMk/>
          <pc:sldMk cId="748798207" sldId="270"/>
        </pc:sldMkLst>
        <pc:spChg chg="del">
          <ac:chgData name="Proserfina Peralta Cachero (2415938)" userId="08924790-93d5-42d4-a1a7-663676a85fb8" providerId="ADAL" clId="{667F4EC8-1789-445E-B2CF-6D57A6DE31BA}" dt="2025-11-07T21:01:01.680" v="10183" actId="21"/>
          <ac:spMkLst>
            <pc:docMk/>
            <pc:sldMk cId="748798207" sldId="270"/>
            <ac:spMk id="2" creationId="{FAECD4FB-2A43-B551-683C-54FC60EE72BD}"/>
          </ac:spMkLst>
        </pc:spChg>
        <pc:spChg chg="del mod">
          <ac:chgData name="Proserfina Peralta Cachero (2415938)" userId="08924790-93d5-42d4-a1a7-663676a85fb8" providerId="ADAL" clId="{667F4EC8-1789-445E-B2CF-6D57A6DE31BA}" dt="2025-11-07T22:15:26.253" v="10257" actId="26606"/>
          <ac:spMkLst>
            <pc:docMk/>
            <pc:sldMk cId="748798207" sldId="270"/>
            <ac:spMk id="3" creationId="{2F8DE37F-195C-095A-5781-7A9D7E2C0AB4}"/>
          </ac:spMkLst>
        </pc:spChg>
        <pc:spChg chg="add">
          <ac:chgData name="Proserfina Peralta Cachero (2415938)" userId="08924790-93d5-42d4-a1a7-663676a85fb8" providerId="ADAL" clId="{667F4EC8-1789-445E-B2CF-6D57A6DE31BA}" dt="2025-11-07T22:15:26.253" v="10257" actId="26606"/>
          <ac:spMkLst>
            <pc:docMk/>
            <pc:sldMk cId="748798207" sldId="270"/>
            <ac:spMk id="9" creationId="{655AE6B0-AC9E-4167-806F-E9DB135FC46B}"/>
          </ac:spMkLst>
        </pc:spChg>
        <pc:spChg chg="add">
          <ac:chgData name="Proserfina Peralta Cachero (2415938)" userId="08924790-93d5-42d4-a1a7-663676a85fb8" providerId="ADAL" clId="{667F4EC8-1789-445E-B2CF-6D57A6DE31BA}" dt="2025-11-07T22:15:26.253" v="10257" actId="26606"/>
          <ac:spMkLst>
            <pc:docMk/>
            <pc:sldMk cId="748798207" sldId="270"/>
            <ac:spMk id="22" creationId="{87BD1F4E-A66D-4C06-86DA-8D56CA7A3B41}"/>
          </ac:spMkLst>
        </pc:spChg>
        <pc:grpChg chg="add">
          <ac:chgData name="Proserfina Peralta Cachero (2415938)" userId="08924790-93d5-42d4-a1a7-663676a85fb8" providerId="ADAL" clId="{667F4EC8-1789-445E-B2CF-6D57A6DE31BA}" dt="2025-11-07T22:15:26.253" v="10257" actId="26606"/>
          <ac:grpSpMkLst>
            <pc:docMk/>
            <pc:sldMk cId="748798207" sldId="270"/>
            <ac:grpSpMk id="11" creationId="{3523416A-383B-4FDC-B4C9-D8EDDFE9C043}"/>
          </ac:grpSpMkLst>
        </pc:grpChg>
        <pc:graphicFrameChg chg="add">
          <ac:chgData name="Proserfina Peralta Cachero (2415938)" userId="08924790-93d5-42d4-a1a7-663676a85fb8" providerId="ADAL" clId="{667F4EC8-1789-445E-B2CF-6D57A6DE31BA}" dt="2025-11-07T22:15:26.253" v="10257" actId="26606"/>
          <ac:graphicFrameMkLst>
            <pc:docMk/>
            <pc:sldMk cId="748798207" sldId="270"/>
            <ac:graphicFrameMk id="5" creationId="{77913EAF-23C4-B0EF-BE9A-C5826B1EFE2F}"/>
          </ac:graphicFrameMkLst>
        </pc:graphicFrameChg>
      </pc:sldChg>
      <pc:sldChg chg="addSp delSp modSp new del mod">
        <pc:chgData name="Proserfina Peralta Cachero (2415938)" userId="08924790-93d5-42d4-a1a7-663676a85fb8" providerId="ADAL" clId="{667F4EC8-1789-445E-B2CF-6D57A6DE31BA}" dt="2025-11-07T22:17:07.977" v="10270" actId="2696"/>
        <pc:sldMkLst>
          <pc:docMk/>
          <pc:sldMk cId="1020549873" sldId="270"/>
        </pc:sldMkLst>
        <pc:spChg chg="del">
          <ac:chgData name="Proserfina Peralta Cachero (2415938)" userId="08924790-93d5-42d4-a1a7-663676a85fb8" providerId="ADAL" clId="{667F4EC8-1789-445E-B2CF-6D57A6DE31BA}" dt="2025-11-07T22:16:07.616" v="10260" actId="21"/>
          <ac:spMkLst>
            <pc:docMk/>
            <pc:sldMk cId="1020549873" sldId="270"/>
            <ac:spMk id="2" creationId="{6AB754CF-2A2E-B0E0-3570-66A60C876FBB}"/>
          </ac:spMkLst>
        </pc:spChg>
        <pc:spChg chg="del mod">
          <ac:chgData name="Proserfina Peralta Cachero (2415938)" userId="08924790-93d5-42d4-a1a7-663676a85fb8" providerId="ADAL" clId="{667F4EC8-1789-445E-B2CF-6D57A6DE31BA}" dt="2025-11-07T22:16:36.545" v="10265" actId="478"/>
          <ac:spMkLst>
            <pc:docMk/>
            <pc:sldMk cId="1020549873" sldId="270"/>
            <ac:spMk id="3" creationId="{3359BE6B-A65B-045E-D6BF-E62FBCB3BD74}"/>
          </ac:spMkLst>
        </pc:spChg>
        <pc:spChg chg="add del mod">
          <ac:chgData name="Proserfina Peralta Cachero (2415938)" userId="08924790-93d5-42d4-a1a7-663676a85fb8" providerId="ADAL" clId="{667F4EC8-1789-445E-B2CF-6D57A6DE31BA}" dt="2025-11-07T22:17:06.044" v="10269"/>
          <ac:spMkLst>
            <pc:docMk/>
            <pc:sldMk cId="1020549873" sldId="270"/>
            <ac:spMk id="4" creationId="{7A7B5699-35BA-D2EB-80FB-0514430579CC}"/>
          </ac:spMkLst>
        </pc:sp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13" Type="http://schemas.openxmlformats.org/officeDocument/2006/relationships/image" Target="../media/image24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sv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Relationship Id="rId14" Type="http://schemas.openxmlformats.org/officeDocument/2006/relationships/image" Target="../media/image25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13" Type="http://schemas.openxmlformats.org/officeDocument/2006/relationships/image" Target="../media/image38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svg"/><Relationship Id="rId2" Type="http://schemas.openxmlformats.org/officeDocument/2006/relationships/image" Target="../media/image27.svg"/><Relationship Id="rId16" Type="http://schemas.openxmlformats.org/officeDocument/2006/relationships/image" Target="../media/image41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5" Type="http://schemas.openxmlformats.org/officeDocument/2006/relationships/image" Target="../media/image4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Relationship Id="rId14" Type="http://schemas.openxmlformats.org/officeDocument/2006/relationships/image" Target="../media/image39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svg"/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4" Type="http://schemas.openxmlformats.org/officeDocument/2006/relationships/image" Target="../media/image45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13" Type="http://schemas.openxmlformats.org/officeDocument/2006/relationships/image" Target="../media/image24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sv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Relationship Id="rId14" Type="http://schemas.openxmlformats.org/officeDocument/2006/relationships/image" Target="../media/image25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13" Type="http://schemas.openxmlformats.org/officeDocument/2006/relationships/image" Target="../media/image38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svg"/><Relationship Id="rId2" Type="http://schemas.openxmlformats.org/officeDocument/2006/relationships/image" Target="../media/image27.svg"/><Relationship Id="rId16" Type="http://schemas.openxmlformats.org/officeDocument/2006/relationships/image" Target="../media/image41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5" Type="http://schemas.openxmlformats.org/officeDocument/2006/relationships/image" Target="../media/image4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Relationship Id="rId14" Type="http://schemas.openxmlformats.org/officeDocument/2006/relationships/image" Target="../media/image39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svg"/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4" Type="http://schemas.openxmlformats.org/officeDocument/2006/relationships/image" Target="../media/image4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EADCEC3-DA20-4F81-BAC3-C813AA60D29B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0E0AC57-E4F4-4169-BD81-172B1EC2A580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Table of contents</a:t>
          </a:r>
        </a:p>
        <a:p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9D9D104-2B90-49F2-8B2D-5BF4081F3DD9}" type="parTrans" cxnId="{1390DDDF-BC44-421F-85D6-26FB34507C29}">
      <dgm:prSet/>
      <dgm:spPr/>
      <dgm:t>
        <a:bodyPr/>
        <a:lstStyle/>
        <a:p>
          <a:endParaRPr lang="en-US"/>
        </a:p>
      </dgm:t>
    </dgm:pt>
    <dgm:pt modelId="{B263B233-0B1E-4E4F-9C0E-86689C7AE13F}" type="sibTrans" cxnId="{1390DDDF-BC44-421F-85D6-26FB34507C29}">
      <dgm:prSet/>
      <dgm:spPr/>
      <dgm:t>
        <a:bodyPr/>
        <a:lstStyle/>
        <a:p>
          <a:endParaRPr lang="en-US"/>
        </a:p>
      </dgm:t>
    </dgm:pt>
    <dgm:pt modelId="{8A2AB89D-4C3A-4CCC-A9A2-D5B486492D37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Introduction to Tech Solutions Ltd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009FD37-2A4B-4B0A-9285-C7A32C8A5120}" type="parTrans" cxnId="{EADD6B6A-486F-48C0-8852-CF5DB272FEBF}">
      <dgm:prSet/>
      <dgm:spPr/>
      <dgm:t>
        <a:bodyPr/>
        <a:lstStyle/>
        <a:p>
          <a:endParaRPr lang="en-US"/>
        </a:p>
      </dgm:t>
    </dgm:pt>
    <dgm:pt modelId="{DAA531C5-AC19-4FB1-A07F-B60DE4F3E9B4}" type="sibTrans" cxnId="{EADD6B6A-486F-48C0-8852-CF5DB272FEBF}">
      <dgm:prSet/>
      <dgm:spPr/>
      <dgm:t>
        <a:bodyPr/>
        <a:lstStyle/>
        <a:p>
          <a:endParaRPr lang="en-US"/>
        </a:p>
      </dgm:t>
    </dgm:pt>
    <dgm:pt modelId="{FF59EA59-AC6C-47DE-8ABA-F93797CFBAF6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Overview of the Recruiting Process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42713D7-EA20-471B-853A-FFD0309417CC}" type="parTrans" cxnId="{91CE6F1D-3DF5-4817-881D-987C37268CE0}">
      <dgm:prSet/>
      <dgm:spPr/>
      <dgm:t>
        <a:bodyPr/>
        <a:lstStyle/>
        <a:p>
          <a:endParaRPr lang="en-US"/>
        </a:p>
      </dgm:t>
    </dgm:pt>
    <dgm:pt modelId="{1B988561-974A-4ED6-B9D5-4D27D74AA3D8}" type="sibTrans" cxnId="{91CE6F1D-3DF5-4817-881D-987C37268CE0}">
      <dgm:prSet/>
      <dgm:spPr/>
      <dgm:t>
        <a:bodyPr/>
        <a:lstStyle/>
        <a:p>
          <a:endParaRPr lang="en-US"/>
        </a:p>
      </dgm:t>
    </dgm:pt>
    <dgm:pt modelId="{A4149DE7-8D28-45DF-A2FD-B921BD6C0FF0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Job Analysis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BF761B0-3AEE-4E2A-876D-43200CC14E14}" type="parTrans" cxnId="{37FDF316-FD32-428D-84CD-E35501DE45A2}">
      <dgm:prSet/>
      <dgm:spPr/>
      <dgm:t>
        <a:bodyPr/>
        <a:lstStyle/>
        <a:p>
          <a:endParaRPr lang="en-US"/>
        </a:p>
      </dgm:t>
    </dgm:pt>
    <dgm:pt modelId="{D927B486-1F55-4709-A3C0-2A83EBDE952A}" type="sibTrans" cxnId="{37FDF316-FD32-428D-84CD-E35501DE45A2}">
      <dgm:prSet/>
      <dgm:spPr/>
      <dgm:t>
        <a:bodyPr/>
        <a:lstStyle/>
        <a:p>
          <a:endParaRPr lang="en-US"/>
        </a:p>
      </dgm:t>
    </dgm:pt>
    <dgm:pt modelId="{A471C4B0-1344-41E1-827F-3B23E7B0ADD7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Job Description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3EB93B6-DDD9-44D4-BD90-C29C15938837}" type="parTrans" cxnId="{A670EAFC-D297-4FF2-9420-1376E5C7DFFE}">
      <dgm:prSet/>
      <dgm:spPr/>
      <dgm:t>
        <a:bodyPr/>
        <a:lstStyle/>
        <a:p>
          <a:endParaRPr lang="en-US"/>
        </a:p>
      </dgm:t>
    </dgm:pt>
    <dgm:pt modelId="{68A23574-6FB8-4454-AEBC-035F03EC529D}" type="sibTrans" cxnId="{A670EAFC-D297-4FF2-9420-1376E5C7DFFE}">
      <dgm:prSet/>
      <dgm:spPr/>
      <dgm:t>
        <a:bodyPr/>
        <a:lstStyle/>
        <a:p>
          <a:endParaRPr lang="en-US"/>
        </a:p>
      </dgm:t>
    </dgm:pt>
    <dgm:pt modelId="{FBA5C199-E5D7-44D8-B577-7C0FCE61BFCC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Personal Specification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EB3BCBE-C56B-47D4-AEFA-560AC2B068FB}" type="parTrans" cxnId="{3640F59D-4A51-4E21-BD55-91290571913B}">
      <dgm:prSet/>
      <dgm:spPr/>
      <dgm:t>
        <a:bodyPr/>
        <a:lstStyle/>
        <a:p>
          <a:endParaRPr lang="en-US"/>
        </a:p>
      </dgm:t>
    </dgm:pt>
    <dgm:pt modelId="{A06635A7-884F-4A01-BC2A-098083129097}" type="sibTrans" cxnId="{3640F59D-4A51-4E21-BD55-91290571913B}">
      <dgm:prSet/>
      <dgm:spPr/>
      <dgm:t>
        <a:bodyPr/>
        <a:lstStyle/>
        <a:p>
          <a:endParaRPr lang="en-US"/>
        </a:p>
      </dgm:t>
    </dgm:pt>
    <dgm:pt modelId="{6B2D37FC-DA79-496D-8282-D2E8D86DD737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Three different types of Interview (Structured Interview, Panel Interview and Competency-Based Interview) 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4B44F70-719B-4F8F-879C-604AE30BD5BA}" type="parTrans" cxnId="{3C10218F-E83C-4C1A-A245-96C453C25F12}">
      <dgm:prSet/>
      <dgm:spPr/>
      <dgm:t>
        <a:bodyPr/>
        <a:lstStyle/>
        <a:p>
          <a:endParaRPr lang="en-US"/>
        </a:p>
      </dgm:t>
    </dgm:pt>
    <dgm:pt modelId="{C3CDE016-7F8F-4EBA-989E-3743C9EAAA33}" type="sibTrans" cxnId="{3C10218F-E83C-4C1A-A245-96C453C25F12}">
      <dgm:prSet/>
      <dgm:spPr/>
      <dgm:t>
        <a:bodyPr/>
        <a:lstStyle/>
        <a:p>
          <a:endParaRPr lang="en-US"/>
        </a:p>
      </dgm:t>
    </dgm:pt>
    <dgm:pt modelId="{FBB2F9AB-05DB-491F-A94E-6F6691724E83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Questioning Techniques</a:t>
          </a:r>
        </a:p>
      </dgm:t>
    </dgm:pt>
    <dgm:pt modelId="{228ED808-C75B-43E1-868F-1A25867F74DD}" type="parTrans" cxnId="{8E1CE234-E293-4947-B0AB-ADAF3BDB49B5}">
      <dgm:prSet/>
      <dgm:spPr/>
      <dgm:t>
        <a:bodyPr/>
        <a:lstStyle/>
        <a:p>
          <a:endParaRPr lang="en-US"/>
        </a:p>
      </dgm:t>
    </dgm:pt>
    <dgm:pt modelId="{B6A976FE-C716-44A7-8D3C-5D092FEEC885}" type="sibTrans" cxnId="{8E1CE234-E293-4947-B0AB-ADAF3BDB49B5}">
      <dgm:prSet/>
      <dgm:spPr/>
      <dgm:t>
        <a:bodyPr/>
        <a:lstStyle/>
        <a:p>
          <a:endParaRPr lang="en-US"/>
        </a:p>
      </dgm:t>
    </dgm:pt>
    <dgm:pt modelId="{9BD73F42-08B7-4F3C-A4C9-167ADEE633F2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B9C8EBA-C932-4084-A7DC-0E264EAF9373}" type="parTrans" cxnId="{EFEEDDEA-B154-4424-BA06-FF1476A829E2}">
      <dgm:prSet/>
      <dgm:spPr/>
      <dgm:t>
        <a:bodyPr/>
        <a:lstStyle/>
        <a:p>
          <a:endParaRPr lang="en-US"/>
        </a:p>
      </dgm:t>
    </dgm:pt>
    <dgm:pt modelId="{D51542B7-DBA9-4AD6-9B72-07F1ECAA45A0}" type="sibTrans" cxnId="{EFEEDDEA-B154-4424-BA06-FF1476A829E2}">
      <dgm:prSet/>
      <dgm:spPr/>
      <dgm:t>
        <a:bodyPr/>
        <a:lstStyle/>
        <a:p>
          <a:endParaRPr lang="en-US"/>
        </a:p>
      </dgm:t>
    </dgm:pt>
    <dgm:pt modelId="{00E25EC6-71D6-44A4-9AB4-C74538CBA813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References 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B55492D-949D-4708-8639-AAAF67B56D09}" type="parTrans" cxnId="{0D43E6A2-AA2A-4130-8F23-09828BD28170}">
      <dgm:prSet/>
      <dgm:spPr/>
      <dgm:t>
        <a:bodyPr/>
        <a:lstStyle/>
        <a:p>
          <a:endParaRPr lang="en-US"/>
        </a:p>
      </dgm:t>
    </dgm:pt>
    <dgm:pt modelId="{B02DCEAA-0799-4A88-ACA5-B2FE14FB2316}" type="sibTrans" cxnId="{0D43E6A2-AA2A-4130-8F23-09828BD28170}">
      <dgm:prSet/>
      <dgm:spPr/>
      <dgm:t>
        <a:bodyPr/>
        <a:lstStyle/>
        <a:p>
          <a:endParaRPr lang="en-US"/>
        </a:p>
      </dgm:t>
    </dgm:pt>
    <dgm:pt modelId="{9DC9067D-F12B-4FE9-9748-274613016735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Face-to-Face vs Online 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Interview 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E131D87-75C8-4C23-9ECC-07E526200757}" type="parTrans" cxnId="{BFCA80F6-A131-49E7-B477-1CF012E6018B}">
      <dgm:prSet/>
      <dgm:spPr/>
      <dgm:t>
        <a:bodyPr/>
        <a:lstStyle/>
        <a:p>
          <a:endParaRPr lang="en-GB"/>
        </a:p>
      </dgm:t>
    </dgm:pt>
    <dgm:pt modelId="{65075AC9-58CA-4D42-97B0-D351B234A354}" type="sibTrans" cxnId="{BFCA80F6-A131-49E7-B477-1CF012E6018B}">
      <dgm:prSet/>
      <dgm:spPr/>
      <dgm:t>
        <a:bodyPr/>
        <a:lstStyle/>
        <a:p>
          <a:endParaRPr lang="en-GB"/>
        </a:p>
      </dgm:t>
    </dgm:pt>
    <dgm:pt modelId="{198AA95A-9E74-4EA4-AF5B-B9E00E2D0D84}" type="pres">
      <dgm:prSet presAssocID="{AEADCEC3-DA20-4F81-BAC3-C813AA60D29B}" presName="Name0" presStyleCnt="0">
        <dgm:presLayoutVars>
          <dgm:dir/>
          <dgm:resizeHandles val="exact"/>
        </dgm:presLayoutVars>
      </dgm:prSet>
      <dgm:spPr/>
    </dgm:pt>
    <dgm:pt modelId="{53939F81-DF6F-456A-B4F7-409E0795426B}" type="pres">
      <dgm:prSet presAssocID="{A0E0AC57-E4F4-4169-BD81-172B1EC2A580}" presName="node" presStyleLbl="node1" presStyleIdx="0" presStyleCnt="1" custScaleX="112460" custLinFactNeighborX="-10912" custLinFactNeighborY="-4454">
        <dgm:presLayoutVars>
          <dgm:bulletEnabled val="1"/>
        </dgm:presLayoutVars>
      </dgm:prSet>
      <dgm:spPr/>
    </dgm:pt>
  </dgm:ptLst>
  <dgm:cxnLst>
    <dgm:cxn modelId="{37FDF316-FD32-428D-84CD-E35501DE45A2}" srcId="{A0E0AC57-E4F4-4169-BD81-172B1EC2A580}" destId="{A4149DE7-8D28-45DF-A2FD-B921BD6C0FF0}" srcOrd="2" destOrd="0" parTransId="{EBF761B0-3AEE-4E2A-876D-43200CC14E14}" sibTransId="{D927B486-1F55-4709-A3C0-2A83EBDE952A}"/>
    <dgm:cxn modelId="{91CE6F1D-3DF5-4817-881D-987C37268CE0}" srcId="{A0E0AC57-E4F4-4169-BD81-172B1EC2A580}" destId="{FF59EA59-AC6C-47DE-8ABA-F93797CFBAF6}" srcOrd="1" destOrd="0" parTransId="{842713D7-EA20-471B-853A-FFD0309417CC}" sibTransId="{1B988561-974A-4ED6-B9D5-4D27D74AA3D8}"/>
    <dgm:cxn modelId="{EC5C7924-4916-4D27-A076-9399A0BD4287}" type="presOf" srcId="{6B2D37FC-DA79-496D-8282-D2E8D86DD737}" destId="{53939F81-DF6F-456A-B4F7-409E0795426B}" srcOrd="0" destOrd="6" presId="urn:microsoft.com/office/officeart/2016/7/layout/RepeatingBendingProcessNew"/>
    <dgm:cxn modelId="{02324F27-CCCD-48A8-B0BE-AEE041829360}" type="presOf" srcId="{AEADCEC3-DA20-4F81-BAC3-C813AA60D29B}" destId="{198AA95A-9E74-4EA4-AF5B-B9E00E2D0D84}" srcOrd="0" destOrd="0" presId="urn:microsoft.com/office/officeart/2016/7/layout/RepeatingBendingProcessNew"/>
    <dgm:cxn modelId="{0770692C-E854-4567-BD16-32C87DB28FB4}" type="presOf" srcId="{A4149DE7-8D28-45DF-A2FD-B921BD6C0FF0}" destId="{53939F81-DF6F-456A-B4F7-409E0795426B}" srcOrd="0" destOrd="3" presId="urn:microsoft.com/office/officeart/2016/7/layout/RepeatingBendingProcessNew"/>
    <dgm:cxn modelId="{B898B131-35D9-4924-BB13-E492D02EF70A}" type="presOf" srcId="{A0E0AC57-E4F4-4169-BD81-172B1EC2A580}" destId="{53939F81-DF6F-456A-B4F7-409E0795426B}" srcOrd="0" destOrd="0" presId="urn:microsoft.com/office/officeart/2016/7/layout/RepeatingBendingProcessNew"/>
    <dgm:cxn modelId="{ED1FD631-D3D6-4E44-8E22-96AAD44AB6CD}" type="presOf" srcId="{00E25EC6-71D6-44A4-9AB4-C74538CBA813}" destId="{53939F81-DF6F-456A-B4F7-409E0795426B}" srcOrd="0" destOrd="10" presId="urn:microsoft.com/office/officeart/2016/7/layout/RepeatingBendingProcessNew"/>
    <dgm:cxn modelId="{8E1CE234-E293-4947-B0AB-ADAF3BDB49B5}" srcId="{A0E0AC57-E4F4-4169-BD81-172B1EC2A580}" destId="{FBB2F9AB-05DB-491F-A94E-6F6691724E83}" srcOrd="6" destOrd="0" parTransId="{228ED808-C75B-43E1-868F-1A25867F74DD}" sibTransId="{B6A976FE-C716-44A7-8D3C-5D092FEEC885}"/>
    <dgm:cxn modelId="{EADD6B6A-486F-48C0-8852-CF5DB272FEBF}" srcId="{A0E0AC57-E4F4-4169-BD81-172B1EC2A580}" destId="{8A2AB89D-4C3A-4CCC-A9A2-D5B486492D37}" srcOrd="0" destOrd="0" parTransId="{8009FD37-2A4B-4B0A-9285-C7A32C8A5120}" sibTransId="{DAA531C5-AC19-4FB1-A07F-B60DE4F3E9B4}"/>
    <dgm:cxn modelId="{8D71246D-F815-4786-B97F-457E22E388F5}" type="presOf" srcId="{FBB2F9AB-05DB-491F-A94E-6F6691724E83}" destId="{53939F81-DF6F-456A-B4F7-409E0795426B}" srcOrd="0" destOrd="7" presId="urn:microsoft.com/office/officeart/2016/7/layout/RepeatingBendingProcessNew"/>
    <dgm:cxn modelId="{88AF7777-0A46-4E60-A375-D5A53513AFA9}" type="presOf" srcId="{8A2AB89D-4C3A-4CCC-A9A2-D5B486492D37}" destId="{53939F81-DF6F-456A-B4F7-409E0795426B}" srcOrd="0" destOrd="1" presId="urn:microsoft.com/office/officeart/2016/7/layout/RepeatingBendingProcessNew"/>
    <dgm:cxn modelId="{3C10218F-E83C-4C1A-A245-96C453C25F12}" srcId="{A0E0AC57-E4F4-4169-BD81-172B1EC2A580}" destId="{6B2D37FC-DA79-496D-8282-D2E8D86DD737}" srcOrd="5" destOrd="0" parTransId="{E4B44F70-719B-4F8F-879C-604AE30BD5BA}" sibTransId="{C3CDE016-7F8F-4EBA-989E-3743C9EAAA33}"/>
    <dgm:cxn modelId="{9065638F-B9CD-4369-8C8D-EFD67D3178B2}" type="presOf" srcId="{9BD73F42-08B7-4F3C-A4C9-167ADEE633F2}" destId="{53939F81-DF6F-456A-B4F7-409E0795426B}" srcOrd="0" destOrd="9" presId="urn:microsoft.com/office/officeart/2016/7/layout/RepeatingBendingProcessNew"/>
    <dgm:cxn modelId="{B90B4999-9ED2-4AAC-8634-A5CDF39206BE}" type="presOf" srcId="{9DC9067D-F12B-4FE9-9748-274613016735}" destId="{53939F81-DF6F-456A-B4F7-409E0795426B}" srcOrd="0" destOrd="8" presId="urn:microsoft.com/office/officeart/2016/7/layout/RepeatingBendingProcessNew"/>
    <dgm:cxn modelId="{3640F59D-4A51-4E21-BD55-91290571913B}" srcId="{A0E0AC57-E4F4-4169-BD81-172B1EC2A580}" destId="{FBA5C199-E5D7-44D8-B577-7C0FCE61BFCC}" srcOrd="4" destOrd="0" parTransId="{3EB3BCBE-C56B-47D4-AEFA-560AC2B068FB}" sibTransId="{A06635A7-884F-4A01-BC2A-098083129097}"/>
    <dgm:cxn modelId="{4031D6A0-8620-42DC-818C-ACA894C3D2A7}" type="presOf" srcId="{A471C4B0-1344-41E1-827F-3B23E7B0ADD7}" destId="{53939F81-DF6F-456A-B4F7-409E0795426B}" srcOrd="0" destOrd="4" presId="urn:microsoft.com/office/officeart/2016/7/layout/RepeatingBendingProcessNew"/>
    <dgm:cxn modelId="{0D43E6A2-AA2A-4130-8F23-09828BD28170}" srcId="{A0E0AC57-E4F4-4169-BD81-172B1EC2A580}" destId="{00E25EC6-71D6-44A4-9AB4-C74538CBA813}" srcOrd="9" destOrd="0" parTransId="{FB55492D-949D-4708-8639-AAAF67B56D09}" sibTransId="{B02DCEAA-0799-4A88-ACA5-B2FE14FB2316}"/>
    <dgm:cxn modelId="{9CBF9ECA-BB80-407F-81B2-F8FC1358C045}" type="presOf" srcId="{FBA5C199-E5D7-44D8-B577-7C0FCE61BFCC}" destId="{53939F81-DF6F-456A-B4F7-409E0795426B}" srcOrd="0" destOrd="5" presId="urn:microsoft.com/office/officeart/2016/7/layout/RepeatingBendingProcessNew"/>
    <dgm:cxn modelId="{1390DDDF-BC44-421F-85D6-26FB34507C29}" srcId="{AEADCEC3-DA20-4F81-BAC3-C813AA60D29B}" destId="{A0E0AC57-E4F4-4169-BD81-172B1EC2A580}" srcOrd="0" destOrd="0" parTransId="{E9D9D104-2B90-49F2-8B2D-5BF4081F3DD9}" sibTransId="{B263B233-0B1E-4E4F-9C0E-86689C7AE13F}"/>
    <dgm:cxn modelId="{93D075E2-915E-490D-9058-41BFA469C872}" type="presOf" srcId="{FF59EA59-AC6C-47DE-8ABA-F93797CFBAF6}" destId="{53939F81-DF6F-456A-B4F7-409E0795426B}" srcOrd="0" destOrd="2" presId="urn:microsoft.com/office/officeart/2016/7/layout/RepeatingBendingProcessNew"/>
    <dgm:cxn modelId="{EFEEDDEA-B154-4424-BA06-FF1476A829E2}" srcId="{A0E0AC57-E4F4-4169-BD81-172B1EC2A580}" destId="{9BD73F42-08B7-4F3C-A4C9-167ADEE633F2}" srcOrd="8" destOrd="0" parTransId="{8B9C8EBA-C932-4084-A7DC-0E264EAF9373}" sibTransId="{D51542B7-DBA9-4AD6-9B72-07F1ECAA45A0}"/>
    <dgm:cxn modelId="{BFCA80F6-A131-49E7-B477-1CF012E6018B}" srcId="{A0E0AC57-E4F4-4169-BD81-172B1EC2A580}" destId="{9DC9067D-F12B-4FE9-9748-274613016735}" srcOrd="7" destOrd="0" parTransId="{DE131D87-75C8-4C23-9ECC-07E526200757}" sibTransId="{65075AC9-58CA-4D42-97B0-D351B234A354}"/>
    <dgm:cxn modelId="{A670EAFC-D297-4FF2-9420-1376E5C7DFFE}" srcId="{A0E0AC57-E4F4-4169-BD81-172B1EC2A580}" destId="{A471C4B0-1344-41E1-827F-3B23E7B0ADD7}" srcOrd="3" destOrd="0" parTransId="{A3EB93B6-DDD9-44D4-BD90-C29C15938837}" sibTransId="{68A23574-6FB8-4454-AEBC-035F03EC529D}"/>
    <dgm:cxn modelId="{4C31DA0A-8A56-4303-8F89-7D7A404B560B}" type="presParOf" srcId="{198AA95A-9E74-4EA4-AF5B-B9E00E2D0D84}" destId="{53939F81-DF6F-456A-B4F7-409E0795426B}" srcOrd="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A0117C1-E39D-4F3B-BCBD-D011A088C93C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ECE11C8-443A-45BC-ACB1-F9A927E3ADD0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Introduction to Tech Solutions Ltd</a:t>
          </a:r>
          <a:endParaRPr lang="en-US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B6221D2-9F85-482B-8496-45D579D8B18E}" type="parTrans" cxnId="{03D9AF3E-E374-48F5-8870-1B8E32493662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00F9C3E-AB78-405A-911D-5A440B75C4DD}" type="sibTrans" cxnId="{03D9AF3E-E374-48F5-8870-1B8E32493662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7B20D23-CA2C-4FBC-8013-6675A4C797C5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IT consultancy with a focus on digital transformation, based in London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5180297-83B5-4585-A049-BF4580CC9C53}" type="parTrans" cxnId="{1D135BA4-1235-4085-A335-7815E8A703D7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E1D02FA-F75B-496B-851F-BF45D7B4B34C}" type="sibTrans" cxnId="{1D135BA4-1235-4085-A335-7815E8A703D7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5C7931B-3FB2-42E6-A5DC-11E21046803A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Currently undergoing a business transformation project to improve delivery and client satisfaction.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67918B3-F606-43BD-990F-DB93C3A8810B}" type="parTrans" cxnId="{4E5E152D-A6D2-4990-A490-5F104102A447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B15C1FB-8C6A-41BE-9706-9733CE8FA81A}" type="sibTrans" cxnId="{4E5E152D-A6D2-4990-A490-5F104102A447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548E845-ADCC-4199-8854-6F9928D4E4AC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Looking for an experienced Project Manager to lead cross-functional teams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D50168C-1AE9-4131-A257-932792EC6048}" type="parTrans" cxnId="{D84FF742-19AD-483B-A802-04914390AF50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3D82DAB-BF96-4023-938E-C661661D58A2}" type="sibTrans" cxnId="{D84FF742-19AD-483B-A802-04914390AF5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35C21F8-4991-4D64-A898-26858DB2A689}">
      <dgm:prSet custT="1"/>
      <dgm:spPr/>
      <dgm:t>
        <a:bodyPr/>
        <a:lstStyle/>
        <a:p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GOAL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Rand effectively recruit the right talent efficiently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805CDC9-78F3-45D6-B310-3CFE1D6B339D}" type="parTrans" cxnId="{BFC90729-8213-42A1-9218-FA3A3E22A636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C9AFD7A-CF8F-49E1-A656-C2311A8597D9}" type="sibTrans" cxnId="{BFC90729-8213-42A1-9218-FA3A3E22A636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EC21896-CD31-4FA4-931B-20C8FC8E8A15}" type="pres">
      <dgm:prSet presAssocID="{CA0117C1-E39D-4F3B-BCBD-D011A088C93C}" presName="outerComposite" presStyleCnt="0">
        <dgm:presLayoutVars>
          <dgm:chMax val="5"/>
          <dgm:dir/>
          <dgm:resizeHandles val="exact"/>
        </dgm:presLayoutVars>
      </dgm:prSet>
      <dgm:spPr/>
    </dgm:pt>
    <dgm:pt modelId="{B7A88E63-E40E-4AC4-95B1-B638F83F51DC}" type="pres">
      <dgm:prSet presAssocID="{CA0117C1-E39D-4F3B-BCBD-D011A088C93C}" presName="dummyMaxCanvas" presStyleCnt="0">
        <dgm:presLayoutVars/>
      </dgm:prSet>
      <dgm:spPr/>
    </dgm:pt>
    <dgm:pt modelId="{261346AF-D569-482A-BC5E-9DFB36707467}" type="pres">
      <dgm:prSet presAssocID="{CA0117C1-E39D-4F3B-BCBD-D011A088C93C}" presName="FiveNodes_1" presStyleLbl="node1" presStyleIdx="0" presStyleCnt="5">
        <dgm:presLayoutVars>
          <dgm:bulletEnabled val="1"/>
        </dgm:presLayoutVars>
      </dgm:prSet>
      <dgm:spPr/>
    </dgm:pt>
    <dgm:pt modelId="{463ACDD0-1BB9-4090-8845-D35629B6E161}" type="pres">
      <dgm:prSet presAssocID="{CA0117C1-E39D-4F3B-BCBD-D011A088C93C}" presName="FiveNodes_2" presStyleLbl="node1" presStyleIdx="1" presStyleCnt="5" custLinFactNeighborX="-3462" custLinFactNeighborY="0">
        <dgm:presLayoutVars>
          <dgm:bulletEnabled val="1"/>
        </dgm:presLayoutVars>
      </dgm:prSet>
      <dgm:spPr/>
    </dgm:pt>
    <dgm:pt modelId="{B9ABC4A6-AB7F-46E5-811E-71302A8B6049}" type="pres">
      <dgm:prSet presAssocID="{CA0117C1-E39D-4F3B-BCBD-D011A088C93C}" presName="FiveNodes_3" presStyleLbl="node1" presStyleIdx="2" presStyleCnt="5">
        <dgm:presLayoutVars>
          <dgm:bulletEnabled val="1"/>
        </dgm:presLayoutVars>
      </dgm:prSet>
      <dgm:spPr/>
    </dgm:pt>
    <dgm:pt modelId="{8422F8E2-0ECA-4016-939A-BE42AE15597B}" type="pres">
      <dgm:prSet presAssocID="{CA0117C1-E39D-4F3B-BCBD-D011A088C93C}" presName="FiveNodes_4" presStyleLbl="node1" presStyleIdx="3" presStyleCnt="5">
        <dgm:presLayoutVars>
          <dgm:bulletEnabled val="1"/>
        </dgm:presLayoutVars>
      </dgm:prSet>
      <dgm:spPr/>
    </dgm:pt>
    <dgm:pt modelId="{8D2A1D9E-CD8A-4D3D-8C5F-C6290979A38D}" type="pres">
      <dgm:prSet presAssocID="{CA0117C1-E39D-4F3B-BCBD-D011A088C93C}" presName="FiveNodes_5" presStyleLbl="node1" presStyleIdx="4" presStyleCnt="5" custLinFactNeighborX="0" custLinFactNeighborY="3745">
        <dgm:presLayoutVars>
          <dgm:bulletEnabled val="1"/>
        </dgm:presLayoutVars>
      </dgm:prSet>
      <dgm:spPr/>
    </dgm:pt>
    <dgm:pt modelId="{33949A59-7C33-4ACF-964F-65DAEF615BEA}" type="pres">
      <dgm:prSet presAssocID="{CA0117C1-E39D-4F3B-BCBD-D011A088C93C}" presName="FiveConn_1-2" presStyleLbl="fgAccFollowNode1" presStyleIdx="0" presStyleCnt="4">
        <dgm:presLayoutVars>
          <dgm:bulletEnabled val="1"/>
        </dgm:presLayoutVars>
      </dgm:prSet>
      <dgm:spPr/>
    </dgm:pt>
    <dgm:pt modelId="{F46E8017-31EA-49B5-B73E-E538356A98B4}" type="pres">
      <dgm:prSet presAssocID="{CA0117C1-E39D-4F3B-BCBD-D011A088C93C}" presName="FiveConn_2-3" presStyleLbl="fgAccFollowNode1" presStyleIdx="1" presStyleCnt="4">
        <dgm:presLayoutVars>
          <dgm:bulletEnabled val="1"/>
        </dgm:presLayoutVars>
      </dgm:prSet>
      <dgm:spPr/>
    </dgm:pt>
    <dgm:pt modelId="{67A0E887-737B-49B5-BCFD-EB3025C90667}" type="pres">
      <dgm:prSet presAssocID="{CA0117C1-E39D-4F3B-BCBD-D011A088C93C}" presName="FiveConn_3-4" presStyleLbl="fgAccFollowNode1" presStyleIdx="2" presStyleCnt="4">
        <dgm:presLayoutVars>
          <dgm:bulletEnabled val="1"/>
        </dgm:presLayoutVars>
      </dgm:prSet>
      <dgm:spPr/>
    </dgm:pt>
    <dgm:pt modelId="{500683A2-A534-43DA-A65B-C3DFF8A32532}" type="pres">
      <dgm:prSet presAssocID="{CA0117C1-E39D-4F3B-BCBD-D011A088C93C}" presName="FiveConn_4-5" presStyleLbl="fgAccFollowNode1" presStyleIdx="3" presStyleCnt="4">
        <dgm:presLayoutVars>
          <dgm:bulletEnabled val="1"/>
        </dgm:presLayoutVars>
      </dgm:prSet>
      <dgm:spPr/>
    </dgm:pt>
    <dgm:pt modelId="{10B5C796-0AE9-4AB5-B03E-C58EC9F55F28}" type="pres">
      <dgm:prSet presAssocID="{CA0117C1-E39D-4F3B-BCBD-D011A088C93C}" presName="FiveNodes_1_text" presStyleLbl="node1" presStyleIdx="4" presStyleCnt="5">
        <dgm:presLayoutVars>
          <dgm:bulletEnabled val="1"/>
        </dgm:presLayoutVars>
      </dgm:prSet>
      <dgm:spPr/>
    </dgm:pt>
    <dgm:pt modelId="{532B068D-C6B0-47B4-8D05-959116658F76}" type="pres">
      <dgm:prSet presAssocID="{CA0117C1-E39D-4F3B-BCBD-D011A088C93C}" presName="FiveNodes_2_text" presStyleLbl="node1" presStyleIdx="4" presStyleCnt="5">
        <dgm:presLayoutVars>
          <dgm:bulletEnabled val="1"/>
        </dgm:presLayoutVars>
      </dgm:prSet>
      <dgm:spPr/>
    </dgm:pt>
    <dgm:pt modelId="{695C5D9B-8A27-45CD-AD64-53E7DC5C4F38}" type="pres">
      <dgm:prSet presAssocID="{CA0117C1-E39D-4F3B-BCBD-D011A088C93C}" presName="FiveNodes_3_text" presStyleLbl="node1" presStyleIdx="4" presStyleCnt="5">
        <dgm:presLayoutVars>
          <dgm:bulletEnabled val="1"/>
        </dgm:presLayoutVars>
      </dgm:prSet>
      <dgm:spPr/>
    </dgm:pt>
    <dgm:pt modelId="{C031A40F-2610-41F4-A79F-8FF26CFF9BB2}" type="pres">
      <dgm:prSet presAssocID="{CA0117C1-E39D-4F3B-BCBD-D011A088C93C}" presName="FiveNodes_4_text" presStyleLbl="node1" presStyleIdx="4" presStyleCnt="5">
        <dgm:presLayoutVars>
          <dgm:bulletEnabled val="1"/>
        </dgm:presLayoutVars>
      </dgm:prSet>
      <dgm:spPr/>
    </dgm:pt>
    <dgm:pt modelId="{4A816531-19FC-4989-995C-1807815C9498}" type="pres">
      <dgm:prSet presAssocID="{CA0117C1-E39D-4F3B-BCBD-D011A088C93C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0B2CDD00-239D-4746-AF7B-AA50B8595D1C}" type="presOf" srcId="{0ECE11C8-443A-45BC-ACB1-F9A927E3ADD0}" destId="{261346AF-D569-482A-BC5E-9DFB36707467}" srcOrd="0" destOrd="0" presId="urn:microsoft.com/office/officeart/2005/8/layout/vProcess5"/>
    <dgm:cxn modelId="{E92B5E01-3F87-4926-AE0A-BDA31D67FAFE}" type="presOf" srcId="{0ECE11C8-443A-45BC-ACB1-F9A927E3ADD0}" destId="{10B5C796-0AE9-4AB5-B03E-C58EC9F55F28}" srcOrd="1" destOrd="0" presId="urn:microsoft.com/office/officeart/2005/8/layout/vProcess5"/>
    <dgm:cxn modelId="{5FB71705-B742-430A-AC07-CA088FB4FD7C}" type="presOf" srcId="{435C21F8-4991-4D64-A898-26858DB2A689}" destId="{8D2A1D9E-CD8A-4D3D-8C5F-C6290979A38D}" srcOrd="0" destOrd="0" presId="urn:microsoft.com/office/officeart/2005/8/layout/vProcess5"/>
    <dgm:cxn modelId="{9B82710D-1C21-4811-8FBB-88D1A597D113}" type="presOf" srcId="{17B20D23-CA2C-4FBC-8013-6675A4C797C5}" destId="{463ACDD0-1BB9-4090-8845-D35629B6E161}" srcOrd="0" destOrd="0" presId="urn:microsoft.com/office/officeart/2005/8/layout/vProcess5"/>
    <dgm:cxn modelId="{8EE4531C-9078-4F1D-816E-1E35512779E8}" type="presOf" srcId="{05C7931B-3FB2-42E6-A5DC-11E21046803A}" destId="{695C5D9B-8A27-45CD-AD64-53E7DC5C4F38}" srcOrd="1" destOrd="0" presId="urn:microsoft.com/office/officeart/2005/8/layout/vProcess5"/>
    <dgm:cxn modelId="{7A8C8E21-7640-416C-A441-350F4B73C5EE}" type="presOf" srcId="{05C7931B-3FB2-42E6-A5DC-11E21046803A}" destId="{B9ABC4A6-AB7F-46E5-811E-71302A8B6049}" srcOrd="0" destOrd="0" presId="urn:microsoft.com/office/officeart/2005/8/layout/vProcess5"/>
    <dgm:cxn modelId="{BFC90729-8213-42A1-9218-FA3A3E22A636}" srcId="{CA0117C1-E39D-4F3B-BCBD-D011A088C93C}" destId="{435C21F8-4991-4D64-A898-26858DB2A689}" srcOrd="4" destOrd="0" parTransId="{A805CDC9-78F3-45D6-B310-3CFE1D6B339D}" sibTransId="{6C9AFD7A-CF8F-49E1-A656-C2311A8597D9}"/>
    <dgm:cxn modelId="{4601A629-8CBE-4067-B9BB-2C306184BD0D}" type="presOf" srcId="{3E1D02FA-F75B-496B-851F-BF45D7B4B34C}" destId="{F46E8017-31EA-49B5-B73E-E538356A98B4}" srcOrd="0" destOrd="0" presId="urn:microsoft.com/office/officeart/2005/8/layout/vProcess5"/>
    <dgm:cxn modelId="{4E5E152D-A6D2-4990-A490-5F104102A447}" srcId="{CA0117C1-E39D-4F3B-BCBD-D011A088C93C}" destId="{05C7931B-3FB2-42E6-A5DC-11E21046803A}" srcOrd="2" destOrd="0" parTransId="{F67918B3-F606-43BD-990F-DB93C3A8810B}" sibTransId="{8B15C1FB-8C6A-41BE-9706-9733CE8FA81A}"/>
    <dgm:cxn modelId="{F0E1523E-34F7-4EB2-ADE6-D62B8E8B4D35}" type="presOf" srcId="{500F9C3E-AB78-405A-911D-5A440B75C4DD}" destId="{33949A59-7C33-4ACF-964F-65DAEF615BEA}" srcOrd="0" destOrd="0" presId="urn:microsoft.com/office/officeart/2005/8/layout/vProcess5"/>
    <dgm:cxn modelId="{03D9AF3E-E374-48F5-8870-1B8E32493662}" srcId="{CA0117C1-E39D-4F3B-BCBD-D011A088C93C}" destId="{0ECE11C8-443A-45BC-ACB1-F9A927E3ADD0}" srcOrd="0" destOrd="0" parTransId="{8B6221D2-9F85-482B-8496-45D579D8B18E}" sibTransId="{500F9C3E-AB78-405A-911D-5A440B75C4DD}"/>
    <dgm:cxn modelId="{F703FA5F-4A5C-47FD-8716-3C5D14726255}" type="presOf" srcId="{CA0117C1-E39D-4F3B-BCBD-D011A088C93C}" destId="{9EC21896-CD31-4FA4-931B-20C8FC8E8A15}" srcOrd="0" destOrd="0" presId="urn:microsoft.com/office/officeart/2005/8/layout/vProcess5"/>
    <dgm:cxn modelId="{D84FF742-19AD-483B-A802-04914390AF50}" srcId="{CA0117C1-E39D-4F3B-BCBD-D011A088C93C}" destId="{A548E845-ADCC-4199-8854-6F9928D4E4AC}" srcOrd="3" destOrd="0" parTransId="{3D50168C-1AE9-4131-A257-932792EC6048}" sibTransId="{D3D82DAB-BF96-4023-938E-C661661D58A2}"/>
    <dgm:cxn modelId="{70CCE14E-376A-402D-9125-9CA7FD139EBC}" type="presOf" srcId="{A548E845-ADCC-4199-8854-6F9928D4E4AC}" destId="{8422F8E2-0ECA-4016-939A-BE42AE15597B}" srcOrd="0" destOrd="0" presId="urn:microsoft.com/office/officeart/2005/8/layout/vProcess5"/>
    <dgm:cxn modelId="{EED77459-6A1D-49D4-B0C7-5BEACFC6DD43}" type="presOf" srcId="{D3D82DAB-BF96-4023-938E-C661661D58A2}" destId="{500683A2-A534-43DA-A65B-C3DFF8A32532}" srcOrd="0" destOrd="0" presId="urn:microsoft.com/office/officeart/2005/8/layout/vProcess5"/>
    <dgm:cxn modelId="{05E15A82-00FA-4E3B-B79E-F231D8B50673}" type="presOf" srcId="{17B20D23-CA2C-4FBC-8013-6675A4C797C5}" destId="{532B068D-C6B0-47B4-8D05-959116658F76}" srcOrd="1" destOrd="0" presId="urn:microsoft.com/office/officeart/2005/8/layout/vProcess5"/>
    <dgm:cxn modelId="{EC8D498A-C7F2-481E-8B12-19478FC30FDB}" type="presOf" srcId="{8B15C1FB-8C6A-41BE-9706-9733CE8FA81A}" destId="{67A0E887-737B-49B5-BCFD-EB3025C90667}" srcOrd="0" destOrd="0" presId="urn:microsoft.com/office/officeart/2005/8/layout/vProcess5"/>
    <dgm:cxn modelId="{BB0A808E-E88D-423A-A273-93FE95CB786A}" type="presOf" srcId="{435C21F8-4991-4D64-A898-26858DB2A689}" destId="{4A816531-19FC-4989-995C-1807815C9498}" srcOrd="1" destOrd="0" presId="urn:microsoft.com/office/officeart/2005/8/layout/vProcess5"/>
    <dgm:cxn modelId="{1D135BA4-1235-4085-A335-7815E8A703D7}" srcId="{CA0117C1-E39D-4F3B-BCBD-D011A088C93C}" destId="{17B20D23-CA2C-4FBC-8013-6675A4C797C5}" srcOrd="1" destOrd="0" parTransId="{65180297-83B5-4585-A049-BF4580CC9C53}" sibTransId="{3E1D02FA-F75B-496B-851F-BF45D7B4B34C}"/>
    <dgm:cxn modelId="{FF690BBB-0C23-4071-85D7-430DFA47D1B9}" type="presOf" srcId="{A548E845-ADCC-4199-8854-6F9928D4E4AC}" destId="{C031A40F-2610-41F4-A79F-8FF26CFF9BB2}" srcOrd="1" destOrd="0" presId="urn:microsoft.com/office/officeart/2005/8/layout/vProcess5"/>
    <dgm:cxn modelId="{0FF5A6C6-A19B-4C79-AB70-79F1850E7650}" type="presParOf" srcId="{9EC21896-CD31-4FA4-931B-20C8FC8E8A15}" destId="{B7A88E63-E40E-4AC4-95B1-B638F83F51DC}" srcOrd="0" destOrd="0" presId="urn:microsoft.com/office/officeart/2005/8/layout/vProcess5"/>
    <dgm:cxn modelId="{8081BEF7-7A42-44A7-A99D-DF5B03079D77}" type="presParOf" srcId="{9EC21896-CD31-4FA4-931B-20C8FC8E8A15}" destId="{261346AF-D569-482A-BC5E-9DFB36707467}" srcOrd="1" destOrd="0" presId="urn:microsoft.com/office/officeart/2005/8/layout/vProcess5"/>
    <dgm:cxn modelId="{954B57B0-CD3A-44A1-A266-5417713D340F}" type="presParOf" srcId="{9EC21896-CD31-4FA4-931B-20C8FC8E8A15}" destId="{463ACDD0-1BB9-4090-8845-D35629B6E161}" srcOrd="2" destOrd="0" presId="urn:microsoft.com/office/officeart/2005/8/layout/vProcess5"/>
    <dgm:cxn modelId="{802D858B-2EBC-4D1A-A7F2-06D1E15ABC71}" type="presParOf" srcId="{9EC21896-CD31-4FA4-931B-20C8FC8E8A15}" destId="{B9ABC4A6-AB7F-46E5-811E-71302A8B6049}" srcOrd="3" destOrd="0" presId="urn:microsoft.com/office/officeart/2005/8/layout/vProcess5"/>
    <dgm:cxn modelId="{F14E6FD7-FF54-4F0A-8F72-55A26DA2925A}" type="presParOf" srcId="{9EC21896-CD31-4FA4-931B-20C8FC8E8A15}" destId="{8422F8E2-0ECA-4016-939A-BE42AE15597B}" srcOrd="4" destOrd="0" presId="urn:microsoft.com/office/officeart/2005/8/layout/vProcess5"/>
    <dgm:cxn modelId="{E163DA75-A3FB-4D21-95CB-AFCA1089A7F0}" type="presParOf" srcId="{9EC21896-CD31-4FA4-931B-20C8FC8E8A15}" destId="{8D2A1D9E-CD8A-4D3D-8C5F-C6290979A38D}" srcOrd="5" destOrd="0" presId="urn:microsoft.com/office/officeart/2005/8/layout/vProcess5"/>
    <dgm:cxn modelId="{8A31F411-7B06-4C0C-8AD9-442897C67EDB}" type="presParOf" srcId="{9EC21896-CD31-4FA4-931B-20C8FC8E8A15}" destId="{33949A59-7C33-4ACF-964F-65DAEF615BEA}" srcOrd="6" destOrd="0" presId="urn:microsoft.com/office/officeart/2005/8/layout/vProcess5"/>
    <dgm:cxn modelId="{0C2BBA5F-E819-4923-977D-FF32540D426E}" type="presParOf" srcId="{9EC21896-CD31-4FA4-931B-20C8FC8E8A15}" destId="{F46E8017-31EA-49B5-B73E-E538356A98B4}" srcOrd="7" destOrd="0" presId="urn:microsoft.com/office/officeart/2005/8/layout/vProcess5"/>
    <dgm:cxn modelId="{D851BC28-DBB6-4ADF-A6F4-44FFD35E620C}" type="presParOf" srcId="{9EC21896-CD31-4FA4-931B-20C8FC8E8A15}" destId="{67A0E887-737B-49B5-BCFD-EB3025C90667}" srcOrd="8" destOrd="0" presId="urn:microsoft.com/office/officeart/2005/8/layout/vProcess5"/>
    <dgm:cxn modelId="{E6B34C75-7BBB-4EE0-9CF4-EDD17F70A085}" type="presParOf" srcId="{9EC21896-CD31-4FA4-931B-20C8FC8E8A15}" destId="{500683A2-A534-43DA-A65B-C3DFF8A32532}" srcOrd="9" destOrd="0" presId="urn:microsoft.com/office/officeart/2005/8/layout/vProcess5"/>
    <dgm:cxn modelId="{FEC85DBB-DA26-4EF5-875C-8E7FFE99A831}" type="presParOf" srcId="{9EC21896-CD31-4FA4-931B-20C8FC8E8A15}" destId="{10B5C796-0AE9-4AB5-B03E-C58EC9F55F28}" srcOrd="10" destOrd="0" presId="urn:microsoft.com/office/officeart/2005/8/layout/vProcess5"/>
    <dgm:cxn modelId="{D09000FA-4732-430D-A054-DC08FA2D8943}" type="presParOf" srcId="{9EC21896-CD31-4FA4-931B-20C8FC8E8A15}" destId="{532B068D-C6B0-47B4-8D05-959116658F76}" srcOrd="11" destOrd="0" presId="urn:microsoft.com/office/officeart/2005/8/layout/vProcess5"/>
    <dgm:cxn modelId="{02FEA837-1772-4BDF-AAB4-F992583BAB69}" type="presParOf" srcId="{9EC21896-CD31-4FA4-931B-20C8FC8E8A15}" destId="{695C5D9B-8A27-45CD-AD64-53E7DC5C4F38}" srcOrd="12" destOrd="0" presId="urn:microsoft.com/office/officeart/2005/8/layout/vProcess5"/>
    <dgm:cxn modelId="{43EF1BC0-5CDC-4781-8CD8-BCF8D686371D}" type="presParOf" srcId="{9EC21896-CD31-4FA4-931B-20C8FC8E8A15}" destId="{C031A40F-2610-41F4-A79F-8FF26CFF9BB2}" srcOrd="13" destOrd="0" presId="urn:microsoft.com/office/officeart/2005/8/layout/vProcess5"/>
    <dgm:cxn modelId="{6E467D6B-47E2-470D-BDAD-77AACBEB0303}" type="presParOf" srcId="{9EC21896-CD31-4FA4-931B-20C8FC8E8A15}" destId="{4A816531-19FC-4989-995C-1807815C9498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BBB5DBD-66A3-4135-BB8E-B131009651F6}" type="doc">
      <dgm:prSet loTypeId="urn:microsoft.com/office/officeart/2008/layout/LinedList" loCatId="list" qsTypeId="urn:microsoft.com/office/officeart/2005/8/quickstyle/simple1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A8BA4DBE-B547-463F-92FB-0345BC99F6B8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Overview of the Recruiting Process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652ED3A-3878-42CF-AE25-5C9D2370DAA8}" type="parTrans" cxnId="{D9D1866A-B044-4F6C-A03C-A1834F083DA2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D3933DC-9D49-41F8-A618-28E61C748B2B}" type="sibTrans" cxnId="{D9D1866A-B044-4F6C-A03C-A1834F083DA2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E10D9F8-B06C-4071-AF5E-48EBCF58FC3E}">
      <dgm:prSet custT="1"/>
      <dgm:spPr/>
      <dgm:t>
        <a:bodyPr/>
        <a:lstStyle/>
        <a:p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Job Analysis: 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Determine essential duties and competencies.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FB6D0F-6939-4FE9-968C-07D36CF74856}" type="parTrans" cxnId="{797A6D88-18AD-450D-B690-AC1067FCDE51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6B52A43-CDDB-46A4-9939-19DAE45EF146}" type="sibTrans" cxnId="{797A6D88-18AD-450D-B690-AC1067FCDE51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F8E8328-493D-4C47-91B5-EC1ACA578566}">
      <dgm:prSet custT="1"/>
      <dgm:spPr/>
      <dgm:t>
        <a:bodyPr/>
        <a:lstStyle/>
        <a:p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Job Description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Describe the responsibilities of the role.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D4FFB98-F14F-466E-8DCD-D123C788370E}" type="parTrans" cxnId="{FE17FBE2-BC36-495B-9AC8-5B1B43CE3114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3E8A832-4398-444C-9B96-3F86CA797C4D}" type="sibTrans" cxnId="{FE17FBE2-BC36-495B-9AC8-5B1B43CE3114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261D888-9DD2-4B5E-B4E7-B9BC7C486AAD}">
      <dgm:prSet custT="1"/>
      <dgm:spPr/>
      <dgm:t>
        <a:bodyPr/>
        <a:lstStyle/>
        <a:p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Person Specification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: Specify necessary and preferred requirements.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F7FC710-B9FB-4A92-8A63-8C934BE3357F}" type="parTrans" cxnId="{C1DB6444-CC22-4E68-937B-824DD05E58FD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DA9E8FC-ED49-4C36-B546-0F4434DDBFDA}" type="sibTrans" cxnId="{C1DB6444-CC22-4E68-937B-824DD05E58FD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8F2ED28-B6F5-453D-89CB-592665309254}">
      <dgm:prSet custT="1"/>
      <dgm:spPr/>
      <dgm:t>
        <a:bodyPr/>
        <a:lstStyle/>
        <a:p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Attraction and Advertising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: Post on Indeed, CIPD jobs and LinkedIn</a:t>
          </a:r>
          <a:r>
            <a:rPr lang="en-GB" sz="23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23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17DF77E-50CA-4B9D-A265-BBB383895F0F}" type="parTrans" cxnId="{718E2C37-2A5D-4061-8FB6-986DE6D7EAA3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131A359-CDB5-424F-9538-8C2B72A3F73B}" type="sibTrans" cxnId="{718E2C37-2A5D-4061-8FB6-986DE6D7EAA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D57CE5C-57AC-4B5B-8241-D4CDBBC9CABF}">
      <dgm:prSet custT="1"/>
      <dgm:spPr/>
      <dgm:t>
        <a:bodyPr/>
        <a:lstStyle/>
        <a:p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Interviewing: 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Choose qualified applicants</a:t>
          </a:r>
          <a:r>
            <a:rPr lang="en-GB" sz="23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23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939CD76-63C0-4212-BAF6-4AB56083D813}" type="parTrans" cxnId="{A491CD20-C90D-4BA5-8B72-B6B88FF3DC1F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C54311B-0E8E-4564-9331-C96A1FFAA6B4}" type="sibTrans" cxnId="{A491CD20-C90D-4BA5-8B72-B6B88FF3DC1F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848CB01-274D-4799-A080-C20D75CA93C6}">
      <dgm:prSet custT="1"/>
      <dgm:spPr/>
      <dgm:t>
        <a:bodyPr/>
        <a:lstStyle/>
        <a:p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Shortlisting: 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Align candidates with requirements</a:t>
          </a:r>
          <a:r>
            <a:rPr lang="en-GB" sz="23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23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62C81CA-E8B9-4B81-87B9-B1A3CED5C168}" type="parTrans" cxnId="{4DD8747F-DBEA-448F-AA04-899EF30DE525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F7C7A48-68E8-4D4D-A76E-37F3E7A0B6EF}" type="sibTrans" cxnId="{4DD8747F-DBEA-448F-AA04-899EF30DE525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27741BE-FD6E-4A11-88B3-3E52AD1551B7}">
      <dgm:prSet custT="1"/>
      <dgm:spPr/>
      <dgm:t>
        <a:bodyPr/>
        <a:lstStyle/>
        <a:p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Onboarding and Offer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: Final selection and induction. 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0B26CC6-F7F0-432A-BA7D-436489998584}" type="parTrans" cxnId="{39A1469E-B985-46B8-8EDD-AA9762661610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AFBFDE9-26E7-4DA7-8F6A-2CE6EB0D8A9A}" type="sibTrans" cxnId="{39A1469E-B985-46B8-8EDD-AA976266161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636CFC9-E4E5-4B57-A4CF-712349A251C0}" type="pres">
      <dgm:prSet presAssocID="{DBBB5DBD-66A3-4135-BB8E-B131009651F6}" presName="vert0" presStyleCnt="0">
        <dgm:presLayoutVars>
          <dgm:dir/>
          <dgm:animOne val="branch"/>
          <dgm:animLvl val="lvl"/>
        </dgm:presLayoutVars>
      </dgm:prSet>
      <dgm:spPr/>
    </dgm:pt>
    <dgm:pt modelId="{E1DACE7B-265F-4C1C-8034-58968DFDFB96}" type="pres">
      <dgm:prSet presAssocID="{A8BA4DBE-B547-463F-92FB-0345BC99F6B8}" presName="thickLine" presStyleLbl="alignNode1" presStyleIdx="0" presStyleCnt="8"/>
      <dgm:spPr/>
    </dgm:pt>
    <dgm:pt modelId="{7D923EAE-CEC9-40FD-82E8-67E2241ED67C}" type="pres">
      <dgm:prSet presAssocID="{A8BA4DBE-B547-463F-92FB-0345BC99F6B8}" presName="horz1" presStyleCnt="0"/>
      <dgm:spPr/>
    </dgm:pt>
    <dgm:pt modelId="{8A5CF1E0-A12A-4FC4-AB5B-B3A5A22DCB21}" type="pres">
      <dgm:prSet presAssocID="{A8BA4DBE-B547-463F-92FB-0345BC99F6B8}" presName="tx1" presStyleLbl="revTx" presStyleIdx="0" presStyleCnt="8"/>
      <dgm:spPr/>
    </dgm:pt>
    <dgm:pt modelId="{766978F1-4662-4D55-A812-DDE1BFB74676}" type="pres">
      <dgm:prSet presAssocID="{A8BA4DBE-B547-463F-92FB-0345BC99F6B8}" presName="vert1" presStyleCnt="0"/>
      <dgm:spPr/>
    </dgm:pt>
    <dgm:pt modelId="{23D0BC50-EE27-4EAC-A901-D2A660CBDFAD}" type="pres">
      <dgm:prSet presAssocID="{CE10D9F8-B06C-4071-AF5E-48EBCF58FC3E}" presName="thickLine" presStyleLbl="alignNode1" presStyleIdx="1" presStyleCnt="8"/>
      <dgm:spPr/>
    </dgm:pt>
    <dgm:pt modelId="{5C2CF323-E8C2-46A5-96ED-632F53FD7855}" type="pres">
      <dgm:prSet presAssocID="{CE10D9F8-B06C-4071-AF5E-48EBCF58FC3E}" presName="horz1" presStyleCnt="0"/>
      <dgm:spPr/>
    </dgm:pt>
    <dgm:pt modelId="{597187A9-A629-48C6-B7DF-76D9C92F2B6E}" type="pres">
      <dgm:prSet presAssocID="{CE10D9F8-B06C-4071-AF5E-48EBCF58FC3E}" presName="tx1" presStyleLbl="revTx" presStyleIdx="1" presStyleCnt="8"/>
      <dgm:spPr/>
    </dgm:pt>
    <dgm:pt modelId="{A8CBD45E-A19A-4431-82FF-12488686BE2B}" type="pres">
      <dgm:prSet presAssocID="{CE10D9F8-B06C-4071-AF5E-48EBCF58FC3E}" presName="vert1" presStyleCnt="0"/>
      <dgm:spPr/>
    </dgm:pt>
    <dgm:pt modelId="{0EADD4CA-DF19-4B09-ADD9-2E0F0B0847A1}" type="pres">
      <dgm:prSet presAssocID="{AF8E8328-493D-4C47-91B5-EC1ACA578566}" presName="thickLine" presStyleLbl="alignNode1" presStyleIdx="2" presStyleCnt="8"/>
      <dgm:spPr/>
    </dgm:pt>
    <dgm:pt modelId="{ECA732A5-04BB-4AD1-BC31-02B94E4DBC95}" type="pres">
      <dgm:prSet presAssocID="{AF8E8328-493D-4C47-91B5-EC1ACA578566}" presName="horz1" presStyleCnt="0"/>
      <dgm:spPr/>
    </dgm:pt>
    <dgm:pt modelId="{544866BB-7028-43CF-A0EF-CBE4553FB7E6}" type="pres">
      <dgm:prSet presAssocID="{AF8E8328-493D-4C47-91B5-EC1ACA578566}" presName="tx1" presStyleLbl="revTx" presStyleIdx="2" presStyleCnt="8"/>
      <dgm:spPr/>
    </dgm:pt>
    <dgm:pt modelId="{424AA7BC-D2E2-40A0-9F1D-B7286EE87A93}" type="pres">
      <dgm:prSet presAssocID="{AF8E8328-493D-4C47-91B5-EC1ACA578566}" presName="vert1" presStyleCnt="0"/>
      <dgm:spPr/>
    </dgm:pt>
    <dgm:pt modelId="{3C2C2BD5-27D6-4728-B322-8FD659580B10}" type="pres">
      <dgm:prSet presAssocID="{7261D888-9DD2-4B5E-B4E7-B9BC7C486AAD}" presName="thickLine" presStyleLbl="alignNode1" presStyleIdx="3" presStyleCnt="8"/>
      <dgm:spPr/>
    </dgm:pt>
    <dgm:pt modelId="{8E7E4E63-39BF-40F5-8024-2C4415D8C95F}" type="pres">
      <dgm:prSet presAssocID="{7261D888-9DD2-4B5E-B4E7-B9BC7C486AAD}" presName="horz1" presStyleCnt="0"/>
      <dgm:spPr/>
    </dgm:pt>
    <dgm:pt modelId="{7B0F1DEF-7B97-43C8-AFF4-7355FC63DDA5}" type="pres">
      <dgm:prSet presAssocID="{7261D888-9DD2-4B5E-B4E7-B9BC7C486AAD}" presName="tx1" presStyleLbl="revTx" presStyleIdx="3" presStyleCnt="8"/>
      <dgm:spPr/>
    </dgm:pt>
    <dgm:pt modelId="{34BCEA0B-006D-49DF-9092-59AAC810D879}" type="pres">
      <dgm:prSet presAssocID="{7261D888-9DD2-4B5E-B4E7-B9BC7C486AAD}" presName="vert1" presStyleCnt="0"/>
      <dgm:spPr/>
    </dgm:pt>
    <dgm:pt modelId="{D3476B6A-F45D-4859-8926-854EDBA7D8A2}" type="pres">
      <dgm:prSet presAssocID="{48F2ED28-B6F5-453D-89CB-592665309254}" presName="thickLine" presStyleLbl="alignNode1" presStyleIdx="4" presStyleCnt="8"/>
      <dgm:spPr/>
    </dgm:pt>
    <dgm:pt modelId="{81A0801A-23AC-49F9-B1C0-E5656852E1A9}" type="pres">
      <dgm:prSet presAssocID="{48F2ED28-B6F5-453D-89CB-592665309254}" presName="horz1" presStyleCnt="0"/>
      <dgm:spPr/>
    </dgm:pt>
    <dgm:pt modelId="{AB43C262-22AD-480D-A090-40C2AB7CFEB7}" type="pres">
      <dgm:prSet presAssocID="{48F2ED28-B6F5-453D-89CB-592665309254}" presName="tx1" presStyleLbl="revTx" presStyleIdx="4" presStyleCnt="8"/>
      <dgm:spPr/>
    </dgm:pt>
    <dgm:pt modelId="{4A443DFE-02C7-4591-B8B7-AE6CF36B0A93}" type="pres">
      <dgm:prSet presAssocID="{48F2ED28-B6F5-453D-89CB-592665309254}" presName="vert1" presStyleCnt="0"/>
      <dgm:spPr/>
    </dgm:pt>
    <dgm:pt modelId="{2DD89B9D-EF3E-44C9-85B7-F14AB200967E}" type="pres">
      <dgm:prSet presAssocID="{0D57CE5C-57AC-4B5B-8241-D4CDBBC9CABF}" presName="thickLine" presStyleLbl="alignNode1" presStyleIdx="5" presStyleCnt="8"/>
      <dgm:spPr/>
    </dgm:pt>
    <dgm:pt modelId="{7E005F4B-7F90-4D2E-89D5-A76FF54484FD}" type="pres">
      <dgm:prSet presAssocID="{0D57CE5C-57AC-4B5B-8241-D4CDBBC9CABF}" presName="horz1" presStyleCnt="0"/>
      <dgm:spPr/>
    </dgm:pt>
    <dgm:pt modelId="{96932D8B-1189-4620-9FAB-64941052E495}" type="pres">
      <dgm:prSet presAssocID="{0D57CE5C-57AC-4B5B-8241-D4CDBBC9CABF}" presName="tx1" presStyleLbl="revTx" presStyleIdx="5" presStyleCnt="8"/>
      <dgm:spPr/>
    </dgm:pt>
    <dgm:pt modelId="{94F0A914-E0CD-4C4F-96E3-1A27D6754663}" type="pres">
      <dgm:prSet presAssocID="{0D57CE5C-57AC-4B5B-8241-D4CDBBC9CABF}" presName="vert1" presStyleCnt="0"/>
      <dgm:spPr/>
    </dgm:pt>
    <dgm:pt modelId="{D260FF21-E1FA-4272-A43B-2068CC0F6D1C}" type="pres">
      <dgm:prSet presAssocID="{B848CB01-274D-4799-A080-C20D75CA93C6}" presName="thickLine" presStyleLbl="alignNode1" presStyleIdx="6" presStyleCnt="8"/>
      <dgm:spPr/>
    </dgm:pt>
    <dgm:pt modelId="{316CB443-BFB4-4185-AEB4-3F309E90DCEE}" type="pres">
      <dgm:prSet presAssocID="{B848CB01-274D-4799-A080-C20D75CA93C6}" presName="horz1" presStyleCnt="0"/>
      <dgm:spPr/>
    </dgm:pt>
    <dgm:pt modelId="{B2B771FC-0F2E-4B0E-B157-BDEC2EAF268D}" type="pres">
      <dgm:prSet presAssocID="{B848CB01-274D-4799-A080-C20D75CA93C6}" presName="tx1" presStyleLbl="revTx" presStyleIdx="6" presStyleCnt="8"/>
      <dgm:spPr/>
    </dgm:pt>
    <dgm:pt modelId="{F8B80E31-BC40-43F7-BD45-3538E1007BF8}" type="pres">
      <dgm:prSet presAssocID="{B848CB01-274D-4799-A080-C20D75CA93C6}" presName="vert1" presStyleCnt="0"/>
      <dgm:spPr/>
    </dgm:pt>
    <dgm:pt modelId="{A5704029-1A1F-461A-9CD6-7295EA240144}" type="pres">
      <dgm:prSet presAssocID="{F27741BE-FD6E-4A11-88B3-3E52AD1551B7}" presName="thickLine" presStyleLbl="alignNode1" presStyleIdx="7" presStyleCnt="8"/>
      <dgm:spPr/>
    </dgm:pt>
    <dgm:pt modelId="{325D0A8E-C7B1-499A-8609-DACF808B7719}" type="pres">
      <dgm:prSet presAssocID="{F27741BE-FD6E-4A11-88B3-3E52AD1551B7}" presName="horz1" presStyleCnt="0"/>
      <dgm:spPr/>
    </dgm:pt>
    <dgm:pt modelId="{7CF25ACC-FF24-4429-AFE9-3500E705F50E}" type="pres">
      <dgm:prSet presAssocID="{F27741BE-FD6E-4A11-88B3-3E52AD1551B7}" presName="tx1" presStyleLbl="revTx" presStyleIdx="7" presStyleCnt="8"/>
      <dgm:spPr/>
    </dgm:pt>
    <dgm:pt modelId="{F9F052DE-A237-473F-A11E-B71002DECB5F}" type="pres">
      <dgm:prSet presAssocID="{F27741BE-FD6E-4A11-88B3-3E52AD1551B7}" presName="vert1" presStyleCnt="0"/>
      <dgm:spPr/>
    </dgm:pt>
  </dgm:ptLst>
  <dgm:cxnLst>
    <dgm:cxn modelId="{A491CD20-C90D-4BA5-8B72-B6B88FF3DC1F}" srcId="{DBBB5DBD-66A3-4135-BB8E-B131009651F6}" destId="{0D57CE5C-57AC-4B5B-8241-D4CDBBC9CABF}" srcOrd="5" destOrd="0" parTransId="{E939CD76-63C0-4212-BAF6-4AB56083D813}" sibTransId="{1C54311B-0E8E-4564-9331-C96A1FFAA6B4}"/>
    <dgm:cxn modelId="{06FAB528-E4AA-4768-B313-B4289DBF193A}" type="presOf" srcId="{0D57CE5C-57AC-4B5B-8241-D4CDBBC9CABF}" destId="{96932D8B-1189-4620-9FAB-64941052E495}" srcOrd="0" destOrd="0" presId="urn:microsoft.com/office/officeart/2008/layout/LinedList"/>
    <dgm:cxn modelId="{718E2C37-2A5D-4061-8FB6-986DE6D7EAA3}" srcId="{DBBB5DBD-66A3-4135-BB8E-B131009651F6}" destId="{48F2ED28-B6F5-453D-89CB-592665309254}" srcOrd="4" destOrd="0" parTransId="{817DF77E-50CA-4B9D-A265-BBB383895F0F}" sibTransId="{C131A359-CDB5-424F-9538-8C2B72A3F73B}"/>
    <dgm:cxn modelId="{452BEB62-2C6A-4CD0-95BB-E221868E5C9A}" type="presOf" srcId="{B848CB01-274D-4799-A080-C20D75CA93C6}" destId="{B2B771FC-0F2E-4B0E-B157-BDEC2EAF268D}" srcOrd="0" destOrd="0" presId="urn:microsoft.com/office/officeart/2008/layout/LinedList"/>
    <dgm:cxn modelId="{D96E5A43-6AA9-451C-9A26-FB722B4408C3}" type="presOf" srcId="{F27741BE-FD6E-4A11-88B3-3E52AD1551B7}" destId="{7CF25ACC-FF24-4429-AFE9-3500E705F50E}" srcOrd="0" destOrd="0" presId="urn:microsoft.com/office/officeart/2008/layout/LinedList"/>
    <dgm:cxn modelId="{C1DB6444-CC22-4E68-937B-824DD05E58FD}" srcId="{DBBB5DBD-66A3-4135-BB8E-B131009651F6}" destId="{7261D888-9DD2-4B5E-B4E7-B9BC7C486AAD}" srcOrd="3" destOrd="0" parTransId="{9F7FC710-B9FB-4A92-8A63-8C934BE3357F}" sibTransId="{4DA9E8FC-ED49-4C36-B546-0F4434DDBFDA}"/>
    <dgm:cxn modelId="{D8A25F68-B67B-4CA8-B991-A503EBEEB4EE}" type="presOf" srcId="{AF8E8328-493D-4C47-91B5-EC1ACA578566}" destId="{544866BB-7028-43CF-A0EF-CBE4553FB7E6}" srcOrd="0" destOrd="0" presId="urn:microsoft.com/office/officeart/2008/layout/LinedList"/>
    <dgm:cxn modelId="{6E0C5048-768C-40AF-9BC5-86924A553AFF}" type="presOf" srcId="{DBBB5DBD-66A3-4135-BB8E-B131009651F6}" destId="{6636CFC9-E4E5-4B57-A4CF-712349A251C0}" srcOrd="0" destOrd="0" presId="urn:microsoft.com/office/officeart/2008/layout/LinedList"/>
    <dgm:cxn modelId="{D9D1866A-B044-4F6C-A03C-A1834F083DA2}" srcId="{DBBB5DBD-66A3-4135-BB8E-B131009651F6}" destId="{A8BA4DBE-B547-463F-92FB-0345BC99F6B8}" srcOrd="0" destOrd="0" parTransId="{B652ED3A-3878-42CF-AE25-5C9D2370DAA8}" sibTransId="{0D3933DC-9D49-41F8-A618-28E61C748B2B}"/>
    <dgm:cxn modelId="{620CBD6A-E91C-4ABA-90C8-6186ECE8DD5D}" type="presOf" srcId="{A8BA4DBE-B547-463F-92FB-0345BC99F6B8}" destId="{8A5CF1E0-A12A-4FC4-AB5B-B3A5A22DCB21}" srcOrd="0" destOrd="0" presId="urn:microsoft.com/office/officeart/2008/layout/LinedList"/>
    <dgm:cxn modelId="{4DD8747F-DBEA-448F-AA04-899EF30DE525}" srcId="{DBBB5DBD-66A3-4135-BB8E-B131009651F6}" destId="{B848CB01-274D-4799-A080-C20D75CA93C6}" srcOrd="6" destOrd="0" parTransId="{662C81CA-E8B9-4B81-87B9-B1A3CED5C168}" sibTransId="{2F7C7A48-68E8-4D4D-A76E-37F3E7A0B6EF}"/>
    <dgm:cxn modelId="{797A6D88-18AD-450D-B690-AC1067FCDE51}" srcId="{DBBB5DBD-66A3-4135-BB8E-B131009651F6}" destId="{CE10D9F8-B06C-4071-AF5E-48EBCF58FC3E}" srcOrd="1" destOrd="0" parTransId="{8EFB6D0F-6939-4FE9-968C-07D36CF74856}" sibTransId="{D6B52A43-CDDB-46A4-9939-19DAE45EF146}"/>
    <dgm:cxn modelId="{39A1469E-B985-46B8-8EDD-AA9762661610}" srcId="{DBBB5DBD-66A3-4135-BB8E-B131009651F6}" destId="{F27741BE-FD6E-4A11-88B3-3E52AD1551B7}" srcOrd="7" destOrd="0" parTransId="{20B26CC6-F7F0-432A-BA7D-436489998584}" sibTransId="{5AFBFDE9-26E7-4DA7-8F6A-2CE6EB0D8A9A}"/>
    <dgm:cxn modelId="{F66844B3-8FBE-478B-A7D6-9CDEB262B75D}" type="presOf" srcId="{7261D888-9DD2-4B5E-B4E7-B9BC7C486AAD}" destId="{7B0F1DEF-7B97-43C8-AFF4-7355FC63DDA5}" srcOrd="0" destOrd="0" presId="urn:microsoft.com/office/officeart/2008/layout/LinedList"/>
    <dgm:cxn modelId="{DB7D71D4-3F83-4F92-AF36-C1B4C4441214}" type="presOf" srcId="{48F2ED28-B6F5-453D-89CB-592665309254}" destId="{AB43C262-22AD-480D-A090-40C2AB7CFEB7}" srcOrd="0" destOrd="0" presId="urn:microsoft.com/office/officeart/2008/layout/LinedList"/>
    <dgm:cxn modelId="{FE17FBE2-BC36-495B-9AC8-5B1B43CE3114}" srcId="{DBBB5DBD-66A3-4135-BB8E-B131009651F6}" destId="{AF8E8328-493D-4C47-91B5-EC1ACA578566}" srcOrd="2" destOrd="0" parTransId="{6D4FFB98-F14F-466E-8DCD-D123C788370E}" sibTransId="{13E8A832-4398-444C-9B96-3F86CA797C4D}"/>
    <dgm:cxn modelId="{E3C5EFF4-0674-4CAC-83A3-5E89EFCF177B}" type="presOf" srcId="{CE10D9F8-B06C-4071-AF5E-48EBCF58FC3E}" destId="{597187A9-A629-48C6-B7DF-76D9C92F2B6E}" srcOrd="0" destOrd="0" presId="urn:microsoft.com/office/officeart/2008/layout/LinedList"/>
    <dgm:cxn modelId="{0BE0FDD0-E8DD-40F5-A863-1BC656FBF3B5}" type="presParOf" srcId="{6636CFC9-E4E5-4B57-A4CF-712349A251C0}" destId="{E1DACE7B-265F-4C1C-8034-58968DFDFB96}" srcOrd="0" destOrd="0" presId="urn:microsoft.com/office/officeart/2008/layout/LinedList"/>
    <dgm:cxn modelId="{F915973E-1C37-42B1-B07A-620D6F8ECC03}" type="presParOf" srcId="{6636CFC9-E4E5-4B57-A4CF-712349A251C0}" destId="{7D923EAE-CEC9-40FD-82E8-67E2241ED67C}" srcOrd="1" destOrd="0" presId="urn:microsoft.com/office/officeart/2008/layout/LinedList"/>
    <dgm:cxn modelId="{A488F506-83DF-4A22-B8FB-0A4C80558B66}" type="presParOf" srcId="{7D923EAE-CEC9-40FD-82E8-67E2241ED67C}" destId="{8A5CF1E0-A12A-4FC4-AB5B-B3A5A22DCB21}" srcOrd="0" destOrd="0" presId="urn:microsoft.com/office/officeart/2008/layout/LinedList"/>
    <dgm:cxn modelId="{2745F124-A205-41F7-B077-0F27AD27678B}" type="presParOf" srcId="{7D923EAE-CEC9-40FD-82E8-67E2241ED67C}" destId="{766978F1-4662-4D55-A812-DDE1BFB74676}" srcOrd="1" destOrd="0" presId="urn:microsoft.com/office/officeart/2008/layout/LinedList"/>
    <dgm:cxn modelId="{FC6389C3-449C-454F-B604-5B9C4E30DA84}" type="presParOf" srcId="{6636CFC9-E4E5-4B57-A4CF-712349A251C0}" destId="{23D0BC50-EE27-4EAC-A901-D2A660CBDFAD}" srcOrd="2" destOrd="0" presId="urn:microsoft.com/office/officeart/2008/layout/LinedList"/>
    <dgm:cxn modelId="{97369DA0-858D-4B83-9FF1-928866C977C0}" type="presParOf" srcId="{6636CFC9-E4E5-4B57-A4CF-712349A251C0}" destId="{5C2CF323-E8C2-46A5-96ED-632F53FD7855}" srcOrd="3" destOrd="0" presId="urn:microsoft.com/office/officeart/2008/layout/LinedList"/>
    <dgm:cxn modelId="{A7E2E257-D062-4F06-A8EF-DB2C03DA6B7E}" type="presParOf" srcId="{5C2CF323-E8C2-46A5-96ED-632F53FD7855}" destId="{597187A9-A629-48C6-B7DF-76D9C92F2B6E}" srcOrd="0" destOrd="0" presId="urn:microsoft.com/office/officeart/2008/layout/LinedList"/>
    <dgm:cxn modelId="{5BA63FD9-F336-433A-9692-175A5D464039}" type="presParOf" srcId="{5C2CF323-E8C2-46A5-96ED-632F53FD7855}" destId="{A8CBD45E-A19A-4431-82FF-12488686BE2B}" srcOrd="1" destOrd="0" presId="urn:microsoft.com/office/officeart/2008/layout/LinedList"/>
    <dgm:cxn modelId="{E6F100CD-4F6E-4D16-83B7-5B931799DDD1}" type="presParOf" srcId="{6636CFC9-E4E5-4B57-A4CF-712349A251C0}" destId="{0EADD4CA-DF19-4B09-ADD9-2E0F0B0847A1}" srcOrd="4" destOrd="0" presId="urn:microsoft.com/office/officeart/2008/layout/LinedList"/>
    <dgm:cxn modelId="{347339C6-BB1E-4B22-ABE1-1B7D1B85BC4F}" type="presParOf" srcId="{6636CFC9-E4E5-4B57-A4CF-712349A251C0}" destId="{ECA732A5-04BB-4AD1-BC31-02B94E4DBC95}" srcOrd="5" destOrd="0" presId="urn:microsoft.com/office/officeart/2008/layout/LinedList"/>
    <dgm:cxn modelId="{25FAC9EE-55A3-4D1A-82A1-00092A591C28}" type="presParOf" srcId="{ECA732A5-04BB-4AD1-BC31-02B94E4DBC95}" destId="{544866BB-7028-43CF-A0EF-CBE4553FB7E6}" srcOrd="0" destOrd="0" presId="urn:microsoft.com/office/officeart/2008/layout/LinedList"/>
    <dgm:cxn modelId="{F033E9AC-4307-4034-A6C5-E110FFF9994B}" type="presParOf" srcId="{ECA732A5-04BB-4AD1-BC31-02B94E4DBC95}" destId="{424AA7BC-D2E2-40A0-9F1D-B7286EE87A93}" srcOrd="1" destOrd="0" presId="urn:microsoft.com/office/officeart/2008/layout/LinedList"/>
    <dgm:cxn modelId="{0E6D7502-983C-4791-AABA-1DB680672E50}" type="presParOf" srcId="{6636CFC9-E4E5-4B57-A4CF-712349A251C0}" destId="{3C2C2BD5-27D6-4728-B322-8FD659580B10}" srcOrd="6" destOrd="0" presId="urn:microsoft.com/office/officeart/2008/layout/LinedList"/>
    <dgm:cxn modelId="{90AA65A4-444C-4EBC-BD1D-BAF6A4DA5210}" type="presParOf" srcId="{6636CFC9-E4E5-4B57-A4CF-712349A251C0}" destId="{8E7E4E63-39BF-40F5-8024-2C4415D8C95F}" srcOrd="7" destOrd="0" presId="urn:microsoft.com/office/officeart/2008/layout/LinedList"/>
    <dgm:cxn modelId="{C9EF7189-BEC1-4DFD-94EC-0BD9923E5814}" type="presParOf" srcId="{8E7E4E63-39BF-40F5-8024-2C4415D8C95F}" destId="{7B0F1DEF-7B97-43C8-AFF4-7355FC63DDA5}" srcOrd="0" destOrd="0" presId="urn:microsoft.com/office/officeart/2008/layout/LinedList"/>
    <dgm:cxn modelId="{1463FD2D-09FC-47CF-9BDF-7A5890F1F452}" type="presParOf" srcId="{8E7E4E63-39BF-40F5-8024-2C4415D8C95F}" destId="{34BCEA0B-006D-49DF-9092-59AAC810D879}" srcOrd="1" destOrd="0" presId="urn:microsoft.com/office/officeart/2008/layout/LinedList"/>
    <dgm:cxn modelId="{484FDF9C-3070-45E4-B969-99F57BE113EB}" type="presParOf" srcId="{6636CFC9-E4E5-4B57-A4CF-712349A251C0}" destId="{D3476B6A-F45D-4859-8926-854EDBA7D8A2}" srcOrd="8" destOrd="0" presId="urn:microsoft.com/office/officeart/2008/layout/LinedList"/>
    <dgm:cxn modelId="{1EA25A85-D927-4C7E-84C1-4E2E6F5C8D52}" type="presParOf" srcId="{6636CFC9-E4E5-4B57-A4CF-712349A251C0}" destId="{81A0801A-23AC-49F9-B1C0-E5656852E1A9}" srcOrd="9" destOrd="0" presId="urn:microsoft.com/office/officeart/2008/layout/LinedList"/>
    <dgm:cxn modelId="{61971F61-40AF-4359-9BEA-7934473B0FC1}" type="presParOf" srcId="{81A0801A-23AC-49F9-B1C0-E5656852E1A9}" destId="{AB43C262-22AD-480D-A090-40C2AB7CFEB7}" srcOrd="0" destOrd="0" presId="urn:microsoft.com/office/officeart/2008/layout/LinedList"/>
    <dgm:cxn modelId="{5982A9E4-E3A3-4DF6-82CE-6C1898101732}" type="presParOf" srcId="{81A0801A-23AC-49F9-B1C0-E5656852E1A9}" destId="{4A443DFE-02C7-4591-B8B7-AE6CF36B0A93}" srcOrd="1" destOrd="0" presId="urn:microsoft.com/office/officeart/2008/layout/LinedList"/>
    <dgm:cxn modelId="{44D18C7D-5B25-4DCB-AFFD-26A375236FBC}" type="presParOf" srcId="{6636CFC9-E4E5-4B57-A4CF-712349A251C0}" destId="{2DD89B9D-EF3E-44C9-85B7-F14AB200967E}" srcOrd="10" destOrd="0" presId="urn:microsoft.com/office/officeart/2008/layout/LinedList"/>
    <dgm:cxn modelId="{CF02C0E2-184A-4CB0-AA69-E281F11BE45F}" type="presParOf" srcId="{6636CFC9-E4E5-4B57-A4CF-712349A251C0}" destId="{7E005F4B-7F90-4D2E-89D5-A76FF54484FD}" srcOrd="11" destOrd="0" presId="urn:microsoft.com/office/officeart/2008/layout/LinedList"/>
    <dgm:cxn modelId="{861825B1-708A-42C5-A2AE-E9D5FEE7DBA1}" type="presParOf" srcId="{7E005F4B-7F90-4D2E-89D5-A76FF54484FD}" destId="{96932D8B-1189-4620-9FAB-64941052E495}" srcOrd="0" destOrd="0" presId="urn:microsoft.com/office/officeart/2008/layout/LinedList"/>
    <dgm:cxn modelId="{A7250CA4-5302-4DF6-A4FF-0EBDEFDABBA8}" type="presParOf" srcId="{7E005F4B-7F90-4D2E-89D5-A76FF54484FD}" destId="{94F0A914-E0CD-4C4F-96E3-1A27D6754663}" srcOrd="1" destOrd="0" presId="urn:microsoft.com/office/officeart/2008/layout/LinedList"/>
    <dgm:cxn modelId="{58E29CE2-D9B0-434C-BC3A-C7AB8C619A6D}" type="presParOf" srcId="{6636CFC9-E4E5-4B57-A4CF-712349A251C0}" destId="{D260FF21-E1FA-4272-A43B-2068CC0F6D1C}" srcOrd="12" destOrd="0" presId="urn:microsoft.com/office/officeart/2008/layout/LinedList"/>
    <dgm:cxn modelId="{2A31580E-FED4-4510-9A08-21442CACE745}" type="presParOf" srcId="{6636CFC9-E4E5-4B57-A4CF-712349A251C0}" destId="{316CB443-BFB4-4185-AEB4-3F309E90DCEE}" srcOrd="13" destOrd="0" presId="urn:microsoft.com/office/officeart/2008/layout/LinedList"/>
    <dgm:cxn modelId="{95BFA819-A8B2-488A-9DEA-B3C76459E011}" type="presParOf" srcId="{316CB443-BFB4-4185-AEB4-3F309E90DCEE}" destId="{B2B771FC-0F2E-4B0E-B157-BDEC2EAF268D}" srcOrd="0" destOrd="0" presId="urn:microsoft.com/office/officeart/2008/layout/LinedList"/>
    <dgm:cxn modelId="{E4F41653-5038-4E48-9FEB-2BCF76DC2C43}" type="presParOf" srcId="{316CB443-BFB4-4185-AEB4-3F309E90DCEE}" destId="{F8B80E31-BC40-43F7-BD45-3538E1007BF8}" srcOrd="1" destOrd="0" presId="urn:microsoft.com/office/officeart/2008/layout/LinedList"/>
    <dgm:cxn modelId="{E90185A1-CC8B-49E1-A02A-FBEF3BA1AB76}" type="presParOf" srcId="{6636CFC9-E4E5-4B57-A4CF-712349A251C0}" destId="{A5704029-1A1F-461A-9CD6-7295EA240144}" srcOrd="14" destOrd="0" presId="urn:microsoft.com/office/officeart/2008/layout/LinedList"/>
    <dgm:cxn modelId="{CC2B6F58-DB56-48B2-9D56-E4CC37F6D249}" type="presParOf" srcId="{6636CFC9-E4E5-4B57-A4CF-712349A251C0}" destId="{325D0A8E-C7B1-499A-8609-DACF808B7719}" srcOrd="15" destOrd="0" presId="urn:microsoft.com/office/officeart/2008/layout/LinedList"/>
    <dgm:cxn modelId="{29F16291-0DB3-4C32-9552-063795F5EC3D}" type="presParOf" srcId="{325D0A8E-C7B1-499A-8609-DACF808B7719}" destId="{7CF25ACC-FF24-4429-AFE9-3500E705F50E}" srcOrd="0" destOrd="0" presId="urn:microsoft.com/office/officeart/2008/layout/LinedList"/>
    <dgm:cxn modelId="{DDAC3937-5EE5-4F9C-AA34-56DA9EA76377}" type="presParOf" srcId="{325D0A8E-C7B1-499A-8609-DACF808B7719}" destId="{F9F052DE-A237-473F-A11E-B71002DECB5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457EBE7-CF8F-4736-9903-EF30D8CAB30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2412FCAC-BBCA-42AE-B968-8BA4FD498A6B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Job Analysis 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3FFA9E6-733A-4441-B9E9-945D4EA29BEE}" type="parTrans" cxnId="{1D4A201A-5DA4-45E1-BD19-FD115F7519FE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FE00B77-C95F-40E4-93B3-2EA495890314}" type="sibTrans" cxnId="{1D4A201A-5DA4-45E1-BD19-FD115F7519FE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4A87524-D0DA-40F3-8034-2872A5C310B4}">
      <dgm:prSet custT="1"/>
      <dgm:spPr/>
      <dgm:t>
        <a:bodyPr/>
        <a:lstStyle/>
        <a:p>
          <a:r>
            <a:rPr lang="en-GB" sz="1900" b="1" dirty="0">
              <a:latin typeface="Arial" panose="020B0604020202020204" pitchFamily="34" charset="0"/>
              <a:cs typeface="Arial" panose="020B0604020202020204" pitchFamily="34" charset="0"/>
            </a:rPr>
            <a:t>Goal</a:t>
          </a:r>
          <a:r>
            <a:rPr lang="en-GB" sz="19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Research the position before employing</a:t>
          </a:r>
          <a:r>
            <a:rPr lang="en-GB" sz="19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9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FDC4FA5-E9F5-4323-BDF4-286873332750}" type="parTrans" cxnId="{F43C5C54-3140-4A25-A12B-E9E9613863B8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572A1F4-110D-44C1-8A3F-EC587F2A1FAE}" type="sibTrans" cxnId="{F43C5C54-3140-4A25-A12B-E9E9613863B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57B59BD-EDEC-4125-8FBE-D539878D7D03}">
      <dgm:prSet custT="1"/>
      <dgm:spPr/>
      <dgm:t>
        <a:bodyPr/>
        <a:lstStyle/>
        <a:p>
          <a:r>
            <a:rPr lang="en-GB" sz="1900" b="1" dirty="0">
              <a:latin typeface="Arial" panose="020B0604020202020204" pitchFamily="34" charset="0"/>
              <a:cs typeface="Arial" panose="020B0604020202020204" pitchFamily="34" charset="0"/>
            </a:rPr>
            <a:t>Techniques</a:t>
          </a:r>
          <a:r>
            <a:rPr lang="en-GB" sz="19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Examining documentation, consulting with managers, and observing roles that are similar</a:t>
          </a:r>
          <a:r>
            <a:rPr lang="en-GB" sz="19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9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45426CB-D724-4242-9412-4FF196C711E8}" type="parTrans" cxnId="{0EE20583-05B0-4232-820C-1B2776FE9AB1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325F5F4-1DEE-4642-9F51-1883F8AEDEE7}" type="sibTrans" cxnId="{0EE20583-05B0-4232-820C-1B2776FE9AB1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E0DF5E9-CF0F-47FC-9F60-31FDE2EF95E2}">
      <dgm:prSet custT="1"/>
      <dgm:spPr/>
      <dgm:t>
        <a:bodyPr/>
        <a:lstStyle/>
        <a:p>
          <a:r>
            <a:rPr lang="en-GB" sz="1900" b="1" dirty="0">
              <a:latin typeface="Arial" panose="020B0604020202020204" pitchFamily="34" charset="0"/>
              <a:cs typeface="Arial" panose="020B0604020202020204" pitchFamily="34" charset="0"/>
            </a:rPr>
            <a:t>Result: 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Clearly defined deliverables, including risk management, stakeholder management, and project scheduling</a:t>
          </a:r>
          <a:r>
            <a:rPr lang="en-GB" sz="19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9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A2C3C5D-FC23-49CF-B46D-F2838FC295D6}" type="parTrans" cxnId="{5AAF038B-C0E5-41D6-ADF8-669C1546ECD3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3996A7E-85DC-4B89-AB79-4DF26E199026}" type="sibTrans" cxnId="{5AAF038B-C0E5-41D6-ADF8-669C1546ECD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96A23BE-BB1C-4F24-B375-25398A3CBACF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( 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Armstrong, 2020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)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6DFA0EB-3DFB-4762-A1DC-993D5A769559}" type="parTrans" cxnId="{6E0831DA-CDD5-4E49-82C0-7ACE00AFF63A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B67E619-2D03-46FD-AC36-F217C1D58C09}" type="sibTrans" cxnId="{6E0831DA-CDD5-4E49-82C0-7ACE00AFF63A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72CEB26-1A7D-403C-AA0C-5CCC23B5FA26}" type="pres">
      <dgm:prSet presAssocID="{6457EBE7-CF8F-4736-9903-EF30D8CAB30B}" presName="root" presStyleCnt="0">
        <dgm:presLayoutVars>
          <dgm:dir/>
          <dgm:resizeHandles val="exact"/>
        </dgm:presLayoutVars>
      </dgm:prSet>
      <dgm:spPr/>
    </dgm:pt>
    <dgm:pt modelId="{A3BB12F6-09A5-4241-9AEC-8FBD3F29FC62}" type="pres">
      <dgm:prSet presAssocID="{2412FCAC-BBCA-42AE-B968-8BA4FD498A6B}" presName="compNode" presStyleCnt="0"/>
      <dgm:spPr/>
    </dgm:pt>
    <dgm:pt modelId="{CA384B5C-4249-44D9-AC46-CF4AC18129FB}" type="pres">
      <dgm:prSet presAssocID="{2412FCAC-BBCA-42AE-B968-8BA4FD498A6B}" presName="bgRect" presStyleLbl="bgShp" presStyleIdx="0" presStyleCnt="5"/>
      <dgm:spPr/>
    </dgm:pt>
    <dgm:pt modelId="{B55A8C1D-1023-4AE0-B349-0B963A3694FF}" type="pres">
      <dgm:prSet presAssocID="{2412FCAC-BBCA-42AE-B968-8BA4FD498A6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DC9DDAC4-422D-499B-B8F3-3AC50A7DC373}" type="pres">
      <dgm:prSet presAssocID="{2412FCAC-BBCA-42AE-B968-8BA4FD498A6B}" presName="spaceRect" presStyleCnt="0"/>
      <dgm:spPr/>
    </dgm:pt>
    <dgm:pt modelId="{242AF166-B6AE-4A90-98DF-EE86A6B0A61C}" type="pres">
      <dgm:prSet presAssocID="{2412FCAC-BBCA-42AE-B968-8BA4FD498A6B}" presName="parTx" presStyleLbl="revTx" presStyleIdx="0" presStyleCnt="5">
        <dgm:presLayoutVars>
          <dgm:chMax val="0"/>
          <dgm:chPref val="0"/>
        </dgm:presLayoutVars>
      </dgm:prSet>
      <dgm:spPr/>
    </dgm:pt>
    <dgm:pt modelId="{5BB7D74E-B4DC-443C-84A7-A22E86860BCC}" type="pres">
      <dgm:prSet presAssocID="{FFE00B77-C95F-40E4-93B3-2EA495890314}" presName="sibTrans" presStyleCnt="0"/>
      <dgm:spPr/>
    </dgm:pt>
    <dgm:pt modelId="{B1D9000E-F933-4B4D-A8FB-EF2EEE0D5504}" type="pres">
      <dgm:prSet presAssocID="{34A87524-D0DA-40F3-8034-2872A5C310B4}" presName="compNode" presStyleCnt="0"/>
      <dgm:spPr/>
    </dgm:pt>
    <dgm:pt modelId="{79D21E27-5A59-475A-A4D6-A6C7EA5A32C6}" type="pres">
      <dgm:prSet presAssocID="{34A87524-D0DA-40F3-8034-2872A5C310B4}" presName="bgRect" presStyleLbl="bgShp" presStyleIdx="1" presStyleCnt="5"/>
      <dgm:spPr/>
    </dgm:pt>
    <dgm:pt modelId="{61063397-A54D-4820-AE65-E364B0E5F44E}" type="pres">
      <dgm:prSet presAssocID="{34A87524-D0DA-40F3-8034-2872A5C310B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A3EE4D19-0486-4D97-8519-0A71DDFC2027}" type="pres">
      <dgm:prSet presAssocID="{34A87524-D0DA-40F3-8034-2872A5C310B4}" presName="spaceRect" presStyleCnt="0"/>
      <dgm:spPr/>
    </dgm:pt>
    <dgm:pt modelId="{25B2AE30-9CDA-43C4-A9A7-2146739150A6}" type="pres">
      <dgm:prSet presAssocID="{34A87524-D0DA-40F3-8034-2872A5C310B4}" presName="parTx" presStyleLbl="revTx" presStyleIdx="1" presStyleCnt="5">
        <dgm:presLayoutVars>
          <dgm:chMax val="0"/>
          <dgm:chPref val="0"/>
        </dgm:presLayoutVars>
      </dgm:prSet>
      <dgm:spPr/>
    </dgm:pt>
    <dgm:pt modelId="{B98AE051-2AD8-4EAA-B198-376AFAFE765F}" type="pres">
      <dgm:prSet presAssocID="{F572A1F4-110D-44C1-8A3F-EC587F2A1FAE}" presName="sibTrans" presStyleCnt="0"/>
      <dgm:spPr/>
    </dgm:pt>
    <dgm:pt modelId="{7785B7A8-EFA2-4E20-8B59-9461B593309B}" type="pres">
      <dgm:prSet presAssocID="{657B59BD-EDEC-4125-8FBE-D539878D7D03}" presName="compNode" presStyleCnt="0"/>
      <dgm:spPr/>
    </dgm:pt>
    <dgm:pt modelId="{0A616A40-65BB-4020-A245-9CCA7A6BDCE3}" type="pres">
      <dgm:prSet presAssocID="{657B59BD-EDEC-4125-8FBE-D539878D7D03}" presName="bgRect" presStyleLbl="bgShp" presStyleIdx="2" presStyleCnt="5"/>
      <dgm:spPr/>
    </dgm:pt>
    <dgm:pt modelId="{FA93182B-3A2C-48F5-96A3-38D289E20180}" type="pres">
      <dgm:prSet presAssocID="{657B59BD-EDEC-4125-8FBE-D539878D7D0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5102C9FB-966C-44B6-9318-36CC8D48C670}" type="pres">
      <dgm:prSet presAssocID="{657B59BD-EDEC-4125-8FBE-D539878D7D03}" presName="spaceRect" presStyleCnt="0"/>
      <dgm:spPr/>
    </dgm:pt>
    <dgm:pt modelId="{D272295E-7996-4CB5-92D5-499076613D65}" type="pres">
      <dgm:prSet presAssocID="{657B59BD-EDEC-4125-8FBE-D539878D7D03}" presName="parTx" presStyleLbl="revTx" presStyleIdx="2" presStyleCnt="5">
        <dgm:presLayoutVars>
          <dgm:chMax val="0"/>
          <dgm:chPref val="0"/>
        </dgm:presLayoutVars>
      </dgm:prSet>
      <dgm:spPr/>
    </dgm:pt>
    <dgm:pt modelId="{F6C45B58-8B67-48B6-BFBB-17BA49A049B3}" type="pres">
      <dgm:prSet presAssocID="{6325F5F4-1DEE-4642-9F51-1883F8AEDEE7}" presName="sibTrans" presStyleCnt="0"/>
      <dgm:spPr/>
    </dgm:pt>
    <dgm:pt modelId="{63B10369-DF15-42D5-9C2A-326DDEE93925}" type="pres">
      <dgm:prSet presAssocID="{3E0DF5E9-CF0F-47FC-9F60-31FDE2EF95E2}" presName="compNode" presStyleCnt="0"/>
      <dgm:spPr/>
    </dgm:pt>
    <dgm:pt modelId="{8F8CB626-D577-41C2-AE5A-861CD380F3FD}" type="pres">
      <dgm:prSet presAssocID="{3E0DF5E9-CF0F-47FC-9F60-31FDE2EF95E2}" presName="bgRect" presStyleLbl="bgShp" presStyleIdx="3" presStyleCnt="5"/>
      <dgm:spPr/>
    </dgm:pt>
    <dgm:pt modelId="{90510FB0-3284-489F-AF0D-D09315EC71A3}" type="pres">
      <dgm:prSet presAssocID="{3E0DF5E9-CF0F-47FC-9F60-31FDE2EF95E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F964723A-A9B5-48DF-96D0-17617E0911C5}" type="pres">
      <dgm:prSet presAssocID="{3E0DF5E9-CF0F-47FC-9F60-31FDE2EF95E2}" presName="spaceRect" presStyleCnt="0"/>
      <dgm:spPr/>
    </dgm:pt>
    <dgm:pt modelId="{E48DE0AA-CE02-4A48-84B1-DC25B528904D}" type="pres">
      <dgm:prSet presAssocID="{3E0DF5E9-CF0F-47FC-9F60-31FDE2EF95E2}" presName="parTx" presStyleLbl="revTx" presStyleIdx="3" presStyleCnt="5">
        <dgm:presLayoutVars>
          <dgm:chMax val="0"/>
          <dgm:chPref val="0"/>
        </dgm:presLayoutVars>
      </dgm:prSet>
      <dgm:spPr/>
    </dgm:pt>
    <dgm:pt modelId="{F9831E5E-7A71-4368-9D2A-BE73654463F2}" type="pres">
      <dgm:prSet presAssocID="{C3996A7E-85DC-4B89-AB79-4DF26E199026}" presName="sibTrans" presStyleCnt="0"/>
      <dgm:spPr/>
    </dgm:pt>
    <dgm:pt modelId="{CA1B6C3E-038E-4AB1-AED4-11D5DEE9F0E4}" type="pres">
      <dgm:prSet presAssocID="{F96A23BE-BB1C-4F24-B375-25398A3CBACF}" presName="compNode" presStyleCnt="0"/>
      <dgm:spPr/>
    </dgm:pt>
    <dgm:pt modelId="{B062CBE5-251A-4FEB-9261-D93B597E0D28}" type="pres">
      <dgm:prSet presAssocID="{F96A23BE-BB1C-4F24-B375-25398A3CBACF}" presName="bgRect" presStyleLbl="bgShp" presStyleIdx="4" presStyleCnt="5" custFlipVert="1" custScaleY="85460" custLinFactNeighborX="-1056" custLinFactNeighborY="98587"/>
      <dgm:spPr/>
    </dgm:pt>
    <dgm:pt modelId="{0844E668-FB4E-4337-A9E2-78AD8081691B}" type="pres">
      <dgm:prSet presAssocID="{F96A23BE-BB1C-4F24-B375-25398A3CBAC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cket"/>
        </a:ext>
      </dgm:extLst>
    </dgm:pt>
    <dgm:pt modelId="{A39528B0-BDD9-4078-93F7-26EE6F297604}" type="pres">
      <dgm:prSet presAssocID="{F96A23BE-BB1C-4F24-B375-25398A3CBACF}" presName="spaceRect" presStyleCnt="0"/>
      <dgm:spPr/>
    </dgm:pt>
    <dgm:pt modelId="{2BC645CA-0518-41BF-A165-CD183FB19D99}" type="pres">
      <dgm:prSet presAssocID="{F96A23BE-BB1C-4F24-B375-25398A3CBAC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D4A201A-5DA4-45E1-BD19-FD115F7519FE}" srcId="{6457EBE7-CF8F-4736-9903-EF30D8CAB30B}" destId="{2412FCAC-BBCA-42AE-B968-8BA4FD498A6B}" srcOrd="0" destOrd="0" parTransId="{F3FFA9E6-733A-4441-B9E9-945D4EA29BEE}" sibTransId="{FFE00B77-C95F-40E4-93B3-2EA495890314}"/>
    <dgm:cxn modelId="{F0A40421-A323-4B0A-A385-AB3FEE94C86E}" type="presOf" srcId="{34A87524-D0DA-40F3-8034-2872A5C310B4}" destId="{25B2AE30-9CDA-43C4-A9A7-2146739150A6}" srcOrd="0" destOrd="0" presId="urn:microsoft.com/office/officeart/2018/2/layout/IconVerticalSolidList"/>
    <dgm:cxn modelId="{6B0E5E51-86DF-4B7D-9C2B-C17936EE3787}" type="presOf" srcId="{6457EBE7-CF8F-4736-9903-EF30D8CAB30B}" destId="{872CEB26-1A7D-403C-AA0C-5CCC23B5FA26}" srcOrd="0" destOrd="0" presId="urn:microsoft.com/office/officeart/2018/2/layout/IconVerticalSolidList"/>
    <dgm:cxn modelId="{F43C5C54-3140-4A25-A12B-E9E9613863B8}" srcId="{6457EBE7-CF8F-4736-9903-EF30D8CAB30B}" destId="{34A87524-D0DA-40F3-8034-2872A5C310B4}" srcOrd="1" destOrd="0" parTransId="{AFDC4FA5-E9F5-4323-BDF4-286873332750}" sibTransId="{F572A1F4-110D-44C1-8A3F-EC587F2A1FAE}"/>
    <dgm:cxn modelId="{E9688854-18EC-4924-82A2-39271470A027}" type="presOf" srcId="{F96A23BE-BB1C-4F24-B375-25398A3CBACF}" destId="{2BC645CA-0518-41BF-A165-CD183FB19D99}" srcOrd="0" destOrd="0" presId="urn:microsoft.com/office/officeart/2018/2/layout/IconVerticalSolidList"/>
    <dgm:cxn modelId="{0EE20583-05B0-4232-820C-1B2776FE9AB1}" srcId="{6457EBE7-CF8F-4736-9903-EF30D8CAB30B}" destId="{657B59BD-EDEC-4125-8FBE-D539878D7D03}" srcOrd="2" destOrd="0" parTransId="{045426CB-D724-4242-9412-4FF196C711E8}" sibTransId="{6325F5F4-1DEE-4642-9F51-1883F8AEDEE7}"/>
    <dgm:cxn modelId="{5AAF038B-C0E5-41D6-ADF8-669C1546ECD3}" srcId="{6457EBE7-CF8F-4736-9903-EF30D8CAB30B}" destId="{3E0DF5E9-CF0F-47FC-9F60-31FDE2EF95E2}" srcOrd="3" destOrd="0" parTransId="{DA2C3C5D-FC23-49CF-B46D-F2838FC295D6}" sibTransId="{C3996A7E-85DC-4B89-AB79-4DF26E199026}"/>
    <dgm:cxn modelId="{7E75A58F-A8F5-4A3C-AD92-8AAC0C6370BD}" type="presOf" srcId="{657B59BD-EDEC-4125-8FBE-D539878D7D03}" destId="{D272295E-7996-4CB5-92D5-499076613D65}" srcOrd="0" destOrd="0" presId="urn:microsoft.com/office/officeart/2018/2/layout/IconVerticalSolidList"/>
    <dgm:cxn modelId="{5A0057CF-5994-4CA9-AB43-172CEDE4ED0F}" type="presOf" srcId="{3E0DF5E9-CF0F-47FC-9F60-31FDE2EF95E2}" destId="{E48DE0AA-CE02-4A48-84B1-DC25B528904D}" srcOrd="0" destOrd="0" presId="urn:microsoft.com/office/officeart/2018/2/layout/IconVerticalSolidList"/>
    <dgm:cxn modelId="{578DA5D2-3124-4255-94B0-B9E4EB1A3610}" type="presOf" srcId="{2412FCAC-BBCA-42AE-B968-8BA4FD498A6B}" destId="{242AF166-B6AE-4A90-98DF-EE86A6B0A61C}" srcOrd="0" destOrd="0" presId="urn:microsoft.com/office/officeart/2018/2/layout/IconVerticalSolidList"/>
    <dgm:cxn modelId="{6E0831DA-CDD5-4E49-82C0-7ACE00AFF63A}" srcId="{6457EBE7-CF8F-4736-9903-EF30D8CAB30B}" destId="{F96A23BE-BB1C-4F24-B375-25398A3CBACF}" srcOrd="4" destOrd="0" parTransId="{C6DFA0EB-3DFB-4762-A1DC-993D5A769559}" sibTransId="{9B67E619-2D03-46FD-AC36-F217C1D58C09}"/>
    <dgm:cxn modelId="{7A4456E7-B5F3-406A-8954-DE1296EE94FB}" type="presParOf" srcId="{872CEB26-1A7D-403C-AA0C-5CCC23B5FA26}" destId="{A3BB12F6-09A5-4241-9AEC-8FBD3F29FC62}" srcOrd="0" destOrd="0" presId="urn:microsoft.com/office/officeart/2018/2/layout/IconVerticalSolidList"/>
    <dgm:cxn modelId="{2C1837AB-1401-4350-B3BA-EFDEC8A2EE35}" type="presParOf" srcId="{A3BB12F6-09A5-4241-9AEC-8FBD3F29FC62}" destId="{CA384B5C-4249-44D9-AC46-CF4AC18129FB}" srcOrd="0" destOrd="0" presId="urn:microsoft.com/office/officeart/2018/2/layout/IconVerticalSolidList"/>
    <dgm:cxn modelId="{47B99AFE-EBF0-44D1-BFDB-0DB56D6E9CE1}" type="presParOf" srcId="{A3BB12F6-09A5-4241-9AEC-8FBD3F29FC62}" destId="{B55A8C1D-1023-4AE0-B349-0B963A3694FF}" srcOrd="1" destOrd="0" presId="urn:microsoft.com/office/officeart/2018/2/layout/IconVerticalSolidList"/>
    <dgm:cxn modelId="{273D6C5A-7F10-4EF2-87F6-1862D26B12AA}" type="presParOf" srcId="{A3BB12F6-09A5-4241-9AEC-8FBD3F29FC62}" destId="{DC9DDAC4-422D-499B-B8F3-3AC50A7DC373}" srcOrd="2" destOrd="0" presId="urn:microsoft.com/office/officeart/2018/2/layout/IconVerticalSolidList"/>
    <dgm:cxn modelId="{E357076C-17DC-4FD6-988C-0EBEB102057A}" type="presParOf" srcId="{A3BB12F6-09A5-4241-9AEC-8FBD3F29FC62}" destId="{242AF166-B6AE-4A90-98DF-EE86A6B0A61C}" srcOrd="3" destOrd="0" presId="urn:microsoft.com/office/officeart/2018/2/layout/IconVerticalSolidList"/>
    <dgm:cxn modelId="{CCFF33A1-601F-40CE-858A-53D0E6FE7B77}" type="presParOf" srcId="{872CEB26-1A7D-403C-AA0C-5CCC23B5FA26}" destId="{5BB7D74E-B4DC-443C-84A7-A22E86860BCC}" srcOrd="1" destOrd="0" presId="urn:microsoft.com/office/officeart/2018/2/layout/IconVerticalSolidList"/>
    <dgm:cxn modelId="{3DE15802-47C5-4690-A0B0-1C5835E1079F}" type="presParOf" srcId="{872CEB26-1A7D-403C-AA0C-5CCC23B5FA26}" destId="{B1D9000E-F933-4B4D-A8FB-EF2EEE0D5504}" srcOrd="2" destOrd="0" presId="urn:microsoft.com/office/officeart/2018/2/layout/IconVerticalSolidList"/>
    <dgm:cxn modelId="{FD93E445-7EF4-4B8F-8516-6499C392E9C0}" type="presParOf" srcId="{B1D9000E-F933-4B4D-A8FB-EF2EEE0D5504}" destId="{79D21E27-5A59-475A-A4D6-A6C7EA5A32C6}" srcOrd="0" destOrd="0" presId="urn:microsoft.com/office/officeart/2018/2/layout/IconVerticalSolidList"/>
    <dgm:cxn modelId="{C3F25C36-103C-47AA-A24C-1C09CF75A7E4}" type="presParOf" srcId="{B1D9000E-F933-4B4D-A8FB-EF2EEE0D5504}" destId="{61063397-A54D-4820-AE65-E364B0E5F44E}" srcOrd="1" destOrd="0" presId="urn:microsoft.com/office/officeart/2018/2/layout/IconVerticalSolidList"/>
    <dgm:cxn modelId="{FFE2E8FC-7B52-40AA-AB3A-24194DE07B4D}" type="presParOf" srcId="{B1D9000E-F933-4B4D-A8FB-EF2EEE0D5504}" destId="{A3EE4D19-0486-4D97-8519-0A71DDFC2027}" srcOrd="2" destOrd="0" presId="urn:microsoft.com/office/officeart/2018/2/layout/IconVerticalSolidList"/>
    <dgm:cxn modelId="{8D654E73-02E1-4215-AA7E-C90B0F9B16EA}" type="presParOf" srcId="{B1D9000E-F933-4B4D-A8FB-EF2EEE0D5504}" destId="{25B2AE30-9CDA-43C4-A9A7-2146739150A6}" srcOrd="3" destOrd="0" presId="urn:microsoft.com/office/officeart/2018/2/layout/IconVerticalSolidList"/>
    <dgm:cxn modelId="{D70C8DD7-FCCB-4950-A37B-7B3DA41DBA65}" type="presParOf" srcId="{872CEB26-1A7D-403C-AA0C-5CCC23B5FA26}" destId="{B98AE051-2AD8-4EAA-B198-376AFAFE765F}" srcOrd="3" destOrd="0" presId="urn:microsoft.com/office/officeart/2018/2/layout/IconVerticalSolidList"/>
    <dgm:cxn modelId="{2EEE427C-C7D9-4B5E-BED8-6BFF7D87A6AC}" type="presParOf" srcId="{872CEB26-1A7D-403C-AA0C-5CCC23B5FA26}" destId="{7785B7A8-EFA2-4E20-8B59-9461B593309B}" srcOrd="4" destOrd="0" presId="urn:microsoft.com/office/officeart/2018/2/layout/IconVerticalSolidList"/>
    <dgm:cxn modelId="{B7F3B852-21C5-47DC-B8A4-9808C41C8549}" type="presParOf" srcId="{7785B7A8-EFA2-4E20-8B59-9461B593309B}" destId="{0A616A40-65BB-4020-A245-9CCA7A6BDCE3}" srcOrd="0" destOrd="0" presId="urn:microsoft.com/office/officeart/2018/2/layout/IconVerticalSolidList"/>
    <dgm:cxn modelId="{08DA1603-1181-4D89-8B39-B4CD6CD2D38B}" type="presParOf" srcId="{7785B7A8-EFA2-4E20-8B59-9461B593309B}" destId="{FA93182B-3A2C-48F5-96A3-38D289E20180}" srcOrd="1" destOrd="0" presId="urn:microsoft.com/office/officeart/2018/2/layout/IconVerticalSolidList"/>
    <dgm:cxn modelId="{57541BEB-4836-455B-9638-2D4FE19ECD2E}" type="presParOf" srcId="{7785B7A8-EFA2-4E20-8B59-9461B593309B}" destId="{5102C9FB-966C-44B6-9318-36CC8D48C670}" srcOrd="2" destOrd="0" presId="urn:microsoft.com/office/officeart/2018/2/layout/IconVerticalSolidList"/>
    <dgm:cxn modelId="{D7088587-0A23-493C-AD85-1031408DB57D}" type="presParOf" srcId="{7785B7A8-EFA2-4E20-8B59-9461B593309B}" destId="{D272295E-7996-4CB5-92D5-499076613D65}" srcOrd="3" destOrd="0" presId="urn:microsoft.com/office/officeart/2018/2/layout/IconVerticalSolidList"/>
    <dgm:cxn modelId="{A2B00418-297B-444C-A5B6-02E89E7BA778}" type="presParOf" srcId="{872CEB26-1A7D-403C-AA0C-5CCC23B5FA26}" destId="{F6C45B58-8B67-48B6-BFBB-17BA49A049B3}" srcOrd="5" destOrd="0" presId="urn:microsoft.com/office/officeart/2018/2/layout/IconVerticalSolidList"/>
    <dgm:cxn modelId="{2B60A077-566B-4066-ADBD-C7D1E5AC0520}" type="presParOf" srcId="{872CEB26-1A7D-403C-AA0C-5CCC23B5FA26}" destId="{63B10369-DF15-42D5-9C2A-326DDEE93925}" srcOrd="6" destOrd="0" presId="urn:microsoft.com/office/officeart/2018/2/layout/IconVerticalSolidList"/>
    <dgm:cxn modelId="{27A22123-505F-47AC-8692-569F9EBF97B5}" type="presParOf" srcId="{63B10369-DF15-42D5-9C2A-326DDEE93925}" destId="{8F8CB626-D577-41C2-AE5A-861CD380F3FD}" srcOrd="0" destOrd="0" presId="urn:microsoft.com/office/officeart/2018/2/layout/IconVerticalSolidList"/>
    <dgm:cxn modelId="{F4B670D5-5344-4501-A61D-0A2CFFA4659A}" type="presParOf" srcId="{63B10369-DF15-42D5-9C2A-326DDEE93925}" destId="{90510FB0-3284-489F-AF0D-D09315EC71A3}" srcOrd="1" destOrd="0" presId="urn:microsoft.com/office/officeart/2018/2/layout/IconVerticalSolidList"/>
    <dgm:cxn modelId="{C2EFB1CA-7D73-40C3-A49C-1CC52DA3BA3D}" type="presParOf" srcId="{63B10369-DF15-42D5-9C2A-326DDEE93925}" destId="{F964723A-A9B5-48DF-96D0-17617E0911C5}" srcOrd="2" destOrd="0" presId="urn:microsoft.com/office/officeart/2018/2/layout/IconVerticalSolidList"/>
    <dgm:cxn modelId="{B788BD05-E4BB-4C48-9B9B-35C8F77D19D6}" type="presParOf" srcId="{63B10369-DF15-42D5-9C2A-326DDEE93925}" destId="{E48DE0AA-CE02-4A48-84B1-DC25B528904D}" srcOrd="3" destOrd="0" presId="urn:microsoft.com/office/officeart/2018/2/layout/IconVerticalSolidList"/>
    <dgm:cxn modelId="{6D14C822-5775-41B8-851F-CD3551A8DCF5}" type="presParOf" srcId="{872CEB26-1A7D-403C-AA0C-5CCC23B5FA26}" destId="{F9831E5E-7A71-4368-9D2A-BE73654463F2}" srcOrd="7" destOrd="0" presId="urn:microsoft.com/office/officeart/2018/2/layout/IconVerticalSolidList"/>
    <dgm:cxn modelId="{4ECA887A-2FF9-444F-9580-5F613F7CF026}" type="presParOf" srcId="{872CEB26-1A7D-403C-AA0C-5CCC23B5FA26}" destId="{CA1B6C3E-038E-4AB1-AED4-11D5DEE9F0E4}" srcOrd="8" destOrd="0" presId="urn:microsoft.com/office/officeart/2018/2/layout/IconVerticalSolidList"/>
    <dgm:cxn modelId="{CE121E47-AF2E-44ED-A3B4-9A23F44C3594}" type="presParOf" srcId="{CA1B6C3E-038E-4AB1-AED4-11D5DEE9F0E4}" destId="{B062CBE5-251A-4FEB-9261-D93B597E0D28}" srcOrd="0" destOrd="0" presId="urn:microsoft.com/office/officeart/2018/2/layout/IconVerticalSolidList"/>
    <dgm:cxn modelId="{821F5B43-1C38-4E9A-BCF7-1B797D6A77EB}" type="presParOf" srcId="{CA1B6C3E-038E-4AB1-AED4-11D5DEE9F0E4}" destId="{0844E668-FB4E-4337-A9E2-78AD8081691B}" srcOrd="1" destOrd="0" presId="urn:microsoft.com/office/officeart/2018/2/layout/IconVerticalSolidList"/>
    <dgm:cxn modelId="{E6DA0B98-EB2F-47D0-9E76-956BC1B99808}" type="presParOf" srcId="{CA1B6C3E-038E-4AB1-AED4-11D5DEE9F0E4}" destId="{A39528B0-BDD9-4078-93F7-26EE6F297604}" srcOrd="2" destOrd="0" presId="urn:microsoft.com/office/officeart/2018/2/layout/IconVerticalSolidList"/>
    <dgm:cxn modelId="{CB56C3DF-BA7C-4033-B124-484C1B037898}" type="presParOf" srcId="{CA1B6C3E-038E-4AB1-AED4-11D5DEE9F0E4}" destId="{2BC645CA-0518-41BF-A165-CD183FB19D9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8340B92-EB9F-412E-99DD-6D6826FD09E6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EF4D8D1-6091-4771-83A7-6A78DFC6698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="1">
              <a:latin typeface="Arial" panose="020B0604020202020204" pitchFamily="34" charset="0"/>
              <a:cs typeface="Arial" panose="020B0604020202020204" pitchFamily="34" charset="0"/>
            </a:rPr>
            <a:t>Job Description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267C006-5375-4F09-9206-D2C8A4B76BD1}" type="parTrans" cxnId="{C20B7336-E4A5-4FEA-AD65-12A38389F169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943A0A6-81A4-4EB4-8E5E-D9039847AFCA}" type="sibTrans" cxnId="{C20B7336-E4A5-4FEA-AD65-12A38389F169}">
      <dgm:prSet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5AF1A9C-FC74-4538-9542-EDFCA923419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="1">
              <a:latin typeface="Arial" panose="020B0604020202020204" pitchFamily="34" charset="0"/>
              <a:cs typeface="Arial" panose="020B0604020202020204" pitchFamily="34" charset="0"/>
            </a:rPr>
            <a:t>Job Title</a:t>
          </a: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: Project Manager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BFC6019-E52C-48FC-8F26-6E4D53071B07}" type="parTrans" cxnId="{F73A6A1E-9247-4811-91E0-8EC0ECA22845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BFFCF28-D092-473D-8F60-DB5362564A3A}" type="sibTrans" cxnId="{F73A6A1E-9247-4811-91E0-8EC0ECA22845}">
      <dgm:prSet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B667491-A0EF-4870-9AEE-80ACBEFA49A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="1">
              <a:latin typeface="Arial" panose="020B0604020202020204" pitchFamily="34" charset="0"/>
              <a:cs typeface="Arial" panose="020B0604020202020204" pitchFamily="34" charset="0"/>
            </a:rPr>
            <a:t>Report To</a:t>
          </a: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: Head of Transformation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FD7DDEF-AB63-4398-AC42-14064F7A0293}" type="parTrans" cxnId="{BB23984B-4363-4A9D-8AE6-54635CAF32FF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CD1B477-57EE-4B56-A28B-08B313302B82}" type="sibTrans" cxnId="{BB23984B-4363-4A9D-8AE6-54635CAF32FF}">
      <dgm:prSet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705966E-1396-4424-A50D-B97C625CD87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="1">
              <a:latin typeface="Arial" panose="020B0604020202020204" pitchFamily="34" charset="0"/>
              <a:cs typeface="Arial" panose="020B0604020202020204" pitchFamily="34" charset="0"/>
            </a:rPr>
            <a:t>Principal Duties</a:t>
          </a: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: Plan execute, and close transformational projects.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D99DE6E-31EB-493B-B69A-F341211A390B}" type="parTrans" cxnId="{57242EBE-E072-42C2-AE2C-685CC5B996F4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29E7CEE-FF33-41F9-A469-8BA625BAD92D}" type="sibTrans" cxnId="{57242EBE-E072-42C2-AE2C-685CC5B996F4}">
      <dgm:prSet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9CFCF97-3730-4A44-80B1-DAFDEEE5EB5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Oversee deliverables, deadlines and budgets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AB29754-E7C7-4B36-B942-BD92ACDD446B}" type="parTrans" cxnId="{2ABD1A71-2BA6-49F6-8A85-B8AB039813FA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B40AD03-4387-46E7-A0AB-115D262C7F0C}" type="sibTrans" cxnId="{2ABD1A71-2BA6-49F6-8A85-B8AB039813FA}">
      <dgm:prSet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66E1217-DD23-4B0C-A849-35B41083F76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Organize groups interact with interested parties.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4D152C0-27F5-46DD-B938-2C005AA8FC00}" type="parTrans" cxnId="{27C80F0A-AECB-4930-B2BD-55FE8EDA739C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D3A36C7-D976-4D01-99DD-E507B5083C45}" type="sibTrans" cxnId="{27C80F0A-AECB-4930-B2BD-55FE8EDA739C}">
      <dgm:prSet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7CFA5D1-4C42-4AC4-81AF-F3B40242F1C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Salary: Between 40,000 and 50,000 annually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.                           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748C05A-7D0E-4A7C-BD59-F1AF872545D2}" type="parTrans" cxnId="{A05063B3-293F-4B1B-AA66-F6108545602E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72C169E-5ED9-4879-AC02-F93435055258}" type="sibTrans" cxnId="{A05063B3-293F-4B1B-AA66-F6108545602E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3CDFEAD-ED20-408E-8DCA-3F5E51B62695}" type="pres">
      <dgm:prSet presAssocID="{18340B92-EB9F-412E-99DD-6D6826FD09E6}" presName="root" presStyleCnt="0">
        <dgm:presLayoutVars>
          <dgm:dir/>
          <dgm:resizeHandles val="exact"/>
        </dgm:presLayoutVars>
      </dgm:prSet>
      <dgm:spPr/>
    </dgm:pt>
    <dgm:pt modelId="{89BA6480-A610-4A28-93D6-2E66D7C27BCA}" type="pres">
      <dgm:prSet presAssocID="{18340B92-EB9F-412E-99DD-6D6826FD09E6}" presName="container" presStyleCnt="0">
        <dgm:presLayoutVars>
          <dgm:dir/>
          <dgm:resizeHandles val="exact"/>
        </dgm:presLayoutVars>
      </dgm:prSet>
      <dgm:spPr/>
    </dgm:pt>
    <dgm:pt modelId="{9869010A-6B52-4099-8149-F8171177781B}" type="pres">
      <dgm:prSet presAssocID="{DEF4D8D1-6091-4771-83A7-6A78DFC66988}" presName="compNode" presStyleCnt="0"/>
      <dgm:spPr/>
    </dgm:pt>
    <dgm:pt modelId="{5C38DA11-E072-4FBC-91B0-72C174F9F730}" type="pres">
      <dgm:prSet presAssocID="{DEF4D8D1-6091-4771-83A7-6A78DFC66988}" presName="iconBgRect" presStyleLbl="bgShp" presStyleIdx="0" presStyleCnt="7"/>
      <dgm:spPr/>
    </dgm:pt>
    <dgm:pt modelId="{7F7D3648-CFFB-44B8-B9CA-B4FB91513A6F}" type="pres">
      <dgm:prSet presAssocID="{DEF4D8D1-6091-4771-83A7-6A78DFC66988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78371642-03F5-4C13-A446-E44F12045D97}" type="pres">
      <dgm:prSet presAssocID="{DEF4D8D1-6091-4771-83A7-6A78DFC66988}" presName="spaceRect" presStyleCnt="0"/>
      <dgm:spPr/>
    </dgm:pt>
    <dgm:pt modelId="{FC38B445-296D-43F7-B1F7-67F4BEEF380A}" type="pres">
      <dgm:prSet presAssocID="{DEF4D8D1-6091-4771-83A7-6A78DFC66988}" presName="textRect" presStyleLbl="revTx" presStyleIdx="0" presStyleCnt="7">
        <dgm:presLayoutVars>
          <dgm:chMax val="1"/>
          <dgm:chPref val="1"/>
        </dgm:presLayoutVars>
      </dgm:prSet>
      <dgm:spPr/>
    </dgm:pt>
    <dgm:pt modelId="{48C51DC0-2996-42AA-91EC-3CBE8295B7DD}" type="pres">
      <dgm:prSet presAssocID="{9943A0A6-81A4-4EB4-8E5E-D9039847AFCA}" presName="sibTrans" presStyleLbl="sibTrans2D1" presStyleIdx="0" presStyleCnt="0"/>
      <dgm:spPr/>
    </dgm:pt>
    <dgm:pt modelId="{8D33D626-0AF3-40D4-93C6-2CFB08CE19F1}" type="pres">
      <dgm:prSet presAssocID="{F5AF1A9C-FC74-4538-9542-EDFCA9234199}" presName="compNode" presStyleCnt="0"/>
      <dgm:spPr/>
    </dgm:pt>
    <dgm:pt modelId="{9FD3CC0A-863B-44BE-B5D3-D552B2619811}" type="pres">
      <dgm:prSet presAssocID="{F5AF1A9C-FC74-4538-9542-EDFCA9234199}" presName="iconBgRect" presStyleLbl="bgShp" presStyleIdx="1" presStyleCnt="7"/>
      <dgm:spPr/>
    </dgm:pt>
    <dgm:pt modelId="{BB8CB14A-DBAA-4D5A-B3B3-13EFDD83ABCC}" type="pres">
      <dgm:prSet presAssocID="{F5AF1A9C-FC74-4538-9542-EDFCA9234199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9424A344-B47F-4396-9CF9-9A57A30F777B}" type="pres">
      <dgm:prSet presAssocID="{F5AF1A9C-FC74-4538-9542-EDFCA9234199}" presName="spaceRect" presStyleCnt="0"/>
      <dgm:spPr/>
    </dgm:pt>
    <dgm:pt modelId="{F385CB7C-A70A-4F43-BF47-F53951C66BEC}" type="pres">
      <dgm:prSet presAssocID="{F5AF1A9C-FC74-4538-9542-EDFCA9234199}" presName="textRect" presStyleLbl="revTx" presStyleIdx="1" presStyleCnt="7">
        <dgm:presLayoutVars>
          <dgm:chMax val="1"/>
          <dgm:chPref val="1"/>
        </dgm:presLayoutVars>
      </dgm:prSet>
      <dgm:spPr/>
    </dgm:pt>
    <dgm:pt modelId="{D9FDACE9-6150-4FEB-B223-28EBA9A3FEDB}" type="pres">
      <dgm:prSet presAssocID="{5BFFCF28-D092-473D-8F60-DB5362564A3A}" presName="sibTrans" presStyleLbl="sibTrans2D1" presStyleIdx="0" presStyleCnt="0"/>
      <dgm:spPr/>
    </dgm:pt>
    <dgm:pt modelId="{DD39C7F1-3382-482B-A77C-8EE85DB32D0D}" type="pres">
      <dgm:prSet presAssocID="{4B667491-A0EF-4870-9AEE-80ACBEFA49A1}" presName="compNode" presStyleCnt="0"/>
      <dgm:spPr/>
    </dgm:pt>
    <dgm:pt modelId="{BC32DB5E-7F2A-4EBA-80A8-F0EE1E00890A}" type="pres">
      <dgm:prSet presAssocID="{4B667491-A0EF-4870-9AEE-80ACBEFA49A1}" presName="iconBgRect" presStyleLbl="bgShp" presStyleIdx="2" presStyleCnt="7"/>
      <dgm:spPr/>
    </dgm:pt>
    <dgm:pt modelId="{44DC16B1-F947-432B-A694-DE48EA626194}" type="pres">
      <dgm:prSet presAssocID="{4B667491-A0EF-4870-9AEE-80ACBEFA49A1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3C919DE3-4BF3-424A-8F91-921EE0F28232}" type="pres">
      <dgm:prSet presAssocID="{4B667491-A0EF-4870-9AEE-80ACBEFA49A1}" presName="spaceRect" presStyleCnt="0"/>
      <dgm:spPr/>
    </dgm:pt>
    <dgm:pt modelId="{E44198D9-2405-4678-8425-2F206D92FB6F}" type="pres">
      <dgm:prSet presAssocID="{4B667491-A0EF-4870-9AEE-80ACBEFA49A1}" presName="textRect" presStyleLbl="revTx" presStyleIdx="2" presStyleCnt="7">
        <dgm:presLayoutVars>
          <dgm:chMax val="1"/>
          <dgm:chPref val="1"/>
        </dgm:presLayoutVars>
      </dgm:prSet>
      <dgm:spPr/>
    </dgm:pt>
    <dgm:pt modelId="{79F0FBB9-D298-4036-AC48-58FE1DEED950}" type="pres">
      <dgm:prSet presAssocID="{8CD1B477-57EE-4B56-A28B-08B313302B82}" presName="sibTrans" presStyleLbl="sibTrans2D1" presStyleIdx="0" presStyleCnt="0"/>
      <dgm:spPr/>
    </dgm:pt>
    <dgm:pt modelId="{10E6C0FA-742A-42B6-9708-6C69E4A75D2C}" type="pres">
      <dgm:prSet presAssocID="{0705966E-1396-4424-A50D-B97C625CD871}" presName="compNode" presStyleCnt="0"/>
      <dgm:spPr/>
    </dgm:pt>
    <dgm:pt modelId="{1368DEDD-7F5B-475A-86ED-64FFFCEEA816}" type="pres">
      <dgm:prSet presAssocID="{0705966E-1396-4424-A50D-B97C625CD871}" presName="iconBgRect" presStyleLbl="bgShp" presStyleIdx="3" presStyleCnt="7"/>
      <dgm:spPr/>
    </dgm:pt>
    <dgm:pt modelId="{4A2AC7C1-40A4-4867-9387-48AE1B3CC0F1}" type="pres">
      <dgm:prSet presAssocID="{0705966E-1396-4424-A50D-B97C625CD871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AFD1BA95-74EC-4029-B3E6-E78C4179AF09}" type="pres">
      <dgm:prSet presAssocID="{0705966E-1396-4424-A50D-B97C625CD871}" presName="spaceRect" presStyleCnt="0"/>
      <dgm:spPr/>
    </dgm:pt>
    <dgm:pt modelId="{A1586FF5-0A6E-4906-9C9B-C4499A5E3F4D}" type="pres">
      <dgm:prSet presAssocID="{0705966E-1396-4424-A50D-B97C625CD871}" presName="textRect" presStyleLbl="revTx" presStyleIdx="3" presStyleCnt="7">
        <dgm:presLayoutVars>
          <dgm:chMax val="1"/>
          <dgm:chPref val="1"/>
        </dgm:presLayoutVars>
      </dgm:prSet>
      <dgm:spPr/>
    </dgm:pt>
    <dgm:pt modelId="{308B4A95-7D2B-4872-B9E5-B3565700F279}" type="pres">
      <dgm:prSet presAssocID="{929E7CEE-FF33-41F9-A469-8BA625BAD92D}" presName="sibTrans" presStyleLbl="sibTrans2D1" presStyleIdx="0" presStyleCnt="0"/>
      <dgm:spPr/>
    </dgm:pt>
    <dgm:pt modelId="{257BB3E8-E04A-44BE-8C9F-2BE815735908}" type="pres">
      <dgm:prSet presAssocID="{19CFCF97-3730-4A44-80B1-DAFDEEE5EB5A}" presName="compNode" presStyleCnt="0"/>
      <dgm:spPr/>
    </dgm:pt>
    <dgm:pt modelId="{CFB18326-6FE8-423B-A321-A7A1DC24EF78}" type="pres">
      <dgm:prSet presAssocID="{19CFCF97-3730-4A44-80B1-DAFDEEE5EB5A}" presName="iconBgRect" presStyleLbl="bgShp" presStyleIdx="4" presStyleCnt="7"/>
      <dgm:spPr/>
    </dgm:pt>
    <dgm:pt modelId="{1A9C4118-F66E-40D5-872F-6A7DB787C7FF}" type="pres">
      <dgm:prSet presAssocID="{19CFCF97-3730-4A44-80B1-DAFDEEE5EB5A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C2E702D0-60AF-4443-88D1-34455C07F2C4}" type="pres">
      <dgm:prSet presAssocID="{19CFCF97-3730-4A44-80B1-DAFDEEE5EB5A}" presName="spaceRect" presStyleCnt="0"/>
      <dgm:spPr/>
    </dgm:pt>
    <dgm:pt modelId="{6940FAAE-E052-44EE-800B-72707818A101}" type="pres">
      <dgm:prSet presAssocID="{19CFCF97-3730-4A44-80B1-DAFDEEE5EB5A}" presName="textRect" presStyleLbl="revTx" presStyleIdx="4" presStyleCnt="7">
        <dgm:presLayoutVars>
          <dgm:chMax val="1"/>
          <dgm:chPref val="1"/>
        </dgm:presLayoutVars>
      </dgm:prSet>
      <dgm:spPr/>
    </dgm:pt>
    <dgm:pt modelId="{67AE3019-1657-4D66-90DD-6C066C90983C}" type="pres">
      <dgm:prSet presAssocID="{FB40AD03-4387-46E7-A0AB-115D262C7F0C}" presName="sibTrans" presStyleLbl="sibTrans2D1" presStyleIdx="0" presStyleCnt="0"/>
      <dgm:spPr/>
    </dgm:pt>
    <dgm:pt modelId="{CCE359A0-CFC0-4A50-AC15-CC319897B0F8}" type="pres">
      <dgm:prSet presAssocID="{566E1217-DD23-4B0C-A849-35B41083F764}" presName="compNode" presStyleCnt="0"/>
      <dgm:spPr/>
    </dgm:pt>
    <dgm:pt modelId="{E91D947E-159D-4951-90F5-FA126B3A5E6F}" type="pres">
      <dgm:prSet presAssocID="{566E1217-DD23-4B0C-A849-35B41083F764}" presName="iconBgRect" presStyleLbl="bgShp" presStyleIdx="5" presStyleCnt="7"/>
      <dgm:spPr/>
    </dgm:pt>
    <dgm:pt modelId="{F0ECE4D4-FB32-45C2-ADC6-B7398D58A88C}" type="pres">
      <dgm:prSet presAssocID="{566E1217-DD23-4B0C-A849-35B41083F764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CE08EA08-432F-4283-AD4C-9953437A2E84}" type="pres">
      <dgm:prSet presAssocID="{566E1217-DD23-4B0C-A849-35B41083F764}" presName="spaceRect" presStyleCnt="0"/>
      <dgm:spPr/>
    </dgm:pt>
    <dgm:pt modelId="{5676F491-525C-4E32-BFFF-07A2E3CB3801}" type="pres">
      <dgm:prSet presAssocID="{566E1217-DD23-4B0C-A849-35B41083F764}" presName="textRect" presStyleLbl="revTx" presStyleIdx="5" presStyleCnt="7">
        <dgm:presLayoutVars>
          <dgm:chMax val="1"/>
          <dgm:chPref val="1"/>
        </dgm:presLayoutVars>
      </dgm:prSet>
      <dgm:spPr/>
    </dgm:pt>
    <dgm:pt modelId="{AED168C3-189B-4AEA-ABE9-497662FE7FED}" type="pres">
      <dgm:prSet presAssocID="{0D3A36C7-D976-4D01-99DD-E507B5083C45}" presName="sibTrans" presStyleLbl="sibTrans2D1" presStyleIdx="0" presStyleCnt="0"/>
      <dgm:spPr/>
    </dgm:pt>
    <dgm:pt modelId="{12694235-48C3-407F-B289-FC5B0202BBCE}" type="pres">
      <dgm:prSet presAssocID="{27CFA5D1-4C42-4AC4-81AF-F3B40242F1C8}" presName="compNode" presStyleCnt="0"/>
      <dgm:spPr/>
    </dgm:pt>
    <dgm:pt modelId="{0EF9D505-7444-46E4-9E00-8DC57FFA4AA9}" type="pres">
      <dgm:prSet presAssocID="{27CFA5D1-4C42-4AC4-81AF-F3B40242F1C8}" presName="iconBgRect" presStyleLbl="bgShp" presStyleIdx="6" presStyleCnt="7" custLinFactX="116704" custLinFactNeighborX="200000" custLinFactNeighborY="2575"/>
      <dgm:spPr/>
    </dgm:pt>
    <dgm:pt modelId="{81DFC774-B7FA-412E-B93C-A576785C5D81}" type="pres">
      <dgm:prSet presAssocID="{27CFA5D1-4C42-4AC4-81AF-F3B40242F1C8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7B6F4770-40F0-4CE4-8AEB-8040AD04239A}" type="pres">
      <dgm:prSet presAssocID="{27CFA5D1-4C42-4AC4-81AF-F3B40242F1C8}" presName="spaceRect" presStyleCnt="0"/>
      <dgm:spPr/>
    </dgm:pt>
    <dgm:pt modelId="{5792BEB9-8654-4C41-B24C-DD3302616B3C}" type="pres">
      <dgm:prSet presAssocID="{27CFA5D1-4C42-4AC4-81AF-F3B40242F1C8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27C80F0A-AECB-4930-B2BD-55FE8EDA739C}" srcId="{18340B92-EB9F-412E-99DD-6D6826FD09E6}" destId="{566E1217-DD23-4B0C-A849-35B41083F764}" srcOrd="5" destOrd="0" parTransId="{D4D152C0-27F5-46DD-B938-2C005AA8FC00}" sibTransId="{0D3A36C7-D976-4D01-99DD-E507B5083C45}"/>
    <dgm:cxn modelId="{F73A6A1E-9247-4811-91E0-8EC0ECA22845}" srcId="{18340B92-EB9F-412E-99DD-6D6826FD09E6}" destId="{F5AF1A9C-FC74-4538-9542-EDFCA9234199}" srcOrd="1" destOrd="0" parTransId="{BBFC6019-E52C-48FC-8F26-6E4D53071B07}" sibTransId="{5BFFCF28-D092-473D-8F60-DB5362564A3A}"/>
    <dgm:cxn modelId="{C20B7336-E4A5-4FEA-AD65-12A38389F169}" srcId="{18340B92-EB9F-412E-99DD-6D6826FD09E6}" destId="{DEF4D8D1-6091-4771-83A7-6A78DFC66988}" srcOrd="0" destOrd="0" parTransId="{9267C006-5375-4F09-9206-D2C8A4B76BD1}" sibTransId="{9943A0A6-81A4-4EB4-8E5E-D9039847AFCA}"/>
    <dgm:cxn modelId="{07F40D5F-6B77-49C7-902F-BCDDB0254700}" type="presOf" srcId="{929E7CEE-FF33-41F9-A469-8BA625BAD92D}" destId="{308B4A95-7D2B-4872-B9E5-B3565700F279}" srcOrd="0" destOrd="0" presId="urn:microsoft.com/office/officeart/2018/2/layout/IconCircleList"/>
    <dgm:cxn modelId="{5EC0B664-A630-4FDA-98E2-DE71E3B5885B}" type="presOf" srcId="{18340B92-EB9F-412E-99DD-6D6826FD09E6}" destId="{93CDFEAD-ED20-408E-8DCA-3F5E51B62695}" srcOrd="0" destOrd="0" presId="urn:microsoft.com/office/officeart/2018/2/layout/IconCircleList"/>
    <dgm:cxn modelId="{9514AD48-AE06-4196-B210-5AA52C04BCCE}" type="presOf" srcId="{0D3A36C7-D976-4D01-99DD-E507B5083C45}" destId="{AED168C3-189B-4AEA-ABE9-497662FE7FED}" srcOrd="0" destOrd="0" presId="urn:microsoft.com/office/officeart/2018/2/layout/IconCircleList"/>
    <dgm:cxn modelId="{BB23984B-4363-4A9D-8AE6-54635CAF32FF}" srcId="{18340B92-EB9F-412E-99DD-6D6826FD09E6}" destId="{4B667491-A0EF-4870-9AEE-80ACBEFA49A1}" srcOrd="2" destOrd="0" parTransId="{AFD7DDEF-AB63-4398-AC42-14064F7A0293}" sibTransId="{8CD1B477-57EE-4B56-A28B-08B313302B82}"/>
    <dgm:cxn modelId="{2ABD1A71-2BA6-49F6-8A85-B8AB039813FA}" srcId="{18340B92-EB9F-412E-99DD-6D6826FD09E6}" destId="{19CFCF97-3730-4A44-80B1-DAFDEEE5EB5A}" srcOrd="4" destOrd="0" parTransId="{2AB29754-E7C7-4B36-B942-BD92ACDD446B}" sibTransId="{FB40AD03-4387-46E7-A0AB-115D262C7F0C}"/>
    <dgm:cxn modelId="{FAADF47A-D929-4E19-AC5E-F05FEE7528F8}" type="presOf" srcId="{9943A0A6-81A4-4EB4-8E5E-D9039847AFCA}" destId="{48C51DC0-2996-42AA-91EC-3CBE8295B7DD}" srcOrd="0" destOrd="0" presId="urn:microsoft.com/office/officeart/2018/2/layout/IconCircleList"/>
    <dgm:cxn modelId="{CD9C378F-BCDE-4917-A7A4-35660898F38C}" type="presOf" srcId="{27CFA5D1-4C42-4AC4-81AF-F3B40242F1C8}" destId="{5792BEB9-8654-4C41-B24C-DD3302616B3C}" srcOrd="0" destOrd="0" presId="urn:microsoft.com/office/officeart/2018/2/layout/IconCircleList"/>
    <dgm:cxn modelId="{22F4B8A7-2D78-4202-9603-C231958E7F09}" type="presOf" srcId="{19CFCF97-3730-4A44-80B1-DAFDEEE5EB5A}" destId="{6940FAAE-E052-44EE-800B-72707818A101}" srcOrd="0" destOrd="0" presId="urn:microsoft.com/office/officeart/2018/2/layout/IconCircleList"/>
    <dgm:cxn modelId="{A05063B3-293F-4B1B-AA66-F6108545602E}" srcId="{18340B92-EB9F-412E-99DD-6D6826FD09E6}" destId="{27CFA5D1-4C42-4AC4-81AF-F3B40242F1C8}" srcOrd="6" destOrd="0" parTransId="{E748C05A-7D0E-4A7C-BD59-F1AF872545D2}" sibTransId="{672C169E-5ED9-4879-AC02-F93435055258}"/>
    <dgm:cxn modelId="{080DD5B3-D753-4F98-805D-9622273B4393}" type="presOf" srcId="{566E1217-DD23-4B0C-A849-35B41083F764}" destId="{5676F491-525C-4E32-BFFF-07A2E3CB3801}" srcOrd="0" destOrd="0" presId="urn:microsoft.com/office/officeart/2018/2/layout/IconCircleList"/>
    <dgm:cxn modelId="{375D06B7-8F66-4D5F-8223-66F2AA913584}" type="presOf" srcId="{FB40AD03-4387-46E7-A0AB-115D262C7F0C}" destId="{67AE3019-1657-4D66-90DD-6C066C90983C}" srcOrd="0" destOrd="0" presId="urn:microsoft.com/office/officeart/2018/2/layout/IconCircleList"/>
    <dgm:cxn modelId="{9B8CE1B9-5CAA-4CF6-A220-16AA94ABB9D2}" type="presOf" srcId="{F5AF1A9C-FC74-4538-9542-EDFCA9234199}" destId="{F385CB7C-A70A-4F43-BF47-F53951C66BEC}" srcOrd="0" destOrd="0" presId="urn:microsoft.com/office/officeart/2018/2/layout/IconCircleList"/>
    <dgm:cxn modelId="{60C8B9BA-FCDF-4F89-9A49-FD134E577759}" type="presOf" srcId="{4B667491-A0EF-4870-9AEE-80ACBEFA49A1}" destId="{E44198D9-2405-4678-8425-2F206D92FB6F}" srcOrd="0" destOrd="0" presId="urn:microsoft.com/office/officeart/2018/2/layout/IconCircleList"/>
    <dgm:cxn modelId="{57242EBE-E072-42C2-AE2C-685CC5B996F4}" srcId="{18340B92-EB9F-412E-99DD-6D6826FD09E6}" destId="{0705966E-1396-4424-A50D-B97C625CD871}" srcOrd="3" destOrd="0" parTransId="{CD99DE6E-31EB-493B-B69A-F341211A390B}" sibTransId="{929E7CEE-FF33-41F9-A469-8BA625BAD92D}"/>
    <dgm:cxn modelId="{3DE0C1C5-57C9-4488-82E2-C264FC49630E}" type="presOf" srcId="{5BFFCF28-D092-473D-8F60-DB5362564A3A}" destId="{D9FDACE9-6150-4FEB-B223-28EBA9A3FEDB}" srcOrd="0" destOrd="0" presId="urn:microsoft.com/office/officeart/2018/2/layout/IconCircleList"/>
    <dgm:cxn modelId="{EE6898DB-8C24-46DF-BF0C-6878F0CDEF68}" type="presOf" srcId="{0705966E-1396-4424-A50D-B97C625CD871}" destId="{A1586FF5-0A6E-4906-9C9B-C4499A5E3F4D}" srcOrd="0" destOrd="0" presId="urn:microsoft.com/office/officeart/2018/2/layout/IconCircleList"/>
    <dgm:cxn modelId="{5C4693E2-7123-4B41-9DDB-70589402CE24}" type="presOf" srcId="{8CD1B477-57EE-4B56-A28B-08B313302B82}" destId="{79F0FBB9-D298-4036-AC48-58FE1DEED950}" srcOrd="0" destOrd="0" presId="urn:microsoft.com/office/officeart/2018/2/layout/IconCircleList"/>
    <dgm:cxn modelId="{D13F33F9-3E4F-44EE-8C3B-23FF5340453A}" type="presOf" srcId="{DEF4D8D1-6091-4771-83A7-6A78DFC66988}" destId="{FC38B445-296D-43F7-B1F7-67F4BEEF380A}" srcOrd="0" destOrd="0" presId="urn:microsoft.com/office/officeart/2018/2/layout/IconCircleList"/>
    <dgm:cxn modelId="{6CBD4E8E-BCD1-42A5-9FB4-1E3447DE959F}" type="presParOf" srcId="{93CDFEAD-ED20-408E-8DCA-3F5E51B62695}" destId="{89BA6480-A610-4A28-93D6-2E66D7C27BCA}" srcOrd="0" destOrd="0" presId="urn:microsoft.com/office/officeart/2018/2/layout/IconCircleList"/>
    <dgm:cxn modelId="{B3327460-AB8E-4229-8DC1-346A9FA934B1}" type="presParOf" srcId="{89BA6480-A610-4A28-93D6-2E66D7C27BCA}" destId="{9869010A-6B52-4099-8149-F8171177781B}" srcOrd="0" destOrd="0" presId="urn:microsoft.com/office/officeart/2018/2/layout/IconCircleList"/>
    <dgm:cxn modelId="{584EB8FC-3ECF-4FFB-AF72-1502E9FE3E3D}" type="presParOf" srcId="{9869010A-6B52-4099-8149-F8171177781B}" destId="{5C38DA11-E072-4FBC-91B0-72C174F9F730}" srcOrd="0" destOrd="0" presId="urn:microsoft.com/office/officeart/2018/2/layout/IconCircleList"/>
    <dgm:cxn modelId="{757EF10F-0489-4B13-BA2E-9AF7FD39AAFD}" type="presParOf" srcId="{9869010A-6B52-4099-8149-F8171177781B}" destId="{7F7D3648-CFFB-44B8-B9CA-B4FB91513A6F}" srcOrd="1" destOrd="0" presId="urn:microsoft.com/office/officeart/2018/2/layout/IconCircleList"/>
    <dgm:cxn modelId="{785FD0BB-3A94-4E04-A933-761E62BAFD6A}" type="presParOf" srcId="{9869010A-6B52-4099-8149-F8171177781B}" destId="{78371642-03F5-4C13-A446-E44F12045D97}" srcOrd="2" destOrd="0" presId="urn:microsoft.com/office/officeart/2018/2/layout/IconCircleList"/>
    <dgm:cxn modelId="{FBF15ACF-1846-4FE4-854F-ECADE02FBD00}" type="presParOf" srcId="{9869010A-6B52-4099-8149-F8171177781B}" destId="{FC38B445-296D-43F7-B1F7-67F4BEEF380A}" srcOrd="3" destOrd="0" presId="urn:microsoft.com/office/officeart/2018/2/layout/IconCircleList"/>
    <dgm:cxn modelId="{0034B75E-0603-476A-8500-B0A6D36373BD}" type="presParOf" srcId="{89BA6480-A610-4A28-93D6-2E66D7C27BCA}" destId="{48C51DC0-2996-42AA-91EC-3CBE8295B7DD}" srcOrd="1" destOrd="0" presId="urn:microsoft.com/office/officeart/2018/2/layout/IconCircleList"/>
    <dgm:cxn modelId="{8786C4ED-52B0-4350-A284-31F4F7754ECF}" type="presParOf" srcId="{89BA6480-A610-4A28-93D6-2E66D7C27BCA}" destId="{8D33D626-0AF3-40D4-93C6-2CFB08CE19F1}" srcOrd="2" destOrd="0" presId="urn:microsoft.com/office/officeart/2018/2/layout/IconCircleList"/>
    <dgm:cxn modelId="{3F841C60-780A-43B4-B2DC-F61D94EA63C8}" type="presParOf" srcId="{8D33D626-0AF3-40D4-93C6-2CFB08CE19F1}" destId="{9FD3CC0A-863B-44BE-B5D3-D552B2619811}" srcOrd="0" destOrd="0" presId="urn:microsoft.com/office/officeart/2018/2/layout/IconCircleList"/>
    <dgm:cxn modelId="{6F8BD30B-CBF4-448B-8F45-03DE04898B77}" type="presParOf" srcId="{8D33D626-0AF3-40D4-93C6-2CFB08CE19F1}" destId="{BB8CB14A-DBAA-4D5A-B3B3-13EFDD83ABCC}" srcOrd="1" destOrd="0" presId="urn:microsoft.com/office/officeart/2018/2/layout/IconCircleList"/>
    <dgm:cxn modelId="{BB7496FB-2F3B-4D17-960D-5A1BDCAB863A}" type="presParOf" srcId="{8D33D626-0AF3-40D4-93C6-2CFB08CE19F1}" destId="{9424A344-B47F-4396-9CF9-9A57A30F777B}" srcOrd="2" destOrd="0" presId="urn:microsoft.com/office/officeart/2018/2/layout/IconCircleList"/>
    <dgm:cxn modelId="{BC62C89E-67D3-4488-8AFA-C39996C88703}" type="presParOf" srcId="{8D33D626-0AF3-40D4-93C6-2CFB08CE19F1}" destId="{F385CB7C-A70A-4F43-BF47-F53951C66BEC}" srcOrd="3" destOrd="0" presId="urn:microsoft.com/office/officeart/2018/2/layout/IconCircleList"/>
    <dgm:cxn modelId="{5978ABFB-FC48-4DCD-8D8B-E344EA29CBF4}" type="presParOf" srcId="{89BA6480-A610-4A28-93D6-2E66D7C27BCA}" destId="{D9FDACE9-6150-4FEB-B223-28EBA9A3FEDB}" srcOrd="3" destOrd="0" presId="urn:microsoft.com/office/officeart/2018/2/layout/IconCircleList"/>
    <dgm:cxn modelId="{8453B99B-3A12-4FDF-9F81-463667187AC2}" type="presParOf" srcId="{89BA6480-A610-4A28-93D6-2E66D7C27BCA}" destId="{DD39C7F1-3382-482B-A77C-8EE85DB32D0D}" srcOrd="4" destOrd="0" presId="urn:microsoft.com/office/officeart/2018/2/layout/IconCircleList"/>
    <dgm:cxn modelId="{F33ABB81-9340-4570-B0C3-7939A18EBD19}" type="presParOf" srcId="{DD39C7F1-3382-482B-A77C-8EE85DB32D0D}" destId="{BC32DB5E-7F2A-4EBA-80A8-F0EE1E00890A}" srcOrd="0" destOrd="0" presId="urn:microsoft.com/office/officeart/2018/2/layout/IconCircleList"/>
    <dgm:cxn modelId="{EEDFF6EF-5CD1-4401-AD83-AC063B8CADFC}" type="presParOf" srcId="{DD39C7F1-3382-482B-A77C-8EE85DB32D0D}" destId="{44DC16B1-F947-432B-A694-DE48EA626194}" srcOrd="1" destOrd="0" presId="urn:microsoft.com/office/officeart/2018/2/layout/IconCircleList"/>
    <dgm:cxn modelId="{B1B17D57-E52C-4A93-9B6F-8B0F0A96CBFF}" type="presParOf" srcId="{DD39C7F1-3382-482B-A77C-8EE85DB32D0D}" destId="{3C919DE3-4BF3-424A-8F91-921EE0F28232}" srcOrd="2" destOrd="0" presId="urn:microsoft.com/office/officeart/2018/2/layout/IconCircleList"/>
    <dgm:cxn modelId="{46F5A11D-DE96-424E-9174-744B746742A3}" type="presParOf" srcId="{DD39C7F1-3382-482B-A77C-8EE85DB32D0D}" destId="{E44198D9-2405-4678-8425-2F206D92FB6F}" srcOrd="3" destOrd="0" presId="urn:microsoft.com/office/officeart/2018/2/layout/IconCircleList"/>
    <dgm:cxn modelId="{54F15871-9172-4CEB-9AF3-F1220382527C}" type="presParOf" srcId="{89BA6480-A610-4A28-93D6-2E66D7C27BCA}" destId="{79F0FBB9-D298-4036-AC48-58FE1DEED950}" srcOrd="5" destOrd="0" presId="urn:microsoft.com/office/officeart/2018/2/layout/IconCircleList"/>
    <dgm:cxn modelId="{34C6EE43-F44D-4EBE-828F-1937F6E67901}" type="presParOf" srcId="{89BA6480-A610-4A28-93D6-2E66D7C27BCA}" destId="{10E6C0FA-742A-42B6-9708-6C69E4A75D2C}" srcOrd="6" destOrd="0" presId="urn:microsoft.com/office/officeart/2018/2/layout/IconCircleList"/>
    <dgm:cxn modelId="{93F57D0B-59C3-4869-9CF0-4EEBD9A6B111}" type="presParOf" srcId="{10E6C0FA-742A-42B6-9708-6C69E4A75D2C}" destId="{1368DEDD-7F5B-475A-86ED-64FFFCEEA816}" srcOrd="0" destOrd="0" presId="urn:microsoft.com/office/officeart/2018/2/layout/IconCircleList"/>
    <dgm:cxn modelId="{09D53BE7-15E1-48E5-A65A-F814349F1940}" type="presParOf" srcId="{10E6C0FA-742A-42B6-9708-6C69E4A75D2C}" destId="{4A2AC7C1-40A4-4867-9387-48AE1B3CC0F1}" srcOrd="1" destOrd="0" presId="urn:microsoft.com/office/officeart/2018/2/layout/IconCircleList"/>
    <dgm:cxn modelId="{D6B2CE80-FCB8-4B05-B787-F9B20E6D9624}" type="presParOf" srcId="{10E6C0FA-742A-42B6-9708-6C69E4A75D2C}" destId="{AFD1BA95-74EC-4029-B3E6-E78C4179AF09}" srcOrd="2" destOrd="0" presId="urn:microsoft.com/office/officeart/2018/2/layout/IconCircleList"/>
    <dgm:cxn modelId="{F5B6DA7C-3FAF-4AE7-9471-2820C2AEBE61}" type="presParOf" srcId="{10E6C0FA-742A-42B6-9708-6C69E4A75D2C}" destId="{A1586FF5-0A6E-4906-9C9B-C4499A5E3F4D}" srcOrd="3" destOrd="0" presId="urn:microsoft.com/office/officeart/2018/2/layout/IconCircleList"/>
    <dgm:cxn modelId="{18AB42EB-505A-4C3D-B72B-A069745139F8}" type="presParOf" srcId="{89BA6480-A610-4A28-93D6-2E66D7C27BCA}" destId="{308B4A95-7D2B-4872-B9E5-B3565700F279}" srcOrd="7" destOrd="0" presId="urn:microsoft.com/office/officeart/2018/2/layout/IconCircleList"/>
    <dgm:cxn modelId="{4E459CDE-FE83-461C-89C8-953EA7550025}" type="presParOf" srcId="{89BA6480-A610-4A28-93D6-2E66D7C27BCA}" destId="{257BB3E8-E04A-44BE-8C9F-2BE815735908}" srcOrd="8" destOrd="0" presId="urn:microsoft.com/office/officeart/2018/2/layout/IconCircleList"/>
    <dgm:cxn modelId="{3C023096-4D60-4BD1-A842-733CCC9F10A0}" type="presParOf" srcId="{257BB3E8-E04A-44BE-8C9F-2BE815735908}" destId="{CFB18326-6FE8-423B-A321-A7A1DC24EF78}" srcOrd="0" destOrd="0" presId="urn:microsoft.com/office/officeart/2018/2/layout/IconCircleList"/>
    <dgm:cxn modelId="{A979BE81-A7C4-4731-AF6A-6EF009F24AF1}" type="presParOf" srcId="{257BB3E8-E04A-44BE-8C9F-2BE815735908}" destId="{1A9C4118-F66E-40D5-872F-6A7DB787C7FF}" srcOrd="1" destOrd="0" presId="urn:microsoft.com/office/officeart/2018/2/layout/IconCircleList"/>
    <dgm:cxn modelId="{CAA8C0FD-044D-4E80-A516-5B1467A31A81}" type="presParOf" srcId="{257BB3E8-E04A-44BE-8C9F-2BE815735908}" destId="{C2E702D0-60AF-4443-88D1-34455C07F2C4}" srcOrd="2" destOrd="0" presId="urn:microsoft.com/office/officeart/2018/2/layout/IconCircleList"/>
    <dgm:cxn modelId="{F3D042DA-47C7-4013-AC0D-2D9FA84353CB}" type="presParOf" srcId="{257BB3E8-E04A-44BE-8C9F-2BE815735908}" destId="{6940FAAE-E052-44EE-800B-72707818A101}" srcOrd="3" destOrd="0" presId="urn:microsoft.com/office/officeart/2018/2/layout/IconCircleList"/>
    <dgm:cxn modelId="{1B62B7CA-93A9-42C4-AC07-D91C6FC49583}" type="presParOf" srcId="{89BA6480-A610-4A28-93D6-2E66D7C27BCA}" destId="{67AE3019-1657-4D66-90DD-6C066C90983C}" srcOrd="9" destOrd="0" presId="urn:microsoft.com/office/officeart/2018/2/layout/IconCircleList"/>
    <dgm:cxn modelId="{2C5DEC37-19C9-416D-8296-E2A484A15F62}" type="presParOf" srcId="{89BA6480-A610-4A28-93D6-2E66D7C27BCA}" destId="{CCE359A0-CFC0-4A50-AC15-CC319897B0F8}" srcOrd="10" destOrd="0" presId="urn:microsoft.com/office/officeart/2018/2/layout/IconCircleList"/>
    <dgm:cxn modelId="{C7ADD143-6F26-4DD1-9B60-2FEF3B955EE5}" type="presParOf" srcId="{CCE359A0-CFC0-4A50-AC15-CC319897B0F8}" destId="{E91D947E-159D-4951-90F5-FA126B3A5E6F}" srcOrd="0" destOrd="0" presId="urn:microsoft.com/office/officeart/2018/2/layout/IconCircleList"/>
    <dgm:cxn modelId="{1E1A8E23-0207-4F17-9388-609551C95A79}" type="presParOf" srcId="{CCE359A0-CFC0-4A50-AC15-CC319897B0F8}" destId="{F0ECE4D4-FB32-45C2-ADC6-B7398D58A88C}" srcOrd="1" destOrd="0" presId="urn:microsoft.com/office/officeart/2018/2/layout/IconCircleList"/>
    <dgm:cxn modelId="{88B0D2A5-7214-4D10-91C6-48BA5884502A}" type="presParOf" srcId="{CCE359A0-CFC0-4A50-AC15-CC319897B0F8}" destId="{CE08EA08-432F-4283-AD4C-9953437A2E84}" srcOrd="2" destOrd="0" presId="urn:microsoft.com/office/officeart/2018/2/layout/IconCircleList"/>
    <dgm:cxn modelId="{D491E0D0-115F-4C97-ACB3-D154090CC46A}" type="presParOf" srcId="{CCE359A0-CFC0-4A50-AC15-CC319897B0F8}" destId="{5676F491-525C-4E32-BFFF-07A2E3CB3801}" srcOrd="3" destOrd="0" presId="urn:microsoft.com/office/officeart/2018/2/layout/IconCircleList"/>
    <dgm:cxn modelId="{49153309-949D-4370-A7B2-E345DEFCCCB7}" type="presParOf" srcId="{89BA6480-A610-4A28-93D6-2E66D7C27BCA}" destId="{AED168C3-189B-4AEA-ABE9-497662FE7FED}" srcOrd="11" destOrd="0" presId="urn:microsoft.com/office/officeart/2018/2/layout/IconCircleList"/>
    <dgm:cxn modelId="{B7E95969-D3EB-4E04-AF03-FD9094EEEA77}" type="presParOf" srcId="{89BA6480-A610-4A28-93D6-2E66D7C27BCA}" destId="{12694235-48C3-407F-B289-FC5B0202BBCE}" srcOrd="12" destOrd="0" presId="urn:microsoft.com/office/officeart/2018/2/layout/IconCircleList"/>
    <dgm:cxn modelId="{4E1CB0D9-9AC4-40B1-A029-ADF5B1072BD9}" type="presParOf" srcId="{12694235-48C3-407F-B289-FC5B0202BBCE}" destId="{0EF9D505-7444-46E4-9E00-8DC57FFA4AA9}" srcOrd="0" destOrd="0" presId="urn:microsoft.com/office/officeart/2018/2/layout/IconCircleList"/>
    <dgm:cxn modelId="{94648B1C-2978-42AB-8B12-A819DCDFB48C}" type="presParOf" srcId="{12694235-48C3-407F-B289-FC5B0202BBCE}" destId="{81DFC774-B7FA-412E-B93C-A576785C5D81}" srcOrd="1" destOrd="0" presId="urn:microsoft.com/office/officeart/2018/2/layout/IconCircleList"/>
    <dgm:cxn modelId="{443B1AF3-DFEB-4CAC-89CA-9E94CC3A8131}" type="presParOf" srcId="{12694235-48C3-407F-B289-FC5B0202BBCE}" destId="{7B6F4770-40F0-4CE4-8AEB-8040AD04239A}" srcOrd="2" destOrd="0" presId="urn:microsoft.com/office/officeart/2018/2/layout/IconCircleList"/>
    <dgm:cxn modelId="{2EF693BC-A4C0-460F-97C9-18316C4D8BCB}" type="presParOf" srcId="{12694235-48C3-407F-B289-FC5B0202BBCE}" destId="{5792BEB9-8654-4C41-B24C-DD3302616B3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C2C5D28-A1D0-496C-A3FD-D8EB0654FE2C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08A0F2A-2D50-4918-A05A-296EAAB0FEE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Personal Specifications 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C94D9B-0F2F-4A30-B67F-B472DC8F8131}" type="parTrans" cxnId="{CC31C3F9-D563-433A-9093-52E1273CA840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354BF7A-B7ED-4CD7-8246-71242D4D8F3F}" type="sibTrans" cxnId="{CC31C3F9-D563-433A-9093-52E1273CA840}">
      <dgm:prSet custT="1"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2D9C51F-3B62-4F8D-8059-3F20DFAD8B6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Essential: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D179850-3DBC-4B1D-918E-1905A71AAC1D}" type="parTrans" cxnId="{2B1C2613-9B83-4C98-9712-4D49FCFC708C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CA4C349-6068-494F-A76E-954425B4EBC0}" type="sibTrans" cxnId="{2B1C2613-9B83-4C98-9712-4D49FCFC708C}">
      <dgm:prSet custT="1"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2EB7BF2-6B29-41C0-A385-CC2D1F7164C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A business/project management degree.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556D823-396E-447D-A0CF-DDB1B29F3814}" type="parTrans" cxnId="{A3B50375-2876-4CD1-8D51-91D96FD2EE4C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79CA765-DFB7-481E-BFFA-A36DAC57BF6E}" type="sibTrans" cxnId="{A3B50375-2876-4CD1-8D51-91D96FD2EE4C}">
      <dgm:prSet custT="1"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FE37892-DD1C-459F-B477-DFF8AF02F5F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Certified in PMP (Project Management Professional)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93668D5-550D-4C28-9A2F-D3E0D9B846B0}" type="parTrans" cxnId="{3C09EF84-EFD1-4B6C-8AC4-B3450595BF9C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1A10312-1700-4536-86E4-34DB1C605EA3}" type="sibTrans" cxnId="{3C09EF84-EFD1-4B6C-8AC4-B3450595BF9C}">
      <dgm:prSet custT="1"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E35DDBA-5CBD-444A-8014-9E905DCEB9C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3-5 years of transformation project experience.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3FE2D3C-50F5-42CD-BF0F-35B64A520E8E}" type="parTrans" cxnId="{05FD9C30-0536-4403-B1B0-574813C14B35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B8215A3-163C-4646-B8B7-B8067501ACF8}" type="sibTrans" cxnId="{05FD9C30-0536-4403-B1B0-574813C14B35}">
      <dgm:prSet custT="1"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08E28F4-8A8E-4D9A-B181-A5869523A93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Excellent  leadership and communication abilities.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8334F36-76BD-4C28-9A7C-7DF0FF790BFB}" type="parTrans" cxnId="{674EE1A0-16C5-4213-9905-5BE688CE5D80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256AF47-1811-4CBE-B89F-8EB4E2F81163}" type="sibTrans" cxnId="{674EE1A0-16C5-4213-9905-5BE688CE5D80}">
      <dgm:prSet custT="1"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CFAA886-E49E-4450-A7A3-12CE536DAD9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Digital transformation experience.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EE72D09-BB9C-4325-A2AA-76397466771B}" type="parTrans" cxnId="{6758FB20-0F7E-4D11-A3BF-EBAD1536F79F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C1E4D02-369A-45CB-902E-F53D99B4FF44}" type="sibTrans" cxnId="{6758FB20-0F7E-4D11-A3BF-EBAD1536F79F}">
      <dgm:prSet custT="1"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496D761-1B0F-4146-8A39-1F54FF7ECCB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A management master’s degree.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35B6EC0-AD59-4D53-B753-9B9757107AF1}" type="parTrans" cxnId="{866D1587-4A6D-4138-8F7D-23B703DAAB28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5D06074-2788-44FE-9011-ED174EACAB8B}" type="sibTrans" cxnId="{866D1587-4A6D-4138-8F7D-23B703DAAB28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FAD5350-6E7E-4E81-9822-A7AD80949100}" type="pres">
      <dgm:prSet presAssocID="{1C2C5D28-A1D0-496C-A3FD-D8EB0654FE2C}" presName="root" presStyleCnt="0">
        <dgm:presLayoutVars>
          <dgm:dir/>
          <dgm:resizeHandles val="exact"/>
        </dgm:presLayoutVars>
      </dgm:prSet>
      <dgm:spPr/>
    </dgm:pt>
    <dgm:pt modelId="{EF8D0F42-9265-453C-A9D6-AA77BD479CD2}" type="pres">
      <dgm:prSet presAssocID="{208A0F2A-2D50-4918-A05A-296EAAB0FEE4}" presName="compNode" presStyleCnt="0"/>
      <dgm:spPr/>
    </dgm:pt>
    <dgm:pt modelId="{BCA1E767-7D1A-4869-8387-91C48F53DADA}" type="pres">
      <dgm:prSet presAssocID="{208A0F2A-2D50-4918-A05A-296EAAB0FEE4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D3B57121-6A3A-46A4-BFB1-CFD637E1AF86}" type="pres">
      <dgm:prSet presAssocID="{208A0F2A-2D50-4918-A05A-296EAAB0FEE4}" presName="spaceRect" presStyleCnt="0"/>
      <dgm:spPr/>
    </dgm:pt>
    <dgm:pt modelId="{403445B9-925C-4958-AC20-8A1239ED7CBE}" type="pres">
      <dgm:prSet presAssocID="{208A0F2A-2D50-4918-A05A-296EAAB0FEE4}" presName="textRect" presStyleLbl="revTx" presStyleIdx="0" presStyleCnt="8" custScaleX="145887">
        <dgm:presLayoutVars>
          <dgm:chMax val="1"/>
          <dgm:chPref val="1"/>
        </dgm:presLayoutVars>
      </dgm:prSet>
      <dgm:spPr/>
    </dgm:pt>
    <dgm:pt modelId="{00C4E0C7-E121-4CDB-A9B3-D42FA95F34FD}" type="pres">
      <dgm:prSet presAssocID="{C354BF7A-B7ED-4CD7-8246-71242D4D8F3F}" presName="sibTrans" presStyleCnt="0"/>
      <dgm:spPr/>
    </dgm:pt>
    <dgm:pt modelId="{0F9E4D0D-4D2C-421E-8B88-9E166F538114}" type="pres">
      <dgm:prSet presAssocID="{D2D9C51F-3B62-4F8D-8059-3F20DFAD8B66}" presName="compNode" presStyleCnt="0"/>
      <dgm:spPr/>
    </dgm:pt>
    <dgm:pt modelId="{77FEB057-448B-46C2-A827-8319C7BC1555}" type="pres">
      <dgm:prSet presAssocID="{D2D9C51F-3B62-4F8D-8059-3F20DFAD8B66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dy Builder"/>
        </a:ext>
      </dgm:extLst>
    </dgm:pt>
    <dgm:pt modelId="{B7B27B4E-95D9-4C14-A750-BAC52659F4E2}" type="pres">
      <dgm:prSet presAssocID="{D2D9C51F-3B62-4F8D-8059-3F20DFAD8B66}" presName="spaceRect" presStyleCnt="0"/>
      <dgm:spPr/>
    </dgm:pt>
    <dgm:pt modelId="{295D6875-B107-4E5A-904D-BF0027DA638F}" type="pres">
      <dgm:prSet presAssocID="{D2D9C51F-3B62-4F8D-8059-3F20DFAD8B66}" presName="textRect" presStyleLbl="revTx" presStyleIdx="1" presStyleCnt="8">
        <dgm:presLayoutVars>
          <dgm:chMax val="1"/>
          <dgm:chPref val="1"/>
        </dgm:presLayoutVars>
      </dgm:prSet>
      <dgm:spPr/>
    </dgm:pt>
    <dgm:pt modelId="{572876EF-1FC7-495D-8146-654547A372DD}" type="pres">
      <dgm:prSet presAssocID="{BCA4C349-6068-494F-A76E-954425B4EBC0}" presName="sibTrans" presStyleCnt="0"/>
      <dgm:spPr/>
    </dgm:pt>
    <dgm:pt modelId="{25B496FA-307E-4671-BCF8-6033F0B69396}" type="pres">
      <dgm:prSet presAssocID="{E2EB7BF2-6B29-41C0-A385-CC2D1F7164C4}" presName="compNode" presStyleCnt="0"/>
      <dgm:spPr/>
    </dgm:pt>
    <dgm:pt modelId="{3B46BFFC-9347-4B9F-8CFF-CB5FE6760E9B}" type="pres">
      <dgm:prSet presAssocID="{E2EB7BF2-6B29-41C0-A385-CC2D1F7164C4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193CF158-9440-4C1F-8BCE-BED8322497AE}" type="pres">
      <dgm:prSet presAssocID="{E2EB7BF2-6B29-41C0-A385-CC2D1F7164C4}" presName="spaceRect" presStyleCnt="0"/>
      <dgm:spPr/>
    </dgm:pt>
    <dgm:pt modelId="{DEDEB965-D2CC-4A40-B37B-DE9A8923474D}" type="pres">
      <dgm:prSet presAssocID="{E2EB7BF2-6B29-41C0-A385-CC2D1F7164C4}" presName="textRect" presStyleLbl="revTx" presStyleIdx="2" presStyleCnt="8">
        <dgm:presLayoutVars>
          <dgm:chMax val="1"/>
          <dgm:chPref val="1"/>
        </dgm:presLayoutVars>
      </dgm:prSet>
      <dgm:spPr/>
    </dgm:pt>
    <dgm:pt modelId="{ABD60B24-6AED-447D-8AA0-0E6D58B1F64C}" type="pres">
      <dgm:prSet presAssocID="{379CA765-DFB7-481E-BFFA-A36DAC57BF6E}" presName="sibTrans" presStyleCnt="0"/>
      <dgm:spPr/>
    </dgm:pt>
    <dgm:pt modelId="{FBC79E6C-B925-4804-B843-2A41435850A3}" type="pres">
      <dgm:prSet presAssocID="{5FE37892-DD1C-459F-B477-DFF8AF02F5FE}" presName="compNode" presStyleCnt="0"/>
      <dgm:spPr/>
    </dgm:pt>
    <dgm:pt modelId="{1773D276-02F7-40A4-A5F1-1FFA0FD7DFC4}" type="pres">
      <dgm:prSet presAssocID="{5FE37892-DD1C-459F-B477-DFF8AF02F5FE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346DA12F-8D67-4089-B6BC-D128958E0E41}" type="pres">
      <dgm:prSet presAssocID="{5FE37892-DD1C-459F-B477-DFF8AF02F5FE}" presName="spaceRect" presStyleCnt="0"/>
      <dgm:spPr/>
    </dgm:pt>
    <dgm:pt modelId="{5CF5A55E-1905-4D4C-BC18-6BE2B796A0AC}" type="pres">
      <dgm:prSet presAssocID="{5FE37892-DD1C-459F-B477-DFF8AF02F5FE}" presName="textRect" presStyleLbl="revTx" presStyleIdx="3" presStyleCnt="8">
        <dgm:presLayoutVars>
          <dgm:chMax val="1"/>
          <dgm:chPref val="1"/>
        </dgm:presLayoutVars>
      </dgm:prSet>
      <dgm:spPr/>
    </dgm:pt>
    <dgm:pt modelId="{C135F305-DE01-4EA1-AF40-23E97B2583C3}" type="pres">
      <dgm:prSet presAssocID="{B1A10312-1700-4536-86E4-34DB1C605EA3}" presName="sibTrans" presStyleCnt="0"/>
      <dgm:spPr/>
    </dgm:pt>
    <dgm:pt modelId="{42D77ED7-248D-4AB4-8AD8-496B2A402138}" type="pres">
      <dgm:prSet presAssocID="{BE35DDBA-5CBD-444A-8014-9E905DCEB9C9}" presName="compNode" presStyleCnt="0"/>
      <dgm:spPr/>
    </dgm:pt>
    <dgm:pt modelId="{33446555-C86D-494A-B0F1-08F6BC3EF751}" type="pres">
      <dgm:prSet presAssocID="{BE35DDBA-5CBD-444A-8014-9E905DCEB9C9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48E1C020-A5D9-4CB5-8146-2B11A4AF3C85}" type="pres">
      <dgm:prSet presAssocID="{BE35DDBA-5CBD-444A-8014-9E905DCEB9C9}" presName="spaceRect" presStyleCnt="0"/>
      <dgm:spPr/>
    </dgm:pt>
    <dgm:pt modelId="{F5A5649A-2D35-4AE0-987C-82FDADD2A3CA}" type="pres">
      <dgm:prSet presAssocID="{BE35DDBA-5CBD-444A-8014-9E905DCEB9C9}" presName="textRect" presStyleLbl="revTx" presStyleIdx="4" presStyleCnt="8">
        <dgm:presLayoutVars>
          <dgm:chMax val="1"/>
          <dgm:chPref val="1"/>
        </dgm:presLayoutVars>
      </dgm:prSet>
      <dgm:spPr/>
    </dgm:pt>
    <dgm:pt modelId="{E00731D3-A1F1-46B5-9BAB-943A5338E5C1}" type="pres">
      <dgm:prSet presAssocID="{3B8215A3-163C-4646-B8B7-B8067501ACF8}" presName="sibTrans" presStyleCnt="0"/>
      <dgm:spPr/>
    </dgm:pt>
    <dgm:pt modelId="{B8084850-18A5-4053-8C11-B363E8951537}" type="pres">
      <dgm:prSet presAssocID="{E08E28F4-8A8E-4D9A-B181-A5869523A936}" presName="compNode" presStyleCnt="0"/>
      <dgm:spPr/>
    </dgm:pt>
    <dgm:pt modelId="{C7916976-CE49-4FEB-9FB9-70F9D71F8430}" type="pres">
      <dgm:prSet presAssocID="{E08E28F4-8A8E-4D9A-B181-A5869523A936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4E70D708-6A7C-49C0-9B44-D91B3F365151}" type="pres">
      <dgm:prSet presAssocID="{E08E28F4-8A8E-4D9A-B181-A5869523A936}" presName="spaceRect" presStyleCnt="0"/>
      <dgm:spPr/>
    </dgm:pt>
    <dgm:pt modelId="{5910DFBB-E1BA-429E-9582-A562AAD9F450}" type="pres">
      <dgm:prSet presAssocID="{E08E28F4-8A8E-4D9A-B181-A5869523A936}" presName="textRect" presStyleLbl="revTx" presStyleIdx="5" presStyleCnt="8">
        <dgm:presLayoutVars>
          <dgm:chMax val="1"/>
          <dgm:chPref val="1"/>
        </dgm:presLayoutVars>
      </dgm:prSet>
      <dgm:spPr/>
    </dgm:pt>
    <dgm:pt modelId="{9A31E196-CF43-4E00-A0E0-8796814A8CA2}" type="pres">
      <dgm:prSet presAssocID="{E256AF47-1811-4CBE-B89F-8EB4E2F81163}" presName="sibTrans" presStyleCnt="0"/>
      <dgm:spPr/>
    </dgm:pt>
    <dgm:pt modelId="{173077F4-F429-4920-860C-3692361FBC1C}" type="pres">
      <dgm:prSet presAssocID="{7CFAA886-E49E-4450-A7A3-12CE536DAD92}" presName="compNode" presStyleCnt="0"/>
      <dgm:spPr/>
    </dgm:pt>
    <dgm:pt modelId="{E3CDDDEB-FB77-4218-9D05-1A50F0597664}" type="pres">
      <dgm:prSet presAssocID="{7CFAA886-E49E-4450-A7A3-12CE536DAD92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D8E4F299-F6F7-4AF5-B383-F96A9C2731E8}" type="pres">
      <dgm:prSet presAssocID="{7CFAA886-E49E-4450-A7A3-12CE536DAD92}" presName="spaceRect" presStyleCnt="0"/>
      <dgm:spPr/>
    </dgm:pt>
    <dgm:pt modelId="{7CAC8B45-B72C-4E7F-8FF6-24C98BA468D6}" type="pres">
      <dgm:prSet presAssocID="{7CFAA886-E49E-4450-A7A3-12CE536DAD92}" presName="textRect" presStyleLbl="revTx" presStyleIdx="6" presStyleCnt="8">
        <dgm:presLayoutVars>
          <dgm:chMax val="1"/>
          <dgm:chPref val="1"/>
        </dgm:presLayoutVars>
      </dgm:prSet>
      <dgm:spPr/>
    </dgm:pt>
    <dgm:pt modelId="{65F629EC-40EC-4A8C-82FD-9DC19A40BE6E}" type="pres">
      <dgm:prSet presAssocID="{EC1E4D02-369A-45CB-902E-F53D99B4FF44}" presName="sibTrans" presStyleCnt="0"/>
      <dgm:spPr/>
    </dgm:pt>
    <dgm:pt modelId="{329C048E-D4E5-459A-9AC1-2AA6BE427D3E}" type="pres">
      <dgm:prSet presAssocID="{E496D761-1B0F-4146-8A39-1F54FF7ECCBE}" presName="compNode" presStyleCnt="0"/>
      <dgm:spPr/>
    </dgm:pt>
    <dgm:pt modelId="{843F24DC-8124-4541-A4F8-09D0D523C3B6}" type="pres">
      <dgm:prSet presAssocID="{E496D761-1B0F-4146-8A39-1F54FF7ECCBE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"/>
        </a:ext>
      </dgm:extLst>
    </dgm:pt>
    <dgm:pt modelId="{F4B80E54-933C-4802-9DE4-9189714300F8}" type="pres">
      <dgm:prSet presAssocID="{E496D761-1B0F-4146-8A39-1F54FF7ECCBE}" presName="spaceRect" presStyleCnt="0"/>
      <dgm:spPr/>
    </dgm:pt>
    <dgm:pt modelId="{56F07CF3-3988-4AAA-A220-320A6D53C170}" type="pres">
      <dgm:prSet presAssocID="{E496D761-1B0F-4146-8A39-1F54FF7ECCBE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00872909-19CE-4FAD-A382-9CB04025E502}" type="presOf" srcId="{7CFAA886-E49E-4450-A7A3-12CE536DAD92}" destId="{7CAC8B45-B72C-4E7F-8FF6-24C98BA468D6}" srcOrd="0" destOrd="0" presId="urn:microsoft.com/office/officeart/2018/2/layout/IconLabelList"/>
    <dgm:cxn modelId="{2B1C2613-9B83-4C98-9712-4D49FCFC708C}" srcId="{1C2C5D28-A1D0-496C-A3FD-D8EB0654FE2C}" destId="{D2D9C51F-3B62-4F8D-8059-3F20DFAD8B66}" srcOrd="1" destOrd="0" parTransId="{BD179850-3DBC-4B1D-918E-1905A71AAC1D}" sibTransId="{BCA4C349-6068-494F-A76E-954425B4EBC0}"/>
    <dgm:cxn modelId="{6758FB20-0F7E-4D11-A3BF-EBAD1536F79F}" srcId="{1C2C5D28-A1D0-496C-A3FD-D8EB0654FE2C}" destId="{7CFAA886-E49E-4450-A7A3-12CE536DAD92}" srcOrd="6" destOrd="0" parTransId="{0EE72D09-BB9C-4325-A2AA-76397466771B}" sibTransId="{EC1E4D02-369A-45CB-902E-F53D99B4FF44}"/>
    <dgm:cxn modelId="{6920FE25-45B3-402F-82EB-6C69598D977B}" type="presOf" srcId="{208A0F2A-2D50-4918-A05A-296EAAB0FEE4}" destId="{403445B9-925C-4958-AC20-8A1239ED7CBE}" srcOrd="0" destOrd="0" presId="urn:microsoft.com/office/officeart/2018/2/layout/IconLabelList"/>
    <dgm:cxn modelId="{85386426-40DD-492D-8C54-E14140FCF0F7}" type="presOf" srcId="{E2EB7BF2-6B29-41C0-A385-CC2D1F7164C4}" destId="{DEDEB965-D2CC-4A40-B37B-DE9A8923474D}" srcOrd="0" destOrd="0" presId="urn:microsoft.com/office/officeart/2018/2/layout/IconLabelList"/>
    <dgm:cxn modelId="{05FD9C30-0536-4403-B1B0-574813C14B35}" srcId="{1C2C5D28-A1D0-496C-A3FD-D8EB0654FE2C}" destId="{BE35DDBA-5CBD-444A-8014-9E905DCEB9C9}" srcOrd="4" destOrd="0" parTransId="{E3FE2D3C-50F5-42CD-BF0F-35B64A520E8E}" sibTransId="{3B8215A3-163C-4646-B8B7-B8067501ACF8}"/>
    <dgm:cxn modelId="{DAA5E467-FBE1-47E5-B79F-38D9CF2CEBDF}" type="presOf" srcId="{1C2C5D28-A1D0-496C-A3FD-D8EB0654FE2C}" destId="{8FAD5350-6E7E-4E81-9822-A7AD80949100}" srcOrd="0" destOrd="0" presId="urn:microsoft.com/office/officeart/2018/2/layout/IconLabelList"/>
    <dgm:cxn modelId="{790B316B-19D6-4807-8339-88D78665A921}" type="presOf" srcId="{5FE37892-DD1C-459F-B477-DFF8AF02F5FE}" destId="{5CF5A55E-1905-4D4C-BC18-6BE2B796A0AC}" srcOrd="0" destOrd="0" presId="urn:microsoft.com/office/officeart/2018/2/layout/IconLabelList"/>
    <dgm:cxn modelId="{0780476B-3E07-4A65-BDF7-06395E1CCFC6}" type="presOf" srcId="{D2D9C51F-3B62-4F8D-8059-3F20DFAD8B66}" destId="{295D6875-B107-4E5A-904D-BF0027DA638F}" srcOrd="0" destOrd="0" presId="urn:microsoft.com/office/officeart/2018/2/layout/IconLabelList"/>
    <dgm:cxn modelId="{A3B50375-2876-4CD1-8D51-91D96FD2EE4C}" srcId="{1C2C5D28-A1D0-496C-A3FD-D8EB0654FE2C}" destId="{E2EB7BF2-6B29-41C0-A385-CC2D1F7164C4}" srcOrd="2" destOrd="0" parTransId="{C556D823-396E-447D-A0CF-DDB1B29F3814}" sibTransId="{379CA765-DFB7-481E-BFFA-A36DAC57BF6E}"/>
    <dgm:cxn modelId="{3C09EF84-EFD1-4B6C-8AC4-B3450595BF9C}" srcId="{1C2C5D28-A1D0-496C-A3FD-D8EB0654FE2C}" destId="{5FE37892-DD1C-459F-B477-DFF8AF02F5FE}" srcOrd="3" destOrd="0" parTransId="{593668D5-550D-4C28-9A2F-D3E0D9B846B0}" sibTransId="{B1A10312-1700-4536-86E4-34DB1C605EA3}"/>
    <dgm:cxn modelId="{866D1587-4A6D-4138-8F7D-23B703DAAB28}" srcId="{1C2C5D28-A1D0-496C-A3FD-D8EB0654FE2C}" destId="{E496D761-1B0F-4146-8A39-1F54FF7ECCBE}" srcOrd="7" destOrd="0" parTransId="{335B6EC0-AD59-4D53-B753-9B9757107AF1}" sibTransId="{95D06074-2788-44FE-9011-ED174EACAB8B}"/>
    <dgm:cxn modelId="{674EE1A0-16C5-4213-9905-5BE688CE5D80}" srcId="{1C2C5D28-A1D0-496C-A3FD-D8EB0654FE2C}" destId="{E08E28F4-8A8E-4D9A-B181-A5869523A936}" srcOrd="5" destOrd="0" parTransId="{38334F36-76BD-4C28-9A7C-7DF0FF790BFB}" sibTransId="{E256AF47-1811-4CBE-B89F-8EB4E2F81163}"/>
    <dgm:cxn modelId="{6D495DC2-109B-46B9-87A1-31F5DFF27D78}" type="presOf" srcId="{E496D761-1B0F-4146-8A39-1F54FF7ECCBE}" destId="{56F07CF3-3988-4AAA-A220-320A6D53C170}" srcOrd="0" destOrd="0" presId="urn:microsoft.com/office/officeart/2018/2/layout/IconLabelList"/>
    <dgm:cxn modelId="{3539E0D2-B7C1-4D12-8942-12CC0CA65ECF}" type="presOf" srcId="{BE35DDBA-5CBD-444A-8014-9E905DCEB9C9}" destId="{F5A5649A-2D35-4AE0-987C-82FDADD2A3CA}" srcOrd="0" destOrd="0" presId="urn:microsoft.com/office/officeart/2018/2/layout/IconLabelList"/>
    <dgm:cxn modelId="{4DBCCAE2-566A-4D5B-B0CF-6509625DB6B6}" type="presOf" srcId="{E08E28F4-8A8E-4D9A-B181-A5869523A936}" destId="{5910DFBB-E1BA-429E-9582-A562AAD9F450}" srcOrd="0" destOrd="0" presId="urn:microsoft.com/office/officeart/2018/2/layout/IconLabelList"/>
    <dgm:cxn modelId="{CC31C3F9-D563-433A-9093-52E1273CA840}" srcId="{1C2C5D28-A1D0-496C-A3FD-D8EB0654FE2C}" destId="{208A0F2A-2D50-4918-A05A-296EAAB0FEE4}" srcOrd="0" destOrd="0" parTransId="{06C94D9B-0F2F-4A30-B67F-B472DC8F8131}" sibTransId="{C354BF7A-B7ED-4CD7-8246-71242D4D8F3F}"/>
    <dgm:cxn modelId="{C418946E-24C4-4439-987A-DEEA280809FA}" type="presParOf" srcId="{8FAD5350-6E7E-4E81-9822-A7AD80949100}" destId="{EF8D0F42-9265-453C-A9D6-AA77BD479CD2}" srcOrd="0" destOrd="0" presId="urn:microsoft.com/office/officeart/2018/2/layout/IconLabelList"/>
    <dgm:cxn modelId="{FECECDDA-87C6-47A5-8343-686AB7C2D924}" type="presParOf" srcId="{EF8D0F42-9265-453C-A9D6-AA77BD479CD2}" destId="{BCA1E767-7D1A-4869-8387-91C48F53DADA}" srcOrd="0" destOrd="0" presId="urn:microsoft.com/office/officeart/2018/2/layout/IconLabelList"/>
    <dgm:cxn modelId="{45B72500-8FC2-4E9A-BE4F-4738F899D7BF}" type="presParOf" srcId="{EF8D0F42-9265-453C-A9D6-AA77BD479CD2}" destId="{D3B57121-6A3A-46A4-BFB1-CFD637E1AF86}" srcOrd="1" destOrd="0" presId="urn:microsoft.com/office/officeart/2018/2/layout/IconLabelList"/>
    <dgm:cxn modelId="{B05F2638-6A78-4E14-8BE5-0D69D7C44FEB}" type="presParOf" srcId="{EF8D0F42-9265-453C-A9D6-AA77BD479CD2}" destId="{403445B9-925C-4958-AC20-8A1239ED7CBE}" srcOrd="2" destOrd="0" presId="urn:microsoft.com/office/officeart/2018/2/layout/IconLabelList"/>
    <dgm:cxn modelId="{76C01735-65C3-442F-A4C0-A942FA05252B}" type="presParOf" srcId="{8FAD5350-6E7E-4E81-9822-A7AD80949100}" destId="{00C4E0C7-E121-4CDB-A9B3-D42FA95F34FD}" srcOrd="1" destOrd="0" presId="urn:microsoft.com/office/officeart/2018/2/layout/IconLabelList"/>
    <dgm:cxn modelId="{5098312B-84D6-4062-8E7D-CD2611939B41}" type="presParOf" srcId="{8FAD5350-6E7E-4E81-9822-A7AD80949100}" destId="{0F9E4D0D-4D2C-421E-8B88-9E166F538114}" srcOrd="2" destOrd="0" presId="urn:microsoft.com/office/officeart/2018/2/layout/IconLabelList"/>
    <dgm:cxn modelId="{0E5DF534-FE83-4E79-93C1-C64954902F88}" type="presParOf" srcId="{0F9E4D0D-4D2C-421E-8B88-9E166F538114}" destId="{77FEB057-448B-46C2-A827-8319C7BC1555}" srcOrd="0" destOrd="0" presId="urn:microsoft.com/office/officeart/2018/2/layout/IconLabelList"/>
    <dgm:cxn modelId="{9E47697A-0F8B-4AD2-876F-865E391DA69B}" type="presParOf" srcId="{0F9E4D0D-4D2C-421E-8B88-9E166F538114}" destId="{B7B27B4E-95D9-4C14-A750-BAC52659F4E2}" srcOrd="1" destOrd="0" presId="urn:microsoft.com/office/officeart/2018/2/layout/IconLabelList"/>
    <dgm:cxn modelId="{9ACE9456-6788-4723-BC4A-64219DC0CA76}" type="presParOf" srcId="{0F9E4D0D-4D2C-421E-8B88-9E166F538114}" destId="{295D6875-B107-4E5A-904D-BF0027DA638F}" srcOrd="2" destOrd="0" presId="urn:microsoft.com/office/officeart/2018/2/layout/IconLabelList"/>
    <dgm:cxn modelId="{8D13DEA0-7DDB-4B1E-8912-26A021D0E259}" type="presParOf" srcId="{8FAD5350-6E7E-4E81-9822-A7AD80949100}" destId="{572876EF-1FC7-495D-8146-654547A372DD}" srcOrd="3" destOrd="0" presId="urn:microsoft.com/office/officeart/2018/2/layout/IconLabelList"/>
    <dgm:cxn modelId="{73E7770D-E76C-41F1-A6DA-50E026BD81D9}" type="presParOf" srcId="{8FAD5350-6E7E-4E81-9822-A7AD80949100}" destId="{25B496FA-307E-4671-BCF8-6033F0B69396}" srcOrd="4" destOrd="0" presId="urn:microsoft.com/office/officeart/2018/2/layout/IconLabelList"/>
    <dgm:cxn modelId="{BEEEE186-F612-4C39-B5EE-65E20C804AA9}" type="presParOf" srcId="{25B496FA-307E-4671-BCF8-6033F0B69396}" destId="{3B46BFFC-9347-4B9F-8CFF-CB5FE6760E9B}" srcOrd="0" destOrd="0" presId="urn:microsoft.com/office/officeart/2018/2/layout/IconLabelList"/>
    <dgm:cxn modelId="{EB3DDDBE-ED9C-4872-96DD-D8B146A85342}" type="presParOf" srcId="{25B496FA-307E-4671-BCF8-6033F0B69396}" destId="{193CF158-9440-4C1F-8BCE-BED8322497AE}" srcOrd="1" destOrd="0" presId="urn:microsoft.com/office/officeart/2018/2/layout/IconLabelList"/>
    <dgm:cxn modelId="{05A579FB-93B1-4522-AD45-D236E1194B65}" type="presParOf" srcId="{25B496FA-307E-4671-BCF8-6033F0B69396}" destId="{DEDEB965-D2CC-4A40-B37B-DE9A8923474D}" srcOrd="2" destOrd="0" presId="urn:microsoft.com/office/officeart/2018/2/layout/IconLabelList"/>
    <dgm:cxn modelId="{560A1C5F-6119-4D63-A703-535BB5082598}" type="presParOf" srcId="{8FAD5350-6E7E-4E81-9822-A7AD80949100}" destId="{ABD60B24-6AED-447D-8AA0-0E6D58B1F64C}" srcOrd="5" destOrd="0" presId="urn:microsoft.com/office/officeart/2018/2/layout/IconLabelList"/>
    <dgm:cxn modelId="{AE3A1F6F-FBD5-4B9C-A445-C76B3B50607D}" type="presParOf" srcId="{8FAD5350-6E7E-4E81-9822-A7AD80949100}" destId="{FBC79E6C-B925-4804-B843-2A41435850A3}" srcOrd="6" destOrd="0" presId="urn:microsoft.com/office/officeart/2018/2/layout/IconLabelList"/>
    <dgm:cxn modelId="{D9729721-1638-4E85-A2B8-DBCE69CA77A9}" type="presParOf" srcId="{FBC79E6C-B925-4804-B843-2A41435850A3}" destId="{1773D276-02F7-40A4-A5F1-1FFA0FD7DFC4}" srcOrd="0" destOrd="0" presId="urn:microsoft.com/office/officeart/2018/2/layout/IconLabelList"/>
    <dgm:cxn modelId="{044B8441-362D-4309-9627-575CB92C66E6}" type="presParOf" srcId="{FBC79E6C-B925-4804-B843-2A41435850A3}" destId="{346DA12F-8D67-4089-B6BC-D128958E0E41}" srcOrd="1" destOrd="0" presId="urn:microsoft.com/office/officeart/2018/2/layout/IconLabelList"/>
    <dgm:cxn modelId="{2D501F42-4C62-4D24-8BED-C4B2CAC2F4D0}" type="presParOf" srcId="{FBC79E6C-B925-4804-B843-2A41435850A3}" destId="{5CF5A55E-1905-4D4C-BC18-6BE2B796A0AC}" srcOrd="2" destOrd="0" presId="urn:microsoft.com/office/officeart/2018/2/layout/IconLabelList"/>
    <dgm:cxn modelId="{32600D1C-7C38-488A-9640-878757E32470}" type="presParOf" srcId="{8FAD5350-6E7E-4E81-9822-A7AD80949100}" destId="{C135F305-DE01-4EA1-AF40-23E97B2583C3}" srcOrd="7" destOrd="0" presId="urn:microsoft.com/office/officeart/2018/2/layout/IconLabelList"/>
    <dgm:cxn modelId="{4B30C925-285E-4824-B749-39D02376B0CB}" type="presParOf" srcId="{8FAD5350-6E7E-4E81-9822-A7AD80949100}" destId="{42D77ED7-248D-4AB4-8AD8-496B2A402138}" srcOrd="8" destOrd="0" presId="urn:microsoft.com/office/officeart/2018/2/layout/IconLabelList"/>
    <dgm:cxn modelId="{74C61C24-BA1C-448E-9F18-BB8468D24368}" type="presParOf" srcId="{42D77ED7-248D-4AB4-8AD8-496B2A402138}" destId="{33446555-C86D-494A-B0F1-08F6BC3EF751}" srcOrd="0" destOrd="0" presId="urn:microsoft.com/office/officeart/2018/2/layout/IconLabelList"/>
    <dgm:cxn modelId="{25BDEF86-4063-4E70-B5B1-6B063669BADE}" type="presParOf" srcId="{42D77ED7-248D-4AB4-8AD8-496B2A402138}" destId="{48E1C020-A5D9-4CB5-8146-2B11A4AF3C85}" srcOrd="1" destOrd="0" presId="urn:microsoft.com/office/officeart/2018/2/layout/IconLabelList"/>
    <dgm:cxn modelId="{76A6ACD1-FA72-4EE4-A9D5-754B8538ECDB}" type="presParOf" srcId="{42D77ED7-248D-4AB4-8AD8-496B2A402138}" destId="{F5A5649A-2D35-4AE0-987C-82FDADD2A3CA}" srcOrd="2" destOrd="0" presId="urn:microsoft.com/office/officeart/2018/2/layout/IconLabelList"/>
    <dgm:cxn modelId="{33B0A3B5-3468-4EA6-BDB1-13E8711D16BC}" type="presParOf" srcId="{8FAD5350-6E7E-4E81-9822-A7AD80949100}" destId="{E00731D3-A1F1-46B5-9BAB-943A5338E5C1}" srcOrd="9" destOrd="0" presId="urn:microsoft.com/office/officeart/2018/2/layout/IconLabelList"/>
    <dgm:cxn modelId="{DF0D6CE8-B3AD-48B6-B0D5-41BD8302D9EE}" type="presParOf" srcId="{8FAD5350-6E7E-4E81-9822-A7AD80949100}" destId="{B8084850-18A5-4053-8C11-B363E8951537}" srcOrd="10" destOrd="0" presId="urn:microsoft.com/office/officeart/2018/2/layout/IconLabelList"/>
    <dgm:cxn modelId="{5043E3B8-0974-4350-A313-487A9FEE1A0D}" type="presParOf" srcId="{B8084850-18A5-4053-8C11-B363E8951537}" destId="{C7916976-CE49-4FEB-9FB9-70F9D71F8430}" srcOrd="0" destOrd="0" presId="urn:microsoft.com/office/officeart/2018/2/layout/IconLabelList"/>
    <dgm:cxn modelId="{E8E50415-9712-43C6-9DB4-278FF6B60233}" type="presParOf" srcId="{B8084850-18A5-4053-8C11-B363E8951537}" destId="{4E70D708-6A7C-49C0-9B44-D91B3F365151}" srcOrd="1" destOrd="0" presId="urn:microsoft.com/office/officeart/2018/2/layout/IconLabelList"/>
    <dgm:cxn modelId="{11A98C4F-6F8D-4079-B651-0142BEE32421}" type="presParOf" srcId="{B8084850-18A5-4053-8C11-B363E8951537}" destId="{5910DFBB-E1BA-429E-9582-A562AAD9F450}" srcOrd="2" destOrd="0" presId="urn:microsoft.com/office/officeart/2018/2/layout/IconLabelList"/>
    <dgm:cxn modelId="{93F0E4B6-C904-4A20-A0A8-ED0AE1F913B5}" type="presParOf" srcId="{8FAD5350-6E7E-4E81-9822-A7AD80949100}" destId="{9A31E196-CF43-4E00-A0E0-8796814A8CA2}" srcOrd="11" destOrd="0" presId="urn:microsoft.com/office/officeart/2018/2/layout/IconLabelList"/>
    <dgm:cxn modelId="{B07D64EA-B434-4340-B04D-617F6A5B7FF0}" type="presParOf" srcId="{8FAD5350-6E7E-4E81-9822-A7AD80949100}" destId="{173077F4-F429-4920-860C-3692361FBC1C}" srcOrd="12" destOrd="0" presId="urn:microsoft.com/office/officeart/2018/2/layout/IconLabelList"/>
    <dgm:cxn modelId="{04EF57A2-F0B6-4661-A07A-AE08EC20AEF4}" type="presParOf" srcId="{173077F4-F429-4920-860C-3692361FBC1C}" destId="{E3CDDDEB-FB77-4218-9D05-1A50F0597664}" srcOrd="0" destOrd="0" presId="urn:microsoft.com/office/officeart/2018/2/layout/IconLabelList"/>
    <dgm:cxn modelId="{89B2C5D2-8524-430C-B0EC-0585AFFD5347}" type="presParOf" srcId="{173077F4-F429-4920-860C-3692361FBC1C}" destId="{D8E4F299-F6F7-4AF5-B383-F96A9C2731E8}" srcOrd="1" destOrd="0" presId="urn:microsoft.com/office/officeart/2018/2/layout/IconLabelList"/>
    <dgm:cxn modelId="{9E3FED1D-914B-48CA-82C2-C206DC08674A}" type="presParOf" srcId="{173077F4-F429-4920-860C-3692361FBC1C}" destId="{7CAC8B45-B72C-4E7F-8FF6-24C98BA468D6}" srcOrd="2" destOrd="0" presId="urn:microsoft.com/office/officeart/2018/2/layout/IconLabelList"/>
    <dgm:cxn modelId="{AD54A9B8-8F0D-4B97-BA3E-F6A80C9D21AE}" type="presParOf" srcId="{8FAD5350-6E7E-4E81-9822-A7AD80949100}" destId="{65F629EC-40EC-4A8C-82FD-9DC19A40BE6E}" srcOrd="13" destOrd="0" presId="urn:microsoft.com/office/officeart/2018/2/layout/IconLabelList"/>
    <dgm:cxn modelId="{0F989D5B-99AD-4268-97EE-322A3AD34C9B}" type="presParOf" srcId="{8FAD5350-6E7E-4E81-9822-A7AD80949100}" destId="{329C048E-D4E5-459A-9AC1-2AA6BE427D3E}" srcOrd="14" destOrd="0" presId="urn:microsoft.com/office/officeart/2018/2/layout/IconLabelList"/>
    <dgm:cxn modelId="{FC5E758F-EED5-4EE0-B90B-9D720ABE1E07}" type="presParOf" srcId="{329C048E-D4E5-459A-9AC1-2AA6BE427D3E}" destId="{843F24DC-8124-4541-A4F8-09D0D523C3B6}" srcOrd="0" destOrd="0" presId="urn:microsoft.com/office/officeart/2018/2/layout/IconLabelList"/>
    <dgm:cxn modelId="{147FCFF5-5E4A-42EF-A99B-3146561739B3}" type="presParOf" srcId="{329C048E-D4E5-459A-9AC1-2AA6BE427D3E}" destId="{F4B80E54-933C-4802-9DE4-9189714300F8}" srcOrd="1" destOrd="0" presId="urn:microsoft.com/office/officeart/2018/2/layout/IconLabelList"/>
    <dgm:cxn modelId="{0B7A9AA2-D086-48F6-AD19-3B859F8457BE}" type="presParOf" srcId="{329C048E-D4E5-459A-9AC1-2AA6BE427D3E}" destId="{56F07CF3-3988-4AAA-A220-320A6D53C17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B07AD09-7B29-43F5-96BC-3BDCA79CE60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23EE457-44D5-45B7-B8CE-7C49490222F3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Three Types of Interview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0F0394C-DCAB-4945-A985-504F2D286B7A}" type="parTrans" cxnId="{8B782227-1F90-4292-9A2D-08A072254610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6C5F3FF-BFF1-4A49-9F96-FE85AD97E3B1}" type="sibTrans" cxnId="{8B782227-1F90-4292-9A2D-08A07225461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33A3BF1-3EA2-4219-990E-CE3989EE00D1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There are three appropriate interviews formats</a:t>
          </a:r>
          <a:r>
            <a:rPr lang="en-GB" sz="2200" dirty="0">
              <a:latin typeface="Arial" panose="020B0604020202020204" pitchFamily="34" charset="0"/>
              <a:cs typeface="Arial" panose="020B0604020202020204" pitchFamily="34" charset="0"/>
            </a:rPr>
            <a:t>:</a:t>
          </a:r>
          <a:endParaRPr lang="en-US" sz="2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A7235E8-0468-43DA-AA84-81BBC8748E6D}" type="parTrans" cxnId="{634A895E-A8EE-4F06-ACBA-CFF3F9119B7A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074499E-6D96-4925-9669-D37D4C36D2F3}" type="sibTrans" cxnId="{634A895E-A8EE-4F06-ACBA-CFF3F9119B7A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116189E-536A-44B0-9032-63F92353AB6F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 Structured Interview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B6F4548-AC45-4DBB-828D-5B4DB3D6201E}" type="parTrans" cxnId="{5AE2DBF1-CF2B-4A9B-AF5F-DC168D135089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5D982EC-2A0E-4B97-94C9-03073E50BC4E}" type="sibTrans" cxnId="{5AE2DBF1-CF2B-4A9B-AF5F-DC168D135089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B39C698-CDAC-4B09-8C64-D48AB3B33430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Panel Discussion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7410152-31C8-480C-B87C-41EFE3C8C801}" type="parTrans" cxnId="{6ECB35A2-F6DC-4C56-BE1B-0B53387990E3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1313EF4-0E27-4E35-B888-9868D6BA2CE4}" type="sibTrans" cxnId="{6ECB35A2-F6DC-4C56-BE1B-0B53387990E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CA5DBD7-52C2-4BE8-B57E-C77F5C2DFEBB}">
      <dgm:prSet custT="1"/>
      <dgm:spPr/>
      <dgm:t>
        <a:bodyPr/>
        <a:lstStyle/>
        <a:p>
          <a:r>
            <a:rPr lang="en-GB" sz="2200" dirty="0">
              <a:latin typeface="Arial" panose="020B0604020202020204" pitchFamily="34" charset="0"/>
              <a:cs typeface="Arial" panose="020B0604020202020204" pitchFamily="34" charset="0"/>
            </a:rPr>
            <a:t>  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Interviews Based on Competencies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2A37705-C2D2-4301-B4D6-43D3DCDFCA8C}" type="parTrans" cxnId="{3A9E26E1-47CB-4424-B0A4-F004BB400C33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11333A7-3671-406D-BDF4-255F45618EE5}" type="sibTrans" cxnId="{3A9E26E1-47CB-4424-B0A4-F004BB400C3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90AC791-D12B-4BA4-98FD-423BEC002C4B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Each evaluates behavior, abilities and knowledge relevant to the position of project manager.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3738F12-8235-4EE1-9F9D-B1FACD2302D6}" type="parTrans" cxnId="{7DF9F3E2-DDD4-4D96-BAC0-410D4D0E3E53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71FFFE2-F02E-43BF-B578-A4CBD48225D1}" type="sibTrans" cxnId="{7DF9F3E2-DDD4-4D96-BAC0-410D4D0E3E5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E463F27-7779-4F84-B9FE-AF4030072678}" type="pres">
      <dgm:prSet presAssocID="{7B07AD09-7B29-43F5-96BC-3BDCA79CE609}" presName="root" presStyleCnt="0">
        <dgm:presLayoutVars>
          <dgm:dir/>
          <dgm:resizeHandles val="exact"/>
        </dgm:presLayoutVars>
      </dgm:prSet>
      <dgm:spPr/>
    </dgm:pt>
    <dgm:pt modelId="{A6AD9D74-E830-4BE8-9F53-A3245692B862}" type="pres">
      <dgm:prSet presAssocID="{D23EE457-44D5-45B7-B8CE-7C49490222F3}" presName="compNode" presStyleCnt="0"/>
      <dgm:spPr/>
    </dgm:pt>
    <dgm:pt modelId="{7DCC506C-A41C-4928-9E7E-95FF2933FE28}" type="pres">
      <dgm:prSet presAssocID="{D23EE457-44D5-45B7-B8CE-7C49490222F3}" presName="bgRect" presStyleLbl="bgShp" presStyleIdx="0" presStyleCnt="4"/>
      <dgm:spPr/>
    </dgm:pt>
    <dgm:pt modelId="{35F7617C-6C23-472D-98E5-642B77BFFA2C}" type="pres">
      <dgm:prSet presAssocID="{D23EE457-44D5-45B7-B8CE-7C49490222F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306D015-B8C8-4E3C-8920-2E4FF6DF9562}" type="pres">
      <dgm:prSet presAssocID="{D23EE457-44D5-45B7-B8CE-7C49490222F3}" presName="spaceRect" presStyleCnt="0"/>
      <dgm:spPr/>
    </dgm:pt>
    <dgm:pt modelId="{DF206DE2-B234-433F-BD39-69B5F63465C7}" type="pres">
      <dgm:prSet presAssocID="{D23EE457-44D5-45B7-B8CE-7C49490222F3}" presName="parTx" presStyleLbl="revTx" presStyleIdx="0" presStyleCnt="5">
        <dgm:presLayoutVars>
          <dgm:chMax val="0"/>
          <dgm:chPref val="0"/>
        </dgm:presLayoutVars>
      </dgm:prSet>
      <dgm:spPr/>
    </dgm:pt>
    <dgm:pt modelId="{A6078EB2-769B-4310-9944-421624A390E3}" type="pres">
      <dgm:prSet presAssocID="{B6C5F3FF-BFF1-4A49-9F96-FE85AD97E3B1}" presName="sibTrans" presStyleCnt="0"/>
      <dgm:spPr/>
    </dgm:pt>
    <dgm:pt modelId="{1A3DC1AD-E807-451A-831A-01EEE6DF9276}" type="pres">
      <dgm:prSet presAssocID="{133A3BF1-3EA2-4219-990E-CE3989EE00D1}" presName="compNode" presStyleCnt="0"/>
      <dgm:spPr/>
    </dgm:pt>
    <dgm:pt modelId="{7284E396-2FF0-4440-AC8C-99102DD66207}" type="pres">
      <dgm:prSet presAssocID="{133A3BF1-3EA2-4219-990E-CE3989EE00D1}" presName="bgRect" presStyleLbl="bgShp" presStyleIdx="1" presStyleCnt="4"/>
      <dgm:spPr/>
    </dgm:pt>
    <dgm:pt modelId="{91C9F6D7-3C45-453C-BDBC-E41764559FBE}" type="pres">
      <dgm:prSet presAssocID="{133A3BF1-3EA2-4219-990E-CE3989EE00D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BC4DAB6E-A4FF-48B7-893B-C3F6FC171BB4}" type="pres">
      <dgm:prSet presAssocID="{133A3BF1-3EA2-4219-990E-CE3989EE00D1}" presName="spaceRect" presStyleCnt="0"/>
      <dgm:spPr/>
    </dgm:pt>
    <dgm:pt modelId="{701474C0-BC55-4235-982B-4E475C83B33D}" type="pres">
      <dgm:prSet presAssocID="{133A3BF1-3EA2-4219-990E-CE3989EE00D1}" presName="parTx" presStyleLbl="revTx" presStyleIdx="1" presStyleCnt="5">
        <dgm:presLayoutVars>
          <dgm:chMax val="0"/>
          <dgm:chPref val="0"/>
        </dgm:presLayoutVars>
      </dgm:prSet>
      <dgm:spPr/>
    </dgm:pt>
    <dgm:pt modelId="{27D8CE7D-50AD-40C2-8CFC-168787D09F40}" type="pres">
      <dgm:prSet presAssocID="{133A3BF1-3EA2-4219-990E-CE3989EE00D1}" presName="desTx" presStyleLbl="revTx" presStyleIdx="2" presStyleCnt="5">
        <dgm:presLayoutVars/>
      </dgm:prSet>
      <dgm:spPr/>
    </dgm:pt>
    <dgm:pt modelId="{07C795E1-AC11-46DF-BB3F-C090FA7033ED}" type="pres">
      <dgm:prSet presAssocID="{D074499E-6D96-4925-9669-D37D4C36D2F3}" presName="sibTrans" presStyleCnt="0"/>
      <dgm:spPr/>
    </dgm:pt>
    <dgm:pt modelId="{119C1959-93A2-4217-98E9-F0EE9B60F832}" type="pres">
      <dgm:prSet presAssocID="{CCA5DBD7-52C2-4BE8-B57E-C77F5C2DFEBB}" presName="compNode" presStyleCnt="0"/>
      <dgm:spPr/>
    </dgm:pt>
    <dgm:pt modelId="{6DB5E510-BF78-4DE8-8D21-12B5B2264B0B}" type="pres">
      <dgm:prSet presAssocID="{CCA5DBD7-52C2-4BE8-B57E-C77F5C2DFEBB}" presName="bgRect" presStyleLbl="bgShp" presStyleIdx="2" presStyleCnt="4"/>
      <dgm:spPr/>
    </dgm:pt>
    <dgm:pt modelId="{C55588BE-0A11-4A26-9177-B2D89AF36309}" type="pres">
      <dgm:prSet presAssocID="{CCA5DBD7-52C2-4BE8-B57E-C77F5C2DFEB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93D1089-0378-46D6-86A9-CFC3EC2DB04B}" type="pres">
      <dgm:prSet presAssocID="{CCA5DBD7-52C2-4BE8-B57E-C77F5C2DFEBB}" presName="spaceRect" presStyleCnt="0"/>
      <dgm:spPr/>
    </dgm:pt>
    <dgm:pt modelId="{F874F61E-F966-4810-9140-6656C7E19A24}" type="pres">
      <dgm:prSet presAssocID="{CCA5DBD7-52C2-4BE8-B57E-C77F5C2DFEBB}" presName="parTx" presStyleLbl="revTx" presStyleIdx="3" presStyleCnt="5">
        <dgm:presLayoutVars>
          <dgm:chMax val="0"/>
          <dgm:chPref val="0"/>
        </dgm:presLayoutVars>
      </dgm:prSet>
      <dgm:spPr/>
    </dgm:pt>
    <dgm:pt modelId="{5084D0EF-9A6F-4CBE-B391-6A960B453A44}" type="pres">
      <dgm:prSet presAssocID="{911333A7-3671-406D-BDF4-255F45618EE5}" presName="sibTrans" presStyleCnt="0"/>
      <dgm:spPr/>
    </dgm:pt>
    <dgm:pt modelId="{949ACE89-A885-4510-AF8E-5A0649539390}" type="pres">
      <dgm:prSet presAssocID="{C90AC791-D12B-4BA4-98FD-423BEC002C4B}" presName="compNode" presStyleCnt="0"/>
      <dgm:spPr/>
    </dgm:pt>
    <dgm:pt modelId="{DFAA48EF-3650-478E-887D-EB0DF9D1D4C8}" type="pres">
      <dgm:prSet presAssocID="{C90AC791-D12B-4BA4-98FD-423BEC002C4B}" presName="bgRect" presStyleLbl="bgShp" presStyleIdx="3" presStyleCnt="4"/>
      <dgm:spPr/>
    </dgm:pt>
    <dgm:pt modelId="{5004B91A-1584-4A09-90EE-958C08BF8F19}" type="pres">
      <dgm:prSet presAssocID="{C90AC791-D12B-4BA4-98FD-423BEC002C4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234AEFD7-FC95-41E1-A13D-123F8DB2F1E7}" type="pres">
      <dgm:prSet presAssocID="{C90AC791-D12B-4BA4-98FD-423BEC002C4B}" presName="spaceRect" presStyleCnt="0"/>
      <dgm:spPr/>
    </dgm:pt>
    <dgm:pt modelId="{F5A960C8-FF40-4B3A-9A68-136651039FC3}" type="pres">
      <dgm:prSet presAssocID="{C90AC791-D12B-4BA4-98FD-423BEC002C4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0A5DC014-0C61-493C-A832-C562529317D6}" type="presOf" srcId="{D116189E-536A-44B0-9032-63F92353AB6F}" destId="{27D8CE7D-50AD-40C2-8CFC-168787D09F40}" srcOrd="0" destOrd="0" presId="urn:microsoft.com/office/officeart/2018/2/layout/IconVerticalSolidList"/>
    <dgm:cxn modelId="{8B782227-1F90-4292-9A2D-08A072254610}" srcId="{7B07AD09-7B29-43F5-96BC-3BDCA79CE609}" destId="{D23EE457-44D5-45B7-B8CE-7C49490222F3}" srcOrd="0" destOrd="0" parTransId="{90F0394C-DCAB-4945-A985-504F2D286B7A}" sibTransId="{B6C5F3FF-BFF1-4A49-9F96-FE85AD97E3B1}"/>
    <dgm:cxn modelId="{634A895E-A8EE-4F06-ACBA-CFF3F9119B7A}" srcId="{7B07AD09-7B29-43F5-96BC-3BDCA79CE609}" destId="{133A3BF1-3EA2-4219-990E-CE3989EE00D1}" srcOrd="1" destOrd="0" parTransId="{6A7235E8-0468-43DA-AA84-81BBC8748E6D}" sibTransId="{D074499E-6D96-4925-9669-D37D4C36D2F3}"/>
    <dgm:cxn modelId="{6ECB35A2-F6DC-4C56-BE1B-0B53387990E3}" srcId="{133A3BF1-3EA2-4219-990E-CE3989EE00D1}" destId="{AB39C698-CDAC-4B09-8C64-D48AB3B33430}" srcOrd="1" destOrd="0" parTransId="{B7410152-31C8-480C-B87C-41EFE3C8C801}" sibTransId="{11313EF4-0E27-4E35-B888-9868D6BA2CE4}"/>
    <dgm:cxn modelId="{4A1B28AD-6F13-446B-8A7A-00780FB6A1AF}" type="presOf" srcId="{133A3BF1-3EA2-4219-990E-CE3989EE00D1}" destId="{701474C0-BC55-4235-982B-4E475C83B33D}" srcOrd="0" destOrd="0" presId="urn:microsoft.com/office/officeart/2018/2/layout/IconVerticalSolidList"/>
    <dgm:cxn modelId="{323078B0-7FC1-4523-8B08-F0F7859FCD21}" type="presOf" srcId="{CCA5DBD7-52C2-4BE8-B57E-C77F5C2DFEBB}" destId="{F874F61E-F966-4810-9140-6656C7E19A24}" srcOrd="0" destOrd="0" presId="urn:microsoft.com/office/officeart/2018/2/layout/IconVerticalSolidList"/>
    <dgm:cxn modelId="{8797C5BB-FF08-413A-A9E9-AF5CCCC5F0BF}" type="presOf" srcId="{D23EE457-44D5-45B7-B8CE-7C49490222F3}" destId="{DF206DE2-B234-433F-BD39-69B5F63465C7}" srcOrd="0" destOrd="0" presId="urn:microsoft.com/office/officeart/2018/2/layout/IconVerticalSolidList"/>
    <dgm:cxn modelId="{805D7EDE-809D-4DD2-B35A-860BF2B324F3}" type="presOf" srcId="{AB39C698-CDAC-4B09-8C64-D48AB3B33430}" destId="{27D8CE7D-50AD-40C2-8CFC-168787D09F40}" srcOrd="0" destOrd="1" presId="urn:microsoft.com/office/officeart/2018/2/layout/IconVerticalSolidList"/>
    <dgm:cxn modelId="{3A9E26E1-47CB-4424-B0A4-F004BB400C33}" srcId="{7B07AD09-7B29-43F5-96BC-3BDCA79CE609}" destId="{CCA5DBD7-52C2-4BE8-B57E-C77F5C2DFEBB}" srcOrd="2" destOrd="0" parTransId="{A2A37705-C2D2-4301-B4D6-43D3DCDFCA8C}" sibTransId="{911333A7-3671-406D-BDF4-255F45618EE5}"/>
    <dgm:cxn modelId="{2B985AE1-D9F9-4D99-A41C-687595BB1BC7}" type="presOf" srcId="{C90AC791-D12B-4BA4-98FD-423BEC002C4B}" destId="{F5A960C8-FF40-4B3A-9A68-136651039FC3}" srcOrd="0" destOrd="0" presId="urn:microsoft.com/office/officeart/2018/2/layout/IconVerticalSolidList"/>
    <dgm:cxn modelId="{7DF9F3E2-DDD4-4D96-BAC0-410D4D0E3E53}" srcId="{7B07AD09-7B29-43F5-96BC-3BDCA79CE609}" destId="{C90AC791-D12B-4BA4-98FD-423BEC002C4B}" srcOrd="3" destOrd="0" parTransId="{C3738F12-8235-4EE1-9F9D-B1FACD2302D6}" sibTransId="{771FFFE2-F02E-43BF-B578-A4CBD48225D1}"/>
    <dgm:cxn modelId="{5AE2DBF1-CF2B-4A9B-AF5F-DC168D135089}" srcId="{133A3BF1-3EA2-4219-990E-CE3989EE00D1}" destId="{D116189E-536A-44B0-9032-63F92353AB6F}" srcOrd="0" destOrd="0" parTransId="{EB6F4548-AC45-4DBB-828D-5B4DB3D6201E}" sibTransId="{15D982EC-2A0E-4B97-94C9-03073E50BC4E}"/>
    <dgm:cxn modelId="{50BE70FD-5691-4F0F-B505-DDD77C5406EE}" type="presOf" srcId="{7B07AD09-7B29-43F5-96BC-3BDCA79CE609}" destId="{BE463F27-7779-4F84-B9FE-AF4030072678}" srcOrd="0" destOrd="0" presId="urn:microsoft.com/office/officeart/2018/2/layout/IconVerticalSolidList"/>
    <dgm:cxn modelId="{149D41D5-91E7-4EDB-A91F-5C5BAE484CF1}" type="presParOf" srcId="{BE463F27-7779-4F84-B9FE-AF4030072678}" destId="{A6AD9D74-E830-4BE8-9F53-A3245692B862}" srcOrd="0" destOrd="0" presId="urn:microsoft.com/office/officeart/2018/2/layout/IconVerticalSolidList"/>
    <dgm:cxn modelId="{3A0BE784-F3EA-418F-BCF8-12889BCF1281}" type="presParOf" srcId="{A6AD9D74-E830-4BE8-9F53-A3245692B862}" destId="{7DCC506C-A41C-4928-9E7E-95FF2933FE28}" srcOrd="0" destOrd="0" presId="urn:microsoft.com/office/officeart/2018/2/layout/IconVerticalSolidList"/>
    <dgm:cxn modelId="{399D0FD7-02B1-4F0B-B642-29A9F0FE08B9}" type="presParOf" srcId="{A6AD9D74-E830-4BE8-9F53-A3245692B862}" destId="{35F7617C-6C23-472D-98E5-642B77BFFA2C}" srcOrd="1" destOrd="0" presId="urn:microsoft.com/office/officeart/2018/2/layout/IconVerticalSolidList"/>
    <dgm:cxn modelId="{B130C358-23DC-48B9-BCDA-E772BFDAF2A9}" type="presParOf" srcId="{A6AD9D74-E830-4BE8-9F53-A3245692B862}" destId="{F306D015-B8C8-4E3C-8920-2E4FF6DF9562}" srcOrd="2" destOrd="0" presId="urn:microsoft.com/office/officeart/2018/2/layout/IconVerticalSolidList"/>
    <dgm:cxn modelId="{7FA9B137-565B-480B-9934-E4847AC55A01}" type="presParOf" srcId="{A6AD9D74-E830-4BE8-9F53-A3245692B862}" destId="{DF206DE2-B234-433F-BD39-69B5F63465C7}" srcOrd="3" destOrd="0" presId="urn:microsoft.com/office/officeart/2018/2/layout/IconVerticalSolidList"/>
    <dgm:cxn modelId="{0E2557AB-5254-4C56-BEE4-8051A7323BD7}" type="presParOf" srcId="{BE463F27-7779-4F84-B9FE-AF4030072678}" destId="{A6078EB2-769B-4310-9944-421624A390E3}" srcOrd="1" destOrd="0" presId="urn:microsoft.com/office/officeart/2018/2/layout/IconVerticalSolidList"/>
    <dgm:cxn modelId="{AF2901A9-3F8C-4BC5-BA51-6B8DCD830A55}" type="presParOf" srcId="{BE463F27-7779-4F84-B9FE-AF4030072678}" destId="{1A3DC1AD-E807-451A-831A-01EEE6DF9276}" srcOrd="2" destOrd="0" presId="urn:microsoft.com/office/officeart/2018/2/layout/IconVerticalSolidList"/>
    <dgm:cxn modelId="{94E6E47B-4C06-479C-BF3B-1D61D464A706}" type="presParOf" srcId="{1A3DC1AD-E807-451A-831A-01EEE6DF9276}" destId="{7284E396-2FF0-4440-AC8C-99102DD66207}" srcOrd="0" destOrd="0" presId="urn:microsoft.com/office/officeart/2018/2/layout/IconVerticalSolidList"/>
    <dgm:cxn modelId="{C68427D2-C233-4A2B-9555-FAE33A7AAEC8}" type="presParOf" srcId="{1A3DC1AD-E807-451A-831A-01EEE6DF9276}" destId="{91C9F6D7-3C45-453C-BDBC-E41764559FBE}" srcOrd="1" destOrd="0" presId="urn:microsoft.com/office/officeart/2018/2/layout/IconVerticalSolidList"/>
    <dgm:cxn modelId="{35C70919-FFC3-4CAC-8A15-F6432BB8FE2C}" type="presParOf" srcId="{1A3DC1AD-E807-451A-831A-01EEE6DF9276}" destId="{BC4DAB6E-A4FF-48B7-893B-C3F6FC171BB4}" srcOrd="2" destOrd="0" presId="urn:microsoft.com/office/officeart/2018/2/layout/IconVerticalSolidList"/>
    <dgm:cxn modelId="{AC1183A6-7932-4CD8-970F-65318CF8E910}" type="presParOf" srcId="{1A3DC1AD-E807-451A-831A-01EEE6DF9276}" destId="{701474C0-BC55-4235-982B-4E475C83B33D}" srcOrd="3" destOrd="0" presId="urn:microsoft.com/office/officeart/2018/2/layout/IconVerticalSolidList"/>
    <dgm:cxn modelId="{546B7902-EF3F-45BC-A01D-EA032D9627A5}" type="presParOf" srcId="{1A3DC1AD-E807-451A-831A-01EEE6DF9276}" destId="{27D8CE7D-50AD-40C2-8CFC-168787D09F40}" srcOrd="4" destOrd="0" presId="urn:microsoft.com/office/officeart/2018/2/layout/IconVerticalSolidList"/>
    <dgm:cxn modelId="{389DEEBE-CFAF-4929-915C-6869045AED58}" type="presParOf" srcId="{BE463F27-7779-4F84-B9FE-AF4030072678}" destId="{07C795E1-AC11-46DF-BB3F-C090FA7033ED}" srcOrd="3" destOrd="0" presId="urn:microsoft.com/office/officeart/2018/2/layout/IconVerticalSolidList"/>
    <dgm:cxn modelId="{002845F6-FF6E-4FCA-957B-19A7B1A05AE3}" type="presParOf" srcId="{BE463F27-7779-4F84-B9FE-AF4030072678}" destId="{119C1959-93A2-4217-98E9-F0EE9B60F832}" srcOrd="4" destOrd="0" presId="urn:microsoft.com/office/officeart/2018/2/layout/IconVerticalSolidList"/>
    <dgm:cxn modelId="{75344057-6880-4237-8CD4-8039F1C31C5B}" type="presParOf" srcId="{119C1959-93A2-4217-98E9-F0EE9B60F832}" destId="{6DB5E510-BF78-4DE8-8D21-12B5B2264B0B}" srcOrd="0" destOrd="0" presId="urn:microsoft.com/office/officeart/2018/2/layout/IconVerticalSolidList"/>
    <dgm:cxn modelId="{F906A476-BD9D-4BFE-987A-7ADA87F8EB72}" type="presParOf" srcId="{119C1959-93A2-4217-98E9-F0EE9B60F832}" destId="{C55588BE-0A11-4A26-9177-B2D89AF36309}" srcOrd="1" destOrd="0" presId="urn:microsoft.com/office/officeart/2018/2/layout/IconVerticalSolidList"/>
    <dgm:cxn modelId="{760B61D8-AA8D-4A65-9E74-36B0155B8079}" type="presParOf" srcId="{119C1959-93A2-4217-98E9-F0EE9B60F832}" destId="{F93D1089-0378-46D6-86A9-CFC3EC2DB04B}" srcOrd="2" destOrd="0" presId="urn:microsoft.com/office/officeart/2018/2/layout/IconVerticalSolidList"/>
    <dgm:cxn modelId="{F4F5DC0E-7D23-4524-B82B-347EB4F0CC30}" type="presParOf" srcId="{119C1959-93A2-4217-98E9-F0EE9B60F832}" destId="{F874F61E-F966-4810-9140-6656C7E19A24}" srcOrd="3" destOrd="0" presId="urn:microsoft.com/office/officeart/2018/2/layout/IconVerticalSolidList"/>
    <dgm:cxn modelId="{DC077805-4400-42E8-84F5-5821A198F2A1}" type="presParOf" srcId="{BE463F27-7779-4F84-B9FE-AF4030072678}" destId="{5084D0EF-9A6F-4CBE-B391-6A960B453A44}" srcOrd="5" destOrd="0" presId="urn:microsoft.com/office/officeart/2018/2/layout/IconVerticalSolidList"/>
    <dgm:cxn modelId="{C3C0D87D-3246-46D5-A5B6-400546FCEC5F}" type="presParOf" srcId="{BE463F27-7779-4F84-B9FE-AF4030072678}" destId="{949ACE89-A885-4510-AF8E-5A0649539390}" srcOrd="6" destOrd="0" presId="urn:microsoft.com/office/officeart/2018/2/layout/IconVerticalSolidList"/>
    <dgm:cxn modelId="{4C4B0712-7CE8-412E-A4A2-3AF38CB3DF05}" type="presParOf" srcId="{949ACE89-A885-4510-AF8E-5A0649539390}" destId="{DFAA48EF-3650-478E-887D-EB0DF9D1D4C8}" srcOrd="0" destOrd="0" presId="urn:microsoft.com/office/officeart/2018/2/layout/IconVerticalSolidList"/>
    <dgm:cxn modelId="{B2AFA835-8589-40DC-885A-021ACBD968F7}" type="presParOf" srcId="{949ACE89-A885-4510-AF8E-5A0649539390}" destId="{5004B91A-1584-4A09-90EE-958C08BF8F19}" srcOrd="1" destOrd="0" presId="urn:microsoft.com/office/officeart/2018/2/layout/IconVerticalSolidList"/>
    <dgm:cxn modelId="{9533D7BC-DD1C-4D84-9165-8F0BA7D81FF4}" type="presParOf" srcId="{949ACE89-A885-4510-AF8E-5A0649539390}" destId="{234AEFD7-FC95-41E1-A13D-123F8DB2F1E7}" srcOrd="2" destOrd="0" presId="urn:microsoft.com/office/officeart/2018/2/layout/IconVerticalSolidList"/>
    <dgm:cxn modelId="{7F19F948-EB8F-4466-835A-CE6CBDE41229}" type="presParOf" srcId="{949ACE89-A885-4510-AF8E-5A0649539390}" destId="{F5A960C8-FF40-4B3A-9A68-136651039FC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36033ED-5457-4D64-921F-9EF8A902E517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4DAD5F1-E237-4BC5-B2DE-D4B6D44066AE}">
      <dgm:prSet/>
      <dgm:spPr/>
      <dgm:t>
        <a:bodyPr/>
        <a:lstStyle/>
        <a:p>
          <a:r>
            <a:rPr lang="en-GB" b="1"/>
            <a:t>Panel Interview</a:t>
          </a:r>
          <a:endParaRPr lang="en-US"/>
        </a:p>
      </dgm:t>
    </dgm:pt>
    <dgm:pt modelId="{3151E3A0-15AA-45B3-A501-79B14841384A}" type="parTrans" cxnId="{86CB58BD-2CE8-491D-B1B2-AC34BC6DCD6E}">
      <dgm:prSet/>
      <dgm:spPr/>
      <dgm:t>
        <a:bodyPr/>
        <a:lstStyle/>
        <a:p>
          <a:endParaRPr lang="en-US"/>
        </a:p>
      </dgm:t>
    </dgm:pt>
    <dgm:pt modelId="{E22EB5EC-B4E9-4A52-9CC9-2CF451FCDB48}" type="sibTrans" cxnId="{86CB58BD-2CE8-491D-B1B2-AC34BC6DCD6E}">
      <dgm:prSet/>
      <dgm:spPr/>
      <dgm:t>
        <a:bodyPr/>
        <a:lstStyle/>
        <a:p>
          <a:endParaRPr lang="en-US"/>
        </a:p>
      </dgm:t>
    </dgm:pt>
    <dgm:pt modelId="{9F059EE9-4846-4D53-B6AF-AA7AD3CBAB11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Multiple interviewers conducted the interview (HR, Finance Representative and Project Director</a:t>
          </a:r>
          <a:r>
            <a:rPr lang="en-GB" sz="1600" dirty="0"/>
            <a:t>.</a:t>
          </a:r>
          <a:endParaRPr lang="en-US" sz="1600" dirty="0"/>
        </a:p>
      </dgm:t>
    </dgm:pt>
    <dgm:pt modelId="{BADCE783-BC64-4ADA-A611-74002325E0A8}" type="parTrans" cxnId="{A5C44FDA-FCDF-4D1C-8E60-B4028BE3958D}">
      <dgm:prSet/>
      <dgm:spPr/>
      <dgm:t>
        <a:bodyPr/>
        <a:lstStyle/>
        <a:p>
          <a:endParaRPr lang="en-US"/>
        </a:p>
      </dgm:t>
    </dgm:pt>
    <dgm:pt modelId="{55D8A49B-7F68-4DD6-9509-831C20AAB02B}" type="sibTrans" cxnId="{A5C44FDA-FCDF-4D1C-8E60-B4028BE3958D}">
      <dgm:prSet/>
      <dgm:spPr/>
      <dgm:t>
        <a:bodyPr/>
        <a:lstStyle/>
        <a:p>
          <a:endParaRPr lang="en-US"/>
        </a:p>
      </dgm:t>
    </dgm:pt>
    <dgm:pt modelId="{9B9BD462-005B-455C-B1AB-99544B805361}">
      <dgm:prSet/>
      <dgm:spPr/>
      <dgm:t>
        <a:bodyPr/>
        <a:lstStyle/>
        <a:p>
          <a:r>
            <a:rPr lang="en-GB" b="1"/>
            <a:t>Advantage</a:t>
          </a:r>
          <a:endParaRPr lang="en-US"/>
        </a:p>
      </dgm:t>
    </dgm:pt>
    <dgm:pt modelId="{AADD324D-BAA3-49E2-B419-AE29DA93C981}" type="parTrans" cxnId="{49EAAEBB-D044-4A72-B0F9-2509B89F6842}">
      <dgm:prSet/>
      <dgm:spPr/>
      <dgm:t>
        <a:bodyPr/>
        <a:lstStyle/>
        <a:p>
          <a:endParaRPr lang="en-US"/>
        </a:p>
      </dgm:t>
    </dgm:pt>
    <dgm:pt modelId="{669564A0-BD33-46F5-82BB-094F67BCF05D}" type="sibTrans" cxnId="{49EAAEBB-D044-4A72-B0F9-2509B89F6842}">
      <dgm:prSet/>
      <dgm:spPr/>
      <dgm:t>
        <a:bodyPr/>
        <a:lstStyle/>
        <a:p>
          <a:endParaRPr lang="en-US"/>
        </a:p>
      </dgm:t>
    </dgm:pt>
    <dgm:pt modelId="{60839F30-378C-431E-AD58-104F1C260F5B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Faster decision making, reduced bias and diverse perspective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65F60BD-F577-490B-A3BB-33FF35C6E671}" type="parTrans" cxnId="{19716C25-4DE2-433E-AAAD-596B92E0BEB5}">
      <dgm:prSet/>
      <dgm:spPr/>
      <dgm:t>
        <a:bodyPr/>
        <a:lstStyle/>
        <a:p>
          <a:endParaRPr lang="en-US"/>
        </a:p>
      </dgm:t>
    </dgm:pt>
    <dgm:pt modelId="{FF19BECD-F732-4829-9D99-81C547FA6C7A}" type="sibTrans" cxnId="{19716C25-4DE2-433E-AAAD-596B92E0BEB5}">
      <dgm:prSet/>
      <dgm:spPr/>
      <dgm:t>
        <a:bodyPr/>
        <a:lstStyle/>
        <a:p>
          <a:endParaRPr lang="en-US"/>
        </a:p>
      </dgm:t>
    </dgm:pt>
    <dgm:pt modelId="{3818BA40-6456-452E-A27B-A0404EBA8F71}">
      <dgm:prSet/>
      <dgm:spPr/>
      <dgm:t>
        <a:bodyPr/>
        <a:lstStyle/>
        <a:p>
          <a:r>
            <a:rPr lang="en-GB" b="1"/>
            <a:t>Dis-advantage</a:t>
          </a:r>
          <a:endParaRPr lang="en-US"/>
        </a:p>
      </dgm:t>
    </dgm:pt>
    <dgm:pt modelId="{D182C408-FD40-48C5-B295-444107C98532}" type="parTrans" cxnId="{3EF52A80-382A-4A40-996A-47CDFB25BC5E}">
      <dgm:prSet/>
      <dgm:spPr/>
      <dgm:t>
        <a:bodyPr/>
        <a:lstStyle/>
        <a:p>
          <a:endParaRPr lang="en-US"/>
        </a:p>
      </dgm:t>
    </dgm:pt>
    <dgm:pt modelId="{0C1256D4-B050-4B56-AFD6-73B5E2336FFB}" type="sibTrans" cxnId="{3EF52A80-382A-4A40-996A-47CDFB25BC5E}">
      <dgm:prSet/>
      <dgm:spPr/>
      <dgm:t>
        <a:bodyPr/>
        <a:lstStyle/>
        <a:p>
          <a:endParaRPr lang="en-US"/>
        </a:p>
      </dgm:t>
    </dgm:pt>
    <dgm:pt modelId="{5A3CEEC6-A820-4766-A043-320E24E05F54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Less flexibility-deeper exploration of your strengths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8308D25-1FBA-4D7D-B094-3B3B9EB1B641}" type="parTrans" cxnId="{1774C87B-07A5-46F0-A342-7718CF39ABE1}">
      <dgm:prSet/>
      <dgm:spPr/>
      <dgm:t>
        <a:bodyPr/>
        <a:lstStyle/>
        <a:p>
          <a:endParaRPr lang="en-US"/>
        </a:p>
      </dgm:t>
    </dgm:pt>
    <dgm:pt modelId="{5E58A88F-9FF5-41E7-BF56-4AF9D283447D}" type="sibTrans" cxnId="{1774C87B-07A5-46F0-A342-7718CF39ABE1}">
      <dgm:prSet/>
      <dgm:spPr/>
      <dgm:t>
        <a:bodyPr/>
        <a:lstStyle/>
        <a:p>
          <a:endParaRPr lang="en-US"/>
        </a:p>
      </dgm:t>
    </dgm:pt>
    <dgm:pt modelId="{4C317DBE-75FF-4019-AAE0-470D9F4697C5}">
      <dgm:prSet/>
      <dgm:spPr/>
      <dgm:t>
        <a:bodyPr/>
        <a:lstStyle/>
        <a:p>
          <a:r>
            <a:rPr lang="en-GB" b="1"/>
            <a:t>Example</a:t>
          </a:r>
          <a:endParaRPr lang="en-US"/>
        </a:p>
      </dgm:t>
    </dgm:pt>
    <dgm:pt modelId="{66F38F1A-8337-47E1-9918-77B7CD537F19}" type="parTrans" cxnId="{34DA0098-FF75-4C23-BCD2-A9C79CC7D7F9}">
      <dgm:prSet/>
      <dgm:spPr/>
      <dgm:t>
        <a:bodyPr/>
        <a:lstStyle/>
        <a:p>
          <a:endParaRPr lang="en-US"/>
        </a:p>
      </dgm:t>
    </dgm:pt>
    <dgm:pt modelId="{9613BA59-11D3-486F-8F4E-150AF4F859AD}" type="sibTrans" cxnId="{34DA0098-FF75-4C23-BCD2-A9C79CC7D7F9}">
      <dgm:prSet/>
      <dgm:spPr/>
      <dgm:t>
        <a:bodyPr/>
        <a:lstStyle/>
        <a:p>
          <a:endParaRPr lang="en-US"/>
        </a:p>
      </dgm:t>
    </dgm:pt>
    <dgm:pt modelId="{DB9F9320-78BD-4179-A568-8A48EF61AD99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How do you handle working under pressure while maintaining high-quality results?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43EC370-A49D-463A-8E17-C6043BEADE88}" type="parTrans" cxnId="{8A592E35-61FF-4F00-B9B2-F0A750EF668C}">
      <dgm:prSet/>
      <dgm:spPr/>
      <dgm:t>
        <a:bodyPr/>
        <a:lstStyle/>
        <a:p>
          <a:endParaRPr lang="en-US"/>
        </a:p>
      </dgm:t>
    </dgm:pt>
    <dgm:pt modelId="{E2E89B0A-50D0-4CC0-9CEC-E9D6D9B89080}" type="sibTrans" cxnId="{8A592E35-61FF-4F00-B9B2-F0A750EF668C}">
      <dgm:prSet/>
      <dgm:spPr/>
      <dgm:t>
        <a:bodyPr/>
        <a:lstStyle/>
        <a:p>
          <a:endParaRPr lang="en-US"/>
        </a:p>
      </dgm:t>
    </dgm:pt>
    <dgm:pt modelId="{B582791A-7BF5-4BDE-9611-A697B2FCAB11}" type="pres">
      <dgm:prSet presAssocID="{036033ED-5457-4D64-921F-9EF8A902E517}" presName="vert0" presStyleCnt="0">
        <dgm:presLayoutVars>
          <dgm:dir/>
          <dgm:animOne val="branch"/>
          <dgm:animLvl val="lvl"/>
        </dgm:presLayoutVars>
      </dgm:prSet>
      <dgm:spPr/>
    </dgm:pt>
    <dgm:pt modelId="{233D5AA1-DAB5-40F8-9446-9BA01E9B8234}" type="pres">
      <dgm:prSet presAssocID="{D4DAD5F1-E237-4BC5-B2DE-D4B6D44066AE}" presName="thickLine" presStyleLbl="alignNode1" presStyleIdx="0" presStyleCnt="8"/>
      <dgm:spPr/>
    </dgm:pt>
    <dgm:pt modelId="{DBE60AF7-1E80-4D1B-A88C-141F32EA7912}" type="pres">
      <dgm:prSet presAssocID="{D4DAD5F1-E237-4BC5-B2DE-D4B6D44066AE}" presName="horz1" presStyleCnt="0"/>
      <dgm:spPr/>
    </dgm:pt>
    <dgm:pt modelId="{B0A30C4C-DF19-48CE-B010-F9CECBED30F4}" type="pres">
      <dgm:prSet presAssocID="{D4DAD5F1-E237-4BC5-B2DE-D4B6D44066AE}" presName="tx1" presStyleLbl="revTx" presStyleIdx="0" presStyleCnt="8"/>
      <dgm:spPr/>
    </dgm:pt>
    <dgm:pt modelId="{58D37A70-72D7-45F8-BB6D-6DBFA9E4E67F}" type="pres">
      <dgm:prSet presAssocID="{D4DAD5F1-E237-4BC5-B2DE-D4B6D44066AE}" presName="vert1" presStyleCnt="0"/>
      <dgm:spPr/>
    </dgm:pt>
    <dgm:pt modelId="{6BC74348-CB11-4A92-81AF-DFD77A3A794E}" type="pres">
      <dgm:prSet presAssocID="{9F059EE9-4846-4D53-B6AF-AA7AD3CBAB11}" presName="thickLine" presStyleLbl="alignNode1" presStyleIdx="1" presStyleCnt="8"/>
      <dgm:spPr/>
    </dgm:pt>
    <dgm:pt modelId="{7DE770A0-0BA4-4084-B01F-CD2A026970C1}" type="pres">
      <dgm:prSet presAssocID="{9F059EE9-4846-4D53-B6AF-AA7AD3CBAB11}" presName="horz1" presStyleCnt="0"/>
      <dgm:spPr/>
    </dgm:pt>
    <dgm:pt modelId="{16A0D183-EA6B-4B73-9071-EA9F583A7F5B}" type="pres">
      <dgm:prSet presAssocID="{9F059EE9-4846-4D53-B6AF-AA7AD3CBAB11}" presName="tx1" presStyleLbl="revTx" presStyleIdx="1" presStyleCnt="8"/>
      <dgm:spPr/>
    </dgm:pt>
    <dgm:pt modelId="{6785DD36-BC83-4E28-9F63-F605D121D9ED}" type="pres">
      <dgm:prSet presAssocID="{9F059EE9-4846-4D53-B6AF-AA7AD3CBAB11}" presName="vert1" presStyleCnt="0"/>
      <dgm:spPr/>
    </dgm:pt>
    <dgm:pt modelId="{8C692D8E-C237-4445-B2E6-8FC3FA21844E}" type="pres">
      <dgm:prSet presAssocID="{9B9BD462-005B-455C-B1AB-99544B805361}" presName="thickLine" presStyleLbl="alignNode1" presStyleIdx="2" presStyleCnt="8"/>
      <dgm:spPr/>
    </dgm:pt>
    <dgm:pt modelId="{5C573F90-E439-4F06-9825-1AD26E4656A2}" type="pres">
      <dgm:prSet presAssocID="{9B9BD462-005B-455C-B1AB-99544B805361}" presName="horz1" presStyleCnt="0"/>
      <dgm:spPr/>
    </dgm:pt>
    <dgm:pt modelId="{59F02963-E63F-443A-8F67-D1F0B97B4AA3}" type="pres">
      <dgm:prSet presAssocID="{9B9BD462-005B-455C-B1AB-99544B805361}" presName="tx1" presStyleLbl="revTx" presStyleIdx="2" presStyleCnt="8"/>
      <dgm:spPr/>
    </dgm:pt>
    <dgm:pt modelId="{59DC2FD5-B0D5-4C95-8806-229FBF632B3D}" type="pres">
      <dgm:prSet presAssocID="{9B9BD462-005B-455C-B1AB-99544B805361}" presName="vert1" presStyleCnt="0"/>
      <dgm:spPr/>
    </dgm:pt>
    <dgm:pt modelId="{023C598D-CD06-4915-A8AA-7210B5370DE3}" type="pres">
      <dgm:prSet presAssocID="{60839F30-378C-431E-AD58-104F1C260F5B}" presName="thickLine" presStyleLbl="alignNode1" presStyleIdx="3" presStyleCnt="8"/>
      <dgm:spPr/>
    </dgm:pt>
    <dgm:pt modelId="{034BD7FE-F128-4507-B202-1433CD53793E}" type="pres">
      <dgm:prSet presAssocID="{60839F30-378C-431E-AD58-104F1C260F5B}" presName="horz1" presStyleCnt="0"/>
      <dgm:spPr/>
    </dgm:pt>
    <dgm:pt modelId="{686FED62-EF8A-4072-9FA6-F3A2D53CFBB3}" type="pres">
      <dgm:prSet presAssocID="{60839F30-378C-431E-AD58-104F1C260F5B}" presName="tx1" presStyleLbl="revTx" presStyleIdx="3" presStyleCnt="8"/>
      <dgm:spPr/>
    </dgm:pt>
    <dgm:pt modelId="{3C2712AF-77BB-4437-8D2D-6EC3219D83A2}" type="pres">
      <dgm:prSet presAssocID="{60839F30-378C-431E-AD58-104F1C260F5B}" presName="vert1" presStyleCnt="0"/>
      <dgm:spPr/>
    </dgm:pt>
    <dgm:pt modelId="{F6C27ED7-B238-4DAA-95CA-A687E57DE2FB}" type="pres">
      <dgm:prSet presAssocID="{3818BA40-6456-452E-A27B-A0404EBA8F71}" presName="thickLine" presStyleLbl="alignNode1" presStyleIdx="4" presStyleCnt="8"/>
      <dgm:spPr/>
    </dgm:pt>
    <dgm:pt modelId="{B8363BC4-9E71-4DD4-9C3B-4B87F3C48A16}" type="pres">
      <dgm:prSet presAssocID="{3818BA40-6456-452E-A27B-A0404EBA8F71}" presName="horz1" presStyleCnt="0"/>
      <dgm:spPr/>
    </dgm:pt>
    <dgm:pt modelId="{6A58E0F7-8CC2-4FA8-B2FD-3129E18E108B}" type="pres">
      <dgm:prSet presAssocID="{3818BA40-6456-452E-A27B-A0404EBA8F71}" presName="tx1" presStyleLbl="revTx" presStyleIdx="4" presStyleCnt="8"/>
      <dgm:spPr/>
    </dgm:pt>
    <dgm:pt modelId="{E187156B-8D4D-4FF8-ACBB-D346A2C85505}" type="pres">
      <dgm:prSet presAssocID="{3818BA40-6456-452E-A27B-A0404EBA8F71}" presName="vert1" presStyleCnt="0"/>
      <dgm:spPr/>
    </dgm:pt>
    <dgm:pt modelId="{F41BC37B-3ACA-488D-80D1-FAF70811B8C5}" type="pres">
      <dgm:prSet presAssocID="{5A3CEEC6-A820-4766-A043-320E24E05F54}" presName="thickLine" presStyleLbl="alignNode1" presStyleIdx="5" presStyleCnt="8"/>
      <dgm:spPr/>
    </dgm:pt>
    <dgm:pt modelId="{C4534239-6375-4844-AF9E-D4929EA6787F}" type="pres">
      <dgm:prSet presAssocID="{5A3CEEC6-A820-4766-A043-320E24E05F54}" presName="horz1" presStyleCnt="0"/>
      <dgm:spPr/>
    </dgm:pt>
    <dgm:pt modelId="{5862E8A6-3BCE-4D77-8163-0258F178017A}" type="pres">
      <dgm:prSet presAssocID="{5A3CEEC6-A820-4766-A043-320E24E05F54}" presName="tx1" presStyleLbl="revTx" presStyleIdx="5" presStyleCnt="8"/>
      <dgm:spPr/>
    </dgm:pt>
    <dgm:pt modelId="{2F78A38C-B769-49DF-B72E-CEA160DB448E}" type="pres">
      <dgm:prSet presAssocID="{5A3CEEC6-A820-4766-A043-320E24E05F54}" presName="vert1" presStyleCnt="0"/>
      <dgm:spPr/>
    </dgm:pt>
    <dgm:pt modelId="{B5DE5A09-605E-4E3D-8237-6C45B051F198}" type="pres">
      <dgm:prSet presAssocID="{4C317DBE-75FF-4019-AAE0-470D9F4697C5}" presName="thickLine" presStyleLbl="alignNode1" presStyleIdx="6" presStyleCnt="8"/>
      <dgm:spPr/>
    </dgm:pt>
    <dgm:pt modelId="{55F71EB2-0CF5-4329-A739-14D9198E7677}" type="pres">
      <dgm:prSet presAssocID="{4C317DBE-75FF-4019-AAE0-470D9F4697C5}" presName="horz1" presStyleCnt="0"/>
      <dgm:spPr/>
    </dgm:pt>
    <dgm:pt modelId="{42E858A9-6792-4153-BFD2-3900B5D839F8}" type="pres">
      <dgm:prSet presAssocID="{4C317DBE-75FF-4019-AAE0-470D9F4697C5}" presName="tx1" presStyleLbl="revTx" presStyleIdx="6" presStyleCnt="8"/>
      <dgm:spPr/>
    </dgm:pt>
    <dgm:pt modelId="{899DDEA0-0C4A-45CC-BECB-ECCC190FDDAA}" type="pres">
      <dgm:prSet presAssocID="{4C317DBE-75FF-4019-AAE0-470D9F4697C5}" presName="vert1" presStyleCnt="0"/>
      <dgm:spPr/>
    </dgm:pt>
    <dgm:pt modelId="{93B29FD9-08FD-4C4A-89B5-E79EA33531DA}" type="pres">
      <dgm:prSet presAssocID="{DB9F9320-78BD-4179-A568-8A48EF61AD99}" presName="thickLine" presStyleLbl="alignNode1" presStyleIdx="7" presStyleCnt="8"/>
      <dgm:spPr/>
    </dgm:pt>
    <dgm:pt modelId="{B6FDD247-62B7-474D-B28B-B08441BBEF35}" type="pres">
      <dgm:prSet presAssocID="{DB9F9320-78BD-4179-A568-8A48EF61AD99}" presName="horz1" presStyleCnt="0"/>
      <dgm:spPr/>
    </dgm:pt>
    <dgm:pt modelId="{D1D1D4D2-DC74-4AAF-82E9-EE1017BA05CD}" type="pres">
      <dgm:prSet presAssocID="{DB9F9320-78BD-4179-A568-8A48EF61AD99}" presName="tx1" presStyleLbl="revTx" presStyleIdx="7" presStyleCnt="8"/>
      <dgm:spPr/>
    </dgm:pt>
    <dgm:pt modelId="{A23FD9AC-AB74-4DCA-B352-2F55BBBB1EB2}" type="pres">
      <dgm:prSet presAssocID="{DB9F9320-78BD-4179-A568-8A48EF61AD99}" presName="vert1" presStyleCnt="0"/>
      <dgm:spPr/>
    </dgm:pt>
  </dgm:ptLst>
  <dgm:cxnLst>
    <dgm:cxn modelId="{93245504-2674-415F-9128-BF83F2775A10}" type="presOf" srcId="{DB9F9320-78BD-4179-A568-8A48EF61AD99}" destId="{D1D1D4D2-DC74-4AAF-82E9-EE1017BA05CD}" srcOrd="0" destOrd="0" presId="urn:microsoft.com/office/officeart/2008/layout/LinedList"/>
    <dgm:cxn modelId="{19716C25-4DE2-433E-AAAD-596B92E0BEB5}" srcId="{036033ED-5457-4D64-921F-9EF8A902E517}" destId="{60839F30-378C-431E-AD58-104F1C260F5B}" srcOrd="3" destOrd="0" parTransId="{165F60BD-F577-490B-A3BB-33FF35C6E671}" sibTransId="{FF19BECD-F732-4829-9D99-81C547FA6C7A}"/>
    <dgm:cxn modelId="{564F162C-6B68-4E95-A694-1476F0B54653}" type="presOf" srcId="{D4DAD5F1-E237-4BC5-B2DE-D4B6D44066AE}" destId="{B0A30C4C-DF19-48CE-B010-F9CECBED30F4}" srcOrd="0" destOrd="0" presId="urn:microsoft.com/office/officeart/2008/layout/LinedList"/>
    <dgm:cxn modelId="{8A592E35-61FF-4F00-B9B2-F0A750EF668C}" srcId="{036033ED-5457-4D64-921F-9EF8A902E517}" destId="{DB9F9320-78BD-4179-A568-8A48EF61AD99}" srcOrd="7" destOrd="0" parTransId="{B43EC370-A49D-463A-8E17-C6043BEADE88}" sibTransId="{E2E89B0A-50D0-4CC0-9CEC-E9D6D9B89080}"/>
    <dgm:cxn modelId="{5A55626B-E7C1-4FAE-B753-6086AD017B51}" type="presOf" srcId="{9F059EE9-4846-4D53-B6AF-AA7AD3CBAB11}" destId="{16A0D183-EA6B-4B73-9071-EA9F583A7F5B}" srcOrd="0" destOrd="0" presId="urn:microsoft.com/office/officeart/2008/layout/LinedList"/>
    <dgm:cxn modelId="{D9E3DD4B-5CB1-4E0B-B264-67BEC74A8C25}" type="presOf" srcId="{60839F30-378C-431E-AD58-104F1C260F5B}" destId="{686FED62-EF8A-4072-9FA6-F3A2D53CFBB3}" srcOrd="0" destOrd="0" presId="urn:microsoft.com/office/officeart/2008/layout/LinedList"/>
    <dgm:cxn modelId="{A44A866C-809B-4325-9AE3-295631E52055}" type="presOf" srcId="{5A3CEEC6-A820-4766-A043-320E24E05F54}" destId="{5862E8A6-3BCE-4D77-8163-0258F178017A}" srcOrd="0" destOrd="0" presId="urn:microsoft.com/office/officeart/2008/layout/LinedList"/>
    <dgm:cxn modelId="{E7ED0D77-3596-4E46-AEC1-FF797BDA6306}" type="presOf" srcId="{9B9BD462-005B-455C-B1AB-99544B805361}" destId="{59F02963-E63F-443A-8F67-D1F0B97B4AA3}" srcOrd="0" destOrd="0" presId="urn:microsoft.com/office/officeart/2008/layout/LinedList"/>
    <dgm:cxn modelId="{1774C87B-07A5-46F0-A342-7718CF39ABE1}" srcId="{036033ED-5457-4D64-921F-9EF8A902E517}" destId="{5A3CEEC6-A820-4766-A043-320E24E05F54}" srcOrd="5" destOrd="0" parTransId="{E8308D25-1FBA-4D7D-B094-3B3B9EB1B641}" sibTransId="{5E58A88F-9FF5-41E7-BF56-4AF9D283447D}"/>
    <dgm:cxn modelId="{3EF52A80-382A-4A40-996A-47CDFB25BC5E}" srcId="{036033ED-5457-4D64-921F-9EF8A902E517}" destId="{3818BA40-6456-452E-A27B-A0404EBA8F71}" srcOrd="4" destOrd="0" parTransId="{D182C408-FD40-48C5-B295-444107C98532}" sibTransId="{0C1256D4-B050-4B56-AFD6-73B5E2336FFB}"/>
    <dgm:cxn modelId="{34DA0098-FF75-4C23-BCD2-A9C79CC7D7F9}" srcId="{036033ED-5457-4D64-921F-9EF8A902E517}" destId="{4C317DBE-75FF-4019-AAE0-470D9F4697C5}" srcOrd="6" destOrd="0" parTransId="{66F38F1A-8337-47E1-9918-77B7CD537F19}" sibTransId="{9613BA59-11D3-486F-8F4E-150AF4F859AD}"/>
    <dgm:cxn modelId="{19F3469E-3052-4244-8B08-7056B3BECC60}" type="presOf" srcId="{4C317DBE-75FF-4019-AAE0-470D9F4697C5}" destId="{42E858A9-6792-4153-BFD2-3900B5D839F8}" srcOrd="0" destOrd="0" presId="urn:microsoft.com/office/officeart/2008/layout/LinedList"/>
    <dgm:cxn modelId="{49EAAEBB-D044-4A72-B0F9-2509B89F6842}" srcId="{036033ED-5457-4D64-921F-9EF8A902E517}" destId="{9B9BD462-005B-455C-B1AB-99544B805361}" srcOrd="2" destOrd="0" parTransId="{AADD324D-BAA3-49E2-B419-AE29DA93C981}" sibTransId="{669564A0-BD33-46F5-82BB-094F67BCF05D}"/>
    <dgm:cxn modelId="{86CB58BD-2CE8-491D-B1B2-AC34BC6DCD6E}" srcId="{036033ED-5457-4D64-921F-9EF8A902E517}" destId="{D4DAD5F1-E237-4BC5-B2DE-D4B6D44066AE}" srcOrd="0" destOrd="0" parTransId="{3151E3A0-15AA-45B3-A501-79B14841384A}" sibTransId="{E22EB5EC-B4E9-4A52-9CC9-2CF451FCDB48}"/>
    <dgm:cxn modelId="{BB459AC9-BCE4-49D7-9448-741AC8E91D3E}" type="presOf" srcId="{3818BA40-6456-452E-A27B-A0404EBA8F71}" destId="{6A58E0F7-8CC2-4FA8-B2FD-3129E18E108B}" srcOrd="0" destOrd="0" presId="urn:microsoft.com/office/officeart/2008/layout/LinedList"/>
    <dgm:cxn modelId="{E47C1FD9-7035-45CF-AB80-5AC09092E0C9}" type="presOf" srcId="{036033ED-5457-4D64-921F-9EF8A902E517}" destId="{B582791A-7BF5-4BDE-9611-A697B2FCAB11}" srcOrd="0" destOrd="0" presId="urn:microsoft.com/office/officeart/2008/layout/LinedList"/>
    <dgm:cxn modelId="{A5C44FDA-FCDF-4D1C-8E60-B4028BE3958D}" srcId="{036033ED-5457-4D64-921F-9EF8A902E517}" destId="{9F059EE9-4846-4D53-B6AF-AA7AD3CBAB11}" srcOrd="1" destOrd="0" parTransId="{BADCE783-BC64-4ADA-A611-74002325E0A8}" sibTransId="{55D8A49B-7F68-4DD6-9509-831C20AAB02B}"/>
    <dgm:cxn modelId="{669B20D8-23DF-4B4F-81AC-5008B42269CE}" type="presParOf" srcId="{B582791A-7BF5-4BDE-9611-A697B2FCAB11}" destId="{233D5AA1-DAB5-40F8-9446-9BA01E9B8234}" srcOrd="0" destOrd="0" presId="urn:microsoft.com/office/officeart/2008/layout/LinedList"/>
    <dgm:cxn modelId="{F0422B05-CECD-431C-A998-BADA0605A1F7}" type="presParOf" srcId="{B582791A-7BF5-4BDE-9611-A697B2FCAB11}" destId="{DBE60AF7-1E80-4D1B-A88C-141F32EA7912}" srcOrd="1" destOrd="0" presId="urn:microsoft.com/office/officeart/2008/layout/LinedList"/>
    <dgm:cxn modelId="{6BCD5B5D-E8DE-41ED-ACED-CCDF50A489F6}" type="presParOf" srcId="{DBE60AF7-1E80-4D1B-A88C-141F32EA7912}" destId="{B0A30C4C-DF19-48CE-B010-F9CECBED30F4}" srcOrd="0" destOrd="0" presId="urn:microsoft.com/office/officeart/2008/layout/LinedList"/>
    <dgm:cxn modelId="{04D86447-979B-49ED-ADDF-B21F49F1177E}" type="presParOf" srcId="{DBE60AF7-1E80-4D1B-A88C-141F32EA7912}" destId="{58D37A70-72D7-45F8-BB6D-6DBFA9E4E67F}" srcOrd="1" destOrd="0" presId="urn:microsoft.com/office/officeart/2008/layout/LinedList"/>
    <dgm:cxn modelId="{F7D01A6D-CC70-4B95-8986-A44767A81571}" type="presParOf" srcId="{B582791A-7BF5-4BDE-9611-A697B2FCAB11}" destId="{6BC74348-CB11-4A92-81AF-DFD77A3A794E}" srcOrd="2" destOrd="0" presId="urn:microsoft.com/office/officeart/2008/layout/LinedList"/>
    <dgm:cxn modelId="{9734658E-5912-4292-82B1-AAD82B07491C}" type="presParOf" srcId="{B582791A-7BF5-4BDE-9611-A697B2FCAB11}" destId="{7DE770A0-0BA4-4084-B01F-CD2A026970C1}" srcOrd="3" destOrd="0" presId="urn:microsoft.com/office/officeart/2008/layout/LinedList"/>
    <dgm:cxn modelId="{6B02F4F0-A710-4E17-B5CD-30F1BD48EE7E}" type="presParOf" srcId="{7DE770A0-0BA4-4084-B01F-CD2A026970C1}" destId="{16A0D183-EA6B-4B73-9071-EA9F583A7F5B}" srcOrd="0" destOrd="0" presId="urn:microsoft.com/office/officeart/2008/layout/LinedList"/>
    <dgm:cxn modelId="{EB58DF19-D629-4372-AF21-643EEDE94C6F}" type="presParOf" srcId="{7DE770A0-0BA4-4084-B01F-CD2A026970C1}" destId="{6785DD36-BC83-4E28-9F63-F605D121D9ED}" srcOrd="1" destOrd="0" presId="urn:microsoft.com/office/officeart/2008/layout/LinedList"/>
    <dgm:cxn modelId="{CBBA9705-9271-4BC2-84C2-68E857C8E6A2}" type="presParOf" srcId="{B582791A-7BF5-4BDE-9611-A697B2FCAB11}" destId="{8C692D8E-C237-4445-B2E6-8FC3FA21844E}" srcOrd="4" destOrd="0" presId="urn:microsoft.com/office/officeart/2008/layout/LinedList"/>
    <dgm:cxn modelId="{FDC3C216-DB31-4C57-86B0-48DAE6DC626A}" type="presParOf" srcId="{B582791A-7BF5-4BDE-9611-A697B2FCAB11}" destId="{5C573F90-E439-4F06-9825-1AD26E4656A2}" srcOrd="5" destOrd="0" presId="urn:microsoft.com/office/officeart/2008/layout/LinedList"/>
    <dgm:cxn modelId="{62B8168F-2129-42EE-8DD8-1E069947785C}" type="presParOf" srcId="{5C573F90-E439-4F06-9825-1AD26E4656A2}" destId="{59F02963-E63F-443A-8F67-D1F0B97B4AA3}" srcOrd="0" destOrd="0" presId="urn:microsoft.com/office/officeart/2008/layout/LinedList"/>
    <dgm:cxn modelId="{48A4E8CC-80EB-4581-9111-40A9686DBE90}" type="presParOf" srcId="{5C573F90-E439-4F06-9825-1AD26E4656A2}" destId="{59DC2FD5-B0D5-4C95-8806-229FBF632B3D}" srcOrd="1" destOrd="0" presId="urn:microsoft.com/office/officeart/2008/layout/LinedList"/>
    <dgm:cxn modelId="{BB6206F8-1277-4B9B-82D6-5492EF7D526E}" type="presParOf" srcId="{B582791A-7BF5-4BDE-9611-A697B2FCAB11}" destId="{023C598D-CD06-4915-A8AA-7210B5370DE3}" srcOrd="6" destOrd="0" presId="urn:microsoft.com/office/officeart/2008/layout/LinedList"/>
    <dgm:cxn modelId="{6B75F754-9C3E-48CA-83C6-C99849E52AC4}" type="presParOf" srcId="{B582791A-7BF5-4BDE-9611-A697B2FCAB11}" destId="{034BD7FE-F128-4507-B202-1433CD53793E}" srcOrd="7" destOrd="0" presId="urn:microsoft.com/office/officeart/2008/layout/LinedList"/>
    <dgm:cxn modelId="{6F6F4A5B-8A2F-439D-BB33-A459A6170102}" type="presParOf" srcId="{034BD7FE-F128-4507-B202-1433CD53793E}" destId="{686FED62-EF8A-4072-9FA6-F3A2D53CFBB3}" srcOrd="0" destOrd="0" presId="urn:microsoft.com/office/officeart/2008/layout/LinedList"/>
    <dgm:cxn modelId="{E696CAAE-6501-4D94-819E-FFEC8F372A8A}" type="presParOf" srcId="{034BD7FE-F128-4507-B202-1433CD53793E}" destId="{3C2712AF-77BB-4437-8D2D-6EC3219D83A2}" srcOrd="1" destOrd="0" presId="urn:microsoft.com/office/officeart/2008/layout/LinedList"/>
    <dgm:cxn modelId="{C8C5AEF4-E876-4369-9C7E-ED2D2BE7061F}" type="presParOf" srcId="{B582791A-7BF5-4BDE-9611-A697B2FCAB11}" destId="{F6C27ED7-B238-4DAA-95CA-A687E57DE2FB}" srcOrd="8" destOrd="0" presId="urn:microsoft.com/office/officeart/2008/layout/LinedList"/>
    <dgm:cxn modelId="{7BB1087E-094B-4CBD-B21A-14AAF375B4A7}" type="presParOf" srcId="{B582791A-7BF5-4BDE-9611-A697B2FCAB11}" destId="{B8363BC4-9E71-4DD4-9C3B-4B87F3C48A16}" srcOrd="9" destOrd="0" presId="urn:microsoft.com/office/officeart/2008/layout/LinedList"/>
    <dgm:cxn modelId="{FCF3C4F9-0D8A-44AD-9A2E-CDD1E7990F01}" type="presParOf" srcId="{B8363BC4-9E71-4DD4-9C3B-4B87F3C48A16}" destId="{6A58E0F7-8CC2-4FA8-B2FD-3129E18E108B}" srcOrd="0" destOrd="0" presId="urn:microsoft.com/office/officeart/2008/layout/LinedList"/>
    <dgm:cxn modelId="{2BFE7557-4E3E-4ECA-857F-4B79AE0F5A05}" type="presParOf" srcId="{B8363BC4-9E71-4DD4-9C3B-4B87F3C48A16}" destId="{E187156B-8D4D-4FF8-ACBB-D346A2C85505}" srcOrd="1" destOrd="0" presId="urn:microsoft.com/office/officeart/2008/layout/LinedList"/>
    <dgm:cxn modelId="{206C5FE2-02A3-4162-8ED6-A42D430C3B60}" type="presParOf" srcId="{B582791A-7BF5-4BDE-9611-A697B2FCAB11}" destId="{F41BC37B-3ACA-488D-80D1-FAF70811B8C5}" srcOrd="10" destOrd="0" presId="urn:microsoft.com/office/officeart/2008/layout/LinedList"/>
    <dgm:cxn modelId="{A5A31FFF-41E6-4E82-A190-9CF2B55ABAC1}" type="presParOf" srcId="{B582791A-7BF5-4BDE-9611-A697B2FCAB11}" destId="{C4534239-6375-4844-AF9E-D4929EA6787F}" srcOrd="11" destOrd="0" presId="urn:microsoft.com/office/officeart/2008/layout/LinedList"/>
    <dgm:cxn modelId="{D7B7B3B8-0F33-431B-B974-0599E8E35C41}" type="presParOf" srcId="{C4534239-6375-4844-AF9E-D4929EA6787F}" destId="{5862E8A6-3BCE-4D77-8163-0258F178017A}" srcOrd="0" destOrd="0" presId="urn:microsoft.com/office/officeart/2008/layout/LinedList"/>
    <dgm:cxn modelId="{AB050801-E09E-4DA0-B389-150D3CEFA391}" type="presParOf" srcId="{C4534239-6375-4844-AF9E-D4929EA6787F}" destId="{2F78A38C-B769-49DF-B72E-CEA160DB448E}" srcOrd="1" destOrd="0" presId="urn:microsoft.com/office/officeart/2008/layout/LinedList"/>
    <dgm:cxn modelId="{9033BBCB-2C37-4AE9-8947-C89397EBAB39}" type="presParOf" srcId="{B582791A-7BF5-4BDE-9611-A697B2FCAB11}" destId="{B5DE5A09-605E-4E3D-8237-6C45B051F198}" srcOrd="12" destOrd="0" presId="urn:microsoft.com/office/officeart/2008/layout/LinedList"/>
    <dgm:cxn modelId="{FBD36FFD-8AF6-4977-8594-628F766F7237}" type="presParOf" srcId="{B582791A-7BF5-4BDE-9611-A697B2FCAB11}" destId="{55F71EB2-0CF5-4329-A739-14D9198E7677}" srcOrd="13" destOrd="0" presId="urn:microsoft.com/office/officeart/2008/layout/LinedList"/>
    <dgm:cxn modelId="{F0867BDB-E0B9-4693-9EF2-54161374EFE7}" type="presParOf" srcId="{55F71EB2-0CF5-4329-A739-14D9198E7677}" destId="{42E858A9-6792-4153-BFD2-3900B5D839F8}" srcOrd="0" destOrd="0" presId="urn:microsoft.com/office/officeart/2008/layout/LinedList"/>
    <dgm:cxn modelId="{452553F4-4357-47FB-A741-3D04792A39B3}" type="presParOf" srcId="{55F71EB2-0CF5-4329-A739-14D9198E7677}" destId="{899DDEA0-0C4A-45CC-BECB-ECCC190FDDAA}" srcOrd="1" destOrd="0" presId="urn:microsoft.com/office/officeart/2008/layout/LinedList"/>
    <dgm:cxn modelId="{16816FDE-C0B7-4D8F-B26E-FDC8402D4ED6}" type="presParOf" srcId="{B582791A-7BF5-4BDE-9611-A697B2FCAB11}" destId="{93B29FD9-08FD-4C4A-89B5-E79EA33531DA}" srcOrd="14" destOrd="0" presId="urn:microsoft.com/office/officeart/2008/layout/LinedList"/>
    <dgm:cxn modelId="{4A391AD2-BDDF-41D5-864A-29FE81BBF08D}" type="presParOf" srcId="{B582791A-7BF5-4BDE-9611-A697B2FCAB11}" destId="{B6FDD247-62B7-474D-B28B-B08441BBEF35}" srcOrd="15" destOrd="0" presId="urn:microsoft.com/office/officeart/2008/layout/LinedList"/>
    <dgm:cxn modelId="{B42CE5BB-B7E3-41C1-8E73-1D7C5EC020AC}" type="presParOf" srcId="{B6FDD247-62B7-474D-B28B-B08441BBEF35}" destId="{D1D1D4D2-DC74-4AAF-82E9-EE1017BA05CD}" srcOrd="0" destOrd="0" presId="urn:microsoft.com/office/officeart/2008/layout/LinedList"/>
    <dgm:cxn modelId="{E45ED0CC-4381-4324-B25E-C8E4DAA10FAC}" type="presParOf" srcId="{B6FDD247-62B7-474D-B28B-B08441BBEF35}" destId="{A23FD9AC-AB74-4DCA-B352-2F55BBBB1EB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81585C3-7A85-498E-943C-AAF89A8CA10F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1D3FC8DC-4336-4F6A-946E-4146FDAB36C0}">
      <dgm:prSet/>
      <dgm:spPr/>
      <dgm:t>
        <a:bodyPr/>
        <a:lstStyle/>
        <a:p>
          <a:r>
            <a:rPr lang="en-GB"/>
            <a:t>Conclusion</a:t>
          </a:r>
          <a:endParaRPr lang="en-US"/>
        </a:p>
      </dgm:t>
    </dgm:pt>
    <dgm:pt modelId="{96099B0F-DEE7-49E4-B0CC-ED77B4B3974E}" type="parTrans" cxnId="{791DF057-3016-471B-9AE5-8D734C389128}">
      <dgm:prSet/>
      <dgm:spPr/>
      <dgm:t>
        <a:bodyPr/>
        <a:lstStyle/>
        <a:p>
          <a:endParaRPr lang="en-US"/>
        </a:p>
      </dgm:t>
    </dgm:pt>
    <dgm:pt modelId="{81110A6F-C759-458E-91B3-2A891E9D3215}" type="sibTrans" cxnId="{791DF057-3016-471B-9AE5-8D734C389128}">
      <dgm:prSet/>
      <dgm:spPr/>
      <dgm:t>
        <a:bodyPr/>
        <a:lstStyle/>
        <a:p>
          <a:endParaRPr lang="en-US"/>
        </a:p>
      </dgm:t>
    </dgm:pt>
    <dgm:pt modelId="{E1770091-356E-4A00-9B81-ACB65F038F9C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Recruitment  objectives must be aligned with business goals</a:t>
          </a:r>
          <a:r>
            <a:rPr lang="en-GB" sz="2400" dirty="0"/>
            <a:t>.</a:t>
          </a:r>
          <a:endParaRPr lang="en-US" sz="2400" dirty="0"/>
        </a:p>
      </dgm:t>
    </dgm:pt>
    <dgm:pt modelId="{68678661-526F-4FC8-B3A2-E1574FE9D977}" type="parTrans" cxnId="{3A60E022-927B-4C40-9DA4-797A374AFF0D}">
      <dgm:prSet/>
      <dgm:spPr/>
      <dgm:t>
        <a:bodyPr/>
        <a:lstStyle/>
        <a:p>
          <a:endParaRPr lang="en-US"/>
        </a:p>
      </dgm:t>
    </dgm:pt>
    <dgm:pt modelId="{068419AA-9382-43DC-BC74-2A5B07CB3EB3}" type="sibTrans" cxnId="{3A60E022-927B-4C40-9DA4-797A374AFF0D}">
      <dgm:prSet/>
      <dgm:spPr/>
      <dgm:t>
        <a:bodyPr/>
        <a:lstStyle/>
        <a:p>
          <a:endParaRPr lang="en-US"/>
        </a:p>
      </dgm:t>
    </dgm:pt>
    <dgm:pt modelId="{4A48BE95-335E-430F-9244-818A99C728F4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Structured and competency-based interviews promote fairness</a:t>
          </a:r>
          <a:r>
            <a:rPr lang="en-GB" sz="2300" dirty="0"/>
            <a:t>.</a:t>
          </a:r>
          <a:endParaRPr lang="en-US" sz="2300" dirty="0"/>
        </a:p>
      </dgm:t>
    </dgm:pt>
    <dgm:pt modelId="{84757F58-FE85-499D-9BED-BA64C51C6C7E}" type="parTrans" cxnId="{00B0239A-4753-4548-BC11-55CD49CC84F4}">
      <dgm:prSet/>
      <dgm:spPr/>
      <dgm:t>
        <a:bodyPr/>
        <a:lstStyle/>
        <a:p>
          <a:endParaRPr lang="en-US"/>
        </a:p>
      </dgm:t>
    </dgm:pt>
    <dgm:pt modelId="{48B0F599-7FA4-4AFE-9528-268677D408AE}" type="sibTrans" cxnId="{00B0239A-4753-4548-BC11-55CD49CC84F4}">
      <dgm:prSet/>
      <dgm:spPr/>
      <dgm:t>
        <a:bodyPr/>
        <a:lstStyle/>
        <a:p>
          <a:endParaRPr lang="en-US"/>
        </a:p>
      </dgm:t>
    </dgm:pt>
    <dgm:pt modelId="{391376DB-D13F-4997-8722-FACF69E0D2DE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Online interviews are effectively early on, while face to face interviews are best for  final selection</a:t>
          </a:r>
          <a:r>
            <a:rPr lang="en-GB" sz="1800" dirty="0"/>
            <a:t>.</a:t>
          </a:r>
          <a:endParaRPr lang="en-US" sz="1800" dirty="0"/>
        </a:p>
      </dgm:t>
    </dgm:pt>
    <dgm:pt modelId="{DACFC69B-667A-446C-BAC8-65C3683C1BC5}" type="parTrans" cxnId="{BCCBE0E1-33C5-401C-8FE7-3D9F5F108CAE}">
      <dgm:prSet/>
      <dgm:spPr/>
      <dgm:t>
        <a:bodyPr/>
        <a:lstStyle/>
        <a:p>
          <a:endParaRPr lang="en-US"/>
        </a:p>
      </dgm:t>
    </dgm:pt>
    <dgm:pt modelId="{D3639A83-C88F-4685-AE5A-99C369E2C46D}" type="sibTrans" cxnId="{BCCBE0E1-33C5-401C-8FE7-3D9F5F108CAE}">
      <dgm:prSet/>
      <dgm:spPr/>
      <dgm:t>
        <a:bodyPr/>
        <a:lstStyle/>
        <a:p>
          <a:endParaRPr lang="en-US"/>
        </a:p>
      </dgm:t>
    </dgm:pt>
    <dgm:pt modelId="{2C9A9EEA-1B51-475D-987F-DF6F65832138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Accurate assessments is ensured by effective questioning.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485CF3A-9FFC-4C13-95A8-DB77F6432FB2}" type="parTrans" cxnId="{72B2034E-366D-465C-A44D-C2085A0BDE3A}">
      <dgm:prSet/>
      <dgm:spPr/>
      <dgm:t>
        <a:bodyPr/>
        <a:lstStyle/>
        <a:p>
          <a:endParaRPr lang="en-US"/>
        </a:p>
      </dgm:t>
    </dgm:pt>
    <dgm:pt modelId="{54CF9A65-8BA7-4F01-B3A8-7175F2A46048}" type="sibTrans" cxnId="{72B2034E-366D-465C-A44D-C2085A0BDE3A}">
      <dgm:prSet/>
      <dgm:spPr/>
      <dgm:t>
        <a:bodyPr/>
        <a:lstStyle/>
        <a:p>
          <a:endParaRPr lang="en-US"/>
        </a:p>
      </dgm:t>
    </dgm:pt>
    <dgm:pt modelId="{D0F4B72C-084D-44A6-AD6C-0861F8B0B096}" type="pres">
      <dgm:prSet presAssocID="{281585C3-7A85-498E-943C-AAF89A8CA10F}" presName="vert0" presStyleCnt="0">
        <dgm:presLayoutVars>
          <dgm:dir/>
          <dgm:animOne val="branch"/>
          <dgm:animLvl val="lvl"/>
        </dgm:presLayoutVars>
      </dgm:prSet>
      <dgm:spPr/>
    </dgm:pt>
    <dgm:pt modelId="{4E5F8C41-4F26-4412-9152-A1EE07346899}" type="pres">
      <dgm:prSet presAssocID="{1D3FC8DC-4336-4F6A-946E-4146FDAB36C0}" presName="thickLine" presStyleLbl="alignNode1" presStyleIdx="0" presStyleCnt="5"/>
      <dgm:spPr/>
    </dgm:pt>
    <dgm:pt modelId="{6DE1DC04-50A7-42A1-A064-739037D6639E}" type="pres">
      <dgm:prSet presAssocID="{1D3FC8DC-4336-4F6A-946E-4146FDAB36C0}" presName="horz1" presStyleCnt="0"/>
      <dgm:spPr/>
    </dgm:pt>
    <dgm:pt modelId="{1CF2C64C-208E-4FB0-801C-2C09234D2CB7}" type="pres">
      <dgm:prSet presAssocID="{1D3FC8DC-4336-4F6A-946E-4146FDAB36C0}" presName="tx1" presStyleLbl="revTx" presStyleIdx="0" presStyleCnt="5"/>
      <dgm:spPr/>
    </dgm:pt>
    <dgm:pt modelId="{41696645-C577-4901-B63A-9566A82D0E6F}" type="pres">
      <dgm:prSet presAssocID="{1D3FC8DC-4336-4F6A-946E-4146FDAB36C0}" presName="vert1" presStyleCnt="0"/>
      <dgm:spPr/>
    </dgm:pt>
    <dgm:pt modelId="{A98F4747-1DF8-4E81-B70C-F963D3A95B9C}" type="pres">
      <dgm:prSet presAssocID="{E1770091-356E-4A00-9B81-ACB65F038F9C}" presName="thickLine" presStyleLbl="alignNode1" presStyleIdx="1" presStyleCnt="5"/>
      <dgm:spPr/>
    </dgm:pt>
    <dgm:pt modelId="{63CE40A2-1217-4389-BE7E-BFD5C9FFBFD2}" type="pres">
      <dgm:prSet presAssocID="{E1770091-356E-4A00-9B81-ACB65F038F9C}" presName="horz1" presStyleCnt="0"/>
      <dgm:spPr/>
    </dgm:pt>
    <dgm:pt modelId="{6753604A-A42E-4CF5-B0AC-FEAB71C25A44}" type="pres">
      <dgm:prSet presAssocID="{E1770091-356E-4A00-9B81-ACB65F038F9C}" presName="tx1" presStyleLbl="revTx" presStyleIdx="1" presStyleCnt="5"/>
      <dgm:spPr/>
    </dgm:pt>
    <dgm:pt modelId="{ECCEBDD7-AF20-4C41-AA78-D543E5ED179A}" type="pres">
      <dgm:prSet presAssocID="{E1770091-356E-4A00-9B81-ACB65F038F9C}" presName="vert1" presStyleCnt="0"/>
      <dgm:spPr/>
    </dgm:pt>
    <dgm:pt modelId="{3C6F464A-1D40-48E3-8CBF-EB5CAF23DE14}" type="pres">
      <dgm:prSet presAssocID="{4A48BE95-335E-430F-9244-818A99C728F4}" presName="thickLine" presStyleLbl="alignNode1" presStyleIdx="2" presStyleCnt="5"/>
      <dgm:spPr/>
    </dgm:pt>
    <dgm:pt modelId="{E6FA43E6-E0B4-40EB-820E-C4562EDB4B91}" type="pres">
      <dgm:prSet presAssocID="{4A48BE95-335E-430F-9244-818A99C728F4}" presName="horz1" presStyleCnt="0"/>
      <dgm:spPr/>
    </dgm:pt>
    <dgm:pt modelId="{97323782-73D3-4CFD-82B7-347AE6726A3E}" type="pres">
      <dgm:prSet presAssocID="{4A48BE95-335E-430F-9244-818A99C728F4}" presName="tx1" presStyleLbl="revTx" presStyleIdx="2" presStyleCnt="5"/>
      <dgm:spPr/>
    </dgm:pt>
    <dgm:pt modelId="{0D7C329F-212F-4C64-93A7-6F8FA0E7EA2B}" type="pres">
      <dgm:prSet presAssocID="{4A48BE95-335E-430F-9244-818A99C728F4}" presName="vert1" presStyleCnt="0"/>
      <dgm:spPr/>
    </dgm:pt>
    <dgm:pt modelId="{8260CE72-9B0E-4F8A-88D6-FA8BD0EEFFC5}" type="pres">
      <dgm:prSet presAssocID="{391376DB-D13F-4997-8722-FACF69E0D2DE}" presName="thickLine" presStyleLbl="alignNode1" presStyleIdx="3" presStyleCnt="5"/>
      <dgm:spPr/>
    </dgm:pt>
    <dgm:pt modelId="{1A36D6C3-9B34-49F5-A722-2408FAD4C494}" type="pres">
      <dgm:prSet presAssocID="{391376DB-D13F-4997-8722-FACF69E0D2DE}" presName="horz1" presStyleCnt="0"/>
      <dgm:spPr/>
    </dgm:pt>
    <dgm:pt modelId="{0563A972-4A6D-4D02-8C08-926EA9E9AE3F}" type="pres">
      <dgm:prSet presAssocID="{391376DB-D13F-4997-8722-FACF69E0D2DE}" presName="tx1" presStyleLbl="revTx" presStyleIdx="3" presStyleCnt="5"/>
      <dgm:spPr/>
    </dgm:pt>
    <dgm:pt modelId="{DAF920E3-6EBB-49B6-8BF8-EB52161D842A}" type="pres">
      <dgm:prSet presAssocID="{391376DB-D13F-4997-8722-FACF69E0D2DE}" presName="vert1" presStyleCnt="0"/>
      <dgm:spPr/>
    </dgm:pt>
    <dgm:pt modelId="{43FA382E-05B3-473B-A92D-093DF230C8CB}" type="pres">
      <dgm:prSet presAssocID="{2C9A9EEA-1B51-475D-987F-DF6F65832138}" presName="thickLine" presStyleLbl="alignNode1" presStyleIdx="4" presStyleCnt="5"/>
      <dgm:spPr/>
    </dgm:pt>
    <dgm:pt modelId="{FF799551-2757-4452-94E0-655DCB10FEF3}" type="pres">
      <dgm:prSet presAssocID="{2C9A9EEA-1B51-475D-987F-DF6F65832138}" presName="horz1" presStyleCnt="0"/>
      <dgm:spPr/>
    </dgm:pt>
    <dgm:pt modelId="{52A11ACE-38C0-45CE-8C57-82F0CDD260B5}" type="pres">
      <dgm:prSet presAssocID="{2C9A9EEA-1B51-475D-987F-DF6F65832138}" presName="tx1" presStyleLbl="revTx" presStyleIdx="4" presStyleCnt="5"/>
      <dgm:spPr/>
    </dgm:pt>
    <dgm:pt modelId="{8CCC09F4-6F51-4388-9366-3BBA0496E0E6}" type="pres">
      <dgm:prSet presAssocID="{2C9A9EEA-1B51-475D-987F-DF6F65832138}" presName="vert1" presStyleCnt="0"/>
      <dgm:spPr/>
    </dgm:pt>
  </dgm:ptLst>
  <dgm:cxnLst>
    <dgm:cxn modelId="{1C171F1D-6416-4349-82DA-B73A2BEBCE98}" type="presOf" srcId="{2C9A9EEA-1B51-475D-987F-DF6F65832138}" destId="{52A11ACE-38C0-45CE-8C57-82F0CDD260B5}" srcOrd="0" destOrd="0" presId="urn:microsoft.com/office/officeart/2008/layout/LinedList"/>
    <dgm:cxn modelId="{3A60E022-927B-4C40-9DA4-797A374AFF0D}" srcId="{281585C3-7A85-498E-943C-AAF89A8CA10F}" destId="{E1770091-356E-4A00-9B81-ACB65F038F9C}" srcOrd="1" destOrd="0" parTransId="{68678661-526F-4FC8-B3A2-E1574FE9D977}" sibTransId="{068419AA-9382-43DC-BC74-2A5B07CB3EB3}"/>
    <dgm:cxn modelId="{58B7153A-2C12-43AB-97DE-84F2F8193E1A}" type="presOf" srcId="{1D3FC8DC-4336-4F6A-946E-4146FDAB36C0}" destId="{1CF2C64C-208E-4FB0-801C-2C09234D2CB7}" srcOrd="0" destOrd="0" presId="urn:microsoft.com/office/officeart/2008/layout/LinedList"/>
    <dgm:cxn modelId="{72B2034E-366D-465C-A44D-C2085A0BDE3A}" srcId="{281585C3-7A85-498E-943C-AAF89A8CA10F}" destId="{2C9A9EEA-1B51-475D-987F-DF6F65832138}" srcOrd="4" destOrd="0" parTransId="{C485CF3A-9FFC-4C13-95A8-DB77F6432FB2}" sibTransId="{54CF9A65-8BA7-4F01-B3A8-7175F2A46048}"/>
    <dgm:cxn modelId="{791DF057-3016-471B-9AE5-8D734C389128}" srcId="{281585C3-7A85-498E-943C-AAF89A8CA10F}" destId="{1D3FC8DC-4336-4F6A-946E-4146FDAB36C0}" srcOrd="0" destOrd="0" parTransId="{96099B0F-DEE7-49E4-B0CC-ED77B4B3974E}" sibTransId="{81110A6F-C759-458E-91B3-2A891E9D3215}"/>
    <dgm:cxn modelId="{406B2285-4059-4851-A3C8-B3D48042B599}" type="presOf" srcId="{E1770091-356E-4A00-9B81-ACB65F038F9C}" destId="{6753604A-A42E-4CF5-B0AC-FEAB71C25A44}" srcOrd="0" destOrd="0" presId="urn:microsoft.com/office/officeart/2008/layout/LinedList"/>
    <dgm:cxn modelId="{00B0239A-4753-4548-BC11-55CD49CC84F4}" srcId="{281585C3-7A85-498E-943C-AAF89A8CA10F}" destId="{4A48BE95-335E-430F-9244-818A99C728F4}" srcOrd="2" destOrd="0" parTransId="{84757F58-FE85-499D-9BED-BA64C51C6C7E}" sibTransId="{48B0F599-7FA4-4AFE-9528-268677D408AE}"/>
    <dgm:cxn modelId="{EE6119C3-2B12-4478-8B84-F743A8A7A5AA}" type="presOf" srcId="{391376DB-D13F-4997-8722-FACF69E0D2DE}" destId="{0563A972-4A6D-4D02-8C08-926EA9E9AE3F}" srcOrd="0" destOrd="0" presId="urn:microsoft.com/office/officeart/2008/layout/LinedList"/>
    <dgm:cxn modelId="{C33A1BD7-E76C-40E5-A5D5-780367614B4B}" type="presOf" srcId="{281585C3-7A85-498E-943C-AAF89A8CA10F}" destId="{D0F4B72C-084D-44A6-AD6C-0861F8B0B096}" srcOrd="0" destOrd="0" presId="urn:microsoft.com/office/officeart/2008/layout/LinedList"/>
    <dgm:cxn modelId="{54A4B0D9-A7D4-4D2D-9B8D-A718CC27FA2B}" type="presOf" srcId="{4A48BE95-335E-430F-9244-818A99C728F4}" destId="{97323782-73D3-4CFD-82B7-347AE6726A3E}" srcOrd="0" destOrd="0" presId="urn:microsoft.com/office/officeart/2008/layout/LinedList"/>
    <dgm:cxn modelId="{BCCBE0E1-33C5-401C-8FE7-3D9F5F108CAE}" srcId="{281585C3-7A85-498E-943C-AAF89A8CA10F}" destId="{391376DB-D13F-4997-8722-FACF69E0D2DE}" srcOrd="3" destOrd="0" parTransId="{DACFC69B-667A-446C-BAC8-65C3683C1BC5}" sibTransId="{D3639A83-C88F-4685-AE5A-99C369E2C46D}"/>
    <dgm:cxn modelId="{B5A477FC-6EF7-4457-82EF-A99587858B30}" type="presParOf" srcId="{D0F4B72C-084D-44A6-AD6C-0861F8B0B096}" destId="{4E5F8C41-4F26-4412-9152-A1EE07346899}" srcOrd="0" destOrd="0" presId="urn:microsoft.com/office/officeart/2008/layout/LinedList"/>
    <dgm:cxn modelId="{255EF187-5BD9-4FB5-A073-92C8D25F9CFB}" type="presParOf" srcId="{D0F4B72C-084D-44A6-AD6C-0861F8B0B096}" destId="{6DE1DC04-50A7-42A1-A064-739037D6639E}" srcOrd="1" destOrd="0" presId="urn:microsoft.com/office/officeart/2008/layout/LinedList"/>
    <dgm:cxn modelId="{B85D087D-EEC7-498F-A150-11D239B34F34}" type="presParOf" srcId="{6DE1DC04-50A7-42A1-A064-739037D6639E}" destId="{1CF2C64C-208E-4FB0-801C-2C09234D2CB7}" srcOrd="0" destOrd="0" presId="urn:microsoft.com/office/officeart/2008/layout/LinedList"/>
    <dgm:cxn modelId="{62FB6F50-B15C-4714-8B5F-519718DB748A}" type="presParOf" srcId="{6DE1DC04-50A7-42A1-A064-739037D6639E}" destId="{41696645-C577-4901-B63A-9566A82D0E6F}" srcOrd="1" destOrd="0" presId="urn:microsoft.com/office/officeart/2008/layout/LinedList"/>
    <dgm:cxn modelId="{C35055A9-B2BD-422A-8F25-47064A87D2AE}" type="presParOf" srcId="{D0F4B72C-084D-44A6-AD6C-0861F8B0B096}" destId="{A98F4747-1DF8-4E81-B70C-F963D3A95B9C}" srcOrd="2" destOrd="0" presId="urn:microsoft.com/office/officeart/2008/layout/LinedList"/>
    <dgm:cxn modelId="{9F60072A-7C8F-4F15-AC3F-9F898ACB9302}" type="presParOf" srcId="{D0F4B72C-084D-44A6-AD6C-0861F8B0B096}" destId="{63CE40A2-1217-4389-BE7E-BFD5C9FFBFD2}" srcOrd="3" destOrd="0" presId="urn:microsoft.com/office/officeart/2008/layout/LinedList"/>
    <dgm:cxn modelId="{0E10AD72-4296-4C4A-BEC7-584F9B6FFF88}" type="presParOf" srcId="{63CE40A2-1217-4389-BE7E-BFD5C9FFBFD2}" destId="{6753604A-A42E-4CF5-B0AC-FEAB71C25A44}" srcOrd="0" destOrd="0" presId="urn:microsoft.com/office/officeart/2008/layout/LinedList"/>
    <dgm:cxn modelId="{50589DCB-8613-4453-89C0-16A6B2C249E4}" type="presParOf" srcId="{63CE40A2-1217-4389-BE7E-BFD5C9FFBFD2}" destId="{ECCEBDD7-AF20-4C41-AA78-D543E5ED179A}" srcOrd="1" destOrd="0" presId="urn:microsoft.com/office/officeart/2008/layout/LinedList"/>
    <dgm:cxn modelId="{05B01C2D-34F6-4BFD-8FA9-35294CC58B31}" type="presParOf" srcId="{D0F4B72C-084D-44A6-AD6C-0861F8B0B096}" destId="{3C6F464A-1D40-48E3-8CBF-EB5CAF23DE14}" srcOrd="4" destOrd="0" presId="urn:microsoft.com/office/officeart/2008/layout/LinedList"/>
    <dgm:cxn modelId="{EC2DEB79-8C14-4C5A-B046-63361F67DFB9}" type="presParOf" srcId="{D0F4B72C-084D-44A6-AD6C-0861F8B0B096}" destId="{E6FA43E6-E0B4-40EB-820E-C4562EDB4B91}" srcOrd="5" destOrd="0" presId="urn:microsoft.com/office/officeart/2008/layout/LinedList"/>
    <dgm:cxn modelId="{B7AD2DF3-BBFF-4681-922A-E7A91DBC6507}" type="presParOf" srcId="{E6FA43E6-E0B4-40EB-820E-C4562EDB4B91}" destId="{97323782-73D3-4CFD-82B7-347AE6726A3E}" srcOrd="0" destOrd="0" presId="urn:microsoft.com/office/officeart/2008/layout/LinedList"/>
    <dgm:cxn modelId="{1C4BEEF7-7C95-4B5A-B2FE-2E360A090C95}" type="presParOf" srcId="{E6FA43E6-E0B4-40EB-820E-C4562EDB4B91}" destId="{0D7C329F-212F-4C64-93A7-6F8FA0E7EA2B}" srcOrd="1" destOrd="0" presId="urn:microsoft.com/office/officeart/2008/layout/LinedList"/>
    <dgm:cxn modelId="{9452194D-5F1C-4F09-9018-D0BA6E3D4D78}" type="presParOf" srcId="{D0F4B72C-084D-44A6-AD6C-0861F8B0B096}" destId="{8260CE72-9B0E-4F8A-88D6-FA8BD0EEFFC5}" srcOrd="6" destOrd="0" presId="urn:microsoft.com/office/officeart/2008/layout/LinedList"/>
    <dgm:cxn modelId="{3090900B-A222-4106-8478-3EDFCBE0D1DE}" type="presParOf" srcId="{D0F4B72C-084D-44A6-AD6C-0861F8B0B096}" destId="{1A36D6C3-9B34-49F5-A722-2408FAD4C494}" srcOrd="7" destOrd="0" presId="urn:microsoft.com/office/officeart/2008/layout/LinedList"/>
    <dgm:cxn modelId="{64516C01-AD25-4003-A749-5125AB432F48}" type="presParOf" srcId="{1A36D6C3-9B34-49F5-A722-2408FAD4C494}" destId="{0563A972-4A6D-4D02-8C08-926EA9E9AE3F}" srcOrd="0" destOrd="0" presId="urn:microsoft.com/office/officeart/2008/layout/LinedList"/>
    <dgm:cxn modelId="{9B23C11C-A518-452B-BAF7-E3E7F73D23F0}" type="presParOf" srcId="{1A36D6C3-9B34-49F5-A722-2408FAD4C494}" destId="{DAF920E3-6EBB-49B6-8BF8-EB52161D842A}" srcOrd="1" destOrd="0" presId="urn:microsoft.com/office/officeart/2008/layout/LinedList"/>
    <dgm:cxn modelId="{BD49EDF1-C520-4484-A9A9-541EA8A24301}" type="presParOf" srcId="{D0F4B72C-084D-44A6-AD6C-0861F8B0B096}" destId="{43FA382E-05B3-473B-A92D-093DF230C8CB}" srcOrd="8" destOrd="0" presId="urn:microsoft.com/office/officeart/2008/layout/LinedList"/>
    <dgm:cxn modelId="{2DE00D2B-C8CE-40C1-8FEF-B0E3770C13B0}" type="presParOf" srcId="{D0F4B72C-084D-44A6-AD6C-0861F8B0B096}" destId="{FF799551-2757-4452-94E0-655DCB10FEF3}" srcOrd="9" destOrd="0" presId="urn:microsoft.com/office/officeart/2008/layout/LinedList"/>
    <dgm:cxn modelId="{FF70677C-7C34-4BE1-BA3D-2B75F9F218EC}" type="presParOf" srcId="{FF799551-2757-4452-94E0-655DCB10FEF3}" destId="{52A11ACE-38C0-45CE-8C57-82F0CDD260B5}" srcOrd="0" destOrd="0" presId="urn:microsoft.com/office/officeart/2008/layout/LinedList"/>
    <dgm:cxn modelId="{1C80FBAC-6225-4BB3-A13C-F61A04EE38BF}" type="presParOf" srcId="{FF799551-2757-4452-94E0-655DCB10FEF3}" destId="{8CCC09F4-6F51-4388-9366-3BBA0496E0E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939F81-DF6F-456A-B4F7-409E0795426B}">
      <dsp:nvSpPr>
        <dsp:cNvPr id="0" name=""/>
        <dsp:cNvSpPr/>
      </dsp:nvSpPr>
      <dsp:spPr>
        <a:xfrm>
          <a:off x="0" y="0"/>
          <a:ext cx="8703944" cy="464375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9246" tIns="398086" rIns="379246" bIns="398086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Table of contents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Introduction to Tech Solutions Ltd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Overview of the Recruiting Process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Job Analysis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Job Description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Personal Specification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Three different types of Interview (Structured Interview, Panel Interview and Competency-Based Interview)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Questioning Techniques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Face-to-Face vs Online 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Interview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References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0"/>
        <a:ext cx="8703944" cy="46437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1346AF-D569-482A-BC5E-9DFB36707467}">
      <dsp:nvSpPr>
        <dsp:cNvPr id="0" name=""/>
        <dsp:cNvSpPr/>
      </dsp:nvSpPr>
      <dsp:spPr>
        <a:xfrm>
          <a:off x="0" y="0"/>
          <a:ext cx="7443893" cy="73989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>
              <a:latin typeface="Arial" panose="020B0604020202020204" pitchFamily="34" charset="0"/>
              <a:cs typeface="Arial" panose="020B0604020202020204" pitchFamily="34" charset="0"/>
            </a:rPr>
            <a:t>Introduction to Tech Solutions Ltd</a:t>
          </a:r>
          <a:endParaRPr lang="en-US" sz="30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671" y="21671"/>
        <a:ext cx="6558924" cy="696550"/>
      </dsp:txXfrm>
    </dsp:sp>
    <dsp:sp modelId="{463ACDD0-1BB9-4090-8845-D35629B6E161}">
      <dsp:nvSpPr>
        <dsp:cNvPr id="0" name=""/>
        <dsp:cNvSpPr/>
      </dsp:nvSpPr>
      <dsp:spPr>
        <a:xfrm>
          <a:off x="298167" y="842654"/>
          <a:ext cx="7443893" cy="739892"/>
        </a:xfrm>
        <a:prstGeom prst="roundRect">
          <a:avLst>
            <a:gd name="adj" fmla="val 10000"/>
          </a:avLst>
        </a:prstGeom>
        <a:solidFill>
          <a:schemeClr val="accent2">
            <a:hueOff val="-741071"/>
            <a:satOff val="3550"/>
            <a:lumOff val="328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IT consultancy with a focus on digital transformation, based in London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9838" y="864325"/>
        <a:ext cx="6363746" cy="696550"/>
      </dsp:txXfrm>
    </dsp:sp>
    <dsp:sp modelId="{B9ABC4A6-AB7F-46E5-811E-71302A8B6049}">
      <dsp:nvSpPr>
        <dsp:cNvPr id="0" name=""/>
        <dsp:cNvSpPr/>
      </dsp:nvSpPr>
      <dsp:spPr>
        <a:xfrm>
          <a:off x="1111750" y="1685309"/>
          <a:ext cx="7443893" cy="739892"/>
        </a:xfrm>
        <a:prstGeom prst="roundRect">
          <a:avLst>
            <a:gd name="adj" fmla="val 10000"/>
          </a:avLst>
        </a:prstGeom>
        <a:solidFill>
          <a:schemeClr val="accent2">
            <a:hueOff val="-1482143"/>
            <a:satOff val="7100"/>
            <a:lumOff val="656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Currently undergoing a business transformation project to improve delivery and client satisfaction.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33421" y="1706980"/>
        <a:ext cx="6363746" cy="696550"/>
      </dsp:txXfrm>
    </dsp:sp>
    <dsp:sp modelId="{8422F8E2-0ECA-4016-939A-BE42AE15597B}">
      <dsp:nvSpPr>
        <dsp:cNvPr id="0" name=""/>
        <dsp:cNvSpPr/>
      </dsp:nvSpPr>
      <dsp:spPr>
        <a:xfrm>
          <a:off x="1667625" y="2527964"/>
          <a:ext cx="7443893" cy="739892"/>
        </a:xfrm>
        <a:prstGeom prst="roundRect">
          <a:avLst>
            <a:gd name="adj" fmla="val 10000"/>
          </a:avLst>
        </a:prstGeom>
        <a:solidFill>
          <a:schemeClr val="accent2">
            <a:hueOff val="-2223214"/>
            <a:satOff val="10650"/>
            <a:lumOff val="985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Looking for an experienced Project Manager to lead cross-functional teams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689296" y="2549635"/>
        <a:ext cx="6363746" cy="696550"/>
      </dsp:txXfrm>
    </dsp:sp>
    <dsp:sp modelId="{8D2A1D9E-CD8A-4D3D-8C5F-C6290979A38D}">
      <dsp:nvSpPr>
        <dsp:cNvPr id="0" name=""/>
        <dsp:cNvSpPr/>
      </dsp:nvSpPr>
      <dsp:spPr>
        <a:xfrm>
          <a:off x="2223500" y="3370619"/>
          <a:ext cx="7443893" cy="739892"/>
        </a:xfrm>
        <a:prstGeom prst="roundRect">
          <a:avLst>
            <a:gd name="adj" fmla="val 10000"/>
          </a:avLst>
        </a:prstGeom>
        <a:solidFill>
          <a:schemeClr val="accent2">
            <a:hueOff val="-2964286"/>
            <a:satOff val="14200"/>
            <a:lumOff val="1313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GOAL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Rand effectively recruit the right talent efficiently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245171" y="3392290"/>
        <a:ext cx="6363746" cy="696550"/>
      </dsp:txXfrm>
    </dsp:sp>
    <dsp:sp modelId="{33949A59-7C33-4ACF-964F-65DAEF615BEA}">
      <dsp:nvSpPr>
        <dsp:cNvPr id="0" name=""/>
        <dsp:cNvSpPr/>
      </dsp:nvSpPr>
      <dsp:spPr>
        <a:xfrm>
          <a:off x="6962963" y="540532"/>
          <a:ext cx="480929" cy="48092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071172" y="540532"/>
        <a:ext cx="264511" cy="361899"/>
      </dsp:txXfrm>
    </dsp:sp>
    <dsp:sp modelId="{F46E8017-31EA-49B5-B73E-E538356A98B4}">
      <dsp:nvSpPr>
        <dsp:cNvPr id="0" name=""/>
        <dsp:cNvSpPr/>
      </dsp:nvSpPr>
      <dsp:spPr>
        <a:xfrm>
          <a:off x="7518838" y="1383187"/>
          <a:ext cx="480929" cy="48092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363946"/>
            <a:satOff val="15036"/>
            <a:lumOff val="1432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1363946"/>
              <a:satOff val="15036"/>
              <a:lumOff val="143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627047" y="1383187"/>
        <a:ext cx="264511" cy="361899"/>
      </dsp:txXfrm>
    </dsp:sp>
    <dsp:sp modelId="{67A0E887-737B-49B5-BCFD-EB3025C90667}">
      <dsp:nvSpPr>
        <dsp:cNvPr id="0" name=""/>
        <dsp:cNvSpPr/>
      </dsp:nvSpPr>
      <dsp:spPr>
        <a:xfrm>
          <a:off x="8074713" y="2213510"/>
          <a:ext cx="480929" cy="48092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727893"/>
            <a:satOff val="30071"/>
            <a:lumOff val="2864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2727893"/>
              <a:satOff val="30071"/>
              <a:lumOff val="286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182922" y="2213510"/>
        <a:ext cx="264511" cy="361899"/>
      </dsp:txXfrm>
    </dsp:sp>
    <dsp:sp modelId="{500683A2-A534-43DA-A65B-C3DFF8A32532}">
      <dsp:nvSpPr>
        <dsp:cNvPr id="0" name=""/>
        <dsp:cNvSpPr/>
      </dsp:nvSpPr>
      <dsp:spPr>
        <a:xfrm>
          <a:off x="8630588" y="3064386"/>
          <a:ext cx="480929" cy="48092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091839"/>
            <a:satOff val="45107"/>
            <a:lumOff val="4296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4091839"/>
              <a:satOff val="45107"/>
              <a:lumOff val="429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738797" y="3064386"/>
        <a:ext cx="264511" cy="36189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DACE7B-265F-4C1C-8034-58968DFDFB96}">
      <dsp:nvSpPr>
        <dsp:cNvPr id="0" name=""/>
        <dsp:cNvSpPr/>
      </dsp:nvSpPr>
      <dsp:spPr>
        <a:xfrm>
          <a:off x="0" y="0"/>
          <a:ext cx="9618133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5CF1E0-A12A-4FC4-AB5B-B3A5A22DCB21}">
      <dsp:nvSpPr>
        <dsp:cNvPr id="0" name=""/>
        <dsp:cNvSpPr/>
      </dsp:nvSpPr>
      <dsp:spPr>
        <a:xfrm>
          <a:off x="0" y="0"/>
          <a:ext cx="9618133" cy="510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>
              <a:latin typeface="Arial" panose="020B0604020202020204" pitchFamily="34" charset="0"/>
              <a:cs typeface="Arial" panose="020B0604020202020204" pitchFamily="34" charset="0"/>
            </a:rPr>
            <a:t>Overview of the Recruiting Process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0"/>
        <a:ext cx="9618133" cy="510350"/>
      </dsp:txXfrm>
    </dsp:sp>
    <dsp:sp modelId="{23D0BC50-EE27-4EAC-A901-D2A660CBDFAD}">
      <dsp:nvSpPr>
        <dsp:cNvPr id="0" name=""/>
        <dsp:cNvSpPr/>
      </dsp:nvSpPr>
      <dsp:spPr>
        <a:xfrm>
          <a:off x="0" y="510350"/>
          <a:ext cx="9618133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7187A9-A629-48C6-B7DF-76D9C92F2B6E}">
      <dsp:nvSpPr>
        <dsp:cNvPr id="0" name=""/>
        <dsp:cNvSpPr/>
      </dsp:nvSpPr>
      <dsp:spPr>
        <a:xfrm>
          <a:off x="0" y="510350"/>
          <a:ext cx="9618133" cy="510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Job Analysis: 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Determine essential duties and competencies.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10350"/>
        <a:ext cx="9618133" cy="510350"/>
      </dsp:txXfrm>
    </dsp:sp>
    <dsp:sp modelId="{0EADD4CA-DF19-4B09-ADD9-2E0F0B0847A1}">
      <dsp:nvSpPr>
        <dsp:cNvPr id="0" name=""/>
        <dsp:cNvSpPr/>
      </dsp:nvSpPr>
      <dsp:spPr>
        <a:xfrm>
          <a:off x="0" y="1020700"/>
          <a:ext cx="9618133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4866BB-7028-43CF-A0EF-CBE4553FB7E6}">
      <dsp:nvSpPr>
        <dsp:cNvPr id="0" name=""/>
        <dsp:cNvSpPr/>
      </dsp:nvSpPr>
      <dsp:spPr>
        <a:xfrm>
          <a:off x="0" y="1020700"/>
          <a:ext cx="9618133" cy="510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Job Description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Describe the responsibilities of the role.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020700"/>
        <a:ext cx="9618133" cy="510350"/>
      </dsp:txXfrm>
    </dsp:sp>
    <dsp:sp modelId="{3C2C2BD5-27D6-4728-B322-8FD659580B10}">
      <dsp:nvSpPr>
        <dsp:cNvPr id="0" name=""/>
        <dsp:cNvSpPr/>
      </dsp:nvSpPr>
      <dsp:spPr>
        <a:xfrm>
          <a:off x="0" y="1531050"/>
          <a:ext cx="9618133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0F1DEF-7B97-43C8-AFF4-7355FC63DDA5}">
      <dsp:nvSpPr>
        <dsp:cNvPr id="0" name=""/>
        <dsp:cNvSpPr/>
      </dsp:nvSpPr>
      <dsp:spPr>
        <a:xfrm>
          <a:off x="0" y="1531050"/>
          <a:ext cx="9618133" cy="510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Person Specification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: Specify necessary and preferred requirements.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531050"/>
        <a:ext cx="9618133" cy="510350"/>
      </dsp:txXfrm>
    </dsp:sp>
    <dsp:sp modelId="{D3476B6A-F45D-4859-8926-854EDBA7D8A2}">
      <dsp:nvSpPr>
        <dsp:cNvPr id="0" name=""/>
        <dsp:cNvSpPr/>
      </dsp:nvSpPr>
      <dsp:spPr>
        <a:xfrm>
          <a:off x="0" y="2041400"/>
          <a:ext cx="9618133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43C262-22AD-480D-A090-40C2AB7CFEB7}">
      <dsp:nvSpPr>
        <dsp:cNvPr id="0" name=""/>
        <dsp:cNvSpPr/>
      </dsp:nvSpPr>
      <dsp:spPr>
        <a:xfrm>
          <a:off x="0" y="2041401"/>
          <a:ext cx="9618133" cy="510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Attraction and Advertising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: Post on Indeed, CIPD jobs and LinkedIn</a:t>
          </a:r>
          <a:r>
            <a:rPr lang="en-GB" sz="23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2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041401"/>
        <a:ext cx="9618133" cy="510350"/>
      </dsp:txXfrm>
    </dsp:sp>
    <dsp:sp modelId="{2DD89B9D-EF3E-44C9-85B7-F14AB200967E}">
      <dsp:nvSpPr>
        <dsp:cNvPr id="0" name=""/>
        <dsp:cNvSpPr/>
      </dsp:nvSpPr>
      <dsp:spPr>
        <a:xfrm>
          <a:off x="0" y="2551751"/>
          <a:ext cx="9618133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932D8B-1189-4620-9FAB-64941052E495}">
      <dsp:nvSpPr>
        <dsp:cNvPr id="0" name=""/>
        <dsp:cNvSpPr/>
      </dsp:nvSpPr>
      <dsp:spPr>
        <a:xfrm>
          <a:off x="0" y="2551751"/>
          <a:ext cx="9618133" cy="510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Interviewing: 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Choose qualified applicants</a:t>
          </a:r>
          <a:r>
            <a:rPr lang="en-GB" sz="23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2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551751"/>
        <a:ext cx="9618133" cy="510350"/>
      </dsp:txXfrm>
    </dsp:sp>
    <dsp:sp modelId="{D260FF21-E1FA-4272-A43B-2068CC0F6D1C}">
      <dsp:nvSpPr>
        <dsp:cNvPr id="0" name=""/>
        <dsp:cNvSpPr/>
      </dsp:nvSpPr>
      <dsp:spPr>
        <a:xfrm>
          <a:off x="0" y="3062101"/>
          <a:ext cx="9618133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B771FC-0F2E-4B0E-B157-BDEC2EAF268D}">
      <dsp:nvSpPr>
        <dsp:cNvPr id="0" name=""/>
        <dsp:cNvSpPr/>
      </dsp:nvSpPr>
      <dsp:spPr>
        <a:xfrm>
          <a:off x="0" y="3062101"/>
          <a:ext cx="9618133" cy="510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Shortlisting: 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Align candidates with requirements</a:t>
          </a:r>
          <a:r>
            <a:rPr lang="en-GB" sz="23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2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062101"/>
        <a:ext cx="9618133" cy="510350"/>
      </dsp:txXfrm>
    </dsp:sp>
    <dsp:sp modelId="{A5704029-1A1F-461A-9CD6-7295EA240144}">
      <dsp:nvSpPr>
        <dsp:cNvPr id="0" name=""/>
        <dsp:cNvSpPr/>
      </dsp:nvSpPr>
      <dsp:spPr>
        <a:xfrm>
          <a:off x="0" y="3572451"/>
          <a:ext cx="9618133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F25ACC-FF24-4429-AFE9-3500E705F50E}">
      <dsp:nvSpPr>
        <dsp:cNvPr id="0" name=""/>
        <dsp:cNvSpPr/>
      </dsp:nvSpPr>
      <dsp:spPr>
        <a:xfrm>
          <a:off x="0" y="3572451"/>
          <a:ext cx="9618133" cy="510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Onboarding and Offer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: Final selection and induction.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572451"/>
        <a:ext cx="9618133" cy="51035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384B5C-4249-44D9-AC46-CF4AC18129FB}">
      <dsp:nvSpPr>
        <dsp:cNvPr id="0" name=""/>
        <dsp:cNvSpPr/>
      </dsp:nvSpPr>
      <dsp:spPr>
        <a:xfrm>
          <a:off x="0" y="3198"/>
          <a:ext cx="9618133" cy="6811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5A8C1D-1023-4AE0-B349-0B963A3694FF}">
      <dsp:nvSpPr>
        <dsp:cNvPr id="0" name=""/>
        <dsp:cNvSpPr/>
      </dsp:nvSpPr>
      <dsp:spPr>
        <a:xfrm>
          <a:off x="206057" y="156463"/>
          <a:ext cx="374649" cy="3746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2AF166-B6AE-4A90-98DF-EE86A6B0A61C}">
      <dsp:nvSpPr>
        <dsp:cNvPr id="0" name=""/>
        <dsp:cNvSpPr/>
      </dsp:nvSpPr>
      <dsp:spPr>
        <a:xfrm>
          <a:off x="786764" y="3198"/>
          <a:ext cx="8831368" cy="681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92" tIns="72092" rIns="72092" bIns="7209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>
              <a:latin typeface="Arial" panose="020B0604020202020204" pitchFamily="34" charset="0"/>
              <a:cs typeface="Arial" panose="020B0604020202020204" pitchFamily="34" charset="0"/>
            </a:rPr>
            <a:t>Job Analysis </a:t>
          </a:r>
          <a:endParaRPr lang="en-US" sz="19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6764" y="3198"/>
        <a:ext cx="8831368" cy="681180"/>
      </dsp:txXfrm>
    </dsp:sp>
    <dsp:sp modelId="{79D21E27-5A59-475A-A4D6-A6C7EA5A32C6}">
      <dsp:nvSpPr>
        <dsp:cNvPr id="0" name=""/>
        <dsp:cNvSpPr/>
      </dsp:nvSpPr>
      <dsp:spPr>
        <a:xfrm>
          <a:off x="0" y="854674"/>
          <a:ext cx="9618133" cy="6811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063397-A54D-4820-AE65-E364B0E5F44E}">
      <dsp:nvSpPr>
        <dsp:cNvPr id="0" name=""/>
        <dsp:cNvSpPr/>
      </dsp:nvSpPr>
      <dsp:spPr>
        <a:xfrm>
          <a:off x="206057" y="1007939"/>
          <a:ext cx="374649" cy="3746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2AE30-9CDA-43C4-A9A7-2146739150A6}">
      <dsp:nvSpPr>
        <dsp:cNvPr id="0" name=""/>
        <dsp:cNvSpPr/>
      </dsp:nvSpPr>
      <dsp:spPr>
        <a:xfrm>
          <a:off x="786764" y="854674"/>
          <a:ext cx="8831368" cy="681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92" tIns="72092" rIns="72092" bIns="7209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latin typeface="Arial" panose="020B0604020202020204" pitchFamily="34" charset="0"/>
              <a:cs typeface="Arial" panose="020B0604020202020204" pitchFamily="34" charset="0"/>
            </a:rPr>
            <a:t>Goal</a:t>
          </a: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Research the position before employing</a:t>
          </a: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6764" y="854674"/>
        <a:ext cx="8831368" cy="681180"/>
      </dsp:txXfrm>
    </dsp:sp>
    <dsp:sp modelId="{0A616A40-65BB-4020-A245-9CCA7A6BDCE3}">
      <dsp:nvSpPr>
        <dsp:cNvPr id="0" name=""/>
        <dsp:cNvSpPr/>
      </dsp:nvSpPr>
      <dsp:spPr>
        <a:xfrm>
          <a:off x="0" y="1706150"/>
          <a:ext cx="9618133" cy="6811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93182B-3A2C-48F5-96A3-38D289E20180}">
      <dsp:nvSpPr>
        <dsp:cNvPr id="0" name=""/>
        <dsp:cNvSpPr/>
      </dsp:nvSpPr>
      <dsp:spPr>
        <a:xfrm>
          <a:off x="206057" y="1859416"/>
          <a:ext cx="374649" cy="3746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72295E-7996-4CB5-92D5-499076613D65}">
      <dsp:nvSpPr>
        <dsp:cNvPr id="0" name=""/>
        <dsp:cNvSpPr/>
      </dsp:nvSpPr>
      <dsp:spPr>
        <a:xfrm>
          <a:off x="786764" y="1706150"/>
          <a:ext cx="8831368" cy="681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92" tIns="72092" rIns="72092" bIns="7209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latin typeface="Arial" panose="020B0604020202020204" pitchFamily="34" charset="0"/>
              <a:cs typeface="Arial" panose="020B0604020202020204" pitchFamily="34" charset="0"/>
            </a:rPr>
            <a:t>Techniques</a:t>
          </a: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Examining documentation, consulting with managers, and observing roles that are similar</a:t>
          </a: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6764" y="1706150"/>
        <a:ext cx="8831368" cy="681180"/>
      </dsp:txXfrm>
    </dsp:sp>
    <dsp:sp modelId="{8F8CB626-D577-41C2-AE5A-861CD380F3FD}">
      <dsp:nvSpPr>
        <dsp:cNvPr id="0" name=""/>
        <dsp:cNvSpPr/>
      </dsp:nvSpPr>
      <dsp:spPr>
        <a:xfrm>
          <a:off x="0" y="2557626"/>
          <a:ext cx="9618133" cy="6811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510FB0-3284-489F-AF0D-D09315EC71A3}">
      <dsp:nvSpPr>
        <dsp:cNvPr id="0" name=""/>
        <dsp:cNvSpPr/>
      </dsp:nvSpPr>
      <dsp:spPr>
        <a:xfrm>
          <a:off x="206057" y="2710892"/>
          <a:ext cx="374649" cy="3746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8DE0AA-CE02-4A48-84B1-DC25B528904D}">
      <dsp:nvSpPr>
        <dsp:cNvPr id="0" name=""/>
        <dsp:cNvSpPr/>
      </dsp:nvSpPr>
      <dsp:spPr>
        <a:xfrm>
          <a:off x="786764" y="2557626"/>
          <a:ext cx="8831368" cy="681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92" tIns="72092" rIns="72092" bIns="7209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latin typeface="Arial" panose="020B0604020202020204" pitchFamily="34" charset="0"/>
              <a:cs typeface="Arial" panose="020B0604020202020204" pitchFamily="34" charset="0"/>
            </a:rPr>
            <a:t>Result: 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Clearly defined deliverables, including risk management, stakeholder management, and project scheduling</a:t>
          </a: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6764" y="2557626"/>
        <a:ext cx="8831368" cy="681180"/>
      </dsp:txXfrm>
    </dsp:sp>
    <dsp:sp modelId="{B062CBE5-251A-4FEB-9261-D93B597E0D28}">
      <dsp:nvSpPr>
        <dsp:cNvPr id="0" name=""/>
        <dsp:cNvSpPr/>
      </dsp:nvSpPr>
      <dsp:spPr>
        <a:xfrm flipV="1">
          <a:off x="0" y="3511344"/>
          <a:ext cx="9618133" cy="58213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44E668-FB4E-4337-A9E2-78AD8081691B}">
      <dsp:nvSpPr>
        <dsp:cNvPr id="0" name=""/>
        <dsp:cNvSpPr/>
      </dsp:nvSpPr>
      <dsp:spPr>
        <a:xfrm>
          <a:off x="206057" y="3562368"/>
          <a:ext cx="374649" cy="3746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C645CA-0518-41BF-A165-CD183FB19D99}">
      <dsp:nvSpPr>
        <dsp:cNvPr id="0" name=""/>
        <dsp:cNvSpPr/>
      </dsp:nvSpPr>
      <dsp:spPr>
        <a:xfrm>
          <a:off x="786764" y="3409102"/>
          <a:ext cx="8831368" cy="681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92" tIns="72092" rIns="72092" bIns="7209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( 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Armstrong, 2020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)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6764" y="3409102"/>
        <a:ext cx="8831368" cy="68118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38DA11-E072-4FBC-91B0-72C174F9F730}">
      <dsp:nvSpPr>
        <dsp:cNvPr id="0" name=""/>
        <dsp:cNvSpPr/>
      </dsp:nvSpPr>
      <dsp:spPr>
        <a:xfrm>
          <a:off x="160090" y="205005"/>
          <a:ext cx="717435" cy="71743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7D3648-CFFB-44B8-B9CA-B4FB91513A6F}">
      <dsp:nvSpPr>
        <dsp:cNvPr id="0" name=""/>
        <dsp:cNvSpPr/>
      </dsp:nvSpPr>
      <dsp:spPr>
        <a:xfrm>
          <a:off x="310752" y="355666"/>
          <a:ext cx="416112" cy="4161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38B445-296D-43F7-B1F7-67F4BEEF380A}">
      <dsp:nvSpPr>
        <dsp:cNvPr id="0" name=""/>
        <dsp:cNvSpPr/>
      </dsp:nvSpPr>
      <dsp:spPr>
        <a:xfrm>
          <a:off x="1031262" y="205005"/>
          <a:ext cx="1691097" cy="717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latin typeface="Arial" panose="020B0604020202020204" pitchFamily="34" charset="0"/>
              <a:cs typeface="Arial" panose="020B0604020202020204" pitchFamily="34" charset="0"/>
            </a:rPr>
            <a:t>Job Description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31262" y="205005"/>
        <a:ext cx="1691097" cy="717435"/>
      </dsp:txXfrm>
    </dsp:sp>
    <dsp:sp modelId="{9FD3CC0A-863B-44BE-B5D3-D552B2619811}">
      <dsp:nvSpPr>
        <dsp:cNvPr id="0" name=""/>
        <dsp:cNvSpPr/>
      </dsp:nvSpPr>
      <dsp:spPr>
        <a:xfrm>
          <a:off x="3017021" y="205005"/>
          <a:ext cx="717435" cy="71743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8CB14A-DBAA-4D5A-B3B3-13EFDD83ABCC}">
      <dsp:nvSpPr>
        <dsp:cNvPr id="0" name=""/>
        <dsp:cNvSpPr/>
      </dsp:nvSpPr>
      <dsp:spPr>
        <a:xfrm>
          <a:off x="3167682" y="355666"/>
          <a:ext cx="416112" cy="4161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85CB7C-A70A-4F43-BF47-F53951C66BEC}">
      <dsp:nvSpPr>
        <dsp:cNvPr id="0" name=""/>
        <dsp:cNvSpPr/>
      </dsp:nvSpPr>
      <dsp:spPr>
        <a:xfrm>
          <a:off x="3888192" y="205005"/>
          <a:ext cx="1691097" cy="717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latin typeface="Arial" panose="020B0604020202020204" pitchFamily="34" charset="0"/>
              <a:cs typeface="Arial" panose="020B0604020202020204" pitchFamily="34" charset="0"/>
            </a:rPr>
            <a:t>Job Title</a:t>
          </a: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: Project Manager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88192" y="205005"/>
        <a:ext cx="1691097" cy="717435"/>
      </dsp:txXfrm>
    </dsp:sp>
    <dsp:sp modelId="{BC32DB5E-7F2A-4EBA-80A8-F0EE1E00890A}">
      <dsp:nvSpPr>
        <dsp:cNvPr id="0" name=""/>
        <dsp:cNvSpPr/>
      </dsp:nvSpPr>
      <dsp:spPr>
        <a:xfrm>
          <a:off x="5873951" y="205005"/>
          <a:ext cx="717435" cy="71743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DC16B1-F947-432B-A694-DE48EA626194}">
      <dsp:nvSpPr>
        <dsp:cNvPr id="0" name=""/>
        <dsp:cNvSpPr/>
      </dsp:nvSpPr>
      <dsp:spPr>
        <a:xfrm>
          <a:off x="6024613" y="355666"/>
          <a:ext cx="416112" cy="4161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4198D9-2405-4678-8425-2F206D92FB6F}">
      <dsp:nvSpPr>
        <dsp:cNvPr id="0" name=""/>
        <dsp:cNvSpPr/>
      </dsp:nvSpPr>
      <dsp:spPr>
        <a:xfrm>
          <a:off x="6745123" y="205005"/>
          <a:ext cx="1691097" cy="717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latin typeface="Arial" panose="020B0604020202020204" pitchFamily="34" charset="0"/>
              <a:cs typeface="Arial" panose="020B0604020202020204" pitchFamily="34" charset="0"/>
            </a:rPr>
            <a:t>Report To</a:t>
          </a: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: Head of Transformation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745123" y="205005"/>
        <a:ext cx="1691097" cy="717435"/>
      </dsp:txXfrm>
    </dsp:sp>
    <dsp:sp modelId="{1368DEDD-7F5B-475A-86ED-64FFFCEEA816}">
      <dsp:nvSpPr>
        <dsp:cNvPr id="0" name=""/>
        <dsp:cNvSpPr/>
      </dsp:nvSpPr>
      <dsp:spPr>
        <a:xfrm>
          <a:off x="160090" y="1582431"/>
          <a:ext cx="717435" cy="71743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2AC7C1-40A4-4867-9387-48AE1B3CC0F1}">
      <dsp:nvSpPr>
        <dsp:cNvPr id="0" name=""/>
        <dsp:cNvSpPr/>
      </dsp:nvSpPr>
      <dsp:spPr>
        <a:xfrm>
          <a:off x="310752" y="1733093"/>
          <a:ext cx="416112" cy="41611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586FF5-0A6E-4906-9C9B-C4499A5E3F4D}">
      <dsp:nvSpPr>
        <dsp:cNvPr id="0" name=""/>
        <dsp:cNvSpPr/>
      </dsp:nvSpPr>
      <dsp:spPr>
        <a:xfrm>
          <a:off x="1031262" y="1582431"/>
          <a:ext cx="1691097" cy="717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latin typeface="Arial" panose="020B0604020202020204" pitchFamily="34" charset="0"/>
              <a:cs typeface="Arial" panose="020B0604020202020204" pitchFamily="34" charset="0"/>
            </a:rPr>
            <a:t>Principal Duties</a:t>
          </a: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: Plan execute, and close transformational projects.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31262" y="1582431"/>
        <a:ext cx="1691097" cy="717435"/>
      </dsp:txXfrm>
    </dsp:sp>
    <dsp:sp modelId="{CFB18326-6FE8-423B-A321-A7A1DC24EF78}">
      <dsp:nvSpPr>
        <dsp:cNvPr id="0" name=""/>
        <dsp:cNvSpPr/>
      </dsp:nvSpPr>
      <dsp:spPr>
        <a:xfrm>
          <a:off x="3017021" y="1582431"/>
          <a:ext cx="717435" cy="71743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9C4118-F66E-40D5-872F-6A7DB787C7FF}">
      <dsp:nvSpPr>
        <dsp:cNvPr id="0" name=""/>
        <dsp:cNvSpPr/>
      </dsp:nvSpPr>
      <dsp:spPr>
        <a:xfrm>
          <a:off x="3167682" y="1733093"/>
          <a:ext cx="416112" cy="41611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40FAAE-E052-44EE-800B-72707818A101}">
      <dsp:nvSpPr>
        <dsp:cNvPr id="0" name=""/>
        <dsp:cNvSpPr/>
      </dsp:nvSpPr>
      <dsp:spPr>
        <a:xfrm>
          <a:off x="3888192" y="1582431"/>
          <a:ext cx="1691097" cy="717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Oversee deliverables, deadlines and budgets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88192" y="1582431"/>
        <a:ext cx="1691097" cy="717435"/>
      </dsp:txXfrm>
    </dsp:sp>
    <dsp:sp modelId="{E91D947E-159D-4951-90F5-FA126B3A5E6F}">
      <dsp:nvSpPr>
        <dsp:cNvPr id="0" name=""/>
        <dsp:cNvSpPr/>
      </dsp:nvSpPr>
      <dsp:spPr>
        <a:xfrm>
          <a:off x="5873951" y="1582431"/>
          <a:ext cx="717435" cy="71743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ECE4D4-FB32-45C2-ADC6-B7398D58A88C}">
      <dsp:nvSpPr>
        <dsp:cNvPr id="0" name=""/>
        <dsp:cNvSpPr/>
      </dsp:nvSpPr>
      <dsp:spPr>
        <a:xfrm>
          <a:off x="6024613" y="1733093"/>
          <a:ext cx="416112" cy="41611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76F491-525C-4E32-BFFF-07A2E3CB3801}">
      <dsp:nvSpPr>
        <dsp:cNvPr id="0" name=""/>
        <dsp:cNvSpPr/>
      </dsp:nvSpPr>
      <dsp:spPr>
        <a:xfrm>
          <a:off x="6745123" y="1582431"/>
          <a:ext cx="1691097" cy="717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Organize groups interact with interested parties.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745123" y="1582431"/>
        <a:ext cx="1691097" cy="717435"/>
      </dsp:txXfrm>
    </dsp:sp>
    <dsp:sp modelId="{0EF9D505-7444-46E4-9E00-8DC57FFA4AA9}">
      <dsp:nvSpPr>
        <dsp:cNvPr id="0" name=""/>
        <dsp:cNvSpPr/>
      </dsp:nvSpPr>
      <dsp:spPr>
        <a:xfrm>
          <a:off x="2432237" y="2978332"/>
          <a:ext cx="717435" cy="71743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DFC774-B7FA-412E-B93C-A576785C5D81}">
      <dsp:nvSpPr>
        <dsp:cNvPr id="0" name=""/>
        <dsp:cNvSpPr/>
      </dsp:nvSpPr>
      <dsp:spPr>
        <a:xfrm>
          <a:off x="310752" y="3110519"/>
          <a:ext cx="416112" cy="41611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92BEB9-8654-4C41-B24C-DD3302616B3C}">
      <dsp:nvSpPr>
        <dsp:cNvPr id="0" name=""/>
        <dsp:cNvSpPr/>
      </dsp:nvSpPr>
      <dsp:spPr>
        <a:xfrm>
          <a:off x="1031262" y="2959858"/>
          <a:ext cx="1691097" cy="717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Salary: Between 40,000 and 50,000 annually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.                          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31262" y="2959858"/>
        <a:ext cx="1691097" cy="71743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A1E767-7D1A-4869-8387-91C48F53DADA}">
      <dsp:nvSpPr>
        <dsp:cNvPr id="0" name=""/>
        <dsp:cNvSpPr/>
      </dsp:nvSpPr>
      <dsp:spPr>
        <a:xfrm>
          <a:off x="1235766" y="407010"/>
          <a:ext cx="692929" cy="69292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3445B9-925C-4958-AC20-8A1239ED7CBE}">
      <dsp:nvSpPr>
        <dsp:cNvPr id="0" name=""/>
        <dsp:cNvSpPr/>
      </dsp:nvSpPr>
      <dsp:spPr>
        <a:xfrm>
          <a:off x="459014" y="1386418"/>
          <a:ext cx="2246431" cy="8084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Personal Specifications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59014" y="1386418"/>
        <a:ext cx="2246431" cy="808417"/>
      </dsp:txXfrm>
    </dsp:sp>
    <dsp:sp modelId="{77FEB057-448B-46C2-A827-8319C7BC1555}">
      <dsp:nvSpPr>
        <dsp:cNvPr id="0" name=""/>
        <dsp:cNvSpPr/>
      </dsp:nvSpPr>
      <dsp:spPr>
        <a:xfrm>
          <a:off x="3398376" y="407010"/>
          <a:ext cx="692929" cy="69292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5D6875-B107-4E5A-904D-BF0027DA638F}">
      <dsp:nvSpPr>
        <dsp:cNvPr id="0" name=""/>
        <dsp:cNvSpPr/>
      </dsp:nvSpPr>
      <dsp:spPr>
        <a:xfrm>
          <a:off x="2974919" y="1386418"/>
          <a:ext cx="1539843" cy="8084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Essential: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74919" y="1386418"/>
        <a:ext cx="1539843" cy="808417"/>
      </dsp:txXfrm>
    </dsp:sp>
    <dsp:sp modelId="{3B46BFFC-9347-4B9F-8CFF-CB5FE6760E9B}">
      <dsp:nvSpPr>
        <dsp:cNvPr id="0" name=""/>
        <dsp:cNvSpPr/>
      </dsp:nvSpPr>
      <dsp:spPr>
        <a:xfrm>
          <a:off x="5207692" y="407010"/>
          <a:ext cx="692929" cy="69292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DEB965-D2CC-4A40-B37B-DE9A8923474D}">
      <dsp:nvSpPr>
        <dsp:cNvPr id="0" name=""/>
        <dsp:cNvSpPr/>
      </dsp:nvSpPr>
      <dsp:spPr>
        <a:xfrm>
          <a:off x="4784235" y="1386418"/>
          <a:ext cx="1539843" cy="8084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A business/project management degree.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84235" y="1386418"/>
        <a:ext cx="1539843" cy="808417"/>
      </dsp:txXfrm>
    </dsp:sp>
    <dsp:sp modelId="{1773D276-02F7-40A4-A5F1-1FFA0FD7DFC4}">
      <dsp:nvSpPr>
        <dsp:cNvPr id="0" name=""/>
        <dsp:cNvSpPr/>
      </dsp:nvSpPr>
      <dsp:spPr>
        <a:xfrm>
          <a:off x="7017009" y="407010"/>
          <a:ext cx="692929" cy="69292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F5A55E-1905-4D4C-BC18-6BE2B796A0AC}">
      <dsp:nvSpPr>
        <dsp:cNvPr id="0" name=""/>
        <dsp:cNvSpPr/>
      </dsp:nvSpPr>
      <dsp:spPr>
        <a:xfrm>
          <a:off x="6593552" y="1386418"/>
          <a:ext cx="1539843" cy="8084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Certified in PMP (Project Management Professional)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593552" y="1386418"/>
        <a:ext cx="1539843" cy="808417"/>
      </dsp:txXfrm>
    </dsp:sp>
    <dsp:sp modelId="{33446555-C86D-494A-B0F1-08F6BC3EF751}">
      <dsp:nvSpPr>
        <dsp:cNvPr id="0" name=""/>
        <dsp:cNvSpPr/>
      </dsp:nvSpPr>
      <dsp:spPr>
        <a:xfrm>
          <a:off x="1235766" y="2579796"/>
          <a:ext cx="692929" cy="69292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A5649A-2D35-4AE0-987C-82FDADD2A3CA}">
      <dsp:nvSpPr>
        <dsp:cNvPr id="0" name=""/>
        <dsp:cNvSpPr/>
      </dsp:nvSpPr>
      <dsp:spPr>
        <a:xfrm>
          <a:off x="812309" y="3559204"/>
          <a:ext cx="1539843" cy="8084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3-5 years of transformation project experience.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12309" y="3559204"/>
        <a:ext cx="1539843" cy="808417"/>
      </dsp:txXfrm>
    </dsp:sp>
    <dsp:sp modelId="{C7916976-CE49-4FEB-9FB9-70F9D71F8430}">
      <dsp:nvSpPr>
        <dsp:cNvPr id="0" name=""/>
        <dsp:cNvSpPr/>
      </dsp:nvSpPr>
      <dsp:spPr>
        <a:xfrm>
          <a:off x="3045082" y="2579796"/>
          <a:ext cx="692929" cy="69292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10DFBB-E1BA-429E-9582-A562AAD9F450}">
      <dsp:nvSpPr>
        <dsp:cNvPr id="0" name=""/>
        <dsp:cNvSpPr/>
      </dsp:nvSpPr>
      <dsp:spPr>
        <a:xfrm>
          <a:off x="2621625" y="3559204"/>
          <a:ext cx="1539843" cy="8084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Excellent  leadership and communication abilities.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21625" y="3559204"/>
        <a:ext cx="1539843" cy="808417"/>
      </dsp:txXfrm>
    </dsp:sp>
    <dsp:sp modelId="{E3CDDDEB-FB77-4218-9D05-1A50F0597664}">
      <dsp:nvSpPr>
        <dsp:cNvPr id="0" name=""/>
        <dsp:cNvSpPr/>
      </dsp:nvSpPr>
      <dsp:spPr>
        <a:xfrm>
          <a:off x="4854398" y="2579796"/>
          <a:ext cx="692929" cy="692929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AC8B45-B72C-4E7F-8FF6-24C98BA468D6}">
      <dsp:nvSpPr>
        <dsp:cNvPr id="0" name=""/>
        <dsp:cNvSpPr/>
      </dsp:nvSpPr>
      <dsp:spPr>
        <a:xfrm>
          <a:off x="4430941" y="3559204"/>
          <a:ext cx="1539843" cy="8084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Digital transformation experience.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430941" y="3559204"/>
        <a:ext cx="1539843" cy="808417"/>
      </dsp:txXfrm>
    </dsp:sp>
    <dsp:sp modelId="{843F24DC-8124-4541-A4F8-09D0D523C3B6}">
      <dsp:nvSpPr>
        <dsp:cNvPr id="0" name=""/>
        <dsp:cNvSpPr/>
      </dsp:nvSpPr>
      <dsp:spPr>
        <a:xfrm>
          <a:off x="6663715" y="2579796"/>
          <a:ext cx="692929" cy="692929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F07CF3-3988-4AAA-A220-320A6D53C170}">
      <dsp:nvSpPr>
        <dsp:cNvPr id="0" name=""/>
        <dsp:cNvSpPr/>
      </dsp:nvSpPr>
      <dsp:spPr>
        <a:xfrm>
          <a:off x="6240258" y="3559204"/>
          <a:ext cx="1539843" cy="8084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A management master’s degree.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240258" y="3559204"/>
        <a:ext cx="1539843" cy="80841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CC506C-A41C-4928-9E7E-95FF2933FE28}">
      <dsp:nvSpPr>
        <dsp:cNvPr id="0" name=""/>
        <dsp:cNvSpPr/>
      </dsp:nvSpPr>
      <dsp:spPr>
        <a:xfrm>
          <a:off x="0" y="1610"/>
          <a:ext cx="8596312" cy="8164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F7617C-6C23-472D-98E5-642B77BFFA2C}">
      <dsp:nvSpPr>
        <dsp:cNvPr id="0" name=""/>
        <dsp:cNvSpPr/>
      </dsp:nvSpPr>
      <dsp:spPr>
        <a:xfrm>
          <a:off x="246981" y="185315"/>
          <a:ext cx="449056" cy="4490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206DE2-B234-433F-BD39-69B5F63465C7}">
      <dsp:nvSpPr>
        <dsp:cNvPr id="0" name=""/>
        <dsp:cNvSpPr/>
      </dsp:nvSpPr>
      <dsp:spPr>
        <a:xfrm>
          <a:off x="943018" y="1610"/>
          <a:ext cx="7653293" cy="816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409" tIns="86409" rIns="86409" bIns="8640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latin typeface="Arial" panose="020B0604020202020204" pitchFamily="34" charset="0"/>
              <a:cs typeface="Arial" panose="020B0604020202020204" pitchFamily="34" charset="0"/>
            </a:rPr>
            <a:t>Three Types of Interview</a:t>
          </a:r>
          <a:endParaRPr lang="en-US" sz="2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43018" y="1610"/>
        <a:ext cx="7653293" cy="816466"/>
      </dsp:txXfrm>
    </dsp:sp>
    <dsp:sp modelId="{7284E396-2FF0-4440-AC8C-99102DD66207}">
      <dsp:nvSpPr>
        <dsp:cNvPr id="0" name=""/>
        <dsp:cNvSpPr/>
      </dsp:nvSpPr>
      <dsp:spPr>
        <a:xfrm>
          <a:off x="0" y="1022193"/>
          <a:ext cx="8596312" cy="8164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C9F6D7-3C45-453C-BDBC-E41764559FBE}">
      <dsp:nvSpPr>
        <dsp:cNvPr id="0" name=""/>
        <dsp:cNvSpPr/>
      </dsp:nvSpPr>
      <dsp:spPr>
        <a:xfrm>
          <a:off x="246981" y="1205898"/>
          <a:ext cx="449056" cy="4490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1474C0-BC55-4235-982B-4E475C83B33D}">
      <dsp:nvSpPr>
        <dsp:cNvPr id="0" name=""/>
        <dsp:cNvSpPr/>
      </dsp:nvSpPr>
      <dsp:spPr>
        <a:xfrm>
          <a:off x="943018" y="1022193"/>
          <a:ext cx="3868340" cy="816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409" tIns="86409" rIns="86409" bIns="8640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There are three appropriate interviews formats</a:t>
          </a: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: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43018" y="1022193"/>
        <a:ext cx="3868340" cy="816466"/>
      </dsp:txXfrm>
    </dsp:sp>
    <dsp:sp modelId="{27D8CE7D-50AD-40C2-8CFC-168787D09F40}">
      <dsp:nvSpPr>
        <dsp:cNvPr id="0" name=""/>
        <dsp:cNvSpPr/>
      </dsp:nvSpPr>
      <dsp:spPr>
        <a:xfrm>
          <a:off x="4811359" y="1022193"/>
          <a:ext cx="3784952" cy="816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409" tIns="86409" rIns="86409" bIns="8640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A Structured Interview 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Panel Discussion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11359" y="1022193"/>
        <a:ext cx="3784952" cy="816466"/>
      </dsp:txXfrm>
    </dsp:sp>
    <dsp:sp modelId="{6DB5E510-BF78-4DE8-8D21-12B5B2264B0B}">
      <dsp:nvSpPr>
        <dsp:cNvPr id="0" name=""/>
        <dsp:cNvSpPr/>
      </dsp:nvSpPr>
      <dsp:spPr>
        <a:xfrm>
          <a:off x="0" y="2042776"/>
          <a:ext cx="8596312" cy="8164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5588BE-0A11-4A26-9177-B2D89AF36309}">
      <dsp:nvSpPr>
        <dsp:cNvPr id="0" name=""/>
        <dsp:cNvSpPr/>
      </dsp:nvSpPr>
      <dsp:spPr>
        <a:xfrm>
          <a:off x="246981" y="2226481"/>
          <a:ext cx="449056" cy="4490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74F61E-F966-4810-9140-6656C7E19A24}">
      <dsp:nvSpPr>
        <dsp:cNvPr id="0" name=""/>
        <dsp:cNvSpPr/>
      </dsp:nvSpPr>
      <dsp:spPr>
        <a:xfrm>
          <a:off x="943018" y="2042776"/>
          <a:ext cx="7653293" cy="816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409" tIns="86409" rIns="86409" bIns="8640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  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Interviews Based on Competencies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43018" y="2042776"/>
        <a:ext cx="7653293" cy="816466"/>
      </dsp:txXfrm>
    </dsp:sp>
    <dsp:sp modelId="{DFAA48EF-3650-478E-887D-EB0DF9D1D4C8}">
      <dsp:nvSpPr>
        <dsp:cNvPr id="0" name=""/>
        <dsp:cNvSpPr/>
      </dsp:nvSpPr>
      <dsp:spPr>
        <a:xfrm>
          <a:off x="0" y="3063359"/>
          <a:ext cx="8596312" cy="8164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04B91A-1584-4A09-90EE-958C08BF8F19}">
      <dsp:nvSpPr>
        <dsp:cNvPr id="0" name=""/>
        <dsp:cNvSpPr/>
      </dsp:nvSpPr>
      <dsp:spPr>
        <a:xfrm>
          <a:off x="246981" y="3247064"/>
          <a:ext cx="449056" cy="4490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A960C8-FF40-4B3A-9A68-136651039FC3}">
      <dsp:nvSpPr>
        <dsp:cNvPr id="0" name=""/>
        <dsp:cNvSpPr/>
      </dsp:nvSpPr>
      <dsp:spPr>
        <a:xfrm>
          <a:off x="943018" y="3063359"/>
          <a:ext cx="7653293" cy="816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409" tIns="86409" rIns="86409" bIns="8640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Each evaluates behavior, abilities and knowledge relevant to the position of project manager.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43018" y="3063359"/>
        <a:ext cx="7653293" cy="81646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3D5AA1-DAB5-40F8-9446-9BA01E9B8234}">
      <dsp:nvSpPr>
        <dsp:cNvPr id="0" name=""/>
        <dsp:cNvSpPr/>
      </dsp:nvSpPr>
      <dsp:spPr>
        <a:xfrm>
          <a:off x="0" y="0"/>
          <a:ext cx="8987404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A30C4C-DF19-48CE-B010-F9CECBED30F4}">
      <dsp:nvSpPr>
        <dsp:cNvPr id="0" name=""/>
        <dsp:cNvSpPr/>
      </dsp:nvSpPr>
      <dsp:spPr>
        <a:xfrm>
          <a:off x="0" y="0"/>
          <a:ext cx="8987404" cy="4567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Panel Interview</a:t>
          </a:r>
          <a:endParaRPr lang="en-US" sz="2100" kern="1200"/>
        </a:p>
      </dsp:txBody>
      <dsp:txXfrm>
        <a:off x="0" y="0"/>
        <a:ext cx="8987404" cy="456742"/>
      </dsp:txXfrm>
    </dsp:sp>
    <dsp:sp modelId="{6BC74348-CB11-4A92-81AF-DFD77A3A794E}">
      <dsp:nvSpPr>
        <dsp:cNvPr id="0" name=""/>
        <dsp:cNvSpPr/>
      </dsp:nvSpPr>
      <dsp:spPr>
        <a:xfrm>
          <a:off x="0" y="456742"/>
          <a:ext cx="8987404" cy="0"/>
        </a:xfrm>
        <a:prstGeom prst="line">
          <a:avLst/>
        </a:prstGeom>
        <a:solidFill>
          <a:schemeClr val="accent5">
            <a:hueOff val="356465"/>
            <a:satOff val="-7213"/>
            <a:lumOff val="224"/>
            <a:alphaOff val="0"/>
          </a:schemeClr>
        </a:solidFill>
        <a:ln w="19050" cap="rnd" cmpd="sng" algn="ctr">
          <a:solidFill>
            <a:schemeClr val="accent5">
              <a:hueOff val="356465"/>
              <a:satOff val="-7213"/>
              <a:lumOff val="22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A0D183-EA6B-4B73-9071-EA9F583A7F5B}">
      <dsp:nvSpPr>
        <dsp:cNvPr id="0" name=""/>
        <dsp:cNvSpPr/>
      </dsp:nvSpPr>
      <dsp:spPr>
        <a:xfrm>
          <a:off x="0" y="456742"/>
          <a:ext cx="8987404" cy="4567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Multiple interviewers conducted the interview (HR, Finance Representative and Project Director</a:t>
          </a:r>
          <a:r>
            <a:rPr lang="en-GB" sz="1600" kern="1200" dirty="0"/>
            <a:t>.</a:t>
          </a:r>
          <a:endParaRPr lang="en-US" sz="1600" kern="1200" dirty="0"/>
        </a:p>
      </dsp:txBody>
      <dsp:txXfrm>
        <a:off x="0" y="456742"/>
        <a:ext cx="8987404" cy="456742"/>
      </dsp:txXfrm>
    </dsp:sp>
    <dsp:sp modelId="{8C692D8E-C237-4445-B2E6-8FC3FA21844E}">
      <dsp:nvSpPr>
        <dsp:cNvPr id="0" name=""/>
        <dsp:cNvSpPr/>
      </dsp:nvSpPr>
      <dsp:spPr>
        <a:xfrm>
          <a:off x="0" y="913485"/>
          <a:ext cx="8987404" cy="0"/>
        </a:xfrm>
        <a:prstGeom prst="line">
          <a:avLst/>
        </a:prstGeom>
        <a:solidFill>
          <a:schemeClr val="accent5">
            <a:hueOff val="712930"/>
            <a:satOff val="-14425"/>
            <a:lumOff val="448"/>
            <a:alphaOff val="0"/>
          </a:schemeClr>
        </a:solidFill>
        <a:ln w="19050" cap="rnd" cmpd="sng" algn="ctr">
          <a:solidFill>
            <a:schemeClr val="accent5">
              <a:hueOff val="712930"/>
              <a:satOff val="-14425"/>
              <a:lumOff val="44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F02963-E63F-443A-8F67-D1F0B97B4AA3}">
      <dsp:nvSpPr>
        <dsp:cNvPr id="0" name=""/>
        <dsp:cNvSpPr/>
      </dsp:nvSpPr>
      <dsp:spPr>
        <a:xfrm>
          <a:off x="0" y="913485"/>
          <a:ext cx="8987404" cy="4567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Advantage</a:t>
          </a:r>
          <a:endParaRPr lang="en-US" sz="2100" kern="1200"/>
        </a:p>
      </dsp:txBody>
      <dsp:txXfrm>
        <a:off x="0" y="913485"/>
        <a:ext cx="8987404" cy="456742"/>
      </dsp:txXfrm>
    </dsp:sp>
    <dsp:sp modelId="{023C598D-CD06-4915-A8AA-7210B5370DE3}">
      <dsp:nvSpPr>
        <dsp:cNvPr id="0" name=""/>
        <dsp:cNvSpPr/>
      </dsp:nvSpPr>
      <dsp:spPr>
        <a:xfrm>
          <a:off x="0" y="1370227"/>
          <a:ext cx="8987404" cy="0"/>
        </a:xfrm>
        <a:prstGeom prst="line">
          <a:avLst/>
        </a:prstGeom>
        <a:solidFill>
          <a:schemeClr val="accent5">
            <a:hueOff val="1069395"/>
            <a:satOff val="-21638"/>
            <a:lumOff val="672"/>
            <a:alphaOff val="0"/>
          </a:schemeClr>
        </a:solidFill>
        <a:ln w="19050" cap="rnd" cmpd="sng" algn="ctr">
          <a:solidFill>
            <a:schemeClr val="accent5">
              <a:hueOff val="1069395"/>
              <a:satOff val="-21638"/>
              <a:lumOff val="67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6FED62-EF8A-4072-9FA6-F3A2D53CFBB3}">
      <dsp:nvSpPr>
        <dsp:cNvPr id="0" name=""/>
        <dsp:cNvSpPr/>
      </dsp:nvSpPr>
      <dsp:spPr>
        <a:xfrm>
          <a:off x="0" y="1370227"/>
          <a:ext cx="8987404" cy="4567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Faster decision making, reduced bias and diverse perspective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370227"/>
        <a:ext cx="8987404" cy="456742"/>
      </dsp:txXfrm>
    </dsp:sp>
    <dsp:sp modelId="{F6C27ED7-B238-4DAA-95CA-A687E57DE2FB}">
      <dsp:nvSpPr>
        <dsp:cNvPr id="0" name=""/>
        <dsp:cNvSpPr/>
      </dsp:nvSpPr>
      <dsp:spPr>
        <a:xfrm>
          <a:off x="0" y="1826970"/>
          <a:ext cx="8987404" cy="0"/>
        </a:xfrm>
        <a:prstGeom prst="line">
          <a:avLst/>
        </a:prstGeom>
        <a:solidFill>
          <a:schemeClr val="accent5">
            <a:hueOff val="1425861"/>
            <a:satOff val="-28851"/>
            <a:lumOff val="897"/>
            <a:alphaOff val="0"/>
          </a:schemeClr>
        </a:solidFill>
        <a:ln w="19050" cap="rnd" cmpd="sng" algn="ctr">
          <a:solidFill>
            <a:schemeClr val="accent5">
              <a:hueOff val="1425861"/>
              <a:satOff val="-28851"/>
              <a:lumOff val="89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58E0F7-8CC2-4FA8-B2FD-3129E18E108B}">
      <dsp:nvSpPr>
        <dsp:cNvPr id="0" name=""/>
        <dsp:cNvSpPr/>
      </dsp:nvSpPr>
      <dsp:spPr>
        <a:xfrm>
          <a:off x="0" y="1826970"/>
          <a:ext cx="8987404" cy="4567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Dis-advantage</a:t>
          </a:r>
          <a:endParaRPr lang="en-US" sz="2100" kern="1200"/>
        </a:p>
      </dsp:txBody>
      <dsp:txXfrm>
        <a:off x="0" y="1826970"/>
        <a:ext cx="8987404" cy="456742"/>
      </dsp:txXfrm>
    </dsp:sp>
    <dsp:sp modelId="{F41BC37B-3ACA-488D-80D1-FAF70811B8C5}">
      <dsp:nvSpPr>
        <dsp:cNvPr id="0" name=""/>
        <dsp:cNvSpPr/>
      </dsp:nvSpPr>
      <dsp:spPr>
        <a:xfrm>
          <a:off x="0" y="2283713"/>
          <a:ext cx="8987404" cy="0"/>
        </a:xfrm>
        <a:prstGeom prst="line">
          <a:avLst/>
        </a:prstGeom>
        <a:solidFill>
          <a:schemeClr val="accent5">
            <a:hueOff val="1782326"/>
            <a:satOff val="-36064"/>
            <a:lumOff val="1121"/>
            <a:alphaOff val="0"/>
          </a:schemeClr>
        </a:solidFill>
        <a:ln w="19050" cap="rnd" cmpd="sng" algn="ctr">
          <a:solidFill>
            <a:schemeClr val="accent5">
              <a:hueOff val="1782326"/>
              <a:satOff val="-36064"/>
              <a:lumOff val="112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62E8A6-3BCE-4D77-8163-0258F178017A}">
      <dsp:nvSpPr>
        <dsp:cNvPr id="0" name=""/>
        <dsp:cNvSpPr/>
      </dsp:nvSpPr>
      <dsp:spPr>
        <a:xfrm>
          <a:off x="0" y="2283713"/>
          <a:ext cx="8987404" cy="4567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Less flexibility-deeper exploration of your strengths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283713"/>
        <a:ext cx="8987404" cy="456742"/>
      </dsp:txXfrm>
    </dsp:sp>
    <dsp:sp modelId="{B5DE5A09-605E-4E3D-8237-6C45B051F198}">
      <dsp:nvSpPr>
        <dsp:cNvPr id="0" name=""/>
        <dsp:cNvSpPr/>
      </dsp:nvSpPr>
      <dsp:spPr>
        <a:xfrm>
          <a:off x="0" y="2740455"/>
          <a:ext cx="8987404" cy="0"/>
        </a:xfrm>
        <a:prstGeom prst="line">
          <a:avLst/>
        </a:prstGeom>
        <a:solidFill>
          <a:schemeClr val="accent5">
            <a:hueOff val="2138791"/>
            <a:satOff val="-43276"/>
            <a:lumOff val="1345"/>
            <a:alphaOff val="0"/>
          </a:schemeClr>
        </a:solidFill>
        <a:ln w="19050" cap="rnd" cmpd="sng" algn="ctr">
          <a:solidFill>
            <a:schemeClr val="accent5">
              <a:hueOff val="2138791"/>
              <a:satOff val="-43276"/>
              <a:lumOff val="134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E858A9-6792-4153-BFD2-3900B5D839F8}">
      <dsp:nvSpPr>
        <dsp:cNvPr id="0" name=""/>
        <dsp:cNvSpPr/>
      </dsp:nvSpPr>
      <dsp:spPr>
        <a:xfrm>
          <a:off x="0" y="2740455"/>
          <a:ext cx="8987404" cy="4567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Example</a:t>
          </a:r>
          <a:endParaRPr lang="en-US" sz="2100" kern="1200"/>
        </a:p>
      </dsp:txBody>
      <dsp:txXfrm>
        <a:off x="0" y="2740455"/>
        <a:ext cx="8987404" cy="456742"/>
      </dsp:txXfrm>
    </dsp:sp>
    <dsp:sp modelId="{93B29FD9-08FD-4C4A-89B5-E79EA33531DA}">
      <dsp:nvSpPr>
        <dsp:cNvPr id="0" name=""/>
        <dsp:cNvSpPr/>
      </dsp:nvSpPr>
      <dsp:spPr>
        <a:xfrm>
          <a:off x="0" y="3197198"/>
          <a:ext cx="8987404" cy="0"/>
        </a:xfrm>
        <a:prstGeom prst="line">
          <a:avLst/>
        </a:prstGeom>
        <a:solidFill>
          <a:schemeClr val="accent5">
            <a:hueOff val="2495256"/>
            <a:satOff val="-50489"/>
            <a:lumOff val="1569"/>
            <a:alphaOff val="0"/>
          </a:schemeClr>
        </a:solidFill>
        <a:ln w="19050" cap="rnd" cmpd="sng" algn="ctr">
          <a:solidFill>
            <a:schemeClr val="accent5">
              <a:hueOff val="2495256"/>
              <a:satOff val="-50489"/>
              <a:lumOff val="156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D1D4D2-DC74-4AAF-82E9-EE1017BA05CD}">
      <dsp:nvSpPr>
        <dsp:cNvPr id="0" name=""/>
        <dsp:cNvSpPr/>
      </dsp:nvSpPr>
      <dsp:spPr>
        <a:xfrm>
          <a:off x="0" y="3197198"/>
          <a:ext cx="8987404" cy="4567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How do you handle working under pressure while maintaining high-quality results?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197198"/>
        <a:ext cx="8987404" cy="45674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5F8C41-4F26-4412-9152-A1EE07346899}">
      <dsp:nvSpPr>
        <dsp:cNvPr id="0" name=""/>
        <dsp:cNvSpPr/>
      </dsp:nvSpPr>
      <dsp:spPr>
        <a:xfrm>
          <a:off x="0" y="473"/>
          <a:ext cx="85963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F2C64C-208E-4FB0-801C-2C09234D2CB7}">
      <dsp:nvSpPr>
        <dsp:cNvPr id="0" name=""/>
        <dsp:cNvSpPr/>
      </dsp:nvSpPr>
      <dsp:spPr>
        <a:xfrm>
          <a:off x="0" y="473"/>
          <a:ext cx="8596312" cy="776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Conclusion</a:t>
          </a:r>
          <a:endParaRPr lang="en-US" sz="3700" kern="1200"/>
        </a:p>
      </dsp:txBody>
      <dsp:txXfrm>
        <a:off x="0" y="473"/>
        <a:ext cx="8596312" cy="776097"/>
      </dsp:txXfrm>
    </dsp:sp>
    <dsp:sp modelId="{A98F4747-1DF8-4E81-B70C-F963D3A95B9C}">
      <dsp:nvSpPr>
        <dsp:cNvPr id="0" name=""/>
        <dsp:cNvSpPr/>
      </dsp:nvSpPr>
      <dsp:spPr>
        <a:xfrm>
          <a:off x="0" y="776571"/>
          <a:ext cx="85963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53604A-A42E-4CF5-B0AC-FEAB71C25A44}">
      <dsp:nvSpPr>
        <dsp:cNvPr id="0" name=""/>
        <dsp:cNvSpPr/>
      </dsp:nvSpPr>
      <dsp:spPr>
        <a:xfrm>
          <a:off x="0" y="776571"/>
          <a:ext cx="8596312" cy="776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Recruitment  objectives must be aligned with business goals</a:t>
          </a:r>
          <a:r>
            <a:rPr lang="en-GB" sz="2400" kern="1200" dirty="0"/>
            <a:t>.</a:t>
          </a:r>
          <a:endParaRPr lang="en-US" sz="2400" kern="1200" dirty="0"/>
        </a:p>
      </dsp:txBody>
      <dsp:txXfrm>
        <a:off x="0" y="776571"/>
        <a:ext cx="8596312" cy="776097"/>
      </dsp:txXfrm>
    </dsp:sp>
    <dsp:sp modelId="{3C6F464A-1D40-48E3-8CBF-EB5CAF23DE14}">
      <dsp:nvSpPr>
        <dsp:cNvPr id="0" name=""/>
        <dsp:cNvSpPr/>
      </dsp:nvSpPr>
      <dsp:spPr>
        <a:xfrm>
          <a:off x="0" y="1552669"/>
          <a:ext cx="85963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323782-73D3-4CFD-82B7-347AE6726A3E}">
      <dsp:nvSpPr>
        <dsp:cNvPr id="0" name=""/>
        <dsp:cNvSpPr/>
      </dsp:nvSpPr>
      <dsp:spPr>
        <a:xfrm>
          <a:off x="0" y="1552669"/>
          <a:ext cx="8596312" cy="776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Structured and competency-based interviews promote fairness</a:t>
          </a:r>
          <a:r>
            <a:rPr lang="en-GB" sz="2300" kern="1200" dirty="0"/>
            <a:t>.</a:t>
          </a:r>
          <a:endParaRPr lang="en-US" sz="2300" kern="1200" dirty="0"/>
        </a:p>
      </dsp:txBody>
      <dsp:txXfrm>
        <a:off x="0" y="1552669"/>
        <a:ext cx="8596312" cy="776097"/>
      </dsp:txXfrm>
    </dsp:sp>
    <dsp:sp modelId="{8260CE72-9B0E-4F8A-88D6-FA8BD0EEFFC5}">
      <dsp:nvSpPr>
        <dsp:cNvPr id="0" name=""/>
        <dsp:cNvSpPr/>
      </dsp:nvSpPr>
      <dsp:spPr>
        <a:xfrm>
          <a:off x="0" y="2328767"/>
          <a:ext cx="85963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63A972-4A6D-4D02-8C08-926EA9E9AE3F}">
      <dsp:nvSpPr>
        <dsp:cNvPr id="0" name=""/>
        <dsp:cNvSpPr/>
      </dsp:nvSpPr>
      <dsp:spPr>
        <a:xfrm>
          <a:off x="0" y="2328767"/>
          <a:ext cx="8596312" cy="776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Online interviews are effectively early on, while face to face interviews are best for  final selection</a:t>
          </a:r>
          <a:r>
            <a:rPr lang="en-GB" sz="1800" kern="1200" dirty="0"/>
            <a:t>.</a:t>
          </a:r>
          <a:endParaRPr lang="en-US" sz="1800" kern="1200" dirty="0"/>
        </a:p>
      </dsp:txBody>
      <dsp:txXfrm>
        <a:off x="0" y="2328767"/>
        <a:ext cx="8596312" cy="776097"/>
      </dsp:txXfrm>
    </dsp:sp>
    <dsp:sp modelId="{43FA382E-05B3-473B-A92D-093DF230C8CB}">
      <dsp:nvSpPr>
        <dsp:cNvPr id="0" name=""/>
        <dsp:cNvSpPr/>
      </dsp:nvSpPr>
      <dsp:spPr>
        <a:xfrm>
          <a:off x="0" y="3104865"/>
          <a:ext cx="85963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A11ACE-38C0-45CE-8C57-82F0CDD260B5}">
      <dsp:nvSpPr>
        <dsp:cNvPr id="0" name=""/>
        <dsp:cNvSpPr/>
      </dsp:nvSpPr>
      <dsp:spPr>
        <a:xfrm>
          <a:off x="0" y="3104865"/>
          <a:ext cx="8596312" cy="776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Accurate assessments is ensured by effective questioning.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104865"/>
        <a:ext cx="8596312" cy="7760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3A3EC3-1A29-485B-8B49-FFFFD307FD5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E0AD-6575-4E7B-A77F-D7781CC44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778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3A3EC3-1A29-485B-8B49-FFFFD307FD5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E0AD-6575-4E7B-A77F-D7781CC44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9871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3A3EC3-1A29-485B-8B49-FFFFD307FD5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E0AD-6575-4E7B-A77F-D7781CC44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5670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3A3EC3-1A29-485B-8B49-FFFFD307FD5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E0AD-6575-4E7B-A77F-D7781CC44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5557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3A3EC3-1A29-485B-8B49-FFFFD307FD5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E0AD-6575-4E7B-A77F-D7781CC44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975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3A3EC3-1A29-485B-8B49-FFFFD307FD5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E0AD-6575-4E7B-A77F-D7781CC44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0459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3A3EC3-1A29-485B-8B49-FFFFD307FD5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E0AD-6575-4E7B-A77F-D7781CC44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49236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3A3EC3-1A29-485B-8B49-FFFFD307FD5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E0AD-6575-4E7B-A77F-D7781CC44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6526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3A3EC3-1A29-485B-8B49-FFFFD307FD5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E0AD-6575-4E7B-A77F-D7781CC44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8009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3A3EC3-1A29-485B-8B49-FFFFD307FD5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E0AD-6575-4E7B-A77F-D7781CC44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651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3A3EC3-1A29-485B-8B49-FFFFD307FD5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E0AD-6575-4E7B-A77F-D7781CC44BB1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495839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3A3EC3-1A29-485B-8B49-FFFFD307FD5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E0AD-6575-4E7B-A77F-D7781CC44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8069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3A3EC3-1A29-485B-8B49-FFFFD307FD5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E0AD-6575-4E7B-A77F-D7781CC44BB1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125848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3A3EC3-1A29-485B-8B49-FFFFD307FD5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E0AD-6575-4E7B-A77F-D7781CC44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0312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3A3EC3-1A29-485B-8B49-FFFFD307FD5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E0AD-6575-4E7B-A77F-D7781CC44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6021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3A3EC3-1A29-485B-8B49-FFFFD307FD5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E0AD-6575-4E7B-A77F-D7781CC44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5531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3A3EC3-1A29-485B-8B49-FFFFD307FD5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1B8E0AD-6575-4E7B-A77F-D7781CC44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40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78" r:id="rId1"/>
    <p:sldLayoutId id="2147484379" r:id="rId2"/>
    <p:sldLayoutId id="2147484380" r:id="rId3"/>
    <p:sldLayoutId id="2147484381" r:id="rId4"/>
    <p:sldLayoutId id="2147484382" r:id="rId5"/>
    <p:sldLayoutId id="2147484383" r:id="rId6"/>
    <p:sldLayoutId id="2147484384" r:id="rId7"/>
    <p:sldLayoutId id="2147484385" r:id="rId8"/>
    <p:sldLayoutId id="2147484386" r:id="rId9"/>
    <p:sldLayoutId id="2147484387" r:id="rId10"/>
    <p:sldLayoutId id="2147484388" r:id="rId11"/>
    <p:sldLayoutId id="2147484389" r:id="rId12"/>
    <p:sldLayoutId id="2147484390" r:id="rId13"/>
    <p:sldLayoutId id="2147484391" r:id="rId14"/>
    <p:sldLayoutId id="2147484392" r:id="rId15"/>
    <p:sldLayoutId id="21474843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hrm.org/" TargetMode="External"/><Relationship Id="rId2" Type="http://schemas.openxmlformats.org/officeDocument/2006/relationships/hyperlink" Target="http://www.cipd.co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.indeed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logo of a university">
            <a:extLst>
              <a:ext uri="{FF2B5EF4-FFF2-40B4-BE49-F238E27FC236}">
                <a16:creationId xmlns:a16="http://schemas.microsoft.com/office/drawing/2014/main" id="{7E8A9143-F886-41DF-0D68-2329F19813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648" y="1036320"/>
            <a:ext cx="5280090" cy="12627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3ABF73A-14F2-4F4F-C90F-29F5C0F68464}"/>
              </a:ext>
            </a:extLst>
          </p:cNvPr>
          <p:cNvSpPr txBox="1"/>
          <p:nvPr/>
        </p:nvSpPr>
        <p:spPr>
          <a:xfrm>
            <a:off x="2403567" y="2967335"/>
            <a:ext cx="6346372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Recruitment and Selection for a Project Manager                                                                                                                                                                                                   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Ensuring Effective Recruitment  for Business Transformation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Company Name: Tech Solutions LTD,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Presented by: Proserfina P. Cachero (2415938)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Lecturer: Faizu Edu   </a:t>
            </a:r>
          </a:p>
        </p:txBody>
      </p:sp>
    </p:spTree>
    <p:extLst>
      <p:ext uri="{BB962C8B-B14F-4D97-AF65-F5344CB8AC3E}">
        <p14:creationId xmlns:p14="http://schemas.microsoft.com/office/powerpoint/2010/main" val="15056036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AD612D1B-3672-66E8-7ACD-ED07213822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2592125"/>
              </p:ext>
            </p:extLst>
          </p:nvPr>
        </p:nvGraphicFramePr>
        <p:xfrm>
          <a:off x="1286933" y="1393371"/>
          <a:ext cx="9618133" cy="46486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099854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Isosceles Triangle 39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" name="Isosceles Triangle 40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30" name="Content Placeholder 4">
            <a:extLst>
              <a:ext uri="{FF2B5EF4-FFF2-40B4-BE49-F238E27FC236}">
                <a16:creationId xmlns:a16="http://schemas.microsoft.com/office/drawing/2014/main" id="{09073D23-DE82-1E94-1D36-86E0E15DF5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6109668"/>
              </p:ext>
            </p:extLst>
          </p:nvPr>
        </p:nvGraphicFramePr>
        <p:xfrm>
          <a:off x="2075873" y="1154380"/>
          <a:ext cx="9667394" cy="4110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37655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43193CD9-8881-1A9C-212E-1EFEA29C24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4826609"/>
              </p:ext>
            </p:extLst>
          </p:nvPr>
        </p:nvGraphicFramePr>
        <p:xfrm>
          <a:off x="1286933" y="1948543"/>
          <a:ext cx="9618133" cy="40828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D3A60D62-BB55-D594-1F2E-86F49547E211}"/>
              </a:ext>
            </a:extLst>
          </p:cNvPr>
          <p:cNvSpPr txBox="1"/>
          <p:nvPr/>
        </p:nvSpPr>
        <p:spPr>
          <a:xfrm>
            <a:off x="3043354" y="3244334"/>
            <a:ext cx="61052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61851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038F1E0-18E2-65DC-707A-6A240E26B9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2937024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20940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D1C1124B-E1B2-EEAD-040A-E80827A30D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3656834"/>
              </p:ext>
            </p:extLst>
          </p:nvPr>
        </p:nvGraphicFramePr>
        <p:xfrm>
          <a:off x="808491" y="1314994"/>
          <a:ext cx="8596312" cy="38822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900969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B328FB-A943-CD96-6A07-54D9FBA353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7285977"/>
              </p:ext>
            </p:extLst>
          </p:nvPr>
        </p:nvGraphicFramePr>
        <p:xfrm>
          <a:off x="760595" y="1358537"/>
          <a:ext cx="8592411" cy="47746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803792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656057-1B27-ADF9-5160-DB05DF80B4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4260875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315633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A30260-B9D0-8BD0-5484-159638F4AD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814039"/>
            <a:ext cx="3555557" cy="50971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b="1" dirty="0"/>
              <a:t>Structured Interview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Predetermined questions are asked in the same order to all candidates.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Advantage: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Consistency, comparability and fairness.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Disadvantage: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Lack of flexibility, limit follow-up questions, restrict assessing soft skills.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Could you give an example of a time when you collaborated with others to accomplish a task and what your role was?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E56B03C7-D69A-BD05-0150-3F8E74CC3A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4141" r="11442" b="1"/>
          <a:stretch>
            <a:fillRect/>
          </a:stretch>
        </p:blipFill>
        <p:spPr>
          <a:xfrm>
            <a:off x="6771377" y="446088"/>
            <a:ext cx="4284871" cy="5446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69610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6" name="Content Placeholder 2">
            <a:extLst>
              <a:ext uri="{FF2B5EF4-FFF2-40B4-BE49-F238E27FC236}">
                <a16:creationId xmlns:a16="http://schemas.microsoft.com/office/drawing/2014/main" id="{589FBDDF-EB2A-73BB-5E8B-D4A8D7A8F8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1748157"/>
              </p:ext>
            </p:extLst>
          </p:nvPr>
        </p:nvGraphicFramePr>
        <p:xfrm>
          <a:off x="1794897" y="2222983"/>
          <a:ext cx="8987404" cy="3653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8282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FA3183-8B9E-12C2-7112-0ED2CC0580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3956" y="2133600"/>
            <a:ext cx="4140772" cy="3777622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300" dirty="0">
              <a:solidFill>
                <a:srgbClr val="000000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6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Competency-Based Interview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Focuses on assessing specific skills, behaviours and qualities.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Technique: STAR stands for Situation, Task, Action and Result.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instance: Tell us about a time you overcame resistance to change.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Advantage: Shows performance in the real world.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Disadvantage: May not show true potential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13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3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5" name="Picture 4" descr="Hand placing stars">
            <a:extLst>
              <a:ext uri="{FF2B5EF4-FFF2-40B4-BE49-F238E27FC236}">
                <a16:creationId xmlns:a16="http://schemas.microsoft.com/office/drawing/2014/main" id="{01B4605C-EB02-EC16-760D-9E76669025F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461" t="142" r="30004" b="-1"/>
          <a:stretch>
            <a:fillRect/>
          </a:stretch>
        </p:blipFill>
        <p:spPr>
          <a:xfrm>
            <a:off x="7773194" y="645106"/>
            <a:ext cx="2089071" cy="5247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57673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0D5502-2109-B841-29F0-9ABE16449C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80" y="2405067"/>
            <a:ext cx="6002110" cy="372903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Questioning Techniques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Asking probing Question – can help you learn more.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Leading Question – objectively explain answers.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Socratic Question – promote introspection.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Open vs. Closed Question – Examine versus verify information.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(Foot and Hook,2019)  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5008F5C3-B5B6-A3FF-B2A1-E4AC11FEA93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119" r="27932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306940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3B91BE-20B3-206C-1F21-39F2A36B80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72655"/>
            <a:ext cx="4619621" cy="560430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000" dirty="0"/>
          </a:p>
          <a:p>
            <a:pPr marL="0" indent="0">
              <a:buNone/>
            </a:pPr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Face – to – Face vs Online Interview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Face to Face Interview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 a professional setting, observe body language and make personal connections.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How would you greet a costumer who walks into the store – this question the wants to see your confidence, communication skills and ability to interact in person.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Online Interview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Flexible, time efficient, and cost effective but with limited body languages cues.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Could you describe how set up your workspace and tools prior an online interview – this interview  to gauge your professionalism, dependability and technological proficiency.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Both useful depending on recruitment  stage.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robot in a cafe table">
            <a:extLst>
              <a:ext uri="{FF2B5EF4-FFF2-40B4-BE49-F238E27FC236}">
                <a16:creationId xmlns:a16="http://schemas.microsoft.com/office/drawing/2014/main" id="{4F111E2F-64D5-C0C2-D4E6-549AD3C715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032" r="4106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844475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C69EBF1-1BE6-3BFC-19AF-FD59207B3A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438324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494068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56F3AB-08E9-99C7-EA38-FA4E0F8424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6054" y="1405054"/>
            <a:ext cx="8959892" cy="4191811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6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 marL="0" indent="0">
              <a:buNone/>
            </a:pP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Foot, M. and Taylor, S. (2019) </a:t>
            </a:r>
            <a:r>
              <a:rPr lang="en-GB" sz="16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Introducing Human Resource Management. </a:t>
            </a: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  <a:r>
              <a:rPr lang="en-GB" sz="1600" baseline="300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ed. Harlow: Pearson Education.</a:t>
            </a:r>
          </a:p>
          <a:p>
            <a:pPr marL="0" indent="0">
              <a:buNone/>
            </a:pP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Armstrong</a:t>
            </a:r>
            <a:r>
              <a:rPr lang="en-GB" sz="16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M. and Taylor, S. (2020) </a:t>
            </a:r>
            <a:r>
              <a:rPr lang="en-GB" sz="16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Armstrong’s Handbook of Human Resource Management  Practice. </a:t>
            </a: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15</a:t>
            </a:r>
            <a:r>
              <a:rPr lang="en-GB" sz="1600" baseline="300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ed. London: Kogan Page.</a:t>
            </a:r>
          </a:p>
          <a:p>
            <a:pPr marL="0" indent="0">
              <a:buNone/>
            </a:pP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Torrington, D., Hall, L., Taylor, S. and Atkinson. (2020) </a:t>
            </a:r>
            <a:r>
              <a:rPr lang="en-GB" sz="16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Human Resource Management</a:t>
            </a: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.11</a:t>
            </a:r>
            <a:r>
              <a:rPr lang="en-GB" sz="1600" baseline="300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ed. Harlow: Pearson.</a:t>
            </a:r>
          </a:p>
          <a:p>
            <a:pPr marL="0" indent="0">
              <a:buNone/>
            </a:pP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CIPD (2023) </a:t>
            </a:r>
            <a:r>
              <a:rPr lang="en-GB" sz="16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and Selection</a:t>
            </a: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Chartered Institute of Personnel and Development.[Online] Available at: https:// </a:t>
            </a: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www.cipd.co.uk</a:t>
            </a:r>
            <a:endParaRPr lang="en-GB" sz="16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SHRM (2024) </a:t>
            </a:r>
            <a:r>
              <a:rPr lang="en-GB" sz="16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Best Practices for Conducting Job Interviews</a:t>
            </a: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Society for Human Resource Management. [Online] Available at: https:// </a:t>
            </a: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www.shrm.org</a:t>
            </a:r>
            <a:endParaRPr lang="en-GB" sz="16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Indeed Editorial Team (2025) </a:t>
            </a:r>
            <a:r>
              <a:rPr lang="en-GB" sz="16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 Manager Job Description Examples</a:t>
            </a: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Indeed.com.[Online] Available  at: </a:t>
            </a: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https://.indeed.co</a:t>
            </a:r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m</a:t>
            </a:r>
            <a:endParaRPr lang="en-GB" sz="14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23405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a615e75-cfa6-4777-b3e2-cd5725779d91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0B1A72B1727944BA974A8330C49DD1" ma:contentTypeVersion="6" ma:contentTypeDescription="Create a new document." ma:contentTypeScope="" ma:versionID="0298a9df36817ca0d0ecb17e7f379e44">
  <xsd:schema xmlns:xsd="http://www.w3.org/2001/XMLSchema" xmlns:xs="http://www.w3.org/2001/XMLSchema" xmlns:p="http://schemas.microsoft.com/office/2006/metadata/properties" xmlns:ns3="ea615e75-cfa6-4777-b3e2-cd5725779d91" targetNamespace="http://schemas.microsoft.com/office/2006/metadata/properties" ma:root="true" ma:fieldsID="ef928c6bb17f46ed0754d178b381e4aa" ns3:_="">
    <xsd:import namespace="ea615e75-cfa6-4777-b3e2-cd5725779d9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a615e75-cfa6-4777-b3e2-cd5725779d9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9DAD23B-44A0-4ED6-992B-0F4AE6994CA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004213A-89A4-4387-864F-62C96E98D0B9}">
  <ds:schemaRefs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ea615e75-cfa6-4777-b3e2-cd5725779d91"/>
    <ds:schemaRef ds:uri="http://purl.org/dc/elements/1.1/"/>
    <ds:schemaRef ds:uri="http://schemas.microsoft.com/office/2006/metadata/properties"/>
    <ds:schemaRef ds:uri="http://www.w3.org/XML/1998/namespac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3752704D-88D5-4F6D-9479-ADEF6CB1D3B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a615e75-cfa6-4777-b3e2-cd5725779d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898</Words>
  <Application>Microsoft Office PowerPoint</Application>
  <PresentationFormat>Widescreen</PresentationFormat>
  <Paragraphs>119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Proserfina Peralta Cachero (2415938)</dc:creator>
  <cp:lastModifiedBy>Proserfina Peralta Cachero (2415938)</cp:lastModifiedBy>
  <cp:revision>1</cp:revision>
  <dcterms:created xsi:type="dcterms:W3CDTF">2025-10-24T21:43:42Z</dcterms:created>
  <dcterms:modified xsi:type="dcterms:W3CDTF">2025-11-08T16:04:49Z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0x0101003E0B1A72B1727944BA974A8330C49DD1</vt:lpwstr>
  </property>
</Properties>
</file>