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15291A-61F7-9561-C42C-3822230050E6}" v="7" dt="2022-06-17T11:30:27.140"/>
    <p1510:client id="{58916DDB-3DD8-4823-8845-F9D2E84F5344}" v="671" dt="2022-06-17T11:25:32.493"/>
    <p1510:client id="{DE703CFF-96B1-7C69-3D9F-490126C6E15B}" v="11" dt="2022-06-17T11:29:44.2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ce Csapo (2025411)" userId="S::2025411@student.uwtsd.ac.uk::9bce7c27-3a9d-4543-9747-fa38fa342d9c" providerId="AD" clId="Web-{DE703CFF-96B1-7C69-3D9F-490126C6E15B}"/>
    <pc:docChg chg="modSld">
      <pc:chgData name="Bence Csapo (2025411)" userId="S::2025411@student.uwtsd.ac.uk::9bce7c27-3a9d-4543-9747-fa38fa342d9c" providerId="AD" clId="Web-{DE703CFF-96B1-7C69-3D9F-490126C6E15B}" dt="2022-06-17T11:29:41.685" v="6"/>
      <pc:docMkLst>
        <pc:docMk/>
      </pc:docMkLst>
      <pc:sldChg chg="modSp">
        <pc:chgData name="Bence Csapo (2025411)" userId="S::2025411@student.uwtsd.ac.uk::9bce7c27-3a9d-4543-9747-fa38fa342d9c" providerId="AD" clId="Web-{DE703CFF-96B1-7C69-3D9F-490126C6E15B}" dt="2022-06-17T11:29:41.685" v="6"/>
        <pc:sldMkLst>
          <pc:docMk/>
          <pc:sldMk cId="4000181201" sldId="257"/>
        </pc:sldMkLst>
        <pc:spChg chg="mod">
          <ac:chgData name="Bence Csapo (2025411)" userId="S::2025411@student.uwtsd.ac.uk::9bce7c27-3a9d-4543-9747-fa38fa342d9c" providerId="AD" clId="Web-{DE703CFF-96B1-7C69-3D9F-490126C6E15B}" dt="2022-06-17T11:29:30.028" v="2" actId="1076"/>
          <ac:spMkLst>
            <pc:docMk/>
            <pc:sldMk cId="4000181201" sldId="257"/>
            <ac:spMk id="2" creationId="{D342FCBC-3D65-DED7-9CA6-D632EF539874}"/>
          </ac:spMkLst>
        </pc:spChg>
        <pc:graphicFrameChg chg="mod modGraphic">
          <ac:chgData name="Bence Csapo (2025411)" userId="S::2025411@student.uwtsd.ac.uk::9bce7c27-3a9d-4543-9747-fa38fa342d9c" providerId="AD" clId="Web-{DE703CFF-96B1-7C69-3D9F-490126C6E15B}" dt="2022-06-17T11:29:41.685" v="6"/>
          <ac:graphicFrameMkLst>
            <pc:docMk/>
            <pc:sldMk cId="4000181201" sldId="257"/>
            <ac:graphicFrameMk id="4" creationId="{CEA3B0D4-FD96-F8D0-F0FA-B0CBC2B33035}"/>
          </ac:graphicFrameMkLst>
        </pc:graphicFrameChg>
      </pc:sldChg>
    </pc:docChg>
  </pc:docChgLst>
  <pc:docChgLst>
    <pc:chgData name="Bence Csapo (2025411)" userId="S::2025411@student.uwtsd.ac.uk::9bce7c27-3a9d-4543-9747-fa38fa342d9c" providerId="AD" clId="Web-{5215291A-61F7-9561-C42C-3822230050E6}"/>
    <pc:docChg chg="modSld">
      <pc:chgData name="Bence Csapo (2025411)" userId="S::2025411@student.uwtsd.ac.uk::9bce7c27-3a9d-4543-9747-fa38fa342d9c" providerId="AD" clId="Web-{5215291A-61F7-9561-C42C-3822230050E6}" dt="2022-06-17T11:30:27.140" v="4" actId="1076"/>
      <pc:docMkLst>
        <pc:docMk/>
      </pc:docMkLst>
      <pc:sldChg chg="modSp">
        <pc:chgData name="Bence Csapo (2025411)" userId="S::2025411@student.uwtsd.ac.uk::9bce7c27-3a9d-4543-9747-fa38fa342d9c" providerId="AD" clId="Web-{5215291A-61F7-9561-C42C-3822230050E6}" dt="2022-06-17T11:30:27.140" v="4" actId="1076"/>
        <pc:sldMkLst>
          <pc:docMk/>
          <pc:sldMk cId="4000181201" sldId="257"/>
        </pc:sldMkLst>
        <pc:spChg chg="mod">
          <ac:chgData name="Bence Csapo (2025411)" userId="S::2025411@student.uwtsd.ac.uk::9bce7c27-3a9d-4543-9747-fa38fa342d9c" providerId="AD" clId="Web-{5215291A-61F7-9561-C42C-3822230050E6}" dt="2022-06-17T11:30:27.140" v="4" actId="1076"/>
          <ac:spMkLst>
            <pc:docMk/>
            <pc:sldMk cId="4000181201" sldId="257"/>
            <ac:spMk id="2" creationId="{D342FCBC-3D65-DED7-9CA6-D632EF539874}"/>
          </ac:spMkLst>
        </pc:spChg>
        <pc:graphicFrameChg chg="mod modGraphic">
          <ac:chgData name="Bence Csapo (2025411)" userId="S::2025411@student.uwtsd.ac.uk::9bce7c27-3a9d-4543-9747-fa38fa342d9c" providerId="AD" clId="Web-{5215291A-61F7-9561-C42C-3822230050E6}" dt="2022-06-17T11:30:20.468" v="3"/>
          <ac:graphicFrameMkLst>
            <pc:docMk/>
            <pc:sldMk cId="4000181201" sldId="257"/>
            <ac:graphicFrameMk id="4" creationId="{CEA3B0D4-FD96-F8D0-F0FA-B0CBC2B33035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642" y="187835"/>
            <a:ext cx="11990716" cy="6672052"/>
          </a:xfrm>
        </p:spPr>
        <p:txBody>
          <a:bodyPr>
            <a:normAutofit fontScale="90000"/>
          </a:bodyPr>
          <a:lstStyle/>
          <a:p>
            <a:r>
              <a:rPr lang="en-GB" sz="8800">
                <a:cs typeface="Calibri Light"/>
              </a:rPr>
              <a:t>Bence Csapo</a:t>
            </a:r>
            <a:br>
              <a:rPr lang="en-GB" sz="8800">
                <a:cs typeface="+mj-lt"/>
              </a:rPr>
            </a:br>
            <a:br>
              <a:rPr lang="en-GB">
                <a:cs typeface="+mj-lt"/>
              </a:rPr>
            </a:br>
            <a:r>
              <a:rPr lang="en-GB">
                <a:ea typeface="+mj-lt"/>
                <a:cs typeface="+mj-lt"/>
              </a:rPr>
              <a:t>Foreign languages &amp; Cultural Awareness, Spanish (BMIH5003)</a:t>
            </a:r>
            <a:br>
              <a:rPr lang="en-GB">
                <a:ea typeface="+mj-lt"/>
                <a:cs typeface="+mj-lt"/>
              </a:rPr>
            </a:br>
            <a:br>
              <a:rPr lang="en-GB">
                <a:ea typeface="+mj-lt"/>
                <a:cs typeface="+mj-lt"/>
              </a:rPr>
            </a:br>
            <a:r>
              <a:rPr lang="en-GB">
                <a:ea typeface="+mj-lt"/>
                <a:cs typeface="+mj-lt"/>
              </a:rPr>
              <a:t>Hotel Display Board</a:t>
            </a:r>
            <a:br>
              <a:rPr lang="en-GB">
                <a:ea typeface="+mj-lt"/>
                <a:cs typeface="+mj-lt"/>
              </a:rPr>
            </a:br>
            <a:br>
              <a:rPr lang="en-GB">
                <a:ea typeface="+mj-lt"/>
                <a:cs typeface="+mj-lt"/>
              </a:rPr>
            </a:br>
            <a:r>
              <a:rPr lang="en-GB">
                <a:ea typeface="+mj-lt"/>
                <a:cs typeface="+mj-lt"/>
              </a:rPr>
              <a:t>Lecture: Rodrigo Fernandes Aguilera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EA3B0D4-FD96-F8D0-F0FA-B0CBC2B330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1565125"/>
              </p:ext>
            </p:extLst>
          </p:nvPr>
        </p:nvGraphicFramePr>
        <p:xfrm>
          <a:off x="643467" y="689948"/>
          <a:ext cx="10905067" cy="5925560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3848100">
                  <a:extLst>
                    <a:ext uri="{9D8B030D-6E8A-4147-A177-3AD203B41FA5}">
                      <a16:colId xmlns:a16="http://schemas.microsoft.com/office/drawing/2014/main" val="96563448"/>
                    </a:ext>
                  </a:extLst>
                </a:gridCol>
                <a:gridCol w="2937742">
                  <a:extLst>
                    <a:ext uri="{9D8B030D-6E8A-4147-A177-3AD203B41FA5}">
                      <a16:colId xmlns:a16="http://schemas.microsoft.com/office/drawing/2014/main" val="4040273466"/>
                    </a:ext>
                  </a:extLst>
                </a:gridCol>
                <a:gridCol w="4119225">
                  <a:extLst>
                    <a:ext uri="{9D8B030D-6E8A-4147-A177-3AD203B41FA5}">
                      <a16:colId xmlns:a16="http://schemas.microsoft.com/office/drawing/2014/main" val="1473848555"/>
                    </a:ext>
                  </a:extLst>
                </a:gridCol>
              </a:tblGrid>
              <a:tr h="516960">
                <a:tc>
                  <a:txBody>
                    <a:bodyPr/>
                    <a:lstStyle/>
                    <a:p>
                      <a:endParaRPr lang="en-GB" sz="1900" b="0" cap="none" spc="0">
                        <a:solidFill>
                          <a:schemeClr val="tx1"/>
                        </a:solidFill>
                      </a:endParaRPr>
                    </a:p>
                  </a:txBody>
                  <a:tcPr marL="125071" marR="125071" marT="87550" marB="8755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cap="none" spc="0">
                          <a:solidFill>
                            <a:schemeClr val="tx1"/>
                          </a:solidFill>
                        </a:rPr>
                        <a:t>Precio Normal </a:t>
                      </a:r>
                    </a:p>
                  </a:txBody>
                  <a:tcPr marL="125071" marR="125071" marT="87550" marB="8755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900" b="1" cap="none" spc="0" err="1">
                          <a:solidFill>
                            <a:schemeClr val="tx1"/>
                          </a:solidFill>
                        </a:rPr>
                        <a:t>Precio</a:t>
                      </a:r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 para </a:t>
                      </a:r>
                      <a:r>
                        <a:rPr lang="en-GB" sz="1900" b="1" cap="none" spc="0" err="1">
                          <a:solidFill>
                            <a:schemeClr val="tx1"/>
                          </a:solidFill>
                        </a:rPr>
                        <a:t>miembros</a:t>
                      </a:r>
                    </a:p>
                  </a:txBody>
                  <a:tcPr marL="125071" marR="125071" marT="87550" marB="8755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4863537"/>
                  </a:ext>
                </a:extLst>
              </a:tr>
              <a:tr h="51696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Individual (1 Cama)</a:t>
                      </a:r>
                    </a:p>
                  </a:txBody>
                  <a:tcPr marL="125071" marR="125071" marT="87550" marB="8755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€ 50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€ 40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3244943"/>
                  </a:ext>
                </a:extLst>
              </a:tr>
              <a:tr h="47527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Individual (2 Camas)</a:t>
                      </a:r>
                      <a:endParaRPr lang="en-US" sz="2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€ 50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€ 40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524687"/>
                  </a:ext>
                </a:extLst>
              </a:tr>
              <a:tr h="51696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Individual (Triple)</a:t>
                      </a:r>
                    </a:p>
                  </a:txBody>
                  <a:tcPr marL="125071" marR="125071" marT="87550" marB="8755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€ 60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€55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8281310"/>
                  </a:ext>
                </a:extLst>
              </a:tr>
              <a:tr h="47527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Double Suite Delux</a:t>
                      </a: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€129.99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€ 109.99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6800139"/>
                  </a:ext>
                </a:extLst>
              </a:tr>
              <a:tr h="51696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Double Suite Junior</a:t>
                      </a:r>
                    </a:p>
                  </a:txBody>
                  <a:tcPr marL="125071" marR="125071" marT="87550" marB="8755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€99.99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€94.99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3667317"/>
                  </a:ext>
                </a:extLst>
              </a:tr>
              <a:tr h="47527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Double Delux</a:t>
                      </a: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€79.99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€74.99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540172"/>
                  </a:ext>
                </a:extLst>
              </a:tr>
              <a:tr h="51696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Double Simple</a:t>
                      </a:r>
                    </a:p>
                  </a:txBody>
                  <a:tcPr marL="125071" marR="125071" marT="87550" marB="8755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€69.99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€64.99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5857842"/>
                  </a:ext>
                </a:extLst>
              </a:tr>
              <a:tr h="47527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Parking</a:t>
                      </a: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€ 15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cap="none" spc="0">
                          <a:solidFill>
                            <a:schemeClr val="tx1"/>
                          </a:solidFill>
                        </a:rPr>
                        <a:t>Gratis</a:t>
                      </a: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325660"/>
                  </a:ext>
                </a:extLst>
              </a:tr>
              <a:tr h="51696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SPA</a:t>
                      </a:r>
                    </a:p>
                  </a:txBody>
                  <a:tcPr marL="125071" marR="125071" marT="87550" marB="8755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€ 10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€5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8012373"/>
                  </a:ext>
                </a:extLst>
              </a:tr>
              <a:tr h="475270">
                <a:tc>
                  <a:txBody>
                    <a:bodyPr/>
                    <a:lstStyle/>
                    <a:p>
                      <a:pPr algn="ctr"/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Gimnasio</a:t>
                      </a:r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€ 8 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800" b="0" i="0" u="none" strike="noStrike" cap="none" spc="0" noProof="0">
                          <a:latin typeface="Calibri"/>
                        </a:rPr>
                        <a:t>€4 </a:t>
                      </a:r>
                      <a:endParaRPr lang="en-US" sz="1800"/>
                    </a:p>
                  </a:txBody>
                  <a:tcPr marL="125071" marR="125071" marT="87550" marB="8755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547970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342FCBC-3D65-DED7-9CA6-D632EF539874}"/>
              </a:ext>
            </a:extLst>
          </p:cNvPr>
          <p:cNvSpPr txBox="1"/>
          <p:nvPr/>
        </p:nvSpPr>
        <p:spPr>
          <a:xfrm>
            <a:off x="2970362" y="-207035"/>
            <a:ext cx="8580407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600" b="1">
                <a:latin typeface="Calibri Light"/>
                <a:cs typeface="Calibri Light"/>
              </a:rPr>
              <a:t>Hotel de ensueño</a:t>
            </a:r>
            <a:endParaRPr lang="en-GB" sz="6600">
              <a:ea typeface="+mn-lt"/>
              <a:cs typeface="+mn-lt"/>
            </a:endParaRPr>
          </a:p>
          <a:p>
            <a:pPr algn="l"/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0181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Bence Csapo  Foreign languages &amp; Cultural Awareness, Spanish (BMIH5003)  Hotel Display Board  Lecture: Rodrigo Fernandes Aguilera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2022-06-16T08:23:45Z</dcterms:created>
  <dcterms:modified xsi:type="dcterms:W3CDTF">2022-06-17T11:30:43Z</dcterms:modified>
</cp:coreProperties>
</file>