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61"/>
  </p:notesMasterIdLst>
  <p:sldIdLst>
    <p:sldId id="258" r:id="rId23"/>
    <p:sldId id="259" r:id="rId24"/>
    <p:sldId id="260" r:id="rId25"/>
    <p:sldId id="291" r:id="rId26"/>
    <p:sldId id="261" r:id="rId27"/>
    <p:sldId id="263" r:id="rId28"/>
    <p:sldId id="262" r:id="rId29"/>
    <p:sldId id="264" r:id="rId30"/>
    <p:sldId id="265" r:id="rId31"/>
    <p:sldId id="266" r:id="rId32"/>
    <p:sldId id="267" r:id="rId33"/>
    <p:sldId id="295" r:id="rId34"/>
    <p:sldId id="294" r:id="rId35"/>
    <p:sldId id="269" r:id="rId36"/>
    <p:sldId id="296" r:id="rId37"/>
    <p:sldId id="270" r:id="rId38"/>
    <p:sldId id="292" r:id="rId39"/>
    <p:sldId id="293" r:id="rId40"/>
    <p:sldId id="297" r:id="rId41"/>
    <p:sldId id="304" r:id="rId42"/>
    <p:sldId id="299" r:id="rId43"/>
    <p:sldId id="298" r:id="rId44"/>
    <p:sldId id="300" r:id="rId45"/>
    <p:sldId id="303" r:id="rId46"/>
    <p:sldId id="301" r:id="rId47"/>
    <p:sldId id="278" r:id="rId48"/>
    <p:sldId id="277" r:id="rId49"/>
    <p:sldId id="283" r:id="rId50"/>
    <p:sldId id="302" r:id="rId51"/>
    <p:sldId id="286" r:id="rId52"/>
    <p:sldId id="289" r:id="rId53"/>
    <p:sldId id="288" r:id="rId54"/>
    <p:sldId id="274" r:id="rId55"/>
    <p:sldId id="285" r:id="rId56"/>
    <p:sldId id="306" r:id="rId57"/>
    <p:sldId id="307" r:id="rId58"/>
    <p:sldId id="308" r:id="rId59"/>
    <p:sldId id="290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6231D7-38C4-48A6-FE37-8A97A497AB93}" v="134" dt="2023-09-28T11:07:13.8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72"/>
    <p:restoredTop sz="83282" autoAdjust="0"/>
  </p:normalViewPr>
  <p:slideViewPr>
    <p:cSldViewPr snapToGrid="0" snapToObjects="1">
      <p:cViewPr varScale="1">
        <p:scale>
          <a:sx n="92" d="100"/>
          <a:sy n="92" d="100"/>
        </p:scale>
        <p:origin x="12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notesMaster" Target="notesMasters/notesMaster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7C23D4-20F9-4712-B7FC-A368B78F91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79C1FA-8C49-4D1F-ADC6-1A6A0325F7C0}">
      <dgm:prSet/>
      <dgm:spPr/>
      <dgm:t>
        <a:bodyPr/>
        <a:lstStyle/>
        <a:p>
          <a:r>
            <a:rPr lang="en-GB"/>
            <a:t>Academic Director –Dr Peter Spring</a:t>
          </a:r>
          <a:endParaRPr lang="en-US"/>
        </a:p>
      </dgm:t>
    </dgm:pt>
    <dgm:pt modelId="{7F3D2BD8-3CBD-4E4F-9730-E4E4ACE94E19}" type="parTrans" cxnId="{0FD6D1E9-D8E9-4F2E-A452-656AE715E9FE}">
      <dgm:prSet/>
      <dgm:spPr/>
      <dgm:t>
        <a:bodyPr/>
        <a:lstStyle/>
        <a:p>
          <a:endParaRPr lang="en-US"/>
        </a:p>
      </dgm:t>
    </dgm:pt>
    <dgm:pt modelId="{C7846C56-18F3-4FC3-A0FD-F8DEEA5C201B}" type="sibTrans" cxnId="{0FD6D1E9-D8E9-4F2E-A452-656AE715E9FE}">
      <dgm:prSet/>
      <dgm:spPr/>
      <dgm:t>
        <a:bodyPr/>
        <a:lstStyle/>
        <a:p>
          <a:endParaRPr lang="en-US"/>
        </a:p>
      </dgm:t>
    </dgm:pt>
    <dgm:pt modelId="{35883E04-13C8-4E2B-9763-A7C6AC1BC91A}">
      <dgm:prSet/>
      <dgm:spPr/>
      <dgm:t>
        <a:bodyPr/>
        <a:lstStyle/>
        <a:p>
          <a:r>
            <a:rPr lang="en-GB"/>
            <a:t>Brett Aggersberg</a:t>
          </a:r>
          <a:endParaRPr lang="en-US"/>
        </a:p>
      </dgm:t>
    </dgm:pt>
    <dgm:pt modelId="{A09D80A6-DE0B-4B8D-9CE7-C21827D8BA3F}" type="parTrans" cxnId="{2ED4EBD8-0E2C-4154-A8E2-5DE8008D280E}">
      <dgm:prSet/>
      <dgm:spPr/>
      <dgm:t>
        <a:bodyPr/>
        <a:lstStyle/>
        <a:p>
          <a:endParaRPr lang="en-US"/>
        </a:p>
      </dgm:t>
    </dgm:pt>
    <dgm:pt modelId="{6A6F88E0-F237-4BBF-81DE-817F13391823}" type="sibTrans" cxnId="{2ED4EBD8-0E2C-4154-A8E2-5DE8008D280E}">
      <dgm:prSet/>
      <dgm:spPr/>
      <dgm:t>
        <a:bodyPr/>
        <a:lstStyle/>
        <a:p>
          <a:endParaRPr lang="en-US"/>
        </a:p>
      </dgm:t>
    </dgm:pt>
    <dgm:pt modelId="{80C5828A-2DB4-4740-BD09-04366F4FA826}">
      <dgm:prSet/>
      <dgm:spPr/>
      <dgm:t>
        <a:bodyPr/>
        <a:lstStyle/>
        <a:p>
          <a:r>
            <a:rPr lang="en-GB"/>
            <a:t>Lynne Seymour</a:t>
          </a:r>
          <a:endParaRPr lang="en-US"/>
        </a:p>
      </dgm:t>
    </dgm:pt>
    <dgm:pt modelId="{640FF0B5-D59B-49C7-AF7D-79A2D3594E88}" type="parTrans" cxnId="{38867C8F-9C98-43BF-9DF4-7C955DF28B35}">
      <dgm:prSet/>
      <dgm:spPr/>
      <dgm:t>
        <a:bodyPr/>
        <a:lstStyle/>
        <a:p>
          <a:endParaRPr lang="en-US"/>
        </a:p>
      </dgm:t>
    </dgm:pt>
    <dgm:pt modelId="{B69A4306-B1BC-4818-B0F5-91904232BD02}" type="sibTrans" cxnId="{38867C8F-9C98-43BF-9DF4-7C955DF28B35}">
      <dgm:prSet/>
      <dgm:spPr/>
      <dgm:t>
        <a:bodyPr/>
        <a:lstStyle/>
        <a:p>
          <a:endParaRPr lang="en-US"/>
        </a:p>
      </dgm:t>
    </dgm:pt>
    <dgm:pt modelId="{7E976D16-C6F6-4E1A-95F4-8BF67005CB0F}">
      <dgm:prSet/>
      <dgm:spPr/>
      <dgm:t>
        <a:bodyPr/>
        <a:lstStyle/>
        <a:p>
          <a:r>
            <a:rPr lang="en-GB"/>
            <a:t>Stacey-Jo Atkinson</a:t>
          </a:r>
          <a:endParaRPr lang="en-US"/>
        </a:p>
      </dgm:t>
    </dgm:pt>
    <dgm:pt modelId="{2843C740-6B18-4163-80A7-9DD797EE76CA}" type="parTrans" cxnId="{56FBA671-7AC7-4211-A7A4-4F382AB63403}">
      <dgm:prSet/>
      <dgm:spPr/>
      <dgm:t>
        <a:bodyPr/>
        <a:lstStyle/>
        <a:p>
          <a:endParaRPr lang="en-US"/>
        </a:p>
      </dgm:t>
    </dgm:pt>
    <dgm:pt modelId="{DA7637E0-9FD6-47D5-B603-CA5880D3D2D6}" type="sibTrans" cxnId="{56FBA671-7AC7-4211-A7A4-4F382AB63403}">
      <dgm:prSet/>
      <dgm:spPr/>
      <dgm:t>
        <a:bodyPr/>
        <a:lstStyle/>
        <a:p>
          <a:endParaRPr lang="en-US"/>
        </a:p>
      </dgm:t>
    </dgm:pt>
    <dgm:pt modelId="{A14D85F1-9D18-48BF-AC7B-77805A7FE9DC}">
      <dgm:prSet/>
      <dgm:spPr/>
      <dgm:t>
        <a:bodyPr/>
        <a:lstStyle/>
        <a:p>
          <a:r>
            <a:rPr lang="en-GB"/>
            <a:t>John Hill</a:t>
          </a:r>
          <a:endParaRPr lang="en-US"/>
        </a:p>
      </dgm:t>
    </dgm:pt>
    <dgm:pt modelId="{F5322901-1287-4F62-8F19-51E7FD8DCE6E}" type="parTrans" cxnId="{7B312EF5-EAB2-4794-8AC0-218095ED6343}">
      <dgm:prSet/>
      <dgm:spPr/>
      <dgm:t>
        <a:bodyPr/>
        <a:lstStyle/>
        <a:p>
          <a:endParaRPr lang="en-US"/>
        </a:p>
      </dgm:t>
    </dgm:pt>
    <dgm:pt modelId="{D53095AF-A20E-42F6-83EF-61EABDE5FB28}" type="sibTrans" cxnId="{7B312EF5-EAB2-4794-8AC0-218095ED6343}">
      <dgm:prSet/>
      <dgm:spPr/>
      <dgm:t>
        <a:bodyPr/>
        <a:lstStyle/>
        <a:p>
          <a:endParaRPr lang="en-US"/>
        </a:p>
      </dgm:t>
    </dgm:pt>
    <dgm:pt modelId="{1C518603-75CD-4AC5-98D4-476CAAC9AB10}">
      <dgm:prSet/>
      <dgm:spPr/>
      <dgm:t>
        <a:bodyPr/>
        <a:lstStyle/>
        <a:p>
          <a:r>
            <a:rPr lang="en-GB"/>
            <a:t>Jonathan Pugh</a:t>
          </a:r>
          <a:endParaRPr lang="en-US"/>
        </a:p>
      </dgm:t>
    </dgm:pt>
    <dgm:pt modelId="{BD4B52F3-2408-4D5C-B43F-853F35D29071}" type="parTrans" cxnId="{F9894FBC-6078-4F36-94B9-1C317A0CBBD9}">
      <dgm:prSet/>
      <dgm:spPr/>
      <dgm:t>
        <a:bodyPr/>
        <a:lstStyle/>
        <a:p>
          <a:endParaRPr lang="en-US"/>
        </a:p>
      </dgm:t>
    </dgm:pt>
    <dgm:pt modelId="{8757028B-EF92-4300-999D-D70FB3D42B3D}" type="sibTrans" cxnId="{F9894FBC-6078-4F36-94B9-1C317A0CBBD9}">
      <dgm:prSet/>
      <dgm:spPr/>
      <dgm:t>
        <a:bodyPr/>
        <a:lstStyle/>
        <a:p>
          <a:endParaRPr lang="en-US"/>
        </a:p>
      </dgm:t>
    </dgm:pt>
    <dgm:pt modelId="{7E545FDD-1A81-4559-BE14-4D9E2F1B876E}">
      <dgm:prSet/>
      <dgm:spPr/>
      <dgm:t>
        <a:bodyPr/>
        <a:lstStyle/>
        <a:p>
          <a:r>
            <a:rPr lang="en-GB"/>
            <a:t>Ali Franks</a:t>
          </a:r>
          <a:endParaRPr lang="en-US"/>
        </a:p>
      </dgm:t>
    </dgm:pt>
    <dgm:pt modelId="{AB73DFAE-0A35-4D04-B78F-9FA46FECE45C}" type="parTrans" cxnId="{2CCF5BC8-0411-453F-88D2-583D2165F4FF}">
      <dgm:prSet/>
      <dgm:spPr/>
      <dgm:t>
        <a:bodyPr/>
        <a:lstStyle/>
        <a:p>
          <a:endParaRPr lang="en-US"/>
        </a:p>
      </dgm:t>
    </dgm:pt>
    <dgm:pt modelId="{4F615321-B2F3-433D-A8E4-979719E3C668}" type="sibTrans" cxnId="{2CCF5BC8-0411-453F-88D2-583D2165F4FF}">
      <dgm:prSet/>
      <dgm:spPr/>
      <dgm:t>
        <a:bodyPr/>
        <a:lstStyle/>
        <a:p>
          <a:endParaRPr lang="en-US"/>
        </a:p>
      </dgm:t>
    </dgm:pt>
    <dgm:pt modelId="{21767169-FAAA-456F-B5B7-46AC197B81ED}">
      <dgm:prSet/>
      <dgm:spPr/>
      <dgm:t>
        <a:bodyPr/>
        <a:lstStyle/>
        <a:p>
          <a:r>
            <a:rPr lang="en-GB"/>
            <a:t>Seren Vickers</a:t>
          </a:r>
          <a:endParaRPr lang="en-US"/>
        </a:p>
      </dgm:t>
    </dgm:pt>
    <dgm:pt modelId="{6097CD52-FBEC-4594-A509-3655672ECCB6}" type="parTrans" cxnId="{19D87481-62CC-440A-A842-A4589A4B30FA}">
      <dgm:prSet/>
      <dgm:spPr/>
      <dgm:t>
        <a:bodyPr/>
        <a:lstStyle/>
        <a:p>
          <a:endParaRPr lang="en-US"/>
        </a:p>
      </dgm:t>
    </dgm:pt>
    <dgm:pt modelId="{5F20C902-1CCB-4C24-B1B5-E892144E6320}" type="sibTrans" cxnId="{19D87481-62CC-440A-A842-A4589A4B30FA}">
      <dgm:prSet/>
      <dgm:spPr/>
      <dgm:t>
        <a:bodyPr/>
        <a:lstStyle/>
        <a:p>
          <a:endParaRPr lang="en-US"/>
        </a:p>
      </dgm:t>
    </dgm:pt>
    <dgm:pt modelId="{6FC219E7-54E6-47AF-BF8E-26B37B959549}">
      <dgm:prSet/>
      <dgm:spPr/>
      <dgm:t>
        <a:bodyPr/>
        <a:lstStyle/>
        <a:p>
          <a:r>
            <a:rPr lang="en-GB"/>
            <a:t>Dave Atkinson</a:t>
          </a:r>
          <a:endParaRPr lang="en-US"/>
        </a:p>
      </dgm:t>
    </dgm:pt>
    <dgm:pt modelId="{C98BD07C-B7D4-406F-A3A5-4DB923477B3C}" type="parTrans" cxnId="{37CCF193-2D3E-4AF5-AA2F-6357E668C835}">
      <dgm:prSet/>
      <dgm:spPr/>
      <dgm:t>
        <a:bodyPr/>
        <a:lstStyle/>
        <a:p>
          <a:endParaRPr lang="en-US"/>
        </a:p>
      </dgm:t>
    </dgm:pt>
    <dgm:pt modelId="{93148E6B-7B02-46E6-9FF5-6EAC059DFC95}" type="sibTrans" cxnId="{37CCF193-2D3E-4AF5-AA2F-6357E668C835}">
      <dgm:prSet/>
      <dgm:spPr/>
      <dgm:t>
        <a:bodyPr/>
        <a:lstStyle/>
        <a:p>
          <a:endParaRPr lang="en-US"/>
        </a:p>
      </dgm:t>
    </dgm:pt>
    <dgm:pt modelId="{84A7136E-3C05-4582-A11E-91BCF3220FED}">
      <dgm:prSet/>
      <dgm:spPr/>
      <dgm:t>
        <a:bodyPr/>
        <a:lstStyle/>
        <a:p>
          <a:r>
            <a:rPr lang="en-GB"/>
            <a:t>Fenn Jones</a:t>
          </a:r>
          <a:endParaRPr lang="en-US"/>
        </a:p>
      </dgm:t>
    </dgm:pt>
    <dgm:pt modelId="{CDF3EF79-A220-42AB-95D3-9109688FFF6D}" type="parTrans" cxnId="{EF0B0BB3-B263-426D-A312-E8AFCDDC3A95}">
      <dgm:prSet/>
      <dgm:spPr/>
      <dgm:t>
        <a:bodyPr/>
        <a:lstStyle/>
        <a:p>
          <a:endParaRPr lang="en-US"/>
        </a:p>
      </dgm:t>
    </dgm:pt>
    <dgm:pt modelId="{51E75F40-3E04-4526-B3B4-8533954EB8A1}" type="sibTrans" cxnId="{EF0B0BB3-B263-426D-A312-E8AFCDDC3A95}">
      <dgm:prSet/>
      <dgm:spPr/>
      <dgm:t>
        <a:bodyPr/>
        <a:lstStyle/>
        <a:p>
          <a:endParaRPr lang="en-US"/>
        </a:p>
      </dgm:t>
    </dgm:pt>
    <dgm:pt modelId="{3394897D-11F3-4A35-9BB9-CE3F50AB5C47}">
      <dgm:prSet/>
      <dgm:spPr/>
      <dgm:t>
        <a:bodyPr/>
        <a:lstStyle/>
        <a:p>
          <a:r>
            <a:rPr lang="en-GB"/>
            <a:t>Liam O’Hara</a:t>
          </a:r>
          <a:endParaRPr lang="en-US"/>
        </a:p>
      </dgm:t>
    </dgm:pt>
    <dgm:pt modelId="{FF374B29-3597-46E5-81DC-28C399904D4F}" type="parTrans" cxnId="{0B12A2AA-4305-42FF-AA1C-3012AE8F19BF}">
      <dgm:prSet/>
      <dgm:spPr/>
      <dgm:t>
        <a:bodyPr/>
        <a:lstStyle/>
        <a:p>
          <a:endParaRPr lang="en-US"/>
        </a:p>
      </dgm:t>
    </dgm:pt>
    <dgm:pt modelId="{26F0AAD4-66E0-435B-99A8-9CF5CFA27555}" type="sibTrans" cxnId="{0B12A2AA-4305-42FF-AA1C-3012AE8F19BF}">
      <dgm:prSet/>
      <dgm:spPr/>
      <dgm:t>
        <a:bodyPr/>
        <a:lstStyle/>
        <a:p>
          <a:endParaRPr lang="en-US"/>
        </a:p>
      </dgm:t>
    </dgm:pt>
    <dgm:pt modelId="{3E52C92D-97E3-F945-843F-F8D7D6D3513A}" type="pres">
      <dgm:prSet presAssocID="{797C23D4-20F9-4712-B7FC-A368B78F9178}" presName="diagram" presStyleCnt="0">
        <dgm:presLayoutVars>
          <dgm:dir/>
          <dgm:resizeHandles val="exact"/>
        </dgm:presLayoutVars>
      </dgm:prSet>
      <dgm:spPr/>
    </dgm:pt>
    <dgm:pt modelId="{466FCF24-0CD2-6049-B7B2-140B3844AE0A}" type="pres">
      <dgm:prSet presAssocID="{8879C1FA-8C49-4D1F-ADC6-1A6A0325F7C0}" presName="node" presStyleLbl="node1" presStyleIdx="0" presStyleCnt="11">
        <dgm:presLayoutVars>
          <dgm:bulletEnabled val="1"/>
        </dgm:presLayoutVars>
      </dgm:prSet>
      <dgm:spPr/>
    </dgm:pt>
    <dgm:pt modelId="{56B7E23D-D7C8-004F-B912-BBA0718EE966}" type="pres">
      <dgm:prSet presAssocID="{C7846C56-18F3-4FC3-A0FD-F8DEEA5C201B}" presName="sibTrans" presStyleCnt="0"/>
      <dgm:spPr/>
    </dgm:pt>
    <dgm:pt modelId="{8F2EB803-4B9F-2641-960F-A3FB43F4DF33}" type="pres">
      <dgm:prSet presAssocID="{35883E04-13C8-4E2B-9763-A7C6AC1BC91A}" presName="node" presStyleLbl="node1" presStyleIdx="1" presStyleCnt="11">
        <dgm:presLayoutVars>
          <dgm:bulletEnabled val="1"/>
        </dgm:presLayoutVars>
      </dgm:prSet>
      <dgm:spPr/>
    </dgm:pt>
    <dgm:pt modelId="{D709007C-E894-004B-AEE7-06175D36484B}" type="pres">
      <dgm:prSet presAssocID="{6A6F88E0-F237-4BBF-81DE-817F13391823}" presName="sibTrans" presStyleCnt="0"/>
      <dgm:spPr/>
    </dgm:pt>
    <dgm:pt modelId="{5100B45C-1E09-2546-8FCC-39A1A94D2A3C}" type="pres">
      <dgm:prSet presAssocID="{80C5828A-2DB4-4740-BD09-04366F4FA826}" presName="node" presStyleLbl="node1" presStyleIdx="2" presStyleCnt="11">
        <dgm:presLayoutVars>
          <dgm:bulletEnabled val="1"/>
        </dgm:presLayoutVars>
      </dgm:prSet>
      <dgm:spPr/>
    </dgm:pt>
    <dgm:pt modelId="{4F224E24-8750-FF42-A6EE-829C1D37F1F6}" type="pres">
      <dgm:prSet presAssocID="{B69A4306-B1BC-4818-B0F5-91904232BD02}" presName="sibTrans" presStyleCnt="0"/>
      <dgm:spPr/>
    </dgm:pt>
    <dgm:pt modelId="{E5DC2F46-5B5A-A04C-907B-9B77C0384CDE}" type="pres">
      <dgm:prSet presAssocID="{7E976D16-C6F6-4E1A-95F4-8BF67005CB0F}" presName="node" presStyleLbl="node1" presStyleIdx="3" presStyleCnt="11">
        <dgm:presLayoutVars>
          <dgm:bulletEnabled val="1"/>
        </dgm:presLayoutVars>
      </dgm:prSet>
      <dgm:spPr/>
    </dgm:pt>
    <dgm:pt modelId="{A266CCAF-1139-1B4A-A923-A51B2DD9BD7E}" type="pres">
      <dgm:prSet presAssocID="{DA7637E0-9FD6-47D5-B603-CA5880D3D2D6}" presName="sibTrans" presStyleCnt="0"/>
      <dgm:spPr/>
    </dgm:pt>
    <dgm:pt modelId="{8AF692A4-0986-BD49-AF25-81AA17703B96}" type="pres">
      <dgm:prSet presAssocID="{A14D85F1-9D18-48BF-AC7B-77805A7FE9DC}" presName="node" presStyleLbl="node1" presStyleIdx="4" presStyleCnt="11">
        <dgm:presLayoutVars>
          <dgm:bulletEnabled val="1"/>
        </dgm:presLayoutVars>
      </dgm:prSet>
      <dgm:spPr/>
    </dgm:pt>
    <dgm:pt modelId="{C0620088-A6AD-FE46-BC2B-F033E2BF8AB5}" type="pres">
      <dgm:prSet presAssocID="{D53095AF-A20E-42F6-83EF-61EABDE5FB28}" presName="sibTrans" presStyleCnt="0"/>
      <dgm:spPr/>
    </dgm:pt>
    <dgm:pt modelId="{27DBC4C6-64EC-9C44-A2AA-D3C5C1C37AA7}" type="pres">
      <dgm:prSet presAssocID="{1C518603-75CD-4AC5-98D4-476CAAC9AB10}" presName="node" presStyleLbl="node1" presStyleIdx="5" presStyleCnt="11">
        <dgm:presLayoutVars>
          <dgm:bulletEnabled val="1"/>
        </dgm:presLayoutVars>
      </dgm:prSet>
      <dgm:spPr/>
    </dgm:pt>
    <dgm:pt modelId="{60FA2EC6-03B3-E147-AE21-471358970A1C}" type="pres">
      <dgm:prSet presAssocID="{8757028B-EF92-4300-999D-D70FB3D42B3D}" presName="sibTrans" presStyleCnt="0"/>
      <dgm:spPr/>
    </dgm:pt>
    <dgm:pt modelId="{7D60043D-F081-7E42-8AAE-A501BA07654F}" type="pres">
      <dgm:prSet presAssocID="{7E545FDD-1A81-4559-BE14-4D9E2F1B876E}" presName="node" presStyleLbl="node1" presStyleIdx="6" presStyleCnt="11">
        <dgm:presLayoutVars>
          <dgm:bulletEnabled val="1"/>
        </dgm:presLayoutVars>
      </dgm:prSet>
      <dgm:spPr/>
    </dgm:pt>
    <dgm:pt modelId="{33BF3DA1-9E62-5147-95A8-C726FE397B6F}" type="pres">
      <dgm:prSet presAssocID="{4F615321-B2F3-433D-A8E4-979719E3C668}" presName="sibTrans" presStyleCnt="0"/>
      <dgm:spPr/>
    </dgm:pt>
    <dgm:pt modelId="{6AA5B67D-6F5D-004F-AC4A-04F49E2E8668}" type="pres">
      <dgm:prSet presAssocID="{21767169-FAAA-456F-B5B7-46AC197B81ED}" presName="node" presStyleLbl="node1" presStyleIdx="7" presStyleCnt="11">
        <dgm:presLayoutVars>
          <dgm:bulletEnabled val="1"/>
        </dgm:presLayoutVars>
      </dgm:prSet>
      <dgm:spPr/>
    </dgm:pt>
    <dgm:pt modelId="{F5F333A3-A8BB-D441-81E5-F16B39B7D8F9}" type="pres">
      <dgm:prSet presAssocID="{5F20C902-1CCB-4C24-B1B5-E892144E6320}" presName="sibTrans" presStyleCnt="0"/>
      <dgm:spPr/>
    </dgm:pt>
    <dgm:pt modelId="{BC1B86B0-5B2A-2F40-B71F-B4331D600720}" type="pres">
      <dgm:prSet presAssocID="{6FC219E7-54E6-47AF-BF8E-26B37B959549}" presName="node" presStyleLbl="node1" presStyleIdx="8" presStyleCnt="11">
        <dgm:presLayoutVars>
          <dgm:bulletEnabled val="1"/>
        </dgm:presLayoutVars>
      </dgm:prSet>
      <dgm:spPr/>
    </dgm:pt>
    <dgm:pt modelId="{FD3C357E-22C3-E340-8606-B8E12CB3E436}" type="pres">
      <dgm:prSet presAssocID="{93148E6B-7B02-46E6-9FF5-6EAC059DFC95}" presName="sibTrans" presStyleCnt="0"/>
      <dgm:spPr/>
    </dgm:pt>
    <dgm:pt modelId="{3D64BEDE-3F35-FD4D-8194-FB34D0C9805E}" type="pres">
      <dgm:prSet presAssocID="{84A7136E-3C05-4582-A11E-91BCF3220FED}" presName="node" presStyleLbl="node1" presStyleIdx="9" presStyleCnt="11">
        <dgm:presLayoutVars>
          <dgm:bulletEnabled val="1"/>
        </dgm:presLayoutVars>
      </dgm:prSet>
      <dgm:spPr/>
    </dgm:pt>
    <dgm:pt modelId="{5BDAA451-01BB-7B4E-B7D0-5403B052B1C7}" type="pres">
      <dgm:prSet presAssocID="{51E75F40-3E04-4526-B3B4-8533954EB8A1}" presName="sibTrans" presStyleCnt="0"/>
      <dgm:spPr/>
    </dgm:pt>
    <dgm:pt modelId="{62A17C7F-2380-764F-9407-60DDB3C49D52}" type="pres">
      <dgm:prSet presAssocID="{3394897D-11F3-4A35-9BB9-CE3F50AB5C47}" presName="node" presStyleLbl="node1" presStyleIdx="10" presStyleCnt="11">
        <dgm:presLayoutVars>
          <dgm:bulletEnabled val="1"/>
        </dgm:presLayoutVars>
      </dgm:prSet>
      <dgm:spPr/>
    </dgm:pt>
  </dgm:ptLst>
  <dgm:cxnLst>
    <dgm:cxn modelId="{260DE431-7E95-824B-AE1E-976B8185D6CE}" type="presOf" srcId="{7E545FDD-1A81-4559-BE14-4D9E2F1B876E}" destId="{7D60043D-F081-7E42-8AAE-A501BA07654F}" srcOrd="0" destOrd="0" presId="urn:microsoft.com/office/officeart/2005/8/layout/default"/>
    <dgm:cxn modelId="{DD012A33-52A2-234B-A378-B107B4BCAE1C}" type="presOf" srcId="{797C23D4-20F9-4712-B7FC-A368B78F9178}" destId="{3E52C92D-97E3-F945-843F-F8D7D6D3513A}" srcOrd="0" destOrd="0" presId="urn:microsoft.com/office/officeart/2005/8/layout/default"/>
    <dgm:cxn modelId="{ED5C6266-F02C-FF49-85AF-0ED6A4236AB8}" type="presOf" srcId="{A14D85F1-9D18-48BF-AC7B-77805A7FE9DC}" destId="{8AF692A4-0986-BD49-AF25-81AA17703B96}" srcOrd="0" destOrd="0" presId="urn:microsoft.com/office/officeart/2005/8/layout/default"/>
    <dgm:cxn modelId="{56FBA671-7AC7-4211-A7A4-4F382AB63403}" srcId="{797C23D4-20F9-4712-B7FC-A368B78F9178}" destId="{7E976D16-C6F6-4E1A-95F4-8BF67005CB0F}" srcOrd="3" destOrd="0" parTransId="{2843C740-6B18-4163-80A7-9DD797EE76CA}" sibTransId="{DA7637E0-9FD6-47D5-B603-CA5880D3D2D6}"/>
    <dgm:cxn modelId="{61A2E656-57BF-4C4B-AAA1-C12570E7D5F9}" type="presOf" srcId="{8879C1FA-8C49-4D1F-ADC6-1A6A0325F7C0}" destId="{466FCF24-0CD2-6049-B7B2-140B3844AE0A}" srcOrd="0" destOrd="0" presId="urn:microsoft.com/office/officeart/2005/8/layout/default"/>
    <dgm:cxn modelId="{19D87481-62CC-440A-A842-A4589A4B30FA}" srcId="{797C23D4-20F9-4712-B7FC-A368B78F9178}" destId="{21767169-FAAA-456F-B5B7-46AC197B81ED}" srcOrd="7" destOrd="0" parTransId="{6097CD52-FBEC-4594-A509-3655672ECCB6}" sibTransId="{5F20C902-1CCB-4C24-B1B5-E892144E6320}"/>
    <dgm:cxn modelId="{38867C8F-9C98-43BF-9DF4-7C955DF28B35}" srcId="{797C23D4-20F9-4712-B7FC-A368B78F9178}" destId="{80C5828A-2DB4-4740-BD09-04366F4FA826}" srcOrd="2" destOrd="0" parTransId="{640FF0B5-D59B-49C7-AF7D-79A2D3594E88}" sibTransId="{B69A4306-B1BC-4818-B0F5-91904232BD02}"/>
    <dgm:cxn modelId="{37CCF193-2D3E-4AF5-AA2F-6357E668C835}" srcId="{797C23D4-20F9-4712-B7FC-A368B78F9178}" destId="{6FC219E7-54E6-47AF-BF8E-26B37B959549}" srcOrd="8" destOrd="0" parTransId="{C98BD07C-B7D4-406F-A3A5-4DB923477B3C}" sibTransId="{93148E6B-7B02-46E6-9FF5-6EAC059DFC95}"/>
    <dgm:cxn modelId="{E6FE8D95-3597-8049-AD35-AAB1386EF8BF}" type="presOf" srcId="{6FC219E7-54E6-47AF-BF8E-26B37B959549}" destId="{BC1B86B0-5B2A-2F40-B71F-B4331D600720}" srcOrd="0" destOrd="0" presId="urn:microsoft.com/office/officeart/2005/8/layout/default"/>
    <dgm:cxn modelId="{0B12A2AA-4305-42FF-AA1C-3012AE8F19BF}" srcId="{797C23D4-20F9-4712-B7FC-A368B78F9178}" destId="{3394897D-11F3-4A35-9BB9-CE3F50AB5C47}" srcOrd="10" destOrd="0" parTransId="{FF374B29-3597-46E5-81DC-28C399904D4F}" sibTransId="{26F0AAD4-66E0-435B-99A8-9CF5CFA27555}"/>
    <dgm:cxn modelId="{EF0B0BB3-B263-426D-A312-E8AFCDDC3A95}" srcId="{797C23D4-20F9-4712-B7FC-A368B78F9178}" destId="{84A7136E-3C05-4582-A11E-91BCF3220FED}" srcOrd="9" destOrd="0" parTransId="{CDF3EF79-A220-42AB-95D3-9109688FFF6D}" sibTransId="{51E75F40-3E04-4526-B3B4-8533954EB8A1}"/>
    <dgm:cxn modelId="{F7B857B5-0FC5-6A45-99C1-7A81722514A0}" type="presOf" srcId="{35883E04-13C8-4E2B-9763-A7C6AC1BC91A}" destId="{8F2EB803-4B9F-2641-960F-A3FB43F4DF33}" srcOrd="0" destOrd="0" presId="urn:microsoft.com/office/officeart/2005/8/layout/default"/>
    <dgm:cxn modelId="{E106BEBB-024A-124D-A665-FC36D0559287}" type="presOf" srcId="{3394897D-11F3-4A35-9BB9-CE3F50AB5C47}" destId="{62A17C7F-2380-764F-9407-60DDB3C49D52}" srcOrd="0" destOrd="0" presId="urn:microsoft.com/office/officeart/2005/8/layout/default"/>
    <dgm:cxn modelId="{F9894FBC-6078-4F36-94B9-1C317A0CBBD9}" srcId="{797C23D4-20F9-4712-B7FC-A368B78F9178}" destId="{1C518603-75CD-4AC5-98D4-476CAAC9AB10}" srcOrd="5" destOrd="0" parTransId="{BD4B52F3-2408-4D5C-B43F-853F35D29071}" sibTransId="{8757028B-EF92-4300-999D-D70FB3D42B3D}"/>
    <dgm:cxn modelId="{E25A70C3-0974-4645-A1D6-CC210AE02959}" type="presOf" srcId="{7E976D16-C6F6-4E1A-95F4-8BF67005CB0F}" destId="{E5DC2F46-5B5A-A04C-907B-9B77C0384CDE}" srcOrd="0" destOrd="0" presId="urn:microsoft.com/office/officeart/2005/8/layout/default"/>
    <dgm:cxn modelId="{2CCF5BC8-0411-453F-88D2-583D2165F4FF}" srcId="{797C23D4-20F9-4712-B7FC-A368B78F9178}" destId="{7E545FDD-1A81-4559-BE14-4D9E2F1B876E}" srcOrd="6" destOrd="0" parTransId="{AB73DFAE-0A35-4D04-B78F-9FA46FECE45C}" sibTransId="{4F615321-B2F3-433D-A8E4-979719E3C668}"/>
    <dgm:cxn modelId="{B434E4C8-E3F4-284F-927A-4762E32EE3EA}" type="presOf" srcId="{80C5828A-2DB4-4740-BD09-04366F4FA826}" destId="{5100B45C-1E09-2546-8FCC-39A1A94D2A3C}" srcOrd="0" destOrd="0" presId="urn:microsoft.com/office/officeart/2005/8/layout/default"/>
    <dgm:cxn modelId="{2ED4EBD8-0E2C-4154-A8E2-5DE8008D280E}" srcId="{797C23D4-20F9-4712-B7FC-A368B78F9178}" destId="{35883E04-13C8-4E2B-9763-A7C6AC1BC91A}" srcOrd="1" destOrd="0" parTransId="{A09D80A6-DE0B-4B8D-9CE7-C21827D8BA3F}" sibTransId="{6A6F88E0-F237-4BBF-81DE-817F13391823}"/>
    <dgm:cxn modelId="{0FD6D1E9-D8E9-4F2E-A452-656AE715E9FE}" srcId="{797C23D4-20F9-4712-B7FC-A368B78F9178}" destId="{8879C1FA-8C49-4D1F-ADC6-1A6A0325F7C0}" srcOrd="0" destOrd="0" parTransId="{7F3D2BD8-3CBD-4E4F-9730-E4E4ACE94E19}" sibTransId="{C7846C56-18F3-4FC3-A0FD-F8DEEA5C201B}"/>
    <dgm:cxn modelId="{A95CA7F4-08D8-8440-AB0F-28A8904AB0B7}" type="presOf" srcId="{21767169-FAAA-456F-B5B7-46AC197B81ED}" destId="{6AA5B67D-6F5D-004F-AC4A-04F49E2E8668}" srcOrd="0" destOrd="0" presId="urn:microsoft.com/office/officeart/2005/8/layout/default"/>
    <dgm:cxn modelId="{7B312EF5-EAB2-4794-8AC0-218095ED6343}" srcId="{797C23D4-20F9-4712-B7FC-A368B78F9178}" destId="{A14D85F1-9D18-48BF-AC7B-77805A7FE9DC}" srcOrd="4" destOrd="0" parTransId="{F5322901-1287-4F62-8F19-51E7FD8DCE6E}" sibTransId="{D53095AF-A20E-42F6-83EF-61EABDE5FB28}"/>
    <dgm:cxn modelId="{E6918EFA-7634-5C4F-AFAC-3DD6620EB099}" type="presOf" srcId="{84A7136E-3C05-4582-A11E-91BCF3220FED}" destId="{3D64BEDE-3F35-FD4D-8194-FB34D0C9805E}" srcOrd="0" destOrd="0" presId="urn:microsoft.com/office/officeart/2005/8/layout/default"/>
    <dgm:cxn modelId="{FA16A0FA-F463-AE48-9D81-078A8893E374}" type="presOf" srcId="{1C518603-75CD-4AC5-98D4-476CAAC9AB10}" destId="{27DBC4C6-64EC-9C44-A2AA-D3C5C1C37AA7}" srcOrd="0" destOrd="0" presId="urn:microsoft.com/office/officeart/2005/8/layout/default"/>
    <dgm:cxn modelId="{6F79BECD-6F1F-FD41-A665-E15E046A1B6B}" type="presParOf" srcId="{3E52C92D-97E3-F945-843F-F8D7D6D3513A}" destId="{466FCF24-0CD2-6049-B7B2-140B3844AE0A}" srcOrd="0" destOrd="0" presId="urn:microsoft.com/office/officeart/2005/8/layout/default"/>
    <dgm:cxn modelId="{98BBD210-0959-9846-92B0-B977A432B9FF}" type="presParOf" srcId="{3E52C92D-97E3-F945-843F-F8D7D6D3513A}" destId="{56B7E23D-D7C8-004F-B912-BBA0718EE966}" srcOrd="1" destOrd="0" presId="urn:microsoft.com/office/officeart/2005/8/layout/default"/>
    <dgm:cxn modelId="{F6FBAD2C-18B0-9E4B-A849-1A0E30D61F4E}" type="presParOf" srcId="{3E52C92D-97E3-F945-843F-F8D7D6D3513A}" destId="{8F2EB803-4B9F-2641-960F-A3FB43F4DF33}" srcOrd="2" destOrd="0" presId="urn:microsoft.com/office/officeart/2005/8/layout/default"/>
    <dgm:cxn modelId="{77B6DDC4-57F9-2340-944F-D92A54962BC1}" type="presParOf" srcId="{3E52C92D-97E3-F945-843F-F8D7D6D3513A}" destId="{D709007C-E894-004B-AEE7-06175D36484B}" srcOrd="3" destOrd="0" presId="urn:microsoft.com/office/officeart/2005/8/layout/default"/>
    <dgm:cxn modelId="{D2861F4E-B061-4D4E-A02F-E78CE69704C2}" type="presParOf" srcId="{3E52C92D-97E3-F945-843F-F8D7D6D3513A}" destId="{5100B45C-1E09-2546-8FCC-39A1A94D2A3C}" srcOrd="4" destOrd="0" presId="urn:microsoft.com/office/officeart/2005/8/layout/default"/>
    <dgm:cxn modelId="{75923A6E-891B-874B-8C8E-F7931530DEDE}" type="presParOf" srcId="{3E52C92D-97E3-F945-843F-F8D7D6D3513A}" destId="{4F224E24-8750-FF42-A6EE-829C1D37F1F6}" srcOrd="5" destOrd="0" presId="urn:microsoft.com/office/officeart/2005/8/layout/default"/>
    <dgm:cxn modelId="{00242D07-308A-4B49-98AD-48A167054F46}" type="presParOf" srcId="{3E52C92D-97E3-F945-843F-F8D7D6D3513A}" destId="{E5DC2F46-5B5A-A04C-907B-9B77C0384CDE}" srcOrd="6" destOrd="0" presId="urn:microsoft.com/office/officeart/2005/8/layout/default"/>
    <dgm:cxn modelId="{C28AFBED-8B74-ED49-90BF-15555F352730}" type="presParOf" srcId="{3E52C92D-97E3-F945-843F-F8D7D6D3513A}" destId="{A266CCAF-1139-1B4A-A923-A51B2DD9BD7E}" srcOrd="7" destOrd="0" presId="urn:microsoft.com/office/officeart/2005/8/layout/default"/>
    <dgm:cxn modelId="{B81EC9CF-A405-C546-B654-A0547B44CEA8}" type="presParOf" srcId="{3E52C92D-97E3-F945-843F-F8D7D6D3513A}" destId="{8AF692A4-0986-BD49-AF25-81AA17703B96}" srcOrd="8" destOrd="0" presId="urn:microsoft.com/office/officeart/2005/8/layout/default"/>
    <dgm:cxn modelId="{20DCD4F9-EBF1-004B-BB48-412D4BEC0EEC}" type="presParOf" srcId="{3E52C92D-97E3-F945-843F-F8D7D6D3513A}" destId="{C0620088-A6AD-FE46-BC2B-F033E2BF8AB5}" srcOrd="9" destOrd="0" presId="urn:microsoft.com/office/officeart/2005/8/layout/default"/>
    <dgm:cxn modelId="{CB5DF3CB-E64B-ED40-994D-BBE21C5BB1F6}" type="presParOf" srcId="{3E52C92D-97E3-F945-843F-F8D7D6D3513A}" destId="{27DBC4C6-64EC-9C44-A2AA-D3C5C1C37AA7}" srcOrd="10" destOrd="0" presId="urn:microsoft.com/office/officeart/2005/8/layout/default"/>
    <dgm:cxn modelId="{A52F14FD-3DC0-CB4E-A4FD-B469580E7304}" type="presParOf" srcId="{3E52C92D-97E3-F945-843F-F8D7D6D3513A}" destId="{60FA2EC6-03B3-E147-AE21-471358970A1C}" srcOrd="11" destOrd="0" presId="urn:microsoft.com/office/officeart/2005/8/layout/default"/>
    <dgm:cxn modelId="{C375A2A9-65F9-E344-908E-8A3835A0C3E7}" type="presParOf" srcId="{3E52C92D-97E3-F945-843F-F8D7D6D3513A}" destId="{7D60043D-F081-7E42-8AAE-A501BA07654F}" srcOrd="12" destOrd="0" presId="urn:microsoft.com/office/officeart/2005/8/layout/default"/>
    <dgm:cxn modelId="{16F8F99C-CC05-204A-9EBC-0E2C11E87B04}" type="presParOf" srcId="{3E52C92D-97E3-F945-843F-F8D7D6D3513A}" destId="{33BF3DA1-9E62-5147-95A8-C726FE397B6F}" srcOrd="13" destOrd="0" presId="urn:microsoft.com/office/officeart/2005/8/layout/default"/>
    <dgm:cxn modelId="{DF4DDF2E-3EAD-7649-A901-A3ABAA09484F}" type="presParOf" srcId="{3E52C92D-97E3-F945-843F-F8D7D6D3513A}" destId="{6AA5B67D-6F5D-004F-AC4A-04F49E2E8668}" srcOrd="14" destOrd="0" presId="urn:microsoft.com/office/officeart/2005/8/layout/default"/>
    <dgm:cxn modelId="{94D94E81-1828-D14C-960F-B2FF344C0D9C}" type="presParOf" srcId="{3E52C92D-97E3-F945-843F-F8D7D6D3513A}" destId="{F5F333A3-A8BB-D441-81E5-F16B39B7D8F9}" srcOrd="15" destOrd="0" presId="urn:microsoft.com/office/officeart/2005/8/layout/default"/>
    <dgm:cxn modelId="{296F417A-1B60-044E-AE6A-390F9279B2D2}" type="presParOf" srcId="{3E52C92D-97E3-F945-843F-F8D7D6D3513A}" destId="{BC1B86B0-5B2A-2F40-B71F-B4331D600720}" srcOrd="16" destOrd="0" presId="urn:microsoft.com/office/officeart/2005/8/layout/default"/>
    <dgm:cxn modelId="{50AA878B-6DBF-714D-BB42-AB3D84F189AE}" type="presParOf" srcId="{3E52C92D-97E3-F945-843F-F8D7D6D3513A}" destId="{FD3C357E-22C3-E340-8606-B8E12CB3E436}" srcOrd="17" destOrd="0" presId="urn:microsoft.com/office/officeart/2005/8/layout/default"/>
    <dgm:cxn modelId="{5B6ECDB2-1CFD-6C45-B352-E8676CE717F5}" type="presParOf" srcId="{3E52C92D-97E3-F945-843F-F8D7D6D3513A}" destId="{3D64BEDE-3F35-FD4D-8194-FB34D0C9805E}" srcOrd="18" destOrd="0" presId="urn:microsoft.com/office/officeart/2005/8/layout/default"/>
    <dgm:cxn modelId="{76E52A7B-25DA-B741-A908-79D91F400A41}" type="presParOf" srcId="{3E52C92D-97E3-F945-843F-F8D7D6D3513A}" destId="{5BDAA451-01BB-7B4E-B7D0-5403B052B1C7}" srcOrd="19" destOrd="0" presId="urn:microsoft.com/office/officeart/2005/8/layout/default"/>
    <dgm:cxn modelId="{6BF5E953-B3E7-5142-8EF0-4631548EF639}" type="presParOf" srcId="{3E52C92D-97E3-F945-843F-F8D7D6D3513A}" destId="{62A17C7F-2380-764F-9407-60DDB3C49D52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FCF24-0CD2-6049-B7B2-140B3844AE0A}">
      <dsp:nvSpPr>
        <dsp:cNvPr id="0" name=""/>
        <dsp:cNvSpPr/>
      </dsp:nvSpPr>
      <dsp:spPr>
        <a:xfrm>
          <a:off x="748675" y="714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Academic Director –Dr Peter Spring</a:t>
          </a:r>
          <a:endParaRPr lang="en-US" sz="2600" kern="1200"/>
        </a:p>
      </dsp:txBody>
      <dsp:txXfrm>
        <a:off x="748675" y="714"/>
        <a:ext cx="2192416" cy="1315450"/>
      </dsp:txXfrm>
    </dsp:sp>
    <dsp:sp modelId="{8F2EB803-4B9F-2641-960F-A3FB43F4DF33}">
      <dsp:nvSpPr>
        <dsp:cNvPr id="0" name=""/>
        <dsp:cNvSpPr/>
      </dsp:nvSpPr>
      <dsp:spPr>
        <a:xfrm>
          <a:off x="3160333" y="714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Brett Aggersberg</a:t>
          </a:r>
          <a:endParaRPr lang="en-US" sz="2600" kern="1200"/>
        </a:p>
      </dsp:txBody>
      <dsp:txXfrm>
        <a:off x="3160333" y="714"/>
        <a:ext cx="2192416" cy="1315450"/>
      </dsp:txXfrm>
    </dsp:sp>
    <dsp:sp modelId="{5100B45C-1E09-2546-8FCC-39A1A94D2A3C}">
      <dsp:nvSpPr>
        <dsp:cNvPr id="0" name=""/>
        <dsp:cNvSpPr/>
      </dsp:nvSpPr>
      <dsp:spPr>
        <a:xfrm>
          <a:off x="5571992" y="714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Lynne Seymour</a:t>
          </a:r>
          <a:endParaRPr lang="en-US" sz="2600" kern="1200"/>
        </a:p>
      </dsp:txBody>
      <dsp:txXfrm>
        <a:off x="5571992" y="714"/>
        <a:ext cx="2192416" cy="1315450"/>
      </dsp:txXfrm>
    </dsp:sp>
    <dsp:sp modelId="{E5DC2F46-5B5A-A04C-907B-9B77C0384CDE}">
      <dsp:nvSpPr>
        <dsp:cNvPr id="0" name=""/>
        <dsp:cNvSpPr/>
      </dsp:nvSpPr>
      <dsp:spPr>
        <a:xfrm>
          <a:off x="7983650" y="714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Stacey-Jo Atkinson</a:t>
          </a:r>
          <a:endParaRPr lang="en-US" sz="2600" kern="1200"/>
        </a:p>
      </dsp:txBody>
      <dsp:txXfrm>
        <a:off x="7983650" y="714"/>
        <a:ext cx="2192416" cy="1315450"/>
      </dsp:txXfrm>
    </dsp:sp>
    <dsp:sp modelId="{8AF692A4-0986-BD49-AF25-81AA17703B96}">
      <dsp:nvSpPr>
        <dsp:cNvPr id="0" name=""/>
        <dsp:cNvSpPr/>
      </dsp:nvSpPr>
      <dsp:spPr>
        <a:xfrm>
          <a:off x="748675" y="1535406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John Hill</a:t>
          </a:r>
          <a:endParaRPr lang="en-US" sz="2600" kern="1200"/>
        </a:p>
      </dsp:txBody>
      <dsp:txXfrm>
        <a:off x="748675" y="1535406"/>
        <a:ext cx="2192416" cy="1315450"/>
      </dsp:txXfrm>
    </dsp:sp>
    <dsp:sp modelId="{27DBC4C6-64EC-9C44-A2AA-D3C5C1C37AA7}">
      <dsp:nvSpPr>
        <dsp:cNvPr id="0" name=""/>
        <dsp:cNvSpPr/>
      </dsp:nvSpPr>
      <dsp:spPr>
        <a:xfrm>
          <a:off x="3160333" y="1535406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Jonathan Pugh</a:t>
          </a:r>
          <a:endParaRPr lang="en-US" sz="2600" kern="1200"/>
        </a:p>
      </dsp:txBody>
      <dsp:txXfrm>
        <a:off x="3160333" y="1535406"/>
        <a:ext cx="2192416" cy="1315450"/>
      </dsp:txXfrm>
    </dsp:sp>
    <dsp:sp modelId="{7D60043D-F081-7E42-8AAE-A501BA07654F}">
      <dsp:nvSpPr>
        <dsp:cNvPr id="0" name=""/>
        <dsp:cNvSpPr/>
      </dsp:nvSpPr>
      <dsp:spPr>
        <a:xfrm>
          <a:off x="5571992" y="1535406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Ali Franks</a:t>
          </a:r>
          <a:endParaRPr lang="en-US" sz="2600" kern="1200"/>
        </a:p>
      </dsp:txBody>
      <dsp:txXfrm>
        <a:off x="5571992" y="1535406"/>
        <a:ext cx="2192416" cy="1315450"/>
      </dsp:txXfrm>
    </dsp:sp>
    <dsp:sp modelId="{6AA5B67D-6F5D-004F-AC4A-04F49E2E8668}">
      <dsp:nvSpPr>
        <dsp:cNvPr id="0" name=""/>
        <dsp:cNvSpPr/>
      </dsp:nvSpPr>
      <dsp:spPr>
        <a:xfrm>
          <a:off x="7983650" y="1535406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Seren Vickers</a:t>
          </a:r>
          <a:endParaRPr lang="en-US" sz="2600" kern="1200"/>
        </a:p>
      </dsp:txBody>
      <dsp:txXfrm>
        <a:off x="7983650" y="1535406"/>
        <a:ext cx="2192416" cy="1315450"/>
      </dsp:txXfrm>
    </dsp:sp>
    <dsp:sp modelId="{BC1B86B0-5B2A-2F40-B71F-B4331D600720}">
      <dsp:nvSpPr>
        <dsp:cNvPr id="0" name=""/>
        <dsp:cNvSpPr/>
      </dsp:nvSpPr>
      <dsp:spPr>
        <a:xfrm>
          <a:off x="1954504" y="3070098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Dave Atkinson</a:t>
          </a:r>
          <a:endParaRPr lang="en-US" sz="2600" kern="1200"/>
        </a:p>
      </dsp:txBody>
      <dsp:txXfrm>
        <a:off x="1954504" y="3070098"/>
        <a:ext cx="2192416" cy="1315450"/>
      </dsp:txXfrm>
    </dsp:sp>
    <dsp:sp modelId="{3D64BEDE-3F35-FD4D-8194-FB34D0C9805E}">
      <dsp:nvSpPr>
        <dsp:cNvPr id="0" name=""/>
        <dsp:cNvSpPr/>
      </dsp:nvSpPr>
      <dsp:spPr>
        <a:xfrm>
          <a:off x="4366163" y="3070098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Fenn Jones</a:t>
          </a:r>
          <a:endParaRPr lang="en-US" sz="2600" kern="1200"/>
        </a:p>
      </dsp:txBody>
      <dsp:txXfrm>
        <a:off x="4366163" y="3070098"/>
        <a:ext cx="2192416" cy="1315450"/>
      </dsp:txXfrm>
    </dsp:sp>
    <dsp:sp modelId="{62A17C7F-2380-764F-9407-60DDB3C49D52}">
      <dsp:nvSpPr>
        <dsp:cNvPr id="0" name=""/>
        <dsp:cNvSpPr/>
      </dsp:nvSpPr>
      <dsp:spPr>
        <a:xfrm>
          <a:off x="6777821" y="3070098"/>
          <a:ext cx="2192416" cy="1315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Liam O’Hara</a:t>
          </a:r>
          <a:endParaRPr lang="en-US" sz="2600" kern="1200"/>
        </a:p>
      </dsp:txBody>
      <dsp:txXfrm>
        <a:off x="6777821" y="3070098"/>
        <a:ext cx="2192416" cy="13154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73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4772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23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67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73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9630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57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7639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82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709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240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867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1198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522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7562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79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72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7966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64078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103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charter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services/safeguarding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services/safeguarding/prevent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services/wellbeing-support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oney-support/-budgeting-tools-and-resources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-skills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Z0lbvTsvnI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e/t977tTWGB2" TargetMode="External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BA Acting </a:t>
            </a:r>
          </a:p>
          <a:p>
            <a:pPr marL="0" indent="0" algn="ctr">
              <a:buNone/>
            </a:pPr>
            <a:r>
              <a:rPr lang="en-GB" dirty="0"/>
              <a:t>and </a:t>
            </a:r>
          </a:p>
          <a:p>
            <a:pPr marL="0" indent="0" algn="ctr">
              <a:buNone/>
            </a:pPr>
            <a:r>
              <a:rPr lang="en-GB" dirty="0"/>
              <a:t>BA Set Design and Production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2023/24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296713"/>
            <a:ext cx="10803903" cy="386498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This session will give you information about</a:t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Your lecturers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programme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University Regulations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Where to find important information</a:t>
            </a:r>
          </a:p>
          <a:p>
            <a:pPr algn="ctr"/>
            <a:r>
              <a:rPr lang="en-GB" dirty="0"/>
              <a:t>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301546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A4760-EF10-C144-7CD4-82A8F8F562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dirty="0"/>
              <a:t>What you need to do:</a:t>
            </a:r>
            <a:br>
              <a:rPr lang="en-GB" sz="3600" dirty="0"/>
            </a:br>
            <a:endParaRPr lang="en-GB" sz="3600" dirty="0"/>
          </a:p>
          <a:p>
            <a:pPr marL="0" indent="0" algn="ctr">
              <a:buNone/>
            </a:pPr>
            <a:br>
              <a:rPr lang="en-GB" dirty="0"/>
            </a:br>
            <a:r>
              <a:rPr lang="en-GB" sz="2800" dirty="0"/>
              <a:t>Make sure that you </a:t>
            </a:r>
          </a:p>
          <a:p>
            <a:pPr marL="0" indent="0" algn="ctr">
              <a:buNone/>
            </a:pPr>
            <a:r>
              <a:rPr lang="en-GB" dirty="0"/>
              <a:t>make notes of any </a:t>
            </a:r>
          </a:p>
          <a:p>
            <a:pPr marL="0" indent="0" algn="ctr">
              <a:buNone/>
            </a:pPr>
            <a:r>
              <a:rPr lang="en-GB" dirty="0"/>
              <a:t>questions you may have.</a:t>
            </a:r>
            <a:br>
              <a:rPr lang="en-GB" sz="2800" dirty="0"/>
            </a:br>
            <a:br>
              <a:rPr lang="en-GB" sz="2800" dirty="0"/>
            </a:br>
            <a:br>
              <a:rPr lang="en-GB" sz="28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782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BA6B31CD-5C66-91C2-BEA1-B4AED3E8A8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951534"/>
              </p:ext>
            </p:extLst>
          </p:nvPr>
        </p:nvGraphicFramePr>
        <p:xfrm>
          <a:off x="671512" y="1171575"/>
          <a:ext cx="10924743" cy="438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914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743200"/>
            <a:ext cx="4535079" cy="105294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Absolute Basics</a:t>
            </a:r>
          </a:p>
        </p:txBody>
      </p:sp>
    </p:spTree>
    <p:extLst>
      <p:ext uri="{BB962C8B-B14F-4D97-AF65-F5344CB8AC3E}">
        <p14:creationId xmlns:p14="http://schemas.microsoft.com/office/powerpoint/2010/main" val="3022645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And 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9541164" y="64654"/>
            <a:ext cx="2189018" cy="19304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 every day.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682182" y="193964"/>
            <a:ext cx="3048000" cy="307571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your  modules?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HWB is your friend!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99616"/>
            <a:ext cx="11589940" cy="41452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There is lots of support and information that can be accessed via Moodle!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Student Services</a:t>
            </a:r>
          </a:p>
          <a:p>
            <a:pPr marL="0" indent="0" algn="ctr">
              <a:buNone/>
            </a:pPr>
            <a:r>
              <a:rPr lang="en-GB" dirty="0"/>
              <a:t>Forms and Policies</a:t>
            </a:r>
          </a:p>
          <a:p>
            <a:pPr marL="0" indent="0" algn="ctr">
              <a:buNone/>
            </a:pPr>
            <a:r>
              <a:rPr lang="en-GB" dirty="0"/>
              <a:t>Library resources and searches</a:t>
            </a:r>
          </a:p>
          <a:p>
            <a:pPr marL="0" indent="0" algn="ctr">
              <a:buNone/>
            </a:pPr>
            <a:r>
              <a:rPr lang="en-GB" dirty="0"/>
              <a:t>One Drive</a:t>
            </a:r>
          </a:p>
          <a:p>
            <a:pPr marL="0" indent="0" algn="ctr">
              <a:buNone/>
            </a:pPr>
            <a:r>
              <a:rPr lang="en-GB" dirty="0"/>
              <a:t>Teams</a:t>
            </a:r>
          </a:p>
          <a:p>
            <a:pPr marL="0" indent="0" algn="ctr">
              <a:buNone/>
            </a:pPr>
            <a:r>
              <a:rPr lang="en-GB" dirty="0"/>
              <a:t>Help Desk and IT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6520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Take a look……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250954" y="880121"/>
            <a:ext cx="2582828" cy="266635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Click on Academic Support…..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3667666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353097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6156960" y="2619309"/>
            <a:ext cx="5917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Further Information</a:t>
            </a:r>
            <a:endParaRPr lang="en-US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715060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r>
              <a:rPr lang="en-GB" dirty="0"/>
              <a:t>You can find your programme of study handbook on: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Performing Arts Carmarthen Tab on MOODLE.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Each Programme and Level has their own document.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HWB app and see if you can find the tab on MOODLE.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find the Handbooks?</a:t>
            </a:r>
          </a:p>
        </p:txBody>
      </p:sp>
    </p:spTree>
    <p:extLst>
      <p:ext uri="{BB962C8B-B14F-4D97-AF65-F5344CB8AC3E}">
        <p14:creationId xmlns:p14="http://schemas.microsoft.com/office/powerpoint/2010/main" val="3575685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Performing Arts Carmarthen - Homepage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87424"/>
            <a:ext cx="10882805" cy="441350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/>
              <a:t>This has lots of other useful information:</a:t>
            </a:r>
          </a:p>
          <a:p>
            <a:pPr marL="0" indent="0" algn="ctr">
              <a:buNone/>
            </a:pPr>
            <a:r>
              <a:rPr lang="en-GB" sz="2600" dirty="0"/>
              <a:t>Staff contact details</a:t>
            </a:r>
          </a:p>
          <a:p>
            <a:pPr marL="0" indent="0" algn="ctr">
              <a:buNone/>
            </a:pPr>
            <a:r>
              <a:rPr lang="en-GB" sz="2600" dirty="0"/>
              <a:t>University Regulations Handbook</a:t>
            </a:r>
          </a:p>
          <a:p>
            <a:pPr marL="0" indent="0" algn="ctr">
              <a:buNone/>
            </a:pPr>
            <a:r>
              <a:rPr lang="en-GB" sz="2600" dirty="0"/>
              <a:t>Study Guide – </a:t>
            </a:r>
            <a:r>
              <a:rPr lang="en-GB" sz="2600" dirty="0">
                <a:highlight>
                  <a:srgbClr val="FFFF00"/>
                </a:highlight>
              </a:rPr>
              <a:t>Please Read</a:t>
            </a:r>
          </a:p>
          <a:p>
            <a:pPr marL="0" indent="0" algn="ctr">
              <a:buNone/>
            </a:pPr>
            <a:r>
              <a:rPr lang="en-GB" sz="2600" dirty="0"/>
              <a:t>Programme of Study Handbooks</a:t>
            </a:r>
          </a:p>
          <a:p>
            <a:pPr marL="0" indent="0" algn="ctr">
              <a:buNone/>
            </a:pPr>
            <a:r>
              <a:rPr lang="en-GB" sz="2600" dirty="0"/>
              <a:t>Overview Timetables</a:t>
            </a:r>
          </a:p>
          <a:p>
            <a:pPr marL="0" indent="0" algn="ctr">
              <a:buNone/>
            </a:pPr>
            <a:r>
              <a:rPr lang="en-GB" sz="2600" dirty="0"/>
              <a:t>Student Reps</a:t>
            </a:r>
          </a:p>
          <a:p>
            <a:pPr marL="0" indent="0" algn="ctr">
              <a:buNone/>
            </a:pPr>
            <a:r>
              <a:rPr lang="en-GB" sz="2600" dirty="0"/>
              <a:t>Harvard Referencing Guide</a:t>
            </a:r>
          </a:p>
          <a:p>
            <a:pPr marL="0" indent="0" algn="ctr">
              <a:buNone/>
            </a:pPr>
            <a:r>
              <a:rPr lang="en-GB" sz="2600" dirty="0"/>
              <a:t>UWTSD Strategic Equality Plan 2020-2024</a:t>
            </a:r>
          </a:p>
          <a:p>
            <a:pPr marL="0" indent="0" algn="ctr">
              <a:buNone/>
            </a:pPr>
            <a:r>
              <a:rPr lang="en-GB" sz="2600" dirty="0"/>
              <a:t>Academic Quality Handbook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176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Charter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https://www.uwtsd.ac.uk/studentcharter/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Student Agreement – link on page above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843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Safeguarding – video (9 mins)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https://www.uwtsd.ac.uk/student-services/safeguarding/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590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Sexual Consent Training - module</a:t>
            </a:r>
          </a:p>
          <a:p>
            <a:pPr marL="0" indent="0">
              <a:buNone/>
            </a:pPr>
            <a:r>
              <a:rPr lang="en-GB" dirty="0"/>
              <a:t>To be completed via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6919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PREVENT -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https://www.uwtsd.ac.uk/student-services/safeguarding/prevent/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Under the Counter-Terrorism and Security Act 2015 all universities have a statutory responsibility to ensure ‘due regard to prevent people from being drawn into terrorism’. 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718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Wellbeing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https://www.uwtsd.ac.uk/student-services/wellbeing-support/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Keeping Safe Link – emergency help / bullying and harassment / personal safety apps / </a:t>
            </a:r>
            <a:r>
              <a:rPr lang="en-GB"/>
              <a:t>addiction support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2650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Budgeting Tools and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https://www.uwtsd.ac.uk/money-support/-budgeting-tools-and-resources/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7009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Study Skills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https://www.uwtsd.ac.uk/study-skills/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Various Digital Skills sessions have been timetabled – make sure you attend.</a:t>
            </a:r>
          </a:p>
          <a:p>
            <a:pPr marL="0" indent="0">
              <a:buNone/>
            </a:pPr>
            <a:r>
              <a:rPr lang="en-GB" dirty="0"/>
              <a:t>Student Screening sessions for Level 4 can also be accessed by all.</a:t>
            </a:r>
          </a:p>
          <a:p>
            <a:pPr marL="0" indent="0">
              <a:buNone/>
            </a:pPr>
            <a:r>
              <a:rPr lang="en-GB" dirty="0"/>
              <a:t>Various training / information / study skills sessions available.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8250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Careers Service – tools and </a:t>
            </a:r>
            <a:r>
              <a:rPr lang="en-GB" b="1" dirty="0" err="1"/>
              <a:t>resourses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https://</a:t>
            </a:r>
            <a:r>
              <a:rPr lang="en-GB" dirty="0" err="1"/>
              <a:t>www.uwtsd.ac.uk</a:t>
            </a:r>
            <a:r>
              <a:rPr lang="en-GB" dirty="0"/>
              <a:t>/careers/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LinkedIn Learning</a:t>
            </a:r>
          </a:p>
          <a:p>
            <a:pPr marL="0" indent="0">
              <a:buNone/>
            </a:pPr>
            <a:r>
              <a:rPr lang="en-GB" dirty="0"/>
              <a:t>Students can access this through their student account.  Short courses, digital skills and networks.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297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814255"/>
              </p:ext>
            </p:extLst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2826747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009252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University Regulations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Academic Misconduct – video (3mins)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https://www.youtube.com/watch?v=gZ0lbvTsvnI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392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629258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8531922"/>
              </p:ext>
            </p:extLst>
          </p:nvPr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HWB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(Forms and Policies)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Important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Pregnancy Maternity Paternity and Adoption Leave Policy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Safeguarding Policy</a:t>
            </a:r>
          </a:p>
        </p:txBody>
      </p:sp>
    </p:spTree>
    <p:extLst>
      <p:ext uri="{BB962C8B-B14F-4D97-AF65-F5344CB8AC3E}">
        <p14:creationId xmlns:p14="http://schemas.microsoft.com/office/powerpoint/2010/main" val="33590351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ALL scheduled sessions.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Complete independent group or individual tasks</a:t>
            </a:r>
          </a:p>
          <a:p>
            <a:r>
              <a:rPr lang="en-GB" dirty="0"/>
              <a:t>Inform your lecturer and Programme Manager if you are going to be absent and why.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your Programme Manager 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62AC9-50B5-4F41-5C47-8C36DB390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444444"/>
                </a:solidFill>
                <a:ea typeface="+mj-lt"/>
                <a:cs typeface="+mj-lt"/>
              </a:rPr>
              <a:t>Financial Support Bursaries</a:t>
            </a: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B4BF9-A6BA-C024-E89D-F6FF291C4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71444"/>
            <a:ext cx="11481847" cy="44349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Course costs bursary - to assist with course-related costs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All students enrolled on a UWTSD-delivered course (minimum 40 credits)</a:t>
            </a:r>
            <a:endParaRPr lang="en-US" sz="240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Up to £250 to support students applying for course-related costs.</a:t>
            </a:r>
          </a:p>
          <a:p>
            <a:r>
              <a:rPr lang="en-GB" sz="2400" dirty="0">
                <a:latin typeface="Arial"/>
                <a:cs typeface="Arial"/>
              </a:rPr>
              <a:t>Course-related costs may include specialist books, specialist equipment etc.</a:t>
            </a:r>
          </a:p>
          <a:p>
            <a:r>
              <a:rPr lang="en-GB" sz="2400" dirty="0">
                <a:latin typeface="Arial"/>
                <a:cs typeface="Arial"/>
              </a:rPr>
              <a:t>Whilst students can make more than one application where the support requested is less than £250, the maximum aggregate amount that can be awarded for any student in one academic year is £250.</a:t>
            </a:r>
          </a:p>
          <a:p>
            <a:r>
              <a:rPr lang="en-GB" sz="2400" dirty="0">
                <a:latin typeface="Arial"/>
                <a:cs typeface="Arial"/>
              </a:rPr>
              <a:t>Award Amount: </a:t>
            </a:r>
            <a:r>
              <a:rPr lang="en-GB" sz="2400" b="1" u="sng" dirty="0">
                <a:latin typeface="Arial"/>
                <a:cs typeface="Arial"/>
              </a:rPr>
              <a:t>Up to £250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Apply Now: </a:t>
            </a:r>
            <a:r>
              <a:rPr lang="en-GB" sz="2400" dirty="0">
                <a:solidFill>
                  <a:srgbClr val="5652AD"/>
                </a:solidFill>
                <a:latin typeface="Arial"/>
                <a:cs typeface="Arial"/>
                <a:hlinkClick r:id="rId2"/>
              </a:rPr>
              <a:t>Course Costs Bursary application form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3622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F723-FDB6-21E8-7196-04E82D3CB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Other bursaries available...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068C4-5C68-46EB-6B03-3BE10D0DD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Career development and work experience bursary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Digital connectivity bursary</a:t>
            </a:r>
          </a:p>
          <a:p>
            <a:r>
              <a:rPr lang="en-GB" dirty="0">
                <a:ea typeface="+mn-lt"/>
                <a:cs typeface="+mn-lt"/>
              </a:rPr>
              <a:t>Graduation costs bursary</a:t>
            </a:r>
          </a:p>
          <a:p>
            <a:r>
              <a:rPr lang="en-GB" dirty="0">
                <a:ea typeface="+mn-lt"/>
                <a:cs typeface="+mn-lt"/>
              </a:rPr>
              <a:t>Placement activity bursary</a:t>
            </a:r>
          </a:p>
          <a:p>
            <a:r>
              <a:rPr lang="en-GB" dirty="0">
                <a:ea typeface="+mn-lt"/>
                <a:cs typeface="+mn-lt"/>
              </a:rPr>
              <a:t>Study abroad bursary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Go to </a:t>
            </a:r>
            <a:r>
              <a:rPr lang="en-GB" b="1" u="sng" dirty="0">
                <a:ea typeface="+mn-lt"/>
                <a:cs typeface="+mn-lt"/>
              </a:rPr>
              <a:t>Undergraduate Bursaries</a:t>
            </a:r>
            <a:r>
              <a:rPr lang="en-GB" dirty="0">
                <a:ea typeface="+mn-lt"/>
                <a:cs typeface="+mn-lt"/>
              </a:rPr>
              <a:t> on the web page to find out more</a:t>
            </a:r>
          </a:p>
        </p:txBody>
      </p:sp>
    </p:spTree>
    <p:extLst>
      <p:ext uri="{BB962C8B-B14F-4D97-AF65-F5344CB8AC3E}">
        <p14:creationId xmlns:p14="http://schemas.microsoft.com/office/powerpoint/2010/main" val="17012520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08EA1-0A1E-0B45-EA1D-61C41BEAA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Trips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8938B-E1C4-88EB-519F-8502960DA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3663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http://schemas.microsoft.com/office/2006/metadata/properties"/>
    <ds:schemaRef ds:uri="http://purl.org/dc/elements/1.1/"/>
    <ds:schemaRef ds:uri="http://purl.org/dc/terms/"/>
    <ds:schemaRef ds:uri="http://www.w3.org/XML/1998/namespace"/>
    <ds:schemaRef ds:uri="http://purl.org/dc/dcmitype/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7476</TotalTime>
  <Words>1280</Words>
  <Application>Microsoft Office PowerPoint</Application>
  <PresentationFormat>Widescreen</PresentationFormat>
  <Paragraphs>263</Paragraphs>
  <Slides>38</Slides>
  <Notes>34</Notes>
  <HiddenSlides>0</HiddenSlides>
  <MMClips>0</MMClips>
  <ScaleCrop>false</ScaleCrop>
  <HeadingPairs>
    <vt:vector size="4" baseType="variant">
      <vt:variant>
        <vt:lpstr>Theme</vt:lpstr>
      </vt:variant>
      <vt:variant>
        <vt:i4>19</vt:i4>
      </vt:variant>
      <vt:variant>
        <vt:lpstr>Slide Titles</vt:lpstr>
      </vt:variant>
      <vt:variant>
        <vt:i4>38</vt:i4>
      </vt:variant>
    </vt:vector>
  </HeadingPairs>
  <TitlesOfParts>
    <vt:vector size="57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Your Basic Information</vt:lpstr>
      <vt:lpstr>UWTSD HWB: Your first line of support</vt:lpstr>
      <vt:lpstr>Your University Email</vt:lpstr>
      <vt:lpstr>MyTSD: Your access to your information</vt:lpstr>
      <vt:lpstr>Your Timetable</vt:lpstr>
      <vt:lpstr>Moodle: Your virtual learning environment</vt:lpstr>
      <vt:lpstr>HWB is your friend!</vt:lpstr>
      <vt:lpstr>UWTSD HWB: Take a look……</vt:lpstr>
      <vt:lpstr>PowerPoint Presentation</vt:lpstr>
      <vt:lpstr>PowerPoint Presentation</vt:lpstr>
      <vt:lpstr>Programme of Study Handbook</vt:lpstr>
      <vt:lpstr>Performing Arts Carmarthen - Homepage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Welsh Language Standards</vt:lpstr>
      <vt:lpstr>PowerPoint Presentation</vt:lpstr>
      <vt:lpstr>PowerPoint Presentation</vt:lpstr>
      <vt:lpstr>University Regulations </vt:lpstr>
      <vt:lpstr>Mitigating Circumstances</vt:lpstr>
      <vt:lpstr>Non-Academic Misconduct</vt:lpstr>
      <vt:lpstr>Other Important Policies</vt:lpstr>
      <vt:lpstr>Expectations from you!</vt:lpstr>
      <vt:lpstr>Student Engagement Requirements</vt:lpstr>
      <vt:lpstr>Financial Support Bursaries </vt:lpstr>
      <vt:lpstr>Other bursaries available...</vt:lpstr>
      <vt:lpstr>Trips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Lynne Seymour</cp:lastModifiedBy>
  <cp:revision>74</cp:revision>
  <dcterms:created xsi:type="dcterms:W3CDTF">2021-03-09T15:35:42Z</dcterms:created>
  <dcterms:modified xsi:type="dcterms:W3CDTF">2023-09-28T15:02:29Z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