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94" r:id="rId4"/>
    <p:sldId id="282" r:id="rId5"/>
    <p:sldId id="283" r:id="rId6"/>
    <p:sldId id="284" r:id="rId7"/>
    <p:sldId id="285" r:id="rId8"/>
    <p:sldId id="286" r:id="rId9"/>
    <p:sldId id="259" r:id="rId10"/>
    <p:sldId id="258" r:id="rId11"/>
    <p:sldId id="263" r:id="rId12"/>
    <p:sldId id="265" r:id="rId13"/>
    <p:sldId id="266" r:id="rId14"/>
    <p:sldId id="288" r:id="rId15"/>
    <p:sldId id="289" r:id="rId16"/>
    <p:sldId id="290" r:id="rId17"/>
    <p:sldId id="291" r:id="rId18"/>
    <p:sldId id="268" r:id="rId19"/>
    <p:sldId id="269" r:id="rId20"/>
    <p:sldId id="270" r:id="rId21"/>
    <p:sldId id="271" r:id="rId22"/>
    <p:sldId id="292" r:id="rId23"/>
    <p:sldId id="267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1457A"/>
    <a:srgbClr val="071045"/>
    <a:srgbClr val="001245"/>
    <a:srgbClr val="00335E"/>
    <a:srgbClr val="030303"/>
    <a:srgbClr val="8CC69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4843"/>
    <p:restoredTop sz="95878"/>
  </p:normalViewPr>
  <p:slideViewPr>
    <p:cSldViewPr snapToGrid="0">
      <p:cViewPr varScale="1">
        <p:scale>
          <a:sx n="93" d="100"/>
          <a:sy n="93" d="100"/>
        </p:scale>
        <p:origin x="216" y="9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76FF47-C8A8-43EC-B672-F0F722A7EF39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96D130-E31D-4489-9C79-D68B3B1850D5}">
      <dgm:prSet/>
      <dgm:spPr>
        <a:solidFill>
          <a:srgbClr val="01457A"/>
        </a:solidFill>
      </dgm:spPr>
      <dgm:t>
        <a:bodyPr/>
        <a:lstStyle/>
        <a:p>
          <a:r>
            <a:rPr lang="en-US" dirty="0"/>
            <a:t>Background</a:t>
          </a:r>
        </a:p>
      </dgm:t>
    </dgm:pt>
    <dgm:pt modelId="{54720AB6-32EE-49AE-9B71-D117EA25A212}" type="parTrans" cxnId="{B0111044-B4BB-48BE-BB70-53FA103903A0}">
      <dgm:prSet/>
      <dgm:spPr/>
      <dgm:t>
        <a:bodyPr/>
        <a:lstStyle/>
        <a:p>
          <a:endParaRPr lang="en-US"/>
        </a:p>
      </dgm:t>
    </dgm:pt>
    <dgm:pt modelId="{0FD8DD27-4041-4016-93DC-1F3ABC14C957}" type="sibTrans" cxnId="{B0111044-B4BB-48BE-BB70-53FA103903A0}">
      <dgm:prSet/>
      <dgm:spPr/>
      <dgm:t>
        <a:bodyPr/>
        <a:lstStyle/>
        <a:p>
          <a:endParaRPr lang="en-US"/>
        </a:p>
      </dgm:t>
    </dgm:pt>
    <dgm:pt modelId="{689B76C4-D072-461E-B22A-05BDB4D64ACA}">
      <dgm:prSet/>
      <dgm:spPr>
        <a:solidFill>
          <a:srgbClr val="01457A"/>
        </a:solidFill>
      </dgm:spPr>
      <dgm:t>
        <a:bodyPr/>
        <a:lstStyle/>
        <a:p>
          <a:r>
            <a:rPr lang="en-US" dirty="0"/>
            <a:t>Developed by Doctor Paul Hersey and Kenneth Blanchard.</a:t>
          </a:r>
        </a:p>
      </dgm:t>
    </dgm:pt>
    <dgm:pt modelId="{9FF02381-BD35-433D-B478-30FA9D34AAD4}" type="parTrans" cxnId="{17EFF200-C215-4693-A5F5-42D3CCE019B7}">
      <dgm:prSet/>
      <dgm:spPr/>
      <dgm:t>
        <a:bodyPr/>
        <a:lstStyle/>
        <a:p>
          <a:endParaRPr lang="en-US"/>
        </a:p>
      </dgm:t>
    </dgm:pt>
    <dgm:pt modelId="{DA94FC33-66AC-479D-AD93-9CB3580E56F1}" type="sibTrans" cxnId="{17EFF200-C215-4693-A5F5-42D3CCE019B7}">
      <dgm:prSet/>
      <dgm:spPr/>
      <dgm:t>
        <a:bodyPr/>
        <a:lstStyle/>
        <a:p>
          <a:endParaRPr lang="en-US"/>
        </a:p>
      </dgm:t>
    </dgm:pt>
    <dgm:pt modelId="{F64F26A9-B2AD-4C51-99BE-430E48B41A99}">
      <dgm:prSet/>
      <dgm:spPr>
        <a:solidFill>
          <a:srgbClr val="01457A"/>
        </a:solidFill>
      </dgm:spPr>
      <dgm:t>
        <a:bodyPr/>
        <a:lstStyle/>
        <a:p>
          <a:r>
            <a:rPr lang="en-US" dirty="0"/>
            <a:t>Predicted - no one 'best' style of leadership.</a:t>
          </a:r>
        </a:p>
      </dgm:t>
    </dgm:pt>
    <dgm:pt modelId="{C298D7FA-FEE6-496E-AC0F-9290C857ED50}" type="parTrans" cxnId="{9F370781-A6B7-41BE-A216-9F28477F5517}">
      <dgm:prSet/>
      <dgm:spPr/>
      <dgm:t>
        <a:bodyPr/>
        <a:lstStyle/>
        <a:p>
          <a:endParaRPr lang="en-US"/>
        </a:p>
      </dgm:t>
    </dgm:pt>
    <dgm:pt modelId="{D191E86A-FE10-44AD-A354-CEB04C860B9F}" type="sibTrans" cxnId="{9F370781-A6B7-41BE-A216-9F28477F5517}">
      <dgm:prSet/>
      <dgm:spPr/>
      <dgm:t>
        <a:bodyPr/>
        <a:lstStyle/>
        <a:p>
          <a:endParaRPr lang="en-US"/>
        </a:p>
      </dgm:t>
    </dgm:pt>
    <dgm:pt modelId="{EB2DC216-B2F0-4C1D-BD34-B38CDE170F7E}">
      <dgm:prSet/>
      <dgm:spPr>
        <a:solidFill>
          <a:srgbClr val="01457A"/>
        </a:solidFill>
      </dgm:spPr>
      <dgm:t>
        <a:bodyPr/>
        <a:lstStyle/>
        <a:p>
          <a:r>
            <a:rPr lang="en-US" dirty="0"/>
            <a:t>The leaders measure these diverse variants, compromising their  situation then choose their style of leadership.</a:t>
          </a:r>
        </a:p>
      </dgm:t>
    </dgm:pt>
    <dgm:pt modelId="{CA94F688-27CE-4E48-BE02-BBFBC560CE71}" type="parTrans" cxnId="{30F0525E-C483-47C6-AE67-9EA3D51C0068}">
      <dgm:prSet/>
      <dgm:spPr/>
      <dgm:t>
        <a:bodyPr/>
        <a:lstStyle/>
        <a:p>
          <a:endParaRPr lang="en-US"/>
        </a:p>
      </dgm:t>
    </dgm:pt>
    <dgm:pt modelId="{0F6C198A-22BD-401F-84D2-17EDAB61942A}" type="sibTrans" cxnId="{30F0525E-C483-47C6-AE67-9EA3D51C0068}">
      <dgm:prSet/>
      <dgm:spPr/>
      <dgm:t>
        <a:bodyPr/>
        <a:lstStyle/>
        <a:p>
          <a:endParaRPr lang="en-US"/>
        </a:p>
      </dgm:t>
    </dgm:pt>
    <dgm:pt modelId="{11D0917E-2741-4835-AA9D-D53ACD2DC65A}" type="pres">
      <dgm:prSet presAssocID="{1976FF47-C8A8-43EC-B672-F0F722A7EF39}" presName="linearFlow" presStyleCnt="0">
        <dgm:presLayoutVars>
          <dgm:resizeHandles val="exact"/>
        </dgm:presLayoutVars>
      </dgm:prSet>
      <dgm:spPr/>
    </dgm:pt>
    <dgm:pt modelId="{559CB2EF-E8D9-49CE-9282-5A015FF4DE66}" type="pres">
      <dgm:prSet presAssocID="{D996D130-E31D-4489-9C79-D68B3B1850D5}" presName="node" presStyleLbl="node1" presStyleIdx="0" presStyleCnt="1" custLinFactNeighborX="1574" custLinFactNeighborY="4995">
        <dgm:presLayoutVars>
          <dgm:bulletEnabled val="1"/>
        </dgm:presLayoutVars>
      </dgm:prSet>
      <dgm:spPr/>
    </dgm:pt>
  </dgm:ptLst>
  <dgm:cxnLst>
    <dgm:cxn modelId="{17EFF200-C215-4693-A5F5-42D3CCE019B7}" srcId="{D996D130-E31D-4489-9C79-D68B3B1850D5}" destId="{689B76C4-D072-461E-B22A-05BDB4D64ACA}" srcOrd="0" destOrd="0" parTransId="{9FF02381-BD35-433D-B478-30FA9D34AAD4}" sibTransId="{DA94FC33-66AC-479D-AD93-9CB3580E56F1}"/>
    <dgm:cxn modelId="{3DE2EB25-F117-461D-9401-3CDB3FA901CB}" type="presOf" srcId="{D996D130-E31D-4489-9C79-D68B3B1850D5}" destId="{559CB2EF-E8D9-49CE-9282-5A015FF4DE66}" srcOrd="0" destOrd="0" presId="urn:microsoft.com/office/officeart/2005/8/layout/process2"/>
    <dgm:cxn modelId="{2B8A1E3C-A1ED-4E9B-94DF-DB07D3781302}" type="presOf" srcId="{689B76C4-D072-461E-B22A-05BDB4D64ACA}" destId="{559CB2EF-E8D9-49CE-9282-5A015FF4DE66}" srcOrd="0" destOrd="1" presId="urn:microsoft.com/office/officeart/2005/8/layout/process2"/>
    <dgm:cxn modelId="{B0111044-B4BB-48BE-BB70-53FA103903A0}" srcId="{1976FF47-C8A8-43EC-B672-F0F722A7EF39}" destId="{D996D130-E31D-4489-9C79-D68B3B1850D5}" srcOrd="0" destOrd="0" parTransId="{54720AB6-32EE-49AE-9B71-D117EA25A212}" sibTransId="{0FD8DD27-4041-4016-93DC-1F3ABC14C957}"/>
    <dgm:cxn modelId="{35BE8E48-C8A2-4255-B2DC-42FF933BAC96}" type="presOf" srcId="{1976FF47-C8A8-43EC-B672-F0F722A7EF39}" destId="{11D0917E-2741-4835-AA9D-D53ACD2DC65A}" srcOrd="0" destOrd="0" presId="urn:microsoft.com/office/officeart/2005/8/layout/process2"/>
    <dgm:cxn modelId="{30F0525E-C483-47C6-AE67-9EA3D51C0068}" srcId="{D996D130-E31D-4489-9C79-D68B3B1850D5}" destId="{EB2DC216-B2F0-4C1D-BD34-B38CDE170F7E}" srcOrd="2" destOrd="0" parTransId="{CA94F688-27CE-4E48-BE02-BBFBC560CE71}" sibTransId="{0F6C198A-22BD-401F-84D2-17EDAB61942A}"/>
    <dgm:cxn modelId="{9F370781-A6B7-41BE-A216-9F28477F5517}" srcId="{D996D130-E31D-4489-9C79-D68B3B1850D5}" destId="{F64F26A9-B2AD-4C51-99BE-430E48B41A99}" srcOrd="1" destOrd="0" parTransId="{C298D7FA-FEE6-496E-AC0F-9290C857ED50}" sibTransId="{D191E86A-FE10-44AD-A354-CEB04C860B9F}"/>
    <dgm:cxn modelId="{AAFEC0D3-CA39-4412-8458-97A31E043CEB}" type="presOf" srcId="{F64F26A9-B2AD-4C51-99BE-430E48B41A99}" destId="{559CB2EF-E8D9-49CE-9282-5A015FF4DE66}" srcOrd="0" destOrd="2" presId="urn:microsoft.com/office/officeart/2005/8/layout/process2"/>
    <dgm:cxn modelId="{45E4FAE8-B7AB-4860-8C94-18F2DDEBA7A4}" type="presOf" srcId="{EB2DC216-B2F0-4C1D-BD34-B38CDE170F7E}" destId="{559CB2EF-E8D9-49CE-9282-5A015FF4DE66}" srcOrd="0" destOrd="3" presId="urn:microsoft.com/office/officeart/2005/8/layout/process2"/>
    <dgm:cxn modelId="{24E6682D-291B-4074-A05E-65E10DC985EB}" type="presParOf" srcId="{11D0917E-2741-4835-AA9D-D53ACD2DC65A}" destId="{559CB2EF-E8D9-49CE-9282-5A015FF4DE66}" srcOrd="0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9CB2EF-E8D9-49CE-9282-5A015FF4DE66}">
      <dsp:nvSpPr>
        <dsp:cNvPr id="0" name=""/>
        <dsp:cNvSpPr/>
      </dsp:nvSpPr>
      <dsp:spPr>
        <a:xfrm>
          <a:off x="0" y="3336"/>
          <a:ext cx="5886528" cy="3412983"/>
        </a:xfrm>
        <a:prstGeom prst="roundRect">
          <a:avLst>
            <a:gd name="adj" fmla="val 10000"/>
          </a:avLst>
        </a:prstGeom>
        <a:solidFill>
          <a:srgbClr val="01457A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Background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Developed by Doctor Paul Hersey and Kenneth Blanchard.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Predicted - no one 'best' style of leadership.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/>
            <a:t>The leaders measure these diverse variants, compromising their  situation then choose their style of leadership.</a:t>
          </a:r>
        </a:p>
      </dsp:txBody>
      <dsp:txXfrm>
        <a:off x="99963" y="103299"/>
        <a:ext cx="5686602" cy="32130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9A85FE-ADBB-CA49-B67E-B03DD10628B1}" type="datetimeFigureOut">
              <a:rPr lang="en-US" smtClean="0"/>
              <a:t>8/15/22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3684D0-4894-4646-95E5-346C320827F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1888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2D21D1-52E2-420B-B491-CFF6D7BB79F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9984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2D21D1-52E2-420B-B491-CFF6D7BB79F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1602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2D21D1-52E2-420B-B491-CFF6D7BB79FB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2191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2D21D1-52E2-420B-B491-CFF6D7BB79FB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557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2D21D1-52E2-420B-B491-CFF6D7BB79FB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79052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8/15/22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8/15/22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zh.wikipedia.org/wiki/%E5%A8%81%E7%88%BE%E6%96%AF%E4%B8%89%E4%B8%80%E8%81%96%E5%A4%A7%E8%A1%9B%E5%A4%A7%E5%AD%B8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9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slidemodel.com/free-powerpoint-templates/free-horizontal-checklist-slide-template/" TargetMode="External"/><Relationship Id="rId3" Type="http://schemas.openxmlformats.org/officeDocument/2006/relationships/hyperlink" Target="https://www.nytimes.com/guides/business/manage-a-successful-team" TargetMode="External"/><Relationship Id="rId7" Type="http://schemas.openxmlformats.org/officeDocument/2006/relationships/hyperlink" Target="https://www.mindtools.com/pages/article/newLDR_86.htm" TargetMode="External"/><Relationship Id="rId12" Type="http://schemas.openxmlformats.org/officeDocument/2006/relationships/hyperlink" Target="https://www.waldenu.edu/news-and-events/walden-news/2017/0530-whats-your-conflict-management-style" TargetMode="External"/><Relationship Id="rId2" Type="http://schemas.openxmlformats.org/officeDocument/2006/relationships/hyperlink" Target="https://www.youtube.com/watch?v=Miiy2OYbap0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indeed.com/career-advice/career-development/organizational-management" TargetMode="External"/><Relationship Id="rId11" Type="http://schemas.openxmlformats.org/officeDocument/2006/relationships/hyperlink" Target="https://www.technologycatalogue.com/blog/how-build-technology-plan-practical-guide-leaders-and-practitioners" TargetMode="External"/><Relationship Id="rId5" Type="http://schemas.openxmlformats.org/officeDocument/2006/relationships/hyperlink" Target="https://www.freepik.com/free-vector/people-connecting-puzzle-online-flat-vector-illustration-employees-communicating-remotely-building-relationship-men-women-working-using-social-media-business-cooperation" TargetMode="External"/><Relationship Id="rId10" Type="http://schemas.openxmlformats.org/officeDocument/2006/relationships/hyperlink" Target="https://www.youtube.com/watch?v=-efhOLVgEvM&#160;" TargetMode="External"/><Relationship Id="rId4" Type="http://schemas.openxmlformats.org/officeDocument/2006/relationships/hyperlink" Target="https://www.businessballs.com/team-management/tuckman-forming-storming-norming-performing-model/" TargetMode="External"/><Relationship Id="rId9" Type="http://schemas.openxmlformats.org/officeDocument/2006/relationships/hyperlink" Target="https://www.teambuilding.co.uk/theory/Forming-Storming-Norming-Performi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">
            <a:extLst>
              <a:ext uri="{FF2B5EF4-FFF2-40B4-BE49-F238E27FC236}">
                <a16:creationId xmlns:a16="http://schemas.microsoft.com/office/drawing/2014/main" id="{B7D4B16D-600A-41A1-8B1B-3727C56C0C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3" name="Group 9">
            <a:extLst>
              <a:ext uri="{FF2B5EF4-FFF2-40B4-BE49-F238E27FC236}">
                <a16:creationId xmlns:a16="http://schemas.microsoft.com/office/drawing/2014/main" id="{DE7C35E0-BD19-4AFC-81BF-7A7507E9C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2305051" cy="6858001"/>
            <a:chOff x="0" y="0"/>
            <a:chExt cx="2305051" cy="6858001"/>
          </a:xfrm>
          <a:solidFill>
            <a:schemeClr val="tx1">
              <a:alpha val="60000"/>
            </a:schemeClr>
          </a:solidFill>
          <a:effectLst/>
        </p:grpSpPr>
        <p:sp>
          <p:nvSpPr>
            <p:cNvPr id="11" name="Rectangle 5">
              <a:extLst>
                <a:ext uri="{FF2B5EF4-FFF2-40B4-BE49-F238E27FC236}">
                  <a16:creationId xmlns:a16="http://schemas.microsoft.com/office/drawing/2014/main" id="{1E08D20A-3975-4596-85C6-D46799586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30A9349-BFE4-4720-A229-98DCD3B69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28487744-BBC9-4D40-85B3-0D45003C33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Rectangle 8">
              <a:extLst>
                <a:ext uri="{FF2B5EF4-FFF2-40B4-BE49-F238E27FC236}">
                  <a16:creationId xmlns:a16="http://schemas.microsoft.com/office/drawing/2014/main" id="{FAD6EF4D-97BD-46B4-9B5B-CD70971DD5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210DCC42-11D2-4162-B47A-869B3F6694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DE4880D6-6ECE-4F1B-B474-FE3940D04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1A39307-F675-49D2-9E45-28DA2AB5C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AC5E23C5-C5D6-4BC3-9531-C0B2D7D29F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4D3FC0A7-9672-4B19-8D54-71C3B39F7A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9911D04C-3FFB-4D1E-8F59-5C02692E3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A0178C8F-EF32-4F3D-B022-60A7DE136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EEB2DD25-DE0D-48CE-8218-E4EF12273A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13C92E55-66CB-48F7-BF28-5D8ED146BB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CB0B6C7B-4820-48AB-92AF-896559F009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2018EECD-4518-458F-989E-6FCAE5AE04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1FB0915F-3C52-468A-87E7-F3EE381DA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7B184771-5A8E-4ED5-9179-24B19F26C3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BC5162D1-D64C-4FBA-BE86-11B27A7432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9EFF345C-6A58-4123-B2D1-2ED9E36912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03CE89F7-AE1C-4370-920E-EE04C4124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D6E298F6-F99D-49EF-B614-24D2179C23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6">
              <a:extLst>
                <a:ext uri="{FF2B5EF4-FFF2-40B4-BE49-F238E27FC236}">
                  <a16:creationId xmlns:a16="http://schemas.microsoft.com/office/drawing/2014/main" id="{2424FD35-451D-468C-9EB2-8DA350C12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7">
              <a:extLst>
                <a:ext uri="{FF2B5EF4-FFF2-40B4-BE49-F238E27FC236}">
                  <a16:creationId xmlns:a16="http://schemas.microsoft.com/office/drawing/2014/main" id="{45BC0C6F-B91F-42CC-9046-522FE8223C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8">
              <a:extLst>
                <a:ext uri="{FF2B5EF4-FFF2-40B4-BE49-F238E27FC236}">
                  <a16:creationId xmlns:a16="http://schemas.microsoft.com/office/drawing/2014/main" id="{F88AFBEE-A8B5-4B18-B834-5269F6C13C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9">
              <a:extLst>
                <a:ext uri="{FF2B5EF4-FFF2-40B4-BE49-F238E27FC236}">
                  <a16:creationId xmlns:a16="http://schemas.microsoft.com/office/drawing/2014/main" id="{64B0F493-EC69-4C85-87D4-2876282311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30">
              <a:extLst>
                <a:ext uri="{FF2B5EF4-FFF2-40B4-BE49-F238E27FC236}">
                  <a16:creationId xmlns:a16="http://schemas.microsoft.com/office/drawing/2014/main" id="{09920E7F-979C-40F6-8FB1-791325A4A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1">
              <a:extLst>
                <a:ext uri="{FF2B5EF4-FFF2-40B4-BE49-F238E27FC236}">
                  <a16:creationId xmlns:a16="http://schemas.microsoft.com/office/drawing/2014/main" id="{1387BCC3-D7BF-443E-B18C-87B696E644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2">
              <a:extLst>
                <a:ext uri="{FF2B5EF4-FFF2-40B4-BE49-F238E27FC236}">
                  <a16:creationId xmlns:a16="http://schemas.microsoft.com/office/drawing/2014/main" id="{F1C0670D-9FA2-48D7-AFDB-4438ECC3EE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Rectangle 33">
              <a:extLst>
                <a:ext uri="{FF2B5EF4-FFF2-40B4-BE49-F238E27FC236}">
                  <a16:creationId xmlns:a16="http://schemas.microsoft.com/office/drawing/2014/main" id="{34088C0C-CAD1-4E66-A162-1D7020365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0" name="Freeform 34">
              <a:extLst>
                <a:ext uri="{FF2B5EF4-FFF2-40B4-BE49-F238E27FC236}">
                  <a16:creationId xmlns:a16="http://schemas.microsoft.com/office/drawing/2014/main" id="{B8C224A6-72B4-4763-B708-65A321D0D6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1" name="Freeform 35">
              <a:extLst>
                <a:ext uri="{FF2B5EF4-FFF2-40B4-BE49-F238E27FC236}">
                  <a16:creationId xmlns:a16="http://schemas.microsoft.com/office/drawing/2014/main" id="{2EE3A964-523C-470B-8B10-09053452C5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6">
              <a:extLst>
                <a:ext uri="{FF2B5EF4-FFF2-40B4-BE49-F238E27FC236}">
                  <a16:creationId xmlns:a16="http://schemas.microsoft.com/office/drawing/2014/main" id="{1B87487E-C0EA-4E2A-8FC0-3D4C4F0177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7">
              <a:extLst>
                <a:ext uri="{FF2B5EF4-FFF2-40B4-BE49-F238E27FC236}">
                  <a16:creationId xmlns:a16="http://schemas.microsoft.com/office/drawing/2014/main" id="{D8B57E7E-D885-4A0B-BBA0-E3BC3A68C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8">
              <a:extLst>
                <a:ext uri="{FF2B5EF4-FFF2-40B4-BE49-F238E27FC236}">
                  <a16:creationId xmlns:a16="http://schemas.microsoft.com/office/drawing/2014/main" id="{6FB84573-B84B-4571-A6E5-91CD308E7D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9">
              <a:extLst>
                <a:ext uri="{FF2B5EF4-FFF2-40B4-BE49-F238E27FC236}">
                  <a16:creationId xmlns:a16="http://schemas.microsoft.com/office/drawing/2014/main" id="{7EE5EE00-E139-4AB9-ACFC-5E39CFA95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40">
              <a:extLst>
                <a:ext uri="{FF2B5EF4-FFF2-40B4-BE49-F238E27FC236}">
                  <a16:creationId xmlns:a16="http://schemas.microsoft.com/office/drawing/2014/main" id="{5A38A6AA-6753-4EFE-94BB-96DF73975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1">
              <a:extLst>
                <a:ext uri="{FF2B5EF4-FFF2-40B4-BE49-F238E27FC236}">
                  <a16:creationId xmlns:a16="http://schemas.microsoft.com/office/drawing/2014/main" id="{506AB599-570B-4547-97F4-F2C672301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2">
              <a:extLst>
                <a:ext uri="{FF2B5EF4-FFF2-40B4-BE49-F238E27FC236}">
                  <a16:creationId xmlns:a16="http://schemas.microsoft.com/office/drawing/2014/main" id="{9AFDEA1E-DBAB-4507-8D36-786F19A85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3">
              <a:extLst>
                <a:ext uri="{FF2B5EF4-FFF2-40B4-BE49-F238E27FC236}">
                  <a16:creationId xmlns:a16="http://schemas.microsoft.com/office/drawing/2014/main" id="{C824D6F7-0BDF-4C8C-869D-BDDEB07641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4">
              <a:extLst>
                <a:ext uri="{FF2B5EF4-FFF2-40B4-BE49-F238E27FC236}">
                  <a16:creationId xmlns:a16="http://schemas.microsoft.com/office/drawing/2014/main" id="{6953C491-AE0F-4D2B-9474-18D5E8B5D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Rectangle 45">
              <a:extLst>
                <a:ext uri="{FF2B5EF4-FFF2-40B4-BE49-F238E27FC236}">
                  <a16:creationId xmlns:a16="http://schemas.microsoft.com/office/drawing/2014/main" id="{5B956350-9BDD-4090-B2B6-12C13D1CE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2" name="Freeform 46">
              <a:extLst>
                <a:ext uri="{FF2B5EF4-FFF2-40B4-BE49-F238E27FC236}">
                  <a16:creationId xmlns:a16="http://schemas.microsoft.com/office/drawing/2014/main" id="{ECE31E80-E354-44C3-81E0-4E3E41DDF6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3" name="Freeform 47">
              <a:extLst>
                <a:ext uri="{FF2B5EF4-FFF2-40B4-BE49-F238E27FC236}">
                  <a16:creationId xmlns:a16="http://schemas.microsoft.com/office/drawing/2014/main" id="{9DFA35DB-5360-405A-A7EB-064E51FBC0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8">
              <a:extLst>
                <a:ext uri="{FF2B5EF4-FFF2-40B4-BE49-F238E27FC236}">
                  <a16:creationId xmlns:a16="http://schemas.microsoft.com/office/drawing/2014/main" id="{2DA499BD-4313-4AD1-BE87-4BEF50FEC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9">
              <a:extLst>
                <a:ext uri="{FF2B5EF4-FFF2-40B4-BE49-F238E27FC236}">
                  <a16:creationId xmlns:a16="http://schemas.microsoft.com/office/drawing/2014/main" id="{680E4C6D-12D1-417A-A709-EC416D98FA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50">
              <a:extLst>
                <a:ext uri="{FF2B5EF4-FFF2-40B4-BE49-F238E27FC236}">
                  <a16:creationId xmlns:a16="http://schemas.microsoft.com/office/drawing/2014/main" id="{C93537B4-09B6-4CC6-92DE-3D3BDAC7A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1">
              <a:extLst>
                <a:ext uri="{FF2B5EF4-FFF2-40B4-BE49-F238E27FC236}">
                  <a16:creationId xmlns:a16="http://schemas.microsoft.com/office/drawing/2014/main" id="{5D100FC5-9EA8-4DA7-AFA4-BC60831FD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2">
              <a:extLst>
                <a:ext uri="{FF2B5EF4-FFF2-40B4-BE49-F238E27FC236}">
                  <a16:creationId xmlns:a16="http://schemas.microsoft.com/office/drawing/2014/main" id="{3F10D757-6A3B-4314-9755-419B3738E4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3">
              <a:extLst>
                <a:ext uri="{FF2B5EF4-FFF2-40B4-BE49-F238E27FC236}">
                  <a16:creationId xmlns:a16="http://schemas.microsoft.com/office/drawing/2014/main" id="{28A4D881-D08B-4AAF-866D-7C3160112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4">
              <a:extLst>
                <a:ext uri="{FF2B5EF4-FFF2-40B4-BE49-F238E27FC236}">
                  <a16:creationId xmlns:a16="http://schemas.microsoft.com/office/drawing/2014/main" id="{A666F3F8-571E-483F-9B9F-31EDB91A9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5">
              <a:extLst>
                <a:ext uri="{FF2B5EF4-FFF2-40B4-BE49-F238E27FC236}">
                  <a16:creationId xmlns:a16="http://schemas.microsoft.com/office/drawing/2014/main" id="{18305C0F-0A00-450D-92A1-313C724398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6">
              <a:extLst>
                <a:ext uri="{FF2B5EF4-FFF2-40B4-BE49-F238E27FC236}">
                  <a16:creationId xmlns:a16="http://schemas.microsoft.com/office/drawing/2014/main" id="{9A5635D8-CCB7-4D16-BB87-B1BC1AC97D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7">
              <a:extLst>
                <a:ext uri="{FF2B5EF4-FFF2-40B4-BE49-F238E27FC236}">
                  <a16:creationId xmlns:a16="http://schemas.microsoft.com/office/drawing/2014/main" id="{7C10A784-B5EE-4486-96E7-3CC72B93AE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8">
              <a:extLst>
                <a:ext uri="{FF2B5EF4-FFF2-40B4-BE49-F238E27FC236}">
                  <a16:creationId xmlns:a16="http://schemas.microsoft.com/office/drawing/2014/main" id="{AE5FA7CA-916C-4A34-A727-E0289D891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:p14="http://schemas.microsoft.com/office/powerpoint/2010/main" xmlns:a16="http://schemas.microsoft.com/office/drawing/2014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pic>
        <p:nvPicPr>
          <p:cNvPr id="66" name="Picture 2">
            <a:extLst>
              <a:ext uri="{FF2B5EF4-FFF2-40B4-BE49-F238E27FC236}">
                <a16:creationId xmlns:a16="http://schemas.microsoft.com/office/drawing/2014/main" id="{51039561-92F9-40EE-900B-6AA0F5804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" y="9525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:p14="http://schemas.microsoft.com/office/powerpoint/2010/main" xmlns:a16="http://schemas.microsoft.com/office/drawing/2014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E5CB61-20E8-A2FD-874F-69E851940F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34140" y="437374"/>
            <a:ext cx="4527929" cy="1603374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Effective teamworking and communication</a:t>
            </a:r>
            <a:br>
              <a:rPr lang="en-U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</a:br>
            <a:r>
              <a:rPr lang="en-US" sz="2800" b="1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BMSW4002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778E7A-B55A-64E6-33AF-BED044D148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rot="10800000" flipV="1">
            <a:off x="8230511" y="4849664"/>
            <a:ext cx="2716346" cy="1643211"/>
          </a:xfrm>
        </p:spPr>
        <p:txBody>
          <a:bodyPr anchor="ctr">
            <a:normAutofit/>
          </a:bodyPr>
          <a:lstStyle/>
          <a:p>
            <a:pPr algn="ctr"/>
            <a:r>
              <a:rPr lang="en-US" sz="1600" dirty="0">
                <a:solidFill>
                  <a:srgbClr val="FF0000"/>
                </a:solidFill>
                <a:highlight>
                  <a:srgbClr val="01457A"/>
                </a:highlight>
              </a:rPr>
              <a:t>Submission date: 16/8/2022 </a:t>
            </a:r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D902DA06-324A-48CE-8C20-94535480A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1336" y="1454684"/>
            <a:ext cx="0" cy="3649129"/>
          </a:xfrm>
          <a:prstGeom prst="line">
            <a:avLst/>
          </a:prstGeom>
          <a:ln w="2540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694DC9B8-E1B0-9096-2926-50A84C073292}"/>
              </a:ext>
            </a:extLst>
          </p:cNvPr>
          <p:cNvSpPr txBox="1"/>
          <p:nvPr/>
        </p:nvSpPr>
        <p:spPr>
          <a:xfrm>
            <a:off x="914400" y="2636550"/>
            <a:ext cx="7111711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Fabio Rizzi _ Intro, Tuckman’s Theory(2119361</a:t>
            </a:r>
            <a:r>
              <a:rPr lang="en-US" sz="1600" b="1" i="1" dirty="0">
                <a:highlight>
                  <a:srgbClr val="01457A"/>
                </a:highlight>
              </a:rPr>
              <a:t>)</a:t>
            </a:r>
            <a:endParaRPr lang="en-US" sz="1600" b="1" dirty="0">
              <a:highlight>
                <a:srgbClr val="01457A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Laura Pirvutu _ Belbin’s Theory (2123694)</a:t>
            </a:r>
          </a:p>
          <a:p>
            <a:r>
              <a:rPr lang="en-US" sz="16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Kalina Matharoo _ Hershey &amp; Blanchard Theory (2125136)</a:t>
            </a:r>
          </a:p>
          <a:p>
            <a:r>
              <a:rPr lang="en-US" sz="16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Fabio Jacuzzi _ Thomas-Kilmann Theory, conclusion (2124362)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35D458-FCD4-97C8-D577-59DEE72FB7AD}"/>
              </a:ext>
            </a:extLst>
          </p:cNvPr>
          <p:cNvSpPr txBox="1"/>
          <p:nvPr/>
        </p:nvSpPr>
        <p:spPr>
          <a:xfrm>
            <a:off x="2226469" y="4790958"/>
            <a:ext cx="39083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/>
              <a:t>University of Wales Trinity Saint David</a:t>
            </a:r>
          </a:p>
          <a:p>
            <a:pPr algn="ctr"/>
            <a:r>
              <a:rPr lang="en-US" sz="2400" b="1" dirty="0">
                <a:solidFill>
                  <a:schemeClr val="accent4">
                    <a:lumMod val="75000"/>
                  </a:schemeClr>
                </a:solidFill>
                <a:highlight>
                  <a:srgbClr val="FFFF00"/>
                </a:highlight>
              </a:rPr>
              <a:t>Lecturer: Lloyd Beharry</a:t>
            </a:r>
          </a:p>
        </p:txBody>
      </p:sp>
      <p:pic>
        <p:nvPicPr>
          <p:cNvPr id="7" name="Picture 6" descr="Text&#10;&#10;Description automatically generated">
            <a:extLst>
              <a:ext uri="{FF2B5EF4-FFF2-40B4-BE49-F238E27FC236}">
                <a16:creationId xmlns:a16="http://schemas.microsoft.com/office/drawing/2014/main" id="{888FC377-D83D-C8AD-C00E-136FD3D46A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939544" y="1441450"/>
            <a:ext cx="3423015" cy="1388638"/>
          </a:xfrm>
          <a:prstGeom prst="rect">
            <a:avLst/>
          </a:prstGeom>
        </p:spPr>
      </p:pic>
      <p:sp>
        <p:nvSpPr>
          <p:cNvPr id="74" name="TextBox 73">
            <a:extLst>
              <a:ext uri="{FF2B5EF4-FFF2-40B4-BE49-F238E27FC236}">
                <a16:creationId xmlns:a16="http://schemas.microsoft.com/office/drawing/2014/main" id="{08E023A1-C64C-4C2A-364E-0A84062A9DA9}"/>
              </a:ext>
            </a:extLst>
          </p:cNvPr>
          <p:cNvSpPr txBox="1"/>
          <p:nvPr/>
        </p:nvSpPr>
        <p:spPr>
          <a:xfrm>
            <a:off x="7549783" y="3883025"/>
            <a:ext cx="342301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4" tooltip="https://zh.wikipedia.org/wiki/%E5%A8%81%E7%88%BE%E6%96%AF%E4%B8%89%E4%B8%80%E8%81%96%E5%A4%A7%E8%A1%9B%E5%A4%A7%E5%AD%B8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5" tooltip="https://creativecommons.org/licenses/by-sa/3.0/"/>
              </a:rPr>
              <a:t>CC BY-SA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8102207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D071F8-7A7D-951D-1B43-4FFDA6C73F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53116" y="1112129"/>
            <a:ext cx="1286722" cy="335936"/>
          </a:xfrm>
        </p:spPr>
        <p:txBody>
          <a:bodyPr>
            <a:normAutofit fontScale="90000"/>
          </a:bodyPr>
          <a:lstStyle/>
          <a:p>
            <a:pPr algn="ctr"/>
            <a:endParaRPr lang="en-US" sz="88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BFADD-53E7-7280-F7B3-0E0E21E4F6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9456" y="3429000"/>
            <a:ext cx="9905999" cy="2047840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FFA934-DA95-025D-AC49-A0F7C720F4B1}"/>
              </a:ext>
            </a:extLst>
          </p:cNvPr>
          <p:cNvSpPr txBox="1"/>
          <p:nvPr/>
        </p:nvSpPr>
        <p:spPr>
          <a:xfrm>
            <a:off x="2844117" y="727408"/>
            <a:ext cx="649667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highlight>
                  <a:srgbClr val="01457A"/>
                </a:highlight>
              </a:rPr>
              <a:t>EFFECTIVE TEAMWORK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B6FD5EB-9BEF-6016-84C6-2F552BC075FB}"/>
              </a:ext>
            </a:extLst>
          </p:cNvPr>
          <p:cNvSpPr txBox="1"/>
          <p:nvPr/>
        </p:nvSpPr>
        <p:spPr>
          <a:xfrm>
            <a:off x="2339162" y="1935993"/>
            <a:ext cx="75065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highlight>
                  <a:srgbClr val="030303"/>
                </a:highlight>
              </a:rPr>
              <a:t>HOW TO BUILD A SUCCESSFUL TEAM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52A39A7-C2DA-6197-5B60-D7F2A420514B}"/>
              </a:ext>
            </a:extLst>
          </p:cNvPr>
          <p:cNvSpPr txBox="1"/>
          <p:nvPr/>
        </p:nvSpPr>
        <p:spPr>
          <a:xfrm>
            <a:off x="3466213" y="2905780"/>
            <a:ext cx="52524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highlight>
                  <a:srgbClr val="030303"/>
                </a:highlight>
              </a:rPr>
              <a:t>THE TEAM DEVELOPMENT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236258E-DADF-9AFD-C40F-B6049425E929}"/>
              </a:ext>
            </a:extLst>
          </p:cNvPr>
          <p:cNvSpPr txBox="1"/>
          <p:nvPr/>
        </p:nvSpPr>
        <p:spPr>
          <a:xfrm>
            <a:off x="4405423" y="3668090"/>
            <a:ext cx="4765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highlight>
                  <a:srgbClr val="030303"/>
                </a:highlight>
              </a:rPr>
              <a:t>ROLES IN THE TEAM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21BD8A1-FFEB-E641-A25E-246BFDC66CE1}"/>
              </a:ext>
            </a:extLst>
          </p:cNvPr>
          <p:cNvSpPr txBox="1"/>
          <p:nvPr/>
        </p:nvSpPr>
        <p:spPr>
          <a:xfrm>
            <a:off x="5018566" y="4430400"/>
            <a:ext cx="54013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highlight>
                  <a:srgbClr val="030303"/>
                </a:highlight>
              </a:rPr>
              <a:t>LEADERSHIP</a:t>
            </a:r>
            <a:r>
              <a:rPr lang="en-US" sz="2800" b="1" dirty="0"/>
              <a:t>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5E1A9D-306F-F94F-EE3B-EEB46D0EB78C}"/>
              </a:ext>
            </a:extLst>
          </p:cNvPr>
          <p:cNvSpPr txBox="1"/>
          <p:nvPr/>
        </p:nvSpPr>
        <p:spPr>
          <a:xfrm>
            <a:off x="2161065" y="5199841"/>
            <a:ext cx="78627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highlight>
                  <a:srgbClr val="030303"/>
                </a:highlight>
              </a:rPr>
              <a:t>PROBLEM SOLVING AND EFFECTIVE TEAM DEVELOPMENT </a:t>
            </a:r>
          </a:p>
        </p:txBody>
      </p:sp>
    </p:spTree>
    <p:extLst>
      <p:ext uri="{BB962C8B-B14F-4D97-AF65-F5344CB8AC3E}">
        <p14:creationId xmlns:p14="http://schemas.microsoft.com/office/powerpoint/2010/main" val="2339773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89000"/>
              </a:schemeClr>
            </a:gs>
            <a:gs pos="0">
              <a:srgbClr val="01457A">
                <a:lumMod val="54680"/>
              </a:srgbClr>
            </a:gs>
            <a:gs pos="0">
              <a:schemeClr val="accent5">
                <a:lumMod val="75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F4B6396-5B32-B9D0-A00A-0ADDE0DCA8D4}"/>
              </a:ext>
            </a:extLst>
          </p:cNvPr>
          <p:cNvSpPr txBox="1"/>
          <p:nvPr/>
        </p:nvSpPr>
        <p:spPr>
          <a:xfrm>
            <a:off x="0" y="148640"/>
            <a:ext cx="7549116" cy="8382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kern="1200" cap="all" baseline="0" dirty="0">
                <a:solidFill>
                  <a:schemeClr val="tx1">
                    <a:lumMod val="95000"/>
                  </a:schemeClr>
                </a:solidFill>
                <a:highlight>
                  <a:srgbClr val="01457A"/>
                </a:highlight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Bruce wayne Tuckman</a:t>
            </a:r>
          </a:p>
        </p:txBody>
      </p:sp>
      <p:pic>
        <p:nvPicPr>
          <p:cNvPr id="5" name="Picture 4" descr="A person wearing glasses&#10;&#10;Description automatically generated with medium confidence">
            <a:extLst>
              <a:ext uri="{FF2B5EF4-FFF2-40B4-BE49-F238E27FC236}">
                <a16:creationId xmlns:a16="http://schemas.microsoft.com/office/drawing/2014/main" id="{88183090-C920-8500-D106-309AC7BB59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2877"/>
          <a:stretch/>
        </p:blipFill>
        <p:spPr>
          <a:xfrm>
            <a:off x="5879804" y="-6350"/>
            <a:ext cx="6312196" cy="6874330"/>
          </a:xfrm>
          <a:custGeom>
            <a:avLst/>
            <a:gdLst/>
            <a:ahLst/>
            <a:cxnLst/>
            <a:rect l="l" t="t" r="r" b="b"/>
            <a:pathLst>
              <a:path w="6312196" h="6874330">
                <a:moveTo>
                  <a:pt x="2047193" y="0"/>
                </a:moveTo>
                <a:lnTo>
                  <a:pt x="6312196" y="0"/>
                </a:lnTo>
                <a:lnTo>
                  <a:pt x="6312196" y="6874330"/>
                </a:lnTo>
                <a:lnTo>
                  <a:pt x="0" y="6874330"/>
                </a:lnTo>
                <a:close/>
              </a:path>
            </a:pathLst>
          </a:cu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55CA4895-42E2-1FA6-1D30-B66ECFED976E}"/>
              </a:ext>
            </a:extLst>
          </p:cNvPr>
          <p:cNvSpPr txBox="1"/>
          <p:nvPr/>
        </p:nvSpPr>
        <p:spPr>
          <a:xfrm>
            <a:off x="1" y="1147665"/>
            <a:ext cx="609600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Born: November 24, 1938 – New York City</a:t>
            </a:r>
          </a:p>
          <a:p>
            <a:endParaRPr lang="en-GB" sz="2200" dirty="0">
              <a:highlight>
                <a:srgbClr val="01457A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Died: March 13, 2016 – New York City</a:t>
            </a:r>
          </a:p>
          <a:p>
            <a:endParaRPr lang="en-GB" sz="2200" dirty="0">
              <a:highlight>
                <a:srgbClr val="01457A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Know for: Tuckman’s stages of group development – 1965</a:t>
            </a:r>
          </a:p>
          <a:p>
            <a:r>
              <a:rPr lang="en-GB" sz="2200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 the 1977 he added a fifth stage, named Adjourning</a:t>
            </a:r>
          </a:p>
          <a:p>
            <a:endParaRPr lang="en-GB" sz="2200" dirty="0">
              <a:highlight>
                <a:srgbClr val="01457A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Criticism: Doc Norton 219, Agile – India, says that Tuckman’s model doesn’t work like predicted.</a:t>
            </a:r>
          </a:p>
          <a:p>
            <a:endParaRPr lang="en-GB" sz="2200" dirty="0">
              <a:highlight>
                <a:srgbClr val="01457A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highlight>
                <a:srgbClr val="01457A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200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As mentioned on many articles on the web, Tuckman and Belbin theories go hand in hand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795080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363A858-C4E0-4A35-A3E2-035C5B7EB81C}"/>
              </a:ext>
            </a:extLst>
          </p:cNvPr>
          <p:cNvSpPr/>
          <p:nvPr/>
        </p:nvSpPr>
        <p:spPr>
          <a:xfrm>
            <a:off x="4948494" y="308114"/>
            <a:ext cx="2295012" cy="6241772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FDC0374A-05AB-40E4-9873-879CEC285C88}"/>
              </a:ext>
            </a:extLst>
          </p:cNvPr>
          <p:cNvSpPr/>
          <p:nvPr/>
        </p:nvSpPr>
        <p:spPr>
          <a:xfrm>
            <a:off x="4948495" y="2289398"/>
            <a:ext cx="2295012" cy="84521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3C3CF40D-EF09-4B00-BABF-8C8E0F2D8507}"/>
              </a:ext>
            </a:extLst>
          </p:cNvPr>
          <p:cNvSpPr txBox="1"/>
          <p:nvPr/>
        </p:nvSpPr>
        <p:spPr>
          <a:xfrm>
            <a:off x="5139319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25DF98-71A9-46A9-9C1C-401A1CC2C496}"/>
              </a:ext>
            </a:extLst>
          </p:cNvPr>
          <p:cNvSpPr/>
          <p:nvPr/>
        </p:nvSpPr>
        <p:spPr>
          <a:xfrm>
            <a:off x="7270282" y="308114"/>
            <a:ext cx="2295012" cy="6241772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4E9D209-C5B0-4BBF-B644-6CD2B1FB3CC7}"/>
              </a:ext>
            </a:extLst>
          </p:cNvPr>
          <p:cNvSpPr/>
          <p:nvPr/>
        </p:nvSpPr>
        <p:spPr>
          <a:xfrm>
            <a:off x="7270282" y="2289398"/>
            <a:ext cx="2295012" cy="84521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A70169BA-887E-4BFA-9198-6A93CAB45C24}"/>
              </a:ext>
            </a:extLst>
          </p:cNvPr>
          <p:cNvSpPr txBox="1"/>
          <p:nvPr/>
        </p:nvSpPr>
        <p:spPr>
          <a:xfrm>
            <a:off x="7461106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F6B90A6-EF2C-450D-BAF9-2396E76DF6C9}"/>
              </a:ext>
            </a:extLst>
          </p:cNvPr>
          <p:cNvSpPr/>
          <p:nvPr/>
        </p:nvSpPr>
        <p:spPr>
          <a:xfrm>
            <a:off x="2640094" y="308114"/>
            <a:ext cx="2295012" cy="6241772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A29584D3-F1FA-42E7-BE33-E2AE012E1384}"/>
              </a:ext>
            </a:extLst>
          </p:cNvPr>
          <p:cNvSpPr/>
          <p:nvPr/>
        </p:nvSpPr>
        <p:spPr>
          <a:xfrm>
            <a:off x="2626707" y="2289398"/>
            <a:ext cx="2295012" cy="84521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6B62C155-6D02-40CF-AEAA-0116D0DDEEB4}"/>
              </a:ext>
            </a:extLst>
          </p:cNvPr>
          <p:cNvSpPr txBox="1"/>
          <p:nvPr/>
        </p:nvSpPr>
        <p:spPr>
          <a:xfrm>
            <a:off x="2817531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6680E92-76CE-4848-93EA-0FB7206C94E0}"/>
              </a:ext>
            </a:extLst>
          </p:cNvPr>
          <p:cNvSpPr/>
          <p:nvPr/>
        </p:nvSpPr>
        <p:spPr>
          <a:xfrm>
            <a:off x="9592070" y="308114"/>
            <a:ext cx="2295012" cy="6241772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2BAF69C-DF3A-4E0C-9ED6-002F304D54CD}"/>
              </a:ext>
            </a:extLst>
          </p:cNvPr>
          <p:cNvSpPr/>
          <p:nvPr/>
        </p:nvSpPr>
        <p:spPr>
          <a:xfrm>
            <a:off x="9592070" y="2289398"/>
            <a:ext cx="2295012" cy="84521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EC8FE19-6F79-4BE6-817E-BD9FF36D5ACC}"/>
              </a:ext>
            </a:extLst>
          </p:cNvPr>
          <p:cNvSpPr txBox="1"/>
          <p:nvPr/>
        </p:nvSpPr>
        <p:spPr>
          <a:xfrm>
            <a:off x="9782894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Adjourning</a:t>
            </a:r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BBF1B242-3A61-4A3D-9FFC-449B2412E9D5}"/>
              </a:ext>
            </a:extLst>
          </p:cNvPr>
          <p:cNvSpPr/>
          <p:nvPr/>
        </p:nvSpPr>
        <p:spPr>
          <a:xfrm>
            <a:off x="3175349" y="764704"/>
            <a:ext cx="1197728" cy="1197728"/>
          </a:xfrm>
          <a:prstGeom prst="ellipse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9" name="Oval 68">
            <a:extLst>
              <a:ext uri="{FF2B5EF4-FFF2-40B4-BE49-F238E27FC236}">
                <a16:creationId xmlns:a16="http://schemas.microsoft.com/office/drawing/2014/main" id="{08242BBB-2B64-4BCA-BF8C-2E4F409ADFA9}"/>
              </a:ext>
            </a:extLst>
          </p:cNvPr>
          <p:cNvSpPr/>
          <p:nvPr/>
        </p:nvSpPr>
        <p:spPr>
          <a:xfrm>
            <a:off x="5497137" y="764704"/>
            <a:ext cx="1197728" cy="1197728"/>
          </a:xfrm>
          <a:prstGeom prst="ellipse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1" name="Oval 80">
            <a:extLst>
              <a:ext uri="{FF2B5EF4-FFF2-40B4-BE49-F238E27FC236}">
                <a16:creationId xmlns:a16="http://schemas.microsoft.com/office/drawing/2014/main" id="{B913AFC6-72FA-4CD6-B20E-52D8B24CDC90}"/>
              </a:ext>
            </a:extLst>
          </p:cNvPr>
          <p:cNvSpPr/>
          <p:nvPr/>
        </p:nvSpPr>
        <p:spPr>
          <a:xfrm>
            <a:off x="7818924" y="764704"/>
            <a:ext cx="1197728" cy="1197728"/>
          </a:xfrm>
          <a:prstGeom prst="ellipse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CAEEC2BE-8C37-448A-8CC0-DDBEF03B2682}"/>
              </a:ext>
            </a:extLst>
          </p:cNvPr>
          <p:cNvSpPr/>
          <p:nvPr/>
        </p:nvSpPr>
        <p:spPr>
          <a:xfrm>
            <a:off x="304919" y="430548"/>
            <a:ext cx="2295012" cy="624177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>
              <a:solidFill>
                <a:srgbClr val="809EC2"/>
              </a:solidFill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6AA733B5-80C5-44A5-A0CC-9EB1DADE1F7D}"/>
              </a:ext>
            </a:extLst>
          </p:cNvPr>
          <p:cNvSpPr/>
          <p:nvPr/>
        </p:nvSpPr>
        <p:spPr>
          <a:xfrm>
            <a:off x="304919" y="2289398"/>
            <a:ext cx="2295012" cy="84521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B787A200-48C4-4AA2-8532-E60EC7702913}"/>
              </a:ext>
            </a:extLst>
          </p:cNvPr>
          <p:cNvSpPr/>
          <p:nvPr/>
        </p:nvSpPr>
        <p:spPr>
          <a:xfrm>
            <a:off x="304919" y="4224364"/>
            <a:ext cx="2295012" cy="2325522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meet for the first time.</a:t>
            </a:r>
          </a:p>
          <a:p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tend to behave independently.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bond.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AE1C3259-95EC-405D-8875-321A24C693C4}"/>
              </a:ext>
            </a:extLst>
          </p:cNvPr>
          <p:cNvSpPr txBox="1"/>
          <p:nvPr/>
        </p:nvSpPr>
        <p:spPr>
          <a:xfrm>
            <a:off x="495743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Forming</a:t>
            </a:r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455D3450-F3C2-4734-9927-E0CA495CEF8B}"/>
              </a:ext>
            </a:extLst>
          </p:cNvPr>
          <p:cNvSpPr/>
          <p:nvPr/>
        </p:nvSpPr>
        <p:spPr>
          <a:xfrm>
            <a:off x="853561" y="764704"/>
            <a:ext cx="1197728" cy="119772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9E9796BC-EC05-4AEC-B274-FC30F8E63ED3}"/>
              </a:ext>
            </a:extLst>
          </p:cNvPr>
          <p:cNvSpPr/>
          <p:nvPr/>
        </p:nvSpPr>
        <p:spPr>
          <a:xfrm rot="18817656">
            <a:off x="1135212" y="858253"/>
            <a:ext cx="1046836" cy="469828"/>
          </a:xfrm>
          <a:custGeom>
            <a:avLst/>
            <a:gdLst>
              <a:gd name="connsiteX0" fmla="*/ 1378797 w 1378797"/>
              <a:gd name="connsiteY0" fmla="*/ 832810 h 946747"/>
              <a:gd name="connsiteX1" fmla="*/ 1266068 w 1378797"/>
              <a:gd name="connsiteY1" fmla="*/ 945539 h 946747"/>
              <a:gd name="connsiteX2" fmla="*/ 119926 w 1378797"/>
              <a:gd name="connsiteY2" fmla="*/ 945539 h 946747"/>
              <a:gd name="connsiteX3" fmla="*/ 113940 w 1378797"/>
              <a:gd name="connsiteY3" fmla="*/ 946747 h 946747"/>
              <a:gd name="connsiteX4" fmla="*/ 34228 w 1378797"/>
              <a:gd name="connsiteY4" fmla="*/ 913730 h 946747"/>
              <a:gd name="connsiteX5" fmla="*/ 33743 w 1378797"/>
              <a:gd name="connsiteY5" fmla="*/ 913011 h 946747"/>
              <a:gd name="connsiteX6" fmla="*/ 33017 w 1378797"/>
              <a:gd name="connsiteY6" fmla="*/ 912522 h 946747"/>
              <a:gd name="connsiteX7" fmla="*/ 0 w 1378797"/>
              <a:gd name="connsiteY7" fmla="*/ 832810 h 946747"/>
              <a:gd name="connsiteX8" fmla="*/ 1211 w 1378797"/>
              <a:gd name="connsiteY8" fmla="*/ 826814 h 946747"/>
              <a:gd name="connsiteX9" fmla="*/ 1211 w 1378797"/>
              <a:gd name="connsiteY9" fmla="*/ 112729 h 946747"/>
              <a:gd name="connsiteX10" fmla="*/ 113940 w 1378797"/>
              <a:gd name="connsiteY10" fmla="*/ 0 h 946747"/>
              <a:gd name="connsiteX11" fmla="*/ 226669 w 1378797"/>
              <a:gd name="connsiteY11" fmla="*/ 112729 h 946747"/>
              <a:gd name="connsiteX12" fmla="*/ 226669 w 1378797"/>
              <a:gd name="connsiteY12" fmla="*/ 720081 h 946747"/>
              <a:gd name="connsiteX13" fmla="*/ 1266068 w 1378797"/>
              <a:gd name="connsiteY13" fmla="*/ 720081 h 946747"/>
              <a:gd name="connsiteX14" fmla="*/ 1378797 w 1378797"/>
              <a:gd name="connsiteY14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266068 w 1378797"/>
              <a:gd name="connsiteY12" fmla="*/ 720081 h 946747"/>
              <a:gd name="connsiteX13" fmla="*/ 1378797 w 1378797"/>
              <a:gd name="connsiteY13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611766 w 1611766"/>
              <a:gd name="connsiteY0" fmla="*/ 946817 h 946817"/>
              <a:gd name="connsiteX1" fmla="*/ 119926 w 1611766"/>
              <a:gd name="connsiteY1" fmla="*/ 945539 h 946817"/>
              <a:gd name="connsiteX2" fmla="*/ 113940 w 1611766"/>
              <a:gd name="connsiteY2" fmla="*/ 946747 h 946817"/>
              <a:gd name="connsiteX3" fmla="*/ 34228 w 1611766"/>
              <a:gd name="connsiteY3" fmla="*/ 913730 h 946817"/>
              <a:gd name="connsiteX4" fmla="*/ 33743 w 1611766"/>
              <a:gd name="connsiteY4" fmla="*/ 913011 h 946817"/>
              <a:gd name="connsiteX5" fmla="*/ 33017 w 1611766"/>
              <a:gd name="connsiteY5" fmla="*/ 912522 h 946817"/>
              <a:gd name="connsiteX6" fmla="*/ 0 w 1611766"/>
              <a:gd name="connsiteY6" fmla="*/ 832810 h 946817"/>
              <a:gd name="connsiteX7" fmla="*/ 1211 w 1611766"/>
              <a:gd name="connsiteY7" fmla="*/ 826814 h 946817"/>
              <a:gd name="connsiteX8" fmla="*/ 1211 w 1611766"/>
              <a:gd name="connsiteY8" fmla="*/ 112729 h 946817"/>
              <a:gd name="connsiteX9" fmla="*/ 113940 w 1611766"/>
              <a:gd name="connsiteY9" fmla="*/ 0 h 946817"/>
              <a:gd name="connsiteX10" fmla="*/ 226669 w 1611766"/>
              <a:gd name="connsiteY10" fmla="*/ 112729 h 946817"/>
              <a:gd name="connsiteX11" fmla="*/ 226669 w 1611766"/>
              <a:gd name="connsiteY11" fmla="*/ 720081 h 946817"/>
              <a:gd name="connsiteX12" fmla="*/ 1611766 w 1611766"/>
              <a:gd name="connsiteY12" fmla="*/ 946817 h 946817"/>
              <a:gd name="connsiteX0" fmla="*/ 2239892 w 2239892"/>
              <a:gd name="connsiteY0" fmla="*/ 1005281 h 1005282"/>
              <a:gd name="connsiteX1" fmla="*/ 119926 w 2239892"/>
              <a:gd name="connsiteY1" fmla="*/ 945539 h 1005282"/>
              <a:gd name="connsiteX2" fmla="*/ 113940 w 2239892"/>
              <a:gd name="connsiteY2" fmla="*/ 946747 h 1005282"/>
              <a:gd name="connsiteX3" fmla="*/ 34228 w 2239892"/>
              <a:gd name="connsiteY3" fmla="*/ 913730 h 1005282"/>
              <a:gd name="connsiteX4" fmla="*/ 33743 w 2239892"/>
              <a:gd name="connsiteY4" fmla="*/ 913011 h 1005282"/>
              <a:gd name="connsiteX5" fmla="*/ 33017 w 2239892"/>
              <a:gd name="connsiteY5" fmla="*/ 912522 h 1005282"/>
              <a:gd name="connsiteX6" fmla="*/ 0 w 2239892"/>
              <a:gd name="connsiteY6" fmla="*/ 832810 h 1005282"/>
              <a:gd name="connsiteX7" fmla="*/ 1211 w 2239892"/>
              <a:gd name="connsiteY7" fmla="*/ 826814 h 1005282"/>
              <a:gd name="connsiteX8" fmla="*/ 1211 w 2239892"/>
              <a:gd name="connsiteY8" fmla="*/ 112729 h 1005282"/>
              <a:gd name="connsiteX9" fmla="*/ 113940 w 2239892"/>
              <a:gd name="connsiteY9" fmla="*/ 0 h 1005282"/>
              <a:gd name="connsiteX10" fmla="*/ 226669 w 2239892"/>
              <a:gd name="connsiteY10" fmla="*/ 112729 h 1005282"/>
              <a:gd name="connsiteX11" fmla="*/ 226669 w 2239892"/>
              <a:gd name="connsiteY11" fmla="*/ 720081 h 1005282"/>
              <a:gd name="connsiteX12" fmla="*/ 2239892 w 2239892"/>
              <a:gd name="connsiteY12" fmla="*/ 1005281 h 1005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9892" h="1005282">
                <a:moveTo>
                  <a:pt x="2239892" y="1005281"/>
                </a:moveTo>
                <a:lnTo>
                  <a:pt x="119926" y="945539"/>
                </a:lnTo>
                <a:lnTo>
                  <a:pt x="113940" y="946747"/>
                </a:lnTo>
                <a:cubicBezTo>
                  <a:pt x="82810" y="946747"/>
                  <a:pt x="54628" y="934130"/>
                  <a:pt x="34228" y="913730"/>
                </a:cubicBezTo>
                <a:lnTo>
                  <a:pt x="33743" y="913011"/>
                </a:lnTo>
                <a:lnTo>
                  <a:pt x="33017" y="912522"/>
                </a:lnTo>
                <a:cubicBezTo>
                  <a:pt x="12618" y="892122"/>
                  <a:pt x="0" y="863939"/>
                  <a:pt x="0" y="832810"/>
                </a:cubicBezTo>
                <a:lnTo>
                  <a:pt x="1211" y="826814"/>
                </a:lnTo>
                <a:lnTo>
                  <a:pt x="1211" y="112729"/>
                </a:lnTo>
                <a:cubicBezTo>
                  <a:pt x="1211" y="50470"/>
                  <a:pt x="51681" y="0"/>
                  <a:pt x="113940" y="0"/>
                </a:cubicBezTo>
                <a:cubicBezTo>
                  <a:pt x="176199" y="0"/>
                  <a:pt x="226669" y="50470"/>
                  <a:pt x="226669" y="112729"/>
                </a:cubicBezTo>
                <a:lnTo>
                  <a:pt x="226669" y="720081"/>
                </a:lnTo>
                <a:lnTo>
                  <a:pt x="2239892" y="10052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1EE0A48D-6D02-4DD7-BEF3-85CE638A5CEB}"/>
              </a:ext>
            </a:extLst>
          </p:cNvPr>
          <p:cNvGrpSpPr/>
          <p:nvPr/>
        </p:nvGrpSpPr>
        <p:grpSpPr>
          <a:xfrm>
            <a:off x="1052377" y="3465004"/>
            <a:ext cx="800099" cy="591260"/>
            <a:chOff x="12560274" y="1151473"/>
            <a:chExt cx="800099" cy="591260"/>
          </a:xfrm>
          <a:solidFill>
            <a:schemeClr val="bg1"/>
          </a:solidFill>
        </p:grpSpPr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7642CB5A-C758-463D-A0CF-EB219C52959A}"/>
                </a:ext>
              </a:extLst>
            </p:cNvPr>
            <p:cNvSpPr/>
            <p:nvPr/>
          </p:nvSpPr>
          <p:spPr>
            <a:xfrm>
              <a:off x="12740534" y="1151473"/>
              <a:ext cx="591292" cy="591260"/>
            </a:xfrm>
            <a:custGeom>
              <a:avLst/>
              <a:gdLst>
                <a:gd name="connsiteX0" fmla="*/ 473688 w 591292"/>
                <a:gd name="connsiteY0" fmla="*/ 396811 h 591260"/>
                <a:gd name="connsiteX1" fmla="*/ 409108 w 591292"/>
                <a:gd name="connsiteY1" fmla="*/ 395630 h 591260"/>
                <a:gd name="connsiteX2" fmla="*/ 380476 w 591292"/>
                <a:gd name="connsiteY2" fmla="*/ 367008 h 591260"/>
                <a:gd name="connsiteX3" fmla="*/ 367008 w 591292"/>
                <a:gd name="connsiteY3" fmla="*/ 57562 h 591260"/>
                <a:gd name="connsiteX4" fmla="*/ 57562 w 591292"/>
                <a:gd name="connsiteY4" fmla="*/ 71031 h 591260"/>
                <a:gd name="connsiteX5" fmla="*/ 71031 w 591292"/>
                <a:gd name="connsiteY5" fmla="*/ 380476 h 591260"/>
                <a:gd name="connsiteX6" fmla="*/ 367008 w 591292"/>
                <a:gd name="connsiteY6" fmla="*/ 380476 h 591260"/>
                <a:gd name="connsiteX7" fmla="*/ 395583 w 591292"/>
                <a:gd name="connsiteY7" fmla="*/ 409051 h 591260"/>
                <a:gd name="connsiteX8" fmla="*/ 384467 w 591292"/>
                <a:gd name="connsiteY8" fmla="*/ 437778 h 591260"/>
                <a:gd name="connsiteX9" fmla="*/ 396783 w 591292"/>
                <a:gd name="connsiteY9" fmla="*/ 473469 h 591260"/>
                <a:gd name="connsiteX10" fmla="*/ 501824 w 591292"/>
                <a:gd name="connsiteY10" fmla="*/ 578682 h 591260"/>
                <a:gd name="connsiteX11" fmla="*/ 533228 w 591292"/>
                <a:gd name="connsiteY11" fmla="*/ 591255 h 591260"/>
                <a:gd name="connsiteX12" fmla="*/ 591026 w 591292"/>
                <a:gd name="connsiteY12" fmla="*/ 537753 h 591260"/>
                <a:gd name="connsiteX13" fmla="*/ 578710 w 591292"/>
                <a:gd name="connsiteY13" fmla="*/ 502053 h 591260"/>
                <a:gd name="connsiteX14" fmla="*/ 78248 w 591292"/>
                <a:gd name="connsiteY14" fmla="*/ 360616 h 591260"/>
                <a:gd name="connsiteX15" fmla="*/ 78251 w 591292"/>
                <a:gd name="connsiteY15" fmla="*/ 78251 h 591260"/>
                <a:gd name="connsiteX16" fmla="*/ 360616 w 591292"/>
                <a:gd name="connsiteY16" fmla="*/ 78252 h 591260"/>
                <a:gd name="connsiteX17" fmla="*/ 360616 w 591292"/>
                <a:gd name="connsiteY17" fmla="*/ 360616 h 591260"/>
                <a:gd name="connsiteX18" fmla="*/ 80156 w 591292"/>
                <a:gd name="connsiteY18" fmla="*/ 362515 h 591260"/>
                <a:gd name="connsiteX19" fmla="*/ 78248 w 591292"/>
                <a:gd name="connsiteY19" fmla="*/ 360607 h 591260"/>
                <a:gd name="connsiteX20" fmla="*/ 560213 w 591292"/>
                <a:gd name="connsiteY20" fmla="*/ 560318 h 591260"/>
                <a:gd name="connsiteX21" fmla="*/ 515312 w 591292"/>
                <a:gd name="connsiteY21" fmla="*/ 565232 h 591260"/>
                <a:gd name="connsiteX22" fmla="*/ 410289 w 591292"/>
                <a:gd name="connsiteY22" fmla="*/ 460019 h 591260"/>
                <a:gd name="connsiteX23" fmla="*/ 403469 w 591292"/>
                <a:gd name="connsiteY23" fmla="*/ 439426 h 591260"/>
                <a:gd name="connsiteX24" fmla="*/ 415309 w 591292"/>
                <a:gd name="connsiteY24" fmla="*/ 415176 h 591260"/>
                <a:gd name="connsiteX25" fmla="*/ 442255 w 591292"/>
                <a:gd name="connsiteY25" fmla="*/ 403260 h 591260"/>
                <a:gd name="connsiteX26" fmla="*/ 460200 w 591292"/>
                <a:gd name="connsiteY26" fmla="*/ 410280 h 591260"/>
                <a:gd name="connsiteX27" fmla="*/ 565223 w 591292"/>
                <a:gd name="connsiteY27" fmla="*/ 515464 h 591260"/>
                <a:gd name="connsiteX28" fmla="*/ 572043 w 591292"/>
                <a:gd name="connsiteY28" fmla="*/ 536067 h 591260"/>
                <a:gd name="connsiteX29" fmla="*/ 560203 w 591292"/>
                <a:gd name="connsiteY29" fmla="*/ 560308 h 591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91292" h="591260">
                  <a:moveTo>
                    <a:pt x="473688" y="396811"/>
                  </a:moveTo>
                  <a:cubicBezTo>
                    <a:pt x="455382" y="380586"/>
                    <a:pt x="427994" y="380084"/>
                    <a:pt x="409108" y="395630"/>
                  </a:cubicBezTo>
                  <a:lnTo>
                    <a:pt x="380476" y="367008"/>
                  </a:lnTo>
                  <a:cubicBezTo>
                    <a:pt x="462208" y="277837"/>
                    <a:pt x="456178" y="139294"/>
                    <a:pt x="367008" y="57562"/>
                  </a:cubicBezTo>
                  <a:cubicBezTo>
                    <a:pt x="277837" y="-24169"/>
                    <a:pt x="139294" y="-18140"/>
                    <a:pt x="57562" y="71031"/>
                  </a:cubicBezTo>
                  <a:cubicBezTo>
                    <a:pt x="-24169" y="160201"/>
                    <a:pt x="-18140" y="298744"/>
                    <a:pt x="71031" y="380476"/>
                  </a:cubicBezTo>
                  <a:cubicBezTo>
                    <a:pt x="154764" y="457225"/>
                    <a:pt x="283274" y="457225"/>
                    <a:pt x="367008" y="380476"/>
                  </a:cubicBezTo>
                  <a:lnTo>
                    <a:pt x="395583" y="409051"/>
                  </a:lnTo>
                  <a:cubicBezTo>
                    <a:pt x="389310" y="417424"/>
                    <a:pt x="385464" y="427364"/>
                    <a:pt x="384467" y="437778"/>
                  </a:cubicBezTo>
                  <a:cubicBezTo>
                    <a:pt x="383014" y="450920"/>
                    <a:pt x="387535" y="464020"/>
                    <a:pt x="396783" y="473469"/>
                  </a:cubicBezTo>
                  <a:lnTo>
                    <a:pt x="501824" y="578682"/>
                  </a:lnTo>
                  <a:cubicBezTo>
                    <a:pt x="510184" y="586913"/>
                    <a:pt x="521498" y="591443"/>
                    <a:pt x="533228" y="591255"/>
                  </a:cubicBezTo>
                  <a:cubicBezTo>
                    <a:pt x="563140" y="590328"/>
                    <a:pt x="587796" y="567504"/>
                    <a:pt x="591026" y="537753"/>
                  </a:cubicBezTo>
                  <a:cubicBezTo>
                    <a:pt x="592476" y="524609"/>
                    <a:pt x="587956" y="511508"/>
                    <a:pt x="578710" y="502053"/>
                  </a:cubicBezTo>
                  <a:close/>
                  <a:moveTo>
                    <a:pt x="78248" y="360616"/>
                  </a:moveTo>
                  <a:cubicBezTo>
                    <a:pt x="275" y="282643"/>
                    <a:pt x="276" y="156223"/>
                    <a:pt x="78251" y="78251"/>
                  </a:cubicBezTo>
                  <a:cubicBezTo>
                    <a:pt x="156224" y="278"/>
                    <a:pt x="282644" y="279"/>
                    <a:pt x="360616" y="78252"/>
                  </a:cubicBezTo>
                  <a:cubicBezTo>
                    <a:pt x="438588" y="156226"/>
                    <a:pt x="438588" y="282644"/>
                    <a:pt x="360616" y="360616"/>
                  </a:cubicBezTo>
                  <a:cubicBezTo>
                    <a:pt x="283693" y="438588"/>
                    <a:pt x="158127" y="439438"/>
                    <a:pt x="80156" y="362515"/>
                  </a:cubicBezTo>
                  <a:cubicBezTo>
                    <a:pt x="79516" y="361883"/>
                    <a:pt x="78879" y="361247"/>
                    <a:pt x="78248" y="360607"/>
                  </a:cubicBezTo>
                  <a:close/>
                  <a:moveTo>
                    <a:pt x="560213" y="560318"/>
                  </a:moveTo>
                  <a:cubicBezTo>
                    <a:pt x="546449" y="574043"/>
                    <a:pt x="526304" y="576253"/>
                    <a:pt x="515312" y="565232"/>
                  </a:cubicBezTo>
                  <a:lnTo>
                    <a:pt x="410289" y="460019"/>
                  </a:lnTo>
                  <a:cubicBezTo>
                    <a:pt x="405052" y="454520"/>
                    <a:pt x="402550" y="446965"/>
                    <a:pt x="403469" y="439426"/>
                  </a:cubicBezTo>
                  <a:cubicBezTo>
                    <a:pt x="404445" y="430203"/>
                    <a:pt x="408637" y="421617"/>
                    <a:pt x="415309" y="415176"/>
                  </a:cubicBezTo>
                  <a:cubicBezTo>
                    <a:pt x="422391" y="407837"/>
                    <a:pt x="432061" y="403561"/>
                    <a:pt x="442255" y="403260"/>
                  </a:cubicBezTo>
                  <a:cubicBezTo>
                    <a:pt x="448937" y="403092"/>
                    <a:pt x="455405" y="405622"/>
                    <a:pt x="460200" y="410280"/>
                  </a:cubicBezTo>
                  <a:lnTo>
                    <a:pt x="565223" y="515464"/>
                  </a:lnTo>
                  <a:cubicBezTo>
                    <a:pt x="570464" y="520966"/>
                    <a:pt x="572967" y="528525"/>
                    <a:pt x="572043" y="536067"/>
                  </a:cubicBezTo>
                  <a:cubicBezTo>
                    <a:pt x="571071" y="545289"/>
                    <a:pt x="566879" y="553872"/>
                    <a:pt x="560203" y="56030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94509F17-D217-476B-8527-4F90EE5F3969}"/>
                </a:ext>
              </a:extLst>
            </p:cNvPr>
            <p:cNvSpPr/>
            <p:nvPr/>
          </p:nvSpPr>
          <p:spPr>
            <a:xfrm>
              <a:off x="12865074" y="1237903"/>
              <a:ext cx="190500" cy="190500"/>
            </a:xfrm>
            <a:custGeom>
              <a:avLst/>
              <a:gdLst>
                <a:gd name="connsiteX0" fmla="*/ 95250 w 190500"/>
                <a:gd name="connsiteY0" fmla="*/ 190500 h 190500"/>
                <a:gd name="connsiteX1" fmla="*/ 190500 w 190500"/>
                <a:gd name="connsiteY1" fmla="*/ 95250 h 190500"/>
                <a:gd name="connsiteX2" fmla="*/ 95250 w 190500"/>
                <a:gd name="connsiteY2" fmla="*/ 0 h 190500"/>
                <a:gd name="connsiteX3" fmla="*/ 0 w 190500"/>
                <a:gd name="connsiteY3" fmla="*/ 95250 h 190500"/>
                <a:gd name="connsiteX4" fmla="*/ 95250 w 190500"/>
                <a:gd name="connsiteY4" fmla="*/ 190500 h 190500"/>
                <a:gd name="connsiteX5" fmla="*/ 95250 w 190500"/>
                <a:gd name="connsiteY5" fmla="*/ 19050 h 190500"/>
                <a:gd name="connsiteX6" fmla="*/ 171450 w 190500"/>
                <a:gd name="connsiteY6" fmla="*/ 95250 h 190500"/>
                <a:gd name="connsiteX7" fmla="*/ 95250 w 190500"/>
                <a:gd name="connsiteY7" fmla="*/ 171450 h 190500"/>
                <a:gd name="connsiteX8" fmla="*/ 19050 w 190500"/>
                <a:gd name="connsiteY8" fmla="*/ 95250 h 190500"/>
                <a:gd name="connsiteX9" fmla="*/ 95250 w 190500"/>
                <a:gd name="connsiteY9" fmla="*/ 19050 h 190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00" h="190500">
                  <a:moveTo>
                    <a:pt x="95250" y="190500"/>
                  </a:moveTo>
                  <a:cubicBezTo>
                    <a:pt x="147855" y="190500"/>
                    <a:pt x="190500" y="147855"/>
                    <a:pt x="190500" y="95250"/>
                  </a:cubicBezTo>
                  <a:cubicBezTo>
                    <a:pt x="190500" y="42645"/>
                    <a:pt x="147855" y="0"/>
                    <a:pt x="95250" y="0"/>
                  </a:cubicBezTo>
                  <a:cubicBezTo>
                    <a:pt x="42645" y="0"/>
                    <a:pt x="0" y="42645"/>
                    <a:pt x="0" y="95250"/>
                  </a:cubicBezTo>
                  <a:cubicBezTo>
                    <a:pt x="0" y="147855"/>
                    <a:pt x="42645" y="190500"/>
                    <a:pt x="95250" y="190500"/>
                  </a:cubicBezTo>
                  <a:close/>
                  <a:moveTo>
                    <a:pt x="95250" y="19050"/>
                  </a:moveTo>
                  <a:cubicBezTo>
                    <a:pt x="137334" y="19050"/>
                    <a:pt x="171450" y="53166"/>
                    <a:pt x="171450" y="95250"/>
                  </a:cubicBezTo>
                  <a:cubicBezTo>
                    <a:pt x="171450" y="137334"/>
                    <a:pt x="137334" y="171450"/>
                    <a:pt x="95250" y="171450"/>
                  </a:cubicBezTo>
                  <a:cubicBezTo>
                    <a:pt x="53166" y="171450"/>
                    <a:pt x="19050" y="137334"/>
                    <a:pt x="19050" y="95250"/>
                  </a:cubicBezTo>
                  <a:cubicBezTo>
                    <a:pt x="19087" y="53181"/>
                    <a:pt x="53181" y="19087"/>
                    <a:pt x="95250" y="19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10552CF5-99B1-44AA-B7B8-DE1C746C8358}"/>
                </a:ext>
              </a:extLst>
            </p:cNvPr>
            <p:cNvSpPr/>
            <p:nvPr/>
          </p:nvSpPr>
          <p:spPr>
            <a:xfrm>
              <a:off x="12818401" y="1447453"/>
              <a:ext cx="283845" cy="50272"/>
            </a:xfrm>
            <a:custGeom>
              <a:avLst/>
              <a:gdLst>
                <a:gd name="connsiteX0" fmla="*/ 227171 w 283845"/>
                <a:gd name="connsiteY0" fmla="*/ 12906 h 50272"/>
                <a:gd name="connsiteX1" fmla="*/ 141923 w 283845"/>
                <a:gd name="connsiteY1" fmla="*/ 0 h 50272"/>
                <a:gd name="connsiteX2" fmla="*/ 0 w 283845"/>
                <a:gd name="connsiteY2" fmla="*/ 35452 h 50272"/>
                <a:gd name="connsiteX3" fmla="*/ 13040 w 283845"/>
                <a:gd name="connsiteY3" fmla="*/ 50273 h 50272"/>
                <a:gd name="connsiteX4" fmla="*/ 141923 w 283845"/>
                <a:gd name="connsiteY4" fmla="*/ 19050 h 50272"/>
                <a:gd name="connsiteX5" fmla="*/ 221818 w 283845"/>
                <a:gd name="connsiteY5" fmla="*/ 31185 h 50272"/>
                <a:gd name="connsiteX6" fmla="*/ 270853 w 283845"/>
                <a:gd name="connsiteY6" fmla="*/ 49416 h 50272"/>
                <a:gd name="connsiteX7" fmla="*/ 283845 w 283845"/>
                <a:gd name="connsiteY7" fmla="*/ 34519 h 50272"/>
                <a:gd name="connsiteX8" fmla="*/ 227171 w 283845"/>
                <a:gd name="connsiteY8" fmla="*/ 12906 h 50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3845" h="50272">
                  <a:moveTo>
                    <a:pt x="227171" y="12906"/>
                  </a:moveTo>
                  <a:cubicBezTo>
                    <a:pt x="199549" y="4418"/>
                    <a:pt x="170820" y="69"/>
                    <a:pt x="141923" y="0"/>
                  </a:cubicBezTo>
                  <a:cubicBezTo>
                    <a:pt x="92528" y="821"/>
                    <a:pt x="43979" y="12949"/>
                    <a:pt x="0" y="35452"/>
                  </a:cubicBezTo>
                  <a:cubicBezTo>
                    <a:pt x="4078" y="40622"/>
                    <a:pt x="8431" y="45569"/>
                    <a:pt x="13040" y="50273"/>
                  </a:cubicBezTo>
                  <a:cubicBezTo>
                    <a:pt x="53169" y="30477"/>
                    <a:pt x="97184" y="19814"/>
                    <a:pt x="141923" y="19050"/>
                  </a:cubicBezTo>
                  <a:cubicBezTo>
                    <a:pt x="169008" y="19128"/>
                    <a:pt x="195931" y="23218"/>
                    <a:pt x="221818" y="31185"/>
                  </a:cubicBezTo>
                  <a:cubicBezTo>
                    <a:pt x="238621" y="35949"/>
                    <a:pt x="255019" y="42045"/>
                    <a:pt x="270853" y="49416"/>
                  </a:cubicBezTo>
                  <a:cubicBezTo>
                    <a:pt x="275451" y="44689"/>
                    <a:pt x="279787" y="39716"/>
                    <a:pt x="283845" y="34519"/>
                  </a:cubicBezTo>
                  <a:cubicBezTo>
                    <a:pt x="265634" y="25643"/>
                    <a:pt x="246668" y="18411"/>
                    <a:pt x="227171" y="129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817E925F-5E40-4001-B74D-0332F050AD2D}"/>
                </a:ext>
              </a:extLst>
            </p:cNvPr>
            <p:cNvSpPr/>
            <p:nvPr/>
          </p:nvSpPr>
          <p:spPr>
            <a:xfrm>
              <a:off x="13138441" y="1183001"/>
              <a:ext cx="136693" cy="169735"/>
            </a:xfrm>
            <a:custGeom>
              <a:avLst/>
              <a:gdLst>
                <a:gd name="connsiteX0" fmla="*/ 50483 w 136693"/>
                <a:gd name="connsiteY0" fmla="*/ 19154 h 169735"/>
                <a:gd name="connsiteX1" fmla="*/ 116889 w 136693"/>
                <a:gd name="connsiteY1" fmla="*/ 86096 h 169735"/>
                <a:gd name="connsiteX2" fmla="*/ 66037 w 136693"/>
                <a:gd name="connsiteY2" fmla="*/ 150599 h 169735"/>
                <a:gd name="connsiteX3" fmla="*/ 68094 w 136693"/>
                <a:gd name="connsiteY3" fmla="*/ 169735 h 169735"/>
                <a:gd name="connsiteX4" fmla="*/ 134945 w 136693"/>
                <a:gd name="connsiteY4" fmla="*/ 68599 h 169735"/>
                <a:gd name="connsiteX5" fmla="*/ 33809 w 136693"/>
                <a:gd name="connsiteY5" fmla="*/ 1748 h 169735"/>
                <a:gd name="connsiteX6" fmla="*/ 0 w 136693"/>
                <a:gd name="connsiteY6" fmla="*/ 16802 h 169735"/>
                <a:gd name="connsiteX7" fmla="*/ 12706 w 136693"/>
                <a:gd name="connsiteY7" fmla="*/ 30994 h 169735"/>
                <a:gd name="connsiteX8" fmla="*/ 50483 w 136693"/>
                <a:gd name="connsiteY8" fmla="*/ 19154 h 169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6693" h="169735">
                  <a:moveTo>
                    <a:pt x="50483" y="19154"/>
                  </a:moveTo>
                  <a:cubicBezTo>
                    <a:pt x="87306" y="19302"/>
                    <a:pt x="117037" y="49273"/>
                    <a:pt x="116889" y="86096"/>
                  </a:cubicBezTo>
                  <a:cubicBezTo>
                    <a:pt x="116766" y="116726"/>
                    <a:pt x="95791" y="143331"/>
                    <a:pt x="66037" y="150599"/>
                  </a:cubicBezTo>
                  <a:cubicBezTo>
                    <a:pt x="66989" y="156915"/>
                    <a:pt x="67628" y="163306"/>
                    <a:pt x="68094" y="169735"/>
                  </a:cubicBezTo>
                  <a:cubicBezTo>
                    <a:pt x="114483" y="160267"/>
                    <a:pt x="144412" y="114987"/>
                    <a:pt x="134945" y="68599"/>
                  </a:cubicBezTo>
                  <a:cubicBezTo>
                    <a:pt x="125478" y="22211"/>
                    <a:pt x="80198" y="-7719"/>
                    <a:pt x="33809" y="1748"/>
                  </a:cubicBezTo>
                  <a:cubicBezTo>
                    <a:pt x="21578" y="4245"/>
                    <a:pt x="10039" y="9382"/>
                    <a:pt x="0" y="16802"/>
                  </a:cubicBezTo>
                  <a:cubicBezTo>
                    <a:pt x="4420" y="21402"/>
                    <a:pt x="8687" y="26117"/>
                    <a:pt x="12706" y="30994"/>
                  </a:cubicBezTo>
                  <a:cubicBezTo>
                    <a:pt x="23792" y="23278"/>
                    <a:pt x="36976" y="19146"/>
                    <a:pt x="50483" y="191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E24D6204-074F-4592-AAC0-C53B3436B3CA}"/>
                </a:ext>
              </a:extLst>
            </p:cNvPr>
            <p:cNvSpPr/>
            <p:nvPr/>
          </p:nvSpPr>
          <p:spPr>
            <a:xfrm>
              <a:off x="13205459" y="1381511"/>
              <a:ext cx="154914" cy="170716"/>
            </a:xfrm>
            <a:custGeom>
              <a:avLst/>
              <a:gdLst>
                <a:gd name="connsiteX0" fmla="*/ 135226 w 154914"/>
                <a:gd name="connsiteY0" fmla="*/ 50006 h 170716"/>
                <a:gd name="connsiteX1" fmla="*/ 52997 w 154914"/>
                <a:gd name="connsiteY1" fmla="*/ 9792 h 170716"/>
                <a:gd name="connsiteX2" fmla="*/ 1562 w 154914"/>
                <a:gd name="connsiteY2" fmla="*/ 0 h 170716"/>
                <a:gd name="connsiteX3" fmla="*/ 0 w 154914"/>
                <a:gd name="connsiteY3" fmla="*/ 18983 h 170716"/>
                <a:gd name="connsiteX4" fmla="*/ 47625 w 154914"/>
                <a:gd name="connsiteY4" fmla="*/ 28070 h 170716"/>
                <a:gd name="connsiteX5" fmla="*/ 123225 w 154914"/>
                <a:gd name="connsiteY5" fmla="*/ 64818 h 170716"/>
                <a:gd name="connsiteX6" fmla="*/ 135865 w 154914"/>
                <a:gd name="connsiteY6" fmla="*/ 89754 h 170716"/>
                <a:gd name="connsiteX7" fmla="*/ 135865 w 154914"/>
                <a:gd name="connsiteY7" fmla="*/ 170717 h 170716"/>
                <a:gd name="connsiteX8" fmla="*/ 154915 w 154914"/>
                <a:gd name="connsiteY8" fmla="*/ 170717 h 170716"/>
                <a:gd name="connsiteX9" fmla="*/ 154915 w 154914"/>
                <a:gd name="connsiteY9" fmla="*/ 89754 h 170716"/>
                <a:gd name="connsiteX10" fmla="*/ 135226 w 154914"/>
                <a:gd name="connsiteY10" fmla="*/ 50006 h 170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914" h="170716">
                  <a:moveTo>
                    <a:pt x="135226" y="50006"/>
                  </a:moveTo>
                  <a:cubicBezTo>
                    <a:pt x="110814" y="31186"/>
                    <a:pt x="82841" y="17506"/>
                    <a:pt x="52997" y="9792"/>
                  </a:cubicBezTo>
                  <a:cubicBezTo>
                    <a:pt x="36253" y="4692"/>
                    <a:pt x="19009" y="1410"/>
                    <a:pt x="1562" y="0"/>
                  </a:cubicBezTo>
                  <a:cubicBezTo>
                    <a:pt x="1295" y="6382"/>
                    <a:pt x="752" y="12706"/>
                    <a:pt x="0" y="18983"/>
                  </a:cubicBezTo>
                  <a:cubicBezTo>
                    <a:pt x="16154" y="20299"/>
                    <a:pt x="32121" y="23345"/>
                    <a:pt x="47625" y="28070"/>
                  </a:cubicBezTo>
                  <a:cubicBezTo>
                    <a:pt x="75046" y="35095"/>
                    <a:pt x="100761" y="47595"/>
                    <a:pt x="123225" y="64818"/>
                  </a:cubicBezTo>
                  <a:cubicBezTo>
                    <a:pt x="130970" y="70809"/>
                    <a:pt x="135611" y="79965"/>
                    <a:pt x="135865" y="89754"/>
                  </a:cubicBezTo>
                  <a:lnTo>
                    <a:pt x="135865" y="170717"/>
                  </a:lnTo>
                  <a:lnTo>
                    <a:pt x="154915" y="170717"/>
                  </a:lnTo>
                  <a:lnTo>
                    <a:pt x="154915" y="89754"/>
                  </a:lnTo>
                  <a:cubicBezTo>
                    <a:pt x="154652" y="74221"/>
                    <a:pt x="147424" y="59627"/>
                    <a:pt x="135226" y="500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412DE72E-EF3A-4A22-A327-2E900B8302B2}"/>
                </a:ext>
              </a:extLst>
            </p:cNvPr>
            <p:cNvSpPr/>
            <p:nvPr/>
          </p:nvSpPr>
          <p:spPr>
            <a:xfrm>
              <a:off x="12646012" y="1183266"/>
              <a:ext cx="135803" cy="169317"/>
            </a:xfrm>
            <a:custGeom>
              <a:avLst/>
              <a:gdLst>
                <a:gd name="connsiteX0" fmla="*/ 85711 w 135803"/>
                <a:gd name="connsiteY0" fmla="*/ 18889 h 169317"/>
                <a:gd name="connsiteX1" fmla="*/ 123049 w 135803"/>
                <a:gd name="connsiteY1" fmla="*/ 30434 h 169317"/>
                <a:gd name="connsiteX2" fmla="*/ 135803 w 135803"/>
                <a:gd name="connsiteY2" fmla="*/ 16232 h 169317"/>
                <a:gd name="connsiteX3" fmla="*/ 16231 w 135803"/>
                <a:gd name="connsiteY3" fmla="*/ 35488 h 169317"/>
                <a:gd name="connsiteX4" fmla="*/ 35488 w 135803"/>
                <a:gd name="connsiteY4" fmla="*/ 155060 h 169317"/>
                <a:gd name="connsiteX5" fmla="*/ 67395 w 135803"/>
                <a:gd name="connsiteY5" fmla="*/ 169318 h 169317"/>
                <a:gd name="connsiteX6" fmla="*/ 69471 w 135803"/>
                <a:gd name="connsiteY6" fmla="*/ 150192 h 169317"/>
                <a:gd name="connsiteX7" fmla="*/ 21241 w 135803"/>
                <a:gd name="connsiteY7" fmla="*/ 69167 h 169317"/>
                <a:gd name="connsiteX8" fmla="*/ 85711 w 135803"/>
                <a:gd name="connsiteY8" fmla="*/ 18889 h 16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5803" h="169317">
                  <a:moveTo>
                    <a:pt x="85711" y="18889"/>
                  </a:moveTo>
                  <a:cubicBezTo>
                    <a:pt x="99036" y="18887"/>
                    <a:pt x="112051" y="22912"/>
                    <a:pt x="123049" y="30434"/>
                  </a:cubicBezTo>
                  <a:cubicBezTo>
                    <a:pt x="127078" y="25547"/>
                    <a:pt x="131365" y="20832"/>
                    <a:pt x="135803" y="16232"/>
                  </a:cubicBezTo>
                  <a:cubicBezTo>
                    <a:pt x="97467" y="-11470"/>
                    <a:pt x="43933" y="-2849"/>
                    <a:pt x="16231" y="35488"/>
                  </a:cubicBezTo>
                  <a:cubicBezTo>
                    <a:pt x="-11469" y="73824"/>
                    <a:pt x="-2848" y="127358"/>
                    <a:pt x="35488" y="155060"/>
                  </a:cubicBezTo>
                  <a:cubicBezTo>
                    <a:pt x="45030" y="161955"/>
                    <a:pt x="55892" y="166809"/>
                    <a:pt x="67395" y="169318"/>
                  </a:cubicBezTo>
                  <a:cubicBezTo>
                    <a:pt x="67861" y="162898"/>
                    <a:pt x="68519" y="156516"/>
                    <a:pt x="69471" y="150192"/>
                  </a:cubicBezTo>
                  <a:cubicBezTo>
                    <a:pt x="33778" y="141136"/>
                    <a:pt x="12185" y="104860"/>
                    <a:pt x="21241" y="69167"/>
                  </a:cubicBezTo>
                  <a:cubicBezTo>
                    <a:pt x="28729" y="39653"/>
                    <a:pt x="55262" y="18961"/>
                    <a:pt x="85711" y="18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302498DD-2EA7-4836-9800-0CC4CFB1A30B}"/>
                </a:ext>
              </a:extLst>
            </p:cNvPr>
            <p:cNvSpPr/>
            <p:nvPr/>
          </p:nvSpPr>
          <p:spPr>
            <a:xfrm>
              <a:off x="12560274" y="1381749"/>
              <a:ext cx="154238" cy="170478"/>
            </a:xfrm>
            <a:custGeom>
              <a:avLst/>
              <a:gdLst>
                <a:gd name="connsiteX0" fmla="*/ 102032 w 154238"/>
                <a:gd name="connsiteY0" fmla="*/ 9506 h 170478"/>
                <a:gd name="connsiteX1" fmla="*/ 19774 w 154238"/>
                <a:gd name="connsiteY1" fmla="*/ 49701 h 170478"/>
                <a:gd name="connsiteX2" fmla="*/ 0 w 154238"/>
                <a:gd name="connsiteY2" fmla="*/ 89516 h 170478"/>
                <a:gd name="connsiteX3" fmla="*/ 0 w 154238"/>
                <a:gd name="connsiteY3" fmla="*/ 170478 h 170478"/>
                <a:gd name="connsiteX4" fmla="*/ 19050 w 154238"/>
                <a:gd name="connsiteY4" fmla="*/ 170478 h 170478"/>
                <a:gd name="connsiteX5" fmla="*/ 19050 w 154238"/>
                <a:gd name="connsiteY5" fmla="*/ 89516 h 170478"/>
                <a:gd name="connsiteX6" fmla="*/ 31328 w 154238"/>
                <a:gd name="connsiteY6" fmla="*/ 64846 h 170478"/>
                <a:gd name="connsiteX7" fmla="*/ 107156 w 154238"/>
                <a:gd name="connsiteY7" fmla="*/ 27870 h 170478"/>
                <a:gd name="connsiteX8" fmla="*/ 154238 w 154238"/>
                <a:gd name="connsiteY8" fmla="*/ 18974 h 170478"/>
                <a:gd name="connsiteX9" fmla="*/ 152657 w 154238"/>
                <a:gd name="connsiteY9" fmla="*/ 0 h 170478"/>
                <a:gd name="connsiteX10" fmla="*/ 102032 w 154238"/>
                <a:gd name="connsiteY10" fmla="*/ 9506 h 17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238" h="170478">
                  <a:moveTo>
                    <a:pt x="102032" y="9506"/>
                  </a:moveTo>
                  <a:cubicBezTo>
                    <a:pt x="72540" y="18165"/>
                    <a:pt x="44727" y="31755"/>
                    <a:pt x="19774" y="49701"/>
                  </a:cubicBezTo>
                  <a:cubicBezTo>
                    <a:pt x="7532" y="59325"/>
                    <a:pt x="270" y="73946"/>
                    <a:pt x="0" y="89516"/>
                  </a:cubicBezTo>
                  <a:lnTo>
                    <a:pt x="0" y="170478"/>
                  </a:lnTo>
                  <a:lnTo>
                    <a:pt x="19050" y="170478"/>
                  </a:lnTo>
                  <a:lnTo>
                    <a:pt x="19050" y="89516"/>
                  </a:lnTo>
                  <a:cubicBezTo>
                    <a:pt x="19265" y="79875"/>
                    <a:pt x="23766" y="70832"/>
                    <a:pt x="31328" y="64846"/>
                  </a:cubicBezTo>
                  <a:cubicBezTo>
                    <a:pt x="54345" y="48345"/>
                    <a:pt x="79980" y="35844"/>
                    <a:pt x="107156" y="27870"/>
                  </a:cubicBezTo>
                  <a:cubicBezTo>
                    <a:pt x="122561" y="23540"/>
                    <a:pt x="138315" y="20563"/>
                    <a:pt x="154238" y="18974"/>
                  </a:cubicBezTo>
                  <a:cubicBezTo>
                    <a:pt x="153486" y="12697"/>
                    <a:pt x="152933" y="6372"/>
                    <a:pt x="152657" y="0"/>
                  </a:cubicBezTo>
                  <a:cubicBezTo>
                    <a:pt x="135536" y="1681"/>
                    <a:pt x="118597" y="4862"/>
                    <a:pt x="102032" y="95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84B8971C-E897-449A-82DA-5E300C029A56}"/>
                </a:ext>
              </a:extLst>
            </p:cNvPr>
            <p:cNvSpPr/>
            <p:nvPr/>
          </p:nvSpPr>
          <p:spPr>
            <a:xfrm>
              <a:off x="12788874" y="1564581"/>
              <a:ext cx="33232" cy="99612"/>
            </a:xfrm>
            <a:custGeom>
              <a:avLst/>
              <a:gdLst>
                <a:gd name="connsiteX0" fmla="*/ 0 w 33232"/>
                <a:gd name="connsiteY0" fmla="*/ 37700 h 99612"/>
                <a:gd name="connsiteX1" fmla="*/ 0 w 33232"/>
                <a:gd name="connsiteY1" fmla="*/ 99612 h 99612"/>
                <a:gd name="connsiteX2" fmla="*/ 19050 w 33232"/>
                <a:gd name="connsiteY2" fmla="*/ 99612 h 99612"/>
                <a:gd name="connsiteX3" fmla="*/ 19050 w 33232"/>
                <a:gd name="connsiteY3" fmla="*/ 37700 h 99612"/>
                <a:gd name="connsiteX4" fmla="*/ 31328 w 33232"/>
                <a:gd name="connsiteY4" fmla="*/ 13011 h 99612"/>
                <a:gd name="connsiteX5" fmla="*/ 33233 w 33232"/>
                <a:gd name="connsiteY5" fmla="*/ 11706 h 99612"/>
                <a:gd name="connsiteX6" fmla="*/ 17345 w 33232"/>
                <a:gd name="connsiteY6" fmla="*/ 0 h 99612"/>
                <a:gd name="connsiteX7" fmla="*/ 0 w 33232"/>
                <a:gd name="connsiteY7" fmla="*/ 37700 h 99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2" h="99612">
                  <a:moveTo>
                    <a:pt x="0" y="37700"/>
                  </a:moveTo>
                  <a:lnTo>
                    <a:pt x="0" y="99612"/>
                  </a:lnTo>
                  <a:lnTo>
                    <a:pt x="19050" y="99612"/>
                  </a:lnTo>
                  <a:lnTo>
                    <a:pt x="19050" y="37700"/>
                  </a:lnTo>
                  <a:cubicBezTo>
                    <a:pt x="19260" y="28052"/>
                    <a:pt x="23761" y="19000"/>
                    <a:pt x="31328" y="13011"/>
                  </a:cubicBezTo>
                  <a:cubicBezTo>
                    <a:pt x="31947" y="12554"/>
                    <a:pt x="32652" y="12154"/>
                    <a:pt x="33233" y="11706"/>
                  </a:cubicBezTo>
                  <a:cubicBezTo>
                    <a:pt x="27794" y="8039"/>
                    <a:pt x="22508" y="4086"/>
                    <a:pt x="17345" y="0"/>
                  </a:cubicBezTo>
                  <a:cubicBezTo>
                    <a:pt x="6526" y="9574"/>
                    <a:pt x="231" y="23255"/>
                    <a:pt x="0" y="3770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</p:grpSp>
      <p:sp>
        <p:nvSpPr>
          <p:cNvPr id="53" name="Oval 52">
            <a:extLst>
              <a:ext uri="{FF2B5EF4-FFF2-40B4-BE49-F238E27FC236}">
                <a16:creationId xmlns:a16="http://schemas.microsoft.com/office/drawing/2014/main" id="{2F8ECECD-F2AB-40E6-A511-5C9AD9E0CDE5}"/>
              </a:ext>
            </a:extLst>
          </p:cNvPr>
          <p:cNvSpPr/>
          <p:nvPr/>
        </p:nvSpPr>
        <p:spPr>
          <a:xfrm>
            <a:off x="10140712" y="764704"/>
            <a:ext cx="1197728" cy="1197728"/>
          </a:xfrm>
          <a:prstGeom prst="ellipse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38AE2C3-7B21-114C-AAB5-364972D0AC42}"/>
              </a:ext>
            </a:extLst>
          </p:cNvPr>
          <p:cNvSpPr txBox="1"/>
          <p:nvPr/>
        </p:nvSpPr>
        <p:spPr>
          <a:xfrm>
            <a:off x="304918" y="6509256"/>
            <a:ext cx="11582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has been as a useful source (The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Teambuilding</a:t>
            </a:r>
            <a:r>
              <a:rPr lang="en-GB" dirty="0"/>
              <a:t> Company, 2022).</a:t>
            </a:r>
          </a:p>
        </p:txBody>
      </p:sp>
    </p:spTree>
    <p:extLst>
      <p:ext uri="{BB962C8B-B14F-4D97-AF65-F5344CB8AC3E}">
        <p14:creationId xmlns:p14="http://schemas.microsoft.com/office/powerpoint/2010/main" val="42439365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363A858-C4E0-4A35-A3E2-035C5B7EB81C}"/>
              </a:ext>
            </a:extLst>
          </p:cNvPr>
          <p:cNvSpPr/>
          <p:nvPr/>
        </p:nvSpPr>
        <p:spPr>
          <a:xfrm>
            <a:off x="4948495" y="308114"/>
            <a:ext cx="2295012" cy="6241772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FDC0374A-05AB-40E4-9873-879CEC285C88}"/>
              </a:ext>
            </a:extLst>
          </p:cNvPr>
          <p:cNvSpPr/>
          <p:nvPr/>
        </p:nvSpPr>
        <p:spPr>
          <a:xfrm>
            <a:off x="4948495" y="2289398"/>
            <a:ext cx="2295012" cy="84521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3C3CF40D-EF09-4B00-BABF-8C8E0F2D8507}"/>
              </a:ext>
            </a:extLst>
          </p:cNvPr>
          <p:cNvSpPr txBox="1"/>
          <p:nvPr/>
        </p:nvSpPr>
        <p:spPr>
          <a:xfrm>
            <a:off x="5139319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25DF98-71A9-46A9-9C1C-401A1CC2C496}"/>
              </a:ext>
            </a:extLst>
          </p:cNvPr>
          <p:cNvSpPr/>
          <p:nvPr/>
        </p:nvSpPr>
        <p:spPr>
          <a:xfrm>
            <a:off x="7270282" y="308114"/>
            <a:ext cx="2295012" cy="6241772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4E9D209-C5B0-4BBF-B644-6CD2B1FB3CC7}"/>
              </a:ext>
            </a:extLst>
          </p:cNvPr>
          <p:cNvSpPr/>
          <p:nvPr/>
        </p:nvSpPr>
        <p:spPr>
          <a:xfrm>
            <a:off x="7270282" y="2289398"/>
            <a:ext cx="2295012" cy="84521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A70169BA-887E-4BFA-9198-6A93CAB45C24}"/>
              </a:ext>
            </a:extLst>
          </p:cNvPr>
          <p:cNvSpPr txBox="1"/>
          <p:nvPr/>
        </p:nvSpPr>
        <p:spPr>
          <a:xfrm>
            <a:off x="7461106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  <a:endParaRPr lang="en-I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6680E92-76CE-4848-93EA-0FB7206C94E0}"/>
              </a:ext>
            </a:extLst>
          </p:cNvPr>
          <p:cNvSpPr/>
          <p:nvPr/>
        </p:nvSpPr>
        <p:spPr>
          <a:xfrm>
            <a:off x="9592070" y="308114"/>
            <a:ext cx="2295012" cy="6241772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2BAF69C-DF3A-4E0C-9ED6-002F304D54CD}"/>
              </a:ext>
            </a:extLst>
          </p:cNvPr>
          <p:cNvSpPr/>
          <p:nvPr/>
        </p:nvSpPr>
        <p:spPr>
          <a:xfrm>
            <a:off x="9592070" y="2289398"/>
            <a:ext cx="2295012" cy="84521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EC8FE19-6F79-4BE6-817E-BD9FF36D5ACC}"/>
              </a:ext>
            </a:extLst>
          </p:cNvPr>
          <p:cNvSpPr txBox="1"/>
          <p:nvPr/>
        </p:nvSpPr>
        <p:spPr>
          <a:xfrm>
            <a:off x="9782894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Adjourning</a:t>
            </a:r>
            <a:endParaRPr lang="en-I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Oval 68">
            <a:extLst>
              <a:ext uri="{FF2B5EF4-FFF2-40B4-BE49-F238E27FC236}">
                <a16:creationId xmlns:a16="http://schemas.microsoft.com/office/drawing/2014/main" id="{08242BBB-2B64-4BCA-BF8C-2E4F409ADFA9}"/>
              </a:ext>
            </a:extLst>
          </p:cNvPr>
          <p:cNvSpPr/>
          <p:nvPr/>
        </p:nvSpPr>
        <p:spPr>
          <a:xfrm>
            <a:off x="5497137" y="764704"/>
            <a:ext cx="1197728" cy="1197728"/>
          </a:xfrm>
          <a:prstGeom prst="ellipse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1" name="Oval 80">
            <a:extLst>
              <a:ext uri="{FF2B5EF4-FFF2-40B4-BE49-F238E27FC236}">
                <a16:creationId xmlns:a16="http://schemas.microsoft.com/office/drawing/2014/main" id="{B913AFC6-72FA-4CD6-B20E-52D8B24CDC90}"/>
              </a:ext>
            </a:extLst>
          </p:cNvPr>
          <p:cNvSpPr/>
          <p:nvPr/>
        </p:nvSpPr>
        <p:spPr>
          <a:xfrm>
            <a:off x="7818924" y="764704"/>
            <a:ext cx="1197728" cy="1197728"/>
          </a:xfrm>
          <a:prstGeom prst="ellipse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64C312AE-01CD-410C-BB23-215BBC0D21C2}"/>
              </a:ext>
            </a:extLst>
          </p:cNvPr>
          <p:cNvSpPr/>
          <p:nvPr/>
        </p:nvSpPr>
        <p:spPr>
          <a:xfrm>
            <a:off x="10140712" y="764704"/>
            <a:ext cx="1197728" cy="1197728"/>
          </a:xfrm>
          <a:prstGeom prst="ellipse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0A4E779E-9737-446C-998A-F628A66C3437}"/>
              </a:ext>
            </a:extLst>
          </p:cNvPr>
          <p:cNvSpPr/>
          <p:nvPr/>
        </p:nvSpPr>
        <p:spPr>
          <a:xfrm>
            <a:off x="304919" y="308114"/>
            <a:ext cx="2295012" cy="624177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AEAE82F4-7B53-411E-A9E2-1B9A43B90FF4}"/>
              </a:ext>
            </a:extLst>
          </p:cNvPr>
          <p:cNvSpPr/>
          <p:nvPr/>
        </p:nvSpPr>
        <p:spPr>
          <a:xfrm>
            <a:off x="304919" y="2289398"/>
            <a:ext cx="2295012" cy="84521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70BC541D-5358-4133-9576-1D86B1EBE8AB}"/>
              </a:ext>
            </a:extLst>
          </p:cNvPr>
          <p:cNvSpPr txBox="1"/>
          <p:nvPr/>
        </p:nvSpPr>
        <p:spPr>
          <a:xfrm>
            <a:off x="495743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Forming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72313F86-68CD-4B88-BE4B-64736C972F7D}"/>
              </a:ext>
            </a:extLst>
          </p:cNvPr>
          <p:cNvSpPr/>
          <p:nvPr/>
        </p:nvSpPr>
        <p:spPr>
          <a:xfrm>
            <a:off x="2626707" y="308114"/>
            <a:ext cx="2295012" cy="624177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A7E79291-AFDF-4922-AABA-1214AE8FBF98}"/>
              </a:ext>
            </a:extLst>
          </p:cNvPr>
          <p:cNvSpPr/>
          <p:nvPr/>
        </p:nvSpPr>
        <p:spPr>
          <a:xfrm>
            <a:off x="2626707" y="2289398"/>
            <a:ext cx="2295012" cy="84521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4E5DF53-7546-475E-B541-B770715A962E}"/>
              </a:ext>
            </a:extLst>
          </p:cNvPr>
          <p:cNvSpPr txBox="1"/>
          <p:nvPr/>
        </p:nvSpPr>
        <p:spPr>
          <a:xfrm>
            <a:off x="2817531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F710647-3AA0-4A97-97F0-8E825D1FB8BA}"/>
              </a:ext>
            </a:extLst>
          </p:cNvPr>
          <p:cNvSpPr/>
          <p:nvPr/>
        </p:nvSpPr>
        <p:spPr>
          <a:xfrm>
            <a:off x="2626707" y="4224364"/>
            <a:ext cx="2295011" cy="2325522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Conflict might occur.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compete for positions and different ideas.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leave.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sp>
        <p:nvSpPr>
          <p:cNvPr id="70" name="Oval 69">
            <a:extLst>
              <a:ext uri="{FF2B5EF4-FFF2-40B4-BE49-F238E27FC236}">
                <a16:creationId xmlns:a16="http://schemas.microsoft.com/office/drawing/2014/main" id="{4BC1DEA4-7385-442C-9F52-1818D1E9413F}"/>
              </a:ext>
            </a:extLst>
          </p:cNvPr>
          <p:cNvSpPr/>
          <p:nvPr/>
        </p:nvSpPr>
        <p:spPr>
          <a:xfrm>
            <a:off x="853561" y="764704"/>
            <a:ext cx="1197728" cy="119772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969B2923-8189-4229-9405-2F6DEEF96954}"/>
              </a:ext>
            </a:extLst>
          </p:cNvPr>
          <p:cNvSpPr/>
          <p:nvPr/>
        </p:nvSpPr>
        <p:spPr>
          <a:xfrm rot="18817656">
            <a:off x="1135212" y="858253"/>
            <a:ext cx="1046836" cy="469828"/>
          </a:xfrm>
          <a:custGeom>
            <a:avLst/>
            <a:gdLst>
              <a:gd name="connsiteX0" fmla="*/ 1378797 w 1378797"/>
              <a:gd name="connsiteY0" fmla="*/ 832810 h 946747"/>
              <a:gd name="connsiteX1" fmla="*/ 1266068 w 1378797"/>
              <a:gd name="connsiteY1" fmla="*/ 945539 h 946747"/>
              <a:gd name="connsiteX2" fmla="*/ 119926 w 1378797"/>
              <a:gd name="connsiteY2" fmla="*/ 945539 h 946747"/>
              <a:gd name="connsiteX3" fmla="*/ 113940 w 1378797"/>
              <a:gd name="connsiteY3" fmla="*/ 946747 h 946747"/>
              <a:gd name="connsiteX4" fmla="*/ 34228 w 1378797"/>
              <a:gd name="connsiteY4" fmla="*/ 913730 h 946747"/>
              <a:gd name="connsiteX5" fmla="*/ 33743 w 1378797"/>
              <a:gd name="connsiteY5" fmla="*/ 913011 h 946747"/>
              <a:gd name="connsiteX6" fmla="*/ 33017 w 1378797"/>
              <a:gd name="connsiteY6" fmla="*/ 912522 h 946747"/>
              <a:gd name="connsiteX7" fmla="*/ 0 w 1378797"/>
              <a:gd name="connsiteY7" fmla="*/ 832810 h 946747"/>
              <a:gd name="connsiteX8" fmla="*/ 1211 w 1378797"/>
              <a:gd name="connsiteY8" fmla="*/ 826814 h 946747"/>
              <a:gd name="connsiteX9" fmla="*/ 1211 w 1378797"/>
              <a:gd name="connsiteY9" fmla="*/ 112729 h 946747"/>
              <a:gd name="connsiteX10" fmla="*/ 113940 w 1378797"/>
              <a:gd name="connsiteY10" fmla="*/ 0 h 946747"/>
              <a:gd name="connsiteX11" fmla="*/ 226669 w 1378797"/>
              <a:gd name="connsiteY11" fmla="*/ 112729 h 946747"/>
              <a:gd name="connsiteX12" fmla="*/ 226669 w 1378797"/>
              <a:gd name="connsiteY12" fmla="*/ 720081 h 946747"/>
              <a:gd name="connsiteX13" fmla="*/ 1266068 w 1378797"/>
              <a:gd name="connsiteY13" fmla="*/ 720081 h 946747"/>
              <a:gd name="connsiteX14" fmla="*/ 1378797 w 1378797"/>
              <a:gd name="connsiteY14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266068 w 1378797"/>
              <a:gd name="connsiteY12" fmla="*/ 720081 h 946747"/>
              <a:gd name="connsiteX13" fmla="*/ 1378797 w 1378797"/>
              <a:gd name="connsiteY13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611766 w 1611766"/>
              <a:gd name="connsiteY0" fmla="*/ 946817 h 946817"/>
              <a:gd name="connsiteX1" fmla="*/ 119926 w 1611766"/>
              <a:gd name="connsiteY1" fmla="*/ 945539 h 946817"/>
              <a:gd name="connsiteX2" fmla="*/ 113940 w 1611766"/>
              <a:gd name="connsiteY2" fmla="*/ 946747 h 946817"/>
              <a:gd name="connsiteX3" fmla="*/ 34228 w 1611766"/>
              <a:gd name="connsiteY3" fmla="*/ 913730 h 946817"/>
              <a:gd name="connsiteX4" fmla="*/ 33743 w 1611766"/>
              <a:gd name="connsiteY4" fmla="*/ 913011 h 946817"/>
              <a:gd name="connsiteX5" fmla="*/ 33017 w 1611766"/>
              <a:gd name="connsiteY5" fmla="*/ 912522 h 946817"/>
              <a:gd name="connsiteX6" fmla="*/ 0 w 1611766"/>
              <a:gd name="connsiteY6" fmla="*/ 832810 h 946817"/>
              <a:gd name="connsiteX7" fmla="*/ 1211 w 1611766"/>
              <a:gd name="connsiteY7" fmla="*/ 826814 h 946817"/>
              <a:gd name="connsiteX8" fmla="*/ 1211 w 1611766"/>
              <a:gd name="connsiteY8" fmla="*/ 112729 h 946817"/>
              <a:gd name="connsiteX9" fmla="*/ 113940 w 1611766"/>
              <a:gd name="connsiteY9" fmla="*/ 0 h 946817"/>
              <a:gd name="connsiteX10" fmla="*/ 226669 w 1611766"/>
              <a:gd name="connsiteY10" fmla="*/ 112729 h 946817"/>
              <a:gd name="connsiteX11" fmla="*/ 226669 w 1611766"/>
              <a:gd name="connsiteY11" fmla="*/ 720081 h 946817"/>
              <a:gd name="connsiteX12" fmla="*/ 1611766 w 1611766"/>
              <a:gd name="connsiteY12" fmla="*/ 946817 h 946817"/>
              <a:gd name="connsiteX0" fmla="*/ 2239892 w 2239892"/>
              <a:gd name="connsiteY0" fmla="*/ 1005281 h 1005282"/>
              <a:gd name="connsiteX1" fmla="*/ 119926 w 2239892"/>
              <a:gd name="connsiteY1" fmla="*/ 945539 h 1005282"/>
              <a:gd name="connsiteX2" fmla="*/ 113940 w 2239892"/>
              <a:gd name="connsiteY2" fmla="*/ 946747 h 1005282"/>
              <a:gd name="connsiteX3" fmla="*/ 34228 w 2239892"/>
              <a:gd name="connsiteY3" fmla="*/ 913730 h 1005282"/>
              <a:gd name="connsiteX4" fmla="*/ 33743 w 2239892"/>
              <a:gd name="connsiteY4" fmla="*/ 913011 h 1005282"/>
              <a:gd name="connsiteX5" fmla="*/ 33017 w 2239892"/>
              <a:gd name="connsiteY5" fmla="*/ 912522 h 1005282"/>
              <a:gd name="connsiteX6" fmla="*/ 0 w 2239892"/>
              <a:gd name="connsiteY6" fmla="*/ 832810 h 1005282"/>
              <a:gd name="connsiteX7" fmla="*/ 1211 w 2239892"/>
              <a:gd name="connsiteY7" fmla="*/ 826814 h 1005282"/>
              <a:gd name="connsiteX8" fmla="*/ 1211 w 2239892"/>
              <a:gd name="connsiteY8" fmla="*/ 112729 h 1005282"/>
              <a:gd name="connsiteX9" fmla="*/ 113940 w 2239892"/>
              <a:gd name="connsiteY9" fmla="*/ 0 h 1005282"/>
              <a:gd name="connsiteX10" fmla="*/ 226669 w 2239892"/>
              <a:gd name="connsiteY10" fmla="*/ 112729 h 1005282"/>
              <a:gd name="connsiteX11" fmla="*/ 226669 w 2239892"/>
              <a:gd name="connsiteY11" fmla="*/ 720081 h 1005282"/>
              <a:gd name="connsiteX12" fmla="*/ 2239892 w 2239892"/>
              <a:gd name="connsiteY12" fmla="*/ 1005281 h 1005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9892" h="1005282">
                <a:moveTo>
                  <a:pt x="2239892" y="1005281"/>
                </a:moveTo>
                <a:lnTo>
                  <a:pt x="119926" y="945539"/>
                </a:lnTo>
                <a:lnTo>
                  <a:pt x="113940" y="946747"/>
                </a:lnTo>
                <a:cubicBezTo>
                  <a:pt x="82810" y="946747"/>
                  <a:pt x="54628" y="934130"/>
                  <a:pt x="34228" y="913730"/>
                </a:cubicBezTo>
                <a:lnTo>
                  <a:pt x="33743" y="913011"/>
                </a:lnTo>
                <a:lnTo>
                  <a:pt x="33017" y="912522"/>
                </a:lnTo>
                <a:cubicBezTo>
                  <a:pt x="12618" y="892122"/>
                  <a:pt x="0" y="863939"/>
                  <a:pt x="0" y="832810"/>
                </a:cubicBezTo>
                <a:lnTo>
                  <a:pt x="1211" y="826814"/>
                </a:lnTo>
                <a:lnTo>
                  <a:pt x="1211" y="112729"/>
                </a:lnTo>
                <a:cubicBezTo>
                  <a:pt x="1211" y="50470"/>
                  <a:pt x="51681" y="0"/>
                  <a:pt x="113940" y="0"/>
                </a:cubicBezTo>
                <a:cubicBezTo>
                  <a:pt x="176199" y="0"/>
                  <a:pt x="226669" y="50470"/>
                  <a:pt x="226669" y="112729"/>
                </a:cubicBezTo>
                <a:lnTo>
                  <a:pt x="226669" y="720081"/>
                </a:lnTo>
                <a:lnTo>
                  <a:pt x="2239892" y="10052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sp>
        <p:nvSpPr>
          <p:cNvPr id="76" name="Oval 75">
            <a:extLst>
              <a:ext uri="{FF2B5EF4-FFF2-40B4-BE49-F238E27FC236}">
                <a16:creationId xmlns:a16="http://schemas.microsoft.com/office/drawing/2014/main" id="{946CF45D-1A1B-4BC3-93DA-9B3023940887}"/>
              </a:ext>
            </a:extLst>
          </p:cNvPr>
          <p:cNvSpPr/>
          <p:nvPr/>
        </p:nvSpPr>
        <p:spPr>
          <a:xfrm>
            <a:off x="3175349" y="764704"/>
            <a:ext cx="1197728" cy="1197728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9" name="Freeform: Shape 78">
            <a:extLst>
              <a:ext uri="{FF2B5EF4-FFF2-40B4-BE49-F238E27FC236}">
                <a16:creationId xmlns:a16="http://schemas.microsoft.com/office/drawing/2014/main" id="{04FAE1A0-1AD5-4831-A05A-FF43AD797AC1}"/>
              </a:ext>
            </a:extLst>
          </p:cNvPr>
          <p:cNvSpPr/>
          <p:nvPr/>
        </p:nvSpPr>
        <p:spPr>
          <a:xfrm rot="18817656">
            <a:off x="3457000" y="858253"/>
            <a:ext cx="1046836" cy="469828"/>
          </a:xfrm>
          <a:custGeom>
            <a:avLst/>
            <a:gdLst>
              <a:gd name="connsiteX0" fmla="*/ 1378797 w 1378797"/>
              <a:gd name="connsiteY0" fmla="*/ 832810 h 946747"/>
              <a:gd name="connsiteX1" fmla="*/ 1266068 w 1378797"/>
              <a:gd name="connsiteY1" fmla="*/ 945539 h 946747"/>
              <a:gd name="connsiteX2" fmla="*/ 119926 w 1378797"/>
              <a:gd name="connsiteY2" fmla="*/ 945539 h 946747"/>
              <a:gd name="connsiteX3" fmla="*/ 113940 w 1378797"/>
              <a:gd name="connsiteY3" fmla="*/ 946747 h 946747"/>
              <a:gd name="connsiteX4" fmla="*/ 34228 w 1378797"/>
              <a:gd name="connsiteY4" fmla="*/ 913730 h 946747"/>
              <a:gd name="connsiteX5" fmla="*/ 33743 w 1378797"/>
              <a:gd name="connsiteY5" fmla="*/ 913011 h 946747"/>
              <a:gd name="connsiteX6" fmla="*/ 33017 w 1378797"/>
              <a:gd name="connsiteY6" fmla="*/ 912522 h 946747"/>
              <a:gd name="connsiteX7" fmla="*/ 0 w 1378797"/>
              <a:gd name="connsiteY7" fmla="*/ 832810 h 946747"/>
              <a:gd name="connsiteX8" fmla="*/ 1211 w 1378797"/>
              <a:gd name="connsiteY8" fmla="*/ 826814 h 946747"/>
              <a:gd name="connsiteX9" fmla="*/ 1211 w 1378797"/>
              <a:gd name="connsiteY9" fmla="*/ 112729 h 946747"/>
              <a:gd name="connsiteX10" fmla="*/ 113940 w 1378797"/>
              <a:gd name="connsiteY10" fmla="*/ 0 h 946747"/>
              <a:gd name="connsiteX11" fmla="*/ 226669 w 1378797"/>
              <a:gd name="connsiteY11" fmla="*/ 112729 h 946747"/>
              <a:gd name="connsiteX12" fmla="*/ 226669 w 1378797"/>
              <a:gd name="connsiteY12" fmla="*/ 720081 h 946747"/>
              <a:gd name="connsiteX13" fmla="*/ 1266068 w 1378797"/>
              <a:gd name="connsiteY13" fmla="*/ 720081 h 946747"/>
              <a:gd name="connsiteX14" fmla="*/ 1378797 w 1378797"/>
              <a:gd name="connsiteY14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266068 w 1378797"/>
              <a:gd name="connsiteY12" fmla="*/ 720081 h 946747"/>
              <a:gd name="connsiteX13" fmla="*/ 1378797 w 1378797"/>
              <a:gd name="connsiteY13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611766 w 1611766"/>
              <a:gd name="connsiteY0" fmla="*/ 946817 h 946817"/>
              <a:gd name="connsiteX1" fmla="*/ 119926 w 1611766"/>
              <a:gd name="connsiteY1" fmla="*/ 945539 h 946817"/>
              <a:gd name="connsiteX2" fmla="*/ 113940 w 1611766"/>
              <a:gd name="connsiteY2" fmla="*/ 946747 h 946817"/>
              <a:gd name="connsiteX3" fmla="*/ 34228 w 1611766"/>
              <a:gd name="connsiteY3" fmla="*/ 913730 h 946817"/>
              <a:gd name="connsiteX4" fmla="*/ 33743 w 1611766"/>
              <a:gd name="connsiteY4" fmla="*/ 913011 h 946817"/>
              <a:gd name="connsiteX5" fmla="*/ 33017 w 1611766"/>
              <a:gd name="connsiteY5" fmla="*/ 912522 h 946817"/>
              <a:gd name="connsiteX6" fmla="*/ 0 w 1611766"/>
              <a:gd name="connsiteY6" fmla="*/ 832810 h 946817"/>
              <a:gd name="connsiteX7" fmla="*/ 1211 w 1611766"/>
              <a:gd name="connsiteY7" fmla="*/ 826814 h 946817"/>
              <a:gd name="connsiteX8" fmla="*/ 1211 w 1611766"/>
              <a:gd name="connsiteY8" fmla="*/ 112729 h 946817"/>
              <a:gd name="connsiteX9" fmla="*/ 113940 w 1611766"/>
              <a:gd name="connsiteY9" fmla="*/ 0 h 946817"/>
              <a:gd name="connsiteX10" fmla="*/ 226669 w 1611766"/>
              <a:gd name="connsiteY10" fmla="*/ 112729 h 946817"/>
              <a:gd name="connsiteX11" fmla="*/ 226669 w 1611766"/>
              <a:gd name="connsiteY11" fmla="*/ 720081 h 946817"/>
              <a:gd name="connsiteX12" fmla="*/ 1611766 w 1611766"/>
              <a:gd name="connsiteY12" fmla="*/ 946817 h 946817"/>
              <a:gd name="connsiteX0" fmla="*/ 2239892 w 2239892"/>
              <a:gd name="connsiteY0" fmla="*/ 1005281 h 1005282"/>
              <a:gd name="connsiteX1" fmla="*/ 119926 w 2239892"/>
              <a:gd name="connsiteY1" fmla="*/ 945539 h 1005282"/>
              <a:gd name="connsiteX2" fmla="*/ 113940 w 2239892"/>
              <a:gd name="connsiteY2" fmla="*/ 946747 h 1005282"/>
              <a:gd name="connsiteX3" fmla="*/ 34228 w 2239892"/>
              <a:gd name="connsiteY3" fmla="*/ 913730 h 1005282"/>
              <a:gd name="connsiteX4" fmla="*/ 33743 w 2239892"/>
              <a:gd name="connsiteY4" fmla="*/ 913011 h 1005282"/>
              <a:gd name="connsiteX5" fmla="*/ 33017 w 2239892"/>
              <a:gd name="connsiteY5" fmla="*/ 912522 h 1005282"/>
              <a:gd name="connsiteX6" fmla="*/ 0 w 2239892"/>
              <a:gd name="connsiteY6" fmla="*/ 832810 h 1005282"/>
              <a:gd name="connsiteX7" fmla="*/ 1211 w 2239892"/>
              <a:gd name="connsiteY7" fmla="*/ 826814 h 1005282"/>
              <a:gd name="connsiteX8" fmla="*/ 1211 w 2239892"/>
              <a:gd name="connsiteY8" fmla="*/ 112729 h 1005282"/>
              <a:gd name="connsiteX9" fmla="*/ 113940 w 2239892"/>
              <a:gd name="connsiteY9" fmla="*/ 0 h 1005282"/>
              <a:gd name="connsiteX10" fmla="*/ 226669 w 2239892"/>
              <a:gd name="connsiteY10" fmla="*/ 112729 h 1005282"/>
              <a:gd name="connsiteX11" fmla="*/ 226669 w 2239892"/>
              <a:gd name="connsiteY11" fmla="*/ 720081 h 1005282"/>
              <a:gd name="connsiteX12" fmla="*/ 2239892 w 2239892"/>
              <a:gd name="connsiteY12" fmla="*/ 1005281 h 1005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9892" h="1005282">
                <a:moveTo>
                  <a:pt x="2239892" y="1005281"/>
                </a:moveTo>
                <a:lnTo>
                  <a:pt x="119926" y="945539"/>
                </a:lnTo>
                <a:lnTo>
                  <a:pt x="113940" y="946747"/>
                </a:lnTo>
                <a:cubicBezTo>
                  <a:pt x="82810" y="946747"/>
                  <a:pt x="54628" y="934130"/>
                  <a:pt x="34228" y="913730"/>
                </a:cubicBezTo>
                <a:lnTo>
                  <a:pt x="33743" y="913011"/>
                </a:lnTo>
                <a:lnTo>
                  <a:pt x="33017" y="912522"/>
                </a:lnTo>
                <a:cubicBezTo>
                  <a:pt x="12618" y="892122"/>
                  <a:pt x="0" y="863939"/>
                  <a:pt x="0" y="832810"/>
                </a:cubicBezTo>
                <a:lnTo>
                  <a:pt x="1211" y="826814"/>
                </a:lnTo>
                <a:lnTo>
                  <a:pt x="1211" y="112729"/>
                </a:lnTo>
                <a:cubicBezTo>
                  <a:pt x="1211" y="50470"/>
                  <a:pt x="51681" y="0"/>
                  <a:pt x="113940" y="0"/>
                </a:cubicBezTo>
                <a:cubicBezTo>
                  <a:pt x="176199" y="0"/>
                  <a:pt x="226669" y="50470"/>
                  <a:pt x="226669" y="112729"/>
                </a:cubicBezTo>
                <a:lnTo>
                  <a:pt x="226669" y="720081"/>
                </a:lnTo>
                <a:lnTo>
                  <a:pt x="2239892" y="10052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grpSp>
        <p:nvGrpSpPr>
          <p:cNvPr id="89" name="Group 88">
            <a:extLst>
              <a:ext uri="{FF2B5EF4-FFF2-40B4-BE49-F238E27FC236}">
                <a16:creationId xmlns:a16="http://schemas.microsoft.com/office/drawing/2014/main" id="{2E88CAA9-2DE2-4FA5-8A95-DECC64422EB5}"/>
              </a:ext>
            </a:extLst>
          </p:cNvPr>
          <p:cNvGrpSpPr/>
          <p:nvPr/>
        </p:nvGrpSpPr>
        <p:grpSpPr>
          <a:xfrm>
            <a:off x="1052377" y="3465004"/>
            <a:ext cx="800099" cy="591260"/>
            <a:chOff x="12560274" y="1151473"/>
            <a:chExt cx="800099" cy="591260"/>
          </a:xfrm>
          <a:solidFill>
            <a:schemeClr val="bg1"/>
          </a:solidFill>
        </p:grpSpPr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509CD7F-F682-4925-A829-670CF6492D87}"/>
                </a:ext>
              </a:extLst>
            </p:cNvPr>
            <p:cNvSpPr/>
            <p:nvPr/>
          </p:nvSpPr>
          <p:spPr>
            <a:xfrm>
              <a:off x="12740534" y="1151473"/>
              <a:ext cx="591292" cy="591260"/>
            </a:xfrm>
            <a:custGeom>
              <a:avLst/>
              <a:gdLst>
                <a:gd name="connsiteX0" fmla="*/ 473688 w 591292"/>
                <a:gd name="connsiteY0" fmla="*/ 396811 h 591260"/>
                <a:gd name="connsiteX1" fmla="*/ 409108 w 591292"/>
                <a:gd name="connsiteY1" fmla="*/ 395630 h 591260"/>
                <a:gd name="connsiteX2" fmla="*/ 380476 w 591292"/>
                <a:gd name="connsiteY2" fmla="*/ 367008 h 591260"/>
                <a:gd name="connsiteX3" fmla="*/ 367008 w 591292"/>
                <a:gd name="connsiteY3" fmla="*/ 57562 h 591260"/>
                <a:gd name="connsiteX4" fmla="*/ 57562 w 591292"/>
                <a:gd name="connsiteY4" fmla="*/ 71031 h 591260"/>
                <a:gd name="connsiteX5" fmla="*/ 71031 w 591292"/>
                <a:gd name="connsiteY5" fmla="*/ 380476 h 591260"/>
                <a:gd name="connsiteX6" fmla="*/ 367008 w 591292"/>
                <a:gd name="connsiteY6" fmla="*/ 380476 h 591260"/>
                <a:gd name="connsiteX7" fmla="*/ 395583 w 591292"/>
                <a:gd name="connsiteY7" fmla="*/ 409051 h 591260"/>
                <a:gd name="connsiteX8" fmla="*/ 384467 w 591292"/>
                <a:gd name="connsiteY8" fmla="*/ 437778 h 591260"/>
                <a:gd name="connsiteX9" fmla="*/ 396783 w 591292"/>
                <a:gd name="connsiteY9" fmla="*/ 473469 h 591260"/>
                <a:gd name="connsiteX10" fmla="*/ 501824 w 591292"/>
                <a:gd name="connsiteY10" fmla="*/ 578682 h 591260"/>
                <a:gd name="connsiteX11" fmla="*/ 533228 w 591292"/>
                <a:gd name="connsiteY11" fmla="*/ 591255 h 591260"/>
                <a:gd name="connsiteX12" fmla="*/ 591026 w 591292"/>
                <a:gd name="connsiteY12" fmla="*/ 537753 h 591260"/>
                <a:gd name="connsiteX13" fmla="*/ 578710 w 591292"/>
                <a:gd name="connsiteY13" fmla="*/ 502053 h 591260"/>
                <a:gd name="connsiteX14" fmla="*/ 78248 w 591292"/>
                <a:gd name="connsiteY14" fmla="*/ 360616 h 591260"/>
                <a:gd name="connsiteX15" fmla="*/ 78251 w 591292"/>
                <a:gd name="connsiteY15" fmla="*/ 78251 h 591260"/>
                <a:gd name="connsiteX16" fmla="*/ 360616 w 591292"/>
                <a:gd name="connsiteY16" fmla="*/ 78252 h 591260"/>
                <a:gd name="connsiteX17" fmla="*/ 360616 w 591292"/>
                <a:gd name="connsiteY17" fmla="*/ 360616 h 591260"/>
                <a:gd name="connsiteX18" fmla="*/ 80156 w 591292"/>
                <a:gd name="connsiteY18" fmla="*/ 362515 h 591260"/>
                <a:gd name="connsiteX19" fmla="*/ 78248 w 591292"/>
                <a:gd name="connsiteY19" fmla="*/ 360607 h 591260"/>
                <a:gd name="connsiteX20" fmla="*/ 560213 w 591292"/>
                <a:gd name="connsiteY20" fmla="*/ 560318 h 591260"/>
                <a:gd name="connsiteX21" fmla="*/ 515312 w 591292"/>
                <a:gd name="connsiteY21" fmla="*/ 565232 h 591260"/>
                <a:gd name="connsiteX22" fmla="*/ 410289 w 591292"/>
                <a:gd name="connsiteY22" fmla="*/ 460019 h 591260"/>
                <a:gd name="connsiteX23" fmla="*/ 403469 w 591292"/>
                <a:gd name="connsiteY23" fmla="*/ 439426 h 591260"/>
                <a:gd name="connsiteX24" fmla="*/ 415309 w 591292"/>
                <a:gd name="connsiteY24" fmla="*/ 415176 h 591260"/>
                <a:gd name="connsiteX25" fmla="*/ 442255 w 591292"/>
                <a:gd name="connsiteY25" fmla="*/ 403260 h 591260"/>
                <a:gd name="connsiteX26" fmla="*/ 460200 w 591292"/>
                <a:gd name="connsiteY26" fmla="*/ 410280 h 591260"/>
                <a:gd name="connsiteX27" fmla="*/ 565223 w 591292"/>
                <a:gd name="connsiteY27" fmla="*/ 515464 h 591260"/>
                <a:gd name="connsiteX28" fmla="*/ 572043 w 591292"/>
                <a:gd name="connsiteY28" fmla="*/ 536067 h 591260"/>
                <a:gd name="connsiteX29" fmla="*/ 560203 w 591292"/>
                <a:gd name="connsiteY29" fmla="*/ 560308 h 591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91292" h="591260">
                  <a:moveTo>
                    <a:pt x="473688" y="396811"/>
                  </a:moveTo>
                  <a:cubicBezTo>
                    <a:pt x="455382" y="380586"/>
                    <a:pt x="427994" y="380084"/>
                    <a:pt x="409108" y="395630"/>
                  </a:cubicBezTo>
                  <a:lnTo>
                    <a:pt x="380476" y="367008"/>
                  </a:lnTo>
                  <a:cubicBezTo>
                    <a:pt x="462208" y="277837"/>
                    <a:pt x="456178" y="139294"/>
                    <a:pt x="367008" y="57562"/>
                  </a:cubicBezTo>
                  <a:cubicBezTo>
                    <a:pt x="277837" y="-24169"/>
                    <a:pt x="139294" y="-18140"/>
                    <a:pt x="57562" y="71031"/>
                  </a:cubicBezTo>
                  <a:cubicBezTo>
                    <a:pt x="-24169" y="160201"/>
                    <a:pt x="-18140" y="298744"/>
                    <a:pt x="71031" y="380476"/>
                  </a:cubicBezTo>
                  <a:cubicBezTo>
                    <a:pt x="154764" y="457225"/>
                    <a:pt x="283274" y="457225"/>
                    <a:pt x="367008" y="380476"/>
                  </a:cubicBezTo>
                  <a:lnTo>
                    <a:pt x="395583" y="409051"/>
                  </a:lnTo>
                  <a:cubicBezTo>
                    <a:pt x="389310" y="417424"/>
                    <a:pt x="385464" y="427364"/>
                    <a:pt x="384467" y="437778"/>
                  </a:cubicBezTo>
                  <a:cubicBezTo>
                    <a:pt x="383014" y="450920"/>
                    <a:pt x="387535" y="464020"/>
                    <a:pt x="396783" y="473469"/>
                  </a:cubicBezTo>
                  <a:lnTo>
                    <a:pt x="501824" y="578682"/>
                  </a:lnTo>
                  <a:cubicBezTo>
                    <a:pt x="510184" y="586913"/>
                    <a:pt x="521498" y="591443"/>
                    <a:pt x="533228" y="591255"/>
                  </a:cubicBezTo>
                  <a:cubicBezTo>
                    <a:pt x="563140" y="590328"/>
                    <a:pt x="587796" y="567504"/>
                    <a:pt x="591026" y="537753"/>
                  </a:cubicBezTo>
                  <a:cubicBezTo>
                    <a:pt x="592476" y="524609"/>
                    <a:pt x="587956" y="511508"/>
                    <a:pt x="578710" y="502053"/>
                  </a:cubicBezTo>
                  <a:close/>
                  <a:moveTo>
                    <a:pt x="78248" y="360616"/>
                  </a:moveTo>
                  <a:cubicBezTo>
                    <a:pt x="275" y="282643"/>
                    <a:pt x="276" y="156223"/>
                    <a:pt x="78251" y="78251"/>
                  </a:cubicBezTo>
                  <a:cubicBezTo>
                    <a:pt x="156224" y="278"/>
                    <a:pt x="282644" y="279"/>
                    <a:pt x="360616" y="78252"/>
                  </a:cubicBezTo>
                  <a:cubicBezTo>
                    <a:pt x="438588" y="156226"/>
                    <a:pt x="438588" y="282644"/>
                    <a:pt x="360616" y="360616"/>
                  </a:cubicBezTo>
                  <a:cubicBezTo>
                    <a:pt x="283693" y="438588"/>
                    <a:pt x="158127" y="439438"/>
                    <a:pt x="80156" y="362515"/>
                  </a:cubicBezTo>
                  <a:cubicBezTo>
                    <a:pt x="79516" y="361883"/>
                    <a:pt x="78879" y="361247"/>
                    <a:pt x="78248" y="360607"/>
                  </a:cubicBezTo>
                  <a:close/>
                  <a:moveTo>
                    <a:pt x="560213" y="560318"/>
                  </a:moveTo>
                  <a:cubicBezTo>
                    <a:pt x="546449" y="574043"/>
                    <a:pt x="526304" y="576253"/>
                    <a:pt x="515312" y="565232"/>
                  </a:cubicBezTo>
                  <a:lnTo>
                    <a:pt x="410289" y="460019"/>
                  </a:lnTo>
                  <a:cubicBezTo>
                    <a:pt x="405052" y="454520"/>
                    <a:pt x="402550" y="446965"/>
                    <a:pt x="403469" y="439426"/>
                  </a:cubicBezTo>
                  <a:cubicBezTo>
                    <a:pt x="404445" y="430203"/>
                    <a:pt x="408637" y="421617"/>
                    <a:pt x="415309" y="415176"/>
                  </a:cubicBezTo>
                  <a:cubicBezTo>
                    <a:pt x="422391" y="407837"/>
                    <a:pt x="432061" y="403561"/>
                    <a:pt x="442255" y="403260"/>
                  </a:cubicBezTo>
                  <a:cubicBezTo>
                    <a:pt x="448937" y="403092"/>
                    <a:pt x="455405" y="405622"/>
                    <a:pt x="460200" y="410280"/>
                  </a:cubicBezTo>
                  <a:lnTo>
                    <a:pt x="565223" y="515464"/>
                  </a:lnTo>
                  <a:cubicBezTo>
                    <a:pt x="570464" y="520966"/>
                    <a:pt x="572967" y="528525"/>
                    <a:pt x="572043" y="536067"/>
                  </a:cubicBezTo>
                  <a:cubicBezTo>
                    <a:pt x="571071" y="545289"/>
                    <a:pt x="566879" y="553872"/>
                    <a:pt x="560203" y="56030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8DB6FCA9-DEAF-4437-9ED6-A2E06EF2F9FD}"/>
                </a:ext>
              </a:extLst>
            </p:cNvPr>
            <p:cNvSpPr/>
            <p:nvPr/>
          </p:nvSpPr>
          <p:spPr>
            <a:xfrm>
              <a:off x="12865074" y="1237903"/>
              <a:ext cx="190500" cy="190500"/>
            </a:xfrm>
            <a:custGeom>
              <a:avLst/>
              <a:gdLst>
                <a:gd name="connsiteX0" fmla="*/ 95250 w 190500"/>
                <a:gd name="connsiteY0" fmla="*/ 190500 h 190500"/>
                <a:gd name="connsiteX1" fmla="*/ 190500 w 190500"/>
                <a:gd name="connsiteY1" fmla="*/ 95250 h 190500"/>
                <a:gd name="connsiteX2" fmla="*/ 95250 w 190500"/>
                <a:gd name="connsiteY2" fmla="*/ 0 h 190500"/>
                <a:gd name="connsiteX3" fmla="*/ 0 w 190500"/>
                <a:gd name="connsiteY3" fmla="*/ 95250 h 190500"/>
                <a:gd name="connsiteX4" fmla="*/ 95250 w 190500"/>
                <a:gd name="connsiteY4" fmla="*/ 190500 h 190500"/>
                <a:gd name="connsiteX5" fmla="*/ 95250 w 190500"/>
                <a:gd name="connsiteY5" fmla="*/ 19050 h 190500"/>
                <a:gd name="connsiteX6" fmla="*/ 171450 w 190500"/>
                <a:gd name="connsiteY6" fmla="*/ 95250 h 190500"/>
                <a:gd name="connsiteX7" fmla="*/ 95250 w 190500"/>
                <a:gd name="connsiteY7" fmla="*/ 171450 h 190500"/>
                <a:gd name="connsiteX8" fmla="*/ 19050 w 190500"/>
                <a:gd name="connsiteY8" fmla="*/ 95250 h 190500"/>
                <a:gd name="connsiteX9" fmla="*/ 95250 w 190500"/>
                <a:gd name="connsiteY9" fmla="*/ 19050 h 190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00" h="190500">
                  <a:moveTo>
                    <a:pt x="95250" y="190500"/>
                  </a:moveTo>
                  <a:cubicBezTo>
                    <a:pt x="147855" y="190500"/>
                    <a:pt x="190500" y="147855"/>
                    <a:pt x="190500" y="95250"/>
                  </a:cubicBezTo>
                  <a:cubicBezTo>
                    <a:pt x="190500" y="42645"/>
                    <a:pt x="147855" y="0"/>
                    <a:pt x="95250" y="0"/>
                  </a:cubicBezTo>
                  <a:cubicBezTo>
                    <a:pt x="42645" y="0"/>
                    <a:pt x="0" y="42645"/>
                    <a:pt x="0" y="95250"/>
                  </a:cubicBezTo>
                  <a:cubicBezTo>
                    <a:pt x="0" y="147855"/>
                    <a:pt x="42645" y="190500"/>
                    <a:pt x="95250" y="190500"/>
                  </a:cubicBezTo>
                  <a:close/>
                  <a:moveTo>
                    <a:pt x="95250" y="19050"/>
                  </a:moveTo>
                  <a:cubicBezTo>
                    <a:pt x="137334" y="19050"/>
                    <a:pt x="171450" y="53166"/>
                    <a:pt x="171450" y="95250"/>
                  </a:cubicBezTo>
                  <a:cubicBezTo>
                    <a:pt x="171450" y="137334"/>
                    <a:pt x="137334" y="171450"/>
                    <a:pt x="95250" y="171450"/>
                  </a:cubicBezTo>
                  <a:cubicBezTo>
                    <a:pt x="53166" y="171450"/>
                    <a:pt x="19050" y="137334"/>
                    <a:pt x="19050" y="95250"/>
                  </a:cubicBezTo>
                  <a:cubicBezTo>
                    <a:pt x="19087" y="53181"/>
                    <a:pt x="53181" y="19087"/>
                    <a:pt x="95250" y="19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79DDBB76-1079-4D57-B25D-953D8218D2CC}"/>
                </a:ext>
              </a:extLst>
            </p:cNvPr>
            <p:cNvSpPr/>
            <p:nvPr/>
          </p:nvSpPr>
          <p:spPr>
            <a:xfrm>
              <a:off x="12818401" y="1447453"/>
              <a:ext cx="283845" cy="50272"/>
            </a:xfrm>
            <a:custGeom>
              <a:avLst/>
              <a:gdLst>
                <a:gd name="connsiteX0" fmla="*/ 227171 w 283845"/>
                <a:gd name="connsiteY0" fmla="*/ 12906 h 50272"/>
                <a:gd name="connsiteX1" fmla="*/ 141923 w 283845"/>
                <a:gd name="connsiteY1" fmla="*/ 0 h 50272"/>
                <a:gd name="connsiteX2" fmla="*/ 0 w 283845"/>
                <a:gd name="connsiteY2" fmla="*/ 35452 h 50272"/>
                <a:gd name="connsiteX3" fmla="*/ 13040 w 283845"/>
                <a:gd name="connsiteY3" fmla="*/ 50273 h 50272"/>
                <a:gd name="connsiteX4" fmla="*/ 141923 w 283845"/>
                <a:gd name="connsiteY4" fmla="*/ 19050 h 50272"/>
                <a:gd name="connsiteX5" fmla="*/ 221818 w 283845"/>
                <a:gd name="connsiteY5" fmla="*/ 31185 h 50272"/>
                <a:gd name="connsiteX6" fmla="*/ 270853 w 283845"/>
                <a:gd name="connsiteY6" fmla="*/ 49416 h 50272"/>
                <a:gd name="connsiteX7" fmla="*/ 283845 w 283845"/>
                <a:gd name="connsiteY7" fmla="*/ 34519 h 50272"/>
                <a:gd name="connsiteX8" fmla="*/ 227171 w 283845"/>
                <a:gd name="connsiteY8" fmla="*/ 12906 h 50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3845" h="50272">
                  <a:moveTo>
                    <a:pt x="227171" y="12906"/>
                  </a:moveTo>
                  <a:cubicBezTo>
                    <a:pt x="199549" y="4418"/>
                    <a:pt x="170820" y="69"/>
                    <a:pt x="141923" y="0"/>
                  </a:cubicBezTo>
                  <a:cubicBezTo>
                    <a:pt x="92528" y="821"/>
                    <a:pt x="43979" y="12949"/>
                    <a:pt x="0" y="35452"/>
                  </a:cubicBezTo>
                  <a:cubicBezTo>
                    <a:pt x="4078" y="40622"/>
                    <a:pt x="8431" y="45569"/>
                    <a:pt x="13040" y="50273"/>
                  </a:cubicBezTo>
                  <a:cubicBezTo>
                    <a:pt x="53169" y="30477"/>
                    <a:pt x="97184" y="19814"/>
                    <a:pt x="141923" y="19050"/>
                  </a:cubicBezTo>
                  <a:cubicBezTo>
                    <a:pt x="169008" y="19128"/>
                    <a:pt x="195931" y="23218"/>
                    <a:pt x="221818" y="31185"/>
                  </a:cubicBezTo>
                  <a:cubicBezTo>
                    <a:pt x="238621" y="35949"/>
                    <a:pt x="255019" y="42045"/>
                    <a:pt x="270853" y="49416"/>
                  </a:cubicBezTo>
                  <a:cubicBezTo>
                    <a:pt x="275451" y="44689"/>
                    <a:pt x="279787" y="39716"/>
                    <a:pt x="283845" y="34519"/>
                  </a:cubicBezTo>
                  <a:cubicBezTo>
                    <a:pt x="265634" y="25643"/>
                    <a:pt x="246668" y="18411"/>
                    <a:pt x="227171" y="129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1E05C61B-F0A3-48CF-9331-517ADD1D4DDC}"/>
                </a:ext>
              </a:extLst>
            </p:cNvPr>
            <p:cNvSpPr/>
            <p:nvPr/>
          </p:nvSpPr>
          <p:spPr>
            <a:xfrm>
              <a:off x="13138441" y="1183001"/>
              <a:ext cx="136693" cy="169735"/>
            </a:xfrm>
            <a:custGeom>
              <a:avLst/>
              <a:gdLst>
                <a:gd name="connsiteX0" fmla="*/ 50483 w 136693"/>
                <a:gd name="connsiteY0" fmla="*/ 19154 h 169735"/>
                <a:gd name="connsiteX1" fmla="*/ 116889 w 136693"/>
                <a:gd name="connsiteY1" fmla="*/ 86096 h 169735"/>
                <a:gd name="connsiteX2" fmla="*/ 66037 w 136693"/>
                <a:gd name="connsiteY2" fmla="*/ 150599 h 169735"/>
                <a:gd name="connsiteX3" fmla="*/ 68094 w 136693"/>
                <a:gd name="connsiteY3" fmla="*/ 169735 h 169735"/>
                <a:gd name="connsiteX4" fmla="*/ 134945 w 136693"/>
                <a:gd name="connsiteY4" fmla="*/ 68599 h 169735"/>
                <a:gd name="connsiteX5" fmla="*/ 33809 w 136693"/>
                <a:gd name="connsiteY5" fmla="*/ 1748 h 169735"/>
                <a:gd name="connsiteX6" fmla="*/ 0 w 136693"/>
                <a:gd name="connsiteY6" fmla="*/ 16802 h 169735"/>
                <a:gd name="connsiteX7" fmla="*/ 12706 w 136693"/>
                <a:gd name="connsiteY7" fmla="*/ 30994 h 169735"/>
                <a:gd name="connsiteX8" fmla="*/ 50483 w 136693"/>
                <a:gd name="connsiteY8" fmla="*/ 19154 h 169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6693" h="169735">
                  <a:moveTo>
                    <a:pt x="50483" y="19154"/>
                  </a:moveTo>
                  <a:cubicBezTo>
                    <a:pt x="87306" y="19302"/>
                    <a:pt x="117037" y="49273"/>
                    <a:pt x="116889" y="86096"/>
                  </a:cubicBezTo>
                  <a:cubicBezTo>
                    <a:pt x="116766" y="116726"/>
                    <a:pt x="95791" y="143331"/>
                    <a:pt x="66037" y="150599"/>
                  </a:cubicBezTo>
                  <a:cubicBezTo>
                    <a:pt x="66989" y="156915"/>
                    <a:pt x="67628" y="163306"/>
                    <a:pt x="68094" y="169735"/>
                  </a:cubicBezTo>
                  <a:cubicBezTo>
                    <a:pt x="114483" y="160267"/>
                    <a:pt x="144412" y="114987"/>
                    <a:pt x="134945" y="68599"/>
                  </a:cubicBezTo>
                  <a:cubicBezTo>
                    <a:pt x="125478" y="22211"/>
                    <a:pt x="80198" y="-7719"/>
                    <a:pt x="33809" y="1748"/>
                  </a:cubicBezTo>
                  <a:cubicBezTo>
                    <a:pt x="21578" y="4245"/>
                    <a:pt x="10039" y="9382"/>
                    <a:pt x="0" y="16802"/>
                  </a:cubicBezTo>
                  <a:cubicBezTo>
                    <a:pt x="4420" y="21402"/>
                    <a:pt x="8687" y="26117"/>
                    <a:pt x="12706" y="30994"/>
                  </a:cubicBezTo>
                  <a:cubicBezTo>
                    <a:pt x="23792" y="23278"/>
                    <a:pt x="36976" y="19146"/>
                    <a:pt x="50483" y="191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C8685B34-6221-4113-BA8D-AFECE98072EE}"/>
                </a:ext>
              </a:extLst>
            </p:cNvPr>
            <p:cNvSpPr/>
            <p:nvPr/>
          </p:nvSpPr>
          <p:spPr>
            <a:xfrm>
              <a:off x="13205459" y="1381511"/>
              <a:ext cx="154914" cy="170716"/>
            </a:xfrm>
            <a:custGeom>
              <a:avLst/>
              <a:gdLst>
                <a:gd name="connsiteX0" fmla="*/ 135226 w 154914"/>
                <a:gd name="connsiteY0" fmla="*/ 50006 h 170716"/>
                <a:gd name="connsiteX1" fmla="*/ 52997 w 154914"/>
                <a:gd name="connsiteY1" fmla="*/ 9792 h 170716"/>
                <a:gd name="connsiteX2" fmla="*/ 1562 w 154914"/>
                <a:gd name="connsiteY2" fmla="*/ 0 h 170716"/>
                <a:gd name="connsiteX3" fmla="*/ 0 w 154914"/>
                <a:gd name="connsiteY3" fmla="*/ 18983 h 170716"/>
                <a:gd name="connsiteX4" fmla="*/ 47625 w 154914"/>
                <a:gd name="connsiteY4" fmla="*/ 28070 h 170716"/>
                <a:gd name="connsiteX5" fmla="*/ 123225 w 154914"/>
                <a:gd name="connsiteY5" fmla="*/ 64818 h 170716"/>
                <a:gd name="connsiteX6" fmla="*/ 135865 w 154914"/>
                <a:gd name="connsiteY6" fmla="*/ 89754 h 170716"/>
                <a:gd name="connsiteX7" fmla="*/ 135865 w 154914"/>
                <a:gd name="connsiteY7" fmla="*/ 170717 h 170716"/>
                <a:gd name="connsiteX8" fmla="*/ 154915 w 154914"/>
                <a:gd name="connsiteY8" fmla="*/ 170717 h 170716"/>
                <a:gd name="connsiteX9" fmla="*/ 154915 w 154914"/>
                <a:gd name="connsiteY9" fmla="*/ 89754 h 170716"/>
                <a:gd name="connsiteX10" fmla="*/ 135226 w 154914"/>
                <a:gd name="connsiteY10" fmla="*/ 50006 h 170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914" h="170716">
                  <a:moveTo>
                    <a:pt x="135226" y="50006"/>
                  </a:moveTo>
                  <a:cubicBezTo>
                    <a:pt x="110814" y="31186"/>
                    <a:pt x="82841" y="17506"/>
                    <a:pt x="52997" y="9792"/>
                  </a:cubicBezTo>
                  <a:cubicBezTo>
                    <a:pt x="36253" y="4692"/>
                    <a:pt x="19009" y="1410"/>
                    <a:pt x="1562" y="0"/>
                  </a:cubicBezTo>
                  <a:cubicBezTo>
                    <a:pt x="1295" y="6382"/>
                    <a:pt x="752" y="12706"/>
                    <a:pt x="0" y="18983"/>
                  </a:cubicBezTo>
                  <a:cubicBezTo>
                    <a:pt x="16154" y="20299"/>
                    <a:pt x="32121" y="23345"/>
                    <a:pt x="47625" y="28070"/>
                  </a:cubicBezTo>
                  <a:cubicBezTo>
                    <a:pt x="75046" y="35095"/>
                    <a:pt x="100761" y="47595"/>
                    <a:pt x="123225" y="64818"/>
                  </a:cubicBezTo>
                  <a:cubicBezTo>
                    <a:pt x="130970" y="70809"/>
                    <a:pt x="135611" y="79965"/>
                    <a:pt x="135865" y="89754"/>
                  </a:cubicBezTo>
                  <a:lnTo>
                    <a:pt x="135865" y="170717"/>
                  </a:lnTo>
                  <a:lnTo>
                    <a:pt x="154915" y="170717"/>
                  </a:lnTo>
                  <a:lnTo>
                    <a:pt x="154915" y="89754"/>
                  </a:lnTo>
                  <a:cubicBezTo>
                    <a:pt x="154652" y="74221"/>
                    <a:pt x="147424" y="59627"/>
                    <a:pt x="135226" y="500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04AD8B8F-647C-4E4D-A681-EF8F0C8509FA}"/>
                </a:ext>
              </a:extLst>
            </p:cNvPr>
            <p:cNvSpPr/>
            <p:nvPr/>
          </p:nvSpPr>
          <p:spPr>
            <a:xfrm>
              <a:off x="12646012" y="1183266"/>
              <a:ext cx="135803" cy="169317"/>
            </a:xfrm>
            <a:custGeom>
              <a:avLst/>
              <a:gdLst>
                <a:gd name="connsiteX0" fmla="*/ 85711 w 135803"/>
                <a:gd name="connsiteY0" fmla="*/ 18889 h 169317"/>
                <a:gd name="connsiteX1" fmla="*/ 123049 w 135803"/>
                <a:gd name="connsiteY1" fmla="*/ 30434 h 169317"/>
                <a:gd name="connsiteX2" fmla="*/ 135803 w 135803"/>
                <a:gd name="connsiteY2" fmla="*/ 16232 h 169317"/>
                <a:gd name="connsiteX3" fmla="*/ 16231 w 135803"/>
                <a:gd name="connsiteY3" fmla="*/ 35488 h 169317"/>
                <a:gd name="connsiteX4" fmla="*/ 35488 w 135803"/>
                <a:gd name="connsiteY4" fmla="*/ 155060 h 169317"/>
                <a:gd name="connsiteX5" fmla="*/ 67395 w 135803"/>
                <a:gd name="connsiteY5" fmla="*/ 169318 h 169317"/>
                <a:gd name="connsiteX6" fmla="*/ 69471 w 135803"/>
                <a:gd name="connsiteY6" fmla="*/ 150192 h 169317"/>
                <a:gd name="connsiteX7" fmla="*/ 21241 w 135803"/>
                <a:gd name="connsiteY7" fmla="*/ 69167 h 169317"/>
                <a:gd name="connsiteX8" fmla="*/ 85711 w 135803"/>
                <a:gd name="connsiteY8" fmla="*/ 18889 h 16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5803" h="169317">
                  <a:moveTo>
                    <a:pt x="85711" y="18889"/>
                  </a:moveTo>
                  <a:cubicBezTo>
                    <a:pt x="99036" y="18887"/>
                    <a:pt x="112051" y="22912"/>
                    <a:pt x="123049" y="30434"/>
                  </a:cubicBezTo>
                  <a:cubicBezTo>
                    <a:pt x="127078" y="25547"/>
                    <a:pt x="131365" y="20832"/>
                    <a:pt x="135803" y="16232"/>
                  </a:cubicBezTo>
                  <a:cubicBezTo>
                    <a:pt x="97467" y="-11470"/>
                    <a:pt x="43933" y="-2849"/>
                    <a:pt x="16231" y="35488"/>
                  </a:cubicBezTo>
                  <a:cubicBezTo>
                    <a:pt x="-11469" y="73824"/>
                    <a:pt x="-2848" y="127358"/>
                    <a:pt x="35488" y="155060"/>
                  </a:cubicBezTo>
                  <a:cubicBezTo>
                    <a:pt x="45030" y="161955"/>
                    <a:pt x="55892" y="166809"/>
                    <a:pt x="67395" y="169318"/>
                  </a:cubicBezTo>
                  <a:cubicBezTo>
                    <a:pt x="67861" y="162898"/>
                    <a:pt x="68519" y="156516"/>
                    <a:pt x="69471" y="150192"/>
                  </a:cubicBezTo>
                  <a:cubicBezTo>
                    <a:pt x="33778" y="141136"/>
                    <a:pt x="12185" y="104860"/>
                    <a:pt x="21241" y="69167"/>
                  </a:cubicBezTo>
                  <a:cubicBezTo>
                    <a:pt x="28729" y="39653"/>
                    <a:pt x="55262" y="18961"/>
                    <a:pt x="85711" y="18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574840BB-6979-4AD7-BF55-F57C010CD1CE}"/>
                </a:ext>
              </a:extLst>
            </p:cNvPr>
            <p:cNvSpPr/>
            <p:nvPr/>
          </p:nvSpPr>
          <p:spPr>
            <a:xfrm>
              <a:off x="12560274" y="1381749"/>
              <a:ext cx="154238" cy="170478"/>
            </a:xfrm>
            <a:custGeom>
              <a:avLst/>
              <a:gdLst>
                <a:gd name="connsiteX0" fmla="*/ 102032 w 154238"/>
                <a:gd name="connsiteY0" fmla="*/ 9506 h 170478"/>
                <a:gd name="connsiteX1" fmla="*/ 19774 w 154238"/>
                <a:gd name="connsiteY1" fmla="*/ 49701 h 170478"/>
                <a:gd name="connsiteX2" fmla="*/ 0 w 154238"/>
                <a:gd name="connsiteY2" fmla="*/ 89516 h 170478"/>
                <a:gd name="connsiteX3" fmla="*/ 0 w 154238"/>
                <a:gd name="connsiteY3" fmla="*/ 170478 h 170478"/>
                <a:gd name="connsiteX4" fmla="*/ 19050 w 154238"/>
                <a:gd name="connsiteY4" fmla="*/ 170478 h 170478"/>
                <a:gd name="connsiteX5" fmla="*/ 19050 w 154238"/>
                <a:gd name="connsiteY5" fmla="*/ 89516 h 170478"/>
                <a:gd name="connsiteX6" fmla="*/ 31328 w 154238"/>
                <a:gd name="connsiteY6" fmla="*/ 64846 h 170478"/>
                <a:gd name="connsiteX7" fmla="*/ 107156 w 154238"/>
                <a:gd name="connsiteY7" fmla="*/ 27870 h 170478"/>
                <a:gd name="connsiteX8" fmla="*/ 154238 w 154238"/>
                <a:gd name="connsiteY8" fmla="*/ 18974 h 170478"/>
                <a:gd name="connsiteX9" fmla="*/ 152657 w 154238"/>
                <a:gd name="connsiteY9" fmla="*/ 0 h 170478"/>
                <a:gd name="connsiteX10" fmla="*/ 102032 w 154238"/>
                <a:gd name="connsiteY10" fmla="*/ 9506 h 17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238" h="170478">
                  <a:moveTo>
                    <a:pt x="102032" y="9506"/>
                  </a:moveTo>
                  <a:cubicBezTo>
                    <a:pt x="72540" y="18165"/>
                    <a:pt x="44727" y="31755"/>
                    <a:pt x="19774" y="49701"/>
                  </a:cubicBezTo>
                  <a:cubicBezTo>
                    <a:pt x="7532" y="59325"/>
                    <a:pt x="270" y="73946"/>
                    <a:pt x="0" y="89516"/>
                  </a:cubicBezTo>
                  <a:lnTo>
                    <a:pt x="0" y="170478"/>
                  </a:lnTo>
                  <a:lnTo>
                    <a:pt x="19050" y="170478"/>
                  </a:lnTo>
                  <a:lnTo>
                    <a:pt x="19050" y="89516"/>
                  </a:lnTo>
                  <a:cubicBezTo>
                    <a:pt x="19265" y="79875"/>
                    <a:pt x="23766" y="70832"/>
                    <a:pt x="31328" y="64846"/>
                  </a:cubicBezTo>
                  <a:cubicBezTo>
                    <a:pt x="54345" y="48345"/>
                    <a:pt x="79980" y="35844"/>
                    <a:pt x="107156" y="27870"/>
                  </a:cubicBezTo>
                  <a:cubicBezTo>
                    <a:pt x="122561" y="23540"/>
                    <a:pt x="138315" y="20563"/>
                    <a:pt x="154238" y="18974"/>
                  </a:cubicBezTo>
                  <a:cubicBezTo>
                    <a:pt x="153486" y="12697"/>
                    <a:pt x="152933" y="6372"/>
                    <a:pt x="152657" y="0"/>
                  </a:cubicBezTo>
                  <a:cubicBezTo>
                    <a:pt x="135536" y="1681"/>
                    <a:pt x="118597" y="4862"/>
                    <a:pt x="102032" y="95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AF08FE01-DF8E-457A-B3F3-2A77D92A378C}"/>
                </a:ext>
              </a:extLst>
            </p:cNvPr>
            <p:cNvSpPr/>
            <p:nvPr/>
          </p:nvSpPr>
          <p:spPr>
            <a:xfrm>
              <a:off x="12788874" y="1564581"/>
              <a:ext cx="33232" cy="99612"/>
            </a:xfrm>
            <a:custGeom>
              <a:avLst/>
              <a:gdLst>
                <a:gd name="connsiteX0" fmla="*/ 0 w 33232"/>
                <a:gd name="connsiteY0" fmla="*/ 37700 h 99612"/>
                <a:gd name="connsiteX1" fmla="*/ 0 w 33232"/>
                <a:gd name="connsiteY1" fmla="*/ 99612 h 99612"/>
                <a:gd name="connsiteX2" fmla="*/ 19050 w 33232"/>
                <a:gd name="connsiteY2" fmla="*/ 99612 h 99612"/>
                <a:gd name="connsiteX3" fmla="*/ 19050 w 33232"/>
                <a:gd name="connsiteY3" fmla="*/ 37700 h 99612"/>
                <a:gd name="connsiteX4" fmla="*/ 31328 w 33232"/>
                <a:gd name="connsiteY4" fmla="*/ 13011 h 99612"/>
                <a:gd name="connsiteX5" fmla="*/ 33233 w 33232"/>
                <a:gd name="connsiteY5" fmla="*/ 11706 h 99612"/>
                <a:gd name="connsiteX6" fmla="*/ 17345 w 33232"/>
                <a:gd name="connsiteY6" fmla="*/ 0 h 99612"/>
                <a:gd name="connsiteX7" fmla="*/ 0 w 33232"/>
                <a:gd name="connsiteY7" fmla="*/ 37700 h 99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2" h="99612">
                  <a:moveTo>
                    <a:pt x="0" y="37700"/>
                  </a:moveTo>
                  <a:lnTo>
                    <a:pt x="0" y="99612"/>
                  </a:lnTo>
                  <a:lnTo>
                    <a:pt x="19050" y="99612"/>
                  </a:lnTo>
                  <a:lnTo>
                    <a:pt x="19050" y="37700"/>
                  </a:lnTo>
                  <a:cubicBezTo>
                    <a:pt x="19260" y="28052"/>
                    <a:pt x="23761" y="19000"/>
                    <a:pt x="31328" y="13011"/>
                  </a:cubicBezTo>
                  <a:cubicBezTo>
                    <a:pt x="31947" y="12554"/>
                    <a:pt x="32652" y="12154"/>
                    <a:pt x="33233" y="11706"/>
                  </a:cubicBezTo>
                  <a:cubicBezTo>
                    <a:pt x="27794" y="8039"/>
                    <a:pt x="22508" y="4086"/>
                    <a:pt x="17345" y="0"/>
                  </a:cubicBezTo>
                  <a:cubicBezTo>
                    <a:pt x="6526" y="9574"/>
                    <a:pt x="231" y="23255"/>
                    <a:pt x="0" y="3770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</p:grpSp>
      <p:pic>
        <p:nvPicPr>
          <p:cNvPr id="54" name="Graphic 53" descr="Unfollow outline">
            <a:extLst>
              <a:ext uri="{FF2B5EF4-FFF2-40B4-BE49-F238E27FC236}">
                <a16:creationId xmlns:a16="http://schemas.microsoft.com/office/drawing/2014/main" id="{F0F948EF-958E-0E8B-6165-4106A1871A7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17013" y="3323200"/>
            <a:ext cx="914400" cy="914400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39041048-1197-6E13-378C-B3CBF85F7B68}"/>
              </a:ext>
            </a:extLst>
          </p:cNvPr>
          <p:cNvSpPr/>
          <p:nvPr/>
        </p:nvSpPr>
        <p:spPr>
          <a:xfrm>
            <a:off x="304919" y="4224364"/>
            <a:ext cx="2295012" cy="2325522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meet for the first time.</a:t>
            </a:r>
          </a:p>
          <a:p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tend to behave independently.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bond.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BF7D550-99FB-69BC-A636-2DB54B1BD0BE}"/>
              </a:ext>
            </a:extLst>
          </p:cNvPr>
          <p:cNvSpPr txBox="1"/>
          <p:nvPr/>
        </p:nvSpPr>
        <p:spPr>
          <a:xfrm>
            <a:off x="304920" y="6507520"/>
            <a:ext cx="11582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Great source used to write the Storming stage (Mindtools, 2022).</a:t>
            </a:r>
          </a:p>
        </p:txBody>
      </p:sp>
    </p:spTree>
    <p:extLst>
      <p:ext uri="{BB962C8B-B14F-4D97-AF65-F5344CB8AC3E}">
        <p14:creationId xmlns:p14="http://schemas.microsoft.com/office/powerpoint/2010/main" val="37431456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25DF98-71A9-46A9-9C1C-401A1CC2C496}"/>
              </a:ext>
            </a:extLst>
          </p:cNvPr>
          <p:cNvSpPr/>
          <p:nvPr/>
        </p:nvSpPr>
        <p:spPr>
          <a:xfrm>
            <a:off x="7270282" y="308114"/>
            <a:ext cx="2295012" cy="6241772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4E9D209-C5B0-4BBF-B644-6CD2B1FB3CC7}"/>
              </a:ext>
            </a:extLst>
          </p:cNvPr>
          <p:cNvSpPr/>
          <p:nvPr/>
        </p:nvSpPr>
        <p:spPr>
          <a:xfrm>
            <a:off x="7270282" y="2289398"/>
            <a:ext cx="2295012" cy="84521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A70169BA-887E-4BFA-9198-6A93CAB45C24}"/>
              </a:ext>
            </a:extLst>
          </p:cNvPr>
          <p:cNvSpPr txBox="1"/>
          <p:nvPr/>
        </p:nvSpPr>
        <p:spPr>
          <a:xfrm>
            <a:off x="7461106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  <a:endParaRPr lang="en-I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06680E92-76CE-4848-93EA-0FB7206C94E0}"/>
              </a:ext>
            </a:extLst>
          </p:cNvPr>
          <p:cNvSpPr/>
          <p:nvPr/>
        </p:nvSpPr>
        <p:spPr>
          <a:xfrm>
            <a:off x="9592070" y="308114"/>
            <a:ext cx="2295012" cy="6241772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2BAF69C-DF3A-4E0C-9ED6-002F304D54CD}"/>
              </a:ext>
            </a:extLst>
          </p:cNvPr>
          <p:cNvSpPr/>
          <p:nvPr/>
        </p:nvSpPr>
        <p:spPr>
          <a:xfrm>
            <a:off x="9592070" y="2289398"/>
            <a:ext cx="2295012" cy="84521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EC8FE19-6F79-4BE6-817E-BD9FF36D5ACC}"/>
              </a:ext>
            </a:extLst>
          </p:cNvPr>
          <p:cNvSpPr txBox="1"/>
          <p:nvPr/>
        </p:nvSpPr>
        <p:spPr>
          <a:xfrm>
            <a:off x="9782894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Adjourning</a:t>
            </a:r>
            <a:endParaRPr lang="en-I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" name="Oval 80">
            <a:extLst>
              <a:ext uri="{FF2B5EF4-FFF2-40B4-BE49-F238E27FC236}">
                <a16:creationId xmlns:a16="http://schemas.microsoft.com/office/drawing/2014/main" id="{B913AFC6-72FA-4CD6-B20E-52D8B24CDC90}"/>
              </a:ext>
            </a:extLst>
          </p:cNvPr>
          <p:cNvSpPr/>
          <p:nvPr/>
        </p:nvSpPr>
        <p:spPr>
          <a:xfrm>
            <a:off x="7818924" y="764704"/>
            <a:ext cx="1197728" cy="1197728"/>
          </a:xfrm>
          <a:prstGeom prst="ellipse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64C312AE-01CD-410C-BB23-215BBC0D21C2}"/>
              </a:ext>
            </a:extLst>
          </p:cNvPr>
          <p:cNvSpPr/>
          <p:nvPr/>
        </p:nvSpPr>
        <p:spPr>
          <a:xfrm>
            <a:off x="10140712" y="764704"/>
            <a:ext cx="1197728" cy="1197728"/>
          </a:xfrm>
          <a:prstGeom prst="ellipse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E5A20D51-9A23-4194-9115-68D0633551C7}"/>
              </a:ext>
            </a:extLst>
          </p:cNvPr>
          <p:cNvSpPr/>
          <p:nvPr/>
        </p:nvSpPr>
        <p:spPr>
          <a:xfrm>
            <a:off x="304919" y="308114"/>
            <a:ext cx="2295012" cy="624177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999920F7-F8F7-4BA3-9B22-FDA5CA897C37}"/>
              </a:ext>
            </a:extLst>
          </p:cNvPr>
          <p:cNvSpPr/>
          <p:nvPr/>
        </p:nvSpPr>
        <p:spPr>
          <a:xfrm>
            <a:off x="304919" y="2289398"/>
            <a:ext cx="2295012" cy="84521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99356FA5-C063-4537-8176-413D2C262236}"/>
              </a:ext>
            </a:extLst>
          </p:cNvPr>
          <p:cNvSpPr txBox="1"/>
          <p:nvPr/>
        </p:nvSpPr>
        <p:spPr>
          <a:xfrm>
            <a:off x="495743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Forming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4071A16B-5FF8-46DA-879F-A2DB71820E4A}"/>
              </a:ext>
            </a:extLst>
          </p:cNvPr>
          <p:cNvSpPr/>
          <p:nvPr/>
        </p:nvSpPr>
        <p:spPr>
          <a:xfrm>
            <a:off x="4948495" y="308114"/>
            <a:ext cx="2295012" cy="624177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2F2FA82B-51B5-4B31-AFE8-17110A0C2171}"/>
              </a:ext>
            </a:extLst>
          </p:cNvPr>
          <p:cNvSpPr/>
          <p:nvPr/>
        </p:nvSpPr>
        <p:spPr>
          <a:xfrm>
            <a:off x="4948495" y="2289398"/>
            <a:ext cx="2295012" cy="84521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4EDB305B-2104-4B10-8B07-5EC4DE1EC3BF}"/>
              </a:ext>
            </a:extLst>
          </p:cNvPr>
          <p:cNvSpPr txBox="1"/>
          <p:nvPr/>
        </p:nvSpPr>
        <p:spPr>
          <a:xfrm>
            <a:off x="5139319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B22A6FDC-D66C-4C0F-8360-159FEDAB5E6C}"/>
              </a:ext>
            </a:extLst>
          </p:cNvPr>
          <p:cNvSpPr/>
          <p:nvPr/>
        </p:nvSpPr>
        <p:spPr>
          <a:xfrm>
            <a:off x="4948493" y="4237600"/>
            <a:ext cx="2295011" cy="2312286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Conflict are settled.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work harmoniously.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Roles and responsibilities are clear and accepted.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654FEFF7-0BF2-4438-AF9A-88DD5C4E4CAA}"/>
              </a:ext>
            </a:extLst>
          </p:cNvPr>
          <p:cNvSpPr/>
          <p:nvPr/>
        </p:nvSpPr>
        <p:spPr>
          <a:xfrm>
            <a:off x="2626707" y="308114"/>
            <a:ext cx="2295012" cy="624177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E769793-5DC3-46C1-B55B-0B8207920AAE}"/>
              </a:ext>
            </a:extLst>
          </p:cNvPr>
          <p:cNvSpPr/>
          <p:nvPr/>
        </p:nvSpPr>
        <p:spPr>
          <a:xfrm>
            <a:off x="2626707" y="2289398"/>
            <a:ext cx="2295012" cy="84521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C32F578F-2B4F-4A0A-A601-1B6A8CD1F0E1}"/>
              </a:ext>
            </a:extLst>
          </p:cNvPr>
          <p:cNvSpPr txBox="1"/>
          <p:nvPr/>
        </p:nvSpPr>
        <p:spPr>
          <a:xfrm>
            <a:off x="2817531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</a:p>
        </p:txBody>
      </p:sp>
      <p:sp>
        <p:nvSpPr>
          <p:cNvPr id="86" name="Oval 85">
            <a:extLst>
              <a:ext uri="{FF2B5EF4-FFF2-40B4-BE49-F238E27FC236}">
                <a16:creationId xmlns:a16="http://schemas.microsoft.com/office/drawing/2014/main" id="{4894CFEB-689C-4873-AEE2-4E15299DC5AB}"/>
              </a:ext>
            </a:extLst>
          </p:cNvPr>
          <p:cNvSpPr/>
          <p:nvPr/>
        </p:nvSpPr>
        <p:spPr>
          <a:xfrm>
            <a:off x="853561" y="764704"/>
            <a:ext cx="1197728" cy="119772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89" name="Freeform: Shape 88">
            <a:extLst>
              <a:ext uri="{FF2B5EF4-FFF2-40B4-BE49-F238E27FC236}">
                <a16:creationId xmlns:a16="http://schemas.microsoft.com/office/drawing/2014/main" id="{92F19816-A024-448B-9264-2B2CC8507361}"/>
              </a:ext>
            </a:extLst>
          </p:cNvPr>
          <p:cNvSpPr/>
          <p:nvPr/>
        </p:nvSpPr>
        <p:spPr>
          <a:xfrm rot="18817656">
            <a:off x="1135212" y="858253"/>
            <a:ext cx="1046836" cy="469828"/>
          </a:xfrm>
          <a:custGeom>
            <a:avLst/>
            <a:gdLst>
              <a:gd name="connsiteX0" fmla="*/ 1378797 w 1378797"/>
              <a:gd name="connsiteY0" fmla="*/ 832810 h 946747"/>
              <a:gd name="connsiteX1" fmla="*/ 1266068 w 1378797"/>
              <a:gd name="connsiteY1" fmla="*/ 945539 h 946747"/>
              <a:gd name="connsiteX2" fmla="*/ 119926 w 1378797"/>
              <a:gd name="connsiteY2" fmla="*/ 945539 h 946747"/>
              <a:gd name="connsiteX3" fmla="*/ 113940 w 1378797"/>
              <a:gd name="connsiteY3" fmla="*/ 946747 h 946747"/>
              <a:gd name="connsiteX4" fmla="*/ 34228 w 1378797"/>
              <a:gd name="connsiteY4" fmla="*/ 913730 h 946747"/>
              <a:gd name="connsiteX5" fmla="*/ 33743 w 1378797"/>
              <a:gd name="connsiteY5" fmla="*/ 913011 h 946747"/>
              <a:gd name="connsiteX6" fmla="*/ 33017 w 1378797"/>
              <a:gd name="connsiteY6" fmla="*/ 912522 h 946747"/>
              <a:gd name="connsiteX7" fmla="*/ 0 w 1378797"/>
              <a:gd name="connsiteY7" fmla="*/ 832810 h 946747"/>
              <a:gd name="connsiteX8" fmla="*/ 1211 w 1378797"/>
              <a:gd name="connsiteY8" fmla="*/ 826814 h 946747"/>
              <a:gd name="connsiteX9" fmla="*/ 1211 w 1378797"/>
              <a:gd name="connsiteY9" fmla="*/ 112729 h 946747"/>
              <a:gd name="connsiteX10" fmla="*/ 113940 w 1378797"/>
              <a:gd name="connsiteY10" fmla="*/ 0 h 946747"/>
              <a:gd name="connsiteX11" fmla="*/ 226669 w 1378797"/>
              <a:gd name="connsiteY11" fmla="*/ 112729 h 946747"/>
              <a:gd name="connsiteX12" fmla="*/ 226669 w 1378797"/>
              <a:gd name="connsiteY12" fmla="*/ 720081 h 946747"/>
              <a:gd name="connsiteX13" fmla="*/ 1266068 w 1378797"/>
              <a:gd name="connsiteY13" fmla="*/ 720081 h 946747"/>
              <a:gd name="connsiteX14" fmla="*/ 1378797 w 1378797"/>
              <a:gd name="connsiteY14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266068 w 1378797"/>
              <a:gd name="connsiteY12" fmla="*/ 720081 h 946747"/>
              <a:gd name="connsiteX13" fmla="*/ 1378797 w 1378797"/>
              <a:gd name="connsiteY13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611766 w 1611766"/>
              <a:gd name="connsiteY0" fmla="*/ 946817 h 946817"/>
              <a:gd name="connsiteX1" fmla="*/ 119926 w 1611766"/>
              <a:gd name="connsiteY1" fmla="*/ 945539 h 946817"/>
              <a:gd name="connsiteX2" fmla="*/ 113940 w 1611766"/>
              <a:gd name="connsiteY2" fmla="*/ 946747 h 946817"/>
              <a:gd name="connsiteX3" fmla="*/ 34228 w 1611766"/>
              <a:gd name="connsiteY3" fmla="*/ 913730 h 946817"/>
              <a:gd name="connsiteX4" fmla="*/ 33743 w 1611766"/>
              <a:gd name="connsiteY4" fmla="*/ 913011 h 946817"/>
              <a:gd name="connsiteX5" fmla="*/ 33017 w 1611766"/>
              <a:gd name="connsiteY5" fmla="*/ 912522 h 946817"/>
              <a:gd name="connsiteX6" fmla="*/ 0 w 1611766"/>
              <a:gd name="connsiteY6" fmla="*/ 832810 h 946817"/>
              <a:gd name="connsiteX7" fmla="*/ 1211 w 1611766"/>
              <a:gd name="connsiteY7" fmla="*/ 826814 h 946817"/>
              <a:gd name="connsiteX8" fmla="*/ 1211 w 1611766"/>
              <a:gd name="connsiteY8" fmla="*/ 112729 h 946817"/>
              <a:gd name="connsiteX9" fmla="*/ 113940 w 1611766"/>
              <a:gd name="connsiteY9" fmla="*/ 0 h 946817"/>
              <a:gd name="connsiteX10" fmla="*/ 226669 w 1611766"/>
              <a:gd name="connsiteY10" fmla="*/ 112729 h 946817"/>
              <a:gd name="connsiteX11" fmla="*/ 226669 w 1611766"/>
              <a:gd name="connsiteY11" fmla="*/ 720081 h 946817"/>
              <a:gd name="connsiteX12" fmla="*/ 1611766 w 1611766"/>
              <a:gd name="connsiteY12" fmla="*/ 946817 h 946817"/>
              <a:gd name="connsiteX0" fmla="*/ 2239892 w 2239892"/>
              <a:gd name="connsiteY0" fmla="*/ 1005281 h 1005282"/>
              <a:gd name="connsiteX1" fmla="*/ 119926 w 2239892"/>
              <a:gd name="connsiteY1" fmla="*/ 945539 h 1005282"/>
              <a:gd name="connsiteX2" fmla="*/ 113940 w 2239892"/>
              <a:gd name="connsiteY2" fmla="*/ 946747 h 1005282"/>
              <a:gd name="connsiteX3" fmla="*/ 34228 w 2239892"/>
              <a:gd name="connsiteY3" fmla="*/ 913730 h 1005282"/>
              <a:gd name="connsiteX4" fmla="*/ 33743 w 2239892"/>
              <a:gd name="connsiteY4" fmla="*/ 913011 h 1005282"/>
              <a:gd name="connsiteX5" fmla="*/ 33017 w 2239892"/>
              <a:gd name="connsiteY5" fmla="*/ 912522 h 1005282"/>
              <a:gd name="connsiteX6" fmla="*/ 0 w 2239892"/>
              <a:gd name="connsiteY6" fmla="*/ 832810 h 1005282"/>
              <a:gd name="connsiteX7" fmla="*/ 1211 w 2239892"/>
              <a:gd name="connsiteY7" fmla="*/ 826814 h 1005282"/>
              <a:gd name="connsiteX8" fmla="*/ 1211 w 2239892"/>
              <a:gd name="connsiteY8" fmla="*/ 112729 h 1005282"/>
              <a:gd name="connsiteX9" fmla="*/ 113940 w 2239892"/>
              <a:gd name="connsiteY9" fmla="*/ 0 h 1005282"/>
              <a:gd name="connsiteX10" fmla="*/ 226669 w 2239892"/>
              <a:gd name="connsiteY10" fmla="*/ 112729 h 1005282"/>
              <a:gd name="connsiteX11" fmla="*/ 226669 w 2239892"/>
              <a:gd name="connsiteY11" fmla="*/ 720081 h 1005282"/>
              <a:gd name="connsiteX12" fmla="*/ 2239892 w 2239892"/>
              <a:gd name="connsiteY12" fmla="*/ 1005281 h 1005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9892" h="1005282">
                <a:moveTo>
                  <a:pt x="2239892" y="1005281"/>
                </a:moveTo>
                <a:lnTo>
                  <a:pt x="119926" y="945539"/>
                </a:lnTo>
                <a:lnTo>
                  <a:pt x="113940" y="946747"/>
                </a:lnTo>
                <a:cubicBezTo>
                  <a:pt x="82810" y="946747"/>
                  <a:pt x="54628" y="934130"/>
                  <a:pt x="34228" y="913730"/>
                </a:cubicBezTo>
                <a:lnTo>
                  <a:pt x="33743" y="913011"/>
                </a:lnTo>
                <a:lnTo>
                  <a:pt x="33017" y="912522"/>
                </a:lnTo>
                <a:cubicBezTo>
                  <a:pt x="12618" y="892122"/>
                  <a:pt x="0" y="863939"/>
                  <a:pt x="0" y="832810"/>
                </a:cubicBezTo>
                <a:lnTo>
                  <a:pt x="1211" y="826814"/>
                </a:lnTo>
                <a:lnTo>
                  <a:pt x="1211" y="112729"/>
                </a:lnTo>
                <a:cubicBezTo>
                  <a:pt x="1211" y="50470"/>
                  <a:pt x="51681" y="0"/>
                  <a:pt x="113940" y="0"/>
                </a:cubicBezTo>
                <a:cubicBezTo>
                  <a:pt x="176199" y="0"/>
                  <a:pt x="226669" y="50470"/>
                  <a:pt x="226669" y="112729"/>
                </a:cubicBezTo>
                <a:lnTo>
                  <a:pt x="226669" y="720081"/>
                </a:lnTo>
                <a:lnTo>
                  <a:pt x="2239892" y="10052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sp>
        <p:nvSpPr>
          <p:cNvPr id="90" name="Oval 89">
            <a:extLst>
              <a:ext uri="{FF2B5EF4-FFF2-40B4-BE49-F238E27FC236}">
                <a16:creationId xmlns:a16="http://schemas.microsoft.com/office/drawing/2014/main" id="{ADE326F4-13F5-4C33-91E2-1CAE71E5F5B2}"/>
              </a:ext>
            </a:extLst>
          </p:cNvPr>
          <p:cNvSpPr/>
          <p:nvPr/>
        </p:nvSpPr>
        <p:spPr>
          <a:xfrm>
            <a:off x="3175349" y="764704"/>
            <a:ext cx="1197728" cy="1197728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1" name="Freeform: Shape 90">
            <a:extLst>
              <a:ext uri="{FF2B5EF4-FFF2-40B4-BE49-F238E27FC236}">
                <a16:creationId xmlns:a16="http://schemas.microsoft.com/office/drawing/2014/main" id="{533EBAF4-BE7C-41C4-A122-9257E9683925}"/>
              </a:ext>
            </a:extLst>
          </p:cNvPr>
          <p:cNvSpPr/>
          <p:nvPr/>
        </p:nvSpPr>
        <p:spPr>
          <a:xfrm rot="18817656">
            <a:off x="3457000" y="858253"/>
            <a:ext cx="1046836" cy="469828"/>
          </a:xfrm>
          <a:custGeom>
            <a:avLst/>
            <a:gdLst>
              <a:gd name="connsiteX0" fmla="*/ 1378797 w 1378797"/>
              <a:gd name="connsiteY0" fmla="*/ 832810 h 946747"/>
              <a:gd name="connsiteX1" fmla="*/ 1266068 w 1378797"/>
              <a:gd name="connsiteY1" fmla="*/ 945539 h 946747"/>
              <a:gd name="connsiteX2" fmla="*/ 119926 w 1378797"/>
              <a:gd name="connsiteY2" fmla="*/ 945539 h 946747"/>
              <a:gd name="connsiteX3" fmla="*/ 113940 w 1378797"/>
              <a:gd name="connsiteY3" fmla="*/ 946747 h 946747"/>
              <a:gd name="connsiteX4" fmla="*/ 34228 w 1378797"/>
              <a:gd name="connsiteY4" fmla="*/ 913730 h 946747"/>
              <a:gd name="connsiteX5" fmla="*/ 33743 w 1378797"/>
              <a:gd name="connsiteY5" fmla="*/ 913011 h 946747"/>
              <a:gd name="connsiteX6" fmla="*/ 33017 w 1378797"/>
              <a:gd name="connsiteY6" fmla="*/ 912522 h 946747"/>
              <a:gd name="connsiteX7" fmla="*/ 0 w 1378797"/>
              <a:gd name="connsiteY7" fmla="*/ 832810 h 946747"/>
              <a:gd name="connsiteX8" fmla="*/ 1211 w 1378797"/>
              <a:gd name="connsiteY8" fmla="*/ 826814 h 946747"/>
              <a:gd name="connsiteX9" fmla="*/ 1211 w 1378797"/>
              <a:gd name="connsiteY9" fmla="*/ 112729 h 946747"/>
              <a:gd name="connsiteX10" fmla="*/ 113940 w 1378797"/>
              <a:gd name="connsiteY10" fmla="*/ 0 h 946747"/>
              <a:gd name="connsiteX11" fmla="*/ 226669 w 1378797"/>
              <a:gd name="connsiteY11" fmla="*/ 112729 h 946747"/>
              <a:gd name="connsiteX12" fmla="*/ 226669 w 1378797"/>
              <a:gd name="connsiteY12" fmla="*/ 720081 h 946747"/>
              <a:gd name="connsiteX13" fmla="*/ 1266068 w 1378797"/>
              <a:gd name="connsiteY13" fmla="*/ 720081 h 946747"/>
              <a:gd name="connsiteX14" fmla="*/ 1378797 w 1378797"/>
              <a:gd name="connsiteY14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266068 w 1378797"/>
              <a:gd name="connsiteY12" fmla="*/ 720081 h 946747"/>
              <a:gd name="connsiteX13" fmla="*/ 1378797 w 1378797"/>
              <a:gd name="connsiteY13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611766 w 1611766"/>
              <a:gd name="connsiteY0" fmla="*/ 946817 h 946817"/>
              <a:gd name="connsiteX1" fmla="*/ 119926 w 1611766"/>
              <a:gd name="connsiteY1" fmla="*/ 945539 h 946817"/>
              <a:gd name="connsiteX2" fmla="*/ 113940 w 1611766"/>
              <a:gd name="connsiteY2" fmla="*/ 946747 h 946817"/>
              <a:gd name="connsiteX3" fmla="*/ 34228 w 1611766"/>
              <a:gd name="connsiteY3" fmla="*/ 913730 h 946817"/>
              <a:gd name="connsiteX4" fmla="*/ 33743 w 1611766"/>
              <a:gd name="connsiteY4" fmla="*/ 913011 h 946817"/>
              <a:gd name="connsiteX5" fmla="*/ 33017 w 1611766"/>
              <a:gd name="connsiteY5" fmla="*/ 912522 h 946817"/>
              <a:gd name="connsiteX6" fmla="*/ 0 w 1611766"/>
              <a:gd name="connsiteY6" fmla="*/ 832810 h 946817"/>
              <a:gd name="connsiteX7" fmla="*/ 1211 w 1611766"/>
              <a:gd name="connsiteY7" fmla="*/ 826814 h 946817"/>
              <a:gd name="connsiteX8" fmla="*/ 1211 w 1611766"/>
              <a:gd name="connsiteY8" fmla="*/ 112729 h 946817"/>
              <a:gd name="connsiteX9" fmla="*/ 113940 w 1611766"/>
              <a:gd name="connsiteY9" fmla="*/ 0 h 946817"/>
              <a:gd name="connsiteX10" fmla="*/ 226669 w 1611766"/>
              <a:gd name="connsiteY10" fmla="*/ 112729 h 946817"/>
              <a:gd name="connsiteX11" fmla="*/ 226669 w 1611766"/>
              <a:gd name="connsiteY11" fmla="*/ 720081 h 946817"/>
              <a:gd name="connsiteX12" fmla="*/ 1611766 w 1611766"/>
              <a:gd name="connsiteY12" fmla="*/ 946817 h 946817"/>
              <a:gd name="connsiteX0" fmla="*/ 2239892 w 2239892"/>
              <a:gd name="connsiteY0" fmla="*/ 1005281 h 1005282"/>
              <a:gd name="connsiteX1" fmla="*/ 119926 w 2239892"/>
              <a:gd name="connsiteY1" fmla="*/ 945539 h 1005282"/>
              <a:gd name="connsiteX2" fmla="*/ 113940 w 2239892"/>
              <a:gd name="connsiteY2" fmla="*/ 946747 h 1005282"/>
              <a:gd name="connsiteX3" fmla="*/ 34228 w 2239892"/>
              <a:gd name="connsiteY3" fmla="*/ 913730 h 1005282"/>
              <a:gd name="connsiteX4" fmla="*/ 33743 w 2239892"/>
              <a:gd name="connsiteY4" fmla="*/ 913011 h 1005282"/>
              <a:gd name="connsiteX5" fmla="*/ 33017 w 2239892"/>
              <a:gd name="connsiteY5" fmla="*/ 912522 h 1005282"/>
              <a:gd name="connsiteX6" fmla="*/ 0 w 2239892"/>
              <a:gd name="connsiteY6" fmla="*/ 832810 h 1005282"/>
              <a:gd name="connsiteX7" fmla="*/ 1211 w 2239892"/>
              <a:gd name="connsiteY7" fmla="*/ 826814 h 1005282"/>
              <a:gd name="connsiteX8" fmla="*/ 1211 w 2239892"/>
              <a:gd name="connsiteY8" fmla="*/ 112729 h 1005282"/>
              <a:gd name="connsiteX9" fmla="*/ 113940 w 2239892"/>
              <a:gd name="connsiteY9" fmla="*/ 0 h 1005282"/>
              <a:gd name="connsiteX10" fmla="*/ 226669 w 2239892"/>
              <a:gd name="connsiteY10" fmla="*/ 112729 h 1005282"/>
              <a:gd name="connsiteX11" fmla="*/ 226669 w 2239892"/>
              <a:gd name="connsiteY11" fmla="*/ 720081 h 1005282"/>
              <a:gd name="connsiteX12" fmla="*/ 2239892 w 2239892"/>
              <a:gd name="connsiteY12" fmla="*/ 1005281 h 1005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9892" h="1005282">
                <a:moveTo>
                  <a:pt x="2239892" y="1005281"/>
                </a:moveTo>
                <a:lnTo>
                  <a:pt x="119926" y="945539"/>
                </a:lnTo>
                <a:lnTo>
                  <a:pt x="113940" y="946747"/>
                </a:lnTo>
                <a:cubicBezTo>
                  <a:pt x="82810" y="946747"/>
                  <a:pt x="54628" y="934130"/>
                  <a:pt x="34228" y="913730"/>
                </a:cubicBezTo>
                <a:lnTo>
                  <a:pt x="33743" y="913011"/>
                </a:lnTo>
                <a:lnTo>
                  <a:pt x="33017" y="912522"/>
                </a:lnTo>
                <a:cubicBezTo>
                  <a:pt x="12618" y="892122"/>
                  <a:pt x="0" y="863939"/>
                  <a:pt x="0" y="832810"/>
                </a:cubicBezTo>
                <a:lnTo>
                  <a:pt x="1211" y="826814"/>
                </a:lnTo>
                <a:lnTo>
                  <a:pt x="1211" y="112729"/>
                </a:lnTo>
                <a:cubicBezTo>
                  <a:pt x="1211" y="50470"/>
                  <a:pt x="51681" y="0"/>
                  <a:pt x="113940" y="0"/>
                </a:cubicBezTo>
                <a:cubicBezTo>
                  <a:pt x="176199" y="0"/>
                  <a:pt x="226669" y="50470"/>
                  <a:pt x="226669" y="112729"/>
                </a:cubicBezTo>
                <a:lnTo>
                  <a:pt x="226669" y="720081"/>
                </a:lnTo>
                <a:lnTo>
                  <a:pt x="2239892" y="10052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166B8661-CE81-43F0-8DBF-B56CA1A70967}"/>
              </a:ext>
            </a:extLst>
          </p:cNvPr>
          <p:cNvSpPr/>
          <p:nvPr/>
        </p:nvSpPr>
        <p:spPr>
          <a:xfrm>
            <a:off x="5497137" y="764704"/>
            <a:ext cx="1197728" cy="1197728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3" name="Freeform: Shape 92">
            <a:extLst>
              <a:ext uri="{FF2B5EF4-FFF2-40B4-BE49-F238E27FC236}">
                <a16:creationId xmlns:a16="http://schemas.microsoft.com/office/drawing/2014/main" id="{5495532B-B292-4366-B876-82FF61F9D371}"/>
              </a:ext>
            </a:extLst>
          </p:cNvPr>
          <p:cNvSpPr/>
          <p:nvPr/>
        </p:nvSpPr>
        <p:spPr>
          <a:xfrm rot="18817656">
            <a:off x="5778788" y="858253"/>
            <a:ext cx="1046836" cy="469828"/>
          </a:xfrm>
          <a:custGeom>
            <a:avLst/>
            <a:gdLst>
              <a:gd name="connsiteX0" fmla="*/ 1378797 w 1378797"/>
              <a:gd name="connsiteY0" fmla="*/ 832810 h 946747"/>
              <a:gd name="connsiteX1" fmla="*/ 1266068 w 1378797"/>
              <a:gd name="connsiteY1" fmla="*/ 945539 h 946747"/>
              <a:gd name="connsiteX2" fmla="*/ 119926 w 1378797"/>
              <a:gd name="connsiteY2" fmla="*/ 945539 h 946747"/>
              <a:gd name="connsiteX3" fmla="*/ 113940 w 1378797"/>
              <a:gd name="connsiteY3" fmla="*/ 946747 h 946747"/>
              <a:gd name="connsiteX4" fmla="*/ 34228 w 1378797"/>
              <a:gd name="connsiteY4" fmla="*/ 913730 h 946747"/>
              <a:gd name="connsiteX5" fmla="*/ 33743 w 1378797"/>
              <a:gd name="connsiteY5" fmla="*/ 913011 h 946747"/>
              <a:gd name="connsiteX6" fmla="*/ 33017 w 1378797"/>
              <a:gd name="connsiteY6" fmla="*/ 912522 h 946747"/>
              <a:gd name="connsiteX7" fmla="*/ 0 w 1378797"/>
              <a:gd name="connsiteY7" fmla="*/ 832810 h 946747"/>
              <a:gd name="connsiteX8" fmla="*/ 1211 w 1378797"/>
              <a:gd name="connsiteY8" fmla="*/ 826814 h 946747"/>
              <a:gd name="connsiteX9" fmla="*/ 1211 w 1378797"/>
              <a:gd name="connsiteY9" fmla="*/ 112729 h 946747"/>
              <a:gd name="connsiteX10" fmla="*/ 113940 w 1378797"/>
              <a:gd name="connsiteY10" fmla="*/ 0 h 946747"/>
              <a:gd name="connsiteX11" fmla="*/ 226669 w 1378797"/>
              <a:gd name="connsiteY11" fmla="*/ 112729 h 946747"/>
              <a:gd name="connsiteX12" fmla="*/ 226669 w 1378797"/>
              <a:gd name="connsiteY12" fmla="*/ 720081 h 946747"/>
              <a:gd name="connsiteX13" fmla="*/ 1266068 w 1378797"/>
              <a:gd name="connsiteY13" fmla="*/ 720081 h 946747"/>
              <a:gd name="connsiteX14" fmla="*/ 1378797 w 1378797"/>
              <a:gd name="connsiteY14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266068 w 1378797"/>
              <a:gd name="connsiteY12" fmla="*/ 720081 h 946747"/>
              <a:gd name="connsiteX13" fmla="*/ 1378797 w 1378797"/>
              <a:gd name="connsiteY13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611766 w 1611766"/>
              <a:gd name="connsiteY0" fmla="*/ 946817 h 946817"/>
              <a:gd name="connsiteX1" fmla="*/ 119926 w 1611766"/>
              <a:gd name="connsiteY1" fmla="*/ 945539 h 946817"/>
              <a:gd name="connsiteX2" fmla="*/ 113940 w 1611766"/>
              <a:gd name="connsiteY2" fmla="*/ 946747 h 946817"/>
              <a:gd name="connsiteX3" fmla="*/ 34228 w 1611766"/>
              <a:gd name="connsiteY3" fmla="*/ 913730 h 946817"/>
              <a:gd name="connsiteX4" fmla="*/ 33743 w 1611766"/>
              <a:gd name="connsiteY4" fmla="*/ 913011 h 946817"/>
              <a:gd name="connsiteX5" fmla="*/ 33017 w 1611766"/>
              <a:gd name="connsiteY5" fmla="*/ 912522 h 946817"/>
              <a:gd name="connsiteX6" fmla="*/ 0 w 1611766"/>
              <a:gd name="connsiteY6" fmla="*/ 832810 h 946817"/>
              <a:gd name="connsiteX7" fmla="*/ 1211 w 1611766"/>
              <a:gd name="connsiteY7" fmla="*/ 826814 h 946817"/>
              <a:gd name="connsiteX8" fmla="*/ 1211 w 1611766"/>
              <a:gd name="connsiteY8" fmla="*/ 112729 h 946817"/>
              <a:gd name="connsiteX9" fmla="*/ 113940 w 1611766"/>
              <a:gd name="connsiteY9" fmla="*/ 0 h 946817"/>
              <a:gd name="connsiteX10" fmla="*/ 226669 w 1611766"/>
              <a:gd name="connsiteY10" fmla="*/ 112729 h 946817"/>
              <a:gd name="connsiteX11" fmla="*/ 226669 w 1611766"/>
              <a:gd name="connsiteY11" fmla="*/ 720081 h 946817"/>
              <a:gd name="connsiteX12" fmla="*/ 1611766 w 1611766"/>
              <a:gd name="connsiteY12" fmla="*/ 946817 h 946817"/>
              <a:gd name="connsiteX0" fmla="*/ 2239892 w 2239892"/>
              <a:gd name="connsiteY0" fmla="*/ 1005281 h 1005282"/>
              <a:gd name="connsiteX1" fmla="*/ 119926 w 2239892"/>
              <a:gd name="connsiteY1" fmla="*/ 945539 h 1005282"/>
              <a:gd name="connsiteX2" fmla="*/ 113940 w 2239892"/>
              <a:gd name="connsiteY2" fmla="*/ 946747 h 1005282"/>
              <a:gd name="connsiteX3" fmla="*/ 34228 w 2239892"/>
              <a:gd name="connsiteY3" fmla="*/ 913730 h 1005282"/>
              <a:gd name="connsiteX4" fmla="*/ 33743 w 2239892"/>
              <a:gd name="connsiteY4" fmla="*/ 913011 h 1005282"/>
              <a:gd name="connsiteX5" fmla="*/ 33017 w 2239892"/>
              <a:gd name="connsiteY5" fmla="*/ 912522 h 1005282"/>
              <a:gd name="connsiteX6" fmla="*/ 0 w 2239892"/>
              <a:gd name="connsiteY6" fmla="*/ 832810 h 1005282"/>
              <a:gd name="connsiteX7" fmla="*/ 1211 w 2239892"/>
              <a:gd name="connsiteY7" fmla="*/ 826814 h 1005282"/>
              <a:gd name="connsiteX8" fmla="*/ 1211 w 2239892"/>
              <a:gd name="connsiteY8" fmla="*/ 112729 h 1005282"/>
              <a:gd name="connsiteX9" fmla="*/ 113940 w 2239892"/>
              <a:gd name="connsiteY9" fmla="*/ 0 h 1005282"/>
              <a:gd name="connsiteX10" fmla="*/ 226669 w 2239892"/>
              <a:gd name="connsiteY10" fmla="*/ 112729 h 1005282"/>
              <a:gd name="connsiteX11" fmla="*/ 226669 w 2239892"/>
              <a:gd name="connsiteY11" fmla="*/ 720081 h 1005282"/>
              <a:gd name="connsiteX12" fmla="*/ 2239892 w 2239892"/>
              <a:gd name="connsiteY12" fmla="*/ 1005281 h 1005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9892" h="1005282">
                <a:moveTo>
                  <a:pt x="2239892" y="1005281"/>
                </a:moveTo>
                <a:lnTo>
                  <a:pt x="119926" y="945539"/>
                </a:lnTo>
                <a:lnTo>
                  <a:pt x="113940" y="946747"/>
                </a:lnTo>
                <a:cubicBezTo>
                  <a:pt x="82810" y="946747"/>
                  <a:pt x="54628" y="934130"/>
                  <a:pt x="34228" y="913730"/>
                </a:cubicBezTo>
                <a:lnTo>
                  <a:pt x="33743" y="913011"/>
                </a:lnTo>
                <a:lnTo>
                  <a:pt x="33017" y="912522"/>
                </a:lnTo>
                <a:cubicBezTo>
                  <a:pt x="12618" y="892122"/>
                  <a:pt x="0" y="863939"/>
                  <a:pt x="0" y="832810"/>
                </a:cubicBezTo>
                <a:lnTo>
                  <a:pt x="1211" y="826814"/>
                </a:lnTo>
                <a:lnTo>
                  <a:pt x="1211" y="112729"/>
                </a:lnTo>
                <a:cubicBezTo>
                  <a:pt x="1211" y="50470"/>
                  <a:pt x="51681" y="0"/>
                  <a:pt x="113940" y="0"/>
                </a:cubicBezTo>
                <a:cubicBezTo>
                  <a:pt x="176199" y="0"/>
                  <a:pt x="226669" y="50470"/>
                  <a:pt x="226669" y="112729"/>
                </a:cubicBezTo>
                <a:lnTo>
                  <a:pt x="226669" y="720081"/>
                </a:lnTo>
                <a:lnTo>
                  <a:pt x="2239892" y="10052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grpSp>
        <p:nvGrpSpPr>
          <p:cNvPr id="110" name="Group 109">
            <a:extLst>
              <a:ext uri="{FF2B5EF4-FFF2-40B4-BE49-F238E27FC236}">
                <a16:creationId xmlns:a16="http://schemas.microsoft.com/office/drawing/2014/main" id="{377CE14F-BE29-481E-BCD3-AA4D90825269}"/>
              </a:ext>
            </a:extLst>
          </p:cNvPr>
          <p:cNvGrpSpPr/>
          <p:nvPr/>
        </p:nvGrpSpPr>
        <p:grpSpPr>
          <a:xfrm>
            <a:off x="1052377" y="3465004"/>
            <a:ext cx="800099" cy="591260"/>
            <a:chOff x="12560274" y="1151473"/>
            <a:chExt cx="800099" cy="591260"/>
          </a:xfrm>
          <a:solidFill>
            <a:schemeClr val="bg1"/>
          </a:solidFill>
        </p:grpSpPr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7B5B7938-743D-44C6-B552-D20AD24599FD}"/>
                </a:ext>
              </a:extLst>
            </p:cNvPr>
            <p:cNvSpPr/>
            <p:nvPr/>
          </p:nvSpPr>
          <p:spPr>
            <a:xfrm>
              <a:off x="12740534" y="1151473"/>
              <a:ext cx="591292" cy="591260"/>
            </a:xfrm>
            <a:custGeom>
              <a:avLst/>
              <a:gdLst>
                <a:gd name="connsiteX0" fmla="*/ 473688 w 591292"/>
                <a:gd name="connsiteY0" fmla="*/ 396811 h 591260"/>
                <a:gd name="connsiteX1" fmla="*/ 409108 w 591292"/>
                <a:gd name="connsiteY1" fmla="*/ 395630 h 591260"/>
                <a:gd name="connsiteX2" fmla="*/ 380476 w 591292"/>
                <a:gd name="connsiteY2" fmla="*/ 367008 h 591260"/>
                <a:gd name="connsiteX3" fmla="*/ 367008 w 591292"/>
                <a:gd name="connsiteY3" fmla="*/ 57562 h 591260"/>
                <a:gd name="connsiteX4" fmla="*/ 57562 w 591292"/>
                <a:gd name="connsiteY4" fmla="*/ 71031 h 591260"/>
                <a:gd name="connsiteX5" fmla="*/ 71031 w 591292"/>
                <a:gd name="connsiteY5" fmla="*/ 380476 h 591260"/>
                <a:gd name="connsiteX6" fmla="*/ 367008 w 591292"/>
                <a:gd name="connsiteY6" fmla="*/ 380476 h 591260"/>
                <a:gd name="connsiteX7" fmla="*/ 395583 w 591292"/>
                <a:gd name="connsiteY7" fmla="*/ 409051 h 591260"/>
                <a:gd name="connsiteX8" fmla="*/ 384467 w 591292"/>
                <a:gd name="connsiteY8" fmla="*/ 437778 h 591260"/>
                <a:gd name="connsiteX9" fmla="*/ 396783 w 591292"/>
                <a:gd name="connsiteY9" fmla="*/ 473469 h 591260"/>
                <a:gd name="connsiteX10" fmla="*/ 501824 w 591292"/>
                <a:gd name="connsiteY10" fmla="*/ 578682 h 591260"/>
                <a:gd name="connsiteX11" fmla="*/ 533228 w 591292"/>
                <a:gd name="connsiteY11" fmla="*/ 591255 h 591260"/>
                <a:gd name="connsiteX12" fmla="*/ 591026 w 591292"/>
                <a:gd name="connsiteY12" fmla="*/ 537753 h 591260"/>
                <a:gd name="connsiteX13" fmla="*/ 578710 w 591292"/>
                <a:gd name="connsiteY13" fmla="*/ 502053 h 591260"/>
                <a:gd name="connsiteX14" fmla="*/ 78248 w 591292"/>
                <a:gd name="connsiteY14" fmla="*/ 360616 h 591260"/>
                <a:gd name="connsiteX15" fmla="*/ 78251 w 591292"/>
                <a:gd name="connsiteY15" fmla="*/ 78251 h 591260"/>
                <a:gd name="connsiteX16" fmla="*/ 360616 w 591292"/>
                <a:gd name="connsiteY16" fmla="*/ 78252 h 591260"/>
                <a:gd name="connsiteX17" fmla="*/ 360616 w 591292"/>
                <a:gd name="connsiteY17" fmla="*/ 360616 h 591260"/>
                <a:gd name="connsiteX18" fmla="*/ 80156 w 591292"/>
                <a:gd name="connsiteY18" fmla="*/ 362515 h 591260"/>
                <a:gd name="connsiteX19" fmla="*/ 78248 w 591292"/>
                <a:gd name="connsiteY19" fmla="*/ 360607 h 591260"/>
                <a:gd name="connsiteX20" fmla="*/ 560213 w 591292"/>
                <a:gd name="connsiteY20" fmla="*/ 560318 h 591260"/>
                <a:gd name="connsiteX21" fmla="*/ 515312 w 591292"/>
                <a:gd name="connsiteY21" fmla="*/ 565232 h 591260"/>
                <a:gd name="connsiteX22" fmla="*/ 410289 w 591292"/>
                <a:gd name="connsiteY22" fmla="*/ 460019 h 591260"/>
                <a:gd name="connsiteX23" fmla="*/ 403469 w 591292"/>
                <a:gd name="connsiteY23" fmla="*/ 439426 h 591260"/>
                <a:gd name="connsiteX24" fmla="*/ 415309 w 591292"/>
                <a:gd name="connsiteY24" fmla="*/ 415176 h 591260"/>
                <a:gd name="connsiteX25" fmla="*/ 442255 w 591292"/>
                <a:gd name="connsiteY25" fmla="*/ 403260 h 591260"/>
                <a:gd name="connsiteX26" fmla="*/ 460200 w 591292"/>
                <a:gd name="connsiteY26" fmla="*/ 410280 h 591260"/>
                <a:gd name="connsiteX27" fmla="*/ 565223 w 591292"/>
                <a:gd name="connsiteY27" fmla="*/ 515464 h 591260"/>
                <a:gd name="connsiteX28" fmla="*/ 572043 w 591292"/>
                <a:gd name="connsiteY28" fmla="*/ 536067 h 591260"/>
                <a:gd name="connsiteX29" fmla="*/ 560203 w 591292"/>
                <a:gd name="connsiteY29" fmla="*/ 560308 h 591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91292" h="591260">
                  <a:moveTo>
                    <a:pt x="473688" y="396811"/>
                  </a:moveTo>
                  <a:cubicBezTo>
                    <a:pt x="455382" y="380586"/>
                    <a:pt x="427994" y="380084"/>
                    <a:pt x="409108" y="395630"/>
                  </a:cubicBezTo>
                  <a:lnTo>
                    <a:pt x="380476" y="367008"/>
                  </a:lnTo>
                  <a:cubicBezTo>
                    <a:pt x="462208" y="277837"/>
                    <a:pt x="456178" y="139294"/>
                    <a:pt x="367008" y="57562"/>
                  </a:cubicBezTo>
                  <a:cubicBezTo>
                    <a:pt x="277837" y="-24169"/>
                    <a:pt x="139294" y="-18140"/>
                    <a:pt x="57562" y="71031"/>
                  </a:cubicBezTo>
                  <a:cubicBezTo>
                    <a:pt x="-24169" y="160201"/>
                    <a:pt x="-18140" y="298744"/>
                    <a:pt x="71031" y="380476"/>
                  </a:cubicBezTo>
                  <a:cubicBezTo>
                    <a:pt x="154764" y="457225"/>
                    <a:pt x="283274" y="457225"/>
                    <a:pt x="367008" y="380476"/>
                  </a:cubicBezTo>
                  <a:lnTo>
                    <a:pt x="395583" y="409051"/>
                  </a:lnTo>
                  <a:cubicBezTo>
                    <a:pt x="389310" y="417424"/>
                    <a:pt x="385464" y="427364"/>
                    <a:pt x="384467" y="437778"/>
                  </a:cubicBezTo>
                  <a:cubicBezTo>
                    <a:pt x="383014" y="450920"/>
                    <a:pt x="387535" y="464020"/>
                    <a:pt x="396783" y="473469"/>
                  </a:cubicBezTo>
                  <a:lnTo>
                    <a:pt x="501824" y="578682"/>
                  </a:lnTo>
                  <a:cubicBezTo>
                    <a:pt x="510184" y="586913"/>
                    <a:pt x="521498" y="591443"/>
                    <a:pt x="533228" y="591255"/>
                  </a:cubicBezTo>
                  <a:cubicBezTo>
                    <a:pt x="563140" y="590328"/>
                    <a:pt x="587796" y="567504"/>
                    <a:pt x="591026" y="537753"/>
                  </a:cubicBezTo>
                  <a:cubicBezTo>
                    <a:pt x="592476" y="524609"/>
                    <a:pt x="587956" y="511508"/>
                    <a:pt x="578710" y="502053"/>
                  </a:cubicBezTo>
                  <a:close/>
                  <a:moveTo>
                    <a:pt x="78248" y="360616"/>
                  </a:moveTo>
                  <a:cubicBezTo>
                    <a:pt x="275" y="282643"/>
                    <a:pt x="276" y="156223"/>
                    <a:pt x="78251" y="78251"/>
                  </a:cubicBezTo>
                  <a:cubicBezTo>
                    <a:pt x="156224" y="278"/>
                    <a:pt x="282644" y="279"/>
                    <a:pt x="360616" y="78252"/>
                  </a:cubicBezTo>
                  <a:cubicBezTo>
                    <a:pt x="438588" y="156226"/>
                    <a:pt x="438588" y="282644"/>
                    <a:pt x="360616" y="360616"/>
                  </a:cubicBezTo>
                  <a:cubicBezTo>
                    <a:pt x="283693" y="438588"/>
                    <a:pt x="158127" y="439438"/>
                    <a:pt x="80156" y="362515"/>
                  </a:cubicBezTo>
                  <a:cubicBezTo>
                    <a:pt x="79516" y="361883"/>
                    <a:pt x="78879" y="361247"/>
                    <a:pt x="78248" y="360607"/>
                  </a:cubicBezTo>
                  <a:close/>
                  <a:moveTo>
                    <a:pt x="560213" y="560318"/>
                  </a:moveTo>
                  <a:cubicBezTo>
                    <a:pt x="546449" y="574043"/>
                    <a:pt x="526304" y="576253"/>
                    <a:pt x="515312" y="565232"/>
                  </a:cubicBezTo>
                  <a:lnTo>
                    <a:pt x="410289" y="460019"/>
                  </a:lnTo>
                  <a:cubicBezTo>
                    <a:pt x="405052" y="454520"/>
                    <a:pt x="402550" y="446965"/>
                    <a:pt x="403469" y="439426"/>
                  </a:cubicBezTo>
                  <a:cubicBezTo>
                    <a:pt x="404445" y="430203"/>
                    <a:pt x="408637" y="421617"/>
                    <a:pt x="415309" y="415176"/>
                  </a:cubicBezTo>
                  <a:cubicBezTo>
                    <a:pt x="422391" y="407837"/>
                    <a:pt x="432061" y="403561"/>
                    <a:pt x="442255" y="403260"/>
                  </a:cubicBezTo>
                  <a:cubicBezTo>
                    <a:pt x="448937" y="403092"/>
                    <a:pt x="455405" y="405622"/>
                    <a:pt x="460200" y="410280"/>
                  </a:cubicBezTo>
                  <a:lnTo>
                    <a:pt x="565223" y="515464"/>
                  </a:lnTo>
                  <a:cubicBezTo>
                    <a:pt x="570464" y="520966"/>
                    <a:pt x="572967" y="528525"/>
                    <a:pt x="572043" y="536067"/>
                  </a:cubicBezTo>
                  <a:cubicBezTo>
                    <a:pt x="571071" y="545289"/>
                    <a:pt x="566879" y="553872"/>
                    <a:pt x="560203" y="56030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42CCA9EA-DA02-49B5-8D70-2581EB5D8460}"/>
                </a:ext>
              </a:extLst>
            </p:cNvPr>
            <p:cNvSpPr/>
            <p:nvPr/>
          </p:nvSpPr>
          <p:spPr>
            <a:xfrm>
              <a:off x="12865074" y="1237903"/>
              <a:ext cx="190500" cy="190500"/>
            </a:xfrm>
            <a:custGeom>
              <a:avLst/>
              <a:gdLst>
                <a:gd name="connsiteX0" fmla="*/ 95250 w 190500"/>
                <a:gd name="connsiteY0" fmla="*/ 190500 h 190500"/>
                <a:gd name="connsiteX1" fmla="*/ 190500 w 190500"/>
                <a:gd name="connsiteY1" fmla="*/ 95250 h 190500"/>
                <a:gd name="connsiteX2" fmla="*/ 95250 w 190500"/>
                <a:gd name="connsiteY2" fmla="*/ 0 h 190500"/>
                <a:gd name="connsiteX3" fmla="*/ 0 w 190500"/>
                <a:gd name="connsiteY3" fmla="*/ 95250 h 190500"/>
                <a:gd name="connsiteX4" fmla="*/ 95250 w 190500"/>
                <a:gd name="connsiteY4" fmla="*/ 190500 h 190500"/>
                <a:gd name="connsiteX5" fmla="*/ 95250 w 190500"/>
                <a:gd name="connsiteY5" fmla="*/ 19050 h 190500"/>
                <a:gd name="connsiteX6" fmla="*/ 171450 w 190500"/>
                <a:gd name="connsiteY6" fmla="*/ 95250 h 190500"/>
                <a:gd name="connsiteX7" fmla="*/ 95250 w 190500"/>
                <a:gd name="connsiteY7" fmla="*/ 171450 h 190500"/>
                <a:gd name="connsiteX8" fmla="*/ 19050 w 190500"/>
                <a:gd name="connsiteY8" fmla="*/ 95250 h 190500"/>
                <a:gd name="connsiteX9" fmla="*/ 95250 w 190500"/>
                <a:gd name="connsiteY9" fmla="*/ 19050 h 190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00" h="190500">
                  <a:moveTo>
                    <a:pt x="95250" y="190500"/>
                  </a:moveTo>
                  <a:cubicBezTo>
                    <a:pt x="147855" y="190500"/>
                    <a:pt x="190500" y="147855"/>
                    <a:pt x="190500" y="95250"/>
                  </a:cubicBezTo>
                  <a:cubicBezTo>
                    <a:pt x="190500" y="42645"/>
                    <a:pt x="147855" y="0"/>
                    <a:pt x="95250" y="0"/>
                  </a:cubicBezTo>
                  <a:cubicBezTo>
                    <a:pt x="42645" y="0"/>
                    <a:pt x="0" y="42645"/>
                    <a:pt x="0" y="95250"/>
                  </a:cubicBezTo>
                  <a:cubicBezTo>
                    <a:pt x="0" y="147855"/>
                    <a:pt x="42645" y="190500"/>
                    <a:pt x="95250" y="190500"/>
                  </a:cubicBezTo>
                  <a:close/>
                  <a:moveTo>
                    <a:pt x="95250" y="19050"/>
                  </a:moveTo>
                  <a:cubicBezTo>
                    <a:pt x="137334" y="19050"/>
                    <a:pt x="171450" y="53166"/>
                    <a:pt x="171450" y="95250"/>
                  </a:cubicBezTo>
                  <a:cubicBezTo>
                    <a:pt x="171450" y="137334"/>
                    <a:pt x="137334" y="171450"/>
                    <a:pt x="95250" y="171450"/>
                  </a:cubicBezTo>
                  <a:cubicBezTo>
                    <a:pt x="53166" y="171450"/>
                    <a:pt x="19050" y="137334"/>
                    <a:pt x="19050" y="95250"/>
                  </a:cubicBezTo>
                  <a:cubicBezTo>
                    <a:pt x="19087" y="53181"/>
                    <a:pt x="53181" y="19087"/>
                    <a:pt x="95250" y="19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C815D835-63A1-48BB-B1E8-F7C7A22E6349}"/>
                </a:ext>
              </a:extLst>
            </p:cNvPr>
            <p:cNvSpPr/>
            <p:nvPr/>
          </p:nvSpPr>
          <p:spPr>
            <a:xfrm>
              <a:off x="12818401" y="1447453"/>
              <a:ext cx="283845" cy="50272"/>
            </a:xfrm>
            <a:custGeom>
              <a:avLst/>
              <a:gdLst>
                <a:gd name="connsiteX0" fmla="*/ 227171 w 283845"/>
                <a:gd name="connsiteY0" fmla="*/ 12906 h 50272"/>
                <a:gd name="connsiteX1" fmla="*/ 141923 w 283845"/>
                <a:gd name="connsiteY1" fmla="*/ 0 h 50272"/>
                <a:gd name="connsiteX2" fmla="*/ 0 w 283845"/>
                <a:gd name="connsiteY2" fmla="*/ 35452 h 50272"/>
                <a:gd name="connsiteX3" fmla="*/ 13040 w 283845"/>
                <a:gd name="connsiteY3" fmla="*/ 50273 h 50272"/>
                <a:gd name="connsiteX4" fmla="*/ 141923 w 283845"/>
                <a:gd name="connsiteY4" fmla="*/ 19050 h 50272"/>
                <a:gd name="connsiteX5" fmla="*/ 221818 w 283845"/>
                <a:gd name="connsiteY5" fmla="*/ 31185 h 50272"/>
                <a:gd name="connsiteX6" fmla="*/ 270853 w 283845"/>
                <a:gd name="connsiteY6" fmla="*/ 49416 h 50272"/>
                <a:gd name="connsiteX7" fmla="*/ 283845 w 283845"/>
                <a:gd name="connsiteY7" fmla="*/ 34519 h 50272"/>
                <a:gd name="connsiteX8" fmla="*/ 227171 w 283845"/>
                <a:gd name="connsiteY8" fmla="*/ 12906 h 50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3845" h="50272">
                  <a:moveTo>
                    <a:pt x="227171" y="12906"/>
                  </a:moveTo>
                  <a:cubicBezTo>
                    <a:pt x="199549" y="4418"/>
                    <a:pt x="170820" y="69"/>
                    <a:pt x="141923" y="0"/>
                  </a:cubicBezTo>
                  <a:cubicBezTo>
                    <a:pt x="92528" y="821"/>
                    <a:pt x="43979" y="12949"/>
                    <a:pt x="0" y="35452"/>
                  </a:cubicBezTo>
                  <a:cubicBezTo>
                    <a:pt x="4078" y="40622"/>
                    <a:pt x="8431" y="45569"/>
                    <a:pt x="13040" y="50273"/>
                  </a:cubicBezTo>
                  <a:cubicBezTo>
                    <a:pt x="53169" y="30477"/>
                    <a:pt x="97184" y="19814"/>
                    <a:pt x="141923" y="19050"/>
                  </a:cubicBezTo>
                  <a:cubicBezTo>
                    <a:pt x="169008" y="19128"/>
                    <a:pt x="195931" y="23218"/>
                    <a:pt x="221818" y="31185"/>
                  </a:cubicBezTo>
                  <a:cubicBezTo>
                    <a:pt x="238621" y="35949"/>
                    <a:pt x="255019" y="42045"/>
                    <a:pt x="270853" y="49416"/>
                  </a:cubicBezTo>
                  <a:cubicBezTo>
                    <a:pt x="275451" y="44689"/>
                    <a:pt x="279787" y="39716"/>
                    <a:pt x="283845" y="34519"/>
                  </a:cubicBezTo>
                  <a:cubicBezTo>
                    <a:pt x="265634" y="25643"/>
                    <a:pt x="246668" y="18411"/>
                    <a:pt x="227171" y="129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0BD1683F-C351-4079-ACA6-CF554AAE22E6}"/>
                </a:ext>
              </a:extLst>
            </p:cNvPr>
            <p:cNvSpPr/>
            <p:nvPr/>
          </p:nvSpPr>
          <p:spPr>
            <a:xfrm>
              <a:off x="13138441" y="1183001"/>
              <a:ext cx="136693" cy="169735"/>
            </a:xfrm>
            <a:custGeom>
              <a:avLst/>
              <a:gdLst>
                <a:gd name="connsiteX0" fmla="*/ 50483 w 136693"/>
                <a:gd name="connsiteY0" fmla="*/ 19154 h 169735"/>
                <a:gd name="connsiteX1" fmla="*/ 116889 w 136693"/>
                <a:gd name="connsiteY1" fmla="*/ 86096 h 169735"/>
                <a:gd name="connsiteX2" fmla="*/ 66037 w 136693"/>
                <a:gd name="connsiteY2" fmla="*/ 150599 h 169735"/>
                <a:gd name="connsiteX3" fmla="*/ 68094 w 136693"/>
                <a:gd name="connsiteY3" fmla="*/ 169735 h 169735"/>
                <a:gd name="connsiteX4" fmla="*/ 134945 w 136693"/>
                <a:gd name="connsiteY4" fmla="*/ 68599 h 169735"/>
                <a:gd name="connsiteX5" fmla="*/ 33809 w 136693"/>
                <a:gd name="connsiteY5" fmla="*/ 1748 h 169735"/>
                <a:gd name="connsiteX6" fmla="*/ 0 w 136693"/>
                <a:gd name="connsiteY6" fmla="*/ 16802 h 169735"/>
                <a:gd name="connsiteX7" fmla="*/ 12706 w 136693"/>
                <a:gd name="connsiteY7" fmla="*/ 30994 h 169735"/>
                <a:gd name="connsiteX8" fmla="*/ 50483 w 136693"/>
                <a:gd name="connsiteY8" fmla="*/ 19154 h 169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6693" h="169735">
                  <a:moveTo>
                    <a:pt x="50483" y="19154"/>
                  </a:moveTo>
                  <a:cubicBezTo>
                    <a:pt x="87306" y="19302"/>
                    <a:pt x="117037" y="49273"/>
                    <a:pt x="116889" y="86096"/>
                  </a:cubicBezTo>
                  <a:cubicBezTo>
                    <a:pt x="116766" y="116726"/>
                    <a:pt x="95791" y="143331"/>
                    <a:pt x="66037" y="150599"/>
                  </a:cubicBezTo>
                  <a:cubicBezTo>
                    <a:pt x="66989" y="156915"/>
                    <a:pt x="67628" y="163306"/>
                    <a:pt x="68094" y="169735"/>
                  </a:cubicBezTo>
                  <a:cubicBezTo>
                    <a:pt x="114483" y="160267"/>
                    <a:pt x="144412" y="114987"/>
                    <a:pt x="134945" y="68599"/>
                  </a:cubicBezTo>
                  <a:cubicBezTo>
                    <a:pt x="125478" y="22211"/>
                    <a:pt x="80198" y="-7719"/>
                    <a:pt x="33809" y="1748"/>
                  </a:cubicBezTo>
                  <a:cubicBezTo>
                    <a:pt x="21578" y="4245"/>
                    <a:pt x="10039" y="9382"/>
                    <a:pt x="0" y="16802"/>
                  </a:cubicBezTo>
                  <a:cubicBezTo>
                    <a:pt x="4420" y="21402"/>
                    <a:pt x="8687" y="26117"/>
                    <a:pt x="12706" y="30994"/>
                  </a:cubicBezTo>
                  <a:cubicBezTo>
                    <a:pt x="23792" y="23278"/>
                    <a:pt x="36976" y="19146"/>
                    <a:pt x="50483" y="191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5A57915E-AF0F-4168-9A62-2DE2AE6A3BD3}"/>
                </a:ext>
              </a:extLst>
            </p:cNvPr>
            <p:cNvSpPr/>
            <p:nvPr/>
          </p:nvSpPr>
          <p:spPr>
            <a:xfrm>
              <a:off x="13205459" y="1381511"/>
              <a:ext cx="154914" cy="170716"/>
            </a:xfrm>
            <a:custGeom>
              <a:avLst/>
              <a:gdLst>
                <a:gd name="connsiteX0" fmla="*/ 135226 w 154914"/>
                <a:gd name="connsiteY0" fmla="*/ 50006 h 170716"/>
                <a:gd name="connsiteX1" fmla="*/ 52997 w 154914"/>
                <a:gd name="connsiteY1" fmla="*/ 9792 h 170716"/>
                <a:gd name="connsiteX2" fmla="*/ 1562 w 154914"/>
                <a:gd name="connsiteY2" fmla="*/ 0 h 170716"/>
                <a:gd name="connsiteX3" fmla="*/ 0 w 154914"/>
                <a:gd name="connsiteY3" fmla="*/ 18983 h 170716"/>
                <a:gd name="connsiteX4" fmla="*/ 47625 w 154914"/>
                <a:gd name="connsiteY4" fmla="*/ 28070 h 170716"/>
                <a:gd name="connsiteX5" fmla="*/ 123225 w 154914"/>
                <a:gd name="connsiteY5" fmla="*/ 64818 h 170716"/>
                <a:gd name="connsiteX6" fmla="*/ 135865 w 154914"/>
                <a:gd name="connsiteY6" fmla="*/ 89754 h 170716"/>
                <a:gd name="connsiteX7" fmla="*/ 135865 w 154914"/>
                <a:gd name="connsiteY7" fmla="*/ 170717 h 170716"/>
                <a:gd name="connsiteX8" fmla="*/ 154915 w 154914"/>
                <a:gd name="connsiteY8" fmla="*/ 170717 h 170716"/>
                <a:gd name="connsiteX9" fmla="*/ 154915 w 154914"/>
                <a:gd name="connsiteY9" fmla="*/ 89754 h 170716"/>
                <a:gd name="connsiteX10" fmla="*/ 135226 w 154914"/>
                <a:gd name="connsiteY10" fmla="*/ 50006 h 170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914" h="170716">
                  <a:moveTo>
                    <a:pt x="135226" y="50006"/>
                  </a:moveTo>
                  <a:cubicBezTo>
                    <a:pt x="110814" y="31186"/>
                    <a:pt x="82841" y="17506"/>
                    <a:pt x="52997" y="9792"/>
                  </a:cubicBezTo>
                  <a:cubicBezTo>
                    <a:pt x="36253" y="4692"/>
                    <a:pt x="19009" y="1410"/>
                    <a:pt x="1562" y="0"/>
                  </a:cubicBezTo>
                  <a:cubicBezTo>
                    <a:pt x="1295" y="6382"/>
                    <a:pt x="752" y="12706"/>
                    <a:pt x="0" y="18983"/>
                  </a:cubicBezTo>
                  <a:cubicBezTo>
                    <a:pt x="16154" y="20299"/>
                    <a:pt x="32121" y="23345"/>
                    <a:pt x="47625" y="28070"/>
                  </a:cubicBezTo>
                  <a:cubicBezTo>
                    <a:pt x="75046" y="35095"/>
                    <a:pt x="100761" y="47595"/>
                    <a:pt x="123225" y="64818"/>
                  </a:cubicBezTo>
                  <a:cubicBezTo>
                    <a:pt x="130970" y="70809"/>
                    <a:pt x="135611" y="79965"/>
                    <a:pt x="135865" y="89754"/>
                  </a:cubicBezTo>
                  <a:lnTo>
                    <a:pt x="135865" y="170717"/>
                  </a:lnTo>
                  <a:lnTo>
                    <a:pt x="154915" y="170717"/>
                  </a:lnTo>
                  <a:lnTo>
                    <a:pt x="154915" y="89754"/>
                  </a:lnTo>
                  <a:cubicBezTo>
                    <a:pt x="154652" y="74221"/>
                    <a:pt x="147424" y="59627"/>
                    <a:pt x="135226" y="500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1563454F-8F57-4136-B3F6-00191398C228}"/>
                </a:ext>
              </a:extLst>
            </p:cNvPr>
            <p:cNvSpPr/>
            <p:nvPr/>
          </p:nvSpPr>
          <p:spPr>
            <a:xfrm>
              <a:off x="12646012" y="1183266"/>
              <a:ext cx="135803" cy="169317"/>
            </a:xfrm>
            <a:custGeom>
              <a:avLst/>
              <a:gdLst>
                <a:gd name="connsiteX0" fmla="*/ 85711 w 135803"/>
                <a:gd name="connsiteY0" fmla="*/ 18889 h 169317"/>
                <a:gd name="connsiteX1" fmla="*/ 123049 w 135803"/>
                <a:gd name="connsiteY1" fmla="*/ 30434 h 169317"/>
                <a:gd name="connsiteX2" fmla="*/ 135803 w 135803"/>
                <a:gd name="connsiteY2" fmla="*/ 16232 h 169317"/>
                <a:gd name="connsiteX3" fmla="*/ 16231 w 135803"/>
                <a:gd name="connsiteY3" fmla="*/ 35488 h 169317"/>
                <a:gd name="connsiteX4" fmla="*/ 35488 w 135803"/>
                <a:gd name="connsiteY4" fmla="*/ 155060 h 169317"/>
                <a:gd name="connsiteX5" fmla="*/ 67395 w 135803"/>
                <a:gd name="connsiteY5" fmla="*/ 169318 h 169317"/>
                <a:gd name="connsiteX6" fmla="*/ 69471 w 135803"/>
                <a:gd name="connsiteY6" fmla="*/ 150192 h 169317"/>
                <a:gd name="connsiteX7" fmla="*/ 21241 w 135803"/>
                <a:gd name="connsiteY7" fmla="*/ 69167 h 169317"/>
                <a:gd name="connsiteX8" fmla="*/ 85711 w 135803"/>
                <a:gd name="connsiteY8" fmla="*/ 18889 h 16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5803" h="169317">
                  <a:moveTo>
                    <a:pt x="85711" y="18889"/>
                  </a:moveTo>
                  <a:cubicBezTo>
                    <a:pt x="99036" y="18887"/>
                    <a:pt x="112051" y="22912"/>
                    <a:pt x="123049" y="30434"/>
                  </a:cubicBezTo>
                  <a:cubicBezTo>
                    <a:pt x="127078" y="25547"/>
                    <a:pt x="131365" y="20832"/>
                    <a:pt x="135803" y="16232"/>
                  </a:cubicBezTo>
                  <a:cubicBezTo>
                    <a:pt x="97467" y="-11470"/>
                    <a:pt x="43933" y="-2849"/>
                    <a:pt x="16231" y="35488"/>
                  </a:cubicBezTo>
                  <a:cubicBezTo>
                    <a:pt x="-11469" y="73824"/>
                    <a:pt x="-2848" y="127358"/>
                    <a:pt x="35488" y="155060"/>
                  </a:cubicBezTo>
                  <a:cubicBezTo>
                    <a:pt x="45030" y="161955"/>
                    <a:pt x="55892" y="166809"/>
                    <a:pt x="67395" y="169318"/>
                  </a:cubicBezTo>
                  <a:cubicBezTo>
                    <a:pt x="67861" y="162898"/>
                    <a:pt x="68519" y="156516"/>
                    <a:pt x="69471" y="150192"/>
                  </a:cubicBezTo>
                  <a:cubicBezTo>
                    <a:pt x="33778" y="141136"/>
                    <a:pt x="12185" y="104860"/>
                    <a:pt x="21241" y="69167"/>
                  </a:cubicBezTo>
                  <a:cubicBezTo>
                    <a:pt x="28729" y="39653"/>
                    <a:pt x="55262" y="18961"/>
                    <a:pt x="85711" y="18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EFFFE9FD-E4BD-41C7-BA3E-96E0EB5734A4}"/>
                </a:ext>
              </a:extLst>
            </p:cNvPr>
            <p:cNvSpPr/>
            <p:nvPr/>
          </p:nvSpPr>
          <p:spPr>
            <a:xfrm>
              <a:off x="12560274" y="1381749"/>
              <a:ext cx="154238" cy="170478"/>
            </a:xfrm>
            <a:custGeom>
              <a:avLst/>
              <a:gdLst>
                <a:gd name="connsiteX0" fmla="*/ 102032 w 154238"/>
                <a:gd name="connsiteY0" fmla="*/ 9506 h 170478"/>
                <a:gd name="connsiteX1" fmla="*/ 19774 w 154238"/>
                <a:gd name="connsiteY1" fmla="*/ 49701 h 170478"/>
                <a:gd name="connsiteX2" fmla="*/ 0 w 154238"/>
                <a:gd name="connsiteY2" fmla="*/ 89516 h 170478"/>
                <a:gd name="connsiteX3" fmla="*/ 0 w 154238"/>
                <a:gd name="connsiteY3" fmla="*/ 170478 h 170478"/>
                <a:gd name="connsiteX4" fmla="*/ 19050 w 154238"/>
                <a:gd name="connsiteY4" fmla="*/ 170478 h 170478"/>
                <a:gd name="connsiteX5" fmla="*/ 19050 w 154238"/>
                <a:gd name="connsiteY5" fmla="*/ 89516 h 170478"/>
                <a:gd name="connsiteX6" fmla="*/ 31328 w 154238"/>
                <a:gd name="connsiteY6" fmla="*/ 64846 h 170478"/>
                <a:gd name="connsiteX7" fmla="*/ 107156 w 154238"/>
                <a:gd name="connsiteY7" fmla="*/ 27870 h 170478"/>
                <a:gd name="connsiteX8" fmla="*/ 154238 w 154238"/>
                <a:gd name="connsiteY8" fmla="*/ 18974 h 170478"/>
                <a:gd name="connsiteX9" fmla="*/ 152657 w 154238"/>
                <a:gd name="connsiteY9" fmla="*/ 0 h 170478"/>
                <a:gd name="connsiteX10" fmla="*/ 102032 w 154238"/>
                <a:gd name="connsiteY10" fmla="*/ 9506 h 17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238" h="170478">
                  <a:moveTo>
                    <a:pt x="102032" y="9506"/>
                  </a:moveTo>
                  <a:cubicBezTo>
                    <a:pt x="72540" y="18165"/>
                    <a:pt x="44727" y="31755"/>
                    <a:pt x="19774" y="49701"/>
                  </a:cubicBezTo>
                  <a:cubicBezTo>
                    <a:pt x="7532" y="59325"/>
                    <a:pt x="270" y="73946"/>
                    <a:pt x="0" y="89516"/>
                  </a:cubicBezTo>
                  <a:lnTo>
                    <a:pt x="0" y="170478"/>
                  </a:lnTo>
                  <a:lnTo>
                    <a:pt x="19050" y="170478"/>
                  </a:lnTo>
                  <a:lnTo>
                    <a:pt x="19050" y="89516"/>
                  </a:lnTo>
                  <a:cubicBezTo>
                    <a:pt x="19265" y="79875"/>
                    <a:pt x="23766" y="70832"/>
                    <a:pt x="31328" y="64846"/>
                  </a:cubicBezTo>
                  <a:cubicBezTo>
                    <a:pt x="54345" y="48345"/>
                    <a:pt x="79980" y="35844"/>
                    <a:pt x="107156" y="27870"/>
                  </a:cubicBezTo>
                  <a:cubicBezTo>
                    <a:pt x="122561" y="23540"/>
                    <a:pt x="138315" y="20563"/>
                    <a:pt x="154238" y="18974"/>
                  </a:cubicBezTo>
                  <a:cubicBezTo>
                    <a:pt x="153486" y="12697"/>
                    <a:pt x="152933" y="6372"/>
                    <a:pt x="152657" y="0"/>
                  </a:cubicBezTo>
                  <a:cubicBezTo>
                    <a:pt x="135536" y="1681"/>
                    <a:pt x="118597" y="4862"/>
                    <a:pt x="102032" y="95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362A73D-EE19-450E-B1C7-49ED0EB86BC5}"/>
                </a:ext>
              </a:extLst>
            </p:cNvPr>
            <p:cNvSpPr/>
            <p:nvPr/>
          </p:nvSpPr>
          <p:spPr>
            <a:xfrm>
              <a:off x="12788874" y="1564581"/>
              <a:ext cx="33232" cy="99612"/>
            </a:xfrm>
            <a:custGeom>
              <a:avLst/>
              <a:gdLst>
                <a:gd name="connsiteX0" fmla="*/ 0 w 33232"/>
                <a:gd name="connsiteY0" fmla="*/ 37700 h 99612"/>
                <a:gd name="connsiteX1" fmla="*/ 0 w 33232"/>
                <a:gd name="connsiteY1" fmla="*/ 99612 h 99612"/>
                <a:gd name="connsiteX2" fmla="*/ 19050 w 33232"/>
                <a:gd name="connsiteY2" fmla="*/ 99612 h 99612"/>
                <a:gd name="connsiteX3" fmla="*/ 19050 w 33232"/>
                <a:gd name="connsiteY3" fmla="*/ 37700 h 99612"/>
                <a:gd name="connsiteX4" fmla="*/ 31328 w 33232"/>
                <a:gd name="connsiteY4" fmla="*/ 13011 h 99612"/>
                <a:gd name="connsiteX5" fmla="*/ 33233 w 33232"/>
                <a:gd name="connsiteY5" fmla="*/ 11706 h 99612"/>
                <a:gd name="connsiteX6" fmla="*/ 17345 w 33232"/>
                <a:gd name="connsiteY6" fmla="*/ 0 h 99612"/>
                <a:gd name="connsiteX7" fmla="*/ 0 w 33232"/>
                <a:gd name="connsiteY7" fmla="*/ 37700 h 99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2" h="99612">
                  <a:moveTo>
                    <a:pt x="0" y="37700"/>
                  </a:moveTo>
                  <a:lnTo>
                    <a:pt x="0" y="99612"/>
                  </a:lnTo>
                  <a:lnTo>
                    <a:pt x="19050" y="99612"/>
                  </a:lnTo>
                  <a:lnTo>
                    <a:pt x="19050" y="37700"/>
                  </a:lnTo>
                  <a:cubicBezTo>
                    <a:pt x="19260" y="28052"/>
                    <a:pt x="23761" y="19000"/>
                    <a:pt x="31328" y="13011"/>
                  </a:cubicBezTo>
                  <a:cubicBezTo>
                    <a:pt x="31947" y="12554"/>
                    <a:pt x="32652" y="12154"/>
                    <a:pt x="33233" y="11706"/>
                  </a:cubicBezTo>
                  <a:cubicBezTo>
                    <a:pt x="27794" y="8039"/>
                    <a:pt x="22508" y="4086"/>
                    <a:pt x="17345" y="0"/>
                  </a:cubicBezTo>
                  <a:cubicBezTo>
                    <a:pt x="6526" y="9574"/>
                    <a:pt x="231" y="23255"/>
                    <a:pt x="0" y="3770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</p:grpSp>
      <p:pic>
        <p:nvPicPr>
          <p:cNvPr id="56" name="Graphic 55" descr="Unfollow outline">
            <a:extLst>
              <a:ext uri="{FF2B5EF4-FFF2-40B4-BE49-F238E27FC236}">
                <a16:creationId xmlns:a16="http://schemas.microsoft.com/office/drawing/2014/main" id="{C8CFA76C-AB70-7BBD-E887-F1A74AD1C1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17013" y="3323200"/>
            <a:ext cx="914400" cy="914400"/>
          </a:xfrm>
          <a:prstGeom prst="rect">
            <a:avLst/>
          </a:prstGeom>
        </p:spPr>
      </p:pic>
      <p:pic>
        <p:nvPicPr>
          <p:cNvPr id="58" name="Graphic 57" descr="Handshake outline">
            <a:extLst>
              <a:ext uri="{FF2B5EF4-FFF2-40B4-BE49-F238E27FC236}">
                <a16:creationId xmlns:a16="http://schemas.microsoft.com/office/drawing/2014/main" id="{8BAFB8DC-96F6-77E3-B3C4-4EB4CD54B5F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51298" y="3303434"/>
            <a:ext cx="914400" cy="914400"/>
          </a:xfrm>
          <a:prstGeom prst="rect">
            <a:avLst/>
          </a:prstGeom>
        </p:spPr>
      </p:pic>
      <p:sp>
        <p:nvSpPr>
          <p:cNvPr id="65" name="Rectangle 64">
            <a:extLst>
              <a:ext uri="{FF2B5EF4-FFF2-40B4-BE49-F238E27FC236}">
                <a16:creationId xmlns:a16="http://schemas.microsoft.com/office/drawing/2014/main" id="{A9478AAF-14CB-94DD-EB19-D6A0C4027D02}"/>
              </a:ext>
            </a:extLst>
          </p:cNvPr>
          <p:cNvSpPr/>
          <p:nvPr/>
        </p:nvSpPr>
        <p:spPr>
          <a:xfrm>
            <a:off x="304919" y="4224364"/>
            <a:ext cx="2295012" cy="2325522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meet for the first time.</a:t>
            </a:r>
          </a:p>
          <a:p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tend to behave independently.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bond.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DA0A750C-D36F-6DA8-321C-7E3FA00D7FE6}"/>
              </a:ext>
            </a:extLst>
          </p:cNvPr>
          <p:cNvSpPr/>
          <p:nvPr/>
        </p:nvSpPr>
        <p:spPr>
          <a:xfrm>
            <a:off x="2626707" y="4224364"/>
            <a:ext cx="2295011" cy="2325522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Conflict might occur.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compete for positions and different ideas.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leave.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6EAABB-AC91-80F7-D077-451BE19B9F02}"/>
              </a:ext>
            </a:extLst>
          </p:cNvPr>
          <p:cNvSpPr txBox="1"/>
          <p:nvPr/>
        </p:nvSpPr>
        <p:spPr>
          <a:xfrm>
            <a:off x="304920" y="6520889"/>
            <a:ext cx="115821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Source used for both Norming and Performing stages (Businesballs, 2022).</a:t>
            </a:r>
          </a:p>
        </p:txBody>
      </p:sp>
    </p:spTree>
    <p:extLst>
      <p:ext uri="{BB962C8B-B14F-4D97-AF65-F5344CB8AC3E}">
        <p14:creationId xmlns:p14="http://schemas.microsoft.com/office/powerpoint/2010/main" val="34246240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06680E92-76CE-4848-93EA-0FB7206C94E0}"/>
              </a:ext>
            </a:extLst>
          </p:cNvPr>
          <p:cNvSpPr/>
          <p:nvPr/>
        </p:nvSpPr>
        <p:spPr>
          <a:xfrm>
            <a:off x="9592070" y="308114"/>
            <a:ext cx="2295012" cy="6241772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2BAF69C-DF3A-4E0C-9ED6-002F304D54CD}"/>
              </a:ext>
            </a:extLst>
          </p:cNvPr>
          <p:cNvSpPr/>
          <p:nvPr/>
        </p:nvSpPr>
        <p:spPr>
          <a:xfrm>
            <a:off x="9592070" y="2289398"/>
            <a:ext cx="2295012" cy="84521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9EC8FE19-6F79-4BE6-817E-BD9FF36D5ACC}"/>
              </a:ext>
            </a:extLst>
          </p:cNvPr>
          <p:cNvSpPr txBox="1"/>
          <p:nvPr/>
        </p:nvSpPr>
        <p:spPr>
          <a:xfrm>
            <a:off x="9782894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Adjourning</a:t>
            </a:r>
            <a:endParaRPr lang="en-I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7" name="Oval 86">
            <a:extLst>
              <a:ext uri="{FF2B5EF4-FFF2-40B4-BE49-F238E27FC236}">
                <a16:creationId xmlns:a16="http://schemas.microsoft.com/office/drawing/2014/main" id="{64C312AE-01CD-410C-BB23-215BBC0D21C2}"/>
              </a:ext>
            </a:extLst>
          </p:cNvPr>
          <p:cNvSpPr/>
          <p:nvPr/>
        </p:nvSpPr>
        <p:spPr>
          <a:xfrm>
            <a:off x="10140712" y="764704"/>
            <a:ext cx="1197728" cy="1197728"/>
          </a:xfrm>
          <a:prstGeom prst="ellipse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B93C7CD4-7B2D-4BA9-9F03-F9C97AF07B2F}"/>
              </a:ext>
            </a:extLst>
          </p:cNvPr>
          <p:cNvSpPr/>
          <p:nvPr/>
        </p:nvSpPr>
        <p:spPr>
          <a:xfrm>
            <a:off x="304919" y="308114"/>
            <a:ext cx="2295012" cy="624177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DDDD482E-0732-44C2-B07C-D0F636A164FC}"/>
              </a:ext>
            </a:extLst>
          </p:cNvPr>
          <p:cNvSpPr/>
          <p:nvPr/>
        </p:nvSpPr>
        <p:spPr>
          <a:xfrm>
            <a:off x="304919" y="2289398"/>
            <a:ext cx="2295012" cy="84521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6D404E6A-A4FA-4D4A-B801-2D4F0DF005ED}"/>
              </a:ext>
            </a:extLst>
          </p:cNvPr>
          <p:cNvSpPr txBox="1"/>
          <p:nvPr/>
        </p:nvSpPr>
        <p:spPr>
          <a:xfrm>
            <a:off x="495743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Forming</a:t>
            </a: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460B36F6-2FCA-4C04-AF35-4223169B6BD1}"/>
              </a:ext>
            </a:extLst>
          </p:cNvPr>
          <p:cNvSpPr/>
          <p:nvPr/>
        </p:nvSpPr>
        <p:spPr>
          <a:xfrm>
            <a:off x="4948495" y="308114"/>
            <a:ext cx="2295012" cy="624177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436CD099-0008-4034-8BD3-33869B8F5F61}"/>
              </a:ext>
            </a:extLst>
          </p:cNvPr>
          <p:cNvSpPr/>
          <p:nvPr/>
        </p:nvSpPr>
        <p:spPr>
          <a:xfrm>
            <a:off x="4948495" y="2289398"/>
            <a:ext cx="2295012" cy="84521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1D59A0CF-451C-4265-BF1A-FC27F3327BB5}"/>
              </a:ext>
            </a:extLst>
          </p:cNvPr>
          <p:cNvSpPr txBox="1"/>
          <p:nvPr/>
        </p:nvSpPr>
        <p:spPr>
          <a:xfrm>
            <a:off x="5139319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13AB9ECF-CDDC-40B3-B9B6-D76B026FEA6E}"/>
              </a:ext>
            </a:extLst>
          </p:cNvPr>
          <p:cNvSpPr/>
          <p:nvPr/>
        </p:nvSpPr>
        <p:spPr>
          <a:xfrm>
            <a:off x="7270282" y="308114"/>
            <a:ext cx="2295012" cy="624177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60F43436-1426-4EE4-85C3-047C57A1381C}"/>
              </a:ext>
            </a:extLst>
          </p:cNvPr>
          <p:cNvSpPr/>
          <p:nvPr/>
        </p:nvSpPr>
        <p:spPr>
          <a:xfrm>
            <a:off x="7270282" y="2289398"/>
            <a:ext cx="2295012" cy="84521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09006FD4-EB24-4736-A8AE-CFF2E4067F53}"/>
              </a:ext>
            </a:extLst>
          </p:cNvPr>
          <p:cNvSpPr txBox="1"/>
          <p:nvPr/>
        </p:nvSpPr>
        <p:spPr>
          <a:xfrm>
            <a:off x="7461106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  <a:endParaRPr lang="en-I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BE940D2-0B8C-4E35-A2C5-042BB1464AF8}"/>
              </a:ext>
            </a:extLst>
          </p:cNvPr>
          <p:cNvSpPr/>
          <p:nvPr/>
        </p:nvSpPr>
        <p:spPr>
          <a:xfrm>
            <a:off x="7270276" y="4237600"/>
            <a:ext cx="2295012" cy="2312286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Team goal is achieved.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take greater responsibilities.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7821B315-D390-4A13-927E-1D7B312EC35B}"/>
              </a:ext>
            </a:extLst>
          </p:cNvPr>
          <p:cNvSpPr/>
          <p:nvPr/>
        </p:nvSpPr>
        <p:spPr>
          <a:xfrm>
            <a:off x="2626707" y="308114"/>
            <a:ext cx="2295012" cy="624177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68C03B97-7516-4BB3-BCF2-39DA369E4E3D}"/>
              </a:ext>
            </a:extLst>
          </p:cNvPr>
          <p:cNvSpPr/>
          <p:nvPr/>
        </p:nvSpPr>
        <p:spPr>
          <a:xfrm>
            <a:off x="2626707" y="2289398"/>
            <a:ext cx="2295012" cy="84521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76A48A63-06AF-4D9A-981F-B35A013E64BE}"/>
              </a:ext>
            </a:extLst>
          </p:cNvPr>
          <p:cNvSpPr txBox="1"/>
          <p:nvPr/>
        </p:nvSpPr>
        <p:spPr>
          <a:xfrm>
            <a:off x="2817530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DDFBCBE1-D809-43C5-A8F4-B5C8F2C458FF}"/>
              </a:ext>
            </a:extLst>
          </p:cNvPr>
          <p:cNvSpPr/>
          <p:nvPr/>
        </p:nvSpPr>
        <p:spPr>
          <a:xfrm>
            <a:off x="853561" y="764704"/>
            <a:ext cx="1197728" cy="119772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3" name="Freeform: Shape 92">
            <a:extLst>
              <a:ext uri="{FF2B5EF4-FFF2-40B4-BE49-F238E27FC236}">
                <a16:creationId xmlns:a16="http://schemas.microsoft.com/office/drawing/2014/main" id="{C2506CB8-B872-4D77-946B-63504E2446E0}"/>
              </a:ext>
            </a:extLst>
          </p:cNvPr>
          <p:cNvSpPr/>
          <p:nvPr/>
        </p:nvSpPr>
        <p:spPr>
          <a:xfrm rot="18817656">
            <a:off x="1135212" y="858253"/>
            <a:ext cx="1046836" cy="469828"/>
          </a:xfrm>
          <a:custGeom>
            <a:avLst/>
            <a:gdLst>
              <a:gd name="connsiteX0" fmla="*/ 1378797 w 1378797"/>
              <a:gd name="connsiteY0" fmla="*/ 832810 h 946747"/>
              <a:gd name="connsiteX1" fmla="*/ 1266068 w 1378797"/>
              <a:gd name="connsiteY1" fmla="*/ 945539 h 946747"/>
              <a:gd name="connsiteX2" fmla="*/ 119926 w 1378797"/>
              <a:gd name="connsiteY2" fmla="*/ 945539 h 946747"/>
              <a:gd name="connsiteX3" fmla="*/ 113940 w 1378797"/>
              <a:gd name="connsiteY3" fmla="*/ 946747 h 946747"/>
              <a:gd name="connsiteX4" fmla="*/ 34228 w 1378797"/>
              <a:gd name="connsiteY4" fmla="*/ 913730 h 946747"/>
              <a:gd name="connsiteX5" fmla="*/ 33743 w 1378797"/>
              <a:gd name="connsiteY5" fmla="*/ 913011 h 946747"/>
              <a:gd name="connsiteX6" fmla="*/ 33017 w 1378797"/>
              <a:gd name="connsiteY6" fmla="*/ 912522 h 946747"/>
              <a:gd name="connsiteX7" fmla="*/ 0 w 1378797"/>
              <a:gd name="connsiteY7" fmla="*/ 832810 h 946747"/>
              <a:gd name="connsiteX8" fmla="*/ 1211 w 1378797"/>
              <a:gd name="connsiteY8" fmla="*/ 826814 h 946747"/>
              <a:gd name="connsiteX9" fmla="*/ 1211 w 1378797"/>
              <a:gd name="connsiteY9" fmla="*/ 112729 h 946747"/>
              <a:gd name="connsiteX10" fmla="*/ 113940 w 1378797"/>
              <a:gd name="connsiteY10" fmla="*/ 0 h 946747"/>
              <a:gd name="connsiteX11" fmla="*/ 226669 w 1378797"/>
              <a:gd name="connsiteY11" fmla="*/ 112729 h 946747"/>
              <a:gd name="connsiteX12" fmla="*/ 226669 w 1378797"/>
              <a:gd name="connsiteY12" fmla="*/ 720081 h 946747"/>
              <a:gd name="connsiteX13" fmla="*/ 1266068 w 1378797"/>
              <a:gd name="connsiteY13" fmla="*/ 720081 h 946747"/>
              <a:gd name="connsiteX14" fmla="*/ 1378797 w 1378797"/>
              <a:gd name="connsiteY14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266068 w 1378797"/>
              <a:gd name="connsiteY12" fmla="*/ 720081 h 946747"/>
              <a:gd name="connsiteX13" fmla="*/ 1378797 w 1378797"/>
              <a:gd name="connsiteY13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611766 w 1611766"/>
              <a:gd name="connsiteY0" fmla="*/ 946817 h 946817"/>
              <a:gd name="connsiteX1" fmla="*/ 119926 w 1611766"/>
              <a:gd name="connsiteY1" fmla="*/ 945539 h 946817"/>
              <a:gd name="connsiteX2" fmla="*/ 113940 w 1611766"/>
              <a:gd name="connsiteY2" fmla="*/ 946747 h 946817"/>
              <a:gd name="connsiteX3" fmla="*/ 34228 w 1611766"/>
              <a:gd name="connsiteY3" fmla="*/ 913730 h 946817"/>
              <a:gd name="connsiteX4" fmla="*/ 33743 w 1611766"/>
              <a:gd name="connsiteY4" fmla="*/ 913011 h 946817"/>
              <a:gd name="connsiteX5" fmla="*/ 33017 w 1611766"/>
              <a:gd name="connsiteY5" fmla="*/ 912522 h 946817"/>
              <a:gd name="connsiteX6" fmla="*/ 0 w 1611766"/>
              <a:gd name="connsiteY6" fmla="*/ 832810 h 946817"/>
              <a:gd name="connsiteX7" fmla="*/ 1211 w 1611766"/>
              <a:gd name="connsiteY7" fmla="*/ 826814 h 946817"/>
              <a:gd name="connsiteX8" fmla="*/ 1211 w 1611766"/>
              <a:gd name="connsiteY8" fmla="*/ 112729 h 946817"/>
              <a:gd name="connsiteX9" fmla="*/ 113940 w 1611766"/>
              <a:gd name="connsiteY9" fmla="*/ 0 h 946817"/>
              <a:gd name="connsiteX10" fmla="*/ 226669 w 1611766"/>
              <a:gd name="connsiteY10" fmla="*/ 112729 h 946817"/>
              <a:gd name="connsiteX11" fmla="*/ 226669 w 1611766"/>
              <a:gd name="connsiteY11" fmla="*/ 720081 h 946817"/>
              <a:gd name="connsiteX12" fmla="*/ 1611766 w 1611766"/>
              <a:gd name="connsiteY12" fmla="*/ 946817 h 946817"/>
              <a:gd name="connsiteX0" fmla="*/ 2239892 w 2239892"/>
              <a:gd name="connsiteY0" fmla="*/ 1005281 h 1005282"/>
              <a:gd name="connsiteX1" fmla="*/ 119926 w 2239892"/>
              <a:gd name="connsiteY1" fmla="*/ 945539 h 1005282"/>
              <a:gd name="connsiteX2" fmla="*/ 113940 w 2239892"/>
              <a:gd name="connsiteY2" fmla="*/ 946747 h 1005282"/>
              <a:gd name="connsiteX3" fmla="*/ 34228 w 2239892"/>
              <a:gd name="connsiteY3" fmla="*/ 913730 h 1005282"/>
              <a:gd name="connsiteX4" fmla="*/ 33743 w 2239892"/>
              <a:gd name="connsiteY4" fmla="*/ 913011 h 1005282"/>
              <a:gd name="connsiteX5" fmla="*/ 33017 w 2239892"/>
              <a:gd name="connsiteY5" fmla="*/ 912522 h 1005282"/>
              <a:gd name="connsiteX6" fmla="*/ 0 w 2239892"/>
              <a:gd name="connsiteY6" fmla="*/ 832810 h 1005282"/>
              <a:gd name="connsiteX7" fmla="*/ 1211 w 2239892"/>
              <a:gd name="connsiteY7" fmla="*/ 826814 h 1005282"/>
              <a:gd name="connsiteX8" fmla="*/ 1211 w 2239892"/>
              <a:gd name="connsiteY8" fmla="*/ 112729 h 1005282"/>
              <a:gd name="connsiteX9" fmla="*/ 113940 w 2239892"/>
              <a:gd name="connsiteY9" fmla="*/ 0 h 1005282"/>
              <a:gd name="connsiteX10" fmla="*/ 226669 w 2239892"/>
              <a:gd name="connsiteY10" fmla="*/ 112729 h 1005282"/>
              <a:gd name="connsiteX11" fmla="*/ 226669 w 2239892"/>
              <a:gd name="connsiteY11" fmla="*/ 720081 h 1005282"/>
              <a:gd name="connsiteX12" fmla="*/ 2239892 w 2239892"/>
              <a:gd name="connsiteY12" fmla="*/ 1005281 h 1005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9892" h="1005282">
                <a:moveTo>
                  <a:pt x="2239892" y="1005281"/>
                </a:moveTo>
                <a:lnTo>
                  <a:pt x="119926" y="945539"/>
                </a:lnTo>
                <a:lnTo>
                  <a:pt x="113940" y="946747"/>
                </a:lnTo>
                <a:cubicBezTo>
                  <a:pt x="82810" y="946747"/>
                  <a:pt x="54628" y="934130"/>
                  <a:pt x="34228" y="913730"/>
                </a:cubicBezTo>
                <a:lnTo>
                  <a:pt x="33743" y="913011"/>
                </a:lnTo>
                <a:lnTo>
                  <a:pt x="33017" y="912522"/>
                </a:lnTo>
                <a:cubicBezTo>
                  <a:pt x="12618" y="892122"/>
                  <a:pt x="0" y="863939"/>
                  <a:pt x="0" y="832810"/>
                </a:cubicBezTo>
                <a:lnTo>
                  <a:pt x="1211" y="826814"/>
                </a:lnTo>
                <a:lnTo>
                  <a:pt x="1211" y="112729"/>
                </a:lnTo>
                <a:cubicBezTo>
                  <a:pt x="1211" y="50470"/>
                  <a:pt x="51681" y="0"/>
                  <a:pt x="113940" y="0"/>
                </a:cubicBezTo>
                <a:cubicBezTo>
                  <a:pt x="176199" y="0"/>
                  <a:pt x="226669" y="50470"/>
                  <a:pt x="226669" y="112729"/>
                </a:cubicBezTo>
                <a:lnTo>
                  <a:pt x="226669" y="720081"/>
                </a:lnTo>
                <a:lnTo>
                  <a:pt x="2239892" y="10052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sp>
        <p:nvSpPr>
          <p:cNvPr id="94" name="Oval 93">
            <a:extLst>
              <a:ext uri="{FF2B5EF4-FFF2-40B4-BE49-F238E27FC236}">
                <a16:creationId xmlns:a16="http://schemas.microsoft.com/office/drawing/2014/main" id="{9D886656-CAD7-4F38-B895-490BA7DBF070}"/>
              </a:ext>
            </a:extLst>
          </p:cNvPr>
          <p:cNvSpPr/>
          <p:nvPr/>
        </p:nvSpPr>
        <p:spPr>
          <a:xfrm>
            <a:off x="3175349" y="764704"/>
            <a:ext cx="1197728" cy="1197728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0" name="Freeform: Shape 109">
            <a:extLst>
              <a:ext uri="{FF2B5EF4-FFF2-40B4-BE49-F238E27FC236}">
                <a16:creationId xmlns:a16="http://schemas.microsoft.com/office/drawing/2014/main" id="{D261641D-04E5-49B4-AA71-55AE782ED40E}"/>
              </a:ext>
            </a:extLst>
          </p:cNvPr>
          <p:cNvSpPr/>
          <p:nvPr/>
        </p:nvSpPr>
        <p:spPr>
          <a:xfrm rot="18817656">
            <a:off x="3457000" y="858253"/>
            <a:ext cx="1046836" cy="469828"/>
          </a:xfrm>
          <a:custGeom>
            <a:avLst/>
            <a:gdLst>
              <a:gd name="connsiteX0" fmla="*/ 1378797 w 1378797"/>
              <a:gd name="connsiteY0" fmla="*/ 832810 h 946747"/>
              <a:gd name="connsiteX1" fmla="*/ 1266068 w 1378797"/>
              <a:gd name="connsiteY1" fmla="*/ 945539 h 946747"/>
              <a:gd name="connsiteX2" fmla="*/ 119926 w 1378797"/>
              <a:gd name="connsiteY2" fmla="*/ 945539 h 946747"/>
              <a:gd name="connsiteX3" fmla="*/ 113940 w 1378797"/>
              <a:gd name="connsiteY3" fmla="*/ 946747 h 946747"/>
              <a:gd name="connsiteX4" fmla="*/ 34228 w 1378797"/>
              <a:gd name="connsiteY4" fmla="*/ 913730 h 946747"/>
              <a:gd name="connsiteX5" fmla="*/ 33743 w 1378797"/>
              <a:gd name="connsiteY5" fmla="*/ 913011 h 946747"/>
              <a:gd name="connsiteX6" fmla="*/ 33017 w 1378797"/>
              <a:gd name="connsiteY6" fmla="*/ 912522 h 946747"/>
              <a:gd name="connsiteX7" fmla="*/ 0 w 1378797"/>
              <a:gd name="connsiteY7" fmla="*/ 832810 h 946747"/>
              <a:gd name="connsiteX8" fmla="*/ 1211 w 1378797"/>
              <a:gd name="connsiteY8" fmla="*/ 826814 h 946747"/>
              <a:gd name="connsiteX9" fmla="*/ 1211 w 1378797"/>
              <a:gd name="connsiteY9" fmla="*/ 112729 h 946747"/>
              <a:gd name="connsiteX10" fmla="*/ 113940 w 1378797"/>
              <a:gd name="connsiteY10" fmla="*/ 0 h 946747"/>
              <a:gd name="connsiteX11" fmla="*/ 226669 w 1378797"/>
              <a:gd name="connsiteY11" fmla="*/ 112729 h 946747"/>
              <a:gd name="connsiteX12" fmla="*/ 226669 w 1378797"/>
              <a:gd name="connsiteY12" fmla="*/ 720081 h 946747"/>
              <a:gd name="connsiteX13" fmla="*/ 1266068 w 1378797"/>
              <a:gd name="connsiteY13" fmla="*/ 720081 h 946747"/>
              <a:gd name="connsiteX14" fmla="*/ 1378797 w 1378797"/>
              <a:gd name="connsiteY14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266068 w 1378797"/>
              <a:gd name="connsiteY12" fmla="*/ 720081 h 946747"/>
              <a:gd name="connsiteX13" fmla="*/ 1378797 w 1378797"/>
              <a:gd name="connsiteY13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611766 w 1611766"/>
              <a:gd name="connsiteY0" fmla="*/ 946817 h 946817"/>
              <a:gd name="connsiteX1" fmla="*/ 119926 w 1611766"/>
              <a:gd name="connsiteY1" fmla="*/ 945539 h 946817"/>
              <a:gd name="connsiteX2" fmla="*/ 113940 w 1611766"/>
              <a:gd name="connsiteY2" fmla="*/ 946747 h 946817"/>
              <a:gd name="connsiteX3" fmla="*/ 34228 w 1611766"/>
              <a:gd name="connsiteY3" fmla="*/ 913730 h 946817"/>
              <a:gd name="connsiteX4" fmla="*/ 33743 w 1611766"/>
              <a:gd name="connsiteY4" fmla="*/ 913011 h 946817"/>
              <a:gd name="connsiteX5" fmla="*/ 33017 w 1611766"/>
              <a:gd name="connsiteY5" fmla="*/ 912522 h 946817"/>
              <a:gd name="connsiteX6" fmla="*/ 0 w 1611766"/>
              <a:gd name="connsiteY6" fmla="*/ 832810 h 946817"/>
              <a:gd name="connsiteX7" fmla="*/ 1211 w 1611766"/>
              <a:gd name="connsiteY7" fmla="*/ 826814 h 946817"/>
              <a:gd name="connsiteX8" fmla="*/ 1211 w 1611766"/>
              <a:gd name="connsiteY8" fmla="*/ 112729 h 946817"/>
              <a:gd name="connsiteX9" fmla="*/ 113940 w 1611766"/>
              <a:gd name="connsiteY9" fmla="*/ 0 h 946817"/>
              <a:gd name="connsiteX10" fmla="*/ 226669 w 1611766"/>
              <a:gd name="connsiteY10" fmla="*/ 112729 h 946817"/>
              <a:gd name="connsiteX11" fmla="*/ 226669 w 1611766"/>
              <a:gd name="connsiteY11" fmla="*/ 720081 h 946817"/>
              <a:gd name="connsiteX12" fmla="*/ 1611766 w 1611766"/>
              <a:gd name="connsiteY12" fmla="*/ 946817 h 946817"/>
              <a:gd name="connsiteX0" fmla="*/ 2239892 w 2239892"/>
              <a:gd name="connsiteY0" fmla="*/ 1005281 h 1005282"/>
              <a:gd name="connsiteX1" fmla="*/ 119926 w 2239892"/>
              <a:gd name="connsiteY1" fmla="*/ 945539 h 1005282"/>
              <a:gd name="connsiteX2" fmla="*/ 113940 w 2239892"/>
              <a:gd name="connsiteY2" fmla="*/ 946747 h 1005282"/>
              <a:gd name="connsiteX3" fmla="*/ 34228 w 2239892"/>
              <a:gd name="connsiteY3" fmla="*/ 913730 h 1005282"/>
              <a:gd name="connsiteX4" fmla="*/ 33743 w 2239892"/>
              <a:gd name="connsiteY4" fmla="*/ 913011 h 1005282"/>
              <a:gd name="connsiteX5" fmla="*/ 33017 w 2239892"/>
              <a:gd name="connsiteY5" fmla="*/ 912522 h 1005282"/>
              <a:gd name="connsiteX6" fmla="*/ 0 w 2239892"/>
              <a:gd name="connsiteY6" fmla="*/ 832810 h 1005282"/>
              <a:gd name="connsiteX7" fmla="*/ 1211 w 2239892"/>
              <a:gd name="connsiteY7" fmla="*/ 826814 h 1005282"/>
              <a:gd name="connsiteX8" fmla="*/ 1211 w 2239892"/>
              <a:gd name="connsiteY8" fmla="*/ 112729 h 1005282"/>
              <a:gd name="connsiteX9" fmla="*/ 113940 w 2239892"/>
              <a:gd name="connsiteY9" fmla="*/ 0 h 1005282"/>
              <a:gd name="connsiteX10" fmla="*/ 226669 w 2239892"/>
              <a:gd name="connsiteY10" fmla="*/ 112729 h 1005282"/>
              <a:gd name="connsiteX11" fmla="*/ 226669 w 2239892"/>
              <a:gd name="connsiteY11" fmla="*/ 720081 h 1005282"/>
              <a:gd name="connsiteX12" fmla="*/ 2239892 w 2239892"/>
              <a:gd name="connsiteY12" fmla="*/ 1005281 h 1005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9892" h="1005282">
                <a:moveTo>
                  <a:pt x="2239892" y="1005281"/>
                </a:moveTo>
                <a:lnTo>
                  <a:pt x="119926" y="945539"/>
                </a:lnTo>
                <a:lnTo>
                  <a:pt x="113940" y="946747"/>
                </a:lnTo>
                <a:cubicBezTo>
                  <a:pt x="82810" y="946747"/>
                  <a:pt x="54628" y="934130"/>
                  <a:pt x="34228" y="913730"/>
                </a:cubicBezTo>
                <a:lnTo>
                  <a:pt x="33743" y="913011"/>
                </a:lnTo>
                <a:lnTo>
                  <a:pt x="33017" y="912522"/>
                </a:lnTo>
                <a:cubicBezTo>
                  <a:pt x="12618" y="892122"/>
                  <a:pt x="0" y="863939"/>
                  <a:pt x="0" y="832810"/>
                </a:cubicBezTo>
                <a:lnTo>
                  <a:pt x="1211" y="826814"/>
                </a:lnTo>
                <a:lnTo>
                  <a:pt x="1211" y="112729"/>
                </a:lnTo>
                <a:cubicBezTo>
                  <a:pt x="1211" y="50470"/>
                  <a:pt x="51681" y="0"/>
                  <a:pt x="113940" y="0"/>
                </a:cubicBezTo>
                <a:cubicBezTo>
                  <a:pt x="176199" y="0"/>
                  <a:pt x="226669" y="50470"/>
                  <a:pt x="226669" y="112729"/>
                </a:cubicBezTo>
                <a:lnTo>
                  <a:pt x="226669" y="720081"/>
                </a:lnTo>
                <a:lnTo>
                  <a:pt x="2239892" y="10052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sp>
        <p:nvSpPr>
          <p:cNvPr id="111" name="Oval 110">
            <a:extLst>
              <a:ext uri="{FF2B5EF4-FFF2-40B4-BE49-F238E27FC236}">
                <a16:creationId xmlns:a16="http://schemas.microsoft.com/office/drawing/2014/main" id="{D8ECB5D7-5F10-4D56-A236-2DF923913BBF}"/>
              </a:ext>
            </a:extLst>
          </p:cNvPr>
          <p:cNvSpPr/>
          <p:nvPr/>
        </p:nvSpPr>
        <p:spPr>
          <a:xfrm>
            <a:off x="5497137" y="764704"/>
            <a:ext cx="1197728" cy="1197728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2" name="Freeform: Shape 111">
            <a:extLst>
              <a:ext uri="{FF2B5EF4-FFF2-40B4-BE49-F238E27FC236}">
                <a16:creationId xmlns:a16="http://schemas.microsoft.com/office/drawing/2014/main" id="{CC781349-AAF2-4A10-A7DD-89155D760760}"/>
              </a:ext>
            </a:extLst>
          </p:cNvPr>
          <p:cNvSpPr/>
          <p:nvPr/>
        </p:nvSpPr>
        <p:spPr>
          <a:xfrm rot="18817656">
            <a:off x="5778788" y="858253"/>
            <a:ext cx="1046836" cy="469828"/>
          </a:xfrm>
          <a:custGeom>
            <a:avLst/>
            <a:gdLst>
              <a:gd name="connsiteX0" fmla="*/ 1378797 w 1378797"/>
              <a:gd name="connsiteY0" fmla="*/ 832810 h 946747"/>
              <a:gd name="connsiteX1" fmla="*/ 1266068 w 1378797"/>
              <a:gd name="connsiteY1" fmla="*/ 945539 h 946747"/>
              <a:gd name="connsiteX2" fmla="*/ 119926 w 1378797"/>
              <a:gd name="connsiteY2" fmla="*/ 945539 h 946747"/>
              <a:gd name="connsiteX3" fmla="*/ 113940 w 1378797"/>
              <a:gd name="connsiteY3" fmla="*/ 946747 h 946747"/>
              <a:gd name="connsiteX4" fmla="*/ 34228 w 1378797"/>
              <a:gd name="connsiteY4" fmla="*/ 913730 h 946747"/>
              <a:gd name="connsiteX5" fmla="*/ 33743 w 1378797"/>
              <a:gd name="connsiteY5" fmla="*/ 913011 h 946747"/>
              <a:gd name="connsiteX6" fmla="*/ 33017 w 1378797"/>
              <a:gd name="connsiteY6" fmla="*/ 912522 h 946747"/>
              <a:gd name="connsiteX7" fmla="*/ 0 w 1378797"/>
              <a:gd name="connsiteY7" fmla="*/ 832810 h 946747"/>
              <a:gd name="connsiteX8" fmla="*/ 1211 w 1378797"/>
              <a:gd name="connsiteY8" fmla="*/ 826814 h 946747"/>
              <a:gd name="connsiteX9" fmla="*/ 1211 w 1378797"/>
              <a:gd name="connsiteY9" fmla="*/ 112729 h 946747"/>
              <a:gd name="connsiteX10" fmla="*/ 113940 w 1378797"/>
              <a:gd name="connsiteY10" fmla="*/ 0 h 946747"/>
              <a:gd name="connsiteX11" fmla="*/ 226669 w 1378797"/>
              <a:gd name="connsiteY11" fmla="*/ 112729 h 946747"/>
              <a:gd name="connsiteX12" fmla="*/ 226669 w 1378797"/>
              <a:gd name="connsiteY12" fmla="*/ 720081 h 946747"/>
              <a:gd name="connsiteX13" fmla="*/ 1266068 w 1378797"/>
              <a:gd name="connsiteY13" fmla="*/ 720081 h 946747"/>
              <a:gd name="connsiteX14" fmla="*/ 1378797 w 1378797"/>
              <a:gd name="connsiteY14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266068 w 1378797"/>
              <a:gd name="connsiteY12" fmla="*/ 720081 h 946747"/>
              <a:gd name="connsiteX13" fmla="*/ 1378797 w 1378797"/>
              <a:gd name="connsiteY13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611766 w 1611766"/>
              <a:gd name="connsiteY0" fmla="*/ 946817 h 946817"/>
              <a:gd name="connsiteX1" fmla="*/ 119926 w 1611766"/>
              <a:gd name="connsiteY1" fmla="*/ 945539 h 946817"/>
              <a:gd name="connsiteX2" fmla="*/ 113940 w 1611766"/>
              <a:gd name="connsiteY2" fmla="*/ 946747 h 946817"/>
              <a:gd name="connsiteX3" fmla="*/ 34228 w 1611766"/>
              <a:gd name="connsiteY3" fmla="*/ 913730 h 946817"/>
              <a:gd name="connsiteX4" fmla="*/ 33743 w 1611766"/>
              <a:gd name="connsiteY4" fmla="*/ 913011 h 946817"/>
              <a:gd name="connsiteX5" fmla="*/ 33017 w 1611766"/>
              <a:gd name="connsiteY5" fmla="*/ 912522 h 946817"/>
              <a:gd name="connsiteX6" fmla="*/ 0 w 1611766"/>
              <a:gd name="connsiteY6" fmla="*/ 832810 h 946817"/>
              <a:gd name="connsiteX7" fmla="*/ 1211 w 1611766"/>
              <a:gd name="connsiteY7" fmla="*/ 826814 h 946817"/>
              <a:gd name="connsiteX8" fmla="*/ 1211 w 1611766"/>
              <a:gd name="connsiteY8" fmla="*/ 112729 h 946817"/>
              <a:gd name="connsiteX9" fmla="*/ 113940 w 1611766"/>
              <a:gd name="connsiteY9" fmla="*/ 0 h 946817"/>
              <a:gd name="connsiteX10" fmla="*/ 226669 w 1611766"/>
              <a:gd name="connsiteY10" fmla="*/ 112729 h 946817"/>
              <a:gd name="connsiteX11" fmla="*/ 226669 w 1611766"/>
              <a:gd name="connsiteY11" fmla="*/ 720081 h 946817"/>
              <a:gd name="connsiteX12" fmla="*/ 1611766 w 1611766"/>
              <a:gd name="connsiteY12" fmla="*/ 946817 h 946817"/>
              <a:gd name="connsiteX0" fmla="*/ 2239892 w 2239892"/>
              <a:gd name="connsiteY0" fmla="*/ 1005281 h 1005282"/>
              <a:gd name="connsiteX1" fmla="*/ 119926 w 2239892"/>
              <a:gd name="connsiteY1" fmla="*/ 945539 h 1005282"/>
              <a:gd name="connsiteX2" fmla="*/ 113940 w 2239892"/>
              <a:gd name="connsiteY2" fmla="*/ 946747 h 1005282"/>
              <a:gd name="connsiteX3" fmla="*/ 34228 w 2239892"/>
              <a:gd name="connsiteY3" fmla="*/ 913730 h 1005282"/>
              <a:gd name="connsiteX4" fmla="*/ 33743 w 2239892"/>
              <a:gd name="connsiteY4" fmla="*/ 913011 h 1005282"/>
              <a:gd name="connsiteX5" fmla="*/ 33017 w 2239892"/>
              <a:gd name="connsiteY5" fmla="*/ 912522 h 1005282"/>
              <a:gd name="connsiteX6" fmla="*/ 0 w 2239892"/>
              <a:gd name="connsiteY6" fmla="*/ 832810 h 1005282"/>
              <a:gd name="connsiteX7" fmla="*/ 1211 w 2239892"/>
              <a:gd name="connsiteY7" fmla="*/ 826814 h 1005282"/>
              <a:gd name="connsiteX8" fmla="*/ 1211 w 2239892"/>
              <a:gd name="connsiteY8" fmla="*/ 112729 h 1005282"/>
              <a:gd name="connsiteX9" fmla="*/ 113940 w 2239892"/>
              <a:gd name="connsiteY9" fmla="*/ 0 h 1005282"/>
              <a:gd name="connsiteX10" fmla="*/ 226669 w 2239892"/>
              <a:gd name="connsiteY10" fmla="*/ 112729 h 1005282"/>
              <a:gd name="connsiteX11" fmla="*/ 226669 w 2239892"/>
              <a:gd name="connsiteY11" fmla="*/ 720081 h 1005282"/>
              <a:gd name="connsiteX12" fmla="*/ 2239892 w 2239892"/>
              <a:gd name="connsiteY12" fmla="*/ 1005281 h 1005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9892" h="1005282">
                <a:moveTo>
                  <a:pt x="2239892" y="1005281"/>
                </a:moveTo>
                <a:lnTo>
                  <a:pt x="119926" y="945539"/>
                </a:lnTo>
                <a:lnTo>
                  <a:pt x="113940" y="946747"/>
                </a:lnTo>
                <a:cubicBezTo>
                  <a:pt x="82810" y="946747"/>
                  <a:pt x="54628" y="934130"/>
                  <a:pt x="34228" y="913730"/>
                </a:cubicBezTo>
                <a:lnTo>
                  <a:pt x="33743" y="913011"/>
                </a:lnTo>
                <a:lnTo>
                  <a:pt x="33017" y="912522"/>
                </a:lnTo>
                <a:cubicBezTo>
                  <a:pt x="12618" y="892122"/>
                  <a:pt x="0" y="863939"/>
                  <a:pt x="0" y="832810"/>
                </a:cubicBezTo>
                <a:lnTo>
                  <a:pt x="1211" y="826814"/>
                </a:lnTo>
                <a:lnTo>
                  <a:pt x="1211" y="112729"/>
                </a:lnTo>
                <a:cubicBezTo>
                  <a:pt x="1211" y="50470"/>
                  <a:pt x="51681" y="0"/>
                  <a:pt x="113940" y="0"/>
                </a:cubicBezTo>
                <a:cubicBezTo>
                  <a:pt x="176199" y="0"/>
                  <a:pt x="226669" y="50470"/>
                  <a:pt x="226669" y="112729"/>
                </a:cubicBezTo>
                <a:lnTo>
                  <a:pt x="226669" y="720081"/>
                </a:lnTo>
                <a:lnTo>
                  <a:pt x="2239892" y="10052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sp>
        <p:nvSpPr>
          <p:cNvPr id="113" name="Oval 112">
            <a:extLst>
              <a:ext uri="{FF2B5EF4-FFF2-40B4-BE49-F238E27FC236}">
                <a16:creationId xmlns:a16="http://schemas.microsoft.com/office/drawing/2014/main" id="{3DB9FA26-C3FA-4A81-B62B-0894E08EB8A4}"/>
              </a:ext>
            </a:extLst>
          </p:cNvPr>
          <p:cNvSpPr/>
          <p:nvPr/>
        </p:nvSpPr>
        <p:spPr>
          <a:xfrm>
            <a:off x="7818924" y="764704"/>
            <a:ext cx="1197728" cy="1197728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4" name="Freeform: Shape 113">
            <a:extLst>
              <a:ext uri="{FF2B5EF4-FFF2-40B4-BE49-F238E27FC236}">
                <a16:creationId xmlns:a16="http://schemas.microsoft.com/office/drawing/2014/main" id="{B017CE03-3525-4F7D-A8B0-D58C84D32822}"/>
              </a:ext>
            </a:extLst>
          </p:cNvPr>
          <p:cNvSpPr/>
          <p:nvPr/>
        </p:nvSpPr>
        <p:spPr>
          <a:xfrm rot="18817656">
            <a:off x="8100575" y="858253"/>
            <a:ext cx="1046836" cy="469828"/>
          </a:xfrm>
          <a:custGeom>
            <a:avLst/>
            <a:gdLst>
              <a:gd name="connsiteX0" fmla="*/ 1378797 w 1378797"/>
              <a:gd name="connsiteY0" fmla="*/ 832810 h 946747"/>
              <a:gd name="connsiteX1" fmla="*/ 1266068 w 1378797"/>
              <a:gd name="connsiteY1" fmla="*/ 945539 h 946747"/>
              <a:gd name="connsiteX2" fmla="*/ 119926 w 1378797"/>
              <a:gd name="connsiteY2" fmla="*/ 945539 h 946747"/>
              <a:gd name="connsiteX3" fmla="*/ 113940 w 1378797"/>
              <a:gd name="connsiteY3" fmla="*/ 946747 h 946747"/>
              <a:gd name="connsiteX4" fmla="*/ 34228 w 1378797"/>
              <a:gd name="connsiteY4" fmla="*/ 913730 h 946747"/>
              <a:gd name="connsiteX5" fmla="*/ 33743 w 1378797"/>
              <a:gd name="connsiteY5" fmla="*/ 913011 h 946747"/>
              <a:gd name="connsiteX6" fmla="*/ 33017 w 1378797"/>
              <a:gd name="connsiteY6" fmla="*/ 912522 h 946747"/>
              <a:gd name="connsiteX7" fmla="*/ 0 w 1378797"/>
              <a:gd name="connsiteY7" fmla="*/ 832810 h 946747"/>
              <a:gd name="connsiteX8" fmla="*/ 1211 w 1378797"/>
              <a:gd name="connsiteY8" fmla="*/ 826814 h 946747"/>
              <a:gd name="connsiteX9" fmla="*/ 1211 w 1378797"/>
              <a:gd name="connsiteY9" fmla="*/ 112729 h 946747"/>
              <a:gd name="connsiteX10" fmla="*/ 113940 w 1378797"/>
              <a:gd name="connsiteY10" fmla="*/ 0 h 946747"/>
              <a:gd name="connsiteX11" fmla="*/ 226669 w 1378797"/>
              <a:gd name="connsiteY11" fmla="*/ 112729 h 946747"/>
              <a:gd name="connsiteX12" fmla="*/ 226669 w 1378797"/>
              <a:gd name="connsiteY12" fmla="*/ 720081 h 946747"/>
              <a:gd name="connsiteX13" fmla="*/ 1266068 w 1378797"/>
              <a:gd name="connsiteY13" fmla="*/ 720081 h 946747"/>
              <a:gd name="connsiteX14" fmla="*/ 1378797 w 1378797"/>
              <a:gd name="connsiteY14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266068 w 1378797"/>
              <a:gd name="connsiteY12" fmla="*/ 720081 h 946747"/>
              <a:gd name="connsiteX13" fmla="*/ 1378797 w 1378797"/>
              <a:gd name="connsiteY13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611766 w 1611766"/>
              <a:gd name="connsiteY0" fmla="*/ 946817 h 946817"/>
              <a:gd name="connsiteX1" fmla="*/ 119926 w 1611766"/>
              <a:gd name="connsiteY1" fmla="*/ 945539 h 946817"/>
              <a:gd name="connsiteX2" fmla="*/ 113940 w 1611766"/>
              <a:gd name="connsiteY2" fmla="*/ 946747 h 946817"/>
              <a:gd name="connsiteX3" fmla="*/ 34228 w 1611766"/>
              <a:gd name="connsiteY3" fmla="*/ 913730 h 946817"/>
              <a:gd name="connsiteX4" fmla="*/ 33743 w 1611766"/>
              <a:gd name="connsiteY4" fmla="*/ 913011 h 946817"/>
              <a:gd name="connsiteX5" fmla="*/ 33017 w 1611766"/>
              <a:gd name="connsiteY5" fmla="*/ 912522 h 946817"/>
              <a:gd name="connsiteX6" fmla="*/ 0 w 1611766"/>
              <a:gd name="connsiteY6" fmla="*/ 832810 h 946817"/>
              <a:gd name="connsiteX7" fmla="*/ 1211 w 1611766"/>
              <a:gd name="connsiteY7" fmla="*/ 826814 h 946817"/>
              <a:gd name="connsiteX8" fmla="*/ 1211 w 1611766"/>
              <a:gd name="connsiteY8" fmla="*/ 112729 h 946817"/>
              <a:gd name="connsiteX9" fmla="*/ 113940 w 1611766"/>
              <a:gd name="connsiteY9" fmla="*/ 0 h 946817"/>
              <a:gd name="connsiteX10" fmla="*/ 226669 w 1611766"/>
              <a:gd name="connsiteY10" fmla="*/ 112729 h 946817"/>
              <a:gd name="connsiteX11" fmla="*/ 226669 w 1611766"/>
              <a:gd name="connsiteY11" fmla="*/ 720081 h 946817"/>
              <a:gd name="connsiteX12" fmla="*/ 1611766 w 1611766"/>
              <a:gd name="connsiteY12" fmla="*/ 946817 h 946817"/>
              <a:gd name="connsiteX0" fmla="*/ 2239892 w 2239892"/>
              <a:gd name="connsiteY0" fmla="*/ 1005281 h 1005282"/>
              <a:gd name="connsiteX1" fmla="*/ 119926 w 2239892"/>
              <a:gd name="connsiteY1" fmla="*/ 945539 h 1005282"/>
              <a:gd name="connsiteX2" fmla="*/ 113940 w 2239892"/>
              <a:gd name="connsiteY2" fmla="*/ 946747 h 1005282"/>
              <a:gd name="connsiteX3" fmla="*/ 34228 w 2239892"/>
              <a:gd name="connsiteY3" fmla="*/ 913730 h 1005282"/>
              <a:gd name="connsiteX4" fmla="*/ 33743 w 2239892"/>
              <a:gd name="connsiteY4" fmla="*/ 913011 h 1005282"/>
              <a:gd name="connsiteX5" fmla="*/ 33017 w 2239892"/>
              <a:gd name="connsiteY5" fmla="*/ 912522 h 1005282"/>
              <a:gd name="connsiteX6" fmla="*/ 0 w 2239892"/>
              <a:gd name="connsiteY6" fmla="*/ 832810 h 1005282"/>
              <a:gd name="connsiteX7" fmla="*/ 1211 w 2239892"/>
              <a:gd name="connsiteY7" fmla="*/ 826814 h 1005282"/>
              <a:gd name="connsiteX8" fmla="*/ 1211 w 2239892"/>
              <a:gd name="connsiteY8" fmla="*/ 112729 h 1005282"/>
              <a:gd name="connsiteX9" fmla="*/ 113940 w 2239892"/>
              <a:gd name="connsiteY9" fmla="*/ 0 h 1005282"/>
              <a:gd name="connsiteX10" fmla="*/ 226669 w 2239892"/>
              <a:gd name="connsiteY10" fmla="*/ 112729 h 1005282"/>
              <a:gd name="connsiteX11" fmla="*/ 226669 w 2239892"/>
              <a:gd name="connsiteY11" fmla="*/ 720081 h 1005282"/>
              <a:gd name="connsiteX12" fmla="*/ 2239892 w 2239892"/>
              <a:gd name="connsiteY12" fmla="*/ 1005281 h 1005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9892" h="1005282">
                <a:moveTo>
                  <a:pt x="2239892" y="1005281"/>
                </a:moveTo>
                <a:lnTo>
                  <a:pt x="119926" y="945539"/>
                </a:lnTo>
                <a:lnTo>
                  <a:pt x="113940" y="946747"/>
                </a:lnTo>
                <a:cubicBezTo>
                  <a:pt x="82810" y="946747"/>
                  <a:pt x="54628" y="934130"/>
                  <a:pt x="34228" y="913730"/>
                </a:cubicBezTo>
                <a:lnTo>
                  <a:pt x="33743" y="913011"/>
                </a:lnTo>
                <a:lnTo>
                  <a:pt x="33017" y="912522"/>
                </a:lnTo>
                <a:cubicBezTo>
                  <a:pt x="12618" y="892122"/>
                  <a:pt x="0" y="863939"/>
                  <a:pt x="0" y="832810"/>
                </a:cubicBezTo>
                <a:lnTo>
                  <a:pt x="1211" y="826814"/>
                </a:lnTo>
                <a:lnTo>
                  <a:pt x="1211" y="112729"/>
                </a:lnTo>
                <a:cubicBezTo>
                  <a:pt x="1211" y="50470"/>
                  <a:pt x="51681" y="0"/>
                  <a:pt x="113940" y="0"/>
                </a:cubicBezTo>
                <a:cubicBezTo>
                  <a:pt x="176199" y="0"/>
                  <a:pt x="226669" y="50470"/>
                  <a:pt x="226669" y="112729"/>
                </a:cubicBezTo>
                <a:lnTo>
                  <a:pt x="226669" y="720081"/>
                </a:lnTo>
                <a:lnTo>
                  <a:pt x="2239892" y="10052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grpSp>
        <p:nvGrpSpPr>
          <p:cNvPr id="116" name="Group 115">
            <a:extLst>
              <a:ext uri="{FF2B5EF4-FFF2-40B4-BE49-F238E27FC236}">
                <a16:creationId xmlns:a16="http://schemas.microsoft.com/office/drawing/2014/main" id="{130A245F-2A4B-443F-BB74-593517C5C0BD}"/>
              </a:ext>
            </a:extLst>
          </p:cNvPr>
          <p:cNvGrpSpPr/>
          <p:nvPr/>
        </p:nvGrpSpPr>
        <p:grpSpPr>
          <a:xfrm>
            <a:off x="1052377" y="3465004"/>
            <a:ext cx="800099" cy="591260"/>
            <a:chOff x="12560274" y="1151473"/>
            <a:chExt cx="800099" cy="591260"/>
          </a:xfrm>
          <a:solidFill>
            <a:schemeClr val="bg1"/>
          </a:solidFill>
        </p:grpSpPr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6FFD89EF-6C4B-4BC2-BF39-9D9398B00CC3}"/>
                </a:ext>
              </a:extLst>
            </p:cNvPr>
            <p:cNvSpPr/>
            <p:nvPr/>
          </p:nvSpPr>
          <p:spPr>
            <a:xfrm>
              <a:off x="12740534" y="1151473"/>
              <a:ext cx="591292" cy="591260"/>
            </a:xfrm>
            <a:custGeom>
              <a:avLst/>
              <a:gdLst>
                <a:gd name="connsiteX0" fmla="*/ 473688 w 591292"/>
                <a:gd name="connsiteY0" fmla="*/ 396811 h 591260"/>
                <a:gd name="connsiteX1" fmla="*/ 409108 w 591292"/>
                <a:gd name="connsiteY1" fmla="*/ 395630 h 591260"/>
                <a:gd name="connsiteX2" fmla="*/ 380476 w 591292"/>
                <a:gd name="connsiteY2" fmla="*/ 367008 h 591260"/>
                <a:gd name="connsiteX3" fmla="*/ 367008 w 591292"/>
                <a:gd name="connsiteY3" fmla="*/ 57562 h 591260"/>
                <a:gd name="connsiteX4" fmla="*/ 57562 w 591292"/>
                <a:gd name="connsiteY4" fmla="*/ 71031 h 591260"/>
                <a:gd name="connsiteX5" fmla="*/ 71031 w 591292"/>
                <a:gd name="connsiteY5" fmla="*/ 380476 h 591260"/>
                <a:gd name="connsiteX6" fmla="*/ 367008 w 591292"/>
                <a:gd name="connsiteY6" fmla="*/ 380476 h 591260"/>
                <a:gd name="connsiteX7" fmla="*/ 395583 w 591292"/>
                <a:gd name="connsiteY7" fmla="*/ 409051 h 591260"/>
                <a:gd name="connsiteX8" fmla="*/ 384467 w 591292"/>
                <a:gd name="connsiteY8" fmla="*/ 437778 h 591260"/>
                <a:gd name="connsiteX9" fmla="*/ 396783 w 591292"/>
                <a:gd name="connsiteY9" fmla="*/ 473469 h 591260"/>
                <a:gd name="connsiteX10" fmla="*/ 501824 w 591292"/>
                <a:gd name="connsiteY10" fmla="*/ 578682 h 591260"/>
                <a:gd name="connsiteX11" fmla="*/ 533228 w 591292"/>
                <a:gd name="connsiteY11" fmla="*/ 591255 h 591260"/>
                <a:gd name="connsiteX12" fmla="*/ 591026 w 591292"/>
                <a:gd name="connsiteY12" fmla="*/ 537753 h 591260"/>
                <a:gd name="connsiteX13" fmla="*/ 578710 w 591292"/>
                <a:gd name="connsiteY13" fmla="*/ 502053 h 591260"/>
                <a:gd name="connsiteX14" fmla="*/ 78248 w 591292"/>
                <a:gd name="connsiteY14" fmla="*/ 360616 h 591260"/>
                <a:gd name="connsiteX15" fmla="*/ 78251 w 591292"/>
                <a:gd name="connsiteY15" fmla="*/ 78251 h 591260"/>
                <a:gd name="connsiteX16" fmla="*/ 360616 w 591292"/>
                <a:gd name="connsiteY16" fmla="*/ 78252 h 591260"/>
                <a:gd name="connsiteX17" fmla="*/ 360616 w 591292"/>
                <a:gd name="connsiteY17" fmla="*/ 360616 h 591260"/>
                <a:gd name="connsiteX18" fmla="*/ 80156 w 591292"/>
                <a:gd name="connsiteY18" fmla="*/ 362515 h 591260"/>
                <a:gd name="connsiteX19" fmla="*/ 78248 w 591292"/>
                <a:gd name="connsiteY19" fmla="*/ 360607 h 591260"/>
                <a:gd name="connsiteX20" fmla="*/ 560213 w 591292"/>
                <a:gd name="connsiteY20" fmla="*/ 560318 h 591260"/>
                <a:gd name="connsiteX21" fmla="*/ 515312 w 591292"/>
                <a:gd name="connsiteY21" fmla="*/ 565232 h 591260"/>
                <a:gd name="connsiteX22" fmla="*/ 410289 w 591292"/>
                <a:gd name="connsiteY22" fmla="*/ 460019 h 591260"/>
                <a:gd name="connsiteX23" fmla="*/ 403469 w 591292"/>
                <a:gd name="connsiteY23" fmla="*/ 439426 h 591260"/>
                <a:gd name="connsiteX24" fmla="*/ 415309 w 591292"/>
                <a:gd name="connsiteY24" fmla="*/ 415176 h 591260"/>
                <a:gd name="connsiteX25" fmla="*/ 442255 w 591292"/>
                <a:gd name="connsiteY25" fmla="*/ 403260 h 591260"/>
                <a:gd name="connsiteX26" fmla="*/ 460200 w 591292"/>
                <a:gd name="connsiteY26" fmla="*/ 410280 h 591260"/>
                <a:gd name="connsiteX27" fmla="*/ 565223 w 591292"/>
                <a:gd name="connsiteY27" fmla="*/ 515464 h 591260"/>
                <a:gd name="connsiteX28" fmla="*/ 572043 w 591292"/>
                <a:gd name="connsiteY28" fmla="*/ 536067 h 591260"/>
                <a:gd name="connsiteX29" fmla="*/ 560203 w 591292"/>
                <a:gd name="connsiteY29" fmla="*/ 560308 h 591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91292" h="591260">
                  <a:moveTo>
                    <a:pt x="473688" y="396811"/>
                  </a:moveTo>
                  <a:cubicBezTo>
                    <a:pt x="455382" y="380586"/>
                    <a:pt x="427994" y="380084"/>
                    <a:pt x="409108" y="395630"/>
                  </a:cubicBezTo>
                  <a:lnTo>
                    <a:pt x="380476" y="367008"/>
                  </a:lnTo>
                  <a:cubicBezTo>
                    <a:pt x="462208" y="277837"/>
                    <a:pt x="456178" y="139294"/>
                    <a:pt x="367008" y="57562"/>
                  </a:cubicBezTo>
                  <a:cubicBezTo>
                    <a:pt x="277837" y="-24169"/>
                    <a:pt x="139294" y="-18140"/>
                    <a:pt x="57562" y="71031"/>
                  </a:cubicBezTo>
                  <a:cubicBezTo>
                    <a:pt x="-24169" y="160201"/>
                    <a:pt x="-18140" y="298744"/>
                    <a:pt x="71031" y="380476"/>
                  </a:cubicBezTo>
                  <a:cubicBezTo>
                    <a:pt x="154764" y="457225"/>
                    <a:pt x="283274" y="457225"/>
                    <a:pt x="367008" y="380476"/>
                  </a:cubicBezTo>
                  <a:lnTo>
                    <a:pt x="395583" y="409051"/>
                  </a:lnTo>
                  <a:cubicBezTo>
                    <a:pt x="389310" y="417424"/>
                    <a:pt x="385464" y="427364"/>
                    <a:pt x="384467" y="437778"/>
                  </a:cubicBezTo>
                  <a:cubicBezTo>
                    <a:pt x="383014" y="450920"/>
                    <a:pt x="387535" y="464020"/>
                    <a:pt x="396783" y="473469"/>
                  </a:cubicBezTo>
                  <a:lnTo>
                    <a:pt x="501824" y="578682"/>
                  </a:lnTo>
                  <a:cubicBezTo>
                    <a:pt x="510184" y="586913"/>
                    <a:pt x="521498" y="591443"/>
                    <a:pt x="533228" y="591255"/>
                  </a:cubicBezTo>
                  <a:cubicBezTo>
                    <a:pt x="563140" y="590328"/>
                    <a:pt x="587796" y="567504"/>
                    <a:pt x="591026" y="537753"/>
                  </a:cubicBezTo>
                  <a:cubicBezTo>
                    <a:pt x="592476" y="524609"/>
                    <a:pt x="587956" y="511508"/>
                    <a:pt x="578710" y="502053"/>
                  </a:cubicBezTo>
                  <a:close/>
                  <a:moveTo>
                    <a:pt x="78248" y="360616"/>
                  </a:moveTo>
                  <a:cubicBezTo>
                    <a:pt x="275" y="282643"/>
                    <a:pt x="276" y="156223"/>
                    <a:pt x="78251" y="78251"/>
                  </a:cubicBezTo>
                  <a:cubicBezTo>
                    <a:pt x="156224" y="278"/>
                    <a:pt x="282644" y="279"/>
                    <a:pt x="360616" y="78252"/>
                  </a:cubicBezTo>
                  <a:cubicBezTo>
                    <a:pt x="438588" y="156226"/>
                    <a:pt x="438588" y="282644"/>
                    <a:pt x="360616" y="360616"/>
                  </a:cubicBezTo>
                  <a:cubicBezTo>
                    <a:pt x="283693" y="438588"/>
                    <a:pt x="158127" y="439438"/>
                    <a:pt x="80156" y="362515"/>
                  </a:cubicBezTo>
                  <a:cubicBezTo>
                    <a:pt x="79516" y="361883"/>
                    <a:pt x="78879" y="361247"/>
                    <a:pt x="78248" y="360607"/>
                  </a:cubicBezTo>
                  <a:close/>
                  <a:moveTo>
                    <a:pt x="560213" y="560318"/>
                  </a:moveTo>
                  <a:cubicBezTo>
                    <a:pt x="546449" y="574043"/>
                    <a:pt x="526304" y="576253"/>
                    <a:pt x="515312" y="565232"/>
                  </a:cubicBezTo>
                  <a:lnTo>
                    <a:pt x="410289" y="460019"/>
                  </a:lnTo>
                  <a:cubicBezTo>
                    <a:pt x="405052" y="454520"/>
                    <a:pt x="402550" y="446965"/>
                    <a:pt x="403469" y="439426"/>
                  </a:cubicBezTo>
                  <a:cubicBezTo>
                    <a:pt x="404445" y="430203"/>
                    <a:pt x="408637" y="421617"/>
                    <a:pt x="415309" y="415176"/>
                  </a:cubicBezTo>
                  <a:cubicBezTo>
                    <a:pt x="422391" y="407837"/>
                    <a:pt x="432061" y="403561"/>
                    <a:pt x="442255" y="403260"/>
                  </a:cubicBezTo>
                  <a:cubicBezTo>
                    <a:pt x="448937" y="403092"/>
                    <a:pt x="455405" y="405622"/>
                    <a:pt x="460200" y="410280"/>
                  </a:cubicBezTo>
                  <a:lnTo>
                    <a:pt x="565223" y="515464"/>
                  </a:lnTo>
                  <a:cubicBezTo>
                    <a:pt x="570464" y="520966"/>
                    <a:pt x="572967" y="528525"/>
                    <a:pt x="572043" y="536067"/>
                  </a:cubicBezTo>
                  <a:cubicBezTo>
                    <a:pt x="571071" y="545289"/>
                    <a:pt x="566879" y="553872"/>
                    <a:pt x="560203" y="56030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9FAF898C-9BBE-402F-8346-673B842238F7}"/>
                </a:ext>
              </a:extLst>
            </p:cNvPr>
            <p:cNvSpPr/>
            <p:nvPr/>
          </p:nvSpPr>
          <p:spPr>
            <a:xfrm>
              <a:off x="12865074" y="1237903"/>
              <a:ext cx="190500" cy="190500"/>
            </a:xfrm>
            <a:custGeom>
              <a:avLst/>
              <a:gdLst>
                <a:gd name="connsiteX0" fmla="*/ 95250 w 190500"/>
                <a:gd name="connsiteY0" fmla="*/ 190500 h 190500"/>
                <a:gd name="connsiteX1" fmla="*/ 190500 w 190500"/>
                <a:gd name="connsiteY1" fmla="*/ 95250 h 190500"/>
                <a:gd name="connsiteX2" fmla="*/ 95250 w 190500"/>
                <a:gd name="connsiteY2" fmla="*/ 0 h 190500"/>
                <a:gd name="connsiteX3" fmla="*/ 0 w 190500"/>
                <a:gd name="connsiteY3" fmla="*/ 95250 h 190500"/>
                <a:gd name="connsiteX4" fmla="*/ 95250 w 190500"/>
                <a:gd name="connsiteY4" fmla="*/ 190500 h 190500"/>
                <a:gd name="connsiteX5" fmla="*/ 95250 w 190500"/>
                <a:gd name="connsiteY5" fmla="*/ 19050 h 190500"/>
                <a:gd name="connsiteX6" fmla="*/ 171450 w 190500"/>
                <a:gd name="connsiteY6" fmla="*/ 95250 h 190500"/>
                <a:gd name="connsiteX7" fmla="*/ 95250 w 190500"/>
                <a:gd name="connsiteY7" fmla="*/ 171450 h 190500"/>
                <a:gd name="connsiteX8" fmla="*/ 19050 w 190500"/>
                <a:gd name="connsiteY8" fmla="*/ 95250 h 190500"/>
                <a:gd name="connsiteX9" fmla="*/ 95250 w 190500"/>
                <a:gd name="connsiteY9" fmla="*/ 19050 h 190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00" h="190500">
                  <a:moveTo>
                    <a:pt x="95250" y="190500"/>
                  </a:moveTo>
                  <a:cubicBezTo>
                    <a:pt x="147855" y="190500"/>
                    <a:pt x="190500" y="147855"/>
                    <a:pt x="190500" y="95250"/>
                  </a:cubicBezTo>
                  <a:cubicBezTo>
                    <a:pt x="190500" y="42645"/>
                    <a:pt x="147855" y="0"/>
                    <a:pt x="95250" y="0"/>
                  </a:cubicBezTo>
                  <a:cubicBezTo>
                    <a:pt x="42645" y="0"/>
                    <a:pt x="0" y="42645"/>
                    <a:pt x="0" y="95250"/>
                  </a:cubicBezTo>
                  <a:cubicBezTo>
                    <a:pt x="0" y="147855"/>
                    <a:pt x="42645" y="190500"/>
                    <a:pt x="95250" y="190500"/>
                  </a:cubicBezTo>
                  <a:close/>
                  <a:moveTo>
                    <a:pt x="95250" y="19050"/>
                  </a:moveTo>
                  <a:cubicBezTo>
                    <a:pt x="137334" y="19050"/>
                    <a:pt x="171450" y="53166"/>
                    <a:pt x="171450" y="95250"/>
                  </a:cubicBezTo>
                  <a:cubicBezTo>
                    <a:pt x="171450" y="137334"/>
                    <a:pt x="137334" y="171450"/>
                    <a:pt x="95250" y="171450"/>
                  </a:cubicBezTo>
                  <a:cubicBezTo>
                    <a:pt x="53166" y="171450"/>
                    <a:pt x="19050" y="137334"/>
                    <a:pt x="19050" y="95250"/>
                  </a:cubicBezTo>
                  <a:cubicBezTo>
                    <a:pt x="19087" y="53181"/>
                    <a:pt x="53181" y="19087"/>
                    <a:pt x="95250" y="19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8EA1D92D-672F-4A8F-866D-5674E5206589}"/>
                </a:ext>
              </a:extLst>
            </p:cNvPr>
            <p:cNvSpPr/>
            <p:nvPr/>
          </p:nvSpPr>
          <p:spPr>
            <a:xfrm>
              <a:off x="12818401" y="1447453"/>
              <a:ext cx="283845" cy="50272"/>
            </a:xfrm>
            <a:custGeom>
              <a:avLst/>
              <a:gdLst>
                <a:gd name="connsiteX0" fmla="*/ 227171 w 283845"/>
                <a:gd name="connsiteY0" fmla="*/ 12906 h 50272"/>
                <a:gd name="connsiteX1" fmla="*/ 141923 w 283845"/>
                <a:gd name="connsiteY1" fmla="*/ 0 h 50272"/>
                <a:gd name="connsiteX2" fmla="*/ 0 w 283845"/>
                <a:gd name="connsiteY2" fmla="*/ 35452 h 50272"/>
                <a:gd name="connsiteX3" fmla="*/ 13040 w 283845"/>
                <a:gd name="connsiteY3" fmla="*/ 50273 h 50272"/>
                <a:gd name="connsiteX4" fmla="*/ 141923 w 283845"/>
                <a:gd name="connsiteY4" fmla="*/ 19050 h 50272"/>
                <a:gd name="connsiteX5" fmla="*/ 221818 w 283845"/>
                <a:gd name="connsiteY5" fmla="*/ 31185 h 50272"/>
                <a:gd name="connsiteX6" fmla="*/ 270853 w 283845"/>
                <a:gd name="connsiteY6" fmla="*/ 49416 h 50272"/>
                <a:gd name="connsiteX7" fmla="*/ 283845 w 283845"/>
                <a:gd name="connsiteY7" fmla="*/ 34519 h 50272"/>
                <a:gd name="connsiteX8" fmla="*/ 227171 w 283845"/>
                <a:gd name="connsiteY8" fmla="*/ 12906 h 50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3845" h="50272">
                  <a:moveTo>
                    <a:pt x="227171" y="12906"/>
                  </a:moveTo>
                  <a:cubicBezTo>
                    <a:pt x="199549" y="4418"/>
                    <a:pt x="170820" y="69"/>
                    <a:pt x="141923" y="0"/>
                  </a:cubicBezTo>
                  <a:cubicBezTo>
                    <a:pt x="92528" y="821"/>
                    <a:pt x="43979" y="12949"/>
                    <a:pt x="0" y="35452"/>
                  </a:cubicBezTo>
                  <a:cubicBezTo>
                    <a:pt x="4078" y="40622"/>
                    <a:pt x="8431" y="45569"/>
                    <a:pt x="13040" y="50273"/>
                  </a:cubicBezTo>
                  <a:cubicBezTo>
                    <a:pt x="53169" y="30477"/>
                    <a:pt x="97184" y="19814"/>
                    <a:pt x="141923" y="19050"/>
                  </a:cubicBezTo>
                  <a:cubicBezTo>
                    <a:pt x="169008" y="19128"/>
                    <a:pt x="195931" y="23218"/>
                    <a:pt x="221818" y="31185"/>
                  </a:cubicBezTo>
                  <a:cubicBezTo>
                    <a:pt x="238621" y="35949"/>
                    <a:pt x="255019" y="42045"/>
                    <a:pt x="270853" y="49416"/>
                  </a:cubicBezTo>
                  <a:cubicBezTo>
                    <a:pt x="275451" y="44689"/>
                    <a:pt x="279787" y="39716"/>
                    <a:pt x="283845" y="34519"/>
                  </a:cubicBezTo>
                  <a:cubicBezTo>
                    <a:pt x="265634" y="25643"/>
                    <a:pt x="246668" y="18411"/>
                    <a:pt x="227171" y="129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973753D3-0FAB-41EA-B915-4DDB0758102C}"/>
                </a:ext>
              </a:extLst>
            </p:cNvPr>
            <p:cNvSpPr/>
            <p:nvPr/>
          </p:nvSpPr>
          <p:spPr>
            <a:xfrm>
              <a:off x="13138441" y="1183001"/>
              <a:ext cx="136693" cy="169735"/>
            </a:xfrm>
            <a:custGeom>
              <a:avLst/>
              <a:gdLst>
                <a:gd name="connsiteX0" fmla="*/ 50483 w 136693"/>
                <a:gd name="connsiteY0" fmla="*/ 19154 h 169735"/>
                <a:gd name="connsiteX1" fmla="*/ 116889 w 136693"/>
                <a:gd name="connsiteY1" fmla="*/ 86096 h 169735"/>
                <a:gd name="connsiteX2" fmla="*/ 66037 w 136693"/>
                <a:gd name="connsiteY2" fmla="*/ 150599 h 169735"/>
                <a:gd name="connsiteX3" fmla="*/ 68094 w 136693"/>
                <a:gd name="connsiteY3" fmla="*/ 169735 h 169735"/>
                <a:gd name="connsiteX4" fmla="*/ 134945 w 136693"/>
                <a:gd name="connsiteY4" fmla="*/ 68599 h 169735"/>
                <a:gd name="connsiteX5" fmla="*/ 33809 w 136693"/>
                <a:gd name="connsiteY5" fmla="*/ 1748 h 169735"/>
                <a:gd name="connsiteX6" fmla="*/ 0 w 136693"/>
                <a:gd name="connsiteY6" fmla="*/ 16802 h 169735"/>
                <a:gd name="connsiteX7" fmla="*/ 12706 w 136693"/>
                <a:gd name="connsiteY7" fmla="*/ 30994 h 169735"/>
                <a:gd name="connsiteX8" fmla="*/ 50483 w 136693"/>
                <a:gd name="connsiteY8" fmla="*/ 19154 h 169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6693" h="169735">
                  <a:moveTo>
                    <a:pt x="50483" y="19154"/>
                  </a:moveTo>
                  <a:cubicBezTo>
                    <a:pt x="87306" y="19302"/>
                    <a:pt x="117037" y="49273"/>
                    <a:pt x="116889" y="86096"/>
                  </a:cubicBezTo>
                  <a:cubicBezTo>
                    <a:pt x="116766" y="116726"/>
                    <a:pt x="95791" y="143331"/>
                    <a:pt x="66037" y="150599"/>
                  </a:cubicBezTo>
                  <a:cubicBezTo>
                    <a:pt x="66989" y="156915"/>
                    <a:pt x="67628" y="163306"/>
                    <a:pt x="68094" y="169735"/>
                  </a:cubicBezTo>
                  <a:cubicBezTo>
                    <a:pt x="114483" y="160267"/>
                    <a:pt x="144412" y="114987"/>
                    <a:pt x="134945" y="68599"/>
                  </a:cubicBezTo>
                  <a:cubicBezTo>
                    <a:pt x="125478" y="22211"/>
                    <a:pt x="80198" y="-7719"/>
                    <a:pt x="33809" y="1748"/>
                  </a:cubicBezTo>
                  <a:cubicBezTo>
                    <a:pt x="21578" y="4245"/>
                    <a:pt x="10039" y="9382"/>
                    <a:pt x="0" y="16802"/>
                  </a:cubicBezTo>
                  <a:cubicBezTo>
                    <a:pt x="4420" y="21402"/>
                    <a:pt x="8687" y="26117"/>
                    <a:pt x="12706" y="30994"/>
                  </a:cubicBezTo>
                  <a:cubicBezTo>
                    <a:pt x="23792" y="23278"/>
                    <a:pt x="36976" y="19146"/>
                    <a:pt x="50483" y="191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5D7F58C1-3260-4FA8-B1C4-4325C50CDBA5}"/>
                </a:ext>
              </a:extLst>
            </p:cNvPr>
            <p:cNvSpPr/>
            <p:nvPr/>
          </p:nvSpPr>
          <p:spPr>
            <a:xfrm>
              <a:off x="13205459" y="1381511"/>
              <a:ext cx="154914" cy="170716"/>
            </a:xfrm>
            <a:custGeom>
              <a:avLst/>
              <a:gdLst>
                <a:gd name="connsiteX0" fmla="*/ 135226 w 154914"/>
                <a:gd name="connsiteY0" fmla="*/ 50006 h 170716"/>
                <a:gd name="connsiteX1" fmla="*/ 52997 w 154914"/>
                <a:gd name="connsiteY1" fmla="*/ 9792 h 170716"/>
                <a:gd name="connsiteX2" fmla="*/ 1562 w 154914"/>
                <a:gd name="connsiteY2" fmla="*/ 0 h 170716"/>
                <a:gd name="connsiteX3" fmla="*/ 0 w 154914"/>
                <a:gd name="connsiteY3" fmla="*/ 18983 h 170716"/>
                <a:gd name="connsiteX4" fmla="*/ 47625 w 154914"/>
                <a:gd name="connsiteY4" fmla="*/ 28070 h 170716"/>
                <a:gd name="connsiteX5" fmla="*/ 123225 w 154914"/>
                <a:gd name="connsiteY5" fmla="*/ 64818 h 170716"/>
                <a:gd name="connsiteX6" fmla="*/ 135865 w 154914"/>
                <a:gd name="connsiteY6" fmla="*/ 89754 h 170716"/>
                <a:gd name="connsiteX7" fmla="*/ 135865 w 154914"/>
                <a:gd name="connsiteY7" fmla="*/ 170717 h 170716"/>
                <a:gd name="connsiteX8" fmla="*/ 154915 w 154914"/>
                <a:gd name="connsiteY8" fmla="*/ 170717 h 170716"/>
                <a:gd name="connsiteX9" fmla="*/ 154915 w 154914"/>
                <a:gd name="connsiteY9" fmla="*/ 89754 h 170716"/>
                <a:gd name="connsiteX10" fmla="*/ 135226 w 154914"/>
                <a:gd name="connsiteY10" fmla="*/ 50006 h 170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914" h="170716">
                  <a:moveTo>
                    <a:pt x="135226" y="50006"/>
                  </a:moveTo>
                  <a:cubicBezTo>
                    <a:pt x="110814" y="31186"/>
                    <a:pt x="82841" y="17506"/>
                    <a:pt x="52997" y="9792"/>
                  </a:cubicBezTo>
                  <a:cubicBezTo>
                    <a:pt x="36253" y="4692"/>
                    <a:pt x="19009" y="1410"/>
                    <a:pt x="1562" y="0"/>
                  </a:cubicBezTo>
                  <a:cubicBezTo>
                    <a:pt x="1295" y="6382"/>
                    <a:pt x="752" y="12706"/>
                    <a:pt x="0" y="18983"/>
                  </a:cubicBezTo>
                  <a:cubicBezTo>
                    <a:pt x="16154" y="20299"/>
                    <a:pt x="32121" y="23345"/>
                    <a:pt x="47625" y="28070"/>
                  </a:cubicBezTo>
                  <a:cubicBezTo>
                    <a:pt x="75046" y="35095"/>
                    <a:pt x="100761" y="47595"/>
                    <a:pt x="123225" y="64818"/>
                  </a:cubicBezTo>
                  <a:cubicBezTo>
                    <a:pt x="130970" y="70809"/>
                    <a:pt x="135611" y="79965"/>
                    <a:pt x="135865" y="89754"/>
                  </a:cubicBezTo>
                  <a:lnTo>
                    <a:pt x="135865" y="170717"/>
                  </a:lnTo>
                  <a:lnTo>
                    <a:pt x="154915" y="170717"/>
                  </a:lnTo>
                  <a:lnTo>
                    <a:pt x="154915" y="89754"/>
                  </a:lnTo>
                  <a:cubicBezTo>
                    <a:pt x="154652" y="74221"/>
                    <a:pt x="147424" y="59627"/>
                    <a:pt x="135226" y="500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D594CA81-587D-40B3-80F6-AF92A7160B27}"/>
                </a:ext>
              </a:extLst>
            </p:cNvPr>
            <p:cNvSpPr/>
            <p:nvPr/>
          </p:nvSpPr>
          <p:spPr>
            <a:xfrm>
              <a:off x="12646012" y="1183266"/>
              <a:ext cx="135803" cy="169317"/>
            </a:xfrm>
            <a:custGeom>
              <a:avLst/>
              <a:gdLst>
                <a:gd name="connsiteX0" fmla="*/ 85711 w 135803"/>
                <a:gd name="connsiteY0" fmla="*/ 18889 h 169317"/>
                <a:gd name="connsiteX1" fmla="*/ 123049 w 135803"/>
                <a:gd name="connsiteY1" fmla="*/ 30434 h 169317"/>
                <a:gd name="connsiteX2" fmla="*/ 135803 w 135803"/>
                <a:gd name="connsiteY2" fmla="*/ 16232 h 169317"/>
                <a:gd name="connsiteX3" fmla="*/ 16231 w 135803"/>
                <a:gd name="connsiteY3" fmla="*/ 35488 h 169317"/>
                <a:gd name="connsiteX4" fmla="*/ 35488 w 135803"/>
                <a:gd name="connsiteY4" fmla="*/ 155060 h 169317"/>
                <a:gd name="connsiteX5" fmla="*/ 67395 w 135803"/>
                <a:gd name="connsiteY5" fmla="*/ 169318 h 169317"/>
                <a:gd name="connsiteX6" fmla="*/ 69471 w 135803"/>
                <a:gd name="connsiteY6" fmla="*/ 150192 h 169317"/>
                <a:gd name="connsiteX7" fmla="*/ 21241 w 135803"/>
                <a:gd name="connsiteY7" fmla="*/ 69167 h 169317"/>
                <a:gd name="connsiteX8" fmla="*/ 85711 w 135803"/>
                <a:gd name="connsiteY8" fmla="*/ 18889 h 16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5803" h="169317">
                  <a:moveTo>
                    <a:pt x="85711" y="18889"/>
                  </a:moveTo>
                  <a:cubicBezTo>
                    <a:pt x="99036" y="18887"/>
                    <a:pt x="112051" y="22912"/>
                    <a:pt x="123049" y="30434"/>
                  </a:cubicBezTo>
                  <a:cubicBezTo>
                    <a:pt x="127078" y="25547"/>
                    <a:pt x="131365" y="20832"/>
                    <a:pt x="135803" y="16232"/>
                  </a:cubicBezTo>
                  <a:cubicBezTo>
                    <a:pt x="97467" y="-11470"/>
                    <a:pt x="43933" y="-2849"/>
                    <a:pt x="16231" y="35488"/>
                  </a:cubicBezTo>
                  <a:cubicBezTo>
                    <a:pt x="-11469" y="73824"/>
                    <a:pt x="-2848" y="127358"/>
                    <a:pt x="35488" y="155060"/>
                  </a:cubicBezTo>
                  <a:cubicBezTo>
                    <a:pt x="45030" y="161955"/>
                    <a:pt x="55892" y="166809"/>
                    <a:pt x="67395" y="169318"/>
                  </a:cubicBezTo>
                  <a:cubicBezTo>
                    <a:pt x="67861" y="162898"/>
                    <a:pt x="68519" y="156516"/>
                    <a:pt x="69471" y="150192"/>
                  </a:cubicBezTo>
                  <a:cubicBezTo>
                    <a:pt x="33778" y="141136"/>
                    <a:pt x="12185" y="104860"/>
                    <a:pt x="21241" y="69167"/>
                  </a:cubicBezTo>
                  <a:cubicBezTo>
                    <a:pt x="28729" y="39653"/>
                    <a:pt x="55262" y="18961"/>
                    <a:pt x="85711" y="18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DC7435FB-4227-4527-A12E-0BA58A28F02F}"/>
                </a:ext>
              </a:extLst>
            </p:cNvPr>
            <p:cNvSpPr/>
            <p:nvPr/>
          </p:nvSpPr>
          <p:spPr>
            <a:xfrm>
              <a:off x="12560274" y="1381749"/>
              <a:ext cx="154238" cy="170478"/>
            </a:xfrm>
            <a:custGeom>
              <a:avLst/>
              <a:gdLst>
                <a:gd name="connsiteX0" fmla="*/ 102032 w 154238"/>
                <a:gd name="connsiteY0" fmla="*/ 9506 h 170478"/>
                <a:gd name="connsiteX1" fmla="*/ 19774 w 154238"/>
                <a:gd name="connsiteY1" fmla="*/ 49701 h 170478"/>
                <a:gd name="connsiteX2" fmla="*/ 0 w 154238"/>
                <a:gd name="connsiteY2" fmla="*/ 89516 h 170478"/>
                <a:gd name="connsiteX3" fmla="*/ 0 w 154238"/>
                <a:gd name="connsiteY3" fmla="*/ 170478 h 170478"/>
                <a:gd name="connsiteX4" fmla="*/ 19050 w 154238"/>
                <a:gd name="connsiteY4" fmla="*/ 170478 h 170478"/>
                <a:gd name="connsiteX5" fmla="*/ 19050 w 154238"/>
                <a:gd name="connsiteY5" fmla="*/ 89516 h 170478"/>
                <a:gd name="connsiteX6" fmla="*/ 31328 w 154238"/>
                <a:gd name="connsiteY6" fmla="*/ 64846 h 170478"/>
                <a:gd name="connsiteX7" fmla="*/ 107156 w 154238"/>
                <a:gd name="connsiteY7" fmla="*/ 27870 h 170478"/>
                <a:gd name="connsiteX8" fmla="*/ 154238 w 154238"/>
                <a:gd name="connsiteY8" fmla="*/ 18974 h 170478"/>
                <a:gd name="connsiteX9" fmla="*/ 152657 w 154238"/>
                <a:gd name="connsiteY9" fmla="*/ 0 h 170478"/>
                <a:gd name="connsiteX10" fmla="*/ 102032 w 154238"/>
                <a:gd name="connsiteY10" fmla="*/ 9506 h 17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238" h="170478">
                  <a:moveTo>
                    <a:pt x="102032" y="9506"/>
                  </a:moveTo>
                  <a:cubicBezTo>
                    <a:pt x="72540" y="18165"/>
                    <a:pt x="44727" y="31755"/>
                    <a:pt x="19774" y="49701"/>
                  </a:cubicBezTo>
                  <a:cubicBezTo>
                    <a:pt x="7532" y="59325"/>
                    <a:pt x="270" y="73946"/>
                    <a:pt x="0" y="89516"/>
                  </a:cubicBezTo>
                  <a:lnTo>
                    <a:pt x="0" y="170478"/>
                  </a:lnTo>
                  <a:lnTo>
                    <a:pt x="19050" y="170478"/>
                  </a:lnTo>
                  <a:lnTo>
                    <a:pt x="19050" y="89516"/>
                  </a:lnTo>
                  <a:cubicBezTo>
                    <a:pt x="19265" y="79875"/>
                    <a:pt x="23766" y="70832"/>
                    <a:pt x="31328" y="64846"/>
                  </a:cubicBezTo>
                  <a:cubicBezTo>
                    <a:pt x="54345" y="48345"/>
                    <a:pt x="79980" y="35844"/>
                    <a:pt x="107156" y="27870"/>
                  </a:cubicBezTo>
                  <a:cubicBezTo>
                    <a:pt x="122561" y="23540"/>
                    <a:pt x="138315" y="20563"/>
                    <a:pt x="154238" y="18974"/>
                  </a:cubicBezTo>
                  <a:cubicBezTo>
                    <a:pt x="153486" y="12697"/>
                    <a:pt x="152933" y="6372"/>
                    <a:pt x="152657" y="0"/>
                  </a:cubicBezTo>
                  <a:cubicBezTo>
                    <a:pt x="135536" y="1681"/>
                    <a:pt x="118597" y="4862"/>
                    <a:pt x="102032" y="95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C6A1D868-9041-46C1-A6DF-EF3A5C0731ED}"/>
                </a:ext>
              </a:extLst>
            </p:cNvPr>
            <p:cNvSpPr/>
            <p:nvPr/>
          </p:nvSpPr>
          <p:spPr>
            <a:xfrm>
              <a:off x="12788874" y="1564581"/>
              <a:ext cx="33232" cy="99612"/>
            </a:xfrm>
            <a:custGeom>
              <a:avLst/>
              <a:gdLst>
                <a:gd name="connsiteX0" fmla="*/ 0 w 33232"/>
                <a:gd name="connsiteY0" fmla="*/ 37700 h 99612"/>
                <a:gd name="connsiteX1" fmla="*/ 0 w 33232"/>
                <a:gd name="connsiteY1" fmla="*/ 99612 h 99612"/>
                <a:gd name="connsiteX2" fmla="*/ 19050 w 33232"/>
                <a:gd name="connsiteY2" fmla="*/ 99612 h 99612"/>
                <a:gd name="connsiteX3" fmla="*/ 19050 w 33232"/>
                <a:gd name="connsiteY3" fmla="*/ 37700 h 99612"/>
                <a:gd name="connsiteX4" fmla="*/ 31328 w 33232"/>
                <a:gd name="connsiteY4" fmla="*/ 13011 h 99612"/>
                <a:gd name="connsiteX5" fmla="*/ 33233 w 33232"/>
                <a:gd name="connsiteY5" fmla="*/ 11706 h 99612"/>
                <a:gd name="connsiteX6" fmla="*/ 17345 w 33232"/>
                <a:gd name="connsiteY6" fmla="*/ 0 h 99612"/>
                <a:gd name="connsiteX7" fmla="*/ 0 w 33232"/>
                <a:gd name="connsiteY7" fmla="*/ 37700 h 99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2" h="99612">
                  <a:moveTo>
                    <a:pt x="0" y="37700"/>
                  </a:moveTo>
                  <a:lnTo>
                    <a:pt x="0" y="99612"/>
                  </a:lnTo>
                  <a:lnTo>
                    <a:pt x="19050" y="99612"/>
                  </a:lnTo>
                  <a:lnTo>
                    <a:pt x="19050" y="37700"/>
                  </a:lnTo>
                  <a:cubicBezTo>
                    <a:pt x="19260" y="28052"/>
                    <a:pt x="23761" y="19000"/>
                    <a:pt x="31328" y="13011"/>
                  </a:cubicBezTo>
                  <a:cubicBezTo>
                    <a:pt x="31947" y="12554"/>
                    <a:pt x="32652" y="12154"/>
                    <a:pt x="33233" y="11706"/>
                  </a:cubicBezTo>
                  <a:cubicBezTo>
                    <a:pt x="27794" y="8039"/>
                    <a:pt x="22508" y="4086"/>
                    <a:pt x="17345" y="0"/>
                  </a:cubicBezTo>
                  <a:cubicBezTo>
                    <a:pt x="6526" y="9574"/>
                    <a:pt x="231" y="23255"/>
                    <a:pt x="0" y="3770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</p:grpSp>
      <p:grpSp>
        <p:nvGrpSpPr>
          <p:cNvPr id="125" name="Group 124">
            <a:extLst>
              <a:ext uri="{FF2B5EF4-FFF2-40B4-BE49-F238E27FC236}">
                <a16:creationId xmlns:a16="http://schemas.microsoft.com/office/drawing/2014/main" id="{C9BEBA47-F674-496A-BCF4-757ABC2D1281}"/>
              </a:ext>
            </a:extLst>
          </p:cNvPr>
          <p:cNvGrpSpPr/>
          <p:nvPr/>
        </p:nvGrpSpPr>
        <p:grpSpPr>
          <a:xfrm>
            <a:off x="7998688" y="3441113"/>
            <a:ext cx="838200" cy="639042"/>
            <a:chOff x="12541224" y="4338713"/>
            <a:chExt cx="838200" cy="639042"/>
          </a:xfrm>
          <a:solidFill>
            <a:schemeClr val="bg1"/>
          </a:solidFill>
        </p:grpSpPr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C94ECAD6-39DC-4A4D-89A3-89C7ED8CC87A}"/>
                </a:ext>
              </a:extLst>
            </p:cNvPr>
            <p:cNvSpPr/>
            <p:nvPr/>
          </p:nvSpPr>
          <p:spPr>
            <a:xfrm>
              <a:off x="13102230" y="4519875"/>
              <a:ext cx="248620" cy="177968"/>
            </a:xfrm>
            <a:custGeom>
              <a:avLst/>
              <a:gdLst>
                <a:gd name="connsiteX0" fmla="*/ 19066 w 248620"/>
                <a:gd name="connsiteY0" fmla="*/ 66526 h 177968"/>
                <a:gd name="connsiteX1" fmla="*/ 26685 w 248620"/>
                <a:gd name="connsiteY1" fmla="*/ 46523 h 177968"/>
                <a:gd name="connsiteX2" fmla="*/ 45812 w 248620"/>
                <a:gd name="connsiteY2" fmla="*/ 36170 h 177968"/>
                <a:gd name="connsiteX3" fmla="*/ 205698 w 248620"/>
                <a:gd name="connsiteY3" fmla="*/ 37122 h 177968"/>
                <a:gd name="connsiteX4" fmla="*/ 220938 w 248620"/>
                <a:gd name="connsiteY4" fmla="*/ 45638 h 177968"/>
                <a:gd name="connsiteX5" fmla="*/ 229568 w 248620"/>
                <a:gd name="connsiteY5" fmla="*/ 66526 h 177968"/>
                <a:gd name="connsiteX6" fmla="*/ 229568 w 248620"/>
                <a:gd name="connsiteY6" fmla="*/ 162195 h 177968"/>
                <a:gd name="connsiteX7" fmla="*/ 248618 w 248620"/>
                <a:gd name="connsiteY7" fmla="*/ 177968 h 177968"/>
                <a:gd name="connsiteX8" fmla="*/ 248618 w 248620"/>
                <a:gd name="connsiteY8" fmla="*/ 66526 h 177968"/>
                <a:gd name="connsiteX9" fmla="*/ 234397 w 248620"/>
                <a:gd name="connsiteY9" fmla="*/ 32160 h 177968"/>
                <a:gd name="connsiteX10" fmla="*/ 213642 w 248620"/>
                <a:gd name="connsiteY10" fmla="*/ 19777 h 177968"/>
                <a:gd name="connsiteX11" fmla="*/ 38382 w 248620"/>
                <a:gd name="connsiteY11" fmla="*/ 18587 h 177968"/>
                <a:gd name="connsiteX12" fmla="*/ 14694 w 248620"/>
                <a:gd name="connsiteY12" fmla="*/ 31693 h 177968"/>
                <a:gd name="connsiteX13" fmla="*/ 16 w 248620"/>
                <a:gd name="connsiteY13" fmla="*/ 66526 h 177968"/>
                <a:gd name="connsiteX14" fmla="*/ 16 w 248620"/>
                <a:gd name="connsiteY14" fmla="*/ 78004 h 177968"/>
                <a:gd name="connsiteX15" fmla="*/ 19066 w 248620"/>
                <a:gd name="connsiteY15" fmla="*/ 81194 h 17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8620" h="177968">
                  <a:moveTo>
                    <a:pt x="19066" y="66526"/>
                  </a:moveTo>
                  <a:cubicBezTo>
                    <a:pt x="18776" y="59099"/>
                    <a:pt x="21528" y="51875"/>
                    <a:pt x="26685" y="46523"/>
                  </a:cubicBezTo>
                  <a:cubicBezTo>
                    <a:pt x="32618" y="42310"/>
                    <a:pt x="39040" y="38833"/>
                    <a:pt x="45812" y="36170"/>
                  </a:cubicBezTo>
                  <a:cubicBezTo>
                    <a:pt x="96758" y="13451"/>
                    <a:pt x="155026" y="13798"/>
                    <a:pt x="205698" y="37122"/>
                  </a:cubicBezTo>
                  <a:cubicBezTo>
                    <a:pt x="211150" y="39238"/>
                    <a:pt x="216280" y="42104"/>
                    <a:pt x="220938" y="45638"/>
                  </a:cubicBezTo>
                  <a:cubicBezTo>
                    <a:pt x="226337" y="51269"/>
                    <a:pt x="229418" y="58726"/>
                    <a:pt x="229568" y="66526"/>
                  </a:cubicBezTo>
                  <a:lnTo>
                    <a:pt x="229568" y="162195"/>
                  </a:lnTo>
                  <a:cubicBezTo>
                    <a:pt x="236187" y="167119"/>
                    <a:pt x="242545" y="172385"/>
                    <a:pt x="248618" y="177968"/>
                  </a:cubicBezTo>
                  <a:lnTo>
                    <a:pt x="248618" y="66526"/>
                  </a:lnTo>
                  <a:cubicBezTo>
                    <a:pt x="248744" y="53614"/>
                    <a:pt x="243610" y="41208"/>
                    <a:pt x="234397" y="32160"/>
                  </a:cubicBezTo>
                  <a:cubicBezTo>
                    <a:pt x="228172" y="26969"/>
                    <a:pt x="221167" y="22790"/>
                    <a:pt x="213642" y="19777"/>
                  </a:cubicBezTo>
                  <a:cubicBezTo>
                    <a:pt x="158193" y="-6170"/>
                    <a:pt x="94178" y="-6605"/>
                    <a:pt x="38382" y="18587"/>
                  </a:cubicBezTo>
                  <a:cubicBezTo>
                    <a:pt x="29949" y="21904"/>
                    <a:pt x="21985" y="26310"/>
                    <a:pt x="14694" y="31693"/>
                  </a:cubicBezTo>
                  <a:cubicBezTo>
                    <a:pt x="5020" y="40653"/>
                    <a:pt x="-327" y="53344"/>
                    <a:pt x="16" y="66526"/>
                  </a:cubicBezTo>
                  <a:lnTo>
                    <a:pt x="16" y="78004"/>
                  </a:lnTo>
                  <a:cubicBezTo>
                    <a:pt x="6448" y="79001"/>
                    <a:pt x="12798" y="80064"/>
                    <a:pt x="19066" y="811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F9D23393-C9E6-41C2-839C-CED397AEC84E}"/>
                </a:ext>
              </a:extLst>
            </p:cNvPr>
            <p:cNvSpPr/>
            <p:nvPr/>
          </p:nvSpPr>
          <p:spPr>
            <a:xfrm>
              <a:off x="13159909" y="4376832"/>
              <a:ext cx="133351" cy="133351"/>
            </a:xfrm>
            <a:custGeom>
              <a:avLst/>
              <a:gdLst>
                <a:gd name="connsiteX0" fmla="*/ 66676 w 133351"/>
                <a:gd name="connsiteY0" fmla="*/ 133350 h 133351"/>
                <a:gd name="connsiteX1" fmla="*/ 133351 w 133351"/>
                <a:gd name="connsiteY1" fmla="*/ 66675 h 133351"/>
                <a:gd name="connsiteX2" fmla="*/ 66676 w 133351"/>
                <a:gd name="connsiteY2" fmla="*/ 0 h 133351"/>
                <a:gd name="connsiteX3" fmla="*/ 1 w 133351"/>
                <a:gd name="connsiteY3" fmla="*/ 66675 h 133351"/>
                <a:gd name="connsiteX4" fmla="*/ 65874 w 133351"/>
                <a:gd name="connsiteY4" fmla="*/ 133350 h 133351"/>
                <a:gd name="connsiteX5" fmla="*/ 66676 w 133351"/>
                <a:gd name="connsiteY5" fmla="*/ 133350 h 133351"/>
                <a:gd name="connsiteX6" fmla="*/ 66676 w 133351"/>
                <a:gd name="connsiteY6" fmla="*/ 19050 h 133351"/>
                <a:gd name="connsiteX7" fmla="*/ 114301 w 133351"/>
                <a:gd name="connsiteY7" fmla="*/ 66675 h 133351"/>
                <a:gd name="connsiteX8" fmla="*/ 66676 w 133351"/>
                <a:gd name="connsiteY8" fmla="*/ 114300 h 133351"/>
                <a:gd name="connsiteX9" fmla="*/ 19051 w 133351"/>
                <a:gd name="connsiteY9" fmla="*/ 66675 h 133351"/>
                <a:gd name="connsiteX10" fmla="*/ 66676 w 133351"/>
                <a:gd name="connsiteY10" fmla="*/ 19050 h 133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3351" h="133351">
                  <a:moveTo>
                    <a:pt x="66676" y="133350"/>
                  </a:moveTo>
                  <a:cubicBezTo>
                    <a:pt x="103500" y="133350"/>
                    <a:pt x="133351" y="103499"/>
                    <a:pt x="133351" y="66675"/>
                  </a:cubicBezTo>
                  <a:cubicBezTo>
                    <a:pt x="133351" y="29851"/>
                    <a:pt x="103500" y="0"/>
                    <a:pt x="66676" y="0"/>
                  </a:cubicBezTo>
                  <a:cubicBezTo>
                    <a:pt x="29853" y="0"/>
                    <a:pt x="1" y="29851"/>
                    <a:pt x="1" y="66675"/>
                  </a:cubicBezTo>
                  <a:cubicBezTo>
                    <a:pt x="-221" y="103277"/>
                    <a:pt x="29272" y="133128"/>
                    <a:pt x="65874" y="133350"/>
                  </a:cubicBezTo>
                  <a:cubicBezTo>
                    <a:pt x="66141" y="133352"/>
                    <a:pt x="66409" y="133352"/>
                    <a:pt x="66676" y="133350"/>
                  </a:cubicBezTo>
                  <a:close/>
                  <a:moveTo>
                    <a:pt x="66676" y="19050"/>
                  </a:moveTo>
                  <a:cubicBezTo>
                    <a:pt x="92963" y="19087"/>
                    <a:pt x="114264" y="40388"/>
                    <a:pt x="114301" y="66675"/>
                  </a:cubicBezTo>
                  <a:cubicBezTo>
                    <a:pt x="114301" y="92977"/>
                    <a:pt x="92979" y="114300"/>
                    <a:pt x="66676" y="114300"/>
                  </a:cubicBezTo>
                  <a:cubicBezTo>
                    <a:pt x="40374" y="114300"/>
                    <a:pt x="19051" y="92977"/>
                    <a:pt x="19051" y="66675"/>
                  </a:cubicBezTo>
                  <a:cubicBezTo>
                    <a:pt x="19051" y="40373"/>
                    <a:pt x="40374" y="19050"/>
                    <a:pt x="66676" y="19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25590EC8-3F6E-4FBF-9D91-3BE29DA7CDF7}"/>
                </a:ext>
              </a:extLst>
            </p:cNvPr>
            <p:cNvSpPr/>
            <p:nvPr/>
          </p:nvSpPr>
          <p:spPr>
            <a:xfrm>
              <a:off x="12569780" y="4519884"/>
              <a:ext cx="247668" cy="177958"/>
            </a:xfrm>
            <a:custGeom>
              <a:avLst/>
              <a:gdLst>
                <a:gd name="connsiteX0" fmla="*/ 19068 w 247668"/>
                <a:gd name="connsiteY0" fmla="*/ 66516 h 177958"/>
                <a:gd name="connsiteX1" fmla="*/ 21611 w 247668"/>
                <a:gd name="connsiteY1" fmla="*/ 54486 h 177958"/>
                <a:gd name="connsiteX2" fmla="*/ 32727 w 247668"/>
                <a:gd name="connsiteY2" fmla="*/ 42009 h 177958"/>
                <a:gd name="connsiteX3" fmla="*/ 44871 w 247668"/>
                <a:gd name="connsiteY3" fmla="*/ 36151 h 177958"/>
                <a:gd name="connsiteX4" fmla="*/ 204758 w 247668"/>
                <a:gd name="connsiteY4" fmla="*/ 37103 h 177958"/>
                <a:gd name="connsiteX5" fmla="*/ 219998 w 247668"/>
                <a:gd name="connsiteY5" fmla="*/ 45619 h 177958"/>
                <a:gd name="connsiteX6" fmla="*/ 228618 w 247668"/>
                <a:gd name="connsiteY6" fmla="*/ 66516 h 177958"/>
                <a:gd name="connsiteX7" fmla="*/ 228618 w 247668"/>
                <a:gd name="connsiteY7" fmla="*/ 81347 h 177958"/>
                <a:gd name="connsiteX8" fmla="*/ 247668 w 247668"/>
                <a:gd name="connsiteY8" fmla="*/ 78137 h 177958"/>
                <a:gd name="connsiteX9" fmla="*/ 247668 w 247668"/>
                <a:gd name="connsiteY9" fmla="*/ 66516 h 177958"/>
                <a:gd name="connsiteX10" fmla="*/ 233457 w 247668"/>
                <a:gd name="connsiteY10" fmla="*/ 32160 h 177958"/>
                <a:gd name="connsiteX11" fmla="*/ 212683 w 247668"/>
                <a:gd name="connsiteY11" fmla="*/ 19777 h 177958"/>
                <a:gd name="connsiteX12" fmla="*/ 37423 w 247668"/>
                <a:gd name="connsiteY12" fmla="*/ 18587 h 177958"/>
                <a:gd name="connsiteX13" fmla="*/ 14306 w 247668"/>
                <a:gd name="connsiteY13" fmla="*/ 31274 h 177958"/>
                <a:gd name="connsiteX14" fmla="*/ 12801 w 247668"/>
                <a:gd name="connsiteY14" fmla="*/ 32684 h 177958"/>
                <a:gd name="connsiteX15" fmla="*/ 18 w 247668"/>
                <a:gd name="connsiteY15" fmla="*/ 66516 h 177958"/>
                <a:gd name="connsiteX16" fmla="*/ 18 w 247668"/>
                <a:gd name="connsiteY16" fmla="*/ 177959 h 177958"/>
                <a:gd name="connsiteX17" fmla="*/ 19068 w 247668"/>
                <a:gd name="connsiteY17" fmla="*/ 162195 h 17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47668" h="177958">
                  <a:moveTo>
                    <a:pt x="19068" y="66516"/>
                  </a:moveTo>
                  <a:cubicBezTo>
                    <a:pt x="19123" y="62379"/>
                    <a:pt x="19987" y="58292"/>
                    <a:pt x="21611" y="54486"/>
                  </a:cubicBezTo>
                  <a:cubicBezTo>
                    <a:pt x="23824" y="49206"/>
                    <a:pt x="27736" y="44815"/>
                    <a:pt x="32727" y="42009"/>
                  </a:cubicBezTo>
                  <a:cubicBezTo>
                    <a:pt x="36639" y="39785"/>
                    <a:pt x="40697" y="37828"/>
                    <a:pt x="44871" y="36151"/>
                  </a:cubicBezTo>
                  <a:cubicBezTo>
                    <a:pt x="95819" y="13437"/>
                    <a:pt x="154084" y="13784"/>
                    <a:pt x="204758" y="37103"/>
                  </a:cubicBezTo>
                  <a:cubicBezTo>
                    <a:pt x="210210" y="39217"/>
                    <a:pt x="215340" y="42083"/>
                    <a:pt x="219998" y="45619"/>
                  </a:cubicBezTo>
                  <a:cubicBezTo>
                    <a:pt x="225396" y="51254"/>
                    <a:pt x="228473" y="58714"/>
                    <a:pt x="228618" y="66516"/>
                  </a:cubicBezTo>
                  <a:lnTo>
                    <a:pt x="228618" y="81347"/>
                  </a:lnTo>
                  <a:cubicBezTo>
                    <a:pt x="234898" y="80216"/>
                    <a:pt x="241248" y="79147"/>
                    <a:pt x="247668" y="78137"/>
                  </a:cubicBezTo>
                  <a:lnTo>
                    <a:pt x="247668" y="66516"/>
                  </a:lnTo>
                  <a:cubicBezTo>
                    <a:pt x="247494" y="53669"/>
                    <a:pt x="242408" y="41376"/>
                    <a:pt x="233457" y="32160"/>
                  </a:cubicBezTo>
                  <a:cubicBezTo>
                    <a:pt x="227265" y="26911"/>
                    <a:pt x="220245" y="22727"/>
                    <a:pt x="212683" y="19777"/>
                  </a:cubicBezTo>
                  <a:cubicBezTo>
                    <a:pt x="157234" y="-6170"/>
                    <a:pt x="93218" y="-6605"/>
                    <a:pt x="37423" y="18587"/>
                  </a:cubicBezTo>
                  <a:cubicBezTo>
                    <a:pt x="29213" y="21825"/>
                    <a:pt x="21446" y="26088"/>
                    <a:pt x="14306" y="31274"/>
                  </a:cubicBezTo>
                  <a:lnTo>
                    <a:pt x="12801" y="32684"/>
                  </a:lnTo>
                  <a:cubicBezTo>
                    <a:pt x="4264" y="41846"/>
                    <a:pt x="-327" y="53998"/>
                    <a:pt x="18" y="66516"/>
                  </a:cubicBezTo>
                  <a:lnTo>
                    <a:pt x="18" y="177959"/>
                  </a:lnTo>
                  <a:cubicBezTo>
                    <a:pt x="6091" y="172378"/>
                    <a:pt x="12450" y="167117"/>
                    <a:pt x="19068" y="16219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2C86C98D-7926-4538-91FE-36B377E3D8A5}"/>
                </a:ext>
              </a:extLst>
            </p:cNvPr>
            <p:cNvSpPr/>
            <p:nvPr/>
          </p:nvSpPr>
          <p:spPr>
            <a:xfrm>
              <a:off x="12893647" y="4338713"/>
              <a:ext cx="133351" cy="133351"/>
            </a:xfrm>
            <a:custGeom>
              <a:avLst/>
              <a:gdLst>
                <a:gd name="connsiteX0" fmla="*/ 66676 w 133351"/>
                <a:gd name="connsiteY0" fmla="*/ 133350 h 133351"/>
                <a:gd name="connsiteX1" fmla="*/ 133351 w 133351"/>
                <a:gd name="connsiteY1" fmla="*/ 66675 h 133351"/>
                <a:gd name="connsiteX2" fmla="*/ 66676 w 133351"/>
                <a:gd name="connsiteY2" fmla="*/ 0 h 133351"/>
                <a:gd name="connsiteX3" fmla="*/ 1 w 133351"/>
                <a:gd name="connsiteY3" fmla="*/ 66675 h 133351"/>
                <a:gd name="connsiteX4" fmla="*/ 65873 w 133351"/>
                <a:gd name="connsiteY4" fmla="*/ 133350 h 133351"/>
                <a:gd name="connsiteX5" fmla="*/ 66676 w 133351"/>
                <a:gd name="connsiteY5" fmla="*/ 133350 h 133351"/>
                <a:gd name="connsiteX6" fmla="*/ 66676 w 133351"/>
                <a:gd name="connsiteY6" fmla="*/ 19050 h 133351"/>
                <a:gd name="connsiteX7" fmla="*/ 114301 w 133351"/>
                <a:gd name="connsiteY7" fmla="*/ 66675 h 133351"/>
                <a:gd name="connsiteX8" fmla="*/ 66676 w 133351"/>
                <a:gd name="connsiteY8" fmla="*/ 114300 h 133351"/>
                <a:gd name="connsiteX9" fmla="*/ 19051 w 133351"/>
                <a:gd name="connsiteY9" fmla="*/ 66675 h 133351"/>
                <a:gd name="connsiteX10" fmla="*/ 66676 w 133351"/>
                <a:gd name="connsiteY10" fmla="*/ 19050 h 133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3351" h="133351">
                  <a:moveTo>
                    <a:pt x="66676" y="133350"/>
                  </a:moveTo>
                  <a:cubicBezTo>
                    <a:pt x="103500" y="133350"/>
                    <a:pt x="133351" y="103499"/>
                    <a:pt x="133351" y="66675"/>
                  </a:cubicBezTo>
                  <a:cubicBezTo>
                    <a:pt x="133351" y="29851"/>
                    <a:pt x="103500" y="0"/>
                    <a:pt x="66676" y="0"/>
                  </a:cubicBezTo>
                  <a:cubicBezTo>
                    <a:pt x="29853" y="0"/>
                    <a:pt x="1" y="29851"/>
                    <a:pt x="1" y="66675"/>
                  </a:cubicBezTo>
                  <a:cubicBezTo>
                    <a:pt x="-221" y="103277"/>
                    <a:pt x="29272" y="133128"/>
                    <a:pt x="65873" y="133350"/>
                  </a:cubicBezTo>
                  <a:cubicBezTo>
                    <a:pt x="66141" y="133352"/>
                    <a:pt x="66409" y="133352"/>
                    <a:pt x="66676" y="133350"/>
                  </a:cubicBezTo>
                  <a:close/>
                  <a:moveTo>
                    <a:pt x="66676" y="19050"/>
                  </a:moveTo>
                  <a:cubicBezTo>
                    <a:pt x="92966" y="19081"/>
                    <a:pt x="114270" y="40385"/>
                    <a:pt x="114301" y="66675"/>
                  </a:cubicBezTo>
                  <a:cubicBezTo>
                    <a:pt x="114301" y="92977"/>
                    <a:pt x="92979" y="114300"/>
                    <a:pt x="66676" y="114300"/>
                  </a:cubicBezTo>
                  <a:cubicBezTo>
                    <a:pt x="40374" y="114300"/>
                    <a:pt x="19051" y="92977"/>
                    <a:pt x="19051" y="66675"/>
                  </a:cubicBezTo>
                  <a:cubicBezTo>
                    <a:pt x="19051" y="40373"/>
                    <a:pt x="40374" y="19050"/>
                    <a:pt x="66676" y="19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E7F90069-FD77-4B5C-9CFE-43C7E0CDF03F}"/>
                </a:ext>
              </a:extLst>
            </p:cNvPr>
            <p:cNvSpPr/>
            <p:nvPr/>
          </p:nvSpPr>
          <p:spPr>
            <a:xfrm>
              <a:off x="12626947" y="4376832"/>
              <a:ext cx="133351" cy="133351"/>
            </a:xfrm>
            <a:custGeom>
              <a:avLst/>
              <a:gdLst>
                <a:gd name="connsiteX0" fmla="*/ 66676 w 133351"/>
                <a:gd name="connsiteY0" fmla="*/ 133350 h 133351"/>
                <a:gd name="connsiteX1" fmla="*/ 133351 w 133351"/>
                <a:gd name="connsiteY1" fmla="*/ 66675 h 133351"/>
                <a:gd name="connsiteX2" fmla="*/ 66676 w 133351"/>
                <a:gd name="connsiteY2" fmla="*/ 0 h 133351"/>
                <a:gd name="connsiteX3" fmla="*/ 1 w 133351"/>
                <a:gd name="connsiteY3" fmla="*/ 66675 h 133351"/>
                <a:gd name="connsiteX4" fmla="*/ 65873 w 133351"/>
                <a:gd name="connsiteY4" fmla="*/ 133350 h 133351"/>
                <a:gd name="connsiteX5" fmla="*/ 66676 w 133351"/>
                <a:gd name="connsiteY5" fmla="*/ 133350 h 133351"/>
                <a:gd name="connsiteX6" fmla="*/ 66676 w 133351"/>
                <a:gd name="connsiteY6" fmla="*/ 19050 h 133351"/>
                <a:gd name="connsiteX7" fmla="*/ 114301 w 133351"/>
                <a:gd name="connsiteY7" fmla="*/ 66675 h 133351"/>
                <a:gd name="connsiteX8" fmla="*/ 66676 w 133351"/>
                <a:gd name="connsiteY8" fmla="*/ 114300 h 133351"/>
                <a:gd name="connsiteX9" fmla="*/ 19051 w 133351"/>
                <a:gd name="connsiteY9" fmla="*/ 66675 h 133351"/>
                <a:gd name="connsiteX10" fmla="*/ 66676 w 133351"/>
                <a:gd name="connsiteY10" fmla="*/ 19050 h 133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3351" h="133351">
                  <a:moveTo>
                    <a:pt x="66676" y="133350"/>
                  </a:moveTo>
                  <a:cubicBezTo>
                    <a:pt x="103500" y="133350"/>
                    <a:pt x="133351" y="103499"/>
                    <a:pt x="133351" y="66675"/>
                  </a:cubicBezTo>
                  <a:cubicBezTo>
                    <a:pt x="133351" y="29851"/>
                    <a:pt x="103500" y="0"/>
                    <a:pt x="66676" y="0"/>
                  </a:cubicBezTo>
                  <a:cubicBezTo>
                    <a:pt x="29853" y="0"/>
                    <a:pt x="1" y="29851"/>
                    <a:pt x="1" y="66675"/>
                  </a:cubicBezTo>
                  <a:cubicBezTo>
                    <a:pt x="-221" y="103277"/>
                    <a:pt x="29272" y="133128"/>
                    <a:pt x="65873" y="133350"/>
                  </a:cubicBezTo>
                  <a:cubicBezTo>
                    <a:pt x="66141" y="133352"/>
                    <a:pt x="66409" y="133352"/>
                    <a:pt x="66676" y="133350"/>
                  </a:cubicBezTo>
                  <a:close/>
                  <a:moveTo>
                    <a:pt x="66676" y="19050"/>
                  </a:moveTo>
                  <a:cubicBezTo>
                    <a:pt x="92963" y="19087"/>
                    <a:pt x="114264" y="40388"/>
                    <a:pt x="114301" y="66675"/>
                  </a:cubicBezTo>
                  <a:cubicBezTo>
                    <a:pt x="114301" y="92977"/>
                    <a:pt x="92979" y="114300"/>
                    <a:pt x="66676" y="114300"/>
                  </a:cubicBezTo>
                  <a:cubicBezTo>
                    <a:pt x="40374" y="114300"/>
                    <a:pt x="19051" y="92977"/>
                    <a:pt x="19051" y="66675"/>
                  </a:cubicBezTo>
                  <a:cubicBezTo>
                    <a:pt x="19051" y="40373"/>
                    <a:pt x="40374" y="19050"/>
                    <a:pt x="66676" y="19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20C1B665-7B86-4991-ACF2-50AA5099C39E}"/>
                </a:ext>
              </a:extLst>
            </p:cNvPr>
            <p:cNvSpPr/>
            <p:nvPr/>
          </p:nvSpPr>
          <p:spPr>
            <a:xfrm>
              <a:off x="12835530" y="4481726"/>
              <a:ext cx="248618" cy="113666"/>
            </a:xfrm>
            <a:custGeom>
              <a:avLst/>
              <a:gdLst>
                <a:gd name="connsiteX0" fmla="*/ 19066 w 248618"/>
                <a:gd name="connsiteY0" fmla="*/ 66566 h 113666"/>
                <a:gd name="connsiteX1" fmla="*/ 26686 w 248618"/>
                <a:gd name="connsiteY1" fmla="*/ 46563 h 113666"/>
                <a:gd name="connsiteX2" fmla="*/ 45812 w 248618"/>
                <a:gd name="connsiteY2" fmla="*/ 36210 h 113666"/>
                <a:gd name="connsiteX3" fmla="*/ 205709 w 248618"/>
                <a:gd name="connsiteY3" fmla="*/ 37162 h 113666"/>
                <a:gd name="connsiteX4" fmla="*/ 220949 w 248618"/>
                <a:gd name="connsiteY4" fmla="*/ 45668 h 113666"/>
                <a:gd name="connsiteX5" fmla="*/ 229569 w 248618"/>
                <a:gd name="connsiteY5" fmla="*/ 66566 h 113666"/>
                <a:gd name="connsiteX6" fmla="*/ 229569 w 248618"/>
                <a:gd name="connsiteY6" fmla="*/ 111219 h 113666"/>
                <a:gd name="connsiteX7" fmla="*/ 248619 w 248618"/>
                <a:gd name="connsiteY7" fmla="*/ 113543 h 113666"/>
                <a:gd name="connsiteX8" fmla="*/ 248619 w 248618"/>
                <a:gd name="connsiteY8" fmla="*/ 66566 h 113666"/>
                <a:gd name="connsiteX9" fmla="*/ 234426 w 248618"/>
                <a:gd name="connsiteY9" fmla="*/ 32161 h 113666"/>
                <a:gd name="connsiteX10" fmla="*/ 213662 w 248618"/>
                <a:gd name="connsiteY10" fmla="*/ 19779 h 113666"/>
                <a:gd name="connsiteX11" fmla="*/ 38402 w 248618"/>
                <a:gd name="connsiteY11" fmla="*/ 18588 h 113666"/>
                <a:gd name="connsiteX12" fmla="*/ 14694 w 248618"/>
                <a:gd name="connsiteY12" fmla="*/ 31695 h 113666"/>
                <a:gd name="connsiteX13" fmla="*/ 16 w 248618"/>
                <a:gd name="connsiteY13" fmla="*/ 66566 h 113666"/>
                <a:gd name="connsiteX14" fmla="*/ 16 w 248618"/>
                <a:gd name="connsiteY14" fmla="*/ 113667 h 113666"/>
                <a:gd name="connsiteX15" fmla="*/ 19066 w 248618"/>
                <a:gd name="connsiteY15" fmla="*/ 111314 h 113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8618" h="113666">
                  <a:moveTo>
                    <a:pt x="19066" y="66566"/>
                  </a:moveTo>
                  <a:cubicBezTo>
                    <a:pt x="18780" y="59139"/>
                    <a:pt x="21532" y="51917"/>
                    <a:pt x="26686" y="46563"/>
                  </a:cubicBezTo>
                  <a:cubicBezTo>
                    <a:pt x="32616" y="42346"/>
                    <a:pt x="39039" y="38869"/>
                    <a:pt x="45812" y="36210"/>
                  </a:cubicBezTo>
                  <a:cubicBezTo>
                    <a:pt x="96762" y="13486"/>
                    <a:pt x="155034" y="13833"/>
                    <a:pt x="205709" y="37162"/>
                  </a:cubicBezTo>
                  <a:cubicBezTo>
                    <a:pt x="211163" y="39268"/>
                    <a:pt x="216293" y="42131"/>
                    <a:pt x="220949" y="45668"/>
                  </a:cubicBezTo>
                  <a:cubicBezTo>
                    <a:pt x="226344" y="51304"/>
                    <a:pt x="229422" y="58765"/>
                    <a:pt x="229569" y="66566"/>
                  </a:cubicBezTo>
                  <a:lnTo>
                    <a:pt x="229569" y="111219"/>
                  </a:lnTo>
                  <a:cubicBezTo>
                    <a:pt x="235982" y="111931"/>
                    <a:pt x="242332" y="112705"/>
                    <a:pt x="248619" y="113543"/>
                  </a:cubicBezTo>
                  <a:lnTo>
                    <a:pt x="248619" y="66566"/>
                  </a:lnTo>
                  <a:cubicBezTo>
                    <a:pt x="248462" y="53705"/>
                    <a:pt x="243383" y="41393"/>
                    <a:pt x="234426" y="32161"/>
                  </a:cubicBezTo>
                  <a:cubicBezTo>
                    <a:pt x="228241" y="26909"/>
                    <a:pt x="221223" y="22725"/>
                    <a:pt x="213662" y="19779"/>
                  </a:cubicBezTo>
                  <a:cubicBezTo>
                    <a:pt x="158214" y="-6171"/>
                    <a:pt x="94197" y="-6605"/>
                    <a:pt x="38402" y="18588"/>
                  </a:cubicBezTo>
                  <a:cubicBezTo>
                    <a:pt x="29964" y="21909"/>
                    <a:pt x="21993" y="26314"/>
                    <a:pt x="14694" y="31695"/>
                  </a:cubicBezTo>
                  <a:cubicBezTo>
                    <a:pt x="5014" y="40666"/>
                    <a:pt x="-334" y="53372"/>
                    <a:pt x="16" y="66566"/>
                  </a:cubicBezTo>
                  <a:lnTo>
                    <a:pt x="16" y="113667"/>
                  </a:lnTo>
                  <a:cubicBezTo>
                    <a:pt x="6309" y="112822"/>
                    <a:pt x="12659" y="112038"/>
                    <a:pt x="19066" y="11131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DFD56439-E34E-4FF5-9011-48511CB52888}"/>
                </a:ext>
              </a:extLst>
            </p:cNvPr>
            <p:cNvSpPr/>
            <p:nvPr/>
          </p:nvSpPr>
          <p:spPr>
            <a:xfrm>
              <a:off x="12541224" y="4606280"/>
              <a:ext cx="838200" cy="371475"/>
            </a:xfrm>
            <a:custGeom>
              <a:avLst/>
              <a:gdLst>
                <a:gd name="connsiteX0" fmla="*/ 419100 w 838200"/>
                <a:gd name="connsiteY0" fmla="*/ 0 h 371475"/>
                <a:gd name="connsiteX1" fmla="*/ 0 w 838200"/>
                <a:gd name="connsiteY1" fmla="*/ 185738 h 371475"/>
                <a:gd name="connsiteX2" fmla="*/ 419100 w 838200"/>
                <a:gd name="connsiteY2" fmla="*/ 371475 h 371475"/>
                <a:gd name="connsiteX3" fmla="*/ 838200 w 838200"/>
                <a:gd name="connsiteY3" fmla="*/ 185738 h 371475"/>
                <a:gd name="connsiteX4" fmla="*/ 419100 w 838200"/>
                <a:gd name="connsiteY4" fmla="*/ 0 h 371475"/>
                <a:gd name="connsiteX5" fmla="*/ 419100 w 838200"/>
                <a:gd name="connsiteY5" fmla="*/ 352425 h 371475"/>
                <a:gd name="connsiteX6" fmla="*/ 19050 w 838200"/>
                <a:gd name="connsiteY6" fmla="*/ 185738 h 371475"/>
                <a:gd name="connsiteX7" fmla="*/ 419100 w 838200"/>
                <a:gd name="connsiteY7" fmla="*/ 19050 h 371475"/>
                <a:gd name="connsiteX8" fmla="*/ 819150 w 838200"/>
                <a:gd name="connsiteY8" fmla="*/ 185738 h 371475"/>
                <a:gd name="connsiteX9" fmla="*/ 419100 w 838200"/>
                <a:gd name="connsiteY9" fmla="*/ 352425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8200" h="371475">
                  <a:moveTo>
                    <a:pt x="419100" y="0"/>
                  </a:moveTo>
                  <a:cubicBezTo>
                    <a:pt x="184090" y="0"/>
                    <a:pt x="0" y="81582"/>
                    <a:pt x="0" y="185738"/>
                  </a:cubicBezTo>
                  <a:cubicBezTo>
                    <a:pt x="0" y="289893"/>
                    <a:pt x="184090" y="371475"/>
                    <a:pt x="419100" y="371475"/>
                  </a:cubicBezTo>
                  <a:cubicBezTo>
                    <a:pt x="654110" y="371475"/>
                    <a:pt x="838200" y="289893"/>
                    <a:pt x="838200" y="185738"/>
                  </a:cubicBezTo>
                  <a:cubicBezTo>
                    <a:pt x="838200" y="81582"/>
                    <a:pt x="654110" y="0"/>
                    <a:pt x="419100" y="0"/>
                  </a:cubicBezTo>
                  <a:close/>
                  <a:moveTo>
                    <a:pt x="419100" y="352425"/>
                  </a:moveTo>
                  <a:cubicBezTo>
                    <a:pt x="202244" y="352425"/>
                    <a:pt x="19050" y="276092"/>
                    <a:pt x="19050" y="185738"/>
                  </a:cubicBezTo>
                  <a:cubicBezTo>
                    <a:pt x="19050" y="95383"/>
                    <a:pt x="202244" y="19050"/>
                    <a:pt x="419100" y="19050"/>
                  </a:cubicBezTo>
                  <a:cubicBezTo>
                    <a:pt x="635956" y="19050"/>
                    <a:pt x="819150" y="95383"/>
                    <a:pt x="819150" y="185738"/>
                  </a:cubicBezTo>
                  <a:cubicBezTo>
                    <a:pt x="819150" y="276092"/>
                    <a:pt x="635956" y="352425"/>
                    <a:pt x="419100" y="3524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</p:grpSp>
      <p:pic>
        <p:nvPicPr>
          <p:cNvPr id="56" name="Graphic 55" descr="Unfollow outline">
            <a:extLst>
              <a:ext uri="{FF2B5EF4-FFF2-40B4-BE49-F238E27FC236}">
                <a16:creationId xmlns:a16="http://schemas.microsoft.com/office/drawing/2014/main" id="{833677EA-3649-FB04-839C-9995F2D377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17013" y="3323200"/>
            <a:ext cx="914400" cy="914400"/>
          </a:xfrm>
          <a:prstGeom prst="rect">
            <a:avLst/>
          </a:prstGeom>
        </p:spPr>
      </p:pic>
      <p:pic>
        <p:nvPicPr>
          <p:cNvPr id="58" name="Graphic 57" descr="Handshake outline">
            <a:extLst>
              <a:ext uri="{FF2B5EF4-FFF2-40B4-BE49-F238E27FC236}">
                <a16:creationId xmlns:a16="http://schemas.microsoft.com/office/drawing/2014/main" id="{01674958-FA8F-C0D0-5782-E634C70EF96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51298" y="3303434"/>
            <a:ext cx="914400" cy="914400"/>
          </a:xfrm>
          <a:prstGeom prst="rect">
            <a:avLst/>
          </a:prstGeom>
        </p:spPr>
      </p:pic>
      <p:sp>
        <p:nvSpPr>
          <p:cNvPr id="65" name="Rectangle 64">
            <a:extLst>
              <a:ext uri="{FF2B5EF4-FFF2-40B4-BE49-F238E27FC236}">
                <a16:creationId xmlns:a16="http://schemas.microsoft.com/office/drawing/2014/main" id="{511D6E9E-3DAB-0437-DA5C-E29E512C90CA}"/>
              </a:ext>
            </a:extLst>
          </p:cNvPr>
          <p:cNvSpPr/>
          <p:nvPr/>
        </p:nvSpPr>
        <p:spPr>
          <a:xfrm>
            <a:off x="304919" y="4224364"/>
            <a:ext cx="2295012" cy="2325522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meet for the first time.</a:t>
            </a:r>
          </a:p>
          <a:p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tend to behave independently.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bond.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ABC2182C-3E45-AC9E-6D52-D314DF207BAD}"/>
              </a:ext>
            </a:extLst>
          </p:cNvPr>
          <p:cNvSpPr/>
          <p:nvPr/>
        </p:nvSpPr>
        <p:spPr>
          <a:xfrm>
            <a:off x="2626707" y="4224364"/>
            <a:ext cx="2295011" cy="2325522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Conflict might occur.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compete for positions and different ideas.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leave.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4EFBDBC6-5997-455E-A610-29301094F5C1}"/>
              </a:ext>
            </a:extLst>
          </p:cNvPr>
          <p:cNvSpPr/>
          <p:nvPr/>
        </p:nvSpPr>
        <p:spPr>
          <a:xfrm>
            <a:off x="4948493" y="4237600"/>
            <a:ext cx="2295011" cy="2312286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Conflict are settled.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work harmoniously.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Roles and responsibilities are clear and accepted.</a:t>
            </a:r>
          </a:p>
        </p:txBody>
      </p:sp>
    </p:spTree>
    <p:extLst>
      <p:ext uri="{BB962C8B-B14F-4D97-AF65-F5344CB8AC3E}">
        <p14:creationId xmlns:p14="http://schemas.microsoft.com/office/powerpoint/2010/main" val="30621923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43AA2639-FBA2-440D-A112-4B2FDCF9C19F}"/>
              </a:ext>
            </a:extLst>
          </p:cNvPr>
          <p:cNvSpPr/>
          <p:nvPr/>
        </p:nvSpPr>
        <p:spPr>
          <a:xfrm>
            <a:off x="303869" y="308114"/>
            <a:ext cx="2295012" cy="6241772"/>
          </a:xfrm>
          <a:prstGeom prst="rect">
            <a:avLst/>
          </a:prstGeom>
          <a:solidFill>
            <a:srgbClr val="8CC69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40EDDA8F-E04B-4632-9C4F-738FE69FB3C8}"/>
              </a:ext>
            </a:extLst>
          </p:cNvPr>
          <p:cNvSpPr/>
          <p:nvPr/>
        </p:nvSpPr>
        <p:spPr>
          <a:xfrm>
            <a:off x="304919" y="2289398"/>
            <a:ext cx="2295012" cy="845210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6289CD31-3CE8-4AED-B7AA-6CE53E0F2F2E}"/>
              </a:ext>
            </a:extLst>
          </p:cNvPr>
          <p:cNvSpPr txBox="1"/>
          <p:nvPr/>
        </p:nvSpPr>
        <p:spPr>
          <a:xfrm>
            <a:off x="495743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Forming</a:t>
            </a:r>
            <a:endParaRPr lang="en-I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4" name="Rectangle 63">
            <a:extLst>
              <a:ext uri="{FF2B5EF4-FFF2-40B4-BE49-F238E27FC236}">
                <a16:creationId xmlns:a16="http://schemas.microsoft.com/office/drawing/2014/main" id="{5CE80BA6-10C5-41B1-B53B-5F538AD4EFD9}"/>
              </a:ext>
            </a:extLst>
          </p:cNvPr>
          <p:cNvSpPr/>
          <p:nvPr/>
        </p:nvSpPr>
        <p:spPr>
          <a:xfrm>
            <a:off x="4948495" y="308114"/>
            <a:ext cx="2295012" cy="624177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E1CA3503-A6EF-4D1F-9AA0-7E314E0335AA}"/>
              </a:ext>
            </a:extLst>
          </p:cNvPr>
          <p:cNvSpPr/>
          <p:nvPr/>
        </p:nvSpPr>
        <p:spPr>
          <a:xfrm>
            <a:off x="4948495" y="2289398"/>
            <a:ext cx="2295012" cy="84521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58FCF566-3C48-4E89-8F15-B64616FD5AC5}"/>
              </a:ext>
            </a:extLst>
          </p:cNvPr>
          <p:cNvSpPr txBox="1"/>
          <p:nvPr/>
        </p:nvSpPr>
        <p:spPr>
          <a:xfrm>
            <a:off x="5139319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  <a:endParaRPr lang="en-I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2AF53F72-6FA1-4545-A9D5-34C2664C7B7B}"/>
              </a:ext>
            </a:extLst>
          </p:cNvPr>
          <p:cNvSpPr/>
          <p:nvPr/>
        </p:nvSpPr>
        <p:spPr>
          <a:xfrm>
            <a:off x="7270282" y="308114"/>
            <a:ext cx="2295012" cy="624177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C4733B2C-8A2C-494D-A2C2-2AF1C8ABE904}"/>
              </a:ext>
            </a:extLst>
          </p:cNvPr>
          <p:cNvSpPr/>
          <p:nvPr/>
        </p:nvSpPr>
        <p:spPr>
          <a:xfrm>
            <a:off x="7270282" y="2289398"/>
            <a:ext cx="2295012" cy="84521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8D867544-212D-40BF-B0E4-595D5FF6A437}"/>
              </a:ext>
            </a:extLst>
          </p:cNvPr>
          <p:cNvSpPr txBox="1"/>
          <p:nvPr/>
        </p:nvSpPr>
        <p:spPr>
          <a:xfrm>
            <a:off x="7461106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Performing</a:t>
            </a:r>
            <a:endParaRPr lang="en-I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6" name="Rectangle 85">
            <a:extLst>
              <a:ext uri="{FF2B5EF4-FFF2-40B4-BE49-F238E27FC236}">
                <a16:creationId xmlns:a16="http://schemas.microsoft.com/office/drawing/2014/main" id="{31E2D614-2C7A-4D4C-84DA-837CBCE81736}"/>
              </a:ext>
            </a:extLst>
          </p:cNvPr>
          <p:cNvSpPr/>
          <p:nvPr/>
        </p:nvSpPr>
        <p:spPr>
          <a:xfrm>
            <a:off x="2626707" y="308114"/>
            <a:ext cx="2295012" cy="624177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F1DA582B-24E4-4135-B4B0-4323DDD46741}"/>
              </a:ext>
            </a:extLst>
          </p:cNvPr>
          <p:cNvSpPr/>
          <p:nvPr/>
        </p:nvSpPr>
        <p:spPr>
          <a:xfrm>
            <a:off x="2626707" y="2289398"/>
            <a:ext cx="2295012" cy="84521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0" name="TextBox 89">
            <a:extLst>
              <a:ext uri="{FF2B5EF4-FFF2-40B4-BE49-F238E27FC236}">
                <a16:creationId xmlns:a16="http://schemas.microsoft.com/office/drawing/2014/main" id="{25AD48E6-F34B-4DDC-B85B-11344953D623}"/>
              </a:ext>
            </a:extLst>
          </p:cNvPr>
          <p:cNvSpPr txBox="1"/>
          <p:nvPr/>
        </p:nvSpPr>
        <p:spPr>
          <a:xfrm>
            <a:off x="2817531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  <a:endParaRPr lang="en-I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" name="Rectangle 91">
            <a:extLst>
              <a:ext uri="{FF2B5EF4-FFF2-40B4-BE49-F238E27FC236}">
                <a16:creationId xmlns:a16="http://schemas.microsoft.com/office/drawing/2014/main" id="{5D6C3545-6E09-46E5-AB91-A9B279D37DAA}"/>
              </a:ext>
            </a:extLst>
          </p:cNvPr>
          <p:cNvSpPr/>
          <p:nvPr/>
        </p:nvSpPr>
        <p:spPr>
          <a:xfrm>
            <a:off x="9592070" y="308114"/>
            <a:ext cx="2295012" cy="62417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46800" bIns="504000" rtlCol="0" anchor="ctr"/>
          <a:lstStyle/>
          <a:p>
            <a:pPr algn="ctr"/>
            <a:endParaRPr lang="en-IN" dirty="0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E8067AE9-4AFB-4220-B4C0-AB2E0378B727}"/>
              </a:ext>
            </a:extLst>
          </p:cNvPr>
          <p:cNvSpPr/>
          <p:nvPr/>
        </p:nvSpPr>
        <p:spPr>
          <a:xfrm>
            <a:off x="9592070" y="2289398"/>
            <a:ext cx="2295012" cy="84521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5A9F7FA0-F47E-400F-B30D-490F677D2036}"/>
              </a:ext>
            </a:extLst>
          </p:cNvPr>
          <p:cNvSpPr txBox="1"/>
          <p:nvPr/>
        </p:nvSpPr>
        <p:spPr>
          <a:xfrm>
            <a:off x="9782894" y="2430685"/>
            <a:ext cx="1913367" cy="56263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/>
          <a:p>
            <a:pPr algn="ctr"/>
            <a:r>
              <a:rPr lang="en-IN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Adjourning</a:t>
            </a:r>
            <a:endParaRPr lang="en-IN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71771273-ED1D-4B88-9A53-C8F9B3F583F8}"/>
              </a:ext>
            </a:extLst>
          </p:cNvPr>
          <p:cNvSpPr/>
          <p:nvPr/>
        </p:nvSpPr>
        <p:spPr>
          <a:xfrm>
            <a:off x="9592058" y="4233850"/>
            <a:ext cx="2295012" cy="2316036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Reluctance to say good-bye.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celebrate team’s achievements.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Uncertainty.</a:t>
            </a:r>
          </a:p>
        </p:txBody>
      </p:sp>
      <p:sp>
        <p:nvSpPr>
          <p:cNvPr id="111" name="Oval 110">
            <a:extLst>
              <a:ext uri="{FF2B5EF4-FFF2-40B4-BE49-F238E27FC236}">
                <a16:creationId xmlns:a16="http://schemas.microsoft.com/office/drawing/2014/main" id="{E6DDCA58-35AB-4990-BE86-0E540A5F0DB3}"/>
              </a:ext>
            </a:extLst>
          </p:cNvPr>
          <p:cNvSpPr/>
          <p:nvPr/>
        </p:nvSpPr>
        <p:spPr>
          <a:xfrm>
            <a:off x="853561" y="764704"/>
            <a:ext cx="1197728" cy="119772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2" name="Freeform: Shape 111">
            <a:extLst>
              <a:ext uri="{FF2B5EF4-FFF2-40B4-BE49-F238E27FC236}">
                <a16:creationId xmlns:a16="http://schemas.microsoft.com/office/drawing/2014/main" id="{424D0C20-CE7C-4F36-B9A9-303C7D33B739}"/>
              </a:ext>
            </a:extLst>
          </p:cNvPr>
          <p:cNvSpPr/>
          <p:nvPr/>
        </p:nvSpPr>
        <p:spPr>
          <a:xfrm rot="18817656">
            <a:off x="1135212" y="858253"/>
            <a:ext cx="1046836" cy="469828"/>
          </a:xfrm>
          <a:custGeom>
            <a:avLst/>
            <a:gdLst>
              <a:gd name="connsiteX0" fmla="*/ 1378797 w 1378797"/>
              <a:gd name="connsiteY0" fmla="*/ 832810 h 946747"/>
              <a:gd name="connsiteX1" fmla="*/ 1266068 w 1378797"/>
              <a:gd name="connsiteY1" fmla="*/ 945539 h 946747"/>
              <a:gd name="connsiteX2" fmla="*/ 119926 w 1378797"/>
              <a:gd name="connsiteY2" fmla="*/ 945539 h 946747"/>
              <a:gd name="connsiteX3" fmla="*/ 113940 w 1378797"/>
              <a:gd name="connsiteY3" fmla="*/ 946747 h 946747"/>
              <a:gd name="connsiteX4" fmla="*/ 34228 w 1378797"/>
              <a:gd name="connsiteY4" fmla="*/ 913730 h 946747"/>
              <a:gd name="connsiteX5" fmla="*/ 33743 w 1378797"/>
              <a:gd name="connsiteY5" fmla="*/ 913011 h 946747"/>
              <a:gd name="connsiteX6" fmla="*/ 33017 w 1378797"/>
              <a:gd name="connsiteY6" fmla="*/ 912522 h 946747"/>
              <a:gd name="connsiteX7" fmla="*/ 0 w 1378797"/>
              <a:gd name="connsiteY7" fmla="*/ 832810 h 946747"/>
              <a:gd name="connsiteX8" fmla="*/ 1211 w 1378797"/>
              <a:gd name="connsiteY8" fmla="*/ 826814 h 946747"/>
              <a:gd name="connsiteX9" fmla="*/ 1211 w 1378797"/>
              <a:gd name="connsiteY9" fmla="*/ 112729 h 946747"/>
              <a:gd name="connsiteX10" fmla="*/ 113940 w 1378797"/>
              <a:gd name="connsiteY10" fmla="*/ 0 h 946747"/>
              <a:gd name="connsiteX11" fmla="*/ 226669 w 1378797"/>
              <a:gd name="connsiteY11" fmla="*/ 112729 h 946747"/>
              <a:gd name="connsiteX12" fmla="*/ 226669 w 1378797"/>
              <a:gd name="connsiteY12" fmla="*/ 720081 h 946747"/>
              <a:gd name="connsiteX13" fmla="*/ 1266068 w 1378797"/>
              <a:gd name="connsiteY13" fmla="*/ 720081 h 946747"/>
              <a:gd name="connsiteX14" fmla="*/ 1378797 w 1378797"/>
              <a:gd name="connsiteY14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266068 w 1378797"/>
              <a:gd name="connsiteY12" fmla="*/ 720081 h 946747"/>
              <a:gd name="connsiteX13" fmla="*/ 1378797 w 1378797"/>
              <a:gd name="connsiteY13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611766 w 1611766"/>
              <a:gd name="connsiteY0" fmla="*/ 946817 h 946817"/>
              <a:gd name="connsiteX1" fmla="*/ 119926 w 1611766"/>
              <a:gd name="connsiteY1" fmla="*/ 945539 h 946817"/>
              <a:gd name="connsiteX2" fmla="*/ 113940 w 1611766"/>
              <a:gd name="connsiteY2" fmla="*/ 946747 h 946817"/>
              <a:gd name="connsiteX3" fmla="*/ 34228 w 1611766"/>
              <a:gd name="connsiteY3" fmla="*/ 913730 h 946817"/>
              <a:gd name="connsiteX4" fmla="*/ 33743 w 1611766"/>
              <a:gd name="connsiteY4" fmla="*/ 913011 h 946817"/>
              <a:gd name="connsiteX5" fmla="*/ 33017 w 1611766"/>
              <a:gd name="connsiteY5" fmla="*/ 912522 h 946817"/>
              <a:gd name="connsiteX6" fmla="*/ 0 w 1611766"/>
              <a:gd name="connsiteY6" fmla="*/ 832810 h 946817"/>
              <a:gd name="connsiteX7" fmla="*/ 1211 w 1611766"/>
              <a:gd name="connsiteY7" fmla="*/ 826814 h 946817"/>
              <a:gd name="connsiteX8" fmla="*/ 1211 w 1611766"/>
              <a:gd name="connsiteY8" fmla="*/ 112729 h 946817"/>
              <a:gd name="connsiteX9" fmla="*/ 113940 w 1611766"/>
              <a:gd name="connsiteY9" fmla="*/ 0 h 946817"/>
              <a:gd name="connsiteX10" fmla="*/ 226669 w 1611766"/>
              <a:gd name="connsiteY10" fmla="*/ 112729 h 946817"/>
              <a:gd name="connsiteX11" fmla="*/ 226669 w 1611766"/>
              <a:gd name="connsiteY11" fmla="*/ 720081 h 946817"/>
              <a:gd name="connsiteX12" fmla="*/ 1611766 w 1611766"/>
              <a:gd name="connsiteY12" fmla="*/ 946817 h 946817"/>
              <a:gd name="connsiteX0" fmla="*/ 2239892 w 2239892"/>
              <a:gd name="connsiteY0" fmla="*/ 1005281 h 1005282"/>
              <a:gd name="connsiteX1" fmla="*/ 119926 w 2239892"/>
              <a:gd name="connsiteY1" fmla="*/ 945539 h 1005282"/>
              <a:gd name="connsiteX2" fmla="*/ 113940 w 2239892"/>
              <a:gd name="connsiteY2" fmla="*/ 946747 h 1005282"/>
              <a:gd name="connsiteX3" fmla="*/ 34228 w 2239892"/>
              <a:gd name="connsiteY3" fmla="*/ 913730 h 1005282"/>
              <a:gd name="connsiteX4" fmla="*/ 33743 w 2239892"/>
              <a:gd name="connsiteY4" fmla="*/ 913011 h 1005282"/>
              <a:gd name="connsiteX5" fmla="*/ 33017 w 2239892"/>
              <a:gd name="connsiteY5" fmla="*/ 912522 h 1005282"/>
              <a:gd name="connsiteX6" fmla="*/ 0 w 2239892"/>
              <a:gd name="connsiteY6" fmla="*/ 832810 h 1005282"/>
              <a:gd name="connsiteX7" fmla="*/ 1211 w 2239892"/>
              <a:gd name="connsiteY7" fmla="*/ 826814 h 1005282"/>
              <a:gd name="connsiteX8" fmla="*/ 1211 w 2239892"/>
              <a:gd name="connsiteY8" fmla="*/ 112729 h 1005282"/>
              <a:gd name="connsiteX9" fmla="*/ 113940 w 2239892"/>
              <a:gd name="connsiteY9" fmla="*/ 0 h 1005282"/>
              <a:gd name="connsiteX10" fmla="*/ 226669 w 2239892"/>
              <a:gd name="connsiteY10" fmla="*/ 112729 h 1005282"/>
              <a:gd name="connsiteX11" fmla="*/ 226669 w 2239892"/>
              <a:gd name="connsiteY11" fmla="*/ 720081 h 1005282"/>
              <a:gd name="connsiteX12" fmla="*/ 2239892 w 2239892"/>
              <a:gd name="connsiteY12" fmla="*/ 1005281 h 1005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9892" h="1005282">
                <a:moveTo>
                  <a:pt x="2239892" y="1005281"/>
                </a:moveTo>
                <a:lnTo>
                  <a:pt x="119926" y="945539"/>
                </a:lnTo>
                <a:lnTo>
                  <a:pt x="113940" y="946747"/>
                </a:lnTo>
                <a:cubicBezTo>
                  <a:pt x="82810" y="946747"/>
                  <a:pt x="54628" y="934130"/>
                  <a:pt x="34228" y="913730"/>
                </a:cubicBezTo>
                <a:lnTo>
                  <a:pt x="33743" y="913011"/>
                </a:lnTo>
                <a:lnTo>
                  <a:pt x="33017" y="912522"/>
                </a:lnTo>
                <a:cubicBezTo>
                  <a:pt x="12618" y="892122"/>
                  <a:pt x="0" y="863939"/>
                  <a:pt x="0" y="832810"/>
                </a:cubicBezTo>
                <a:lnTo>
                  <a:pt x="1211" y="826814"/>
                </a:lnTo>
                <a:lnTo>
                  <a:pt x="1211" y="112729"/>
                </a:lnTo>
                <a:cubicBezTo>
                  <a:pt x="1211" y="50470"/>
                  <a:pt x="51681" y="0"/>
                  <a:pt x="113940" y="0"/>
                </a:cubicBezTo>
                <a:cubicBezTo>
                  <a:pt x="176199" y="0"/>
                  <a:pt x="226669" y="50470"/>
                  <a:pt x="226669" y="112729"/>
                </a:cubicBezTo>
                <a:lnTo>
                  <a:pt x="226669" y="720081"/>
                </a:lnTo>
                <a:lnTo>
                  <a:pt x="2239892" y="10052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sp>
        <p:nvSpPr>
          <p:cNvPr id="113" name="Oval 112">
            <a:extLst>
              <a:ext uri="{FF2B5EF4-FFF2-40B4-BE49-F238E27FC236}">
                <a16:creationId xmlns:a16="http://schemas.microsoft.com/office/drawing/2014/main" id="{BB87E0A2-0E68-43F2-9B7D-3119D57496A4}"/>
              </a:ext>
            </a:extLst>
          </p:cNvPr>
          <p:cNvSpPr/>
          <p:nvPr/>
        </p:nvSpPr>
        <p:spPr>
          <a:xfrm>
            <a:off x="3175349" y="764704"/>
            <a:ext cx="1197728" cy="1197728"/>
          </a:xfrm>
          <a:prstGeom prst="ellips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4" name="Freeform: Shape 113">
            <a:extLst>
              <a:ext uri="{FF2B5EF4-FFF2-40B4-BE49-F238E27FC236}">
                <a16:creationId xmlns:a16="http://schemas.microsoft.com/office/drawing/2014/main" id="{19D488AC-9EBE-452A-B25D-43416763849D}"/>
              </a:ext>
            </a:extLst>
          </p:cNvPr>
          <p:cNvSpPr/>
          <p:nvPr/>
        </p:nvSpPr>
        <p:spPr>
          <a:xfrm rot="18817656">
            <a:off x="3457000" y="858253"/>
            <a:ext cx="1046836" cy="469828"/>
          </a:xfrm>
          <a:custGeom>
            <a:avLst/>
            <a:gdLst>
              <a:gd name="connsiteX0" fmla="*/ 1378797 w 1378797"/>
              <a:gd name="connsiteY0" fmla="*/ 832810 h 946747"/>
              <a:gd name="connsiteX1" fmla="*/ 1266068 w 1378797"/>
              <a:gd name="connsiteY1" fmla="*/ 945539 h 946747"/>
              <a:gd name="connsiteX2" fmla="*/ 119926 w 1378797"/>
              <a:gd name="connsiteY2" fmla="*/ 945539 h 946747"/>
              <a:gd name="connsiteX3" fmla="*/ 113940 w 1378797"/>
              <a:gd name="connsiteY3" fmla="*/ 946747 h 946747"/>
              <a:gd name="connsiteX4" fmla="*/ 34228 w 1378797"/>
              <a:gd name="connsiteY4" fmla="*/ 913730 h 946747"/>
              <a:gd name="connsiteX5" fmla="*/ 33743 w 1378797"/>
              <a:gd name="connsiteY5" fmla="*/ 913011 h 946747"/>
              <a:gd name="connsiteX6" fmla="*/ 33017 w 1378797"/>
              <a:gd name="connsiteY6" fmla="*/ 912522 h 946747"/>
              <a:gd name="connsiteX7" fmla="*/ 0 w 1378797"/>
              <a:gd name="connsiteY7" fmla="*/ 832810 h 946747"/>
              <a:gd name="connsiteX8" fmla="*/ 1211 w 1378797"/>
              <a:gd name="connsiteY8" fmla="*/ 826814 h 946747"/>
              <a:gd name="connsiteX9" fmla="*/ 1211 w 1378797"/>
              <a:gd name="connsiteY9" fmla="*/ 112729 h 946747"/>
              <a:gd name="connsiteX10" fmla="*/ 113940 w 1378797"/>
              <a:gd name="connsiteY10" fmla="*/ 0 h 946747"/>
              <a:gd name="connsiteX11" fmla="*/ 226669 w 1378797"/>
              <a:gd name="connsiteY11" fmla="*/ 112729 h 946747"/>
              <a:gd name="connsiteX12" fmla="*/ 226669 w 1378797"/>
              <a:gd name="connsiteY12" fmla="*/ 720081 h 946747"/>
              <a:gd name="connsiteX13" fmla="*/ 1266068 w 1378797"/>
              <a:gd name="connsiteY13" fmla="*/ 720081 h 946747"/>
              <a:gd name="connsiteX14" fmla="*/ 1378797 w 1378797"/>
              <a:gd name="connsiteY14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266068 w 1378797"/>
              <a:gd name="connsiteY12" fmla="*/ 720081 h 946747"/>
              <a:gd name="connsiteX13" fmla="*/ 1378797 w 1378797"/>
              <a:gd name="connsiteY13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611766 w 1611766"/>
              <a:gd name="connsiteY0" fmla="*/ 946817 h 946817"/>
              <a:gd name="connsiteX1" fmla="*/ 119926 w 1611766"/>
              <a:gd name="connsiteY1" fmla="*/ 945539 h 946817"/>
              <a:gd name="connsiteX2" fmla="*/ 113940 w 1611766"/>
              <a:gd name="connsiteY2" fmla="*/ 946747 h 946817"/>
              <a:gd name="connsiteX3" fmla="*/ 34228 w 1611766"/>
              <a:gd name="connsiteY3" fmla="*/ 913730 h 946817"/>
              <a:gd name="connsiteX4" fmla="*/ 33743 w 1611766"/>
              <a:gd name="connsiteY4" fmla="*/ 913011 h 946817"/>
              <a:gd name="connsiteX5" fmla="*/ 33017 w 1611766"/>
              <a:gd name="connsiteY5" fmla="*/ 912522 h 946817"/>
              <a:gd name="connsiteX6" fmla="*/ 0 w 1611766"/>
              <a:gd name="connsiteY6" fmla="*/ 832810 h 946817"/>
              <a:gd name="connsiteX7" fmla="*/ 1211 w 1611766"/>
              <a:gd name="connsiteY7" fmla="*/ 826814 h 946817"/>
              <a:gd name="connsiteX8" fmla="*/ 1211 w 1611766"/>
              <a:gd name="connsiteY8" fmla="*/ 112729 h 946817"/>
              <a:gd name="connsiteX9" fmla="*/ 113940 w 1611766"/>
              <a:gd name="connsiteY9" fmla="*/ 0 h 946817"/>
              <a:gd name="connsiteX10" fmla="*/ 226669 w 1611766"/>
              <a:gd name="connsiteY10" fmla="*/ 112729 h 946817"/>
              <a:gd name="connsiteX11" fmla="*/ 226669 w 1611766"/>
              <a:gd name="connsiteY11" fmla="*/ 720081 h 946817"/>
              <a:gd name="connsiteX12" fmla="*/ 1611766 w 1611766"/>
              <a:gd name="connsiteY12" fmla="*/ 946817 h 946817"/>
              <a:gd name="connsiteX0" fmla="*/ 2239892 w 2239892"/>
              <a:gd name="connsiteY0" fmla="*/ 1005281 h 1005282"/>
              <a:gd name="connsiteX1" fmla="*/ 119926 w 2239892"/>
              <a:gd name="connsiteY1" fmla="*/ 945539 h 1005282"/>
              <a:gd name="connsiteX2" fmla="*/ 113940 w 2239892"/>
              <a:gd name="connsiteY2" fmla="*/ 946747 h 1005282"/>
              <a:gd name="connsiteX3" fmla="*/ 34228 w 2239892"/>
              <a:gd name="connsiteY3" fmla="*/ 913730 h 1005282"/>
              <a:gd name="connsiteX4" fmla="*/ 33743 w 2239892"/>
              <a:gd name="connsiteY4" fmla="*/ 913011 h 1005282"/>
              <a:gd name="connsiteX5" fmla="*/ 33017 w 2239892"/>
              <a:gd name="connsiteY5" fmla="*/ 912522 h 1005282"/>
              <a:gd name="connsiteX6" fmla="*/ 0 w 2239892"/>
              <a:gd name="connsiteY6" fmla="*/ 832810 h 1005282"/>
              <a:gd name="connsiteX7" fmla="*/ 1211 w 2239892"/>
              <a:gd name="connsiteY7" fmla="*/ 826814 h 1005282"/>
              <a:gd name="connsiteX8" fmla="*/ 1211 w 2239892"/>
              <a:gd name="connsiteY8" fmla="*/ 112729 h 1005282"/>
              <a:gd name="connsiteX9" fmla="*/ 113940 w 2239892"/>
              <a:gd name="connsiteY9" fmla="*/ 0 h 1005282"/>
              <a:gd name="connsiteX10" fmla="*/ 226669 w 2239892"/>
              <a:gd name="connsiteY10" fmla="*/ 112729 h 1005282"/>
              <a:gd name="connsiteX11" fmla="*/ 226669 w 2239892"/>
              <a:gd name="connsiteY11" fmla="*/ 720081 h 1005282"/>
              <a:gd name="connsiteX12" fmla="*/ 2239892 w 2239892"/>
              <a:gd name="connsiteY12" fmla="*/ 1005281 h 1005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9892" h="1005282">
                <a:moveTo>
                  <a:pt x="2239892" y="1005281"/>
                </a:moveTo>
                <a:lnTo>
                  <a:pt x="119926" y="945539"/>
                </a:lnTo>
                <a:lnTo>
                  <a:pt x="113940" y="946747"/>
                </a:lnTo>
                <a:cubicBezTo>
                  <a:pt x="82810" y="946747"/>
                  <a:pt x="54628" y="934130"/>
                  <a:pt x="34228" y="913730"/>
                </a:cubicBezTo>
                <a:lnTo>
                  <a:pt x="33743" y="913011"/>
                </a:lnTo>
                <a:lnTo>
                  <a:pt x="33017" y="912522"/>
                </a:lnTo>
                <a:cubicBezTo>
                  <a:pt x="12618" y="892122"/>
                  <a:pt x="0" y="863939"/>
                  <a:pt x="0" y="832810"/>
                </a:cubicBezTo>
                <a:lnTo>
                  <a:pt x="1211" y="826814"/>
                </a:lnTo>
                <a:lnTo>
                  <a:pt x="1211" y="112729"/>
                </a:lnTo>
                <a:cubicBezTo>
                  <a:pt x="1211" y="50470"/>
                  <a:pt x="51681" y="0"/>
                  <a:pt x="113940" y="0"/>
                </a:cubicBezTo>
                <a:cubicBezTo>
                  <a:pt x="176199" y="0"/>
                  <a:pt x="226669" y="50470"/>
                  <a:pt x="226669" y="112729"/>
                </a:cubicBezTo>
                <a:lnTo>
                  <a:pt x="226669" y="720081"/>
                </a:lnTo>
                <a:lnTo>
                  <a:pt x="2239892" y="10052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sp>
        <p:nvSpPr>
          <p:cNvPr id="115" name="Oval 114">
            <a:extLst>
              <a:ext uri="{FF2B5EF4-FFF2-40B4-BE49-F238E27FC236}">
                <a16:creationId xmlns:a16="http://schemas.microsoft.com/office/drawing/2014/main" id="{4C208E6D-2CF3-4F23-A40B-A2883405FAB4}"/>
              </a:ext>
            </a:extLst>
          </p:cNvPr>
          <p:cNvSpPr/>
          <p:nvPr/>
        </p:nvSpPr>
        <p:spPr>
          <a:xfrm>
            <a:off x="5497137" y="764704"/>
            <a:ext cx="1197728" cy="1197728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6" name="Freeform: Shape 115">
            <a:extLst>
              <a:ext uri="{FF2B5EF4-FFF2-40B4-BE49-F238E27FC236}">
                <a16:creationId xmlns:a16="http://schemas.microsoft.com/office/drawing/2014/main" id="{2B9F86E2-A29A-45F0-9395-79BB15BCC545}"/>
              </a:ext>
            </a:extLst>
          </p:cNvPr>
          <p:cNvSpPr/>
          <p:nvPr/>
        </p:nvSpPr>
        <p:spPr>
          <a:xfrm rot="18817656">
            <a:off x="5778788" y="858253"/>
            <a:ext cx="1046836" cy="469828"/>
          </a:xfrm>
          <a:custGeom>
            <a:avLst/>
            <a:gdLst>
              <a:gd name="connsiteX0" fmla="*/ 1378797 w 1378797"/>
              <a:gd name="connsiteY0" fmla="*/ 832810 h 946747"/>
              <a:gd name="connsiteX1" fmla="*/ 1266068 w 1378797"/>
              <a:gd name="connsiteY1" fmla="*/ 945539 h 946747"/>
              <a:gd name="connsiteX2" fmla="*/ 119926 w 1378797"/>
              <a:gd name="connsiteY2" fmla="*/ 945539 h 946747"/>
              <a:gd name="connsiteX3" fmla="*/ 113940 w 1378797"/>
              <a:gd name="connsiteY3" fmla="*/ 946747 h 946747"/>
              <a:gd name="connsiteX4" fmla="*/ 34228 w 1378797"/>
              <a:gd name="connsiteY4" fmla="*/ 913730 h 946747"/>
              <a:gd name="connsiteX5" fmla="*/ 33743 w 1378797"/>
              <a:gd name="connsiteY5" fmla="*/ 913011 h 946747"/>
              <a:gd name="connsiteX6" fmla="*/ 33017 w 1378797"/>
              <a:gd name="connsiteY6" fmla="*/ 912522 h 946747"/>
              <a:gd name="connsiteX7" fmla="*/ 0 w 1378797"/>
              <a:gd name="connsiteY7" fmla="*/ 832810 h 946747"/>
              <a:gd name="connsiteX8" fmla="*/ 1211 w 1378797"/>
              <a:gd name="connsiteY8" fmla="*/ 826814 h 946747"/>
              <a:gd name="connsiteX9" fmla="*/ 1211 w 1378797"/>
              <a:gd name="connsiteY9" fmla="*/ 112729 h 946747"/>
              <a:gd name="connsiteX10" fmla="*/ 113940 w 1378797"/>
              <a:gd name="connsiteY10" fmla="*/ 0 h 946747"/>
              <a:gd name="connsiteX11" fmla="*/ 226669 w 1378797"/>
              <a:gd name="connsiteY11" fmla="*/ 112729 h 946747"/>
              <a:gd name="connsiteX12" fmla="*/ 226669 w 1378797"/>
              <a:gd name="connsiteY12" fmla="*/ 720081 h 946747"/>
              <a:gd name="connsiteX13" fmla="*/ 1266068 w 1378797"/>
              <a:gd name="connsiteY13" fmla="*/ 720081 h 946747"/>
              <a:gd name="connsiteX14" fmla="*/ 1378797 w 1378797"/>
              <a:gd name="connsiteY14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266068 w 1378797"/>
              <a:gd name="connsiteY12" fmla="*/ 720081 h 946747"/>
              <a:gd name="connsiteX13" fmla="*/ 1378797 w 1378797"/>
              <a:gd name="connsiteY13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611766 w 1611766"/>
              <a:gd name="connsiteY0" fmla="*/ 946817 h 946817"/>
              <a:gd name="connsiteX1" fmla="*/ 119926 w 1611766"/>
              <a:gd name="connsiteY1" fmla="*/ 945539 h 946817"/>
              <a:gd name="connsiteX2" fmla="*/ 113940 w 1611766"/>
              <a:gd name="connsiteY2" fmla="*/ 946747 h 946817"/>
              <a:gd name="connsiteX3" fmla="*/ 34228 w 1611766"/>
              <a:gd name="connsiteY3" fmla="*/ 913730 h 946817"/>
              <a:gd name="connsiteX4" fmla="*/ 33743 w 1611766"/>
              <a:gd name="connsiteY4" fmla="*/ 913011 h 946817"/>
              <a:gd name="connsiteX5" fmla="*/ 33017 w 1611766"/>
              <a:gd name="connsiteY5" fmla="*/ 912522 h 946817"/>
              <a:gd name="connsiteX6" fmla="*/ 0 w 1611766"/>
              <a:gd name="connsiteY6" fmla="*/ 832810 h 946817"/>
              <a:gd name="connsiteX7" fmla="*/ 1211 w 1611766"/>
              <a:gd name="connsiteY7" fmla="*/ 826814 h 946817"/>
              <a:gd name="connsiteX8" fmla="*/ 1211 w 1611766"/>
              <a:gd name="connsiteY8" fmla="*/ 112729 h 946817"/>
              <a:gd name="connsiteX9" fmla="*/ 113940 w 1611766"/>
              <a:gd name="connsiteY9" fmla="*/ 0 h 946817"/>
              <a:gd name="connsiteX10" fmla="*/ 226669 w 1611766"/>
              <a:gd name="connsiteY10" fmla="*/ 112729 h 946817"/>
              <a:gd name="connsiteX11" fmla="*/ 226669 w 1611766"/>
              <a:gd name="connsiteY11" fmla="*/ 720081 h 946817"/>
              <a:gd name="connsiteX12" fmla="*/ 1611766 w 1611766"/>
              <a:gd name="connsiteY12" fmla="*/ 946817 h 946817"/>
              <a:gd name="connsiteX0" fmla="*/ 2239892 w 2239892"/>
              <a:gd name="connsiteY0" fmla="*/ 1005281 h 1005282"/>
              <a:gd name="connsiteX1" fmla="*/ 119926 w 2239892"/>
              <a:gd name="connsiteY1" fmla="*/ 945539 h 1005282"/>
              <a:gd name="connsiteX2" fmla="*/ 113940 w 2239892"/>
              <a:gd name="connsiteY2" fmla="*/ 946747 h 1005282"/>
              <a:gd name="connsiteX3" fmla="*/ 34228 w 2239892"/>
              <a:gd name="connsiteY3" fmla="*/ 913730 h 1005282"/>
              <a:gd name="connsiteX4" fmla="*/ 33743 w 2239892"/>
              <a:gd name="connsiteY4" fmla="*/ 913011 h 1005282"/>
              <a:gd name="connsiteX5" fmla="*/ 33017 w 2239892"/>
              <a:gd name="connsiteY5" fmla="*/ 912522 h 1005282"/>
              <a:gd name="connsiteX6" fmla="*/ 0 w 2239892"/>
              <a:gd name="connsiteY6" fmla="*/ 832810 h 1005282"/>
              <a:gd name="connsiteX7" fmla="*/ 1211 w 2239892"/>
              <a:gd name="connsiteY7" fmla="*/ 826814 h 1005282"/>
              <a:gd name="connsiteX8" fmla="*/ 1211 w 2239892"/>
              <a:gd name="connsiteY8" fmla="*/ 112729 h 1005282"/>
              <a:gd name="connsiteX9" fmla="*/ 113940 w 2239892"/>
              <a:gd name="connsiteY9" fmla="*/ 0 h 1005282"/>
              <a:gd name="connsiteX10" fmla="*/ 226669 w 2239892"/>
              <a:gd name="connsiteY10" fmla="*/ 112729 h 1005282"/>
              <a:gd name="connsiteX11" fmla="*/ 226669 w 2239892"/>
              <a:gd name="connsiteY11" fmla="*/ 720081 h 1005282"/>
              <a:gd name="connsiteX12" fmla="*/ 2239892 w 2239892"/>
              <a:gd name="connsiteY12" fmla="*/ 1005281 h 1005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9892" h="1005282">
                <a:moveTo>
                  <a:pt x="2239892" y="1005281"/>
                </a:moveTo>
                <a:lnTo>
                  <a:pt x="119926" y="945539"/>
                </a:lnTo>
                <a:lnTo>
                  <a:pt x="113940" y="946747"/>
                </a:lnTo>
                <a:cubicBezTo>
                  <a:pt x="82810" y="946747"/>
                  <a:pt x="54628" y="934130"/>
                  <a:pt x="34228" y="913730"/>
                </a:cubicBezTo>
                <a:lnTo>
                  <a:pt x="33743" y="913011"/>
                </a:lnTo>
                <a:lnTo>
                  <a:pt x="33017" y="912522"/>
                </a:lnTo>
                <a:cubicBezTo>
                  <a:pt x="12618" y="892122"/>
                  <a:pt x="0" y="863939"/>
                  <a:pt x="0" y="832810"/>
                </a:cubicBezTo>
                <a:lnTo>
                  <a:pt x="1211" y="826814"/>
                </a:lnTo>
                <a:lnTo>
                  <a:pt x="1211" y="112729"/>
                </a:lnTo>
                <a:cubicBezTo>
                  <a:pt x="1211" y="50470"/>
                  <a:pt x="51681" y="0"/>
                  <a:pt x="113940" y="0"/>
                </a:cubicBezTo>
                <a:cubicBezTo>
                  <a:pt x="176199" y="0"/>
                  <a:pt x="226669" y="50470"/>
                  <a:pt x="226669" y="112729"/>
                </a:cubicBezTo>
                <a:lnTo>
                  <a:pt x="226669" y="720081"/>
                </a:lnTo>
                <a:lnTo>
                  <a:pt x="2239892" y="10052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sp>
        <p:nvSpPr>
          <p:cNvPr id="117" name="Oval 116">
            <a:extLst>
              <a:ext uri="{FF2B5EF4-FFF2-40B4-BE49-F238E27FC236}">
                <a16:creationId xmlns:a16="http://schemas.microsoft.com/office/drawing/2014/main" id="{5A74F77A-B466-4EBE-B524-868AFC7D3055}"/>
              </a:ext>
            </a:extLst>
          </p:cNvPr>
          <p:cNvSpPr/>
          <p:nvPr/>
        </p:nvSpPr>
        <p:spPr>
          <a:xfrm>
            <a:off x="7818924" y="764704"/>
            <a:ext cx="1197728" cy="1197728"/>
          </a:xfrm>
          <a:prstGeom prst="ellips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18" name="Freeform: Shape 117">
            <a:extLst>
              <a:ext uri="{FF2B5EF4-FFF2-40B4-BE49-F238E27FC236}">
                <a16:creationId xmlns:a16="http://schemas.microsoft.com/office/drawing/2014/main" id="{9A42630B-AE61-45E5-A3E6-D5B4BB5DE750}"/>
              </a:ext>
            </a:extLst>
          </p:cNvPr>
          <p:cNvSpPr/>
          <p:nvPr/>
        </p:nvSpPr>
        <p:spPr>
          <a:xfrm rot="18817656">
            <a:off x="8100575" y="858253"/>
            <a:ext cx="1046836" cy="469828"/>
          </a:xfrm>
          <a:custGeom>
            <a:avLst/>
            <a:gdLst>
              <a:gd name="connsiteX0" fmla="*/ 1378797 w 1378797"/>
              <a:gd name="connsiteY0" fmla="*/ 832810 h 946747"/>
              <a:gd name="connsiteX1" fmla="*/ 1266068 w 1378797"/>
              <a:gd name="connsiteY1" fmla="*/ 945539 h 946747"/>
              <a:gd name="connsiteX2" fmla="*/ 119926 w 1378797"/>
              <a:gd name="connsiteY2" fmla="*/ 945539 h 946747"/>
              <a:gd name="connsiteX3" fmla="*/ 113940 w 1378797"/>
              <a:gd name="connsiteY3" fmla="*/ 946747 h 946747"/>
              <a:gd name="connsiteX4" fmla="*/ 34228 w 1378797"/>
              <a:gd name="connsiteY4" fmla="*/ 913730 h 946747"/>
              <a:gd name="connsiteX5" fmla="*/ 33743 w 1378797"/>
              <a:gd name="connsiteY5" fmla="*/ 913011 h 946747"/>
              <a:gd name="connsiteX6" fmla="*/ 33017 w 1378797"/>
              <a:gd name="connsiteY6" fmla="*/ 912522 h 946747"/>
              <a:gd name="connsiteX7" fmla="*/ 0 w 1378797"/>
              <a:gd name="connsiteY7" fmla="*/ 832810 h 946747"/>
              <a:gd name="connsiteX8" fmla="*/ 1211 w 1378797"/>
              <a:gd name="connsiteY8" fmla="*/ 826814 h 946747"/>
              <a:gd name="connsiteX9" fmla="*/ 1211 w 1378797"/>
              <a:gd name="connsiteY9" fmla="*/ 112729 h 946747"/>
              <a:gd name="connsiteX10" fmla="*/ 113940 w 1378797"/>
              <a:gd name="connsiteY10" fmla="*/ 0 h 946747"/>
              <a:gd name="connsiteX11" fmla="*/ 226669 w 1378797"/>
              <a:gd name="connsiteY11" fmla="*/ 112729 h 946747"/>
              <a:gd name="connsiteX12" fmla="*/ 226669 w 1378797"/>
              <a:gd name="connsiteY12" fmla="*/ 720081 h 946747"/>
              <a:gd name="connsiteX13" fmla="*/ 1266068 w 1378797"/>
              <a:gd name="connsiteY13" fmla="*/ 720081 h 946747"/>
              <a:gd name="connsiteX14" fmla="*/ 1378797 w 1378797"/>
              <a:gd name="connsiteY14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266068 w 1378797"/>
              <a:gd name="connsiteY12" fmla="*/ 720081 h 946747"/>
              <a:gd name="connsiteX13" fmla="*/ 1378797 w 1378797"/>
              <a:gd name="connsiteY13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611766 w 1611766"/>
              <a:gd name="connsiteY0" fmla="*/ 946817 h 946817"/>
              <a:gd name="connsiteX1" fmla="*/ 119926 w 1611766"/>
              <a:gd name="connsiteY1" fmla="*/ 945539 h 946817"/>
              <a:gd name="connsiteX2" fmla="*/ 113940 w 1611766"/>
              <a:gd name="connsiteY2" fmla="*/ 946747 h 946817"/>
              <a:gd name="connsiteX3" fmla="*/ 34228 w 1611766"/>
              <a:gd name="connsiteY3" fmla="*/ 913730 h 946817"/>
              <a:gd name="connsiteX4" fmla="*/ 33743 w 1611766"/>
              <a:gd name="connsiteY4" fmla="*/ 913011 h 946817"/>
              <a:gd name="connsiteX5" fmla="*/ 33017 w 1611766"/>
              <a:gd name="connsiteY5" fmla="*/ 912522 h 946817"/>
              <a:gd name="connsiteX6" fmla="*/ 0 w 1611766"/>
              <a:gd name="connsiteY6" fmla="*/ 832810 h 946817"/>
              <a:gd name="connsiteX7" fmla="*/ 1211 w 1611766"/>
              <a:gd name="connsiteY7" fmla="*/ 826814 h 946817"/>
              <a:gd name="connsiteX8" fmla="*/ 1211 w 1611766"/>
              <a:gd name="connsiteY8" fmla="*/ 112729 h 946817"/>
              <a:gd name="connsiteX9" fmla="*/ 113940 w 1611766"/>
              <a:gd name="connsiteY9" fmla="*/ 0 h 946817"/>
              <a:gd name="connsiteX10" fmla="*/ 226669 w 1611766"/>
              <a:gd name="connsiteY10" fmla="*/ 112729 h 946817"/>
              <a:gd name="connsiteX11" fmla="*/ 226669 w 1611766"/>
              <a:gd name="connsiteY11" fmla="*/ 720081 h 946817"/>
              <a:gd name="connsiteX12" fmla="*/ 1611766 w 1611766"/>
              <a:gd name="connsiteY12" fmla="*/ 946817 h 946817"/>
              <a:gd name="connsiteX0" fmla="*/ 2239892 w 2239892"/>
              <a:gd name="connsiteY0" fmla="*/ 1005281 h 1005282"/>
              <a:gd name="connsiteX1" fmla="*/ 119926 w 2239892"/>
              <a:gd name="connsiteY1" fmla="*/ 945539 h 1005282"/>
              <a:gd name="connsiteX2" fmla="*/ 113940 w 2239892"/>
              <a:gd name="connsiteY2" fmla="*/ 946747 h 1005282"/>
              <a:gd name="connsiteX3" fmla="*/ 34228 w 2239892"/>
              <a:gd name="connsiteY3" fmla="*/ 913730 h 1005282"/>
              <a:gd name="connsiteX4" fmla="*/ 33743 w 2239892"/>
              <a:gd name="connsiteY4" fmla="*/ 913011 h 1005282"/>
              <a:gd name="connsiteX5" fmla="*/ 33017 w 2239892"/>
              <a:gd name="connsiteY5" fmla="*/ 912522 h 1005282"/>
              <a:gd name="connsiteX6" fmla="*/ 0 w 2239892"/>
              <a:gd name="connsiteY6" fmla="*/ 832810 h 1005282"/>
              <a:gd name="connsiteX7" fmla="*/ 1211 w 2239892"/>
              <a:gd name="connsiteY7" fmla="*/ 826814 h 1005282"/>
              <a:gd name="connsiteX8" fmla="*/ 1211 w 2239892"/>
              <a:gd name="connsiteY8" fmla="*/ 112729 h 1005282"/>
              <a:gd name="connsiteX9" fmla="*/ 113940 w 2239892"/>
              <a:gd name="connsiteY9" fmla="*/ 0 h 1005282"/>
              <a:gd name="connsiteX10" fmla="*/ 226669 w 2239892"/>
              <a:gd name="connsiteY10" fmla="*/ 112729 h 1005282"/>
              <a:gd name="connsiteX11" fmla="*/ 226669 w 2239892"/>
              <a:gd name="connsiteY11" fmla="*/ 720081 h 1005282"/>
              <a:gd name="connsiteX12" fmla="*/ 2239892 w 2239892"/>
              <a:gd name="connsiteY12" fmla="*/ 1005281 h 1005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9892" h="1005282">
                <a:moveTo>
                  <a:pt x="2239892" y="1005281"/>
                </a:moveTo>
                <a:lnTo>
                  <a:pt x="119926" y="945539"/>
                </a:lnTo>
                <a:lnTo>
                  <a:pt x="113940" y="946747"/>
                </a:lnTo>
                <a:cubicBezTo>
                  <a:pt x="82810" y="946747"/>
                  <a:pt x="54628" y="934130"/>
                  <a:pt x="34228" y="913730"/>
                </a:cubicBezTo>
                <a:lnTo>
                  <a:pt x="33743" y="913011"/>
                </a:lnTo>
                <a:lnTo>
                  <a:pt x="33017" y="912522"/>
                </a:lnTo>
                <a:cubicBezTo>
                  <a:pt x="12618" y="892122"/>
                  <a:pt x="0" y="863939"/>
                  <a:pt x="0" y="832810"/>
                </a:cubicBezTo>
                <a:lnTo>
                  <a:pt x="1211" y="826814"/>
                </a:lnTo>
                <a:lnTo>
                  <a:pt x="1211" y="112729"/>
                </a:lnTo>
                <a:cubicBezTo>
                  <a:pt x="1211" y="50470"/>
                  <a:pt x="51681" y="0"/>
                  <a:pt x="113940" y="0"/>
                </a:cubicBezTo>
                <a:cubicBezTo>
                  <a:pt x="176199" y="0"/>
                  <a:pt x="226669" y="50470"/>
                  <a:pt x="226669" y="112729"/>
                </a:cubicBezTo>
                <a:lnTo>
                  <a:pt x="226669" y="720081"/>
                </a:lnTo>
                <a:lnTo>
                  <a:pt x="2239892" y="10052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sp>
        <p:nvSpPr>
          <p:cNvPr id="119" name="Oval 118">
            <a:extLst>
              <a:ext uri="{FF2B5EF4-FFF2-40B4-BE49-F238E27FC236}">
                <a16:creationId xmlns:a16="http://schemas.microsoft.com/office/drawing/2014/main" id="{43830100-8EC6-478D-A7F4-F8D8ADEA6F20}"/>
              </a:ext>
            </a:extLst>
          </p:cNvPr>
          <p:cNvSpPr/>
          <p:nvPr/>
        </p:nvSpPr>
        <p:spPr>
          <a:xfrm>
            <a:off x="10140712" y="764704"/>
            <a:ext cx="1197728" cy="1197728"/>
          </a:xfrm>
          <a:prstGeom prst="ellips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120" name="Freeform: Shape 119">
            <a:extLst>
              <a:ext uri="{FF2B5EF4-FFF2-40B4-BE49-F238E27FC236}">
                <a16:creationId xmlns:a16="http://schemas.microsoft.com/office/drawing/2014/main" id="{FB392779-1E20-4FA4-A24A-6B3EB76ACFB4}"/>
              </a:ext>
            </a:extLst>
          </p:cNvPr>
          <p:cNvSpPr/>
          <p:nvPr/>
        </p:nvSpPr>
        <p:spPr>
          <a:xfrm rot="18817656">
            <a:off x="10422363" y="858253"/>
            <a:ext cx="1046836" cy="469828"/>
          </a:xfrm>
          <a:custGeom>
            <a:avLst/>
            <a:gdLst>
              <a:gd name="connsiteX0" fmla="*/ 1378797 w 1378797"/>
              <a:gd name="connsiteY0" fmla="*/ 832810 h 946747"/>
              <a:gd name="connsiteX1" fmla="*/ 1266068 w 1378797"/>
              <a:gd name="connsiteY1" fmla="*/ 945539 h 946747"/>
              <a:gd name="connsiteX2" fmla="*/ 119926 w 1378797"/>
              <a:gd name="connsiteY2" fmla="*/ 945539 h 946747"/>
              <a:gd name="connsiteX3" fmla="*/ 113940 w 1378797"/>
              <a:gd name="connsiteY3" fmla="*/ 946747 h 946747"/>
              <a:gd name="connsiteX4" fmla="*/ 34228 w 1378797"/>
              <a:gd name="connsiteY4" fmla="*/ 913730 h 946747"/>
              <a:gd name="connsiteX5" fmla="*/ 33743 w 1378797"/>
              <a:gd name="connsiteY5" fmla="*/ 913011 h 946747"/>
              <a:gd name="connsiteX6" fmla="*/ 33017 w 1378797"/>
              <a:gd name="connsiteY6" fmla="*/ 912522 h 946747"/>
              <a:gd name="connsiteX7" fmla="*/ 0 w 1378797"/>
              <a:gd name="connsiteY7" fmla="*/ 832810 h 946747"/>
              <a:gd name="connsiteX8" fmla="*/ 1211 w 1378797"/>
              <a:gd name="connsiteY8" fmla="*/ 826814 h 946747"/>
              <a:gd name="connsiteX9" fmla="*/ 1211 w 1378797"/>
              <a:gd name="connsiteY9" fmla="*/ 112729 h 946747"/>
              <a:gd name="connsiteX10" fmla="*/ 113940 w 1378797"/>
              <a:gd name="connsiteY10" fmla="*/ 0 h 946747"/>
              <a:gd name="connsiteX11" fmla="*/ 226669 w 1378797"/>
              <a:gd name="connsiteY11" fmla="*/ 112729 h 946747"/>
              <a:gd name="connsiteX12" fmla="*/ 226669 w 1378797"/>
              <a:gd name="connsiteY12" fmla="*/ 720081 h 946747"/>
              <a:gd name="connsiteX13" fmla="*/ 1266068 w 1378797"/>
              <a:gd name="connsiteY13" fmla="*/ 720081 h 946747"/>
              <a:gd name="connsiteX14" fmla="*/ 1378797 w 1378797"/>
              <a:gd name="connsiteY14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266068 w 1378797"/>
              <a:gd name="connsiteY12" fmla="*/ 720081 h 946747"/>
              <a:gd name="connsiteX13" fmla="*/ 1378797 w 1378797"/>
              <a:gd name="connsiteY13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378797 w 1378797"/>
              <a:gd name="connsiteY0" fmla="*/ 832810 h 946747"/>
              <a:gd name="connsiteX1" fmla="*/ 119926 w 1378797"/>
              <a:gd name="connsiteY1" fmla="*/ 945539 h 946747"/>
              <a:gd name="connsiteX2" fmla="*/ 113940 w 1378797"/>
              <a:gd name="connsiteY2" fmla="*/ 946747 h 946747"/>
              <a:gd name="connsiteX3" fmla="*/ 34228 w 1378797"/>
              <a:gd name="connsiteY3" fmla="*/ 913730 h 946747"/>
              <a:gd name="connsiteX4" fmla="*/ 33743 w 1378797"/>
              <a:gd name="connsiteY4" fmla="*/ 913011 h 946747"/>
              <a:gd name="connsiteX5" fmla="*/ 33017 w 1378797"/>
              <a:gd name="connsiteY5" fmla="*/ 912522 h 946747"/>
              <a:gd name="connsiteX6" fmla="*/ 0 w 1378797"/>
              <a:gd name="connsiteY6" fmla="*/ 832810 h 946747"/>
              <a:gd name="connsiteX7" fmla="*/ 1211 w 1378797"/>
              <a:gd name="connsiteY7" fmla="*/ 826814 h 946747"/>
              <a:gd name="connsiteX8" fmla="*/ 1211 w 1378797"/>
              <a:gd name="connsiteY8" fmla="*/ 112729 h 946747"/>
              <a:gd name="connsiteX9" fmla="*/ 113940 w 1378797"/>
              <a:gd name="connsiteY9" fmla="*/ 0 h 946747"/>
              <a:gd name="connsiteX10" fmla="*/ 226669 w 1378797"/>
              <a:gd name="connsiteY10" fmla="*/ 112729 h 946747"/>
              <a:gd name="connsiteX11" fmla="*/ 226669 w 1378797"/>
              <a:gd name="connsiteY11" fmla="*/ 720081 h 946747"/>
              <a:gd name="connsiteX12" fmla="*/ 1378797 w 1378797"/>
              <a:gd name="connsiteY12" fmla="*/ 832810 h 946747"/>
              <a:gd name="connsiteX0" fmla="*/ 1611766 w 1611766"/>
              <a:gd name="connsiteY0" fmla="*/ 946817 h 946817"/>
              <a:gd name="connsiteX1" fmla="*/ 119926 w 1611766"/>
              <a:gd name="connsiteY1" fmla="*/ 945539 h 946817"/>
              <a:gd name="connsiteX2" fmla="*/ 113940 w 1611766"/>
              <a:gd name="connsiteY2" fmla="*/ 946747 h 946817"/>
              <a:gd name="connsiteX3" fmla="*/ 34228 w 1611766"/>
              <a:gd name="connsiteY3" fmla="*/ 913730 h 946817"/>
              <a:gd name="connsiteX4" fmla="*/ 33743 w 1611766"/>
              <a:gd name="connsiteY4" fmla="*/ 913011 h 946817"/>
              <a:gd name="connsiteX5" fmla="*/ 33017 w 1611766"/>
              <a:gd name="connsiteY5" fmla="*/ 912522 h 946817"/>
              <a:gd name="connsiteX6" fmla="*/ 0 w 1611766"/>
              <a:gd name="connsiteY6" fmla="*/ 832810 h 946817"/>
              <a:gd name="connsiteX7" fmla="*/ 1211 w 1611766"/>
              <a:gd name="connsiteY7" fmla="*/ 826814 h 946817"/>
              <a:gd name="connsiteX8" fmla="*/ 1211 w 1611766"/>
              <a:gd name="connsiteY8" fmla="*/ 112729 h 946817"/>
              <a:gd name="connsiteX9" fmla="*/ 113940 w 1611766"/>
              <a:gd name="connsiteY9" fmla="*/ 0 h 946817"/>
              <a:gd name="connsiteX10" fmla="*/ 226669 w 1611766"/>
              <a:gd name="connsiteY10" fmla="*/ 112729 h 946817"/>
              <a:gd name="connsiteX11" fmla="*/ 226669 w 1611766"/>
              <a:gd name="connsiteY11" fmla="*/ 720081 h 946817"/>
              <a:gd name="connsiteX12" fmla="*/ 1611766 w 1611766"/>
              <a:gd name="connsiteY12" fmla="*/ 946817 h 946817"/>
              <a:gd name="connsiteX0" fmla="*/ 2239892 w 2239892"/>
              <a:gd name="connsiteY0" fmla="*/ 1005281 h 1005282"/>
              <a:gd name="connsiteX1" fmla="*/ 119926 w 2239892"/>
              <a:gd name="connsiteY1" fmla="*/ 945539 h 1005282"/>
              <a:gd name="connsiteX2" fmla="*/ 113940 w 2239892"/>
              <a:gd name="connsiteY2" fmla="*/ 946747 h 1005282"/>
              <a:gd name="connsiteX3" fmla="*/ 34228 w 2239892"/>
              <a:gd name="connsiteY3" fmla="*/ 913730 h 1005282"/>
              <a:gd name="connsiteX4" fmla="*/ 33743 w 2239892"/>
              <a:gd name="connsiteY4" fmla="*/ 913011 h 1005282"/>
              <a:gd name="connsiteX5" fmla="*/ 33017 w 2239892"/>
              <a:gd name="connsiteY5" fmla="*/ 912522 h 1005282"/>
              <a:gd name="connsiteX6" fmla="*/ 0 w 2239892"/>
              <a:gd name="connsiteY6" fmla="*/ 832810 h 1005282"/>
              <a:gd name="connsiteX7" fmla="*/ 1211 w 2239892"/>
              <a:gd name="connsiteY7" fmla="*/ 826814 h 1005282"/>
              <a:gd name="connsiteX8" fmla="*/ 1211 w 2239892"/>
              <a:gd name="connsiteY8" fmla="*/ 112729 h 1005282"/>
              <a:gd name="connsiteX9" fmla="*/ 113940 w 2239892"/>
              <a:gd name="connsiteY9" fmla="*/ 0 h 1005282"/>
              <a:gd name="connsiteX10" fmla="*/ 226669 w 2239892"/>
              <a:gd name="connsiteY10" fmla="*/ 112729 h 1005282"/>
              <a:gd name="connsiteX11" fmla="*/ 226669 w 2239892"/>
              <a:gd name="connsiteY11" fmla="*/ 720081 h 1005282"/>
              <a:gd name="connsiteX12" fmla="*/ 2239892 w 2239892"/>
              <a:gd name="connsiteY12" fmla="*/ 1005281 h 10052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2239892" h="1005282">
                <a:moveTo>
                  <a:pt x="2239892" y="1005281"/>
                </a:moveTo>
                <a:lnTo>
                  <a:pt x="119926" y="945539"/>
                </a:lnTo>
                <a:lnTo>
                  <a:pt x="113940" y="946747"/>
                </a:lnTo>
                <a:cubicBezTo>
                  <a:pt x="82810" y="946747"/>
                  <a:pt x="54628" y="934130"/>
                  <a:pt x="34228" y="913730"/>
                </a:cubicBezTo>
                <a:lnTo>
                  <a:pt x="33743" y="913011"/>
                </a:lnTo>
                <a:lnTo>
                  <a:pt x="33017" y="912522"/>
                </a:lnTo>
                <a:cubicBezTo>
                  <a:pt x="12618" y="892122"/>
                  <a:pt x="0" y="863939"/>
                  <a:pt x="0" y="832810"/>
                </a:cubicBezTo>
                <a:lnTo>
                  <a:pt x="1211" y="826814"/>
                </a:lnTo>
                <a:lnTo>
                  <a:pt x="1211" y="112729"/>
                </a:lnTo>
                <a:cubicBezTo>
                  <a:pt x="1211" y="50470"/>
                  <a:pt x="51681" y="0"/>
                  <a:pt x="113940" y="0"/>
                </a:cubicBezTo>
                <a:cubicBezTo>
                  <a:pt x="176199" y="0"/>
                  <a:pt x="226669" y="50470"/>
                  <a:pt x="226669" y="112729"/>
                </a:cubicBezTo>
                <a:lnTo>
                  <a:pt x="226669" y="720081"/>
                </a:lnTo>
                <a:lnTo>
                  <a:pt x="2239892" y="100528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IN"/>
          </a:p>
        </p:txBody>
      </p:sp>
      <p:grpSp>
        <p:nvGrpSpPr>
          <p:cNvPr id="122" name="Group 121">
            <a:extLst>
              <a:ext uri="{FF2B5EF4-FFF2-40B4-BE49-F238E27FC236}">
                <a16:creationId xmlns:a16="http://schemas.microsoft.com/office/drawing/2014/main" id="{B7E0A1CF-6A27-4D4A-915F-35613377386D}"/>
              </a:ext>
            </a:extLst>
          </p:cNvPr>
          <p:cNvGrpSpPr/>
          <p:nvPr/>
        </p:nvGrpSpPr>
        <p:grpSpPr>
          <a:xfrm>
            <a:off x="1052377" y="3465004"/>
            <a:ext cx="800099" cy="591260"/>
            <a:chOff x="12560274" y="1151473"/>
            <a:chExt cx="800099" cy="591260"/>
          </a:xfrm>
          <a:solidFill>
            <a:schemeClr val="bg1"/>
          </a:solidFill>
        </p:grpSpPr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856717B5-D3AF-4194-93B3-CC9FD8EEF906}"/>
                </a:ext>
              </a:extLst>
            </p:cNvPr>
            <p:cNvSpPr/>
            <p:nvPr/>
          </p:nvSpPr>
          <p:spPr>
            <a:xfrm>
              <a:off x="12740534" y="1151473"/>
              <a:ext cx="591292" cy="591260"/>
            </a:xfrm>
            <a:custGeom>
              <a:avLst/>
              <a:gdLst>
                <a:gd name="connsiteX0" fmla="*/ 473688 w 591292"/>
                <a:gd name="connsiteY0" fmla="*/ 396811 h 591260"/>
                <a:gd name="connsiteX1" fmla="*/ 409108 w 591292"/>
                <a:gd name="connsiteY1" fmla="*/ 395630 h 591260"/>
                <a:gd name="connsiteX2" fmla="*/ 380476 w 591292"/>
                <a:gd name="connsiteY2" fmla="*/ 367008 h 591260"/>
                <a:gd name="connsiteX3" fmla="*/ 367008 w 591292"/>
                <a:gd name="connsiteY3" fmla="*/ 57562 h 591260"/>
                <a:gd name="connsiteX4" fmla="*/ 57562 w 591292"/>
                <a:gd name="connsiteY4" fmla="*/ 71031 h 591260"/>
                <a:gd name="connsiteX5" fmla="*/ 71031 w 591292"/>
                <a:gd name="connsiteY5" fmla="*/ 380476 h 591260"/>
                <a:gd name="connsiteX6" fmla="*/ 367008 w 591292"/>
                <a:gd name="connsiteY6" fmla="*/ 380476 h 591260"/>
                <a:gd name="connsiteX7" fmla="*/ 395583 w 591292"/>
                <a:gd name="connsiteY7" fmla="*/ 409051 h 591260"/>
                <a:gd name="connsiteX8" fmla="*/ 384467 w 591292"/>
                <a:gd name="connsiteY8" fmla="*/ 437778 h 591260"/>
                <a:gd name="connsiteX9" fmla="*/ 396783 w 591292"/>
                <a:gd name="connsiteY9" fmla="*/ 473469 h 591260"/>
                <a:gd name="connsiteX10" fmla="*/ 501824 w 591292"/>
                <a:gd name="connsiteY10" fmla="*/ 578682 h 591260"/>
                <a:gd name="connsiteX11" fmla="*/ 533228 w 591292"/>
                <a:gd name="connsiteY11" fmla="*/ 591255 h 591260"/>
                <a:gd name="connsiteX12" fmla="*/ 591026 w 591292"/>
                <a:gd name="connsiteY12" fmla="*/ 537753 h 591260"/>
                <a:gd name="connsiteX13" fmla="*/ 578710 w 591292"/>
                <a:gd name="connsiteY13" fmla="*/ 502053 h 591260"/>
                <a:gd name="connsiteX14" fmla="*/ 78248 w 591292"/>
                <a:gd name="connsiteY14" fmla="*/ 360616 h 591260"/>
                <a:gd name="connsiteX15" fmla="*/ 78251 w 591292"/>
                <a:gd name="connsiteY15" fmla="*/ 78251 h 591260"/>
                <a:gd name="connsiteX16" fmla="*/ 360616 w 591292"/>
                <a:gd name="connsiteY16" fmla="*/ 78252 h 591260"/>
                <a:gd name="connsiteX17" fmla="*/ 360616 w 591292"/>
                <a:gd name="connsiteY17" fmla="*/ 360616 h 591260"/>
                <a:gd name="connsiteX18" fmla="*/ 80156 w 591292"/>
                <a:gd name="connsiteY18" fmla="*/ 362515 h 591260"/>
                <a:gd name="connsiteX19" fmla="*/ 78248 w 591292"/>
                <a:gd name="connsiteY19" fmla="*/ 360607 h 591260"/>
                <a:gd name="connsiteX20" fmla="*/ 560213 w 591292"/>
                <a:gd name="connsiteY20" fmla="*/ 560318 h 591260"/>
                <a:gd name="connsiteX21" fmla="*/ 515312 w 591292"/>
                <a:gd name="connsiteY21" fmla="*/ 565232 h 591260"/>
                <a:gd name="connsiteX22" fmla="*/ 410289 w 591292"/>
                <a:gd name="connsiteY22" fmla="*/ 460019 h 591260"/>
                <a:gd name="connsiteX23" fmla="*/ 403469 w 591292"/>
                <a:gd name="connsiteY23" fmla="*/ 439426 h 591260"/>
                <a:gd name="connsiteX24" fmla="*/ 415309 w 591292"/>
                <a:gd name="connsiteY24" fmla="*/ 415176 h 591260"/>
                <a:gd name="connsiteX25" fmla="*/ 442255 w 591292"/>
                <a:gd name="connsiteY25" fmla="*/ 403260 h 591260"/>
                <a:gd name="connsiteX26" fmla="*/ 460200 w 591292"/>
                <a:gd name="connsiteY26" fmla="*/ 410280 h 591260"/>
                <a:gd name="connsiteX27" fmla="*/ 565223 w 591292"/>
                <a:gd name="connsiteY27" fmla="*/ 515464 h 591260"/>
                <a:gd name="connsiteX28" fmla="*/ 572043 w 591292"/>
                <a:gd name="connsiteY28" fmla="*/ 536067 h 591260"/>
                <a:gd name="connsiteX29" fmla="*/ 560203 w 591292"/>
                <a:gd name="connsiteY29" fmla="*/ 560308 h 5912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91292" h="591260">
                  <a:moveTo>
                    <a:pt x="473688" y="396811"/>
                  </a:moveTo>
                  <a:cubicBezTo>
                    <a:pt x="455382" y="380586"/>
                    <a:pt x="427994" y="380084"/>
                    <a:pt x="409108" y="395630"/>
                  </a:cubicBezTo>
                  <a:lnTo>
                    <a:pt x="380476" y="367008"/>
                  </a:lnTo>
                  <a:cubicBezTo>
                    <a:pt x="462208" y="277837"/>
                    <a:pt x="456178" y="139294"/>
                    <a:pt x="367008" y="57562"/>
                  </a:cubicBezTo>
                  <a:cubicBezTo>
                    <a:pt x="277837" y="-24169"/>
                    <a:pt x="139294" y="-18140"/>
                    <a:pt x="57562" y="71031"/>
                  </a:cubicBezTo>
                  <a:cubicBezTo>
                    <a:pt x="-24169" y="160201"/>
                    <a:pt x="-18140" y="298744"/>
                    <a:pt x="71031" y="380476"/>
                  </a:cubicBezTo>
                  <a:cubicBezTo>
                    <a:pt x="154764" y="457225"/>
                    <a:pt x="283274" y="457225"/>
                    <a:pt x="367008" y="380476"/>
                  </a:cubicBezTo>
                  <a:lnTo>
                    <a:pt x="395583" y="409051"/>
                  </a:lnTo>
                  <a:cubicBezTo>
                    <a:pt x="389310" y="417424"/>
                    <a:pt x="385464" y="427364"/>
                    <a:pt x="384467" y="437778"/>
                  </a:cubicBezTo>
                  <a:cubicBezTo>
                    <a:pt x="383014" y="450920"/>
                    <a:pt x="387535" y="464020"/>
                    <a:pt x="396783" y="473469"/>
                  </a:cubicBezTo>
                  <a:lnTo>
                    <a:pt x="501824" y="578682"/>
                  </a:lnTo>
                  <a:cubicBezTo>
                    <a:pt x="510184" y="586913"/>
                    <a:pt x="521498" y="591443"/>
                    <a:pt x="533228" y="591255"/>
                  </a:cubicBezTo>
                  <a:cubicBezTo>
                    <a:pt x="563140" y="590328"/>
                    <a:pt x="587796" y="567504"/>
                    <a:pt x="591026" y="537753"/>
                  </a:cubicBezTo>
                  <a:cubicBezTo>
                    <a:pt x="592476" y="524609"/>
                    <a:pt x="587956" y="511508"/>
                    <a:pt x="578710" y="502053"/>
                  </a:cubicBezTo>
                  <a:close/>
                  <a:moveTo>
                    <a:pt x="78248" y="360616"/>
                  </a:moveTo>
                  <a:cubicBezTo>
                    <a:pt x="275" y="282643"/>
                    <a:pt x="276" y="156223"/>
                    <a:pt x="78251" y="78251"/>
                  </a:cubicBezTo>
                  <a:cubicBezTo>
                    <a:pt x="156224" y="278"/>
                    <a:pt x="282644" y="279"/>
                    <a:pt x="360616" y="78252"/>
                  </a:cubicBezTo>
                  <a:cubicBezTo>
                    <a:pt x="438588" y="156226"/>
                    <a:pt x="438588" y="282644"/>
                    <a:pt x="360616" y="360616"/>
                  </a:cubicBezTo>
                  <a:cubicBezTo>
                    <a:pt x="283693" y="438588"/>
                    <a:pt x="158127" y="439438"/>
                    <a:pt x="80156" y="362515"/>
                  </a:cubicBezTo>
                  <a:cubicBezTo>
                    <a:pt x="79516" y="361883"/>
                    <a:pt x="78879" y="361247"/>
                    <a:pt x="78248" y="360607"/>
                  </a:cubicBezTo>
                  <a:close/>
                  <a:moveTo>
                    <a:pt x="560213" y="560318"/>
                  </a:moveTo>
                  <a:cubicBezTo>
                    <a:pt x="546449" y="574043"/>
                    <a:pt x="526304" y="576253"/>
                    <a:pt x="515312" y="565232"/>
                  </a:cubicBezTo>
                  <a:lnTo>
                    <a:pt x="410289" y="460019"/>
                  </a:lnTo>
                  <a:cubicBezTo>
                    <a:pt x="405052" y="454520"/>
                    <a:pt x="402550" y="446965"/>
                    <a:pt x="403469" y="439426"/>
                  </a:cubicBezTo>
                  <a:cubicBezTo>
                    <a:pt x="404445" y="430203"/>
                    <a:pt x="408637" y="421617"/>
                    <a:pt x="415309" y="415176"/>
                  </a:cubicBezTo>
                  <a:cubicBezTo>
                    <a:pt x="422391" y="407837"/>
                    <a:pt x="432061" y="403561"/>
                    <a:pt x="442255" y="403260"/>
                  </a:cubicBezTo>
                  <a:cubicBezTo>
                    <a:pt x="448937" y="403092"/>
                    <a:pt x="455405" y="405622"/>
                    <a:pt x="460200" y="410280"/>
                  </a:cubicBezTo>
                  <a:lnTo>
                    <a:pt x="565223" y="515464"/>
                  </a:lnTo>
                  <a:cubicBezTo>
                    <a:pt x="570464" y="520966"/>
                    <a:pt x="572967" y="528525"/>
                    <a:pt x="572043" y="536067"/>
                  </a:cubicBezTo>
                  <a:cubicBezTo>
                    <a:pt x="571071" y="545289"/>
                    <a:pt x="566879" y="553872"/>
                    <a:pt x="560203" y="56030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DFFC4383-F279-418D-899B-5FB422018CEF}"/>
                </a:ext>
              </a:extLst>
            </p:cNvPr>
            <p:cNvSpPr/>
            <p:nvPr/>
          </p:nvSpPr>
          <p:spPr>
            <a:xfrm>
              <a:off x="12865074" y="1237903"/>
              <a:ext cx="190500" cy="190500"/>
            </a:xfrm>
            <a:custGeom>
              <a:avLst/>
              <a:gdLst>
                <a:gd name="connsiteX0" fmla="*/ 95250 w 190500"/>
                <a:gd name="connsiteY0" fmla="*/ 190500 h 190500"/>
                <a:gd name="connsiteX1" fmla="*/ 190500 w 190500"/>
                <a:gd name="connsiteY1" fmla="*/ 95250 h 190500"/>
                <a:gd name="connsiteX2" fmla="*/ 95250 w 190500"/>
                <a:gd name="connsiteY2" fmla="*/ 0 h 190500"/>
                <a:gd name="connsiteX3" fmla="*/ 0 w 190500"/>
                <a:gd name="connsiteY3" fmla="*/ 95250 h 190500"/>
                <a:gd name="connsiteX4" fmla="*/ 95250 w 190500"/>
                <a:gd name="connsiteY4" fmla="*/ 190500 h 190500"/>
                <a:gd name="connsiteX5" fmla="*/ 95250 w 190500"/>
                <a:gd name="connsiteY5" fmla="*/ 19050 h 190500"/>
                <a:gd name="connsiteX6" fmla="*/ 171450 w 190500"/>
                <a:gd name="connsiteY6" fmla="*/ 95250 h 190500"/>
                <a:gd name="connsiteX7" fmla="*/ 95250 w 190500"/>
                <a:gd name="connsiteY7" fmla="*/ 171450 h 190500"/>
                <a:gd name="connsiteX8" fmla="*/ 19050 w 190500"/>
                <a:gd name="connsiteY8" fmla="*/ 95250 h 190500"/>
                <a:gd name="connsiteX9" fmla="*/ 95250 w 190500"/>
                <a:gd name="connsiteY9" fmla="*/ 19050 h 190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0500" h="190500">
                  <a:moveTo>
                    <a:pt x="95250" y="190500"/>
                  </a:moveTo>
                  <a:cubicBezTo>
                    <a:pt x="147855" y="190500"/>
                    <a:pt x="190500" y="147855"/>
                    <a:pt x="190500" y="95250"/>
                  </a:cubicBezTo>
                  <a:cubicBezTo>
                    <a:pt x="190500" y="42645"/>
                    <a:pt x="147855" y="0"/>
                    <a:pt x="95250" y="0"/>
                  </a:cubicBezTo>
                  <a:cubicBezTo>
                    <a:pt x="42645" y="0"/>
                    <a:pt x="0" y="42645"/>
                    <a:pt x="0" y="95250"/>
                  </a:cubicBezTo>
                  <a:cubicBezTo>
                    <a:pt x="0" y="147855"/>
                    <a:pt x="42645" y="190500"/>
                    <a:pt x="95250" y="190500"/>
                  </a:cubicBezTo>
                  <a:close/>
                  <a:moveTo>
                    <a:pt x="95250" y="19050"/>
                  </a:moveTo>
                  <a:cubicBezTo>
                    <a:pt x="137334" y="19050"/>
                    <a:pt x="171450" y="53166"/>
                    <a:pt x="171450" y="95250"/>
                  </a:cubicBezTo>
                  <a:cubicBezTo>
                    <a:pt x="171450" y="137334"/>
                    <a:pt x="137334" y="171450"/>
                    <a:pt x="95250" y="171450"/>
                  </a:cubicBezTo>
                  <a:cubicBezTo>
                    <a:pt x="53166" y="171450"/>
                    <a:pt x="19050" y="137334"/>
                    <a:pt x="19050" y="95250"/>
                  </a:cubicBezTo>
                  <a:cubicBezTo>
                    <a:pt x="19087" y="53181"/>
                    <a:pt x="53181" y="19087"/>
                    <a:pt x="95250" y="19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0D133E89-29E1-4638-915F-E2BDCF48292B}"/>
                </a:ext>
              </a:extLst>
            </p:cNvPr>
            <p:cNvSpPr/>
            <p:nvPr/>
          </p:nvSpPr>
          <p:spPr>
            <a:xfrm>
              <a:off x="12818401" y="1447453"/>
              <a:ext cx="283845" cy="50272"/>
            </a:xfrm>
            <a:custGeom>
              <a:avLst/>
              <a:gdLst>
                <a:gd name="connsiteX0" fmla="*/ 227171 w 283845"/>
                <a:gd name="connsiteY0" fmla="*/ 12906 h 50272"/>
                <a:gd name="connsiteX1" fmla="*/ 141923 w 283845"/>
                <a:gd name="connsiteY1" fmla="*/ 0 h 50272"/>
                <a:gd name="connsiteX2" fmla="*/ 0 w 283845"/>
                <a:gd name="connsiteY2" fmla="*/ 35452 h 50272"/>
                <a:gd name="connsiteX3" fmla="*/ 13040 w 283845"/>
                <a:gd name="connsiteY3" fmla="*/ 50273 h 50272"/>
                <a:gd name="connsiteX4" fmla="*/ 141923 w 283845"/>
                <a:gd name="connsiteY4" fmla="*/ 19050 h 50272"/>
                <a:gd name="connsiteX5" fmla="*/ 221818 w 283845"/>
                <a:gd name="connsiteY5" fmla="*/ 31185 h 50272"/>
                <a:gd name="connsiteX6" fmla="*/ 270853 w 283845"/>
                <a:gd name="connsiteY6" fmla="*/ 49416 h 50272"/>
                <a:gd name="connsiteX7" fmla="*/ 283845 w 283845"/>
                <a:gd name="connsiteY7" fmla="*/ 34519 h 50272"/>
                <a:gd name="connsiteX8" fmla="*/ 227171 w 283845"/>
                <a:gd name="connsiteY8" fmla="*/ 12906 h 502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83845" h="50272">
                  <a:moveTo>
                    <a:pt x="227171" y="12906"/>
                  </a:moveTo>
                  <a:cubicBezTo>
                    <a:pt x="199549" y="4418"/>
                    <a:pt x="170820" y="69"/>
                    <a:pt x="141923" y="0"/>
                  </a:cubicBezTo>
                  <a:cubicBezTo>
                    <a:pt x="92528" y="821"/>
                    <a:pt x="43979" y="12949"/>
                    <a:pt x="0" y="35452"/>
                  </a:cubicBezTo>
                  <a:cubicBezTo>
                    <a:pt x="4078" y="40622"/>
                    <a:pt x="8431" y="45569"/>
                    <a:pt x="13040" y="50273"/>
                  </a:cubicBezTo>
                  <a:cubicBezTo>
                    <a:pt x="53169" y="30477"/>
                    <a:pt x="97184" y="19814"/>
                    <a:pt x="141923" y="19050"/>
                  </a:cubicBezTo>
                  <a:cubicBezTo>
                    <a:pt x="169008" y="19128"/>
                    <a:pt x="195931" y="23218"/>
                    <a:pt x="221818" y="31185"/>
                  </a:cubicBezTo>
                  <a:cubicBezTo>
                    <a:pt x="238621" y="35949"/>
                    <a:pt x="255019" y="42045"/>
                    <a:pt x="270853" y="49416"/>
                  </a:cubicBezTo>
                  <a:cubicBezTo>
                    <a:pt x="275451" y="44689"/>
                    <a:pt x="279787" y="39716"/>
                    <a:pt x="283845" y="34519"/>
                  </a:cubicBezTo>
                  <a:cubicBezTo>
                    <a:pt x="265634" y="25643"/>
                    <a:pt x="246668" y="18411"/>
                    <a:pt x="227171" y="129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2D929841-8EB0-4D19-BFCF-888C54131942}"/>
                </a:ext>
              </a:extLst>
            </p:cNvPr>
            <p:cNvSpPr/>
            <p:nvPr/>
          </p:nvSpPr>
          <p:spPr>
            <a:xfrm>
              <a:off x="13138441" y="1183001"/>
              <a:ext cx="136693" cy="169735"/>
            </a:xfrm>
            <a:custGeom>
              <a:avLst/>
              <a:gdLst>
                <a:gd name="connsiteX0" fmla="*/ 50483 w 136693"/>
                <a:gd name="connsiteY0" fmla="*/ 19154 h 169735"/>
                <a:gd name="connsiteX1" fmla="*/ 116889 w 136693"/>
                <a:gd name="connsiteY1" fmla="*/ 86096 h 169735"/>
                <a:gd name="connsiteX2" fmla="*/ 66037 w 136693"/>
                <a:gd name="connsiteY2" fmla="*/ 150599 h 169735"/>
                <a:gd name="connsiteX3" fmla="*/ 68094 w 136693"/>
                <a:gd name="connsiteY3" fmla="*/ 169735 h 169735"/>
                <a:gd name="connsiteX4" fmla="*/ 134945 w 136693"/>
                <a:gd name="connsiteY4" fmla="*/ 68599 h 169735"/>
                <a:gd name="connsiteX5" fmla="*/ 33809 w 136693"/>
                <a:gd name="connsiteY5" fmla="*/ 1748 h 169735"/>
                <a:gd name="connsiteX6" fmla="*/ 0 w 136693"/>
                <a:gd name="connsiteY6" fmla="*/ 16802 h 169735"/>
                <a:gd name="connsiteX7" fmla="*/ 12706 w 136693"/>
                <a:gd name="connsiteY7" fmla="*/ 30994 h 169735"/>
                <a:gd name="connsiteX8" fmla="*/ 50483 w 136693"/>
                <a:gd name="connsiteY8" fmla="*/ 19154 h 1697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6693" h="169735">
                  <a:moveTo>
                    <a:pt x="50483" y="19154"/>
                  </a:moveTo>
                  <a:cubicBezTo>
                    <a:pt x="87306" y="19302"/>
                    <a:pt x="117037" y="49273"/>
                    <a:pt x="116889" y="86096"/>
                  </a:cubicBezTo>
                  <a:cubicBezTo>
                    <a:pt x="116766" y="116726"/>
                    <a:pt x="95791" y="143331"/>
                    <a:pt x="66037" y="150599"/>
                  </a:cubicBezTo>
                  <a:cubicBezTo>
                    <a:pt x="66989" y="156915"/>
                    <a:pt x="67628" y="163306"/>
                    <a:pt x="68094" y="169735"/>
                  </a:cubicBezTo>
                  <a:cubicBezTo>
                    <a:pt x="114483" y="160267"/>
                    <a:pt x="144412" y="114987"/>
                    <a:pt x="134945" y="68599"/>
                  </a:cubicBezTo>
                  <a:cubicBezTo>
                    <a:pt x="125478" y="22211"/>
                    <a:pt x="80198" y="-7719"/>
                    <a:pt x="33809" y="1748"/>
                  </a:cubicBezTo>
                  <a:cubicBezTo>
                    <a:pt x="21578" y="4245"/>
                    <a:pt x="10039" y="9382"/>
                    <a:pt x="0" y="16802"/>
                  </a:cubicBezTo>
                  <a:cubicBezTo>
                    <a:pt x="4420" y="21402"/>
                    <a:pt x="8687" y="26117"/>
                    <a:pt x="12706" y="30994"/>
                  </a:cubicBezTo>
                  <a:cubicBezTo>
                    <a:pt x="23792" y="23278"/>
                    <a:pt x="36976" y="19146"/>
                    <a:pt x="50483" y="1915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2F4C3E7D-4DC6-4F67-9456-50C1E162EC3E}"/>
                </a:ext>
              </a:extLst>
            </p:cNvPr>
            <p:cNvSpPr/>
            <p:nvPr/>
          </p:nvSpPr>
          <p:spPr>
            <a:xfrm>
              <a:off x="13205459" y="1381511"/>
              <a:ext cx="154914" cy="170716"/>
            </a:xfrm>
            <a:custGeom>
              <a:avLst/>
              <a:gdLst>
                <a:gd name="connsiteX0" fmla="*/ 135226 w 154914"/>
                <a:gd name="connsiteY0" fmla="*/ 50006 h 170716"/>
                <a:gd name="connsiteX1" fmla="*/ 52997 w 154914"/>
                <a:gd name="connsiteY1" fmla="*/ 9792 h 170716"/>
                <a:gd name="connsiteX2" fmla="*/ 1562 w 154914"/>
                <a:gd name="connsiteY2" fmla="*/ 0 h 170716"/>
                <a:gd name="connsiteX3" fmla="*/ 0 w 154914"/>
                <a:gd name="connsiteY3" fmla="*/ 18983 h 170716"/>
                <a:gd name="connsiteX4" fmla="*/ 47625 w 154914"/>
                <a:gd name="connsiteY4" fmla="*/ 28070 h 170716"/>
                <a:gd name="connsiteX5" fmla="*/ 123225 w 154914"/>
                <a:gd name="connsiteY5" fmla="*/ 64818 h 170716"/>
                <a:gd name="connsiteX6" fmla="*/ 135865 w 154914"/>
                <a:gd name="connsiteY6" fmla="*/ 89754 h 170716"/>
                <a:gd name="connsiteX7" fmla="*/ 135865 w 154914"/>
                <a:gd name="connsiteY7" fmla="*/ 170717 h 170716"/>
                <a:gd name="connsiteX8" fmla="*/ 154915 w 154914"/>
                <a:gd name="connsiteY8" fmla="*/ 170717 h 170716"/>
                <a:gd name="connsiteX9" fmla="*/ 154915 w 154914"/>
                <a:gd name="connsiteY9" fmla="*/ 89754 h 170716"/>
                <a:gd name="connsiteX10" fmla="*/ 135226 w 154914"/>
                <a:gd name="connsiteY10" fmla="*/ 50006 h 170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914" h="170716">
                  <a:moveTo>
                    <a:pt x="135226" y="50006"/>
                  </a:moveTo>
                  <a:cubicBezTo>
                    <a:pt x="110814" y="31186"/>
                    <a:pt x="82841" y="17506"/>
                    <a:pt x="52997" y="9792"/>
                  </a:cubicBezTo>
                  <a:cubicBezTo>
                    <a:pt x="36253" y="4692"/>
                    <a:pt x="19009" y="1410"/>
                    <a:pt x="1562" y="0"/>
                  </a:cubicBezTo>
                  <a:cubicBezTo>
                    <a:pt x="1295" y="6382"/>
                    <a:pt x="752" y="12706"/>
                    <a:pt x="0" y="18983"/>
                  </a:cubicBezTo>
                  <a:cubicBezTo>
                    <a:pt x="16154" y="20299"/>
                    <a:pt x="32121" y="23345"/>
                    <a:pt x="47625" y="28070"/>
                  </a:cubicBezTo>
                  <a:cubicBezTo>
                    <a:pt x="75046" y="35095"/>
                    <a:pt x="100761" y="47595"/>
                    <a:pt x="123225" y="64818"/>
                  </a:cubicBezTo>
                  <a:cubicBezTo>
                    <a:pt x="130970" y="70809"/>
                    <a:pt x="135611" y="79965"/>
                    <a:pt x="135865" y="89754"/>
                  </a:cubicBezTo>
                  <a:lnTo>
                    <a:pt x="135865" y="170717"/>
                  </a:lnTo>
                  <a:lnTo>
                    <a:pt x="154915" y="170717"/>
                  </a:lnTo>
                  <a:lnTo>
                    <a:pt x="154915" y="89754"/>
                  </a:lnTo>
                  <a:cubicBezTo>
                    <a:pt x="154652" y="74221"/>
                    <a:pt x="147424" y="59627"/>
                    <a:pt x="135226" y="500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D41BE32B-208D-4DF3-B2D1-3EBCD01A0FB7}"/>
                </a:ext>
              </a:extLst>
            </p:cNvPr>
            <p:cNvSpPr/>
            <p:nvPr/>
          </p:nvSpPr>
          <p:spPr>
            <a:xfrm>
              <a:off x="12646012" y="1183266"/>
              <a:ext cx="135803" cy="169317"/>
            </a:xfrm>
            <a:custGeom>
              <a:avLst/>
              <a:gdLst>
                <a:gd name="connsiteX0" fmla="*/ 85711 w 135803"/>
                <a:gd name="connsiteY0" fmla="*/ 18889 h 169317"/>
                <a:gd name="connsiteX1" fmla="*/ 123049 w 135803"/>
                <a:gd name="connsiteY1" fmla="*/ 30434 h 169317"/>
                <a:gd name="connsiteX2" fmla="*/ 135803 w 135803"/>
                <a:gd name="connsiteY2" fmla="*/ 16232 h 169317"/>
                <a:gd name="connsiteX3" fmla="*/ 16231 w 135803"/>
                <a:gd name="connsiteY3" fmla="*/ 35488 h 169317"/>
                <a:gd name="connsiteX4" fmla="*/ 35488 w 135803"/>
                <a:gd name="connsiteY4" fmla="*/ 155060 h 169317"/>
                <a:gd name="connsiteX5" fmla="*/ 67395 w 135803"/>
                <a:gd name="connsiteY5" fmla="*/ 169318 h 169317"/>
                <a:gd name="connsiteX6" fmla="*/ 69471 w 135803"/>
                <a:gd name="connsiteY6" fmla="*/ 150192 h 169317"/>
                <a:gd name="connsiteX7" fmla="*/ 21241 w 135803"/>
                <a:gd name="connsiteY7" fmla="*/ 69167 h 169317"/>
                <a:gd name="connsiteX8" fmla="*/ 85711 w 135803"/>
                <a:gd name="connsiteY8" fmla="*/ 18889 h 1693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5803" h="169317">
                  <a:moveTo>
                    <a:pt x="85711" y="18889"/>
                  </a:moveTo>
                  <a:cubicBezTo>
                    <a:pt x="99036" y="18887"/>
                    <a:pt x="112051" y="22912"/>
                    <a:pt x="123049" y="30434"/>
                  </a:cubicBezTo>
                  <a:cubicBezTo>
                    <a:pt x="127078" y="25547"/>
                    <a:pt x="131365" y="20832"/>
                    <a:pt x="135803" y="16232"/>
                  </a:cubicBezTo>
                  <a:cubicBezTo>
                    <a:pt x="97467" y="-11470"/>
                    <a:pt x="43933" y="-2849"/>
                    <a:pt x="16231" y="35488"/>
                  </a:cubicBezTo>
                  <a:cubicBezTo>
                    <a:pt x="-11469" y="73824"/>
                    <a:pt x="-2848" y="127358"/>
                    <a:pt x="35488" y="155060"/>
                  </a:cubicBezTo>
                  <a:cubicBezTo>
                    <a:pt x="45030" y="161955"/>
                    <a:pt x="55892" y="166809"/>
                    <a:pt x="67395" y="169318"/>
                  </a:cubicBezTo>
                  <a:cubicBezTo>
                    <a:pt x="67861" y="162898"/>
                    <a:pt x="68519" y="156516"/>
                    <a:pt x="69471" y="150192"/>
                  </a:cubicBezTo>
                  <a:cubicBezTo>
                    <a:pt x="33778" y="141136"/>
                    <a:pt x="12185" y="104860"/>
                    <a:pt x="21241" y="69167"/>
                  </a:cubicBezTo>
                  <a:cubicBezTo>
                    <a:pt x="28729" y="39653"/>
                    <a:pt x="55262" y="18961"/>
                    <a:pt x="85711" y="1888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18C2F6CC-1F8E-4E33-903C-182AE922679E}"/>
                </a:ext>
              </a:extLst>
            </p:cNvPr>
            <p:cNvSpPr/>
            <p:nvPr/>
          </p:nvSpPr>
          <p:spPr>
            <a:xfrm>
              <a:off x="12560274" y="1381749"/>
              <a:ext cx="154238" cy="170478"/>
            </a:xfrm>
            <a:custGeom>
              <a:avLst/>
              <a:gdLst>
                <a:gd name="connsiteX0" fmla="*/ 102032 w 154238"/>
                <a:gd name="connsiteY0" fmla="*/ 9506 h 170478"/>
                <a:gd name="connsiteX1" fmla="*/ 19774 w 154238"/>
                <a:gd name="connsiteY1" fmla="*/ 49701 h 170478"/>
                <a:gd name="connsiteX2" fmla="*/ 0 w 154238"/>
                <a:gd name="connsiteY2" fmla="*/ 89516 h 170478"/>
                <a:gd name="connsiteX3" fmla="*/ 0 w 154238"/>
                <a:gd name="connsiteY3" fmla="*/ 170478 h 170478"/>
                <a:gd name="connsiteX4" fmla="*/ 19050 w 154238"/>
                <a:gd name="connsiteY4" fmla="*/ 170478 h 170478"/>
                <a:gd name="connsiteX5" fmla="*/ 19050 w 154238"/>
                <a:gd name="connsiteY5" fmla="*/ 89516 h 170478"/>
                <a:gd name="connsiteX6" fmla="*/ 31328 w 154238"/>
                <a:gd name="connsiteY6" fmla="*/ 64846 h 170478"/>
                <a:gd name="connsiteX7" fmla="*/ 107156 w 154238"/>
                <a:gd name="connsiteY7" fmla="*/ 27870 h 170478"/>
                <a:gd name="connsiteX8" fmla="*/ 154238 w 154238"/>
                <a:gd name="connsiteY8" fmla="*/ 18974 h 170478"/>
                <a:gd name="connsiteX9" fmla="*/ 152657 w 154238"/>
                <a:gd name="connsiteY9" fmla="*/ 0 h 170478"/>
                <a:gd name="connsiteX10" fmla="*/ 102032 w 154238"/>
                <a:gd name="connsiteY10" fmla="*/ 9506 h 170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54238" h="170478">
                  <a:moveTo>
                    <a:pt x="102032" y="9506"/>
                  </a:moveTo>
                  <a:cubicBezTo>
                    <a:pt x="72540" y="18165"/>
                    <a:pt x="44727" y="31755"/>
                    <a:pt x="19774" y="49701"/>
                  </a:cubicBezTo>
                  <a:cubicBezTo>
                    <a:pt x="7532" y="59325"/>
                    <a:pt x="270" y="73946"/>
                    <a:pt x="0" y="89516"/>
                  </a:cubicBezTo>
                  <a:lnTo>
                    <a:pt x="0" y="170478"/>
                  </a:lnTo>
                  <a:lnTo>
                    <a:pt x="19050" y="170478"/>
                  </a:lnTo>
                  <a:lnTo>
                    <a:pt x="19050" y="89516"/>
                  </a:lnTo>
                  <a:cubicBezTo>
                    <a:pt x="19265" y="79875"/>
                    <a:pt x="23766" y="70832"/>
                    <a:pt x="31328" y="64846"/>
                  </a:cubicBezTo>
                  <a:cubicBezTo>
                    <a:pt x="54345" y="48345"/>
                    <a:pt x="79980" y="35844"/>
                    <a:pt x="107156" y="27870"/>
                  </a:cubicBezTo>
                  <a:cubicBezTo>
                    <a:pt x="122561" y="23540"/>
                    <a:pt x="138315" y="20563"/>
                    <a:pt x="154238" y="18974"/>
                  </a:cubicBezTo>
                  <a:cubicBezTo>
                    <a:pt x="153486" y="12697"/>
                    <a:pt x="152933" y="6372"/>
                    <a:pt x="152657" y="0"/>
                  </a:cubicBezTo>
                  <a:cubicBezTo>
                    <a:pt x="135536" y="1681"/>
                    <a:pt x="118597" y="4862"/>
                    <a:pt x="102032" y="950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0732B240-CD47-436F-B375-95169BC21CC7}"/>
                </a:ext>
              </a:extLst>
            </p:cNvPr>
            <p:cNvSpPr/>
            <p:nvPr/>
          </p:nvSpPr>
          <p:spPr>
            <a:xfrm>
              <a:off x="12788874" y="1564581"/>
              <a:ext cx="33232" cy="99612"/>
            </a:xfrm>
            <a:custGeom>
              <a:avLst/>
              <a:gdLst>
                <a:gd name="connsiteX0" fmla="*/ 0 w 33232"/>
                <a:gd name="connsiteY0" fmla="*/ 37700 h 99612"/>
                <a:gd name="connsiteX1" fmla="*/ 0 w 33232"/>
                <a:gd name="connsiteY1" fmla="*/ 99612 h 99612"/>
                <a:gd name="connsiteX2" fmla="*/ 19050 w 33232"/>
                <a:gd name="connsiteY2" fmla="*/ 99612 h 99612"/>
                <a:gd name="connsiteX3" fmla="*/ 19050 w 33232"/>
                <a:gd name="connsiteY3" fmla="*/ 37700 h 99612"/>
                <a:gd name="connsiteX4" fmla="*/ 31328 w 33232"/>
                <a:gd name="connsiteY4" fmla="*/ 13011 h 99612"/>
                <a:gd name="connsiteX5" fmla="*/ 33233 w 33232"/>
                <a:gd name="connsiteY5" fmla="*/ 11706 h 99612"/>
                <a:gd name="connsiteX6" fmla="*/ 17345 w 33232"/>
                <a:gd name="connsiteY6" fmla="*/ 0 h 99612"/>
                <a:gd name="connsiteX7" fmla="*/ 0 w 33232"/>
                <a:gd name="connsiteY7" fmla="*/ 37700 h 996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232" h="99612">
                  <a:moveTo>
                    <a:pt x="0" y="37700"/>
                  </a:moveTo>
                  <a:lnTo>
                    <a:pt x="0" y="99612"/>
                  </a:lnTo>
                  <a:lnTo>
                    <a:pt x="19050" y="99612"/>
                  </a:lnTo>
                  <a:lnTo>
                    <a:pt x="19050" y="37700"/>
                  </a:lnTo>
                  <a:cubicBezTo>
                    <a:pt x="19260" y="28052"/>
                    <a:pt x="23761" y="19000"/>
                    <a:pt x="31328" y="13011"/>
                  </a:cubicBezTo>
                  <a:cubicBezTo>
                    <a:pt x="31947" y="12554"/>
                    <a:pt x="32652" y="12154"/>
                    <a:pt x="33233" y="11706"/>
                  </a:cubicBezTo>
                  <a:cubicBezTo>
                    <a:pt x="27794" y="8039"/>
                    <a:pt x="22508" y="4086"/>
                    <a:pt x="17345" y="0"/>
                  </a:cubicBezTo>
                  <a:cubicBezTo>
                    <a:pt x="6526" y="9574"/>
                    <a:pt x="231" y="23255"/>
                    <a:pt x="0" y="3770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</p:grpSp>
      <p:grpSp>
        <p:nvGrpSpPr>
          <p:cNvPr id="131" name="Group 130">
            <a:extLst>
              <a:ext uri="{FF2B5EF4-FFF2-40B4-BE49-F238E27FC236}">
                <a16:creationId xmlns:a16="http://schemas.microsoft.com/office/drawing/2014/main" id="{87D438D9-B40E-4AAE-969A-D869FA9ADA8C}"/>
              </a:ext>
            </a:extLst>
          </p:cNvPr>
          <p:cNvGrpSpPr/>
          <p:nvPr/>
        </p:nvGrpSpPr>
        <p:grpSpPr>
          <a:xfrm>
            <a:off x="7998688" y="3441113"/>
            <a:ext cx="838200" cy="639042"/>
            <a:chOff x="12541224" y="4338713"/>
            <a:chExt cx="838200" cy="639042"/>
          </a:xfrm>
          <a:solidFill>
            <a:schemeClr val="bg1"/>
          </a:solidFill>
        </p:grpSpPr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B4ADD12C-0F6A-4834-832F-97235BCD3CFD}"/>
                </a:ext>
              </a:extLst>
            </p:cNvPr>
            <p:cNvSpPr/>
            <p:nvPr/>
          </p:nvSpPr>
          <p:spPr>
            <a:xfrm>
              <a:off x="13102230" y="4519875"/>
              <a:ext cx="248620" cy="177968"/>
            </a:xfrm>
            <a:custGeom>
              <a:avLst/>
              <a:gdLst>
                <a:gd name="connsiteX0" fmla="*/ 19066 w 248620"/>
                <a:gd name="connsiteY0" fmla="*/ 66526 h 177968"/>
                <a:gd name="connsiteX1" fmla="*/ 26685 w 248620"/>
                <a:gd name="connsiteY1" fmla="*/ 46523 h 177968"/>
                <a:gd name="connsiteX2" fmla="*/ 45812 w 248620"/>
                <a:gd name="connsiteY2" fmla="*/ 36170 h 177968"/>
                <a:gd name="connsiteX3" fmla="*/ 205698 w 248620"/>
                <a:gd name="connsiteY3" fmla="*/ 37122 h 177968"/>
                <a:gd name="connsiteX4" fmla="*/ 220938 w 248620"/>
                <a:gd name="connsiteY4" fmla="*/ 45638 h 177968"/>
                <a:gd name="connsiteX5" fmla="*/ 229568 w 248620"/>
                <a:gd name="connsiteY5" fmla="*/ 66526 h 177968"/>
                <a:gd name="connsiteX6" fmla="*/ 229568 w 248620"/>
                <a:gd name="connsiteY6" fmla="*/ 162195 h 177968"/>
                <a:gd name="connsiteX7" fmla="*/ 248618 w 248620"/>
                <a:gd name="connsiteY7" fmla="*/ 177968 h 177968"/>
                <a:gd name="connsiteX8" fmla="*/ 248618 w 248620"/>
                <a:gd name="connsiteY8" fmla="*/ 66526 h 177968"/>
                <a:gd name="connsiteX9" fmla="*/ 234397 w 248620"/>
                <a:gd name="connsiteY9" fmla="*/ 32160 h 177968"/>
                <a:gd name="connsiteX10" fmla="*/ 213642 w 248620"/>
                <a:gd name="connsiteY10" fmla="*/ 19777 h 177968"/>
                <a:gd name="connsiteX11" fmla="*/ 38382 w 248620"/>
                <a:gd name="connsiteY11" fmla="*/ 18587 h 177968"/>
                <a:gd name="connsiteX12" fmla="*/ 14694 w 248620"/>
                <a:gd name="connsiteY12" fmla="*/ 31693 h 177968"/>
                <a:gd name="connsiteX13" fmla="*/ 16 w 248620"/>
                <a:gd name="connsiteY13" fmla="*/ 66526 h 177968"/>
                <a:gd name="connsiteX14" fmla="*/ 16 w 248620"/>
                <a:gd name="connsiteY14" fmla="*/ 78004 h 177968"/>
                <a:gd name="connsiteX15" fmla="*/ 19066 w 248620"/>
                <a:gd name="connsiteY15" fmla="*/ 81194 h 17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8620" h="177968">
                  <a:moveTo>
                    <a:pt x="19066" y="66526"/>
                  </a:moveTo>
                  <a:cubicBezTo>
                    <a:pt x="18776" y="59099"/>
                    <a:pt x="21528" y="51875"/>
                    <a:pt x="26685" y="46523"/>
                  </a:cubicBezTo>
                  <a:cubicBezTo>
                    <a:pt x="32618" y="42310"/>
                    <a:pt x="39040" y="38833"/>
                    <a:pt x="45812" y="36170"/>
                  </a:cubicBezTo>
                  <a:cubicBezTo>
                    <a:pt x="96758" y="13451"/>
                    <a:pt x="155026" y="13798"/>
                    <a:pt x="205698" y="37122"/>
                  </a:cubicBezTo>
                  <a:cubicBezTo>
                    <a:pt x="211150" y="39238"/>
                    <a:pt x="216280" y="42104"/>
                    <a:pt x="220938" y="45638"/>
                  </a:cubicBezTo>
                  <a:cubicBezTo>
                    <a:pt x="226337" y="51269"/>
                    <a:pt x="229418" y="58726"/>
                    <a:pt x="229568" y="66526"/>
                  </a:cubicBezTo>
                  <a:lnTo>
                    <a:pt x="229568" y="162195"/>
                  </a:lnTo>
                  <a:cubicBezTo>
                    <a:pt x="236187" y="167119"/>
                    <a:pt x="242545" y="172385"/>
                    <a:pt x="248618" y="177968"/>
                  </a:cubicBezTo>
                  <a:lnTo>
                    <a:pt x="248618" y="66526"/>
                  </a:lnTo>
                  <a:cubicBezTo>
                    <a:pt x="248744" y="53614"/>
                    <a:pt x="243610" y="41208"/>
                    <a:pt x="234397" y="32160"/>
                  </a:cubicBezTo>
                  <a:cubicBezTo>
                    <a:pt x="228172" y="26969"/>
                    <a:pt x="221167" y="22790"/>
                    <a:pt x="213642" y="19777"/>
                  </a:cubicBezTo>
                  <a:cubicBezTo>
                    <a:pt x="158193" y="-6170"/>
                    <a:pt x="94178" y="-6605"/>
                    <a:pt x="38382" y="18587"/>
                  </a:cubicBezTo>
                  <a:cubicBezTo>
                    <a:pt x="29949" y="21904"/>
                    <a:pt x="21985" y="26310"/>
                    <a:pt x="14694" y="31693"/>
                  </a:cubicBezTo>
                  <a:cubicBezTo>
                    <a:pt x="5020" y="40653"/>
                    <a:pt x="-327" y="53344"/>
                    <a:pt x="16" y="66526"/>
                  </a:cubicBezTo>
                  <a:lnTo>
                    <a:pt x="16" y="78004"/>
                  </a:lnTo>
                  <a:cubicBezTo>
                    <a:pt x="6448" y="79001"/>
                    <a:pt x="12798" y="80064"/>
                    <a:pt x="19066" y="811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19385B0E-E435-44C2-9F58-3B2C7C0BA451}"/>
                </a:ext>
              </a:extLst>
            </p:cNvPr>
            <p:cNvSpPr/>
            <p:nvPr/>
          </p:nvSpPr>
          <p:spPr>
            <a:xfrm>
              <a:off x="13159909" y="4376832"/>
              <a:ext cx="133351" cy="133351"/>
            </a:xfrm>
            <a:custGeom>
              <a:avLst/>
              <a:gdLst>
                <a:gd name="connsiteX0" fmla="*/ 66676 w 133351"/>
                <a:gd name="connsiteY0" fmla="*/ 133350 h 133351"/>
                <a:gd name="connsiteX1" fmla="*/ 133351 w 133351"/>
                <a:gd name="connsiteY1" fmla="*/ 66675 h 133351"/>
                <a:gd name="connsiteX2" fmla="*/ 66676 w 133351"/>
                <a:gd name="connsiteY2" fmla="*/ 0 h 133351"/>
                <a:gd name="connsiteX3" fmla="*/ 1 w 133351"/>
                <a:gd name="connsiteY3" fmla="*/ 66675 h 133351"/>
                <a:gd name="connsiteX4" fmla="*/ 65874 w 133351"/>
                <a:gd name="connsiteY4" fmla="*/ 133350 h 133351"/>
                <a:gd name="connsiteX5" fmla="*/ 66676 w 133351"/>
                <a:gd name="connsiteY5" fmla="*/ 133350 h 133351"/>
                <a:gd name="connsiteX6" fmla="*/ 66676 w 133351"/>
                <a:gd name="connsiteY6" fmla="*/ 19050 h 133351"/>
                <a:gd name="connsiteX7" fmla="*/ 114301 w 133351"/>
                <a:gd name="connsiteY7" fmla="*/ 66675 h 133351"/>
                <a:gd name="connsiteX8" fmla="*/ 66676 w 133351"/>
                <a:gd name="connsiteY8" fmla="*/ 114300 h 133351"/>
                <a:gd name="connsiteX9" fmla="*/ 19051 w 133351"/>
                <a:gd name="connsiteY9" fmla="*/ 66675 h 133351"/>
                <a:gd name="connsiteX10" fmla="*/ 66676 w 133351"/>
                <a:gd name="connsiteY10" fmla="*/ 19050 h 133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3351" h="133351">
                  <a:moveTo>
                    <a:pt x="66676" y="133350"/>
                  </a:moveTo>
                  <a:cubicBezTo>
                    <a:pt x="103500" y="133350"/>
                    <a:pt x="133351" y="103499"/>
                    <a:pt x="133351" y="66675"/>
                  </a:cubicBezTo>
                  <a:cubicBezTo>
                    <a:pt x="133351" y="29851"/>
                    <a:pt x="103500" y="0"/>
                    <a:pt x="66676" y="0"/>
                  </a:cubicBezTo>
                  <a:cubicBezTo>
                    <a:pt x="29853" y="0"/>
                    <a:pt x="1" y="29851"/>
                    <a:pt x="1" y="66675"/>
                  </a:cubicBezTo>
                  <a:cubicBezTo>
                    <a:pt x="-221" y="103277"/>
                    <a:pt x="29272" y="133128"/>
                    <a:pt x="65874" y="133350"/>
                  </a:cubicBezTo>
                  <a:cubicBezTo>
                    <a:pt x="66141" y="133352"/>
                    <a:pt x="66409" y="133352"/>
                    <a:pt x="66676" y="133350"/>
                  </a:cubicBezTo>
                  <a:close/>
                  <a:moveTo>
                    <a:pt x="66676" y="19050"/>
                  </a:moveTo>
                  <a:cubicBezTo>
                    <a:pt x="92963" y="19087"/>
                    <a:pt x="114264" y="40388"/>
                    <a:pt x="114301" y="66675"/>
                  </a:cubicBezTo>
                  <a:cubicBezTo>
                    <a:pt x="114301" y="92977"/>
                    <a:pt x="92979" y="114300"/>
                    <a:pt x="66676" y="114300"/>
                  </a:cubicBezTo>
                  <a:cubicBezTo>
                    <a:pt x="40374" y="114300"/>
                    <a:pt x="19051" y="92977"/>
                    <a:pt x="19051" y="66675"/>
                  </a:cubicBezTo>
                  <a:cubicBezTo>
                    <a:pt x="19051" y="40373"/>
                    <a:pt x="40374" y="19050"/>
                    <a:pt x="66676" y="19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09FE3433-F17A-4FD1-BEB3-65136E31A070}"/>
                </a:ext>
              </a:extLst>
            </p:cNvPr>
            <p:cNvSpPr/>
            <p:nvPr/>
          </p:nvSpPr>
          <p:spPr>
            <a:xfrm>
              <a:off x="12569780" y="4519884"/>
              <a:ext cx="247668" cy="177958"/>
            </a:xfrm>
            <a:custGeom>
              <a:avLst/>
              <a:gdLst>
                <a:gd name="connsiteX0" fmla="*/ 19068 w 247668"/>
                <a:gd name="connsiteY0" fmla="*/ 66516 h 177958"/>
                <a:gd name="connsiteX1" fmla="*/ 21611 w 247668"/>
                <a:gd name="connsiteY1" fmla="*/ 54486 h 177958"/>
                <a:gd name="connsiteX2" fmla="*/ 32727 w 247668"/>
                <a:gd name="connsiteY2" fmla="*/ 42009 h 177958"/>
                <a:gd name="connsiteX3" fmla="*/ 44871 w 247668"/>
                <a:gd name="connsiteY3" fmla="*/ 36151 h 177958"/>
                <a:gd name="connsiteX4" fmla="*/ 204758 w 247668"/>
                <a:gd name="connsiteY4" fmla="*/ 37103 h 177958"/>
                <a:gd name="connsiteX5" fmla="*/ 219998 w 247668"/>
                <a:gd name="connsiteY5" fmla="*/ 45619 h 177958"/>
                <a:gd name="connsiteX6" fmla="*/ 228618 w 247668"/>
                <a:gd name="connsiteY6" fmla="*/ 66516 h 177958"/>
                <a:gd name="connsiteX7" fmla="*/ 228618 w 247668"/>
                <a:gd name="connsiteY7" fmla="*/ 81347 h 177958"/>
                <a:gd name="connsiteX8" fmla="*/ 247668 w 247668"/>
                <a:gd name="connsiteY8" fmla="*/ 78137 h 177958"/>
                <a:gd name="connsiteX9" fmla="*/ 247668 w 247668"/>
                <a:gd name="connsiteY9" fmla="*/ 66516 h 177958"/>
                <a:gd name="connsiteX10" fmla="*/ 233457 w 247668"/>
                <a:gd name="connsiteY10" fmla="*/ 32160 h 177958"/>
                <a:gd name="connsiteX11" fmla="*/ 212683 w 247668"/>
                <a:gd name="connsiteY11" fmla="*/ 19777 h 177958"/>
                <a:gd name="connsiteX12" fmla="*/ 37423 w 247668"/>
                <a:gd name="connsiteY12" fmla="*/ 18587 h 177958"/>
                <a:gd name="connsiteX13" fmla="*/ 14306 w 247668"/>
                <a:gd name="connsiteY13" fmla="*/ 31274 h 177958"/>
                <a:gd name="connsiteX14" fmla="*/ 12801 w 247668"/>
                <a:gd name="connsiteY14" fmla="*/ 32684 h 177958"/>
                <a:gd name="connsiteX15" fmla="*/ 18 w 247668"/>
                <a:gd name="connsiteY15" fmla="*/ 66516 h 177958"/>
                <a:gd name="connsiteX16" fmla="*/ 18 w 247668"/>
                <a:gd name="connsiteY16" fmla="*/ 177959 h 177958"/>
                <a:gd name="connsiteX17" fmla="*/ 19068 w 247668"/>
                <a:gd name="connsiteY17" fmla="*/ 162195 h 17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247668" h="177958">
                  <a:moveTo>
                    <a:pt x="19068" y="66516"/>
                  </a:moveTo>
                  <a:cubicBezTo>
                    <a:pt x="19123" y="62379"/>
                    <a:pt x="19987" y="58292"/>
                    <a:pt x="21611" y="54486"/>
                  </a:cubicBezTo>
                  <a:cubicBezTo>
                    <a:pt x="23824" y="49206"/>
                    <a:pt x="27736" y="44815"/>
                    <a:pt x="32727" y="42009"/>
                  </a:cubicBezTo>
                  <a:cubicBezTo>
                    <a:pt x="36639" y="39785"/>
                    <a:pt x="40697" y="37828"/>
                    <a:pt x="44871" y="36151"/>
                  </a:cubicBezTo>
                  <a:cubicBezTo>
                    <a:pt x="95819" y="13437"/>
                    <a:pt x="154084" y="13784"/>
                    <a:pt x="204758" y="37103"/>
                  </a:cubicBezTo>
                  <a:cubicBezTo>
                    <a:pt x="210210" y="39217"/>
                    <a:pt x="215340" y="42083"/>
                    <a:pt x="219998" y="45619"/>
                  </a:cubicBezTo>
                  <a:cubicBezTo>
                    <a:pt x="225396" y="51254"/>
                    <a:pt x="228473" y="58714"/>
                    <a:pt x="228618" y="66516"/>
                  </a:cubicBezTo>
                  <a:lnTo>
                    <a:pt x="228618" y="81347"/>
                  </a:lnTo>
                  <a:cubicBezTo>
                    <a:pt x="234898" y="80216"/>
                    <a:pt x="241248" y="79147"/>
                    <a:pt x="247668" y="78137"/>
                  </a:cubicBezTo>
                  <a:lnTo>
                    <a:pt x="247668" y="66516"/>
                  </a:lnTo>
                  <a:cubicBezTo>
                    <a:pt x="247494" y="53669"/>
                    <a:pt x="242408" y="41376"/>
                    <a:pt x="233457" y="32160"/>
                  </a:cubicBezTo>
                  <a:cubicBezTo>
                    <a:pt x="227265" y="26911"/>
                    <a:pt x="220245" y="22727"/>
                    <a:pt x="212683" y="19777"/>
                  </a:cubicBezTo>
                  <a:cubicBezTo>
                    <a:pt x="157234" y="-6170"/>
                    <a:pt x="93218" y="-6605"/>
                    <a:pt x="37423" y="18587"/>
                  </a:cubicBezTo>
                  <a:cubicBezTo>
                    <a:pt x="29213" y="21825"/>
                    <a:pt x="21446" y="26088"/>
                    <a:pt x="14306" y="31274"/>
                  </a:cubicBezTo>
                  <a:lnTo>
                    <a:pt x="12801" y="32684"/>
                  </a:lnTo>
                  <a:cubicBezTo>
                    <a:pt x="4264" y="41846"/>
                    <a:pt x="-327" y="53998"/>
                    <a:pt x="18" y="66516"/>
                  </a:cubicBezTo>
                  <a:lnTo>
                    <a:pt x="18" y="177959"/>
                  </a:lnTo>
                  <a:cubicBezTo>
                    <a:pt x="6091" y="172378"/>
                    <a:pt x="12450" y="167117"/>
                    <a:pt x="19068" y="16219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368D88C-3E46-411D-B591-24913E41ADDD}"/>
                </a:ext>
              </a:extLst>
            </p:cNvPr>
            <p:cNvSpPr/>
            <p:nvPr/>
          </p:nvSpPr>
          <p:spPr>
            <a:xfrm>
              <a:off x="12893647" y="4338713"/>
              <a:ext cx="133351" cy="133351"/>
            </a:xfrm>
            <a:custGeom>
              <a:avLst/>
              <a:gdLst>
                <a:gd name="connsiteX0" fmla="*/ 66676 w 133351"/>
                <a:gd name="connsiteY0" fmla="*/ 133350 h 133351"/>
                <a:gd name="connsiteX1" fmla="*/ 133351 w 133351"/>
                <a:gd name="connsiteY1" fmla="*/ 66675 h 133351"/>
                <a:gd name="connsiteX2" fmla="*/ 66676 w 133351"/>
                <a:gd name="connsiteY2" fmla="*/ 0 h 133351"/>
                <a:gd name="connsiteX3" fmla="*/ 1 w 133351"/>
                <a:gd name="connsiteY3" fmla="*/ 66675 h 133351"/>
                <a:gd name="connsiteX4" fmla="*/ 65873 w 133351"/>
                <a:gd name="connsiteY4" fmla="*/ 133350 h 133351"/>
                <a:gd name="connsiteX5" fmla="*/ 66676 w 133351"/>
                <a:gd name="connsiteY5" fmla="*/ 133350 h 133351"/>
                <a:gd name="connsiteX6" fmla="*/ 66676 w 133351"/>
                <a:gd name="connsiteY6" fmla="*/ 19050 h 133351"/>
                <a:gd name="connsiteX7" fmla="*/ 114301 w 133351"/>
                <a:gd name="connsiteY7" fmla="*/ 66675 h 133351"/>
                <a:gd name="connsiteX8" fmla="*/ 66676 w 133351"/>
                <a:gd name="connsiteY8" fmla="*/ 114300 h 133351"/>
                <a:gd name="connsiteX9" fmla="*/ 19051 w 133351"/>
                <a:gd name="connsiteY9" fmla="*/ 66675 h 133351"/>
                <a:gd name="connsiteX10" fmla="*/ 66676 w 133351"/>
                <a:gd name="connsiteY10" fmla="*/ 19050 h 133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3351" h="133351">
                  <a:moveTo>
                    <a:pt x="66676" y="133350"/>
                  </a:moveTo>
                  <a:cubicBezTo>
                    <a:pt x="103500" y="133350"/>
                    <a:pt x="133351" y="103499"/>
                    <a:pt x="133351" y="66675"/>
                  </a:cubicBezTo>
                  <a:cubicBezTo>
                    <a:pt x="133351" y="29851"/>
                    <a:pt x="103500" y="0"/>
                    <a:pt x="66676" y="0"/>
                  </a:cubicBezTo>
                  <a:cubicBezTo>
                    <a:pt x="29853" y="0"/>
                    <a:pt x="1" y="29851"/>
                    <a:pt x="1" y="66675"/>
                  </a:cubicBezTo>
                  <a:cubicBezTo>
                    <a:pt x="-221" y="103277"/>
                    <a:pt x="29272" y="133128"/>
                    <a:pt x="65873" y="133350"/>
                  </a:cubicBezTo>
                  <a:cubicBezTo>
                    <a:pt x="66141" y="133352"/>
                    <a:pt x="66409" y="133352"/>
                    <a:pt x="66676" y="133350"/>
                  </a:cubicBezTo>
                  <a:close/>
                  <a:moveTo>
                    <a:pt x="66676" y="19050"/>
                  </a:moveTo>
                  <a:cubicBezTo>
                    <a:pt x="92966" y="19081"/>
                    <a:pt x="114270" y="40385"/>
                    <a:pt x="114301" y="66675"/>
                  </a:cubicBezTo>
                  <a:cubicBezTo>
                    <a:pt x="114301" y="92977"/>
                    <a:pt x="92979" y="114300"/>
                    <a:pt x="66676" y="114300"/>
                  </a:cubicBezTo>
                  <a:cubicBezTo>
                    <a:pt x="40374" y="114300"/>
                    <a:pt x="19051" y="92977"/>
                    <a:pt x="19051" y="66675"/>
                  </a:cubicBezTo>
                  <a:cubicBezTo>
                    <a:pt x="19051" y="40373"/>
                    <a:pt x="40374" y="19050"/>
                    <a:pt x="66676" y="19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3F0BDAE-84BD-44EA-BF4C-0936BA8526D8}"/>
                </a:ext>
              </a:extLst>
            </p:cNvPr>
            <p:cNvSpPr/>
            <p:nvPr/>
          </p:nvSpPr>
          <p:spPr>
            <a:xfrm>
              <a:off x="12626947" y="4376832"/>
              <a:ext cx="133351" cy="133351"/>
            </a:xfrm>
            <a:custGeom>
              <a:avLst/>
              <a:gdLst>
                <a:gd name="connsiteX0" fmla="*/ 66676 w 133351"/>
                <a:gd name="connsiteY0" fmla="*/ 133350 h 133351"/>
                <a:gd name="connsiteX1" fmla="*/ 133351 w 133351"/>
                <a:gd name="connsiteY1" fmla="*/ 66675 h 133351"/>
                <a:gd name="connsiteX2" fmla="*/ 66676 w 133351"/>
                <a:gd name="connsiteY2" fmla="*/ 0 h 133351"/>
                <a:gd name="connsiteX3" fmla="*/ 1 w 133351"/>
                <a:gd name="connsiteY3" fmla="*/ 66675 h 133351"/>
                <a:gd name="connsiteX4" fmla="*/ 65873 w 133351"/>
                <a:gd name="connsiteY4" fmla="*/ 133350 h 133351"/>
                <a:gd name="connsiteX5" fmla="*/ 66676 w 133351"/>
                <a:gd name="connsiteY5" fmla="*/ 133350 h 133351"/>
                <a:gd name="connsiteX6" fmla="*/ 66676 w 133351"/>
                <a:gd name="connsiteY6" fmla="*/ 19050 h 133351"/>
                <a:gd name="connsiteX7" fmla="*/ 114301 w 133351"/>
                <a:gd name="connsiteY7" fmla="*/ 66675 h 133351"/>
                <a:gd name="connsiteX8" fmla="*/ 66676 w 133351"/>
                <a:gd name="connsiteY8" fmla="*/ 114300 h 133351"/>
                <a:gd name="connsiteX9" fmla="*/ 19051 w 133351"/>
                <a:gd name="connsiteY9" fmla="*/ 66675 h 133351"/>
                <a:gd name="connsiteX10" fmla="*/ 66676 w 133351"/>
                <a:gd name="connsiteY10" fmla="*/ 19050 h 1333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33351" h="133351">
                  <a:moveTo>
                    <a:pt x="66676" y="133350"/>
                  </a:moveTo>
                  <a:cubicBezTo>
                    <a:pt x="103500" y="133350"/>
                    <a:pt x="133351" y="103499"/>
                    <a:pt x="133351" y="66675"/>
                  </a:cubicBezTo>
                  <a:cubicBezTo>
                    <a:pt x="133351" y="29851"/>
                    <a:pt x="103500" y="0"/>
                    <a:pt x="66676" y="0"/>
                  </a:cubicBezTo>
                  <a:cubicBezTo>
                    <a:pt x="29853" y="0"/>
                    <a:pt x="1" y="29851"/>
                    <a:pt x="1" y="66675"/>
                  </a:cubicBezTo>
                  <a:cubicBezTo>
                    <a:pt x="-221" y="103277"/>
                    <a:pt x="29272" y="133128"/>
                    <a:pt x="65873" y="133350"/>
                  </a:cubicBezTo>
                  <a:cubicBezTo>
                    <a:pt x="66141" y="133352"/>
                    <a:pt x="66409" y="133352"/>
                    <a:pt x="66676" y="133350"/>
                  </a:cubicBezTo>
                  <a:close/>
                  <a:moveTo>
                    <a:pt x="66676" y="19050"/>
                  </a:moveTo>
                  <a:cubicBezTo>
                    <a:pt x="92963" y="19087"/>
                    <a:pt x="114264" y="40388"/>
                    <a:pt x="114301" y="66675"/>
                  </a:cubicBezTo>
                  <a:cubicBezTo>
                    <a:pt x="114301" y="92977"/>
                    <a:pt x="92979" y="114300"/>
                    <a:pt x="66676" y="114300"/>
                  </a:cubicBezTo>
                  <a:cubicBezTo>
                    <a:pt x="40374" y="114300"/>
                    <a:pt x="19051" y="92977"/>
                    <a:pt x="19051" y="66675"/>
                  </a:cubicBezTo>
                  <a:cubicBezTo>
                    <a:pt x="19051" y="40373"/>
                    <a:pt x="40374" y="19050"/>
                    <a:pt x="66676" y="1905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A9AFC238-AD7D-46AF-AAE2-98A9CAD53B26}"/>
                </a:ext>
              </a:extLst>
            </p:cNvPr>
            <p:cNvSpPr/>
            <p:nvPr/>
          </p:nvSpPr>
          <p:spPr>
            <a:xfrm>
              <a:off x="12835530" y="4481726"/>
              <a:ext cx="248618" cy="113666"/>
            </a:xfrm>
            <a:custGeom>
              <a:avLst/>
              <a:gdLst>
                <a:gd name="connsiteX0" fmla="*/ 19066 w 248618"/>
                <a:gd name="connsiteY0" fmla="*/ 66566 h 113666"/>
                <a:gd name="connsiteX1" fmla="*/ 26686 w 248618"/>
                <a:gd name="connsiteY1" fmla="*/ 46563 h 113666"/>
                <a:gd name="connsiteX2" fmla="*/ 45812 w 248618"/>
                <a:gd name="connsiteY2" fmla="*/ 36210 h 113666"/>
                <a:gd name="connsiteX3" fmla="*/ 205709 w 248618"/>
                <a:gd name="connsiteY3" fmla="*/ 37162 h 113666"/>
                <a:gd name="connsiteX4" fmla="*/ 220949 w 248618"/>
                <a:gd name="connsiteY4" fmla="*/ 45668 h 113666"/>
                <a:gd name="connsiteX5" fmla="*/ 229569 w 248618"/>
                <a:gd name="connsiteY5" fmla="*/ 66566 h 113666"/>
                <a:gd name="connsiteX6" fmla="*/ 229569 w 248618"/>
                <a:gd name="connsiteY6" fmla="*/ 111219 h 113666"/>
                <a:gd name="connsiteX7" fmla="*/ 248619 w 248618"/>
                <a:gd name="connsiteY7" fmla="*/ 113543 h 113666"/>
                <a:gd name="connsiteX8" fmla="*/ 248619 w 248618"/>
                <a:gd name="connsiteY8" fmla="*/ 66566 h 113666"/>
                <a:gd name="connsiteX9" fmla="*/ 234426 w 248618"/>
                <a:gd name="connsiteY9" fmla="*/ 32161 h 113666"/>
                <a:gd name="connsiteX10" fmla="*/ 213662 w 248618"/>
                <a:gd name="connsiteY10" fmla="*/ 19779 h 113666"/>
                <a:gd name="connsiteX11" fmla="*/ 38402 w 248618"/>
                <a:gd name="connsiteY11" fmla="*/ 18588 h 113666"/>
                <a:gd name="connsiteX12" fmla="*/ 14694 w 248618"/>
                <a:gd name="connsiteY12" fmla="*/ 31695 h 113666"/>
                <a:gd name="connsiteX13" fmla="*/ 16 w 248618"/>
                <a:gd name="connsiteY13" fmla="*/ 66566 h 113666"/>
                <a:gd name="connsiteX14" fmla="*/ 16 w 248618"/>
                <a:gd name="connsiteY14" fmla="*/ 113667 h 113666"/>
                <a:gd name="connsiteX15" fmla="*/ 19066 w 248618"/>
                <a:gd name="connsiteY15" fmla="*/ 111314 h 1136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248618" h="113666">
                  <a:moveTo>
                    <a:pt x="19066" y="66566"/>
                  </a:moveTo>
                  <a:cubicBezTo>
                    <a:pt x="18780" y="59139"/>
                    <a:pt x="21532" y="51917"/>
                    <a:pt x="26686" y="46563"/>
                  </a:cubicBezTo>
                  <a:cubicBezTo>
                    <a:pt x="32616" y="42346"/>
                    <a:pt x="39039" y="38869"/>
                    <a:pt x="45812" y="36210"/>
                  </a:cubicBezTo>
                  <a:cubicBezTo>
                    <a:pt x="96762" y="13486"/>
                    <a:pt x="155034" y="13833"/>
                    <a:pt x="205709" y="37162"/>
                  </a:cubicBezTo>
                  <a:cubicBezTo>
                    <a:pt x="211163" y="39268"/>
                    <a:pt x="216293" y="42131"/>
                    <a:pt x="220949" y="45668"/>
                  </a:cubicBezTo>
                  <a:cubicBezTo>
                    <a:pt x="226344" y="51304"/>
                    <a:pt x="229422" y="58765"/>
                    <a:pt x="229569" y="66566"/>
                  </a:cubicBezTo>
                  <a:lnTo>
                    <a:pt x="229569" y="111219"/>
                  </a:lnTo>
                  <a:cubicBezTo>
                    <a:pt x="235982" y="111931"/>
                    <a:pt x="242332" y="112705"/>
                    <a:pt x="248619" y="113543"/>
                  </a:cubicBezTo>
                  <a:lnTo>
                    <a:pt x="248619" y="66566"/>
                  </a:lnTo>
                  <a:cubicBezTo>
                    <a:pt x="248462" y="53705"/>
                    <a:pt x="243383" y="41393"/>
                    <a:pt x="234426" y="32161"/>
                  </a:cubicBezTo>
                  <a:cubicBezTo>
                    <a:pt x="228241" y="26909"/>
                    <a:pt x="221223" y="22725"/>
                    <a:pt x="213662" y="19779"/>
                  </a:cubicBezTo>
                  <a:cubicBezTo>
                    <a:pt x="158214" y="-6171"/>
                    <a:pt x="94197" y="-6605"/>
                    <a:pt x="38402" y="18588"/>
                  </a:cubicBezTo>
                  <a:cubicBezTo>
                    <a:pt x="29964" y="21909"/>
                    <a:pt x="21993" y="26314"/>
                    <a:pt x="14694" y="31695"/>
                  </a:cubicBezTo>
                  <a:cubicBezTo>
                    <a:pt x="5014" y="40666"/>
                    <a:pt x="-334" y="53372"/>
                    <a:pt x="16" y="66566"/>
                  </a:cubicBezTo>
                  <a:lnTo>
                    <a:pt x="16" y="113667"/>
                  </a:lnTo>
                  <a:cubicBezTo>
                    <a:pt x="6309" y="112822"/>
                    <a:pt x="12659" y="112038"/>
                    <a:pt x="19066" y="11131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9FB2693D-4CA3-4BCD-BF0A-449EB4DE48EF}"/>
                </a:ext>
              </a:extLst>
            </p:cNvPr>
            <p:cNvSpPr/>
            <p:nvPr/>
          </p:nvSpPr>
          <p:spPr>
            <a:xfrm>
              <a:off x="12541224" y="4606280"/>
              <a:ext cx="838200" cy="371475"/>
            </a:xfrm>
            <a:custGeom>
              <a:avLst/>
              <a:gdLst>
                <a:gd name="connsiteX0" fmla="*/ 419100 w 838200"/>
                <a:gd name="connsiteY0" fmla="*/ 0 h 371475"/>
                <a:gd name="connsiteX1" fmla="*/ 0 w 838200"/>
                <a:gd name="connsiteY1" fmla="*/ 185738 h 371475"/>
                <a:gd name="connsiteX2" fmla="*/ 419100 w 838200"/>
                <a:gd name="connsiteY2" fmla="*/ 371475 h 371475"/>
                <a:gd name="connsiteX3" fmla="*/ 838200 w 838200"/>
                <a:gd name="connsiteY3" fmla="*/ 185738 h 371475"/>
                <a:gd name="connsiteX4" fmla="*/ 419100 w 838200"/>
                <a:gd name="connsiteY4" fmla="*/ 0 h 371475"/>
                <a:gd name="connsiteX5" fmla="*/ 419100 w 838200"/>
                <a:gd name="connsiteY5" fmla="*/ 352425 h 371475"/>
                <a:gd name="connsiteX6" fmla="*/ 19050 w 838200"/>
                <a:gd name="connsiteY6" fmla="*/ 185738 h 371475"/>
                <a:gd name="connsiteX7" fmla="*/ 419100 w 838200"/>
                <a:gd name="connsiteY7" fmla="*/ 19050 h 371475"/>
                <a:gd name="connsiteX8" fmla="*/ 819150 w 838200"/>
                <a:gd name="connsiteY8" fmla="*/ 185738 h 371475"/>
                <a:gd name="connsiteX9" fmla="*/ 419100 w 838200"/>
                <a:gd name="connsiteY9" fmla="*/ 352425 h 371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838200" h="371475">
                  <a:moveTo>
                    <a:pt x="419100" y="0"/>
                  </a:moveTo>
                  <a:cubicBezTo>
                    <a:pt x="184090" y="0"/>
                    <a:pt x="0" y="81582"/>
                    <a:pt x="0" y="185738"/>
                  </a:cubicBezTo>
                  <a:cubicBezTo>
                    <a:pt x="0" y="289893"/>
                    <a:pt x="184090" y="371475"/>
                    <a:pt x="419100" y="371475"/>
                  </a:cubicBezTo>
                  <a:cubicBezTo>
                    <a:pt x="654110" y="371475"/>
                    <a:pt x="838200" y="289893"/>
                    <a:pt x="838200" y="185738"/>
                  </a:cubicBezTo>
                  <a:cubicBezTo>
                    <a:pt x="838200" y="81582"/>
                    <a:pt x="654110" y="0"/>
                    <a:pt x="419100" y="0"/>
                  </a:cubicBezTo>
                  <a:close/>
                  <a:moveTo>
                    <a:pt x="419100" y="352425"/>
                  </a:moveTo>
                  <a:cubicBezTo>
                    <a:pt x="202244" y="352425"/>
                    <a:pt x="19050" y="276092"/>
                    <a:pt x="19050" y="185738"/>
                  </a:cubicBezTo>
                  <a:cubicBezTo>
                    <a:pt x="19050" y="95383"/>
                    <a:pt x="202244" y="19050"/>
                    <a:pt x="419100" y="19050"/>
                  </a:cubicBezTo>
                  <a:cubicBezTo>
                    <a:pt x="635956" y="19050"/>
                    <a:pt x="819150" y="95383"/>
                    <a:pt x="819150" y="185738"/>
                  </a:cubicBezTo>
                  <a:cubicBezTo>
                    <a:pt x="819150" y="276092"/>
                    <a:pt x="635956" y="352425"/>
                    <a:pt x="419100" y="35242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IN"/>
            </a:p>
          </p:txBody>
        </p:sp>
      </p:grpSp>
      <p:pic>
        <p:nvPicPr>
          <p:cNvPr id="58" name="Graphic 57" descr="Unfollow outline">
            <a:extLst>
              <a:ext uri="{FF2B5EF4-FFF2-40B4-BE49-F238E27FC236}">
                <a16:creationId xmlns:a16="http://schemas.microsoft.com/office/drawing/2014/main" id="{1B0C3FDF-FBFA-9B1D-8439-15B38684B48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17013" y="3323200"/>
            <a:ext cx="914400" cy="914400"/>
          </a:xfrm>
          <a:prstGeom prst="rect">
            <a:avLst/>
          </a:prstGeom>
        </p:spPr>
      </p:pic>
      <p:pic>
        <p:nvPicPr>
          <p:cNvPr id="59" name="Graphic 58" descr="Handshake outline">
            <a:extLst>
              <a:ext uri="{FF2B5EF4-FFF2-40B4-BE49-F238E27FC236}">
                <a16:creationId xmlns:a16="http://schemas.microsoft.com/office/drawing/2014/main" id="{8161BD38-59AD-D52E-5F17-6901D9B3F01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651298" y="3303434"/>
            <a:ext cx="914400" cy="914400"/>
          </a:xfrm>
          <a:prstGeom prst="rect">
            <a:avLst/>
          </a:prstGeom>
        </p:spPr>
      </p:pic>
      <p:pic>
        <p:nvPicPr>
          <p:cNvPr id="5" name="Graphic 4" descr="Group success outline">
            <a:extLst>
              <a:ext uri="{FF2B5EF4-FFF2-40B4-BE49-F238E27FC236}">
                <a16:creationId xmlns:a16="http://schemas.microsoft.com/office/drawing/2014/main" id="{EFF774BA-324D-6A2B-ECF9-D1A580BE1AA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770426" y="3284734"/>
            <a:ext cx="914400" cy="914400"/>
          </a:xfrm>
          <a:prstGeom prst="rect">
            <a:avLst/>
          </a:prstGeom>
        </p:spPr>
      </p:pic>
      <p:pic>
        <p:nvPicPr>
          <p:cNvPr id="7" name="Graphic 6" descr="Sad face outline outline">
            <a:extLst>
              <a:ext uri="{FF2B5EF4-FFF2-40B4-BE49-F238E27FC236}">
                <a16:creationId xmlns:a16="http://schemas.microsoft.com/office/drawing/2014/main" id="{10BBB7B9-9E60-A4A9-1207-FDEA125729D4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794434" y="3319450"/>
            <a:ext cx="914400" cy="914400"/>
          </a:xfrm>
          <a:prstGeom prst="rect">
            <a:avLst/>
          </a:prstGeom>
        </p:spPr>
      </p:pic>
      <p:sp>
        <p:nvSpPr>
          <p:cNvPr id="69" name="Rectangle 68">
            <a:extLst>
              <a:ext uri="{FF2B5EF4-FFF2-40B4-BE49-F238E27FC236}">
                <a16:creationId xmlns:a16="http://schemas.microsoft.com/office/drawing/2014/main" id="{4FD69C53-8788-4CA5-B35D-3C37C0472FFC}"/>
              </a:ext>
            </a:extLst>
          </p:cNvPr>
          <p:cNvSpPr/>
          <p:nvPr/>
        </p:nvSpPr>
        <p:spPr>
          <a:xfrm>
            <a:off x="304919" y="4224364"/>
            <a:ext cx="2295012" cy="2325522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meet for the first time.</a:t>
            </a:r>
          </a:p>
          <a:p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tend to behave independently.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bond.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C7D9FC22-351D-917E-CB36-5BD1818E740A}"/>
              </a:ext>
            </a:extLst>
          </p:cNvPr>
          <p:cNvSpPr/>
          <p:nvPr/>
        </p:nvSpPr>
        <p:spPr>
          <a:xfrm>
            <a:off x="2626707" y="4224364"/>
            <a:ext cx="2295011" cy="2325522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Conflict might occur.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compete for positions and different ideas.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leave.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365EF898-8421-CEE1-41E9-A5AE6B72C9A7}"/>
              </a:ext>
            </a:extLst>
          </p:cNvPr>
          <p:cNvSpPr/>
          <p:nvPr/>
        </p:nvSpPr>
        <p:spPr>
          <a:xfrm>
            <a:off x="4948493" y="4237600"/>
            <a:ext cx="2295011" cy="2312286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Conflict are settled.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work harmoniously.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Roles and responsibilities are clear and accepted.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7BB3CB1-8EE4-35E4-C061-2516D754056E}"/>
              </a:ext>
            </a:extLst>
          </p:cNvPr>
          <p:cNvSpPr/>
          <p:nvPr/>
        </p:nvSpPr>
        <p:spPr>
          <a:xfrm>
            <a:off x="7270276" y="4237600"/>
            <a:ext cx="2295012" cy="2312286"/>
          </a:xfrm>
          <a:prstGeom prst="rect">
            <a:avLst/>
          </a:prstGeom>
        </p:spPr>
        <p:txBody>
          <a:bodyPr wrap="square" lIns="0" tIns="0" rIns="0" bIns="0" anchor="t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Team goal is achieved.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IN" dirty="0">
                <a:solidFill>
                  <a:schemeClr val="bg1"/>
                </a:solidFill>
                <a:latin typeface="Arial" panose="020B0604020202020204" pitchFamily="34" charset="0"/>
                <a:ea typeface="Open Sans" panose="020B0606030504020204" pitchFamily="34" charset="0"/>
                <a:cs typeface="Arial" panose="020B0604020202020204" pitchFamily="34" charset="0"/>
              </a:rPr>
              <a:t>Members take greater responsibilities.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IN" dirty="0">
              <a:solidFill>
                <a:schemeClr val="bg1"/>
              </a:solidFill>
              <a:latin typeface="Arial" panose="020B0604020202020204" pitchFamily="34" charset="0"/>
              <a:ea typeface="Open Sans" panose="020B0606030504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2636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BBE24-E679-8AE4-E6C7-A97380C2F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 u="sng" dirty="0">
                <a:cs typeface="Calibri Light"/>
              </a:rPr>
              <a:t>Raymond Meredith Belbin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E3AA5-89DD-443D-32E2-233FBA7C76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676" y="2185109"/>
            <a:ext cx="3685507" cy="3917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100" b="1" dirty="0">
                <a:highlight>
                  <a:srgbClr val="01457A"/>
                </a:highlight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British researcher</a:t>
            </a:r>
          </a:p>
          <a:p>
            <a:r>
              <a:rPr lang="en-GB" sz="2100" b="1" dirty="0">
                <a:highlight>
                  <a:srgbClr val="01457A"/>
                </a:highlight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Nine team roles scheme</a:t>
            </a:r>
          </a:p>
          <a:p>
            <a:r>
              <a:rPr lang="en-GB" sz="2100" b="1" dirty="0">
                <a:highlight>
                  <a:srgbClr val="01457A"/>
                </a:highlight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1981 his theory came out</a:t>
            </a:r>
          </a:p>
          <a:p>
            <a:r>
              <a:rPr lang="en-GB" sz="2100" b="1" dirty="0">
                <a:highlight>
                  <a:srgbClr val="01457A"/>
                </a:highlight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 Strengths and weaknesses of his theory </a:t>
            </a:r>
          </a:p>
          <a:p>
            <a:r>
              <a:rPr lang="en-GB" sz="2100" b="1" dirty="0">
                <a:highlight>
                  <a:srgbClr val="01457A"/>
                </a:highlight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Synergy 1+1=3</a:t>
            </a:r>
          </a:p>
          <a:p>
            <a:endParaRPr lang="en-GB" sz="1900" dirty="0">
              <a:cs typeface="Calibri"/>
            </a:endParaRPr>
          </a:p>
        </p:txBody>
      </p:sp>
      <p:pic>
        <p:nvPicPr>
          <p:cNvPr id="4" name="Imagine 4" descr="O imagine care conține text, bărbat, persoană, purtând&#10;&#10;Descriere generată automat">
            <a:extLst>
              <a:ext uri="{FF2B5EF4-FFF2-40B4-BE49-F238E27FC236}">
                <a16:creationId xmlns:a16="http://schemas.microsoft.com/office/drawing/2014/main" id="{0B28D1B6-593E-F3F1-8702-F76EE8F0D9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3148" y="2338924"/>
            <a:ext cx="5411872" cy="3050328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</p:spTree>
    <p:extLst>
      <p:ext uri="{BB962C8B-B14F-4D97-AF65-F5344CB8AC3E}">
        <p14:creationId xmlns:p14="http://schemas.microsoft.com/office/powerpoint/2010/main" val="4092039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27309-55E0-5ECD-CA8A-BACD901D6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1731" y="439204"/>
            <a:ext cx="5433704" cy="1330839"/>
          </a:xfrm>
        </p:spPr>
        <p:txBody>
          <a:bodyPr>
            <a:normAutofit/>
          </a:bodyPr>
          <a:lstStyle/>
          <a:p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The team roles</a:t>
            </a: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6DDE9E56-1855-15B4-91D8-6BCEBD8890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633"/>
          <a:stretch/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BB7005-3A2E-3A4E-4223-1E3E09AB1F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2239" y="2194102"/>
            <a:ext cx="5232691" cy="3908586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r>
              <a:rPr lang="en-GB" sz="20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Action Oriented: Shaper, Implementer, Completer/Finisher</a:t>
            </a:r>
            <a:endParaRPr lang="en-US" sz="2000" b="1" dirty="0">
              <a:highlight>
                <a:srgbClr val="01457A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People Oriented: Coordinator, Team Worker, Resource Investigator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Thoughts Oriented: Plant, Monitor, Specialist</a:t>
            </a:r>
          </a:p>
        </p:txBody>
      </p:sp>
    </p:spTree>
    <p:extLst>
      <p:ext uri="{BB962C8B-B14F-4D97-AF65-F5344CB8AC3E}">
        <p14:creationId xmlns:p14="http://schemas.microsoft.com/office/powerpoint/2010/main" val="3519325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74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80995726-5E4B-BC67-CBAF-221123E5A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7" y="371450"/>
            <a:ext cx="11006666" cy="1477961"/>
          </a:xfrm>
        </p:spPr>
        <p:txBody>
          <a:bodyPr/>
          <a:lstStyle/>
          <a:p>
            <a:pPr algn="ctr"/>
            <a:r>
              <a:rPr lang="en-GB" sz="6600" b="1" dirty="0">
                <a:cs typeface="Calibri Light"/>
              </a:rPr>
              <a:t>Implementer</a:t>
            </a:r>
            <a:endParaRPr lang="en-GB" b="1" dirty="0">
              <a:cs typeface="Calibri Light"/>
            </a:endParaRPr>
          </a:p>
        </p:txBody>
      </p:sp>
      <p:pic>
        <p:nvPicPr>
          <p:cNvPr id="1026" name="Picture 2" descr="19 user research tips to make you a better researcher">
            <a:extLst>
              <a:ext uri="{FF2B5EF4-FFF2-40B4-BE49-F238E27FC236}">
                <a16:creationId xmlns:a16="http://schemas.microsoft.com/office/drawing/2014/main" id="{83877A9F-897F-6D13-F337-88A43B62DF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89AA7F1D-6B0F-C004-035E-73D30C0182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7812" y="1137583"/>
            <a:ext cx="4649783" cy="1123784"/>
          </a:xfrm>
        </p:spPr>
        <p:txBody>
          <a:bodyPr/>
          <a:lstStyle/>
          <a:p>
            <a:r>
              <a:rPr lang="ro-RO" sz="3600" b="1" u="sng" dirty="0">
                <a:solidFill>
                  <a:srgbClr val="030303"/>
                </a:solidFill>
                <a:highlight>
                  <a:srgbClr val="C0C0C0"/>
                </a:highlight>
                <a:cs typeface="Calibri"/>
              </a:rPr>
              <a:t>Strengths</a:t>
            </a:r>
            <a:endParaRPr lang="ro-RO" b="1" u="sng" dirty="0">
              <a:solidFill>
                <a:srgbClr val="030303"/>
              </a:solidFill>
              <a:highlight>
                <a:srgbClr val="C0C0C0"/>
              </a:highlight>
            </a:endParaRP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5C69E5E0-AAA3-FFC9-DD66-9755DB0D6D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49311" y="2450777"/>
            <a:ext cx="2834547" cy="35537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en-GB" sz="3200" b="1" dirty="0">
                <a:solidFill>
                  <a:srgbClr val="03030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Reliable</a:t>
            </a:r>
          </a:p>
          <a:p>
            <a:pPr marL="514350" indent="-514350">
              <a:buAutoNum type="arabicPeriod"/>
            </a:pPr>
            <a:r>
              <a:rPr lang="en-GB" sz="3200" b="1" dirty="0">
                <a:solidFill>
                  <a:srgbClr val="03030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Organised</a:t>
            </a:r>
          </a:p>
          <a:p>
            <a:pPr marL="514350" indent="-514350">
              <a:buAutoNum type="arabicPeriod"/>
            </a:pPr>
            <a:r>
              <a:rPr lang="ro-RO" sz="3200" b="1" dirty="0">
                <a:solidFill>
                  <a:srgbClr val="03030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</a:t>
            </a:r>
          </a:p>
          <a:p>
            <a:pPr marL="514350" indent="-514350">
              <a:buAutoNum type="arabicPeriod"/>
            </a:pPr>
            <a:r>
              <a:rPr lang="en-GB" sz="3200" b="1" dirty="0">
                <a:solidFill>
                  <a:srgbClr val="03030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Practical</a:t>
            </a:r>
          </a:p>
          <a:p>
            <a:pPr marL="514350" indent="-514350">
              <a:buAutoNum type="arabicPeriod"/>
            </a:pPr>
            <a:r>
              <a:rPr lang="ro-RO" sz="3200" b="1" dirty="0" err="1">
                <a:solidFill>
                  <a:srgbClr val="03030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</a:t>
            </a:r>
            <a:endParaRPr lang="ro-RO" sz="3200" b="1" dirty="0">
              <a:solidFill>
                <a:srgbClr val="03030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AutoNum type="arabicPeriod"/>
            </a:pPr>
            <a:endParaRPr lang="ro-RO" dirty="0">
              <a:cs typeface="Calibri" panose="020F0502020204030204"/>
            </a:endParaRPr>
          </a:p>
          <a:p>
            <a:pPr marL="514350" indent="-514350">
              <a:buAutoNum type="arabicPeriod"/>
            </a:pPr>
            <a:endParaRPr lang="ro-RO" dirty="0">
              <a:cs typeface="Calibri" panose="020F0502020204030204"/>
            </a:endParaRP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502C530D-DF9B-128B-9A7E-D1132F0692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721858" y="2491403"/>
            <a:ext cx="4646602" cy="823912"/>
          </a:xfrm>
        </p:spPr>
        <p:txBody>
          <a:bodyPr>
            <a:normAutofit/>
          </a:bodyPr>
          <a:lstStyle/>
          <a:p>
            <a:r>
              <a:rPr lang="en-GB" sz="3600" b="1" u="sng" dirty="0">
                <a:solidFill>
                  <a:srgbClr val="030303"/>
                </a:solidFill>
                <a:highlight>
                  <a:srgbClr val="C0C0C0"/>
                </a:highlight>
                <a:cs typeface="Calibri"/>
              </a:rPr>
              <a:t>Weaknesses</a:t>
            </a:r>
            <a:endParaRPr lang="en-GB" sz="3600" b="1" u="sng" dirty="0">
              <a:solidFill>
                <a:srgbClr val="030303"/>
              </a:solidFill>
              <a:highlight>
                <a:srgbClr val="C0C0C0"/>
              </a:highlight>
            </a:endParaRP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F8BF546D-CD83-4149-2C9C-1DED0BE564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721858" y="3754690"/>
            <a:ext cx="3281082" cy="34147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en-GB" sz="3200" b="1" dirty="0">
                <a:solidFill>
                  <a:srgbClr val="03030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Inflexible</a:t>
            </a:r>
          </a:p>
          <a:p>
            <a:pPr marL="514350" indent="-514350">
              <a:buAutoNum type="arabicPeriod"/>
            </a:pPr>
            <a:r>
              <a:rPr lang="en-GB" sz="3200" b="1" dirty="0">
                <a:solidFill>
                  <a:srgbClr val="03030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Close minded</a:t>
            </a:r>
          </a:p>
          <a:p>
            <a:pPr marL="514350" indent="-514350">
              <a:buAutoNum type="arabicPeriod"/>
            </a:pPr>
            <a:r>
              <a:rPr lang="en-GB" sz="3200" b="1" dirty="0">
                <a:solidFill>
                  <a:srgbClr val="03030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Conservative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627B86D-C9AF-EADF-0727-08EE890B207B}"/>
              </a:ext>
            </a:extLst>
          </p:cNvPr>
          <p:cNvSpPr txBox="1"/>
          <p:nvPr/>
        </p:nvSpPr>
        <p:spPr>
          <a:xfrm>
            <a:off x="2286000" y="395450"/>
            <a:ext cx="7620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u="sng" dirty="0">
                <a:latin typeface="Arial" panose="020B0604020202020204" pitchFamily="34" charset="0"/>
                <a:cs typeface="Arial" panose="020B0604020202020204" pitchFamily="34" charset="0"/>
              </a:rPr>
              <a:t>THE IMPLEMENTER</a:t>
            </a:r>
          </a:p>
        </p:txBody>
      </p:sp>
    </p:spTree>
    <p:extLst>
      <p:ext uri="{BB962C8B-B14F-4D97-AF65-F5344CB8AC3E}">
        <p14:creationId xmlns:p14="http://schemas.microsoft.com/office/powerpoint/2010/main" val="41333777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bg2">
                <a:lumMod val="75000"/>
              </a:schemeClr>
            </a:gs>
            <a:gs pos="9000">
              <a:schemeClr val="accent5">
                <a:lumMod val="89000"/>
              </a:schemeClr>
            </a:gs>
            <a:gs pos="100000">
              <a:schemeClr val="accent5">
                <a:lumMod val="75000"/>
              </a:schemeClr>
            </a:gs>
            <a:gs pos="14000">
              <a:schemeClr val="accent5">
                <a:lumMod val="7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D7326D33-BB71-E201-0277-A349E97B0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1" y="109146"/>
            <a:ext cx="9906000" cy="1477961"/>
          </a:xfrm>
        </p:spPr>
        <p:txBody>
          <a:bodyPr>
            <a:normAutofit/>
          </a:bodyPr>
          <a:lstStyle/>
          <a:p>
            <a:pPr algn="ctr"/>
            <a:r>
              <a:rPr lang="ro-RO" sz="5400" b="1" u="sng" dirty="0">
                <a:latin typeface="Arial" panose="020B0604020202020204" pitchFamily="34" charset="0"/>
                <a:cs typeface="Arial" panose="020B0604020202020204" pitchFamily="34" charset="0"/>
              </a:rPr>
              <a:t>Team Worker</a:t>
            </a: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E3932B4E-B082-1601-4325-960BA1AE3E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250" y="1104115"/>
            <a:ext cx="4649783" cy="823912"/>
          </a:xfrm>
        </p:spPr>
        <p:txBody>
          <a:bodyPr>
            <a:normAutofit/>
          </a:bodyPr>
          <a:lstStyle/>
          <a:p>
            <a:r>
              <a:rPr lang="ro-RO" sz="3200" b="1" dirty="0">
                <a:highlight>
                  <a:srgbClr val="030303"/>
                </a:highlight>
                <a:cs typeface="Calibri"/>
              </a:rPr>
              <a:t>Strengths</a:t>
            </a:r>
            <a:endParaRPr lang="ro-RO" sz="3200" b="1" dirty="0">
              <a:highlight>
                <a:srgbClr val="030303"/>
              </a:highlight>
            </a:endParaRP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E45855DB-4226-D85C-D735-F1D5F5F13F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250" y="2070099"/>
            <a:ext cx="3384870" cy="271780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ro-RO" b="1" dirty="0">
                <a:highlight>
                  <a:srgbClr val="030303"/>
                </a:highlight>
                <a:cs typeface="Calibri" panose="020F0502020204030204"/>
              </a:rPr>
              <a:t>Diplomatic</a:t>
            </a:r>
          </a:p>
          <a:p>
            <a:pPr marL="514350" indent="-514350">
              <a:buAutoNum type="arabicPeriod"/>
            </a:pPr>
            <a:r>
              <a:rPr lang="ro-RO" b="1" dirty="0">
                <a:highlight>
                  <a:srgbClr val="030303"/>
                </a:highlight>
                <a:cs typeface="Calibri" panose="020F0502020204030204"/>
              </a:rPr>
              <a:t>Co-operative</a:t>
            </a:r>
          </a:p>
          <a:p>
            <a:pPr marL="514350" indent="-514350">
              <a:buAutoNum type="arabicPeriod"/>
            </a:pPr>
            <a:r>
              <a:rPr lang="ro-RO" b="1" dirty="0" err="1">
                <a:highlight>
                  <a:srgbClr val="030303"/>
                </a:highlight>
                <a:cs typeface="Calibri" panose="020F0502020204030204"/>
              </a:rPr>
              <a:t>Likeable</a:t>
            </a:r>
            <a:endParaRPr lang="ro-RO" b="1" dirty="0">
              <a:highlight>
                <a:srgbClr val="030303"/>
              </a:highlight>
              <a:cs typeface="Calibri" panose="020F0502020204030204"/>
            </a:endParaRPr>
          </a:p>
          <a:p>
            <a:pPr marL="514350" indent="-514350">
              <a:buAutoNum type="arabicPeriod"/>
            </a:pPr>
            <a:r>
              <a:rPr lang="ro-RO" b="1" dirty="0">
                <a:highlight>
                  <a:srgbClr val="030303"/>
                </a:highlight>
                <a:cs typeface="Calibri" panose="020F0502020204030204"/>
              </a:rPr>
              <a:t>Popular</a:t>
            </a:r>
          </a:p>
          <a:p>
            <a:pPr marL="514350" indent="-514350">
              <a:buAutoNum type="arabicPeriod"/>
            </a:pPr>
            <a:r>
              <a:rPr lang="ro-RO" b="1" dirty="0" err="1">
                <a:highlight>
                  <a:srgbClr val="030303"/>
                </a:highlight>
                <a:cs typeface="Calibri" panose="020F0502020204030204"/>
              </a:rPr>
              <a:t>Peace</a:t>
            </a:r>
            <a:r>
              <a:rPr lang="ro-RO" b="1" dirty="0">
                <a:highlight>
                  <a:srgbClr val="030303"/>
                </a:highlight>
                <a:cs typeface="Calibri" panose="020F0502020204030204"/>
              </a:rPr>
              <a:t> </a:t>
            </a:r>
            <a:r>
              <a:rPr lang="ro-RO" b="1" dirty="0" err="1">
                <a:highlight>
                  <a:srgbClr val="030303"/>
                </a:highlight>
                <a:cs typeface="Calibri" panose="020F0502020204030204"/>
              </a:rPr>
              <a:t>maker</a:t>
            </a:r>
            <a:endParaRPr lang="ro-RO" b="1" dirty="0">
              <a:highlight>
                <a:srgbClr val="030303"/>
              </a:highlight>
              <a:cs typeface="Calibri" panose="020F0502020204030204"/>
            </a:endParaRP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275E1BEA-F040-2955-DD73-3B631171AB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609806" y="3998269"/>
            <a:ext cx="4646602" cy="823912"/>
          </a:xfrm>
        </p:spPr>
        <p:txBody>
          <a:bodyPr/>
          <a:lstStyle/>
          <a:p>
            <a:r>
              <a:rPr lang="ro-RO" sz="3200" b="1" dirty="0">
                <a:highlight>
                  <a:srgbClr val="030303"/>
                </a:highlight>
                <a:cs typeface="Calibri"/>
              </a:rPr>
              <a:t>Weaknesses</a:t>
            </a:r>
            <a:endParaRPr lang="ro-RO" b="1" dirty="0">
              <a:highlight>
                <a:srgbClr val="030303"/>
              </a:highlight>
            </a:endParaRP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8F863D24-9CE4-DF66-7C91-A63D3C6AA0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609806" y="5021890"/>
            <a:ext cx="4875210" cy="271780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ro-RO" b="1" dirty="0" err="1">
                <a:highlight>
                  <a:srgbClr val="030303"/>
                </a:highlight>
                <a:cs typeface="Calibri" panose="020F0502020204030204"/>
              </a:rPr>
              <a:t>Idecisive</a:t>
            </a:r>
          </a:p>
          <a:p>
            <a:pPr marL="514350" indent="-514350">
              <a:buAutoNum type="arabicPeriod"/>
            </a:pPr>
            <a:r>
              <a:rPr lang="ro-RO" b="1" dirty="0" err="1">
                <a:highlight>
                  <a:srgbClr val="030303"/>
                </a:highlight>
                <a:cs typeface="Calibri" panose="020F0502020204030204"/>
              </a:rPr>
              <a:t>Weak</a:t>
            </a:r>
            <a:r>
              <a:rPr lang="ro-RO" b="1" dirty="0">
                <a:highlight>
                  <a:srgbClr val="030303"/>
                </a:highlight>
                <a:cs typeface="Calibri" panose="020F0502020204030204"/>
              </a:rPr>
              <a:t> </a:t>
            </a:r>
            <a:r>
              <a:rPr lang="ro-RO" b="1" dirty="0" err="1">
                <a:highlight>
                  <a:srgbClr val="030303"/>
                </a:highlight>
                <a:cs typeface="Calibri" panose="020F0502020204030204"/>
              </a:rPr>
              <a:t>decision</a:t>
            </a:r>
            <a:r>
              <a:rPr lang="ro-RO" b="1" dirty="0">
                <a:highlight>
                  <a:srgbClr val="030303"/>
                </a:highlight>
                <a:cs typeface="Calibri" panose="020F0502020204030204"/>
              </a:rPr>
              <a:t> </a:t>
            </a:r>
            <a:r>
              <a:rPr lang="ro-RO" b="1" dirty="0" err="1">
                <a:highlight>
                  <a:srgbClr val="030303"/>
                </a:highlight>
                <a:cs typeface="Calibri" panose="020F0502020204030204"/>
              </a:rPr>
              <a:t>maker</a:t>
            </a:r>
          </a:p>
          <a:p>
            <a:pPr marL="514350" indent="-514350">
              <a:buAutoNum type="arabicPeriod"/>
            </a:pPr>
            <a:r>
              <a:rPr lang="ro-RO" b="1" dirty="0" err="1">
                <a:highlight>
                  <a:srgbClr val="030303"/>
                </a:highlight>
                <a:cs typeface="Calibri" panose="020F0502020204030204"/>
              </a:rPr>
              <a:t>Easily</a:t>
            </a:r>
            <a:r>
              <a:rPr lang="ro-RO" b="1" dirty="0">
                <a:highlight>
                  <a:srgbClr val="030303"/>
                </a:highlight>
                <a:cs typeface="Calibri" panose="020F0502020204030204"/>
              </a:rPr>
              <a:t> </a:t>
            </a:r>
            <a:r>
              <a:rPr lang="ro-RO" b="1" dirty="0" err="1">
                <a:highlight>
                  <a:srgbClr val="030303"/>
                </a:highlight>
                <a:cs typeface="Calibri" panose="020F0502020204030204"/>
              </a:rPr>
              <a:t>distracted</a:t>
            </a:r>
          </a:p>
          <a:p>
            <a:pPr marL="514350" indent="-514350">
              <a:buAutoNum type="arabicPeriod"/>
            </a:pPr>
            <a:endParaRPr lang="ro-RO" dirty="0">
              <a:cs typeface="Calibri" panose="020F0502020204030204"/>
            </a:endParaRPr>
          </a:p>
        </p:txBody>
      </p:sp>
      <p:pic>
        <p:nvPicPr>
          <p:cNvPr id="2052" name="Picture 4" descr="Teamwork">
            <a:extLst>
              <a:ext uri="{FF2B5EF4-FFF2-40B4-BE49-F238E27FC236}">
                <a16:creationId xmlns:a16="http://schemas.microsoft.com/office/drawing/2014/main" id="{7E7E45D3-4346-6A7B-D485-5B774AD087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722" y="2582076"/>
            <a:ext cx="4836160" cy="3022600"/>
          </a:xfrm>
          <a:prstGeom prst="rect">
            <a:avLst/>
          </a:prstGeom>
          <a:noFill/>
          <a:effectLst>
            <a:innerShdw blurRad="63500" dist="50800" dir="13500000">
              <a:prstClr val="black">
                <a:alpha val="5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94191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89000"/>
              </a:schemeClr>
            </a:gs>
            <a:gs pos="23000">
              <a:schemeClr val="accent5">
                <a:lumMod val="89000"/>
              </a:schemeClr>
            </a:gs>
            <a:gs pos="100000">
              <a:schemeClr val="accent5">
                <a:lumMod val="75000"/>
              </a:schemeClr>
            </a:gs>
            <a:gs pos="14000">
              <a:schemeClr val="accent5">
                <a:lumMod val="7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499DFE35-209A-95D2-41D4-B24BFCF41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5480"/>
            <a:ext cx="9906000" cy="1477961"/>
          </a:xfrm>
        </p:spPr>
        <p:txBody>
          <a:bodyPr/>
          <a:lstStyle/>
          <a:p>
            <a:pPr algn="ctr"/>
            <a:r>
              <a:rPr lang="ro-RO" sz="6000" b="1" u="sng" dirty="0">
                <a:latin typeface="Arial" panose="020B0604020202020204" pitchFamily="34" charset="0"/>
                <a:cs typeface="Arial" panose="020B0604020202020204" pitchFamily="34" charset="0"/>
              </a:rPr>
              <a:t>Specialist</a:t>
            </a:r>
            <a:endParaRPr lang="ro-RO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stituent text 2">
            <a:extLst>
              <a:ext uri="{FF2B5EF4-FFF2-40B4-BE49-F238E27FC236}">
                <a16:creationId xmlns:a16="http://schemas.microsoft.com/office/drawing/2014/main" id="{D9FF370E-5185-F47F-6F73-A9C7E2674B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0022" y="1037858"/>
            <a:ext cx="4649783" cy="823912"/>
          </a:xfrm>
        </p:spPr>
        <p:txBody>
          <a:bodyPr>
            <a:normAutofit/>
          </a:bodyPr>
          <a:lstStyle/>
          <a:p>
            <a:r>
              <a:rPr lang="ro-RO" sz="3200" b="1" dirty="0">
                <a:highlight>
                  <a:srgbClr val="030303"/>
                </a:highlight>
                <a:cs typeface="Calibri"/>
              </a:rPr>
              <a:t>Strengths</a:t>
            </a:r>
          </a:p>
        </p:txBody>
      </p:sp>
      <p:sp>
        <p:nvSpPr>
          <p:cNvPr id="4" name="Substituent conținut 3">
            <a:extLst>
              <a:ext uri="{FF2B5EF4-FFF2-40B4-BE49-F238E27FC236}">
                <a16:creationId xmlns:a16="http://schemas.microsoft.com/office/drawing/2014/main" id="{CBD4081C-1219-DD52-A8B7-B9553EF840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3689" y="2070099"/>
            <a:ext cx="2371224" cy="22987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ro-RO" b="1" dirty="0" err="1">
                <a:highlight>
                  <a:srgbClr val="030303"/>
                </a:highlight>
                <a:cs typeface="Calibri"/>
              </a:rPr>
              <a:t>Capable</a:t>
            </a:r>
            <a:r>
              <a:rPr lang="ro-RO" b="1" dirty="0">
                <a:highlight>
                  <a:srgbClr val="030303"/>
                </a:highlight>
                <a:cs typeface="Calibri"/>
              </a:rPr>
              <a:t> </a:t>
            </a:r>
          </a:p>
          <a:p>
            <a:pPr marL="514350" indent="-514350">
              <a:buAutoNum type="arabicPeriod"/>
            </a:pPr>
            <a:r>
              <a:rPr lang="en-GB" b="1" dirty="0">
                <a:highlight>
                  <a:srgbClr val="030303"/>
                </a:highlight>
                <a:cs typeface="Calibri"/>
              </a:rPr>
              <a:t>Advisor</a:t>
            </a:r>
          </a:p>
          <a:p>
            <a:pPr marL="514350" indent="-514350">
              <a:buAutoNum type="arabicPeriod"/>
            </a:pPr>
            <a:r>
              <a:rPr lang="ro-RO" b="1" dirty="0">
                <a:highlight>
                  <a:srgbClr val="030303"/>
                </a:highlight>
                <a:cs typeface="Calibri"/>
              </a:rPr>
              <a:t>Expert</a:t>
            </a:r>
          </a:p>
          <a:p>
            <a:pPr marL="514350" indent="-514350">
              <a:buAutoNum type="arabicPeriod"/>
            </a:pPr>
            <a:r>
              <a:rPr lang="ro-RO" b="1" dirty="0">
                <a:highlight>
                  <a:srgbClr val="030303"/>
                </a:highlight>
                <a:cs typeface="Calibri"/>
              </a:rPr>
              <a:t>Professional</a:t>
            </a:r>
          </a:p>
        </p:txBody>
      </p:sp>
      <p:sp>
        <p:nvSpPr>
          <p:cNvPr id="5" name="Substituent text 4">
            <a:extLst>
              <a:ext uri="{FF2B5EF4-FFF2-40B4-BE49-F238E27FC236}">
                <a16:creationId xmlns:a16="http://schemas.microsoft.com/office/drawing/2014/main" id="{EFFC6873-D1CC-C490-905D-9311A7AB9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160278" y="2605088"/>
            <a:ext cx="4646602" cy="823912"/>
          </a:xfrm>
        </p:spPr>
        <p:txBody>
          <a:bodyPr/>
          <a:lstStyle/>
          <a:p>
            <a:r>
              <a:rPr lang="ro-RO" sz="3200" b="1" dirty="0">
                <a:highlight>
                  <a:srgbClr val="030303"/>
                </a:highlight>
                <a:cs typeface="Calibri"/>
              </a:rPr>
              <a:t>Weaknesses</a:t>
            </a:r>
            <a:endParaRPr lang="ro-RO" b="1" dirty="0">
              <a:highlight>
                <a:srgbClr val="030303"/>
              </a:highlight>
            </a:endParaRPr>
          </a:p>
        </p:txBody>
      </p:sp>
      <p:sp>
        <p:nvSpPr>
          <p:cNvPr id="6" name="Substituent conținut 5">
            <a:extLst>
              <a:ext uri="{FF2B5EF4-FFF2-40B4-BE49-F238E27FC236}">
                <a16:creationId xmlns:a16="http://schemas.microsoft.com/office/drawing/2014/main" id="{682F8CAF-B4B2-7A75-653A-4F0BD23A6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160278" y="3719604"/>
            <a:ext cx="3338033" cy="27178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14350" indent="-514350">
              <a:buAutoNum type="arabicPeriod"/>
            </a:pPr>
            <a:r>
              <a:rPr lang="en-GB" b="1" dirty="0">
                <a:highlight>
                  <a:srgbClr val="030303"/>
                </a:highlight>
                <a:cs typeface="Calibri"/>
              </a:rPr>
              <a:t>Connoisseur</a:t>
            </a:r>
            <a:r>
              <a:rPr lang="ro-RO" b="1" dirty="0">
                <a:highlight>
                  <a:srgbClr val="030303"/>
                </a:highlight>
                <a:cs typeface="Calibri"/>
              </a:rPr>
              <a:t> of </a:t>
            </a:r>
            <a:r>
              <a:rPr lang="ro-RO" b="1" dirty="0" err="1">
                <a:highlight>
                  <a:srgbClr val="030303"/>
                </a:highlight>
                <a:cs typeface="Calibri"/>
              </a:rPr>
              <a:t>its</a:t>
            </a:r>
            <a:r>
              <a:rPr lang="ro-RO" b="1" dirty="0">
                <a:highlight>
                  <a:srgbClr val="030303"/>
                </a:highlight>
                <a:cs typeface="Calibri"/>
              </a:rPr>
              <a:t> </a:t>
            </a:r>
            <a:r>
              <a:rPr lang="ro-RO" b="1" dirty="0" err="1">
                <a:highlight>
                  <a:srgbClr val="030303"/>
                </a:highlight>
                <a:cs typeface="Calibri"/>
              </a:rPr>
              <a:t>skills</a:t>
            </a:r>
            <a:endParaRPr lang="ro-RO" b="1" dirty="0">
              <a:highlight>
                <a:srgbClr val="030303"/>
              </a:highlight>
              <a:cs typeface="Calibri"/>
            </a:endParaRPr>
          </a:p>
          <a:p>
            <a:pPr marL="514350" indent="-514350">
              <a:buAutoNum type="arabicPeriod"/>
            </a:pPr>
            <a:r>
              <a:rPr lang="ro-RO" b="1" dirty="0" err="1">
                <a:highlight>
                  <a:srgbClr val="030303"/>
                </a:highlight>
                <a:cs typeface="Calibri"/>
              </a:rPr>
              <a:t>Temporary</a:t>
            </a:r>
            <a:r>
              <a:rPr lang="ro-RO" b="1" dirty="0">
                <a:highlight>
                  <a:srgbClr val="030303"/>
                </a:highlight>
                <a:cs typeface="Calibri"/>
              </a:rPr>
              <a:t> </a:t>
            </a:r>
            <a:r>
              <a:rPr lang="ro-RO" b="1" dirty="0" err="1">
                <a:highlight>
                  <a:srgbClr val="030303"/>
                </a:highlight>
                <a:cs typeface="Calibri"/>
              </a:rPr>
              <a:t>member</a:t>
            </a:r>
            <a:endParaRPr lang="ro-RO" b="1" dirty="0">
              <a:highlight>
                <a:srgbClr val="030303"/>
              </a:highlight>
              <a:cs typeface="Calibri"/>
            </a:endParaRPr>
          </a:p>
          <a:p>
            <a:pPr marL="514350" indent="-514350">
              <a:buAutoNum type="arabicPeriod"/>
            </a:pPr>
            <a:r>
              <a:rPr lang="ro-RO" b="1" dirty="0">
                <a:highlight>
                  <a:srgbClr val="030303"/>
                </a:highlight>
                <a:cs typeface="Calibri"/>
              </a:rPr>
              <a:t>Superior </a:t>
            </a:r>
            <a:r>
              <a:rPr lang="ro-RO" b="1" dirty="0" err="1">
                <a:highlight>
                  <a:srgbClr val="030303"/>
                </a:highlight>
                <a:cs typeface="Calibri"/>
              </a:rPr>
              <a:t>to</a:t>
            </a:r>
            <a:r>
              <a:rPr lang="ro-RO" b="1" dirty="0">
                <a:highlight>
                  <a:srgbClr val="030303"/>
                </a:highlight>
                <a:cs typeface="Calibri"/>
              </a:rPr>
              <a:t> </a:t>
            </a:r>
            <a:r>
              <a:rPr lang="ro-RO" b="1" dirty="0" err="1">
                <a:highlight>
                  <a:srgbClr val="030303"/>
                </a:highlight>
                <a:cs typeface="Calibri"/>
              </a:rPr>
              <a:t>others</a:t>
            </a:r>
            <a:endParaRPr lang="ro-RO" b="1" dirty="0">
              <a:highlight>
                <a:srgbClr val="030303"/>
              </a:highlight>
              <a:cs typeface="Calibri"/>
            </a:endParaRPr>
          </a:p>
        </p:txBody>
      </p:sp>
      <p:pic>
        <p:nvPicPr>
          <p:cNvPr id="3074" name="Picture 2" descr="27,705 Attention to detail Images, Stock Photos &amp; Vectors | Shutterstock">
            <a:extLst>
              <a:ext uri="{FF2B5EF4-FFF2-40B4-BE49-F238E27FC236}">
                <a16:creationId xmlns:a16="http://schemas.microsoft.com/office/drawing/2014/main" id="{5B59ABFF-70CA-92AF-D0BD-71CD7A083F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495" y="2348790"/>
            <a:ext cx="4475796" cy="3213392"/>
          </a:xfrm>
          <a:prstGeom prst="rect">
            <a:avLst/>
          </a:prstGeom>
          <a:noFill/>
          <a:effectLst>
            <a:innerShdw blurRad="63500" dist="50800" dir="13500000">
              <a:prstClr val="black">
                <a:alpha val="50000"/>
              </a:prstClr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86658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949A9-D035-268E-5CC6-82382C39D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813" y="170284"/>
            <a:ext cx="9502588" cy="743464"/>
          </a:xfrm>
        </p:spPr>
        <p:txBody>
          <a:bodyPr>
            <a:normAutofit/>
          </a:bodyPr>
          <a:lstStyle/>
          <a:p>
            <a:pPr algn="ctr"/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Paul Hersey &amp; Ken </a:t>
            </a:r>
            <a:r>
              <a:rPr lang="en-US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BLANCHARd</a:t>
            </a: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(1960)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D62C154-809B-8D2D-6030-A5D1DC3B92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42928" y="1422775"/>
            <a:ext cx="1933575" cy="2857500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9329C3B9-4E4F-D46B-D183-9EF8442A7A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7663" y="1422775"/>
            <a:ext cx="1933575" cy="28575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530BF46-4004-4E2F-A2F2-AD5CE97714F0}"/>
              </a:ext>
            </a:extLst>
          </p:cNvPr>
          <p:cNvSpPr txBox="1"/>
          <p:nvPr/>
        </p:nvSpPr>
        <p:spPr>
          <a:xfrm>
            <a:off x="9825317" y="5522258"/>
            <a:ext cx="180975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C066B2-7F29-7A43-475D-8435AF304640}"/>
              </a:ext>
            </a:extLst>
          </p:cNvPr>
          <p:cNvSpPr txBox="1"/>
          <p:nvPr/>
        </p:nvSpPr>
        <p:spPr>
          <a:xfrm>
            <a:off x="8991599" y="4338919"/>
            <a:ext cx="248490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 KEN BLANCHARD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03A8C4D-E480-27FD-FBDE-A488164D9161}"/>
              </a:ext>
            </a:extLst>
          </p:cNvPr>
          <p:cNvSpPr txBox="1"/>
          <p:nvPr/>
        </p:nvSpPr>
        <p:spPr>
          <a:xfrm>
            <a:off x="242048" y="4240306"/>
            <a:ext cx="30765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DR PAUL HERSEY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511AD3-869C-C89B-55D9-66A895E1DCE7}"/>
              </a:ext>
            </a:extLst>
          </p:cNvPr>
          <p:cNvSpPr txBox="1"/>
          <p:nvPr/>
        </p:nvSpPr>
        <p:spPr>
          <a:xfrm>
            <a:off x="4062113" y="1422775"/>
            <a:ext cx="399993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highlight>
                  <a:srgbClr val="0000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SITUATIONAL LEDERSHIP THEORY </a:t>
            </a:r>
          </a:p>
        </p:txBody>
      </p:sp>
      <p:graphicFrame>
        <p:nvGraphicFramePr>
          <p:cNvPr id="16" name="TextBox 2">
            <a:extLst>
              <a:ext uri="{FF2B5EF4-FFF2-40B4-BE49-F238E27FC236}">
                <a16:creationId xmlns:a16="http://schemas.microsoft.com/office/drawing/2014/main" id="{74B4A598-C5DB-0BAD-B6D2-F14B1BE52BD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52794012"/>
              </p:ext>
            </p:extLst>
          </p:nvPr>
        </p:nvGraphicFramePr>
        <p:xfrm>
          <a:off x="3101843" y="2630759"/>
          <a:ext cx="5886528" cy="3416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975677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89000"/>
              </a:schemeClr>
            </a:gs>
            <a:gs pos="23000">
              <a:srgbClr val="071045"/>
            </a:gs>
            <a:gs pos="100000">
              <a:schemeClr val="accent5">
                <a:lumMod val="75000"/>
              </a:schemeClr>
            </a:gs>
            <a:gs pos="97000">
              <a:schemeClr val="accent5">
                <a:lumMod val="7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28BE4-6C58-B494-945F-39ABFA451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-342790"/>
            <a:ext cx="9905998" cy="1478570"/>
          </a:xfrm>
        </p:spPr>
        <p:txBody>
          <a:bodyPr/>
          <a:lstStyle/>
          <a:p>
            <a:pPr algn="ctr"/>
            <a:r>
              <a:rPr lang="en-US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SITUATIoNAL</a:t>
            </a:r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 AND LEADERSHIP THEORY </a:t>
            </a:r>
          </a:p>
        </p:txBody>
      </p:sp>
      <p:pic>
        <p:nvPicPr>
          <p:cNvPr id="9" name="Picture 9">
            <a:extLst>
              <a:ext uri="{FF2B5EF4-FFF2-40B4-BE49-F238E27FC236}">
                <a16:creationId xmlns:a16="http://schemas.microsoft.com/office/drawing/2014/main" id="{B0D6DE84-DEDE-3017-ED0D-B72FF1544D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63000"/>
                    </a14:imgEffect>
                    <a14:imgEffect>
                      <a14:colorTemperature colorTemp="9044"/>
                    </a14:imgEffect>
                    <a14:imgEffect>
                      <a14:saturation sat="161000"/>
                    </a14:imgEffect>
                    <a14:imgEffect>
                      <a14:brightnessContrast bright="8000" contrast="-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617073" y="788005"/>
            <a:ext cx="4957854" cy="5921139"/>
          </a:xfrm>
          <a:ln>
            <a:solidFill>
              <a:schemeClr val="bg1"/>
            </a:solidFill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937F1DB-4FDF-09BC-6086-2796FCCE4338}"/>
              </a:ext>
            </a:extLst>
          </p:cNvPr>
          <p:cNvSpPr txBox="1"/>
          <p:nvPr/>
        </p:nvSpPr>
        <p:spPr>
          <a:xfrm>
            <a:off x="1143001" y="1620982"/>
            <a:ext cx="17595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D1 both unable and either unwilling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7B566E-1365-C28E-3680-E1CBEB33E73A}"/>
              </a:ext>
            </a:extLst>
          </p:cNvPr>
          <p:cNvSpPr txBox="1"/>
          <p:nvPr/>
        </p:nvSpPr>
        <p:spPr>
          <a:xfrm>
            <a:off x="1143001" y="3103418"/>
            <a:ext cx="17248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D2 unable but willing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DB56D2-556E-332E-24FD-DA79ED3D8049}"/>
              </a:ext>
            </a:extLst>
          </p:cNvPr>
          <p:cNvSpPr txBox="1"/>
          <p:nvPr/>
        </p:nvSpPr>
        <p:spPr>
          <a:xfrm>
            <a:off x="8950036" y="1436316"/>
            <a:ext cx="2098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D3 able but willing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586747-071A-A9D7-87D9-A8BD2C72C92C}"/>
              </a:ext>
            </a:extLst>
          </p:cNvPr>
          <p:cNvSpPr txBox="1"/>
          <p:nvPr/>
        </p:nvSpPr>
        <p:spPr>
          <a:xfrm>
            <a:off x="8950036" y="3102243"/>
            <a:ext cx="18565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D4 people both able and willing</a:t>
            </a:r>
          </a:p>
        </p:txBody>
      </p:sp>
    </p:spTree>
    <p:extLst>
      <p:ext uri="{BB962C8B-B14F-4D97-AF65-F5344CB8AC3E}">
        <p14:creationId xmlns:p14="http://schemas.microsoft.com/office/powerpoint/2010/main" val="23942486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0000">
              <a:srgbClr val="001245"/>
            </a:gs>
            <a:gs pos="0">
              <a:schemeClr val="accent5">
                <a:lumMod val="89000"/>
              </a:schemeClr>
            </a:gs>
            <a:gs pos="11000">
              <a:schemeClr val="accent5">
                <a:lumMod val="75000"/>
              </a:schemeClr>
            </a:gs>
            <a:gs pos="17000">
              <a:schemeClr val="accent5">
                <a:lumMod val="7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51FBA-6C09-024D-F296-DFADAB5CF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8659" y="450814"/>
            <a:ext cx="10006758" cy="773247"/>
          </a:xfrm>
        </p:spPr>
        <p:txBody>
          <a:bodyPr>
            <a:normAutofit/>
          </a:bodyPr>
          <a:lstStyle/>
          <a:p>
            <a:pPr algn="ctr"/>
            <a:r>
              <a:rPr lang="en-US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Leadership Style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31CA3-3B2C-9212-A3B1-46F1C814A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0064" y="2235720"/>
            <a:ext cx="8503948" cy="41714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b="1" dirty="0">
                <a:solidFill>
                  <a:schemeClr val="bg1"/>
                </a:solidFill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S1 TELLING-</a:t>
            </a:r>
            <a:r>
              <a:rPr lang="en-US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 it's characterized by one-way - </a:t>
            </a:r>
            <a:r>
              <a:rPr lang="en-US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provides the what, how, why, when and where to do the task</a:t>
            </a:r>
          </a:p>
          <a:p>
            <a:pPr algn="just"/>
            <a:endParaRPr lang="en-US" dirty="0">
              <a:highlight>
                <a:srgbClr val="01457A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US" dirty="0">
              <a:highlight>
                <a:srgbClr val="01457A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b="1" dirty="0">
                <a:solidFill>
                  <a:schemeClr val="bg1"/>
                </a:solidFill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S2.   SELLING - </a:t>
            </a:r>
            <a:r>
              <a:rPr lang="en-US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using two-way communication and providing the social emotional support</a:t>
            </a:r>
          </a:p>
        </p:txBody>
      </p:sp>
    </p:spTree>
    <p:extLst>
      <p:ext uri="{BB962C8B-B14F-4D97-AF65-F5344CB8AC3E}">
        <p14:creationId xmlns:p14="http://schemas.microsoft.com/office/powerpoint/2010/main" val="28551814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1457A"/>
            </a:gs>
            <a:gs pos="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74428-F0C1-0736-67A4-E825647B6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342830" y="695673"/>
            <a:ext cx="9780048" cy="773248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C2469-93BC-D781-33CF-E900FFE1CB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5433" y="1727103"/>
            <a:ext cx="7741134" cy="40795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>
              <a:lnSpc>
                <a:spcPct val="160000"/>
              </a:lnSpc>
            </a:pPr>
            <a:r>
              <a:rPr lang="en-US" sz="2800" b="1" dirty="0">
                <a:solidFill>
                  <a:schemeClr val="bg1"/>
                </a:solidFill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S3: PARTICIPATING -</a:t>
            </a:r>
            <a:r>
              <a:rPr lang="en-US" sz="2800" dirty="0">
                <a:solidFill>
                  <a:schemeClr val="bg1"/>
                </a:solidFill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leader is providing less task behaviors </a:t>
            </a:r>
          </a:p>
          <a:p>
            <a:pPr algn="just">
              <a:lnSpc>
                <a:spcPct val="160000"/>
              </a:lnSpc>
            </a:pPr>
            <a:r>
              <a:rPr lang="en-US" sz="2800" b="1" dirty="0">
                <a:solidFill>
                  <a:schemeClr val="bg1"/>
                </a:solidFill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S4: DELEGATING - </a:t>
            </a:r>
            <a:r>
              <a:rPr lang="en-US" sz="2800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individual is still involved in decisions</a:t>
            </a:r>
          </a:p>
        </p:txBody>
      </p:sp>
    </p:spTree>
    <p:extLst>
      <p:ext uri="{BB962C8B-B14F-4D97-AF65-F5344CB8AC3E}">
        <p14:creationId xmlns:p14="http://schemas.microsoft.com/office/powerpoint/2010/main" val="26677962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3000">
              <a:srgbClr val="030303"/>
            </a:gs>
            <a:gs pos="0">
              <a:srgbClr val="01457A"/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98A8C-0413-0E14-DA56-53E2C57AD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1" y="217336"/>
            <a:ext cx="9906000" cy="1477961"/>
          </a:xfrm>
        </p:spPr>
        <p:txBody>
          <a:bodyPr>
            <a:normAutofit/>
          </a:bodyPr>
          <a:lstStyle/>
          <a:p>
            <a:pPr algn="ctr"/>
            <a:r>
              <a:rPr lang="en-US" sz="5400" b="1" u="sng" dirty="0">
                <a:latin typeface="Arial" panose="020B0604020202020204" pitchFamily="34" charset="0"/>
                <a:cs typeface="Arial" panose="020B0604020202020204" pitchFamily="34" charset="0"/>
              </a:rPr>
              <a:t>Thomas – Kilmann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0F64F4-8DA4-8F6A-B47D-351A33C238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2994" y="2405282"/>
            <a:ext cx="11197946" cy="2757421"/>
          </a:xfrm>
        </p:spPr>
        <p:txBody>
          <a:bodyPr>
            <a:normAutofit fontScale="85000" lnSpcReduction="10000"/>
          </a:bodyPr>
          <a:lstStyle/>
          <a:p>
            <a:pPr marL="342900" indent="-342900">
              <a:buFont typeface="Wingdings" pitchFamily="2" charset="2"/>
              <a:buChar char="§"/>
            </a:pPr>
            <a:endParaRPr lang="en-US" dirty="0"/>
          </a:p>
          <a:p>
            <a:pPr marL="342900" indent="-342900">
              <a:buFont typeface="Wingdings" pitchFamily="2" charset="2"/>
              <a:buChar char="§"/>
            </a:pPr>
            <a:endParaRPr lang="en-US" dirty="0"/>
          </a:p>
          <a:p>
            <a:pPr marL="342900" indent="-342900">
              <a:buFont typeface="Wingdings" pitchFamily="2" charset="2"/>
              <a:buChar char="§"/>
            </a:pPr>
            <a:endParaRPr lang="en-US" dirty="0"/>
          </a:p>
          <a:p>
            <a:pPr marL="342900" indent="-342900" algn="just">
              <a:buFont typeface="Wingdings" pitchFamily="2" charset="2"/>
              <a:buChar char="§"/>
            </a:pPr>
            <a:r>
              <a:rPr lang="en-GB" sz="2600" b="1" dirty="0"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Dr. Kenneth W. Thomas and Dr. Ralph H. Kilmann two researchers </a:t>
            </a:r>
            <a:endParaRPr lang="en-US" sz="2600" dirty="0">
              <a:highlight>
                <a:srgbClr val="0000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itchFamily="2" charset="2"/>
              <a:buChar char="§"/>
            </a:pPr>
            <a:r>
              <a:rPr lang="en-US" sz="2600" b="1" dirty="0"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theory was Developed in 1970</a:t>
            </a:r>
          </a:p>
          <a:p>
            <a:pPr marL="342900" indent="-342900" algn="just">
              <a:buFont typeface="Wingdings" pitchFamily="2" charset="2"/>
              <a:buChar char="§"/>
            </a:pPr>
            <a:r>
              <a:rPr lang="en-US" sz="2600" b="1" dirty="0">
                <a:solidFill>
                  <a:srgbClr val="FFFF00"/>
                </a:solidFill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Known as tki®</a:t>
            </a:r>
          </a:p>
          <a:p>
            <a:pPr marL="342900" indent="-342900" algn="just">
              <a:buFont typeface="Wingdings" pitchFamily="2" charset="2"/>
              <a:buChar char="§"/>
            </a:pPr>
            <a:r>
              <a:rPr lang="en-US" sz="2600" b="1" dirty="0">
                <a:highlight>
                  <a:srgbClr val="0000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 5-category scheme </a:t>
            </a:r>
          </a:p>
          <a:p>
            <a:pPr marL="342900" indent="-342900">
              <a:buFont typeface="Wingdings" pitchFamily="2" charset="2"/>
              <a:buChar char="§"/>
            </a:pPr>
            <a:endParaRPr lang="en-US" dirty="0"/>
          </a:p>
          <a:p>
            <a:pPr marL="342900" indent="-342900" algn="ctr">
              <a:buFont typeface="Wingdings" pitchFamily="2" charset="2"/>
              <a:buChar char="§"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2D7EDB-C765-FE6C-08BD-13D4C2D324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2024991" y="4890052"/>
            <a:ext cx="1222514" cy="781876"/>
          </a:xfrm>
        </p:spPr>
        <p:txBody>
          <a:bodyPr/>
          <a:lstStyle/>
          <a:p>
            <a:pPr marL="0" indent="0">
              <a:buNone/>
            </a:pP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0D9B4F-B11B-FD6C-1797-C504FE4B66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-2519496" y="2445512"/>
            <a:ext cx="989010" cy="709987"/>
          </a:xfrm>
        </p:spPr>
        <p:txBody>
          <a:bodyPr>
            <a:normAutofit fontScale="85000" lnSpcReduction="10000"/>
          </a:bodyPr>
          <a:lstStyle/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7F82A8-EBFB-3474-13A4-D0C4796ED80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-1365903" y="3429000"/>
            <a:ext cx="776975" cy="709987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553CF7-2309-14BC-252D-7BA0BBEF7377}"/>
              </a:ext>
            </a:extLst>
          </p:cNvPr>
          <p:cNvSpPr txBox="1"/>
          <p:nvPr/>
        </p:nvSpPr>
        <p:spPr>
          <a:xfrm>
            <a:off x="2979071" y="1668120"/>
            <a:ext cx="62306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solidFill>
                  <a:srgbClr val="C00000"/>
                </a:solidFill>
                <a:highlight>
                  <a:srgbClr val="000000"/>
                </a:highlight>
              </a:rPr>
              <a:t>THE CONFLICT SOLVING SHCEME</a:t>
            </a: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08D40A5C-FE26-EDFE-BF78-E7C08432CE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6957" y="3461302"/>
            <a:ext cx="5855368" cy="2857500"/>
          </a:xfrm>
          <a:prstGeom prst="rect">
            <a:avLst/>
          </a:prstGeom>
          <a:noFill/>
          <a:effectLst>
            <a:outerShdw blurRad="50800" dist="38100" dir="8100000" algn="tr" rotWithShape="0">
              <a:schemeClr val="bg1">
                <a:alpha val="39964"/>
              </a:schemeClr>
            </a:outerShdw>
            <a:softEdge rad="77036"/>
          </a:effectLst>
          <a:scene3d>
            <a:camera prst="orthographicFront"/>
            <a:lightRig rig="twoPt" dir="t"/>
          </a:scene3d>
          <a:sp3d prstMaterial="metal"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1C5C88C-CF83-DC64-AF03-B6F915C00663}"/>
              </a:ext>
            </a:extLst>
          </p:cNvPr>
          <p:cNvSpPr txBox="1"/>
          <p:nvPr/>
        </p:nvSpPr>
        <p:spPr>
          <a:xfrm>
            <a:off x="5839326" y="6271332"/>
            <a:ext cx="63526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Photo: Mortal Combat 3 Ultimate (1995) ‘www.gamefabrique.com’</a:t>
            </a:r>
          </a:p>
        </p:txBody>
      </p:sp>
    </p:spTree>
    <p:extLst>
      <p:ext uri="{BB962C8B-B14F-4D97-AF65-F5344CB8AC3E}">
        <p14:creationId xmlns:p14="http://schemas.microsoft.com/office/powerpoint/2010/main" val="1938213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89000"/>
              </a:schemeClr>
            </a:gs>
            <a:gs pos="23000">
              <a:schemeClr val="accent5">
                <a:lumMod val="89000"/>
              </a:schemeClr>
            </a:gs>
            <a:gs pos="10000">
              <a:schemeClr val="accent5">
                <a:lumMod val="75000"/>
              </a:schemeClr>
            </a:gs>
            <a:gs pos="100000">
              <a:schemeClr val="bg2">
                <a:lumMod val="75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6D787-1EF5-CE17-5674-A75D07011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0" y="-272616"/>
            <a:ext cx="9906000" cy="1477961"/>
          </a:xfrm>
        </p:spPr>
        <p:txBody>
          <a:bodyPr>
            <a:normAutofit/>
          </a:bodyPr>
          <a:lstStyle/>
          <a:p>
            <a:pPr algn="ctr"/>
            <a:r>
              <a:rPr lang="en-US" sz="4800" b="1" u="sng" dirty="0">
                <a:latin typeface="Arial" panose="020B0604020202020204" pitchFamily="34" charset="0"/>
                <a:cs typeface="Arial" panose="020B0604020202020204" pitchFamily="34" charset="0"/>
              </a:rPr>
              <a:t>Insights of tki®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68975-2BA6-15AA-BA61-CE6C7EC187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3492CA-1E82-FAB4-F10D-2CAFF1297F9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66FC6B-B308-B98A-A013-71D88A172A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BB1BB-BB17-32D7-EA88-8EECE5292D7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50" name="Picture 2" descr="Conflict Resolution (Thomas-Kilmann Model) | Quality Gurus">
            <a:extLst>
              <a:ext uri="{FF2B5EF4-FFF2-40B4-BE49-F238E27FC236}">
                <a16:creationId xmlns:a16="http://schemas.microsoft.com/office/drawing/2014/main" id="{5285CFCC-FB0A-FECA-1995-899D6D4D30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7566"/>
                    </a14:imgEffect>
                    <a14:imgEffect>
                      <a14:saturation sat="98000"/>
                    </a14:imgEffect>
                    <a14:imgEffect>
                      <a14:brightnessContrast bright="3000" contrast="-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942109"/>
            <a:ext cx="11277599" cy="5714341"/>
          </a:xfrm>
          <a:prstGeom prst="rect">
            <a:avLst/>
          </a:prstGeom>
          <a:gradFill>
            <a:gsLst>
              <a:gs pos="0">
                <a:schemeClr val="accent5">
                  <a:lumMod val="89000"/>
                </a:schemeClr>
              </a:gs>
              <a:gs pos="0">
                <a:schemeClr val="bg2">
                  <a:lumMod val="59000"/>
                </a:schemeClr>
              </a:gs>
              <a:gs pos="100000">
                <a:schemeClr val="accent5">
                  <a:lumMod val="75000"/>
                </a:schemeClr>
              </a:gs>
            </a:gsLst>
            <a:path path="circle">
              <a:fillToRect l="50000" t="50000" r="50000" b="50000"/>
            </a:path>
          </a:gradFill>
          <a:effectLst>
            <a:innerShdw blurRad="63500" dist="50800" dir="13500000">
              <a:schemeClr val="bg1"/>
            </a:innerShdw>
          </a:effectLst>
        </p:spPr>
      </p:pic>
    </p:spTree>
    <p:extLst>
      <p:ext uri="{BB962C8B-B14F-4D97-AF65-F5344CB8AC3E}">
        <p14:creationId xmlns:p14="http://schemas.microsoft.com/office/powerpoint/2010/main" val="526854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7400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66A92-967D-0166-EB8F-D655F171F4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576" y="-263303"/>
            <a:ext cx="9906000" cy="1477961"/>
          </a:xfrm>
        </p:spPr>
        <p:txBody>
          <a:bodyPr>
            <a:normAutofit/>
          </a:bodyPr>
          <a:lstStyle/>
          <a:p>
            <a:pPr algn="ctr"/>
            <a:r>
              <a:rPr lang="en-US" sz="4400" b="1" u="sng" dirty="0">
                <a:latin typeface="Arial" panose="020B0604020202020204" pitchFamily="34" charset="0"/>
                <a:cs typeface="Arial" panose="020B0604020202020204" pitchFamily="34" charset="0"/>
              </a:rPr>
              <a:t>Effective team development</a:t>
            </a:r>
            <a:r>
              <a:rPr lang="en-US" sz="3200" u="sng" dirty="0"/>
              <a:t>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B19C81-FD1D-E991-6EE2-902D0AF380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71108" y="175758"/>
            <a:ext cx="4649783" cy="1673762"/>
          </a:xfrm>
        </p:spPr>
        <p:txBody>
          <a:bodyPr>
            <a:no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  <a:highlight>
                  <a:srgbClr val="C0C0C0"/>
                </a:highlight>
              </a:rPr>
              <a:t>Building a successful team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3388E1-FC2E-06DF-1685-4C4799097B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4132956" y="4239931"/>
            <a:ext cx="3939209" cy="103028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D261A2-5EEC-827A-02B0-95F50FDBB8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207577" y="5270215"/>
            <a:ext cx="9905999" cy="2699455"/>
          </a:xfrm>
        </p:spPr>
        <p:txBody>
          <a:bodyPr>
            <a:normAutofit fontScale="25000" lnSpcReduction="20000"/>
          </a:bodyPr>
          <a:lstStyle/>
          <a:p>
            <a:pPr marL="342900" indent="-342900" algn="just">
              <a:lnSpc>
                <a:spcPct val="170000"/>
              </a:lnSpc>
              <a:buFont typeface="Wingdings" pitchFamily="2" charset="2"/>
              <a:buChar char="§"/>
            </a:pPr>
            <a:r>
              <a:rPr lang="en-GB" sz="7200" b="1" i="1" u="sng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Make a Plan </a:t>
            </a:r>
            <a:r>
              <a:rPr lang="en-GB" sz="6400" b="1" dirty="0">
                <a:solidFill>
                  <a:schemeClr val="accent2">
                    <a:lumMod val="40000"/>
                    <a:lumOff val="60000"/>
                  </a:schemeClr>
                </a:solidFill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(you need clear goals)</a:t>
            </a:r>
          </a:p>
          <a:p>
            <a:pPr marL="342900" indent="-342900" algn="just">
              <a:lnSpc>
                <a:spcPct val="170000"/>
              </a:lnSpc>
              <a:buFont typeface="Wingdings" pitchFamily="2" charset="2"/>
              <a:buChar char="§"/>
            </a:pPr>
            <a:r>
              <a:rPr lang="en-GB" sz="7200" b="1" i="1" u="sng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Rules of the road </a:t>
            </a:r>
            <a:r>
              <a:rPr lang="en-GB" sz="6400" b="1" dirty="0">
                <a:solidFill>
                  <a:schemeClr val="accent2">
                    <a:lumMod val="40000"/>
                    <a:lumOff val="60000"/>
                  </a:schemeClr>
                </a:solidFill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(set the values and behaviour so everybody know how to work together)</a:t>
            </a:r>
          </a:p>
          <a:p>
            <a:pPr marL="342900" indent="-342900" algn="just">
              <a:lnSpc>
                <a:spcPct val="170000"/>
              </a:lnSpc>
              <a:buFont typeface="Wingdings" pitchFamily="2" charset="2"/>
              <a:buChar char="§"/>
            </a:pPr>
            <a:r>
              <a:rPr lang="en-GB" sz="6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b="1" i="1" u="sng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Show respect </a:t>
            </a:r>
            <a:r>
              <a:rPr lang="en-GB" sz="6400" b="1" dirty="0">
                <a:solidFill>
                  <a:schemeClr val="accent2">
                    <a:lumMod val="40000"/>
                    <a:lumOff val="60000"/>
                  </a:schemeClr>
                </a:solidFill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(Your team needs to feel comfortable and respected otherwise they can feel unmotivated)</a:t>
            </a:r>
          </a:p>
          <a:p>
            <a:pPr marL="342900" indent="-342900" algn="just">
              <a:lnSpc>
                <a:spcPct val="170000"/>
              </a:lnSpc>
              <a:buFont typeface="Wingdings" pitchFamily="2" charset="2"/>
              <a:buChar char="§"/>
            </a:pPr>
            <a:r>
              <a:rPr lang="en-GB" sz="6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b="1" i="1" u="sng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IT’s about the team </a:t>
            </a:r>
            <a:r>
              <a:rPr lang="en-GB" sz="6400" b="1" dirty="0">
                <a:solidFill>
                  <a:schemeClr val="accent2">
                    <a:lumMod val="40000"/>
                    <a:lumOff val="60000"/>
                  </a:schemeClr>
                </a:solidFill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(a strong team happens when its members deliver their roles rightly)</a:t>
            </a:r>
          </a:p>
          <a:p>
            <a:pPr marL="342900" indent="-342900" algn="just">
              <a:lnSpc>
                <a:spcPct val="170000"/>
              </a:lnSpc>
              <a:buFont typeface="Wingdings" pitchFamily="2" charset="2"/>
              <a:buChar char="§"/>
            </a:pPr>
            <a:r>
              <a:rPr lang="en-GB" sz="7200" b="1" i="1" u="sng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Have conversations </a:t>
            </a:r>
            <a:r>
              <a:rPr lang="en-GB" sz="6400" b="1" dirty="0">
                <a:solidFill>
                  <a:schemeClr val="accent2">
                    <a:lumMod val="40000"/>
                    <a:lumOff val="60000"/>
                  </a:schemeClr>
                </a:solidFill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(effective communication with your team is crucial for the success of the company)</a:t>
            </a:r>
          </a:p>
          <a:p>
            <a:pPr marL="342900" indent="-342900">
              <a:buFont typeface="Wingdings" pitchFamily="2" charset="2"/>
              <a:buChar char="§"/>
            </a:pPr>
            <a:endParaRPr lang="en-GB" b="1" dirty="0">
              <a:highlight>
                <a:srgbClr val="008080"/>
              </a:highlight>
            </a:endParaRPr>
          </a:p>
          <a:p>
            <a:pPr marL="342900" indent="-342900">
              <a:buFont typeface="Wingdings" pitchFamily="2" charset="2"/>
              <a:buChar char="§"/>
            </a:pPr>
            <a:endParaRPr lang="en-GB" b="1" dirty="0"/>
          </a:p>
          <a:p>
            <a:pPr marL="342900" indent="-342900">
              <a:buFont typeface="Wingdings" pitchFamily="2" charset="2"/>
              <a:buChar char="§"/>
            </a:pPr>
            <a:endParaRPr lang="en-GB" b="1" dirty="0"/>
          </a:p>
          <a:p>
            <a:pPr marL="342900" indent="-342900">
              <a:buFont typeface="Wingdings" pitchFamily="2" charset="2"/>
              <a:buChar char="§"/>
            </a:pPr>
            <a:endParaRPr lang="en-GB" b="1" dirty="0"/>
          </a:p>
          <a:p>
            <a:br>
              <a:rPr lang="en-GB" dirty="0"/>
            </a:br>
            <a:endParaRPr lang="en-GB" dirty="0"/>
          </a:p>
          <a:p>
            <a:pPr marL="342900" indent="-342900" algn="just">
              <a:buFont typeface="Wingdings" pitchFamily="2" charset="2"/>
              <a:buChar char="§"/>
            </a:pP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207369-24B4-F8A2-1CBB-5D45DFE09B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-4314807" y="2398716"/>
            <a:ext cx="3939209" cy="1030284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B5CF4A-0B08-C141-95EC-464C32B2FBC6}"/>
              </a:ext>
            </a:extLst>
          </p:cNvPr>
          <p:cNvSpPr txBox="1"/>
          <p:nvPr/>
        </p:nvSpPr>
        <p:spPr>
          <a:xfrm>
            <a:off x="2310304" y="2026971"/>
            <a:ext cx="75713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solidFill>
                  <a:schemeClr val="tx1">
                    <a:lumMod val="95000"/>
                  </a:schemeClr>
                </a:solidFill>
                <a:highlight>
                  <a:srgbClr val="000000"/>
                </a:highlight>
              </a:rPr>
              <a:t>AS </a:t>
            </a:r>
            <a:r>
              <a:rPr lang="en-US" sz="2800" b="1" u="sng" dirty="0">
                <a:solidFill>
                  <a:srgbClr val="FF0000"/>
                </a:solidFill>
                <a:highlight>
                  <a:srgbClr val="000000"/>
                </a:highlight>
              </a:rPr>
              <a:t>THE LEADER </a:t>
            </a:r>
            <a:r>
              <a:rPr lang="en-US" sz="2800" dirty="0">
                <a:solidFill>
                  <a:schemeClr val="tx1">
                    <a:lumMod val="95000"/>
                  </a:schemeClr>
                </a:solidFill>
                <a:highlight>
                  <a:srgbClr val="000000"/>
                </a:highlight>
              </a:rPr>
              <a:t>OF YOUR TEAM YOU WILL NEED: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C61A7A-B591-AF1D-67C3-3CF5A7CBFADB}"/>
              </a:ext>
            </a:extLst>
          </p:cNvPr>
          <p:cNvSpPr txBox="1"/>
          <p:nvPr/>
        </p:nvSpPr>
        <p:spPr>
          <a:xfrm>
            <a:off x="8174183" y="6466053"/>
            <a:ext cx="32696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highlight>
                  <a:srgbClr val="000000"/>
                </a:highlight>
              </a:rPr>
              <a:t>Source: Bryant, A (2021) ‘New York Times’</a:t>
            </a:r>
          </a:p>
        </p:txBody>
      </p:sp>
    </p:spTree>
    <p:extLst>
      <p:ext uri="{BB962C8B-B14F-4D97-AF65-F5344CB8AC3E}">
        <p14:creationId xmlns:p14="http://schemas.microsoft.com/office/powerpoint/2010/main" val="110464694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AF1F4-ED9E-4E22-D8FA-92E713E96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u="sng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b="1" u="sng" dirty="0">
              <a:highlight>
                <a:srgbClr val="01457A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5B4B34-6DF3-C672-FFEE-510D542D67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4358241" y="2456997"/>
            <a:ext cx="4040190" cy="82391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49A53C-C68B-4B0E-C330-065E8373B0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3003" y="7365929"/>
            <a:ext cx="236816" cy="251789"/>
          </a:xfrm>
        </p:spPr>
        <p:txBody>
          <a:bodyPr>
            <a:normAutofit fontScale="40000" lnSpcReduction="20000"/>
          </a:bodyPr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3FD1536-AC16-EDEA-3CA4-6659EF7CA3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0437818" y="-1275593"/>
            <a:ext cx="609593" cy="82391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F5E1C27-9091-08E7-DB1B-AA494A892C8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0505661" y="7326172"/>
            <a:ext cx="838201" cy="823912"/>
          </a:xfrm>
        </p:spPr>
        <p:txBody>
          <a:bodyPr>
            <a:normAutofit fontScale="40000" lnSpcReduction="20000"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AD50D8-638D-16C3-C1C3-D4619476524C}"/>
              </a:ext>
            </a:extLst>
          </p:cNvPr>
          <p:cNvSpPr txBox="1"/>
          <p:nvPr/>
        </p:nvSpPr>
        <p:spPr>
          <a:xfrm>
            <a:off x="1259819" y="2087331"/>
            <a:ext cx="978759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dirty="0">
                <a:highlight>
                  <a:srgbClr val="01457A"/>
                </a:highlight>
              </a:rPr>
              <a:t>The </a:t>
            </a:r>
            <a:r>
              <a:rPr lang="en-US" sz="3200" b="1" u="sng" dirty="0">
                <a:highlight>
                  <a:srgbClr val="01457A"/>
                </a:highlight>
              </a:rPr>
              <a:t>purpose</a:t>
            </a:r>
            <a:r>
              <a:rPr lang="en-US" sz="3200" dirty="0">
                <a:highlight>
                  <a:srgbClr val="01457A"/>
                </a:highlight>
              </a:rPr>
              <a:t> of this presentation was to show you, useful theories and their application on the worksite. </a:t>
            </a:r>
            <a:r>
              <a:rPr lang="en-US" sz="3200" b="1" u="sng" dirty="0">
                <a:highlight>
                  <a:srgbClr val="01457A"/>
                </a:highlight>
              </a:rPr>
              <a:t>Effective team working</a:t>
            </a:r>
            <a:r>
              <a:rPr lang="en-US" sz="3200" dirty="0">
                <a:highlight>
                  <a:srgbClr val="01457A"/>
                </a:highlight>
              </a:rPr>
              <a:t> is critical for a company to succeed, and we wanted to bring the theories and instruments that are relevant for a company and </a:t>
            </a:r>
            <a:r>
              <a:rPr lang="en-US" sz="3200" u="sng" dirty="0">
                <a:solidFill>
                  <a:schemeClr val="accent6">
                    <a:lumMod val="60000"/>
                    <a:lumOff val="40000"/>
                  </a:schemeClr>
                </a:solidFill>
                <a:highlight>
                  <a:srgbClr val="01457A"/>
                </a:highlight>
              </a:rPr>
              <a:t>team leaders </a:t>
            </a:r>
            <a:r>
              <a:rPr lang="en-US" sz="3200" dirty="0">
                <a:highlight>
                  <a:srgbClr val="01457A"/>
                </a:highlight>
              </a:rPr>
              <a:t>to work on with their teams with the aim to have a good team structure, to  minimize conflicts and an assertive response to sort them, to build a great environment in our workplace.</a:t>
            </a:r>
          </a:p>
        </p:txBody>
      </p:sp>
    </p:spTree>
    <p:extLst>
      <p:ext uri="{BB962C8B-B14F-4D97-AF65-F5344CB8AC3E}">
        <p14:creationId xmlns:p14="http://schemas.microsoft.com/office/powerpoint/2010/main" val="39997346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BFC1E-9768-B2EA-6CF5-43148E338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5397" y="2397970"/>
            <a:ext cx="9906000" cy="1477961"/>
          </a:xfrm>
        </p:spPr>
        <p:txBody>
          <a:bodyPr>
            <a:normAutofit/>
          </a:bodyPr>
          <a:lstStyle/>
          <a:p>
            <a:pPr algn="ctr"/>
            <a:r>
              <a:rPr lang="en-US" sz="4000" b="1" dirty="0">
                <a:highlight>
                  <a:srgbClr val="01457A"/>
                </a:highlight>
              </a:rPr>
              <a:t>THANK YOU FOR YOUR ATTENTION!!!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7D5A53-480E-575F-1A50-8B45CBF216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4798306" y="1986014"/>
            <a:ext cx="4649783" cy="82391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937982-DC20-2B92-FE45-34A5CFBE73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5150902" y="3646835"/>
            <a:ext cx="4878391" cy="2717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6BBF36-E742-F21D-6E77-32AE1541B8A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-5150902" y="2661441"/>
            <a:ext cx="4646602" cy="82391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7C144E-F6E4-255C-9778-60532D4075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-5379510" y="3875043"/>
            <a:ext cx="4875210" cy="2717801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5781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repeatCount="indefinite" fill="hold" grpId="0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2">
                <a:tint val="98000"/>
                <a:hueMod val="94000"/>
                <a:satMod val="148000"/>
                <a:lumMod val="150000"/>
              </a:schemeClr>
            </a:gs>
            <a:gs pos="0">
              <a:schemeClr val="bg2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7B79D-2106-5E48-C27F-A3C9A7A6DA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791" y="-126345"/>
            <a:ext cx="9906000" cy="1477961"/>
          </a:xfrm>
        </p:spPr>
        <p:txBody>
          <a:bodyPr>
            <a:normAutofit/>
          </a:bodyPr>
          <a:lstStyle/>
          <a:p>
            <a:pPr algn="ctr"/>
            <a:r>
              <a:rPr lang="en-US" sz="4400" b="1" u="sng" dirty="0"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References</a:t>
            </a:r>
            <a:endParaRPr lang="en-US" sz="1800" b="1" u="sng" dirty="0">
              <a:latin typeface="Arial" panose="020B0604020202020204" pitchFamily="34" charset="0"/>
              <a:ea typeface="Verdana" panose="020B060403050404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ACB6C2-4C5B-E76C-6E16-16E4EC7E4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6334" y="7972409"/>
            <a:ext cx="4649783" cy="82391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A98264-339D-6EAF-AF48-51E531AC9F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27726" y="7437420"/>
            <a:ext cx="4878391" cy="2717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606539-16BE-A163-7BCE-A33F7FBD46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62103" y="7234101"/>
            <a:ext cx="4646602" cy="82391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F26C11D-BBAE-2333-2C8E-BA3AAB8FAB8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305364" y="7025465"/>
            <a:ext cx="4875210" cy="2717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62BBA29-A9C9-CF85-CB31-4E704B1EF290}"/>
              </a:ext>
            </a:extLst>
          </p:cNvPr>
          <p:cNvSpPr txBox="1"/>
          <p:nvPr/>
        </p:nvSpPr>
        <p:spPr>
          <a:xfrm>
            <a:off x="456335" y="808734"/>
            <a:ext cx="10996912" cy="63401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buFont typeface="Wingdings" panose="05000000000000000000" pitchFamily="2" charset="2"/>
              <a:buChar char="§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just">
              <a:buFont typeface="Wingdings" pitchFamily="2" charset="2"/>
              <a:buChar char="q"/>
            </a:pP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Ascended Academy (2020) "Belbin's Team Roles\ Key Management Roles" available at: 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https://www.youtube.com/watch?v=Miiy2OYbap0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last accessed: (28/07/2022)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Bryant, A (2021)  ‘’How to build a successful team’’ available at: 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https://www.nytimes.com/guides/business/manage-a-successful-team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last accessed: (28/7/2022)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en-GB" sz="1400" b="1" dirty="0" err="1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Businessballs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(2022) ‘Tuckman: Forming, Storming, Norming, Performing model’ Available at: 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https://www.businessballs.com/team-management/tuckman-forming-storming-norming-performing-model/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(Accessed: 05/08/2022)</a:t>
            </a:r>
          </a:p>
          <a:p>
            <a:pPr marL="285750" indent="-285750" algn="just">
              <a:buFont typeface="Wingdings" pitchFamily="2" charset="2"/>
              <a:buChar char="q"/>
            </a:pP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Free </a:t>
            </a:r>
            <a:r>
              <a:rPr lang="en-GB" sz="1400" b="1" dirty="0" err="1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Peak.com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(2022) ‘’People connecting puzzle online flat vector illustration’’ Available at:  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https://www.freepik.com/free-vector/people-connecting-puzzle-online-flat-vector-illustration-employees-communicating-remotely-building-relationship-men-women-working-using-social-media-business-cooperation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(Accessed: 05/08/2022)</a:t>
            </a:r>
          </a:p>
          <a:p>
            <a:pPr marL="285750" indent="-285750" algn="just">
              <a:buFont typeface="Wingdings" pitchFamily="2" charset="2"/>
              <a:buChar char="q"/>
            </a:pP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Griffith, B. Dunham, E. (2016</a:t>
            </a:r>
            <a:r>
              <a:rPr lang="en-GB" sz="1400" b="1" i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) Working in teams: Moving from high potential to high performance.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SAGE Publications, Incorporated. Los Angeles. [California]</a:t>
            </a:r>
          </a:p>
          <a:p>
            <a:pPr marL="285750" indent="-285750" algn="just">
              <a:buFont typeface="Wingdings" pitchFamily="2" charset="2"/>
              <a:buChar char="q"/>
            </a:pPr>
            <a:r>
              <a:rPr lang="en-GB" sz="1400" b="1" dirty="0" err="1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IndeedEditorialTeam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(2021) ‘’7 organizational Management Styles and their Importance’’ available at: 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https://www.indeed.com/career-advice/career-development/organizational-management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last accessed: (22/7/2022)</a:t>
            </a:r>
          </a:p>
          <a:p>
            <a:pPr marL="342900" indent="-342900" algn="just">
              <a:buFont typeface="Wingdings" pitchFamily="2" charset="2"/>
              <a:buChar char="q"/>
            </a:pPr>
            <a:r>
              <a:rPr lang="en-GB" sz="1400" b="1" dirty="0" err="1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MindToools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(2022) </a:t>
            </a:r>
            <a:r>
              <a:rPr lang="en-GB" sz="1400" b="1" i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Forming, Storming, Norming, and Performing. 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https://www.mindtools.com/pages/article/newLDR_86.htm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(Accessed: 05/08/2022)</a:t>
            </a:r>
          </a:p>
          <a:p>
            <a:pPr marL="285750" indent="-285750" algn="just">
              <a:buFont typeface="Wingdings" pitchFamily="2" charset="2"/>
              <a:buChar char="q"/>
            </a:pPr>
            <a:r>
              <a:rPr lang="en-GB" sz="1400" b="1" dirty="0" err="1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SlideModel.com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(2022) ‘’</a:t>
            </a:r>
            <a:r>
              <a:rPr lang="en-GB" sz="1400" b="1" i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Download Free Horizontal Checklist Slide Template’’ 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https://slidemodel.com/free-powerpoint-templates/free-horizontal-checklist-slide-template/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(Accessed: 05/08/2022)</a:t>
            </a:r>
          </a:p>
          <a:p>
            <a:pPr marL="285750" indent="-285750" algn="just">
              <a:buFont typeface="Wingdings" pitchFamily="2" charset="2"/>
              <a:buChar char="q"/>
            </a:pP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Teambuilding Company (2022) </a:t>
            </a:r>
            <a:r>
              <a:rPr lang="en-GB" sz="1400" b="1" i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Forming – Storming – Norming – Performing. 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https://www.teambuilding.co.uk/theory/Forming-Storming-Norming-Performing.html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(Accessed: 05/08/2022)</a:t>
            </a:r>
          </a:p>
          <a:p>
            <a:pPr marL="285750" indent="-285750" algn="just">
              <a:buFont typeface="Wingdings" pitchFamily="2" charset="2"/>
              <a:buChar char="q"/>
            </a:pP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TP Human Capital (2013) "Belbin Team Roles Video Scribe" available at: 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https://www.youtube.com/watch?v=-efhOLVgEvM 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last accessed: 28/07/2022</a:t>
            </a:r>
          </a:p>
          <a:p>
            <a:pPr marL="285750" indent="-285750" algn="just">
              <a:buFont typeface="Wingdings" pitchFamily="2" charset="2"/>
              <a:buChar char="q"/>
            </a:pPr>
            <a:r>
              <a:rPr lang="en-GB" sz="1400" b="1" dirty="0" err="1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TechnologyCatalogue.com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(2020) ‘’How to build a technology plan? A practical guide for builders and practitioners’’ available at: 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https://www.technologycatalogue.com/blog/how-build-technology-plan-practical-guide-leaders-and-practitioners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last accessed: (21/7/2022)</a:t>
            </a:r>
          </a:p>
          <a:p>
            <a:pPr marL="285750" indent="-285750" algn="just">
              <a:buFont typeface="Wingdings" pitchFamily="2" charset="2"/>
              <a:buChar char="q"/>
            </a:pPr>
            <a:r>
              <a:rPr lang="en-GB" sz="1400" b="1" dirty="0" err="1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WaldenUniversity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(2017) ‘’ What’s Your Conflict Management Style?’’ available at: 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https://www.waldenu.edu/news-and-events/walden-news/2017/0530-whats-your-conflict-management-style</a:t>
            </a:r>
            <a:r>
              <a:rPr lang="en-GB" sz="1400" b="1" dirty="0">
                <a:highlight>
                  <a:srgbClr val="01457A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last accessed: (19/7/2022)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2568385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12586</TotalTime>
  <Words>1382</Words>
  <Application>Microsoft Macintosh PowerPoint</Application>
  <PresentationFormat>Widescreen</PresentationFormat>
  <Paragraphs>243</Paragraphs>
  <Slides>23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Tw Cen MT</vt:lpstr>
      <vt:lpstr>Verdana</vt:lpstr>
      <vt:lpstr>Wingdings</vt:lpstr>
      <vt:lpstr>Circuit</vt:lpstr>
      <vt:lpstr>Effective teamworking and communication BMSW4002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Raymond Meredith Belbin</vt:lpstr>
      <vt:lpstr>The team roles</vt:lpstr>
      <vt:lpstr>Implementer</vt:lpstr>
      <vt:lpstr>Team Worker</vt:lpstr>
      <vt:lpstr>Specialist</vt:lpstr>
      <vt:lpstr>Paul Hersey &amp; Ken BLANCHARd(1960)</vt:lpstr>
      <vt:lpstr>SITUATIoNAL AND LEADERSHIP THEORY </vt:lpstr>
      <vt:lpstr>Leadership Style </vt:lpstr>
      <vt:lpstr>PowerPoint Presentation</vt:lpstr>
      <vt:lpstr>Thomas – Kilmann </vt:lpstr>
      <vt:lpstr>Insights of tki® </vt:lpstr>
      <vt:lpstr>Effective team development </vt:lpstr>
      <vt:lpstr>Conclusion</vt:lpstr>
      <vt:lpstr>THANK YOU FOR YOUR ATTENTION!!!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teamworking and communication BMSW4002</dc:title>
  <dc:creator>Fabio Jacuzzi (2124362)</dc:creator>
  <cp:lastModifiedBy>Fabio Jacuzzi (2124362)</cp:lastModifiedBy>
  <cp:revision>29</cp:revision>
  <dcterms:created xsi:type="dcterms:W3CDTF">2022-07-26T10:52:11Z</dcterms:created>
  <dcterms:modified xsi:type="dcterms:W3CDTF">2022-08-16T08:08:26Z</dcterms:modified>
</cp:coreProperties>
</file>