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Lst>
  <p:sldSz cy="6858000" cx="12192000"/>
  <p:notesSz cx="6858000" cy="12192000"/>
  <p:embeddedFontLst>
    <p:embeddedFont>
      <p:font typeface="Nunito"/>
      <p:regular r:id="rId13"/>
      <p:bold r:id="rId14"/>
      <p:italic r:id="rId15"/>
      <p:boldItalic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7" roundtripDataSignature="AMtx7mhO0epFe4ZHVPpv58o8HO69XgMKX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font" Target="fonts/Nunito-regular.fntdata"/><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Nunito-italic.fntdata"/><Relationship Id="rId14" Type="http://schemas.openxmlformats.org/officeDocument/2006/relationships/font" Target="fonts/Nunito-bold.fntdata"/><Relationship Id="rId17" Type="http://customschemas.google.com/relationships/presentationmetadata" Target="metadata"/><Relationship Id="rId16" Type="http://schemas.openxmlformats.org/officeDocument/2006/relationships/font" Target="fonts/Nunito-bold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1143225" y="914400"/>
            <a:ext cx="4572225" cy="4572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5791200"/>
            <a:ext cx="5486400" cy="54864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 name="Shape 51"/>
        <p:cNvGrpSpPr/>
        <p:nvPr/>
      </p:nvGrpSpPr>
      <p:grpSpPr>
        <a:xfrm>
          <a:off x="0" y="0"/>
          <a:ext cx="0" cy="0"/>
          <a:chOff x="0" y="0"/>
          <a:chExt cx="0" cy="0"/>
        </a:xfrm>
      </p:grpSpPr>
      <p:sp>
        <p:nvSpPr>
          <p:cNvPr id="52" name="Google Shape;52;h37ac3b0dba8d0ce3_0_1139:notes"/>
          <p:cNvSpPr/>
          <p:nvPr>
            <p:ph idx="2" type="sldImg"/>
          </p:nvPr>
        </p:nvSpPr>
        <p:spPr>
          <a:xfrm>
            <a:off x="1143225" y="914400"/>
            <a:ext cx="4572300" cy="4572000"/>
          </a:xfrm>
          <a:custGeom>
            <a:rect b="b" l="l" r="r" t="t"/>
            <a:pathLst>
              <a:path extrusionOk="0" h="120000" w="120000">
                <a:moveTo>
                  <a:pt x="0" y="0"/>
                </a:moveTo>
                <a:lnTo>
                  <a:pt x="120000" y="0"/>
                </a:lnTo>
                <a:lnTo>
                  <a:pt x="120000" y="120000"/>
                </a:lnTo>
                <a:lnTo>
                  <a:pt x="0" y="120000"/>
                </a:lnTo>
                <a:close/>
              </a:path>
            </a:pathLst>
          </a:custGeom>
        </p:spPr>
      </p:sp>
      <p:sp>
        <p:nvSpPr>
          <p:cNvPr id="53" name="Google Shape;53;h37ac3b0dba8d0ce3_0_1139:notes"/>
          <p:cNvSpPr txBox="1"/>
          <p:nvPr>
            <p:ph idx="1" type="body"/>
          </p:nvPr>
        </p:nvSpPr>
        <p:spPr>
          <a:xfrm>
            <a:off x="685800" y="5791200"/>
            <a:ext cx="5486400" cy="548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 name="Shape 60"/>
        <p:cNvGrpSpPr/>
        <p:nvPr/>
      </p:nvGrpSpPr>
      <p:grpSpPr>
        <a:xfrm>
          <a:off x="0" y="0"/>
          <a:ext cx="0" cy="0"/>
          <a:chOff x="0" y="0"/>
          <a:chExt cx="0" cy="0"/>
        </a:xfrm>
      </p:grpSpPr>
      <p:sp>
        <p:nvSpPr>
          <p:cNvPr id="61" name="Google Shape;61;p1: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62" name="Google Shape;62;p1: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US" sz="1200" u="none" cap="none" strike="noStrike">
                <a:solidFill>
                  <a:schemeClr val="dk1"/>
                </a:solidFill>
                <a:latin typeface="Arial"/>
                <a:ea typeface="Arial"/>
                <a:cs typeface="Arial"/>
                <a:sym typeface="Arial"/>
              </a:rPr>
              <a:t>Hello, my name is [your name]. Our group chose the workplace task "staff communication and daily updates" for Ashford Community Care Service. I am going to cover two things: first, what this task involves and how it links to the case study, and second, the Microsoft 365 tool we chose, which is Microsoft Teams. After me, my group members will explain why Teams is suitable, how it improves efficiency, its advantages and limitations, and our recommendations for Ashford.</a:t>
            </a:r>
            <a:endParaRPr/>
          </a:p>
        </p:txBody>
      </p:sp>
      <p:sp>
        <p:nvSpPr>
          <p:cNvPr id="63" name="Google Shape;63;p1: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b="0" i="0" lang="en-US" sz="1800" u="none" cap="none" strike="noStrike">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2: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70" name="Google Shape;70;p2: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Ashford Community Care Service supports adults with physical disabilities and long-term care needs. The task, staff communication and daily updates, is about keeping all staff up to date about each service user's care, every day. The case study tells us who is involved: support workers, senior care workers, nurses, care coordinators and admin staff. It tells us where they work: in service users' homes, in supported living settings and in the main office. And it tells us what the updates are about: daily care, medication reminders, appointments, care records and wellbeing checks. So the task is making sure all these people, in all these places, have the same up-to-date information.</a:t>
            </a:r>
            <a:endParaRPr/>
          </a:p>
        </p:txBody>
      </p:sp>
      <p:sp>
        <p:nvSpPr>
          <p:cNvPr id="71" name="Google Shape;71;p2: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US"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p3: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81" name="Google Shape;81;p3: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This slide shows how updates move between Ashford's staff. In the office, care coordinators and admin staff plan visits and appointments. Support workers then go out on visits, where they give care and carry out wellbeing checks. If they notice any changes, senior care workers and nurses need to know. Finally, care records need to be updated so everyone sees the same information. Because Ashford's staff work in different places, these updates have to be passed on every day. That is why communication is so important for this service.</a:t>
            </a:r>
            <a:endParaRPr/>
          </a:p>
        </p:txBody>
      </p:sp>
      <p:sp>
        <p:nvSpPr>
          <p:cNvPr id="82" name="Google Shape;82;p3: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US"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4: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95" name="Google Shape;95;p4: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The case study tells us four problems Ashford is having. Missed updates: staff miss changes to a service user's care. Duplicated work: staff repeat jobs that a colleague has already done. Unclear rotas: staff are unsure where to go and when. And inconsistent records: different staff have different versions of the same information. The case study also tells us why this is happening. Staff are unsure which Microsoft 365 tools to use for different tasks, and management wants to improve teamwork, communication and efficiency. This is not only a problem at Ashford. A 2025 government survey found that 40.2% of care providers say their care staff need better digital skills (Department of Health and Social Care, 2025).</a:t>
            </a:r>
            <a:endParaRPr/>
          </a:p>
        </p:txBody>
      </p:sp>
      <p:sp>
        <p:nvSpPr>
          <p:cNvPr id="96" name="Google Shape;96;p4: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US"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p5: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7" name="Google Shape;107;p5: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The Microsoft 365 tool our group chose is Microsoft Teams. Teams is the Microsoft 365 app that staff use to talk to each other and share updates. It includes chat, team channels, calls and online meetings, all in one place. Office staff can use it on a computer, and support workers can use the app on a phone while they are out on visits (Microsoft, 2026). The case study says Ashford already uses Microsoft 365, so staff already have accounts. The problem is not that Ashford needs new software, it is that staff don't know which tool to use for which task.</a:t>
            </a:r>
            <a:endParaRPr/>
          </a:p>
        </p:txBody>
      </p:sp>
      <p:sp>
        <p:nvSpPr>
          <p:cNvPr id="108" name="Google Shape;108;p5: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US"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6: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19" name="Google Shape;119;p6: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To finish my part, here are the main features of Microsoft Teams. Channels are shared spaces where a whole team can post and read updates. Chat is for instant messages between two people or a small group. @mentions let you tag a person or a group so they get an alert. The mobile app puts Teams on a phone, for staff who are away from a computer. And calls and meetings cover voice calls, video calls and online meetings (Microsoft, 2026). [Handover:] Now [teammate's name] will explain why Teams is suitable for Ashford's staff communication and daily updates.</a:t>
            </a:r>
            <a:endParaRPr/>
          </a:p>
        </p:txBody>
      </p:sp>
      <p:sp>
        <p:nvSpPr>
          <p:cNvPr id="120" name="Google Shape;120;p6: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US"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7:notes"/>
          <p:cNvSpPr/>
          <p:nvPr>
            <p:ph idx="2" type="sldImg"/>
          </p:nvPr>
        </p:nvSpPr>
        <p:spPr>
          <a:xfrm>
            <a:off x="0" y="0"/>
            <a:ext cx="3000000" cy="300000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31" name="Google Shape;131;p7:notes"/>
          <p:cNvSpPr txBox="1"/>
          <p:nvPr>
            <p:ph idx="1" type="body"/>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US" sz="1200">
                <a:solidFill>
                  <a:schemeClr val="dk1"/>
                </a:solidFill>
                <a:latin typeface="Arial"/>
                <a:ea typeface="Arial"/>
                <a:cs typeface="Arial"/>
                <a:sym typeface="Arial"/>
              </a:rPr>
              <a:t>These are the sources for my section. They go into the group's reference list at the end of the presentation, in alphabetical order.</a:t>
            </a:r>
            <a:endParaRPr/>
          </a:p>
        </p:txBody>
      </p:sp>
      <p:sp>
        <p:nvSpPr>
          <p:cNvPr id="132" name="Google Shape;132;p7:notes"/>
          <p:cNvSpPr txBox="1"/>
          <p:nvPr>
            <p:ph idx="12" type="sldNum"/>
          </p:nvPr>
        </p:nvSpPr>
        <p:spPr>
          <a:xfrm>
            <a:off x="0" y="0"/>
            <a:ext cx="3000000" cy="30000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fld id="{00000000-1234-1234-1234-123412341234}" type="slidenum">
              <a:rPr lang="en-US" sz="1800">
                <a:solidFill>
                  <a:schemeClr val="dk1"/>
                </a:solidFill>
                <a:latin typeface="Arial"/>
                <a:ea typeface="Arial"/>
                <a:cs typeface="Arial"/>
                <a:sym typeface="Arial"/>
              </a:rPr>
              <a:t>‹#›</a:t>
            </a:fld>
            <a:endParaRPr sz="1800">
              <a:solidFill>
                <a:schemeClr val="dk1"/>
              </a:solidFill>
              <a:latin typeface="Arial"/>
              <a:ea typeface="Arial"/>
              <a:cs typeface="Arial"/>
              <a:sym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h4df93d807c459522_0_5"/>
          <p:cNvSpPr txBox="1"/>
          <p:nvPr>
            <p:ph type="ctrTitle"/>
          </p:nvPr>
        </p:nvSpPr>
        <p:spPr>
          <a:xfrm>
            <a:off x="415611" y="992767"/>
            <a:ext cx="11360700" cy="27369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6900"/>
              <a:buNone/>
              <a:defRPr sz="6900"/>
            </a:lvl1pPr>
            <a:lvl2pPr lvl="1" algn="ctr">
              <a:spcBef>
                <a:spcPts val="0"/>
              </a:spcBef>
              <a:spcAft>
                <a:spcPts val="0"/>
              </a:spcAft>
              <a:buSzPts val="6900"/>
              <a:buNone/>
              <a:defRPr sz="6900"/>
            </a:lvl2pPr>
            <a:lvl3pPr lvl="2" algn="ctr">
              <a:spcBef>
                <a:spcPts val="0"/>
              </a:spcBef>
              <a:spcAft>
                <a:spcPts val="0"/>
              </a:spcAft>
              <a:buSzPts val="6900"/>
              <a:buNone/>
              <a:defRPr sz="6900"/>
            </a:lvl3pPr>
            <a:lvl4pPr lvl="3" algn="ctr">
              <a:spcBef>
                <a:spcPts val="0"/>
              </a:spcBef>
              <a:spcAft>
                <a:spcPts val="0"/>
              </a:spcAft>
              <a:buSzPts val="6900"/>
              <a:buNone/>
              <a:defRPr sz="6900"/>
            </a:lvl4pPr>
            <a:lvl5pPr lvl="4" algn="ctr">
              <a:spcBef>
                <a:spcPts val="0"/>
              </a:spcBef>
              <a:spcAft>
                <a:spcPts val="0"/>
              </a:spcAft>
              <a:buSzPts val="6900"/>
              <a:buNone/>
              <a:defRPr sz="6900"/>
            </a:lvl5pPr>
            <a:lvl6pPr lvl="5" algn="ctr">
              <a:spcBef>
                <a:spcPts val="0"/>
              </a:spcBef>
              <a:spcAft>
                <a:spcPts val="0"/>
              </a:spcAft>
              <a:buSzPts val="6900"/>
              <a:buNone/>
              <a:defRPr sz="6900"/>
            </a:lvl6pPr>
            <a:lvl7pPr lvl="6" algn="ctr">
              <a:spcBef>
                <a:spcPts val="0"/>
              </a:spcBef>
              <a:spcAft>
                <a:spcPts val="0"/>
              </a:spcAft>
              <a:buSzPts val="6900"/>
              <a:buNone/>
              <a:defRPr sz="6900"/>
            </a:lvl7pPr>
            <a:lvl8pPr lvl="7" algn="ctr">
              <a:spcBef>
                <a:spcPts val="0"/>
              </a:spcBef>
              <a:spcAft>
                <a:spcPts val="0"/>
              </a:spcAft>
              <a:buSzPts val="6900"/>
              <a:buNone/>
              <a:defRPr sz="6900"/>
            </a:lvl8pPr>
            <a:lvl9pPr lvl="8" algn="ctr">
              <a:spcBef>
                <a:spcPts val="0"/>
              </a:spcBef>
              <a:spcAft>
                <a:spcPts val="0"/>
              </a:spcAft>
              <a:buSzPts val="6900"/>
              <a:buNone/>
              <a:defRPr sz="6900"/>
            </a:lvl9pPr>
          </a:lstStyle>
          <a:p/>
        </p:txBody>
      </p:sp>
      <p:sp>
        <p:nvSpPr>
          <p:cNvPr id="11" name="Google Shape;11;h4df93d807c459522_0_5"/>
          <p:cNvSpPr txBox="1"/>
          <p:nvPr>
            <p:ph idx="1" type="subTitle"/>
          </p:nvPr>
        </p:nvSpPr>
        <p:spPr>
          <a:xfrm>
            <a:off x="415600" y="3778833"/>
            <a:ext cx="11360700" cy="1056900"/>
          </a:xfrm>
          <a:prstGeom prst="rect">
            <a:avLst/>
          </a:prstGeom>
        </p:spPr>
        <p:txBody>
          <a:bodyPr anchorCtr="0" anchor="t" bIns="121900" lIns="121900" spcFirstLastPara="1" rIns="121900" wrap="square" tIns="121900">
            <a:normAutofit/>
          </a:bodyPr>
          <a:lstStyle>
            <a:lvl1pPr lvl="0" algn="ctr">
              <a:lnSpc>
                <a:spcPct val="100000"/>
              </a:lnSpc>
              <a:spcBef>
                <a:spcPts val="0"/>
              </a:spcBef>
              <a:spcAft>
                <a:spcPts val="0"/>
              </a:spcAft>
              <a:buSzPts val="3700"/>
              <a:buNone/>
              <a:defRPr sz="3700"/>
            </a:lvl1pPr>
            <a:lvl2pPr lvl="1" algn="ctr">
              <a:lnSpc>
                <a:spcPct val="100000"/>
              </a:lnSpc>
              <a:spcBef>
                <a:spcPts val="0"/>
              </a:spcBef>
              <a:spcAft>
                <a:spcPts val="0"/>
              </a:spcAft>
              <a:buSzPts val="3700"/>
              <a:buNone/>
              <a:defRPr sz="3700"/>
            </a:lvl2pPr>
            <a:lvl3pPr lvl="2" algn="ctr">
              <a:lnSpc>
                <a:spcPct val="100000"/>
              </a:lnSpc>
              <a:spcBef>
                <a:spcPts val="0"/>
              </a:spcBef>
              <a:spcAft>
                <a:spcPts val="0"/>
              </a:spcAft>
              <a:buSzPts val="3700"/>
              <a:buNone/>
              <a:defRPr sz="3700"/>
            </a:lvl3pPr>
            <a:lvl4pPr lvl="3" algn="ctr">
              <a:lnSpc>
                <a:spcPct val="100000"/>
              </a:lnSpc>
              <a:spcBef>
                <a:spcPts val="0"/>
              </a:spcBef>
              <a:spcAft>
                <a:spcPts val="0"/>
              </a:spcAft>
              <a:buSzPts val="3700"/>
              <a:buNone/>
              <a:defRPr sz="3700"/>
            </a:lvl4pPr>
            <a:lvl5pPr lvl="4" algn="ctr">
              <a:lnSpc>
                <a:spcPct val="100000"/>
              </a:lnSpc>
              <a:spcBef>
                <a:spcPts val="0"/>
              </a:spcBef>
              <a:spcAft>
                <a:spcPts val="0"/>
              </a:spcAft>
              <a:buSzPts val="3700"/>
              <a:buNone/>
              <a:defRPr sz="3700"/>
            </a:lvl5pPr>
            <a:lvl6pPr lvl="5" algn="ctr">
              <a:lnSpc>
                <a:spcPct val="100000"/>
              </a:lnSpc>
              <a:spcBef>
                <a:spcPts val="0"/>
              </a:spcBef>
              <a:spcAft>
                <a:spcPts val="0"/>
              </a:spcAft>
              <a:buSzPts val="3700"/>
              <a:buNone/>
              <a:defRPr sz="3700"/>
            </a:lvl6pPr>
            <a:lvl7pPr lvl="6" algn="ctr">
              <a:lnSpc>
                <a:spcPct val="100000"/>
              </a:lnSpc>
              <a:spcBef>
                <a:spcPts val="0"/>
              </a:spcBef>
              <a:spcAft>
                <a:spcPts val="0"/>
              </a:spcAft>
              <a:buSzPts val="3700"/>
              <a:buNone/>
              <a:defRPr sz="3700"/>
            </a:lvl7pPr>
            <a:lvl8pPr lvl="7" algn="ctr">
              <a:lnSpc>
                <a:spcPct val="100000"/>
              </a:lnSpc>
              <a:spcBef>
                <a:spcPts val="0"/>
              </a:spcBef>
              <a:spcAft>
                <a:spcPts val="0"/>
              </a:spcAft>
              <a:buSzPts val="3700"/>
              <a:buNone/>
              <a:defRPr sz="3700"/>
            </a:lvl8pPr>
            <a:lvl9pPr lvl="8" algn="ctr">
              <a:lnSpc>
                <a:spcPct val="100000"/>
              </a:lnSpc>
              <a:spcBef>
                <a:spcPts val="0"/>
              </a:spcBef>
              <a:spcAft>
                <a:spcPts val="0"/>
              </a:spcAft>
              <a:buSzPts val="3700"/>
              <a:buNone/>
              <a:defRPr sz="3700"/>
            </a:lvl9pPr>
          </a:lstStyle>
          <a:p/>
        </p:txBody>
      </p:sp>
      <p:sp>
        <p:nvSpPr>
          <p:cNvPr id="12" name="Google Shape;12;h4df93d807c459522_0_5"/>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h4df93d807c459522_0_9"/>
          <p:cNvSpPr txBox="1"/>
          <p:nvPr>
            <p:ph type="title"/>
          </p:nvPr>
        </p:nvSpPr>
        <p:spPr>
          <a:xfrm>
            <a:off x="415600" y="2867800"/>
            <a:ext cx="11360700" cy="1122300"/>
          </a:xfrm>
          <a:prstGeom prst="rect">
            <a:avLst/>
          </a:prstGeom>
        </p:spPr>
        <p:txBody>
          <a:bodyPr anchorCtr="0" anchor="ctr" bIns="121900" lIns="121900" spcFirstLastPara="1" rIns="121900" wrap="square" tIns="121900">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h4df93d807c459522_0_9"/>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h4df93d807c459522_0_12"/>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18" name="Google Shape;18;h4df93d807c459522_0_12"/>
          <p:cNvSpPr txBox="1"/>
          <p:nvPr>
            <p:ph idx="1" type="body"/>
          </p:nvPr>
        </p:nvSpPr>
        <p:spPr>
          <a:xfrm>
            <a:off x="415600" y="1536633"/>
            <a:ext cx="11360700" cy="4555200"/>
          </a:xfrm>
          <a:prstGeom prst="rect">
            <a:avLst/>
          </a:prstGeom>
        </p:spPr>
        <p:txBody>
          <a:bodyPr anchorCtr="0" anchor="t" bIns="121900" lIns="121900" spcFirstLastPara="1" rIns="121900" wrap="square" tIns="121900">
            <a:normAutofit/>
          </a:bodyPr>
          <a:lstStyle>
            <a:lvl1pPr indent="-381000" lvl="0" marL="457200">
              <a:spcBef>
                <a:spcPts val="0"/>
              </a:spcBef>
              <a:spcAft>
                <a:spcPts val="0"/>
              </a:spcAft>
              <a:buSzPts val="2400"/>
              <a:buChar char="●"/>
              <a:defRPr/>
            </a:lvl1pPr>
            <a:lvl2pPr indent="-349250" lvl="1" marL="914400">
              <a:spcBef>
                <a:spcPts val="0"/>
              </a:spcBef>
              <a:spcAft>
                <a:spcPts val="0"/>
              </a:spcAft>
              <a:buSzPts val="1900"/>
              <a:buChar char="○"/>
              <a:defRPr/>
            </a:lvl2pPr>
            <a:lvl3pPr indent="-349250" lvl="2" marL="1371600">
              <a:spcBef>
                <a:spcPts val="0"/>
              </a:spcBef>
              <a:spcAft>
                <a:spcPts val="0"/>
              </a:spcAft>
              <a:buSzPts val="1900"/>
              <a:buChar char="■"/>
              <a:defRPr/>
            </a:lvl3pPr>
            <a:lvl4pPr indent="-349250" lvl="3" marL="1828800">
              <a:spcBef>
                <a:spcPts val="0"/>
              </a:spcBef>
              <a:spcAft>
                <a:spcPts val="0"/>
              </a:spcAft>
              <a:buSzPts val="1900"/>
              <a:buChar char="●"/>
              <a:defRPr/>
            </a:lvl4pPr>
            <a:lvl5pPr indent="-349250" lvl="4" marL="2286000">
              <a:spcBef>
                <a:spcPts val="0"/>
              </a:spcBef>
              <a:spcAft>
                <a:spcPts val="0"/>
              </a:spcAft>
              <a:buSzPts val="1900"/>
              <a:buChar char="○"/>
              <a:defRPr/>
            </a:lvl5pPr>
            <a:lvl6pPr indent="-349250" lvl="5" marL="2743200">
              <a:spcBef>
                <a:spcPts val="0"/>
              </a:spcBef>
              <a:spcAft>
                <a:spcPts val="0"/>
              </a:spcAft>
              <a:buSzPts val="1900"/>
              <a:buChar char="■"/>
              <a:defRPr/>
            </a:lvl6pPr>
            <a:lvl7pPr indent="-349250" lvl="6" marL="3200400">
              <a:spcBef>
                <a:spcPts val="0"/>
              </a:spcBef>
              <a:spcAft>
                <a:spcPts val="0"/>
              </a:spcAft>
              <a:buSzPts val="1900"/>
              <a:buChar char="●"/>
              <a:defRPr/>
            </a:lvl7pPr>
            <a:lvl8pPr indent="-349250" lvl="7" marL="3657600">
              <a:spcBef>
                <a:spcPts val="0"/>
              </a:spcBef>
              <a:spcAft>
                <a:spcPts val="0"/>
              </a:spcAft>
              <a:buSzPts val="1900"/>
              <a:buChar char="○"/>
              <a:defRPr/>
            </a:lvl8pPr>
            <a:lvl9pPr indent="-349250" lvl="8" marL="4114800">
              <a:spcBef>
                <a:spcPts val="0"/>
              </a:spcBef>
              <a:spcAft>
                <a:spcPts val="0"/>
              </a:spcAft>
              <a:buSzPts val="1900"/>
              <a:buChar char="■"/>
              <a:defRPr/>
            </a:lvl9pPr>
          </a:lstStyle>
          <a:p/>
        </p:txBody>
      </p:sp>
      <p:sp>
        <p:nvSpPr>
          <p:cNvPr id="19" name="Google Shape;19;h4df93d807c459522_0_12"/>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h4df93d807c459522_0_16"/>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22" name="Google Shape;22;h4df93d807c459522_0_16"/>
          <p:cNvSpPr txBox="1"/>
          <p:nvPr>
            <p:ph idx="1" type="body"/>
          </p:nvPr>
        </p:nvSpPr>
        <p:spPr>
          <a:xfrm>
            <a:off x="415600" y="1536633"/>
            <a:ext cx="5333100" cy="45552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sz="19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23" name="Google Shape;23;h4df93d807c459522_0_16"/>
          <p:cNvSpPr txBox="1"/>
          <p:nvPr>
            <p:ph idx="2" type="body"/>
          </p:nvPr>
        </p:nvSpPr>
        <p:spPr>
          <a:xfrm>
            <a:off x="6443200" y="1536633"/>
            <a:ext cx="5333100" cy="4555200"/>
          </a:xfrm>
          <a:prstGeom prst="rect">
            <a:avLst/>
          </a:prstGeom>
        </p:spPr>
        <p:txBody>
          <a:bodyPr anchorCtr="0" anchor="t" bIns="121900" lIns="121900" spcFirstLastPara="1" rIns="121900" wrap="square" tIns="121900">
            <a:normAutofit/>
          </a:bodyPr>
          <a:lstStyle>
            <a:lvl1pPr indent="-349250" lvl="0" marL="457200">
              <a:spcBef>
                <a:spcPts val="0"/>
              </a:spcBef>
              <a:spcAft>
                <a:spcPts val="0"/>
              </a:spcAft>
              <a:buSzPts val="1900"/>
              <a:buChar char="●"/>
              <a:defRPr sz="19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24" name="Google Shape;24;h4df93d807c459522_0_16"/>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h4df93d807c459522_0_21"/>
          <p:cNvSpPr txBox="1"/>
          <p:nvPr>
            <p:ph type="title"/>
          </p:nvPr>
        </p:nvSpPr>
        <p:spPr>
          <a:xfrm>
            <a:off x="415600" y="593367"/>
            <a:ext cx="11360700" cy="763500"/>
          </a:xfrm>
          <a:prstGeom prst="rect">
            <a:avLst/>
          </a:prstGeom>
        </p:spPr>
        <p:txBody>
          <a:bodyPr anchorCtr="0" anchor="t" bIns="121900" lIns="121900" spcFirstLastPara="1" rIns="121900" wrap="square" tIns="121900">
            <a:normAutofit/>
          </a:bodyPr>
          <a:lstStyle>
            <a:lvl1pPr lvl="0">
              <a:spcBef>
                <a:spcPts val="0"/>
              </a:spcBef>
              <a:spcAft>
                <a:spcPts val="0"/>
              </a:spcAft>
              <a:buSzPts val="3700"/>
              <a:buNone/>
              <a:defRPr/>
            </a:lvl1pPr>
            <a:lvl2pPr lvl="1">
              <a:spcBef>
                <a:spcPts val="0"/>
              </a:spcBef>
              <a:spcAft>
                <a:spcPts val="0"/>
              </a:spcAft>
              <a:buSzPts val="3700"/>
              <a:buNone/>
              <a:defRPr/>
            </a:lvl2pPr>
            <a:lvl3pPr lvl="2">
              <a:spcBef>
                <a:spcPts val="0"/>
              </a:spcBef>
              <a:spcAft>
                <a:spcPts val="0"/>
              </a:spcAft>
              <a:buSzPts val="3700"/>
              <a:buNone/>
              <a:defRPr/>
            </a:lvl3pPr>
            <a:lvl4pPr lvl="3">
              <a:spcBef>
                <a:spcPts val="0"/>
              </a:spcBef>
              <a:spcAft>
                <a:spcPts val="0"/>
              </a:spcAft>
              <a:buSzPts val="3700"/>
              <a:buNone/>
              <a:defRPr/>
            </a:lvl4pPr>
            <a:lvl5pPr lvl="4">
              <a:spcBef>
                <a:spcPts val="0"/>
              </a:spcBef>
              <a:spcAft>
                <a:spcPts val="0"/>
              </a:spcAft>
              <a:buSzPts val="3700"/>
              <a:buNone/>
              <a:defRPr/>
            </a:lvl5pPr>
            <a:lvl6pPr lvl="5">
              <a:spcBef>
                <a:spcPts val="0"/>
              </a:spcBef>
              <a:spcAft>
                <a:spcPts val="0"/>
              </a:spcAft>
              <a:buSzPts val="3700"/>
              <a:buNone/>
              <a:defRPr/>
            </a:lvl6pPr>
            <a:lvl7pPr lvl="6">
              <a:spcBef>
                <a:spcPts val="0"/>
              </a:spcBef>
              <a:spcAft>
                <a:spcPts val="0"/>
              </a:spcAft>
              <a:buSzPts val="3700"/>
              <a:buNone/>
              <a:defRPr/>
            </a:lvl7pPr>
            <a:lvl8pPr lvl="7">
              <a:spcBef>
                <a:spcPts val="0"/>
              </a:spcBef>
              <a:spcAft>
                <a:spcPts val="0"/>
              </a:spcAft>
              <a:buSzPts val="3700"/>
              <a:buNone/>
              <a:defRPr/>
            </a:lvl8pPr>
            <a:lvl9pPr lvl="8">
              <a:spcBef>
                <a:spcPts val="0"/>
              </a:spcBef>
              <a:spcAft>
                <a:spcPts val="0"/>
              </a:spcAft>
              <a:buSzPts val="3700"/>
              <a:buNone/>
              <a:defRPr/>
            </a:lvl9pPr>
          </a:lstStyle>
          <a:p/>
        </p:txBody>
      </p:sp>
      <p:sp>
        <p:nvSpPr>
          <p:cNvPr id="27" name="Google Shape;27;h4df93d807c459522_0_21"/>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h4df93d807c459522_0_24"/>
          <p:cNvSpPr txBox="1"/>
          <p:nvPr>
            <p:ph type="title"/>
          </p:nvPr>
        </p:nvSpPr>
        <p:spPr>
          <a:xfrm>
            <a:off x="415600" y="740800"/>
            <a:ext cx="3744000" cy="1007700"/>
          </a:xfrm>
          <a:prstGeom prst="rect">
            <a:avLst/>
          </a:prstGeom>
        </p:spPr>
        <p:txBody>
          <a:bodyPr anchorCtr="0" anchor="b" bIns="121900" lIns="121900" spcFirstLastPara="1" rIns="121900" wrap="square" tIns="121900">
            <a:norm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p:txBody>
      </p:sp>
      <p:sp>
        <p:nvSpPr>
          <p:cNvPr id="30" name="Google Shape;30;h4df93d807c459522_0_24"/>
          <p:cNvSpPr txBox="1"/>
          <p:nvPr>
            <p:ph idx="1" type="body"/>
          </p:nvPr>
        </p:nvSpPr>
        <p:spPr>
          <a:xfrm>
            <a:off x="415600" y="1852800"/>
            <a:ext cx="3744000" cy="4239300"/>
          </a:xfrm>
          <a:prstGeom prst="rect">
            <a:avLst/>
          </a:prstGeom>
        </p:spPr>
        <p:txBody>
          <a:bodyPr anchorCtr="0" anchor="t" bIns="121900" lIns="121900" spcFirstLastPara="1" rIns="121900" wrap="square" tIns="121900">
            <a:normAutofit/>
          </a:bodyPr>
          <a:lstStyle>
            <a:lvl1pPr indent="-330200" lvl="0" marL="457200">
              <a:spcBef>
                <a:spcPts val="0"/>
              </a:spcBef>
              <a:spcAft>
                <a:spcPts val="0"/>
              </a:spcAft>
              <a:buSzPts val="1600"/>
              <a:buChar char="●"/>
              <a:defRPr sz="1600"/>
            </a:lvl1pPr>
            <a:lvl2pPr indent="-330200" lvl="1" marL="914400">
              <a:spcBef>
                <a:spcPts val="0"/>
              </a:spcBef>
              <a:spcAft>
                <a:spcPts val="0"/>
              </a:spcAft>
              <a:buSzPts val="1600"/>
              <a:buChar char="○"/>
              <a:defRPr sz="1600"/>
            </a:lvl2pPr>
            <a:lvl3pPr indent="-330200" lvl="2" marL="1371600">
              <a:spcBef>
                <a:spcPts val="0"/>
              </a:spcBef>
              <a:spcAft>
                <a:spcPts val="0"/>
              </a:spcAft>
              <a:buSzPts val="1600"/>
              <a:buChar char="■"/>
              <a:defRPr sz="1600"/>
            </a:lvl3pPr>
            <a:lvl4pPr indent="-330200" lvl="3" marL="1828800">
              <a:spcBef>
                <a:spcPts val="0"/>
              </a:spcBef>
              <a:spcAft>
                <a:spcPts val="0"/>
              </a:spcAft>
              <a:buSzPts val="1600"/>
              <a:buChar char="●"/>
              <a:defRPr sz="1600"/>
            </a:lvl4pPr>
            <a:lvl5pPr indent="-330200" lvl="4" marL="2286000">
              <a:spcBef>
                <a:spcPts val="0"/>
              </a:spcBef>
              <a:spcAft>
                <a:spcPts val="0"/>
              </a:spcAft>
              <a:buSzPts val="1600"/>
              <a:buChar char="○"/>
              <a:defRPr sz="1600"/>
            </a:lvl5pPr>
            <a:lvl6pPr indent="-330200" lvl="5" marL="2743200">
              <a:spcBef>
                <a:spcPts val="0"/>
              </a:spcBef>
              <a:spcAft>
                <a:spcPts val="0"/>
              </a:spcAft>
              <a:buSzPts val="1600"/>
              <a:buChar char="■"/>
              <a:defRPr sz="1600"/>
            </a:lvl6pPr>
            <a:lvl7pPr indent="-330200" lvl="6" marL="3200400">
              <a:spcBef>
                <a:spcPts val="0"/>
              </a:spcBef>
              <a:spcAft>
                <a:spcPts val="0"/>
              </a:spcAft>
              <a:buSzPts val="1600"/>
              <a:buChar char="●"/>
              <a:defRPr sz="1600"/>
            </a:lvl7pPr>
            <a:lvl8pPr indent="-330200" lvl="7" marL="3657600">
              <a:spcBef>
                <a:spcPts val="0"/>
              </a:spcBef>
              <a:spcAft>
                <a:spcPts val="0"/>
              </a:spcAft>
              <a:buSzPts val="1600"/>
              <a:buChar char="○"/>
              <a:defRPr sz="1600"/>
            </a:lvl8pPr>
            <a:lvl9pPr indent="-330200" lvl="8" marL="4114800">
              <a:spcBef>
                <a:spcPts val="0"/>
              </a:spcBef>
              <a:spcAft>
                <a:spcPts val="0"/>
              </a:spcAft>
              <a:buSzPts val="1600"/>
              <a:buChar char="■"/>
              <a:defRPr sz="1600"/>
            </a:lvl9pPr>
          </a:lstStyle>
          <a:p/>
        </p:txBody>
      </p:sp>
      <p:sp>
        <p:nvSpPr>
          <p:cNvPr id="31" name="Google Shape;31;h4df93d807c459522_0_24"/>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h4df93d807c459522_0_28"/>
          <p:cNvSpPr txBox="1"/>
          <p:nvPr>
            <p:ph type="title"/>
          </p:nvPr>
        </p:nvSpPr>
        <p:spPr>
          <a:xfrm>
            <a:off x="653667" y="600200"/>
            <a:ext cx="8490300" cy="5454300"/>
          </a:xfrm>
          <a:prstGeom prst="rect">
            <a:avLst/>
          </a:prstGeom>
        </p:spPr>
        <p:txBody>
          <a:bodyPr anchorCtr="0" anchor="ctr" bIns="121900" lIns="121900" spcFirstLastPara="1" rIns="121900" wrap="square" tIns="121900">
            <a:normAutofit/>
          </a:bodyPr>
          <a:lstStyle>
            <a:lvl1pPr lvl="0">
              <a:spcBef>
                <a:spcPts val="0"/>
              </a:spcBef>
              <a:spcAft>
                <a:spcPts val="0"/>
              </a:spcAft>
              <a:buSzPts val="6400"/>
              <a:buNone/>
              <a:defRPr sz="6400"/>
            </a:lvl1pPr>
            <a:lvl2pPr lvl="1">
              <a:spcBef>
                <a:spcPts val="0"/>
              </a:spcBef>
              <a:spcAft>
                <a:spcPts val="0"/>
              </a:spcAft>
              <a:buSzPts val="6400"/>
              <a:buNone/>
              <a:defRPr sz="6400"/>
            </a:lvl2pPr>
            <a:lvl3pPr lvl="2">
              <a:spcBef>
                <a:spcPts val="0"/>
              </a:spcBef>
              <a:spcAft>
                <a:spcPts val="0"/>
              </a:spcAft>
              <a:buSzPts val="6400"/>
              <a:buNone/>
              <a:defRPr sz="6400"/>
            </a:lvl3pPr>
            <a:lvl4pPr lvl="3">
              <a:spcBef>
                <a:spcPts val="0"/>
              </a:spcBef>
              <a:spcAft>
                <a:spcPts val="0"/>
              </a:spcAft>
              <a:buSzPts val="6400"/>
              <a:buNone/>
              <a:defRPr sz="6400"/>
            </a:lvl4pPr>
            <a:lvl5pPr lvl="4">
              <a:spcBef>
                <a:spcPts val="0"/>
              </a:spcBef>
              <a:spcAft>
                <a:spcPts val="0"/>
              </a:spcAft>
              <a:buSzPts val="6400"/>
              <a:buNone/>
              <a:defRPr sz="6400"/>
            </a:lvl5pPr>
            <a:lvl6pPr lvl="5">
              <a:spcBef>
                <a:spcPts val="0"/>
              </a:spcBef>
              <a:spcAft>
                <a:spcPts val="0"/>
              </a:spcAft>
              <a:buSzPts val="6400"/>
              <a:buNone/>
              <a:defRPr sz="6400"/>
            </a:lvl6pPr>
            <a:lvl7pPr lvl="6">
              <a:spcBef>
                <a:spcPts val="0"/>
              </a:spcBef>
              <a:spcAft>
                <a:spcPts val="0"/>
              </a:spcAft>
              <a:buSzPts val="6400"/>
              <a:buNone/>
              <a:defRPr sz="6400"/>
            </a:lvl7pPr>
            <a:lvl8pPr lvl="7">
              <a:spcBef>
                <a:spcPts val="0"/>
              </a:spcBef>
              <a:spcAft>
                <a:spcPts val="0"/>
              </a:spcAft>
              <a:buSzPts val="6400"/>
              <a:buNone/>
              <a:defRPr sz="6400"/>
            </a:lvl8pPr>
            <a:lvl9pPr lvl="8">
              <a:spcBef>
                <a:spcPts val="0"/>
              </a:spcBef>
              <a:spcAft>
                <a:spcPts val="0"/>
              </a:spcAft>
              <a:buSzPts val="6400"/>
              <a:buNone/>
              <a:defRPr sz="6400"/>
            </a:lvl9pPr>
          </a:lstStyle>
          <a:p/>
        </p:txBody>
      </p:sp>
      <p:sp>
        <p:nvSpPr>
          <p:cNvPr id="34" name="Google Shape;34;h4df93d807c459522_0_28"/>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h4df93d807c459522_0_31"/>
          <p:cNvSpPr/>
          <p:nvPr/>
        </p:nvSpPr>
        <p:spPr>
          <a:xfrm>
            <a:off x="6096000" y="-167"/>
            <a:ext cx="6096000" cy="6858000"/>
          </a:xfrm>
          <a:prstGeom prst="rect">
            <a:avLst/>
          </a:prstGeom>
          <a:solidFill>
            <a:schemeClr val="lt2"/>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7" name="Google Shape;37;h4df93d807c459522_0_31"/>
          <p:cNvSpPr txBox="1"/>
          <p:nvPr>
            <p:ph type="title"/>
          </p:nvPr>
        </p:nvSpPr>
        <p:spPr>
          <a:xfrm>
            <a:off x="354000" y="1644233"/>
            <a:ext cx="5393700" cy="19764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5600"/>
              <a:buNone/>
              <a:defRPr sz="5600"/>
            </a:lvl1pPr>
            <a:lvl2pPr lvl="1" algn="ctr">
              <a:spcBef>
                <a:spcPts val="0"/>
              </a:spcBef>
              <a:spcAft>
                <a:spcPts val="0"/>
              </a:spcAft>
              <a:buSzPts val="5600"/>
              <a:buNone/>
              <a:defRPr sz="5600"/>
            </a:lvl2pPr>
            <a:lvl3pPr lvl="2" algn="ctr">
              <a:spcBef>
                <a:spcPts val="0"/>
              </a:spcBef>
              <a:spcAft>
                <a:spcPts val="0"/>
              </a:spcAft>
              <a:buSzPts val="5600"/>
              <a:buNone/>
              <a:defRPr sz="5600"/>
            </a:lvl3pPr>
            <a:lvl4pPr lvl="3" algn="ctr">
              <a:spcBef>
                <a:spcPts val="0"/>
              </a:spcBef>
              <a:spcAft>
                <a:spcPts val="0"/>
              </a:spcAft>
              <a:buSzPts val="5600"/>
              <a:buNone/>
              <a:defRPr sz="5600"/>
            </a:lvl4pPr>
            <a:lvl5pPr lvl="4" algn="ctr">
              <a:spcBef>
                <a:spcPts val="0"/>
              </a:spcBef>
              <a:spcAft>
                <a:spcPts val="0"/>
              </a:spcAft>
              <a:buSzPts val="5600"/>
              <a:buNone/>
              <a:defRPr sz="5600"/>
            </a:lvl5pPr>
            <a:lvl6pPr lvl="5" algn="ctr">
              <a:spcBef>
                <a:spcPts val="0"/>
              </a:spcBef>
              <a:spcAft>
                <a:spcPts val="0"/>
              </a:spcAft>
              <a:buSzPts val="5600"/>
              <a:buNone/>
              <a:defRPr sz="5600"/>
            </a:lvl6pPr>
            <a:lvl7pPr lvl="6" algn="ctr">
              <a:spcBef>
                <a:spcPts val="0"/>
              </a:spcBef>
              <a:spcAft>
                <a:spcPts val="0"/>
              </a:spcAft>
              <a:buSzPts val="5600"/>
              <a:buNone/>
              <a:defRPr sz="5600"/>
            </a:lvl7pPr>
            <a:lvl8pPr lvl="7" algn="ctr">
              <a:spcBef>
                <a:spcPts val="0"/>
              </a:spcBef>
              <a:spcAft>
                <a:spcPts val="0"/>
              </a:spcAft>
              <a:buSzPts val="5600"/>
              <a:buNone/>
              <a:defRPr sz="5600"/>
            </a:lvl8pPr>
            <a:lvl9pPr lvl="8" algn="ctr">
              <a:spcBef>
                <a:spcPts val="0"/>
              </a:spcBef>
              <a:spcAft>
                <a:spcPts val="0"/>
              </a:spcAft>
              <a:buSzPts val="5600"/>
              <a:buNone/>
              <a:defRPr sz="5600"/>
            </a:lvl9pPr>
          </a:lstStyle>
          <a:p/>
        </p:txBody>
      </p:sp>
      <p:sp>
        <p:nvSpPr>
          <p:cNvPr id="38" name="Google Shape;38;h4df93d807c459522_0_31"/>
          <p:cNvSpPr txBox="1"/>
          <p:nvPr>
            <p:ph idx="1" type="subTitle"/>
          </p:nvPr>
        </p:nvSpPr>
        <p:spPr>
          <a:xfrm>
            <a:off x="354000" y="3737433"/>
            <a:ext cx="5393700" cy="1646700"/>
          </a:xfrm>
          <a:prstGeom prst="rect">
            <a:avLst/>
          </a:prstGeom>
        </p:spPr>
        <p:txBody>
          <a:bodyPr anchorCtr="0" anchor="t" bIns="121900" lIns="121900" spcFirstLastPara="1" rIns="121900" wrap="square" tIns="12190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39" name="Google Shape;39;h4df93d807c459522_0_31"/>
          <p:cNvSpPr txBox="1"/>
          <p:nvPr>
            <p:ph idx="2" type="body"/>
          </p:nvPr>
        </p:nvSpPr>
        <p:spPr>
          <a:xfrm>
            <a:off x="6586000" y="965433"/>
            <a:ext cx="5115900" cy="4926900"/>
          </a:xfrm>
          <a:prstGeom prst="rect">
            <a:avLst/>
          </a:prstGeom>
        </p:spPr>
        <p:txBody>
          <a:bodyPr anchorCtr="0" anchor="ctr" bIns="121900" lIns="121900" spcFirstLastPara="1" rIns="121900" wrap="square" tIns="121900">
            <a:normAutofit/>
          </a:bodyPr>
          <a:lstStyle>
            <a:lvl1pPr indent="-381000" lvl="0" marL="457200">
              <a:spcBef>
                <a:spcPts val="0"/>
              </a:spcBef>
              <a:spcAft>
                <a:spcPts val="0"/>
              </a:spcAft>
              <a:buSzPts val="2400"/>
              <a:buChar char="●"/>
              <a:defRPr/>
            </a:lvl1pPr>
            <a:lvl2pPr indent="-349250" lvl="1" marL="914400">
              <a:spcBef>
                <a:spcPts val="0"/>
              </a:spcBef>
              <a:spcAft>
                <a:spcPts val="0"/>
              </a:spcAft>
              <a:buSzPts val="1900"/>
              <a:buChar char="○"/>
              <a:defRPr/>
            </a:lvl2pPr>
            <a:lvl3pPr indent="-349250" lvl="2" marL="1371600">
              <a:spcBef>
                <a:spcPts val="0"/>
              </a:spcBef>
              <a:spcAft>
                <a:spcPts val="0"/>
              </a:spcAft>
              <a:buSzPts val="1900"/>
              <a:buChar char="■"/>
              <a:defRPr/>
            </a:lvl3pPr>
            <a:lvl4pPr indent="-349250" lvl="3" marL="1828800">
              <a:spcBef>
                <a:spcPts val="0"/>
              </a:spcBef>
              <a:spcAft>
                <a:spcPts val="0"/>
              </a:spcAft>
              <a:buSzPts val="1900"/>
              <a:buChar char="●"/>
              <a:defRPr/>
            </a:lvl4pPr>
            <a:lvl5pPr indent="-349250" lvl="4" marL="2286000">
              <a:spcBef>
                <a:spcPts val="0"/>
              </a:spcBef>
              <a:spcAft>
                <a:spcPts val="0"/>
              </a:spcAft>
              <a:buSzPts val="1900"/>
              <a:buChar char="○"/>
              <a:defRPr/>
            </a:lvl5pPr>
            <a:lvl6pPr indent="-349250" lvl="5" marL="2743200">
              <a:spcBef>
                <a:spcPts val="0"/>
              </a:spcBef>
              <a:spcAft>
                <a:spcPts val="0"/>
              </a:spcAft>
              <a:buSzPts val="1900"/>
              <a:buChar char="■"/>
              <a:defRPr/>
            </a:lvl6pPr>
            <a:lvl7pPr indent="-349250" lvl="6" marL="3200400">
              <a:spcBef>
                <a:spcPts val="0"/>
              </a:spcBef>
              <a:spcAft>
                <a:spcPts val="0"/>
              </a:spcAft>
              <a:buSzPts val="1900"/>
              <a:buChar char="●"/>
              <a:defRPr/>
            </a:lvl7pPr>
            <a:lvl8pPr indent="-349250" lvl="7" marL="3657600">
              <a:spcBef>
                <a:spcPts val="0"/>
              </a:spcBef>
              <a:spcAft>
                <a:spcPts val="0"/>
              </a:spcAft>
              <a:buSzPts val="1900"/>
              <a:buChar char="○"/>
              <a:defRPr/>
            </a:lvl8pPr>
            <a:lvl9pPr indent="-349250" lvl="8" marL="4114800">
              <a:spcBef>
                <a:spcPts val="0"/>
              </a:spcBef>
              <a:spcAft>
                <a:spcPts val="0"/>
              </a:spcAft>
              <a:buSzPts val="1900"/>
              <a:buChar char="■"/>
              <a:defRPr/>
            </a:lvl9pPr>
          </a:lstStyle>
          <a:p/>
        </p:txBody>
      </p:sp>
      <p:sp>
        <p:nvSpPr>
          <p:cNvPr id="40" name="Google Shape;40;h4df93d807c459522_0_31"/>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h4df93d807c459522_0_37"/>
          <p:cNvSpPr txBox="1"/>
          <p:nvPr>
            <p:ph idx="1" type="body"/>
          </p:nvPr>
        </p:nvSpPr>
        <p:spPr>
          <a:xfrm>
            <a:off x="415600" y="5640767"/>
            <a:ext cx="7998300" cy="806700"/>
          </a:xfrm>
          <a:prstGeom prst="rect">
            <a:avLst/>
          </a:prstGeom>
        </p:spPr>
        <p:txBody>
          <a:bodyPr anchorCtr="0" anchor="ctr" bIns="121900" lIns="121900" spcFirstLastPara="1" rIns="121900" wrap="square" tIns="121900">
            <a:normAutofit/>
          </a:bodyPr>
          <a:lstStyle>
            <a:lvl1pPr indent="-228600" lvl="0" marL="457200">
              <a:lnSpc>
                <a:spcPct val="100000"/>
              </a:lnSpc>
              <a:spcBef>
                <a:spcPts val="0"/>
              </a:spcBef>
              <a:spcAft>
                <a:spcPts val="0"/>
              </a:spcAft>
              <a:buSzPts val="2400"/>
              <a:buNone/>
              <a:defRPr/>
            </a:lvl1pPr>
          </a:lstStyle>
          <a:p/>
        </p:txBody>
      </p:sp>
      <p:sp>
        <p:nvSpPr>
          <p:cNvPr id="43" name="Google Shape;43;h4df93d807c459522_0_37"/>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h4df93d807c459522_0_40"/>
          <p:cNvSpPr txBox="1"/>
          <p:nvPr>
            <p:ph hasCustomPrompt="1" type="title"/>
          </p:nvPr>
        </p:nvSpPr>
        <p:spPr>
          <a:xfrm>
            <a:off x="415600" y="1474833"/>
            <a:ext cx="11360700" cy="2618100"/>
          </a:xfrm>
          <a:prstGeom prst="rect">
            <a:avLst/>
          </a:prstGeom>
        </p:spPr>
        <p:txBody>
          <a:bodyPr anchorCtr="0" anchor="b" bIns="121900" lIns="121900" spcFirstLastPara="1" rIns="121900" wrap="square" tIns="121900">
            <a:normAutofit/>
          </a:bodyPr>
          <a:lstStyle>
            <a:lvl1pPr lvl="0" algn="ctr">
              <a:spcBef>
                <a:spcPts val="0"/>
              </a:spcBef>
              <a:spcAft>
                <a:spcPts val="0"/>
              </a:spcAft>
              <a:buSzPts val="16000"/>
              <a:buNone/>
              <a:defRPr sz="16000"/>
            </a:lvl1pPr>
            <a:lvl2pPr lvl="1" algn="ctr">
              <a:spcBef>
                <a:spcPts val="0"/>
              </a:spcBef>
              <a:spcAft>
                <a:spcPts val="0"/>
              </a:spcAft>
              <a:buSzPts val="16000"/>
              <a:buNone/>
              <a:defRPr sz="16000"/>
            </a:lvl2pPr>
            <a:lvl3pPr lvl="2" algn="ctr">
              <a:spcBef>
                <a:spcPts val="0"/>
              </a:spcBef>
              <a:spcAft>
                <a:spcPts val="0"/>
              </a:spcAft>
              <a:buSzPts val="16000"/>
              <a:buNone/>
              <a:defRPr sz="16000"/>
            </a:lvl3pPr>
            <a:lvl4pPr lvl="3" algn="ctr">
              <a:spcBef>
                <a:spcPts val="0"/>
              </a:spcBef>
              <a:spcAft>
                <a:spcPts val="0"/>
              </a:spcAft>
              <a:buSzPts val="16000"/>
              <a:buNone/>
              <a:defRPr sz="16000"/>
            </a:lvl4pPr>
            <a:lvl5pPr lvl="4" algn="ctr">
              <a:spcBef>
                <a:spcPts val="0"/>
              </a:spcBef>
              <a:spcAft>
                <a:spcPts val="0"/>
              </a:spcAft>
              <a:buSzPts val="16000"/>
              <a:buNone/>
              <a:defRPr sz="16000"/>
            </a:lvl5pPr>
            <a:lvl6pPr lvl="5" algn="ctr">
              <a:spcBef>
                <a:spcPts val="0"/>
              </a:spcBef>
              <a:spcAft>
                <a:spcPts val="0"/>
              </a:spcAft>
              <a:buSzPts val="16000"/>
              <a:buNone/>
              <a:defRPr sz="16000"/>
            </a:lvl6pPr>
            <a:lvl7pPr lvl="6" algn="ctr">
              <a:spcBef>
                <a:spcPts val="0"/>
              </a:spcBef>
              <a:spcAft>
                <a:spcPts val="0"/>
              </a:spcAft>
              <a:buSzPts val="16000"/>
              <a:buNone/>
              <a:defRPr sz="16000"/>
            </a:lvl7pPr>
            <a:lvl8pPr lvl="7" algn="ctr">
              <a:spcBef>
                <a:spcPts val="0"/>
              </a:spcBef>
              <a:spcAft>
                <a:spcPts val="0"/>
              </a:spcAft>
              <a:buSzPts val="16000"/>
              <a:buNone/>
              <a:defRPr sz="16000"/>
            </a:lvl8pPr>
            <a:lvl9pPr lvl="8" algn="ctr">
              <a:spcBef>
                <a:spcPts val="0"/>
              </a:spcBef>
              <a:spcAft>
                <a:spcPts val="0"/>
              </a:spcAft>
              <a:buSzPts val="16000"/>
              <a:buNone/>
              <a:defRPr sz="16000"/>
            </a:lvl9pPr>
          </a:lstStyle>
          <a:p>
            <a:r>
              <a:t>xx%</a:t>
            </a:r>
          </a:p>
        </p:txBody>
      </p:sp>
      <p:sp>
        <p:nvSpPr>
          <p:cNvPr id="46" name="Google Shape;46;h4df93d807c459522_0_40"/>
          <p:cNvSpPr txBox="1"/>
          <p:nvPr>
            <p:ph idx="1" type="body"/>
          </p:nvPr>
        </p:nvSpPr>
        <p:spPr>
          <a:xfrm>
            <a:off x="415600" y="4202967"/>
            <a:ext cx="11360700" cy="1734300"/>
          </a:xfrm>
          <a:prstGeom prst="rect">
            <a:avLst/>
          </a:prstGeom>
        </p:spPr>
        <p:txBody>
          <a:bodyPr anchorCtr="0" anchor="t" bIns="121900" lIns="121900" spcFirstLastPara="1" rIns="121900" wrap="square" tIns="121900">
            <a:normAutofit/>
          </a:bodyPr>
          <a:lstStyle>
            <a:lvl1pPr indent="-381000" lvl="0" marL="457200" algn="ctr">
              <a:spcBef>
                <a:spcPts val="0"/>
              </a:spcBef>
              <a:spcAft>
                <a:spcPts val="0"/>
              </a:spcAft>
              <a:buSzPts val="2400"/>
              <a:buChar char="●"/>
              <a:defRPr/>
            </a:lvl1pPr>
            <a:lvl2pPr indent="-349250" lvl="1" marL="914400" algn="ctr">
              <a:spcBef>
                <a:spcPts val="0"/>
              </a:spcBef>
              <a:spcAft>
                <a:spcPts val="0"/>
              </a:spcAft>
              <a:buSzPts val="1900"/>
              <a:buChar char="○"/>
              <a:defRPr/>
            </a:lvl2pPr>
            <a:lvl3pPr indent="-349250" lvl="2" marL="1371600" algn="ctr">
              <a:spcBef>
                <a:spcPts val="0"/>
              </a:spcBef>
              <a:spcAft>
                <a:spcPts val="0"/>
              </a:spcAft>
              <a:buSzPts val="1900"/>
              <a:buChar char="■"/>
              <a:defRPr/>
            </a:lvl3pPr>
            <a:lvl4pPr indent="-349250" lvl="3" marL="1828800" algn="ctr">
              <a:spcBef>
                <a:spcPts val="0"/>
              </a:spcBef>
              <a:spcAft>
                <a:spcPts val="0"/>
              </a:spcAft>
              <a:buSzPts val="1900"/>
              <a:buChar char="●"/>
              <a:defRPr/>
            </a:lvl4pPr>
            <a:lvl5pPr indent="-349250" lvl="4" marL="2286000" algn="ctr">
              <a:spcBef>
                <a:spcPts val="0"/>
              </a:spcBef>
              <a:spcAft>
                <a:spcPts val="0"/>
              </a:spcAft>
              <a:buSzPts val="1900"/>
              <a:buChar char="○"/>
              <a:defRPr/>
            </a:lvl5pPr>
            <a:lvl6pPr indent="-349250" lvl="5" marL="2743200" algn="ctr">
              <a:spcBef>
                <a:spcPts val="0"/>
              </a:spcBef>
              <a:spcAft>
                <a:spcPts val="0"/>
              </a:spcAft>
              <a:buSzPts val="1900"/>
              <a:buChar char="■"/>
              <a:defRPr/>
            </a:lvl6pPr>
            <a:lvl7pPr indent="-349250" lvl="6" marL="3200400" algn="ctr">
              <a:spcBef>
                <a:spcPts val="0"/>
              </a:spcBef>
              <a:spcAft>
                <a:spcPts val="0"/>
              </a:spcAft>
              <a:buSzPts val="1900"/>
              <a:buChar char="●"/>
              <a:defRPr/>
            </a:lvl7pPr>
            <a:lvl8pPr indent="-349250" lvl="7" marL="3657600" algn="ctr">
              <a:spcBef>
                <a:spcPts val="0"/>
              </a:spcBef>
              <a:spcAft>
                <a:spcPts val="0"/>
              </a:spcAft>
              <a:buSzPts val="1900"/>
              <a:buChar char="○"/>
              <a:defRPr/>
            </a:lvl8pPr>
            <a:lvl9pPr indent="-349250" lvl="8" marL="4114800" algn="ctr">
              <a:spcBef>
                <a:spcPts val="0"/>
              </a:spcBef>
              <a:spcAft>
                <a:spcPts val="0"/>
              </a:spcAft>
              <a:buSzPts val="1900"/>
              <a:buChar char="■"/>
              <a:defRPr/>
            </a:lvl9pPr>
          </a:lstStyle>
          <a:p/>
        </p:txBody>
      </p:sp>
      <p:sp>
        <p:nvSpPr>
          <p:cNvPr id="47" name="Google Shape;47;h4df93d807c459522_0_40"/>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h4df93d807c459522_0_44"/>
          <p:cNvSpPr txBox="1"/>
          <p:nvPr>
            <p:ph idx="12" type="sldNum"/>
          </p:nvPr>
        </p:nvSpPr>
        <p:spPr>
          <a:xfrm>
            <a:off x="11296610" y="6217622"/>
            <a:ext cx="731700" cy="524700"/>
          </a:xfrm>
          <a:prstGeom prst="rect">
            <a:avLst/>
          </a:prstGeom>
        </p:spPr>
        <p:txBody>
          <a:bodyPr anchorCtr="0" anchor="ctr" bIns="121900" lIns="121900" spcFirstLastPara="1" rIns="121900" wrap="square" tIns="12190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50" name="Shape 5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2.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h4df93d807c459522_0_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rmAutofit/>
          </a:bodyPr>
          <a:lstStyle>
            <a:lvl1pPr lvl="0">
              <a:spcBef>
                <a:spcPts val="0"/>
              </a:spcBef>
              <a:spcAft>
                <a:spcPts val="0"/>
              </a:spcAft>
              <a:buClr>
                <a:schemeClr val="dk1"/>
              </a:buClr>
              <a:buSzPts val="3700"/>
              <a:buNone/>
              <a:defRPr sz="3700">
                <a:solidFill>
                  <a:schemeClr val="dk1"/>
                </a:solidFill>
              </a:defRPr>
            </a:lvl1pPr>
            <a:lvl2pPr lvl="1">
              <a:spcBef>
                <a:spcPts val="0"/>
              </a:spcBef>
              <a:spcAft>
                <a:spcPts val="0"/>
              </a:spcAft>
              <a:buClr>
                <a:schemeClr val="dk1"/>
              </a:buClr>
              <a:buSzPts val="3700"/>
              <a:buNone/>
              <a:defRPr sz="3700">
                <a:solidFill>
                  <a:schemeClr val="dk1"/>
                </a:solidFill>
              </a:defRPr>
            </a:lvl2pPr>
            <a:lvl3pPr lvl="2">
              <a:spcBef>
                <a:spcPts val="0"/>
              </a:spcBef>
              <a:spcAft>
                <a:spcPts val="0"/>
              </a:spcAft>
              <a:buClr>
                <a:schemeClr val="dk1"/>
              </a:buClr>
              <a:buSzPts val="3700"/>
              <a:buNone/>
              <a:defRPr sz="3700">
                <a:solidFill>
                  <a:schemeClr val="dk1"/>
                </a:solidFill>
              </a:defRPr>
            </a:lvl3pPr>
            <a:lvl4pPr lvl="3">
              <a:spcBef>
                <a:spcPts val="0"/>
              </a:spcBef>
              <a:spcAft>
                <a:spcPts val="0"/>
              </a:spcAft>
              <a:buClr>
                <a:schemeClr val="dk1"/>
              </a:buClr>
              <a:buSzPts val="3700"/>
              <a:buNone/>
              <a:defRPr sz="3700">
                <a:solidFill>
                  <a:schemeClr val="dk1"/>
                </a:solidFill>
              </a:defRPr>
            </a:lvl4pPr>
            <a:lvl5pPr lvl="4">
              <a:spcBef>
                <a:spcPts val="0"/>
              </a:spcBef>
              <a:spcAft>
                <a:spcPts val="0"/>
              </a:spcAft>
              <a:buClr>
                <a:schemeClr val="dk1"/>
              </a:buClr>
              <a:buSzPts val="3700"/>
              <a:buNone/>
              <a:defRPr sz="3700">
                <a:solidFill>
                  <a:schemeClr val="dk1"/>
                </a:solidFill>
              </a:defRPr>
            </a:lvl5pPr>
            <a:lvl6pPr lvl="5">
              <a:spcBef>
                <a:spcPts val="0"/>
              </a:spcBef>
              <a:spcAft>
                <a:spcPts val="0"/>
              </a:spcAft>
              <a:buClr>
                <a:schemeClr val="dk1"/>
              </a:buClr>
              <a:buSzPts val="3700"/>
              <a:buNone/>
              <a:defRPr sz="3700">
                <a:solidFill>
                  <a:schemeClr val="dk1"/>
                </a:solidFill>
              </a:defRPr>
            </a:lvl6pPr>
            <a:lvl7pPr lvl="6">
              <a:spcBef>
                <a:spcPts val="0"/>
              </a:spcBef>
              <a:spcAft>
                <a:spcPts val="0"/>
              </a:spcAft>
              <a:buClr>
                <a:schemeClr val="dk1"/>
              </a:buClr>
              <a:buSzPts val="3700"/>
              <a:buNone/>
              <a:defRPr sz="3700">
                <a:solidFill>
                  <a:schemeClr val="dk1"/>
                </a:solidFill>
              </a:defRPr>
            </a:lvl7pPr>
            <a:lvl8pPr lvl="7">
              <a:spcBef>
                <a:spcPts val="0"/>
              </a:spcBef>
              <a:spcAft>
                <a:spcPts val="0"/>
              </a:spcAft>
              <a:buClr>
                <a:schemeClr val="dk1"/>
              </a:buClr>
              <a:buSzPts val="3700"/>
              <a:buNone/>
              <a:defRPr sz="3700">
                <a:solidFill>
                  <a:schemeClr val="dk1"/>
                </a:solidFill>
              </a:defRPr>
            </a:lvl8pPr>
            <a:lvl9pPr lvl="8">
              <a:spcBef>
                <a:spcPts val="0"/>
              </a:spcBef>
              <a:spcAft>
                <a:spcPts val="0"/>
              </a:spcAft>
              <a:buClr>
                <a:schemeClr val="dk1"/>
              </a:buClr>
              <a:buSzPts val="3700"/>
              <a:buNone/>
              <a:defRPr sz="3700">
                <a:solidFill>
                  <a:schemeClr val="dk1"/>
                </a:solidFill>
              </a:defRPr>
            </a:lvl9pPr>
          </a:lstStyle>
          <a:p/>
        </p:txBody>
      </p:sp>
      <p:sp>
        <p:nvSpPr>
          <p:cNvPr id="7" name="Google Shape;7;h4df93d807c459522_0_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rmAutofit/>
          </a:bodyPr>
          <a:lstStyle>
            <a:lvl1pPr indent="-381000" lvl="0" marL="457200">
              <a:lnSpc>
                <a:spcPct val="115000"/>
              </a:lnSpc>
              <a:spcBef>
                <a:spcPts val="0"/>
              </a:spcBef>
              <a:spcAft>
                <a:spcPts val="0"/>
              </a:spcAft>
              <a:buClr>
                <a:schemeClr val="dk2"/>
              </a:buClr>
              <a:buSzPts val="2400"/>
              <a:buChar char="●"/>
              <a:defRPr sz="2400">
                <a:solidFill>
                  <a:schemeClr val="dk2"/>
                </a:solidFill>
              </a:defRPr>
            </a:lvl1pPr>
            <a:lvl2pPr indent="-349250" lvl="1" marL="914400">
              <a:lnSpc>
                <a:spcPct val="115000"/>
              </a:lnSpc>
              <a:spcBef>
                <a:spcPts val="0"/>
              </a:spcBef>
              <a:spcAft>
                <a:spcPts val="0"/>
              </a:spcAft>
              <a:buClr>
                <a:schemeClr val="dk2"/>
              </a:buClr>
              <a:buSzPts val="1900"/>
              <a:buChar char="○"/>
              <a:defRPr sz="1900">
                <a:solidFill>
                  <a:schemeClr val="dk2"/>
                </a:solidFill>
              </a:defRPr>
            </a:lvl2pPr>
            <a:lvl3pPr indent="-349250" lvl="2" marL="1371600">
              <a:lnSpc>
                <a:spcPct val="115000"/>
              </a:lnSpc>
              <a:spcBef>
                <a:spcPts val="0"/>
              </a:spcBef>
              <a:spcAft>
                <a:spcPts val="0"/>
              </a:spcAft>
              <a:buClr>
                <a:schemeClr val="dk2"/>
              </a:buClr>
              <a:buSzPts val="1900"/>
              <a:buChar char="■"/>
              <a:defRPr sz="1900">
                <a:solidFill>
                  <a:schemeClr val="dk2"/>
                </a:solidFill>
              </a:defRPr>
            </a:lvl3pPr>
            <a:lvl4pPr indent="-349250" lvl="3" marL="1828800">
              <a:lnSpc>
                <a:spcPct val="115000"/>
              </a:lnSpc>
              <a:spcBef>
                <a:spcPts val="0"/>
              </a:spcBef>
              <a:spcAft>
                <a:spcPts val="0"/>
              </a:spcAft>
              <a:buClr>
                <a:schemeClr val="dk2"/>
              </a:buClr>
              <a:buSzPts val="1900"/>
              <a:buChar char="●"/>
              <a:defRPr sz="1900">
                <a:solidFill>
                  <a:schemeClr val="dk2"/>
                </a:solidFill>
              </a:defRPr>
            </a:lvl4pPr>
            <a:lvl5pPr indent="-349250" lvl="4" marL="2286000">
              <a:lnSpc>
                <a:spcPct val="115000"/>
              </a:lnSpc>
              <a:spcBef>
                <a:spcPts val="0"/>
              </a:spcBef>
              <a:spcAft>
                <a:spcPts val="0"/>
              </a:spcAft>
              <a:buClr>
                <a:schemeClr val="dk2"/>
              </a:buClr>
              <a:buSzPts val="1900"/>
              <a:buChar char="○"/>
              <a:defRPr sz="1900">
                <a:solidFill>
                  <a:schemeClr val="dk2"/>
                </a:solidFill>
              </a:defRPr>
            </a:lvl5pPr>
            <a:lvl6pPr indent="-349250" lvl="5" marL="2743200">
              <a:lnSpc>
                <a:spcPct val="115000"/>
              </a:lnSpc>
              <a:spcBef>
                <a:spcPts val="0"/>
              </a:spcBef>
              <a:spcAft>
                <a:spcPts val="0"/>
              </a:spcAft>
              <a:buClr>
                <a:schemeClr val="dk2"/>
              </a:buClr>
              <a:buSzPts val="1900"/>
              <a:buChar char="■"/>
              <a:defRPr sz="1900">
                <a:solidFill>
                  <a:schemeClr val="dk2"/>
                </a:solidFill>
              </a:defRPr>
            </a:lvl6pPr>
            <a:lvl7pPr indent="-349250" lvl="6" marL="3200400">
              <a:lnSpc>
                <a:spcPct val="115000"/>
              </a:lnSpc>
              <a:spcBef>
                <a:spcPts val="0"/>
              </a:spcBef>
              <a:spcAft>
                <a:spcPts val="0"/>
              </a:spcAft>
              <a:buClr>
                <a:schemeClr val="dk2"/>
              </a:buClr>
              <a:buSzPts val="1900"/>
              <a:buChar char="●"/>
              <a:defRPr sz="1900">
                <a:solidFill>
                  <a:schemeClr val="dk2"/>
                </a:solidFill>
              </a:defRPr>
            </a:lvl7pPr>
            <a:lvl8pPr indent="-349250" lvl="7" marL="3657600">
              <a:lnSpc>
                <a:spcPct val="115000"/>
              </a:lnSpc>
              <a:spcBef>
                <a:spcPts val="0"/>
              </a:spcBef>
              <a:spcAft>
                <a:spcPts val="0"/>
              </a:spcAft>
              <a:buClr>
                <a:schemeClr val="dk2"/>
              </a:buClr>
              <a:buSzPts val="1900"/>
              <a:buChar char="○"/>
              <a:defRPr sz="1900">
                <a:solidFill>
                  <a:schemeClr val="dk2"/>
                </a:solidFill>
              </a:defRPr>
            </a:lvl8pPr>
            <a:lvl9pPr indent="-349250" lvl="8" marL="4114800">
              <a:lnSpc>
                <a:spcPct val="115000"/>
              </a:lnSpc>
              <a:spcBef>
                <a:spcPts val="0"/>
              </a:spcBef>
              <a:spcAft>
                <a:spcPts val="0"/>
              </a:spcAft>
              <a:buClr>
                <a:schemeClr val="dk2"/>
              </a:buClr>
              <a:buSzPts val="1900"/>
              <a:buChar char="■"/>
              <a:defRPr sz="1900">
                <a:solidFill>
                  <a:schemeClr val="dk2"/>
                </a:solidFill>
              </a:defRPr>
            </a:lvl9pPr>
          </a:lstStyle>
          <a:p/>
        </p:txBody>
      </p:sp>
      <p:sp>
        <p:nvSpPr>
          <p:cNvPr id="8" name="Google Shape;8;h4df93d807c459522_0_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rm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 name="Shape 54"/>
        <p:cNvGrpSpPr/>
        <p:nvPr/>
      </p:nvGrpSpPr>
      <p:grpSpPr>
        <a:xfrm>
          <a:off x="0" y="0"/>
          <a:ext cx="0" cy="0"/>
          <a:chOff x="0" y="0"/>
          <a:chExt cx="0" cy="0"/>
        </a:xfrm>
      </p:grpSpPr>
      <p:sp>
        <p:nvSpPr>
          <p:cNvPr id="55" name="Google Shape;55;h37ac3b0dba8d0ce3_0_1139"/>
          <p:cNvSpPr txBox="1"/>
          <p:nvPr/>
        </p:nvSpPr>
        <p:spPr>
          <a:xfrm>
            <a:off x="1685626" y="2125944"/>
            <a:ext cx="1985100" cy="461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400">
                <a:solidFill>
                  <a:schemeClr val="lt1"/>
                </a:solidFill>
                <a:latin typeface="Calibri"/>
                <a:ea typeface="Calibri"/>
                <a:cs typeface="Calibri"/>
                <a:sym typeface="Calibri"/>
              </a:rPr>
              <a:t>References</a:t>
            </a:r>
            <a:endParaRPr/>
          </a:p>
        </p:txBody>
      </p:sp>
      <p:sp>
        <p:nvSpPr>
          <p:cNvPr id="56" name="Google Shape;56;h37ac3b0dba8d0ce3_0_1139"/>
          <p:cNvSpPr txBox="1"/>
          <p:nvPr/>
        </p:nvSpPr>
        <p:spPr>
          <a:xfrm>
            <a:off x="5047849" y="1203703"/>
            <a:ext cx="1732500" cy="461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400">
                <a:solidFill>
                  <a:schemeClr val="lt1"/>
                </a:solidFill>
                <a:latin typeface="Calibri"/>
                <a:ea typeface="Calibri"/>
                <a:cs typeface="Calibri"/>
                <a:sym typeface="Calibri"/>
              </a:rPr>
              <a:t>References</a:t>
            </a:r>
            <a:endParaRPr/>
          </a:p>
        </p:txBody>
      </p:sp>
      <p:sp>
        <p:nvSpPr>
          <p:cNvPr id="57" name="Google Shape;57;h37ac3b0dba8d0ce3_0_1139"/>
          <p:cNvSpPr txBox="1"/>
          <p:nvPr/>
        </p:nvSpPr>
        <p:spPr>
          <a:xfrm>
            <a:off x="1754275" y="1757125"/>
            <a:ext cx="7875000" cy="29622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None/>
            </a:pPr>
            <a:r>
              <a:rPr lang="en-US" sz="5200">
                <a:solidFill>
                  <a:srgbClr val="262626"/>
                </a:solidFill>
                <a:latin typeface="Nunito"/>
                <a:ea typeface="Nunito"/>
                <a:cs typeface="Nunito"/>
                <a:sym typeface="Nunito"/>
              </a:rPr>
              <a:t>Case study: Ashford Community Care Service</a:t>
            </a:r>
            <a:endParaRPr sz="5200">
              <a:solidFill>
                <a:srgbClr val="262626"/>
              </a:solidFill>
              <a:latin typeface="Nunito"/>
              <a:ea typeface="Nunito"/>
              <a:cs typeface="Nunito"/>
              <a:sym typeface="Nunito"/>
            </a:endParaRPr>
          </a:p>
        </p:txBody>
      </p:sp>
      <p:sp>
        <p:nvSpPr>
          <p:cNvPr id="58" name="Google Shape;58;h37ac3b0dba8d0ce3_0_1139"/>
          <p:cNvSpPr txBox="1"/>
          <p:nvPr/>
        </p:nvSpPr>
        <p:spPr>
          <a:xfrm>
            <a:off x="6050575" y="5193350"/>
            <a:ext cx="6030600" cy="947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700">
                <a:solidFill>
                  <a:schemeClr val="dk2"/>
                </a:solidFill>
                <a:latin typeface="Calibri"/>
                <a:ea typeface="Calibri"/>
                <a:cs typeface="Calibri"/>
                <a:sym typeface="Calibri"/>
              </a:rPr>
              <a:t>Presentation by Ghulam Fatima</a:t>
            </a:r>
            <a:endParaRPr sz="1700">
              <a:solidFill>
                <a:schemeClr val="dk2"/>
              </a:solidFill>
              <a:latin typeface="Calibri"/>
              <a:ea typeface="Calibri"/>
              <a:cs typeface="Calibri"/>
              <a:sym typeface="Calibri"/>
            </a:endParaRPr>
          </a:p>
          <a:p>
            <a:pPr indent="0" lvl="0" marL="0" rtl="0" algn="l">
              <a:spcBef>
                <a:spcPts val="0"/>
              </a:spcBef>
              <a:spcAft>
                <a:spcPts val="0"/>
              </a:spcAft>
              <a:buNone/>
            </a:pPr>
            <a:r>
              <a:rPr lang="en-US" sz="1700">
                <a:solidFill>
                  <a:schemeClr val="dk2"/>
                </a:solidFill>
                <a:latin typeface="Calibri"/>
                <a:ea typeface="Calibri"/>
                <a:cs typeface="Calibri"/>
                <a:sym typeface="Calibri"/>
              </a:rPr>
              <a:t>student number: 2610572</a:t>
            </a:r>
            <a:endParaRPr sz="1700">
              <a:solidFill>
                <a:schemeClr val="dk2"/>
              </a:solidFill>
              <a:latin typeface="Calibri"/>
              <a:ea typeface="Calibri"/>
              <a:cs typeface="Calibri"/>
              <a:sym typeface="Calibri"/>
            </a:endParaRPr>
          </a:p>
        </p:txBody>
      </p:sp>
      <p:sp>
        <p:nvSpPr>
          <p:cNvPr id="59" name="Google Shape;59;h37ac3b0dba8d0ce3_0_1139"/>
          <p:cNvSpPr txBox="1"/>
          <p:nvPr/>
        </p:nvSpPr>
        <p:spPr>
          <a:xfrm>
            <a:off x="1685625" y="408700"/>
            <a:ext cx="5352900" cy="164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2000">
                <a:solidFill>
                  <a:schemeClr val="dk2"/>
                </a:solidFill>
                <a:latin typeface="Calibri"/>
                <a:ea typeface="Calibri"/>
                <a:cs typeface="Calibri"/>
                <a:sym typeface="Calibri"/>
              </a:rPr>
              <a:t>Module name:  Digital Skills and Research Methods </a:t>
            </a:r>
            <a:endParaRPr sz="2000">
              <a:solidFill>
                <a:schemeClr val="dk2"/>
              </a:solidFill>
              <a:latin typeface="Calibri"/>
              <a:ea typeface="Calibri"/>
              <a:cs typeface="Calibri"/>
              <a:sym typeface="Calibri"/>
            </a:endParaRPr>
          </a:p>
          <a:p>
            <a:pPr indent="0" lvl="0" marL="0" rtl="0" algn="l">
              <a:spcBef>
                <a:spcPts val="0"/>
              </a:spcBef>
              <a:spcAft>
                <a:spcPts val="0"/>
              </a:spcAft>
              <a:buNone/>
            </a:pPr>
            <a:r>
              <a:rPr lang="en-US" sz="2000">
                <a:solidFill>
                  <a:schemeClr val="dk2"/>
                </a:solidFill>
                <a:latin typeface="Calibri"/>
                <a:ea typeface="Calibri"/>
                <a:cs typeface="Calibri"/>
                <a:sym typeface="Calibri"/>
              </a:rPr>
              <a:t>Module code: (LCHS4007_BIRM)</a:t>
            </a:r>
            <a:endParaRPr sz="2000">
              <a:solidFill>
                <a:schemeClr val="dk2"/>
              </a:solidFill>
              <a:latin typeface="Calibri"/>
              <a:ea typeface="Calibri"/>
              <a:cs typeface="Calibri"/>
              <a:sym typeface="Calibri"/>
            </a:endParaRPr>
          </a:p>
          <a:p>
            <a:pPr indent="0" lvl="0" marL="0" rtl="0" algn="l">
              <a:spcBef>
                <a:spcPts val="0"/>
              </a:spcBef>
              <a:spcAft>
                <a:spcPts val="0"/>
              </a:spcAft>
              <a:buNone/>
            </a:pPr>
            <a:r>
              <a:rPr lang="en-US" sz="2000">
                <a:solidFill>
                  <a:schemeClr val="dk2"/>
                </a:solidFill>
                <a:latin typeface="Calibri"/>
                <a:ea typeface="Calibri"/>
                <a:cs typeface="Calibri"/>
                <a:sym typeface="Calibri"/>
              </a:rPr>
              <a:t>Module leader: Bianca dodgen</a:t>
            </a:r>
            <a:endParaRPr sz="2000">
              <a:solidFill>
                <a:schemeClr val="dk2"/>
              </a:solidFill>
              <a:latin typeface="Calibri"/>
              <a:ea typeface="Calibri"/>
              <a:cs typeface="Calibri"/>
              <a:sym typeface="Calibri"/>
            </a:endParaRPr>
          </a:p>
          <a:p>
            <a:pPr indent="0" lvl="0" marL="0" rtl="0" algn="l">
              <a:spcBef>
                <a:spcPts val="0"/>
              </a:spcBef>
              <a:spcAft>
                <a:spcPts val="0"/>
              </a:spcAft>
              <a:buNone/>
            </a:pPr>
            <a:r>
              <a:t/>
            </a:r>
            <a:endParaRPr sz="1700">
              <a:solidFill>
                <a:schemeClr val="dk2"/>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
          <p:cNvSpPr/>
          <p:nvPr/>
        </p:nvSpPr>
        <p:spPr>
          <a:xfrm>
            <a:off x="548640" y="1737360"/>
            <a:ext cx="6400800" cy="3383280"/>
          </a:xfrm>
          <a:prstGeom prst="homePlate">
            <a:avLst>
              <a:gd fmla="val 50000" name="adj"/>
            </a:avLst>
          </a:prstGeom>
          <a:solidFill>
            <a:srgbClr val="3F3F3F"/>
          </a:solidFill>
          <a:ln cap="flat" cmpd="sng" w="9525">
            <a:solidFill>
              <a:srgbClr val="3F3F3F"/>
            </a:solidFill>
            <a:prstDash val="solid"/>
            <a:round/>
            <a:headEnd len="sm" w="sm" type="none"/>
            <a:tailEnd len="sm" w="sm" type="none"/>
          </a:ln>
        </p:spPr>
        <p:txBody>
          <a:bodyPr anchorCtr="0" anchor="ctr" bIns="76200" lIns="76200" spcFirstLastPara="1" rIns="508000" wrap="square" tIns="177800">
            <a:noAutofit/>
          </a:bodyPr>
          <a:lstStyle/>
          <a:p>
            <a:pPr indent="0" lvl="0" marL="0" marR="0" rtl="0" algn="ctr">
              <a:spcBef>
                <a:spcPts val="0"/>
              </a:spcBef>
              <a:spcAft>
                <a:spcPts val="0"/>
              </a:spcAft>
              <a:buClr>
                <a:srgbClr val="FFFFFF"/>
              </a:buClr>
              <a:buSzPts val="3000"/>
              <a:buFont typeface="Arial"/>
              <a:buNone/>
            </a:pPr>
            <a:r>
              <a:rPr b="1" i="0" lang="en-US" sz="3000" u="none" cap="none" strike="noStrike">
                <a:solidFill>
                  <a:srgbClr val="FFFFFF"/>
                </a:solidFill>
                <a:latin typeface="Arial"/>
                <a:ea typeface="Arial"/>
                <a:cs typeface="Arial"/>
                <a:sym typeface="Arial"/>
              </a:rPr>
              <a:t>Staff Communication and Daily Updates at Ashford Community Care Service</a:t>
            </a:r>
            <a:endParaRPr b="0" i="0" sz="3000" u="none" cap="none" strike="noStrike">
              <a:solidFill>
                <a:schemeClr val="dk1"/>
              </a:solidFill>
              <a:latin typeface="Calibri"/>
              <a:ea typeface="Calibri"/>
              <a:cs typeface="Calibri"/>
              <a:sym typeface="Calibri"/>
            </a:endParaRPr>
          </a:p>
        </p:txBody>
      </p:sp>
      <p:sp>
        <p:nvSpPr>
          <p:cNvPr id="66" name="Google Shape;66;p1"/>
          <p:cNvSpPr/>
          <p:nvPr/>
        </p:nvSpPr>
        <p:spPr>
          <a:xfrm>
            <a:off x="7498080" y="2606040"/>
            <a:ext cx="4114800" cy="1645920"/>
          </a:xfrm>
          <a:prstGeom prst="roundRect">
            <a:avLst>
              <a:gd fmla="val 6667"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800"/>
              <a:buFont typeface="Arial"/>
              <a:buNone/>
            </a:pPr>
            <a:r>
              <a:rPr b="0" i="0" lang="en-US" sz="1800" u="none" cap="none" strike="noStrike">
                <a:solidFill>
                  <a:srgbClr val="262626"/>
                </a:solidFill>
                <a:latin typeface="Arial"/>
                <a:ea typeface="Arial"/>
                <a:cs typeface="Arial"/>
                <a:sym typeface="Arial"/>
              </a:rPr>
              <a:t>What the task involves and the Microsoft 365 tool we chose</a:t>
            </a:r>
            <a:endParaRPr b="0" i="0" sz="1800" u="none" cap="none" strike="noStrike">
              <a:solidFill>
                <a:schemeClr val="dk1"/>
              </a:solidFill>
              <a:latin typeface="Calibri"/>
              <a:ea typeface="Calibri"/>
              <a:cs typeface="Calibri"/>
              <a:sym typeface="Calibri"/>
            </a:endParaRPr>
          </a:p>
        </p:txBody>
      </p:sp>
      <p:sp>
        <p:nvSpPr>
          <p:cNvPr id="67" name="Google Shape;67;p1"/>
          <p:cNvSpPr txBox="1"/>
          <p:nvPr/>
        </p:nvSpPr>
        <p:spPr>
          <a:xfrm>
            <a:off x="9758700" y="6000750"/>
            <a:ext cx="2103300" cy="408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sz="1700">
                <a:solidFill>
                  <a:schemeClr val="dk2"/>
                </a:solidFill>
                <a:latin typeface="Calibri"/>
                <a:ea typeface="Calibri"/>
                <a:cs typeface="Calibri"/>
                <a:sym typeface="Calibri"/>
              </a:rPr>
              <a:t>Ghulam fatima</a:t>
            </a:r>
            <a:endParaRPr sz="1700">
              <a:solidFill>
                <a:schemeClr val="dk2"/>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2"/>
          <p:cNvSpPr/>
          <p:nvPr/>
        </p:nvSpPr>
        <p:spPr>
          <a:xfrm>
            <a:off x="548640" y="1965960"/>
            <a:ext cx="3657600" cy="2743200"/>
          </a:xfrm>
          <a:prstGeom prst="homePlate">
            <a:avLst>
              <a:gd fmla="val 50000" name="adj"/>
            </a:avLst>
          </a:prstGeom>
          <a:solidFill>
            <a:srgbClr val="3F3F3F"/>
          </a:solidFill>
          <a:ln cap="flat" cmpd="sng" w="9525">
            <a:solidFill>
              <a:srgbClr val="3F3F3F"/>
            </a:solidFill>
            <a:prstDash val="solid"/>
            <a:round/>
            <a:headEnd len="sm" w="sm" type="none"/>
            <a:tailEnd len="sm" w="sm" type="none"/>
          </a:ln>
        </p:spPr>
        <p:txBody>
          <a:bodyPr anchorCtr="0" anchor="ctr" bIns="76200" lIns="76200" spcFirstLastPara="1" rIns="508000" wrap="square" tIns="177800">
            <a:noAutofit/>
          </a:bodyPr>
          <a:lstStyle/>
          <a:p>
            <a:pPr indent="0" lvl="0" marL="0" marR="0" rtl="0" algn="ctr">
              <a:spcBef>
                <a:spcPts val="0"/>
              </a:spcBef>
              <a:spcAft>
                <a:spcPts val="0"/>
              </a:spcAft>
              <a:buClr>
                <a:srgbClr val="FFFFFF"/>
              </a:buClr>
              <a:buSzPts val="2400"/>
              <a:buFont typeface="Arial"/>
              <a:buNone/>
            </a:pPr>
            <a:r>
              <a:rPr b="1" lang="en-US" sz="2400">
                <a:solidFill>
                  <a:srgbClr val="FFFFFF"/>
                </a:solidFill>
                <a:latin typeface="Arial"/>
                <a:ea typeface="Arial"/>
                <a:cs typeface="Arial"/>
                <a:sym typeface="Arial"/>
              </a:rPr>
              <a:t>What does the task involve?</a:t>
            </a:r>
            <a:endParaRPr sz="2400">
              <a:solidFill>
                <a:schemeClr val="dk1"/>
              </a:solidFill>
              <a:latin typeface="Calibri"/>
              <a:ea typeface="Calibri"/>
              <a:cs typeface="Calibri"/>
              <a:sym typeface="Calibri"/>
            </a:endParaRPr>
          </a:p>
        </p:txBody>
      </p:sp>
      <p:sp>
        <p:nvSpPr>
          <p:cNvPr id="74" name="Google Shape;74;p2"/>
          <p:cNvSpPr txBox="1"/>
          <p:nvPr/>
        </p:nvSpPr>
        <p:spPr>
          <a:xfrm>
            <a:off x="4572000" y="1234440"/>
            <a:ext cx="713232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62626"/>
              </a:buClr>
              <a:buSzPts val="1500"/>
              <a:buFont typeface="Arial"/>
              <a:buNone/>
            </a:pPr>
            <a:r>
              <a:rPr lang="en-US" sz="1500">
                <a:solidFill>
                  <a:srgbClr val="262626"/>
                </a:solidFill>
                <a:latin typeface="Arial"/>
                <a:ea typeface="Arial"/>
                <a:cs typeface="Arial"/>
                <a:sym typeface="Arial"/>
              </a:rPr>
              <a:t>The case study tells us who is involved:</a:t>
            </a:r>
            <a:endParaRPr sz="1500">
              <a:solidFill>
                <a:schemeClr val="dk1"/>
              </a:solidFill>
              <a:latin typeface="Calibri"/>
              <a:ea typeface="Calibri"/>
              <a:cs typeface="Calibri"/>
              <a:sym typeface="Calibri"/>
            </a:endParaRPr>
          </a:p>
        </p:txBody>
      </p:sp>
      <p:sp>
        <p:nvSpPr>
          <p:cNvPr id="75" name="Google Shape;75;p2"/>
          <p:cNvSpPr/>
          <p:nvPr/>
        </p:nvSpPr>
        <p:spPr>
          <a:xfrm>
            <a:off x="4572000" y="2011680"/>
            <a:ext cx="2194560" cy="1965960"/>
          </a:xfrm>
          <a:prstGeom prst="roundRect">
            <a:avLst>
              <a:gd fmla="val 5581" name="adj"/>
            </a:avLst>
          </a:prstGeom>
          <a:solidFill>
            <a:srgbClr val="FFFFFF"/>
          </a:solidFill>
          <a:ln cap="flat" cmpd="sng" w="12700">
            <a:solidFill>
              <a:srgbClr val="404040"/>
            </a:solidFill>
            <a:prstDash val="solid"/>
            <a:round/>
            <a:headEnd len="sm" w="sm" type="none"/>
            <a:tailEnd len="sm" w="sm" type="none"/>
          </a:ln>
        </p:spPr>
        <p:txBody>
          <a:bodyPr anchorCtr="0" anchor="t"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Who?</a:t>
            </a:r>
            <a:endParaRPr sz="1400">
              <a:solidFill>
                <a:schemeClr val="dk1"/>
              </a:solidFill>
              <a:latin typeface="Calibri"/>
              <a:ea typeface="Calibri"/>
              <a:cs typeface="Calibri"/>
              <a:sym typeface="Calibri"/>
            </a:endParaRPr>
          </a:p>
          <a:p>
            <a:pPr indent="-177800" lvl="0" marL="177800" marR="0" rtl="0" algn="l">
              <a:spcBef>
                <a:spcPts val="400"/>
              </a:spcBef>
              <a:spcAft>
                <a:spcPts val="0"/>
              </a:spcAft>
              <a:buClr>
                <a:srgbClr val="262626"/>
              </a:buClr>
              <a:buSzPts val="1300"/>
              <a:buFont typeface="Arial"/>
              <a:buChar char="•"/>
            </a:pPr>
            <a:r>
              <a:rPr lang="en-US" sz="1300">
                <a:solidFill>
                  <a:srgbClr val="262626"/>
                </a:solidFill>
                <a:latin typeface="Arial"/>
                <a:ea typeface="Arial"/>
                <a:cs typeface="Arial"/>
                <a:sym typeface="Arial"/>
              </a:rPr>
              <a:t>Support workers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Senior care workers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Nurses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Care coordinators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Admin staff</a:t>
            </a:r>
            <a:endParaRPr sz="1400">
              <a:solidFill>
                <a:schemeClr val="dk1"/>
              </a:solidFill>
              <a:latin typeface="Calibri"/>
              <a:ea typeface="Calibri"/>
              <a:cs typeface="Calibri"/>
              <a:sym typeface="Calibri"/>
            </a:endParaRPr>
          </a:p>
        </p:txBody>
      </p:sp>
      <p:sp>
        <p:nvSpPr>
          <p:cNvPr id="76" name="Google Shape;76;p2"/>
          <p:cNvSpPr/>
          <p:nvPr/>
        </p:nvSpPr>
        <p:spPr>
          <a:xfrm>
            <a:off x="7040880" y="2011680"/>
            <a:ext cx="2194560" cy="1965960"/>
          </a:xfrm>
          <a:prstGeom prst="roundRect">
            <a:avLst>
              <a:gd fmla="val 5581" name="adj"/>
            </a:avLst>
          </a:prstGeom>
          <a:solidFill>
            <a:srgbClr val="FFFFFF"/>
          </a:solidFill>
          <a:ln cap="flat" cmpd="sng" w="12700">
            <a:solidFill>
              <a:srgbClr val="404040"/>
            </a:solidFill>
            <a:prstDash val="solid"/>
            <a:round/>
            <a:headEnd len="sm" w="sm" type="none"/>
            <a:tailEnd len="sm" w="sm" type="none"/>
          </a:ln>
        </p:spPr>
        <p:txBody>
          <a:bodyPr anchorCtr="0" anchor="t"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Where?</a:t>
            </a:r>
            <a:endParaRPr sz="1400">
              <a:solidFill>
                <a:schemeClr val="dk1"/>
              </a:solidFill>
              <a:latin typeface="Calibri"/>
              <a:ea typeface="Calibri"/>
              <a:cs typeface="Calibri"/>
              <a:sym typeface="Calibri"/>
            </a:endParaRPr>
          </a:p>
          <a:p>
            <a:pPr indent="-177800" lvl="0" marL="177800" marR="0" rtl="0" algn="l">
              <a:spcBef>
                <a:spcPts val="400"/>
              </a:spcBef>
              <a:spcAft>
                <a:spcPts val="0"/>
              </a:spcAft>
              <a:buClr>
                <a:srgbClr val="262626"/>
              </a:buClr>
              <a:buSzPts val="1300"/>
              <a:buFont typeface="Arial"/>
              <a:buChar char="•"/>
            </a:pPr>
            <a:r>
              <a:rPr lang="en-US" sz="1300">
                <a:solidFill>
                  <a:srgbClr val="262626"/>
                </a:solidFill>
                <a:latin typeface="Arial"/>
                <a:ea typeface="Arial"/>
                <a:cs typeface="Arial"/>
                <a:sym typeface="Arial"/>
              </a:rPr>
              <a:t>Service users' homes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Supported living settings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The main office</a:t>
            </a:r>
            <a:endParaRPr sz="1400">
              <a:solidFill>
                <a:schemeClr val="dk1"/>
              </a:solidFill>
              <a:latin typeface="Calibri"/>
              <a:ea typeface="Calibri"/>
              <a:cs typeface="Calibri"/>
              <a:sym typeface="Calibri"/>
            </a:endParaRPr>
          </a:p>
        </p:txBody>
      </p:sp>
      <p:sp>
        <p:nvSpPr>
          <p:cNvPr id="77" name="Google Shape;77;p2"/>
          <p:cNvSpPr/>
          <p:nvPr/>
        </p:nvSpPr>
        <p:spPr>
          <a:xfrm>
            <a:off x="9509760" y="2011680"/>
            <a:ext cx="2194560" cy="1965960"/>
          </a:xfrm>
          <a:prstGeom prst="roundRect">
            <a:avLst>
              <a:gd fmla="val 5581" name="adj"/>
            </a:avLst>
          </a:prstGeom>
          <a:solidFill>
            <a:srgbClr val="FFFFFF"/>
          </a:solidFill>
          <a:ln cap="flat" cmpd="sng" w="12700">
            <a:solidFill>
              <a:srgbClr val="404040"/>
            </a:solidFill>
            <a:prstDash val="solid"/>
            <a:round/>
            <a:headEnd len="sm" w="sm" type="none"/>
            <a:tailEnd len="sm" w="sm" type="none"/>
          </a:ln>
        </p:spPr>
        <p:txBody>
          <a:bodyPr anchorCtr="0" anchor="t"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Updates about?</a:t>
            </a:r>
            <a:endParaRPr sz="1400">
              <a:solidFill>
                <a:schemeClr val="dk1"/>
              </a:solidFill>
              <a:latin typeface="Calibri"/>
              <a:ea typeface="Calibri"/>
              <a:cs typeface="Calibri"/>
              <a:sym typeface="Calibri"/>
            </a:endParaRPr>
          </a:p>
          <a:p>
            <a:pPr indent="-177800" lvl="0" marL="177800" marR="0" rtl="0" algn="l">
              <a:spcBef>
                <a:spcPts val="400"/>
              </a:spcBef>
              <a:spcAft>
                <a:spcPts val="0"/>
              </a:spcAft>
              <a:buClr>
                <a:srgbClr val="262626"/>
              </a:buClr>
              <a:buSzPts val="1300"/>
              <a:buFont typeface="Arial"/>
              <a:buChar char="•"/>
            </a:pPr>
            <a:r>
              <a:rPr lang="en-US" sz="1300">
                <a:solidFill>
                  <a:srgbClr val="262626"/>
                </a:solidFill>
                <a:latin typeface="Arial"/>
                <a:ea typeface="Arial"/>
                <a:cs typeface="Arial"/>
                <a:sym typeface="Arial"/>
              </a:rPr>
              <a:t>Daily care</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Medication reminders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Appointments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Care records</a:t>
            </a:r>
            <a:endParaRPr sz="14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300"/>
              <a:buFont typeface="Arial"/>
              <a:buChar char="•"/>
            </a:pPr>
            <a:r>
              <a:rPr lang="en-US" sz="1300">
                <a:solidFill>
                  <a:srgbClr val="262626"/>
                </a:solidFill>
                <a:latin typeface="Arial"/>
                <a:ea typeface="Arial"/>
                <a:cs typeface="Arial"/>
                <a:sym typeface="Arial"/>
              </a:rPr>
              <a:t>Wellbeing checks</a:t>
            </a:r>
            <a:endParaRPr sz="1400">
              <a:solidFill>
                <a:schemeClr val="dk1"/>
              </a:solidFill>
              <a:latin typeface="Calibri"/>
              <a:ea typeface="Calibri"/>
              <a:cs typeface="Calibri"/>
              <a:sym typeface="Calibri"/>
            </a:endParaRPr>
          </a:p>
        </p:txBody>
      </p:sp>
      <p:sp>
        <p:nvSpPr>
          <p:cNvPr id="78" name="Google Shape;78;p2"/>
          <p:cNvSpPr txBox="1"/>
          <p:nvPr/>
        </p:nvSpPr>
        <p:spPr>
          <a:xfrm>
            <a:off x="4572000" y="4160520"/>
            <a:ext cx="713232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62626"/>
              </a:buClr>
              <a:buSzPts val="1500"/>
              <a:buFont typeface="Arial"/>
              <a:buNone/>
            </a:pPr>
            <a:r>
              <a:rPr lang="en-US" sz="1500">
                <a:solidFill>
                  <a:srgbClr val="262626"/>
                </a:solidFill>
                <a:latin typeface="Arial"/>
                <a:ea typeface="Arial"/>
                <a:cs typeface="Arial"/>
                <a:sym typeface="Arial"/>
              </a:rPr>
              <a:t>Therefore, the task is keeping all staff up to date about each service user's care, every day.</a:t>
            </a:r>
            <a:endParaRPr sz="150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3"/>
          <p:cNvSpPr/>
          <p:nvPr/>
        </p:nvSpPr>
        <p:spPr>
          <a:xfrm>
            <a:off x="548640" y="1965960"/>
            <a:ext cx="3657600" cy="2743200"/>
          </a:xfrm>
          <a:prstGeom prst="homePlate">
            <a:avLst>
              <a:gd fmla="val 50000" name="adj"/>
            </a:avLst>
          </a:prstGeom>
          <a:solidFill>
            <a:srgbClr val="3F3F3F"/>
          </a:solidFill>
          <a:ln cap="flat" cmpd="sng" w="9525">
            <a:solidFill>
              <a:srgbClr val="3F3F3F"/>
            </a:solidFill>
            <a:prstDash val="solid"/>
            <a:round/>
            <a:headEnd len="sm" w="sm" type="none"/>
            <a:tailEnd len="sm" w="sm" type="none"/>
          </a:ln>
        </p:spPr>
        <p:txBody>
          <a:bodyPr anchorCtr="0" anchor="ctr" bIns="76200" lIns="76200" spcFirstLastPara="1" rIns="508000" wrap="square" tIns="177800">
            <a:noAutofit/>
          </a:bodyPr>
          <a:lstStyle/>
          <a:p>
            <a:pPr indent="0" lvl="0" marL="0" marR="0" rtl="0" algn="ctr">
              <a:spcBef>
                <a:spcPts val="0"/>
              </a:spcBef>
              <a:spcAft>
                <a:spcPts val="0"/>
              </a:spcAft>
              <a:buClr>
                <a:srgbClr val="FFFFFF"/>
              </a:buClr>
              <a:buSzPts val="2400"/>
              <a:buFont typeface="Arial"/>
              <a:buNone/>
            </a:pPr>
            <a:r>
              <a:rPr b="1" lang="en-US" sz="2400">
                <a:solidFill>
                  <a:srgbClr val="FFFFFF"/>
                </a:solidFill>
                <a:latin typeface="Arial"/>
                <a:ea typeface="Arial"/>
                <a:cs typeface="Arial"/>
                <a:sym typeface="Arial"/>
              </a:rPr>
              <a:t>How updates pass between staff</a:t>
            </a:r>
            <a:endParaRPr sz="2400">
              <a:solidFill>
                <a:schemeClr val="dk1"/>
              </a:solidFill>
              <a:latin typeface="Calibri"/>
              <a:ea typeface="Calibri"/>
              <a:cs typeface="Calibri"/>
              <a:sym typeface="Calibri"/>
            </a:endParaRPr>
          </a:p>
        </p:txBody>
      </p:sp>
      <p:sp>
        <p:nvSpPr>
          <p:cNvPr id="85" name="Google Shape;85;p3"/>
          <p:cNvSpPr/>
          <p:nvPr/>
        </p:nvSpPr>
        <p:spPr>
          <a:xfrm>
            <a:off x="4572000" y="2103120"/>
            <a:ext cx="1508760" cy="1600200"/>
          </a:xfrm>
          <a:prstGeom prst="roundRect">
            <a:avLst>
              <a:gd fmla="val 7273" name="adj"/>
            </a:avLst>
          </a:prstGeom>
          <a:solidFill>
            <a:srgbClr val="FFFFFF"/>
          </a:solidFill>
          <a:ln cap="flat" cmpd="sng" w="12700">
            <a:solidFill>
              <a:srgbClr val="404040"/>
            </a:solidFill>
            <a:prstDash val="solid"/>
            <a:round/>
            <a:headEnd len="sm" w="sm" type="none"/>
            <a:tailEnd len="sm" w="sm" type="none"/>
          </a:ln>
        </p:spPr>
        <p:txBody>
          <a:bodyPr anchorCtr="0" anchor="t"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Office</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Care coordinators and admin plan visits and appointments.</a:t>
            </a:r>
            <a:endParaRPr sz="1300">
              <a:solidFill>
                <a:schemeClr val="dk1"/>
              </a:solidFill>
              <a:latin typeface="Calibri"/>
              <a:ea typeface="Calibri"/>
              <a:cs typeface="Calibri"/>
              <a:sym typeface="Calibri"/>
            </a:endParaRPr>
          </a:p>
        </p:txBody>
      </p:sp>
      <p:sp>
        <p:nvSpPr>
          <p:cNvPr id="86" name="Google Shape;86;p3"/>
          <p:cNvSpPr/>
          <p:nvPr/>
        </p:nvSpPr>
        <p:spPr>
          <a:xfrm>
            <a:off x="6135624" y="2784348"/>
            <a:ext cx="256032" cy="237744"/>
          </a:xfrm>
          <a:prstGeom prst="rightArrow">
            <a:avLst>
              <a:gd fmla="val 50000" name="adj1"/>
              <a:gd fmla="val 50000" name="adj2"/>
            </a:avLst>
          </a:prstGeom>
          <a:solidFill>
            <a:srgbClr val="3F3F3F"/>
          </a:solidFill>
          <a:ln cap="flat" cmpd="sng" w="12700">
            <a:solidFill>
              <a:srgbClr val="3F3F3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7" name="Google Shape;87;p3"/>
          <p:cNvSpPr/>
          <p:nvPr/>
        </p:nvSpPr>
        <p:spPr>
          <a:xfrm>
            <a:off x="6446520" y="2103120"/>
            <a:ext cx="1508760" cy="1600200"/>
          </a:xfrm>
          <a:prstGeom prst="roundRect">
            <a:avLst>
              <a:gd fmla="val 7273" name="adj"/>
            </a:avLst>
          </a:prstGeom>
          <a:solidFill>
            <a:srgbClr val="FFFFFF"/>
          </a:solidFill>
          <a:ln cap="flat" cmpd="sng" w="12700">
            <a:solidFill>
              <a:srgbClr val="404040"/>
            </a:solidFill>
            <a:prstDash val="solid"/>
            <a:round/>
            <a:headEnd len="sm" w="sm" type="none"/>
            <a:tailEnd len="sm" w="sm" type="none"/>
          </a:ln>
        </p:spPr>
        <p:txBody>
          <a:bodyPr anchorCtr="0" anchor="t"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Visits</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Support workers give care and do wellbeing checks.</a:t>
            </a:r>
            <a:endParaRPr sz="1300">
              <a:solidFill>
                <a:schemeClr val="dk1"/>
              </a:solidFill>
              <a:latin typeface="Calibri"/>
              <a:ea typeface="Calibri"/>
              <a:cs typeface="Calibri"/>
              <a:sym typeface="Calibri"/>
            </a:endParaRPr>
          </a:p>
        </p:txBody>
      </p:sp>
      <p:sp>
        <p:nvSpPr>
          <p:cNvPr id="88" name="Google Shape;88;p3"/>
          <p:cNvSpPr/>
          <p:nvPr/>
        </p:nvSpPr>
        <p:spPr>
          <a:xfrm>
            <a:off x="8010144" y="2784348"/>
            <a:ext cx="256032" cy="237744"/>
          </a:xfrm>
          <a:prstGeom prst="rightArrow">
            <a:avLst>
              <a:gd fmla="val 50000" name="adj1"/>
              <a:gd fmla="val 50000" name="adj2"/>
            </a:avLst>
          </a:prstGeom>
          <a:solidFill>
            <a:srgbClr val="3F3F3F"/>
          </a:solidFill>
          <a:ln cap="flat" cmpd="sng" w="12700">
            <a:solidFill>
              <a:srgbClr val="3F3F3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89" name="Google Shape;89;p3"/>
          <p:cNvSpPr/>
          <p:nvPr/>
        </p:nvSpPr>
        <p:spPr>
          <a:xfrm>
            <a:off x="8321040" y="2103120"/>
            <a:ext cx="1508760" cy="1600200"/>
          </a:xfrm>
          <a:prstGeom prst="roundRect">
            <a:avLst>
              <a:gd fmla="val 7273" name="adj"/>
            </a:avLst>
          </a:prstGeom>
          <a:solidFill>
            <a:srgbClr val="FFFFFF"/>
          </a:solidFill>
          <a:ln cap="flat" cmpd="sng" w="12700">
            <a:solidFill>
              <a:srgbClr val="404040"/>
            </a:solidFill>
            <a:prstDash val="solid"/>
            <a:round/>
            <a:headEnd len="sm" w="sm" type="none"/>
            <a:tailEnd len="sm" w="sm" type="none"/>
          </a:ln>
        </p:spPr>
        <p:txBody>
          <a:bodyPr anchorCtr="0" anchor="t"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Seniors and nurses</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Need to know about any changes found on visits.</a:t>
            </a:r>
            <a:endParaRPr sz="1300">
              <a:solidFill>
                <a:schemeClr val="dk1"/>
              </a:solidFill>
              <a:latin typeface="Calibri"/>
              <a:ea typeface="Calibri"/>
              <a:cs typeface="Calibri"/>
              <a:sym typeface="Calibri"/>
            </a:endParaRPr>
          </a:p>
        </p:txBody>
      </p:sp>
      <p:sp>
        <p:nvSpPr>
          <p:cNvPr id="90" name="Google Shape;90;p3"/>
          <p:cNvSpPr/>
          <p:nvPr/>
        </p:nvSpPr>
        <p:spPr>
          <a:xfrm>
            <a:off x="9884664" y="2784348"/>
            <a:ext cx="256032" cy="237744"/>
          </a:xfrm>
          <a:prstGeom prst="rightArrow">
            <a:avLst>
              <a:gd fmla="val 50000" name="adj1"/>
              <a:gd fmla="val 50000" name="adj2"/>
            </a:avLst>
          </a:prstGeom>
          <a:solidFill>
            <a:srgbClr val="3F3F3F"/>
          </a:solidFill>
          <a:ln cap="flat" cmpd="sng" w="12700">
            <a:solidFill>
              <a:srgbClr val="3F3F3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sp>
        <p:nvSpPr>
          <p:cNvPr id="91" name="Google Shape;91;p3"/>
          <p:cNvSpPr/>
          <p:nvPr/>
        </p:nvSpPr>
        <p:spPr>
          <a:xfrm>
            <a:off x="10195560" y="2103120"/>
            <a:ext cx="1508760" cy="1600200"/>
          </a:xfrm>
          <a:prstGeom prst="roundRect">
            <a:avLst>
              <a:gd fmla="val 7273" name="adj"/>
            </a:avLst>
          </a:prstGeom>
          <a:solidFill>
            <a:srgbClr val="FFFFFF"/>
          </a:solidFill>
          <a:ln cap="flat" cmpd="sng" w="12700">
            <a:solidFill>
              <a:srgbClr val="404040"/>
            </a:solidFill>
            <a:prstDash val="solid"/>
            <a:round/>
            <a:headEnd len="sm" w="sm" type="none"/>
            <a:tailEnd len="sm" w="sm" type="none"/>
          </a:ln>
        </p:spPr>
        <p:txBody>
          <a:bodyPr anchorCtr="0" anchor="t"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Care records</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Updated so everyone sees the same information.</a:t>
            </a:r>
            <a:endParaRPr sz="1300">
              <a:solidFill>
                <a:schemeClr val="dk1"/>
              </a:solidFill>
              <a:latin typeface="Calibri"/>
              <a:ea typeface="Calibri"/>
              <a:cs typeface="Calibri"/>
              <a:sym typeface="Calibri"/>
            </a:endParaRPr>
          </a:p>
        </p:txBody>
      </p:sp>
      <p:sp>
        <p:nvSpPr>
          <p:cNvPr id="92" name="Google Shape;92;p3"/>
          <p:cNvSpPr/>
          <p:nvPr/>
        </p:nvSpPr>
        <p:spPr>
          <a:xfrm>
            <a:off x="4572000" y="3931920"/>
            <a:ext cx="7132320" cy="685800"/>
          </a:xfrm>
          <a:prstGeom prst="roundRect">
            <a:avLst>
              <a:gd fmla="val 16000"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500"/>
              <a:buFont typeface="Arial"/>
              <a:buNone/>
            </a:pPr>
            <a:r>
              <a:rPr lang="en-US" sz="1500">
                <a:solidFill>
                  <a:srgbClr val="262626"/>
                </a:solidFill>
                <a:latin typeface="Arial"/>
                <a:ea typeface="Arial"/>
                <a:cs typeface="Arial"/>
                <a:sym typeface="Arial"/>
              </a:rPr>
              <a:t>Staff work in different places, so updates have to be passed on every day.</a:t>
            </a:r>
            <a:endParaRPr sz="1500">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4"/>
          <p:cNvSpPr/>
          <p:nvPr/>
        </p:nvSpPr>
        <p:spPr>
          <a:xfrm>
            <a:off x="548640" y="1965960"/>
            <a:ext cx="3657600" cy="2743200"/>
          </a:xfrm>
          <a:prstGeom prst="homePlate">
            <a:avLst>
              <a:gd fmla="val 50000" name="adj"/>
            </a:avLst>
          </a:prstGeom>
          <a:solidFill>
            <a:srgbClr val="3F3F3F"/>
          </a:solidFill>
          <a:ln cap="flat" cmpd="sng" w="9525">
            <a:solidFill>
              <a:srgbClr val="3F3F3F"/>
            </a:solidFill>
            <a:prstDash val="solid"/>
            <a:round/>
            <a:headEnd len="sm" w="sm" type="none"/>
            <a:tailEnd len="sm" w="sm" type="none"/>
          </a:ln>
        </p:spPr>
        <p:txBody>
          <a:bodyPr anchorCtr="0" anchor="ctr" bIns="76200" lIns="76200" spcFirstLastPara="1" rIns="508000" wrap="square" tIns="177800">
            <a:noAutofit/>
          </a:bodyPr>
          <a:lstStyle/>
          <a:p>
            <a:pPr indent="0" lvl="0" marL="0" marR="0" rtl="0" algn="ctr">
              <a:spcBef>
                <a:spcPts val="0"/>
              </a:spcBef>
              <a:spcAft>
                <a:spcPts val="0"/>
              </a:spcAft>
              <a:buClr>
                <a:srgbClr val="FFFFFF"/>
              </a:buClr>
              <a:buSzPts val="2400"/>
              <a:buFont typeface="Arial"/>
              <a:buNone/>
            </a:pPr>
            <a:r>
              <a:rPr b="1" lang="en-US" sz="2400">
                <a:solidFill>
                  <a:srgbClr val="FFFFFF"/>
                </a:solidFill>
                <a:latin typeface="Arial"/>
                <a:ea typeface="Arial"/>
                <a:cs typeface="Arial"/>
                <a:sym typeface="Arial"/>
              </a:rPr>
              <a:t>Problems at Ashford</a:t>
            </a:r>
            <a:endParaRPr sz="2400">
              <a:solidFill>
                <a:schemeClr val="dk1"/>
              </a:solidFill>
              <a:latin typeface="Calibri"/>
              <a:ea typeface="Calibri"/>
              <a:cs typeface="Calibri"/>
              <a:sym typeface="Calibri"/>
            </a:endParaRPr>
          </a:p>
        </p:txBody>
      </p:sp>
      <p:sp>
        <p:nvSpPr>
          <p:cNvPr id="99" name="Google Shape;99;p4"/>
          <p:cNvSpPr/>
          <p:nvPr/>
        </p:nvSpPr>
        <p:spPr>
          <a:xfrm>
            <a:off x="4572000" y="1600200"/>
            <a:ext cx="2240280" cy="1234440"/>
          </a:xfrm>
          <a:prstGeom prst="roundRect">
            <a:avLst>
              <a:gd fmla="val 8889"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Missed updates</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Staff miss changes to a service user's care.</a:t>
            </a:r>
            <a:endParaRPr sz="1300">
              <a:solidFill>
                <a:schemeClr val="dk1"/>
              </a:solidFill>
              <a:latin typeface="Calibri"/>
              <a:ea typeface="Calibri"/>
              <a:cs typeface="Calibri"/>
              <a:sym typeface="Calibri"/>
            </a:endParaRPr>
          </a:p>
        </p:txBody>
      </p:sp>
      <p:sp>
        <p:nvSpPr>
          <p:cNvPr id="100" name="Google Shape;100;p4"/>
          <p:cNvSpPr/>
          <p:nvPr/>
        </p:nvSpPr>
        <p:spPr>
          <a:xfrm>
            <a:off x="7040880" y="1600200"/>
            <a:ext cx="2240280" cy="1234440"/>
          </a:xfrm>
          <a:prstGeom prst="roundRect">
            <a:avLst>
              <a:gd fmla="val 8889"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Duplicated work</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Staff repeat jobs a colleague has already done.</a:t>
            </a:r>
            <a:endParaRPr sz="1300">
              <a:solidFill>
                <a:schemeClr val="dk1"/>
              </a:solidFill>
              <a:latin typeface="Calibri"/>
              <a:ea typeface="Calibri"/>
              <a:cs typeface="Calibri"/>
              <a:sym typeface="Calibri"/>
            </a:endParaRPr>
          </a:p>
        </p:txBody>
      </p:sp>
      <p:sp>
        <p:nvSpPr>
          <p:cNvPr id="101" name="Google Shape;101;p4"/>
          <p:cNvSpPr/>
          <p:nvPr/>
        </p:nvSpPr>
        <p:spPr>
          <a:xfrm>
            <a:off x="4572000" y="3063240"/>
            <a:ext cx="2240280" cy="1234440"/>
          </a:xfrm>
          <a:prstGeom prst="roundRect">
            <a:avLst>
              <a:gd fmla="val 8889"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Unclear rotas</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Staff are unsure where to go and when.</a:t>
            </a:r>
            <a:endParaRPr sz="1300">
              <a:solidFill>
                <a:schemeClr val="dk1"/>
              </a:solidFill>
              <a:latin typeface="Calibri"/>
              <a:ea typeface="Calibri"/>
              <a:cs typeface="Calibri"/>
              <a:sym typeface="Calibri"/>
            </a:endParaRPr>
          </a:p>
        </p:txBody>
      </p:sp>
      <p:sp>
        <p:nvSpPr>
          <p:cNvPr id="102" name="Google Shape;102;p4"/>
          <p:cNvSpPr/>
          <p:nvPr/>
        </p:nvSpPr>
        <p:spPr>
          <a:xfrm>
            <a:off x="7040880" y="3063240"/>
            <a:ext cx="2240280" cy="1234440"/>
          </a:xfrm>
          <a:prstGeom prst="roundRect">
            <a:avLst>
              <a:gd fmla="val 8889"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Inconsistent records</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Staff have different versions of the same information.</a:t>
            </a:r>
            <a:endParaRPr sz="1300">
              <a:solidFill>
                <a:schemeClr val="dk1"/>
              </a:solidFill>
              <a:latin typeface="Calibri"/>
              <a:ea typeface="Calibri"/>
              <a:cs typeface="Calibri"/>
              <a:sym typeface="Calibri"/>
            </a:endParaRPr>
          </a:p>
        </p:txBody>
      </p:sp>
      <p:sp>
        <p:nvSpPr>
          <p:cNvPr id="103" name="Google Shape;103;p4"/>
          <p:cNvSpPr/>
          <p:nvPr/>
        </p:nvSpPr>
        <p:spPr>
          <a:xfrm>
            <a:off x="9509760" y="1600200"/>
            <a:ext cx="2194560" cy="2697480"/>
          </a:xfrm>
          <a:prstGeom prst="roundRect">
            <a:avLst>
              <a:gd fmla="val 5000"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300"/>
              <a:buFont typeface="Arial"/>
              <a:buNone/>
            </a:pPr>
            <a:r>
              <a:rPr b="1" lang="en-US" sz="1300">
                <a:solidFill>
                  <a:srgbClr val="262626"/>
                </a:solidFill>
                <a:latin typeface="Arial"/>
                <a:ea typeface="Arial"/>
                <a:cs typeface="Arial"/>
                <a:sym typeface="Arial"/>
              </a:rPr>
              <a:t>Why is this happening?</a:t>
            </a:r>
            <a:endParaRPr sz="13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200"/>
              <a:buFont typeface="Arial"/>
              <a:buNone/>
            </a:pPr>
            <a:r>
              <a:rPr lang="en-US" sz="1200">
                <a:solidFill>
                  <a:srgbClr val="262626"/>
                </a:solidFill>
                <a:latin typeface="Arial"/>
                <a:ea typeface="Arial"/>
                <a:cs typeface="Arial"/>
                <a:sym typeface="Arial"/>
              </a:rPr>
              <a:t>The case study says staff are unsure which Microsoft 365 tools to use for different tasks.</a:t>
            </a:r>
            <a:endParaRPr sz="1300">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300"/>
              <a:buFont typeface="Calibri"/>
              <a:buNone/>
            </a:pPr>
            <a:r>
              <a:t/>
            </a:r>
            <a:endParaRPr sz="1300">
              <a:solidFill>
                <a:schemeClr val="dk1"/>
              </a:solidFill>
              <a:latin typeface="Calibri"/>
              <a:ea typeface="Calibri"/>
              <a:cs typeface="Calibri"/>
              <a:sym typeface="Calibri"/>
            </a:endParaRPr>
          </a:p>
          <a:p>
            <a:pPr indent="0" lvl="0" marL="0" marR="0" rtl="0" algn="l">
              <a:spcBef>
                <a:spcPts val="0"/>
              </a:spcBef>
              <a:spcAft>
                <a:spcPts val="0"/>
              </a:spcAft>
              <a:buClr>
                <a:srgbClr val="262626"/>
              </a:buClr>
              <a:buSzPts val="1200"/>
              <a:buFont typeface="Arial"/>
              <a:buNone/>
            </a:pPr>
            <a:r>
              <a:rPr lang="en-US" sz="1200">
                <a:solidFill>
                  <a:srgbClr val="262626"/>
                </a:solidFill>
                <a:latin typeface="Arial"/>
                <a:ea typeface="Arial"/>
                <a:cs typeface="Arial"/>
                <a:sym typeface="Arial"/>
              </a:rPr>
              <a:t>Management wants better teamwork, communication and efficiency.</a:t>
            </a:r>
            <a:endParaRPr sz="1300">
              <a:solidFill>
                <a:schemeClr val="dk1"/>
              </a:solidFill>
              <a:latin typeface="Calibri"/>
              <a:ea typeface="Calibri"/>
              <a:cs typeface="Calibri"/>
              <a:sym typeface="Calibri"/>
            </a:endParaRPr>
          </a:p>
        </p:txBody>
      </p:sp>
      <p:sp>
        <p:nvSpPr>
          <p:cNvPr id="104" name="Google Shape;104;p4"/>
          <p:cNvSpPr txBox="1"/>
          <p:nvPr/>
        </p:nvSpPr>
        <p:spPr>
          <a:xfrm>
            <a:off x="4572000" y="4526280"/>
            <a:ext cx="7132320" cy="6858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262626"/>
              </a:buClr>
              <a:buSzPts val="1300"/>
              <a:buFont typeface="Arial"/>
              <a:buNone/>
            </a:pPr>
            <a:r>
              <a:rPr lang="en-US" sz="1300">
                <a:solidFill>
                  <a:srgbClr val="262626"/>
                </a:solidFill>
                <a:latin typeface="Arial"/>
                <a:ea typeface="Arial"/>
                <a:cs typeface="Arial"/>
                <a:sym typeface="Arial"/>
              </a:rPr>
              <a:t>This is a common problem in care in general: As 40.2% of care providers say their care staff need better digital skills (Department of Health and Social Care, 2025).</a:t>
            </a:r>
            <a:endParaRPr sz="1300">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5"/>
          <p:cNvSpPr/>
          <p:nvPr/>
        </p:nvSpPr>
        <p:spPr>
          <a:xfrm>
            <a:off x="548640" y="1965960"/>
            <a:ext cx="3657600" cy="2743200"/>
          </a:xfrm>
          <a:prstGeom prst="homePlate">
            <a:avLst>
              <a:gd fmla="val 50000" name="adj"/>
            </a:avLst>
          </a:prstGeom>
          <a:solidFill>
            <a:srgbClr val="3F3F3F"/>
          </a:solidFill>
          <a:ln cap="flat" cmpd="sng" w="9525">
            <a:solidFill>
              <a:srgbClr val="3F3F3F"/>
            </a:solidFill>
            <a:prstDash val="solid"/>
            <a:round/>
            <a:headEnd len="sm" w="sm" type="none"/>
            <a:tailEnd len="sm" w="sm" type="none"/>
          </a:ln>
        </p:spPr>
        <p:txBody>
          <a:bodyPr anchorCtr="0" anchor="ctr" bIns="76200" lIns="76200" spcFirstLastPara="1" rIns="508000" wrap="square" tIns="177800">
            <a:noAutofit/>
          </a:bodyPr>
          <a:lstStyle/>
          <a:p>
            <a:pPr indent="0" lvl="0" marL="0" marR="0" rtl="0" algn="ctr">
              <a:spcBef>
                <a:spcPts val="0"/>
              </a:spcBef>
              <a:spcAft>
                <a:spcPts val="0"/>
              </a:spcAft>
              <a:buClr>
                <a:srgbClr val="FFFFFF"/>
              </a:buClr>
              <a:buSzPts val="2400"/>
              <a:buFont typeface="Arial"/>
              <a:buNone/>
            </a:pPr>
            <a:r>
              <a:rPr b="1" lang="en-US" sz="2400">
                <a:solidFill>
                  <a:srgbClr val="FFFFFF"/>
                </a:solidFill>
                <a:latin typeface="Arial"/>
                <a:ea typeface="Arial"/>
                <a:cs typeface="Arial"/>
                <a:sym typeface="Arial"/>
              </a:rPr>
              <a:t>Our chosen tool: Microsoft Teams</a:t>
            </a:r>
            <a:endParaRPr sz="2400">
              <a:solidFill>
                <a:schemeClr val="dk1"/>
              </a:solidFill>
              <a:latin typeface="Calibri"/>
              <a:ea typeface="Calibri"/>
              <a:cs typeface="Calibri"/>
              <a:sym typeface="Calibri"/>
            </a:endParaRPr>
          </a:p>
        </p:txBody>
      </p:sp>
      <p:sp>
        <p:nvSpPr>
          <p:cNvPr id="111" name="Google Shape;111;p5"/>
          <p:cNvSpPr/>
          <p:nvPr/>
        </p:nvSpPr>
        <p:spPr>
          <a:xfrm>
            <a:off x="4572000" y="1828800"/>
            <a:ext cx="4206240" cy="2926080"/>
          </a:xfrm>
          <a:prstGeom prst="roundRect">
            <a:avLst>
              <a:gd fmla="val 3750"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177800" lvl="0" marL="177800" marR="0" rtl="0" algn="l">
              <a:spcBef>
                <a:spcPts val="0"/>
              </a:spcBef>
              <a:spcAft>
                <a:spcPts val="0"/>
              </a:spcAft>
              <a:buClr>
                <a:srgbClr val="262626"/>
              </a:buClr>
              <a:buSzPts val="1600"/>
              <a:buFont typeface="Arial"/>
              <a:buChar char="•"/>
            </a:pPr>
            <a:r>
              <a:rPr lang="en-US" sz="1600">
                <a:solidFill>
                  <a:srgbClr val="262626"/>
                </a:solidFill>
                <a:latin typeface="Arial"/>
                <a:ea typeface="Arial"/>
                <a:cs typeface="Arial"/>
                <a:sym typeface="Arial"/>
              </a:rPr>
              <a:t>Teams is the Microsoft 365 app for staff to talk and share updates.</a:t>
            </a:r>
            <a:endParaRPr sz="16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600"/>
              <a:buFont typeface="Arial"/>
              <a:buChar char="•"/>
            </a:pPr>
            <a:r>
              <a:rPr lang="en-US" sz="1600">
                <a:solidFill>
                  <a:srgbClr val="262626"/>
                </a:solidFill>
                <a:latin typeface="Arial"/>
                <a:ea typeface="Arial"/>
                <a:cs typeface="Arial"/>
                <a:sym typeface="Arial"/>
              </a:rPr>
              <a:t>Office staff can use it on a computer.</a:t>
            </a:r>
            <a:endParaRPr sz="16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600"/>
              <a:buFont typeface="Arial"/>
              <a:buChar char="•"/>
            </a:pPr>
            <a:r>
              <a:rPr lang="en-US" sz="1600">
                <a:solidFill>
                  <a:srgbClr val="262626"/>
                </a:solidFill>
                <a:latin typeface="Arial"/>
                <a:ea typeface="Arial"/>
                <a:cs typeface="Arial"/>
                <a:sym typeface="Arial"/>
              </a:rPr>
              <a:t>Support workers can use it on a phone while on visits (Microsoft, 2026).</a:t>
            </a:r>
            <a:endParaRPr sz="1600">
              <a:solidFill>
                <a:schemeClr val="dk1"/>
              </a:solidFill>
              <a:latin typeface="Calibri"/>
              <a:ea typeface="Calibri"/>
              <a:cs typeface="Calibri"/>
              <a:sym typeface="Calibri"/>
            </a:endParaRPr>
          </a:p>
          <a:p>
            <a:pPr indent="-177800" lvl="0" marL="177800" marR="0" rtl="0" algn="l">
              <a:spcBef>
                <a:spcPts val="200"/>
              </a:spcBef>
              <a:spcAft>
                <a:spcPts val="0"/>
              </a:spcAft>
              <a:buClr>
                <a:srgbClr val="262626"/>
              </a:buClr>
              <a:buSzPts val="1600"/>
              <a:buFont typeface="Arial"/>
              <a:buChar char="•"/>
            </a:pPr>
            <a:r>
              <a:rPr lang="en-US" sz="1600">
                <a:solidFill>
                  <a:srgbClr val="262626"/>
                </a:solidFill>
                <a:latin typeface="Arial"/>
                <a:ea typeface="Arial"/>
                <a:cs typeface="Arial"/>
                <a:sym typeface="Arial"/>
              </a:rPr>
              <a:t>Ashford already uses Microsoft 365, so staff already have accounts.</a:t>
            </a:r>
            <a:endParaRPr sz="1600">
              <a:solidFill>
                <a:schemeClr val="dk1"/>
              </a:solidFill>
              <a:latin typeface="Calibri"/>
              <a:ea typeface="Calibri"/>
              <a:cs typeface="Calibri"/>
              <a:sym typeface="Calibri"/>
            </a:endParaRPr>
          </a:p>
        </p:txBody>
      </p:sp>
      <p:sp>
        <p:nvSpPr>
          <p:cNvPr id="112" name="Google Shape;112;p5"/>
          <p:cNvSpPr txBox="1"/>
          <p:nvPr/>
        </p:nvSpPr>
        <p:spPr>
          <a:xfrm>
            <a:off x="9052560" y="1600200"/>
            <a:ext cx="265176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262626"/>
              </a:buClr>
              <a:buSzPts val="1500"/>
              <a:buFont typeface="Arial"/>
              <a:buNone/>
            </a:pPr>
            <a:r>
              <a:rPr b="1" lang="en-US" sz="1500">
                <a:solidFill>
                  <a:srgbClr val="262626"/>
                </a:solidFill>
                <a:latin typeface="Arial"/>
                <a:ea typeface="Arial"/>
                <a:cs typeface="Arial"/>
                <a:sym typeface="Arial"/>
              </a:rPr>
              <a:t>Teams includes</a:t>
            </a:r>
            <a:endParaRPr sz="1500">
              <a:solidFill>
                <a:schemeClr val="dk1"/>
              </a:solidFill>
              <a:latin typeface="Calibri"/>
              <a:ea typeface="Calibri"/>
              <a:cs typeface="Calibri"/>
              <a:sym typeface="Calibri"/>
            </a:endParaRPr>
          </a:p>
        </p:txBody>
      </p:sp>
      <p:sp>
        <p:nvSpPr>
          <p:cNvPr id="113" name="Google Shape;113;p5"/>
          <p:cNvSpPr/>
          <p:nvPr/>
        </p:nvSpPr>
        <p:spPr>
          <a:xfrm>
            <a:off x="9052560" y="2148840"/>
            <a:ext cx="2651760" cy="548640"/>
          </a:xfrm>
          <a:prstGeom prst="roundRect">
            <a:avLst>
              <a:gd fmla="val 20000"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lang="en-US" sz="1400">
                <a:solidFill>
                  <a:srgbClr val="262626"/>
                </a:solidFill>
                <a:latin typeface="Arial"/>
                <a:ea typeface="Arial"/>
                <a:cs typeface="Arial"/>
                <a:sym typeface="Arial"/>
              </a:rPr>
              <a:t>Chat</a:t>
            </a:r>
            <a:endParaRPr sz="1400">
              <a:solidFill>
                <a:schemeClr val="dk1"/>
              </a:solidFill>
              <a:latin typeface="Calibri"/>
              <a:ea typeface="Calibri"/>
              <a:cs typeface="Calibri"/>
              <a:sym typeface="Calibri"/>
            </a:endParaRPr>
          </a:p>
        </p:txBody>
      </p:sp>
      <p:sp>
        <p:nvSpPr>
          <p:cNvPr id="114" name="Google Shape;114;p5"/>
          <p:cNvSpPr/>
          <p:nvPr/>
        </p:nvSpPr>
        <p:spPr>
          <a:xfrm>
            <a:off x="9052560" y="2871216"/>
            <a:ext cx="2651760" cy="548640"/>
          </a:xfrm>
          <a:prstGeom prst="roundRect">
            <a:avLst>
              <a:gd fmla="val 20000"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lang="en-US" sz="1400">
                <a:solidFill>
                  <a:srgbClr val="262626"/>
                </a:solidFill>
                <a:latin typeface="Arial"/>
                <a:ea typeface="Arial"/>
                <a:cs typeface="Arial"/>
                <a:sym typeface="Arial"/>
              </a:rPr>
              <a:t>Team channels</a:t>
            </a:r>
            <a:endParaRPr sz="1400">
              <a:solidFill>
                <a:schemeClr val="dk1"/>
              </a:solidFill>
              <a:latin typeface="Calibri"/>
              <a:ea typeface="Calibri"/>
              <a:cs typeface="Calibri"/>
              <a:sym typeface="Calibri"/>
            </a:endParaRPr>
          </a:p>
        </p:txBody>
      </p:sp>
      <p:sp>
        <p:nvSpPr>
          <p:cNvPr id="115" name="Google Shape;115;p5"/>
          <p:cNvSpPr/>
          <p:nvPr/>
        </p:nvSpPr>
        <p:spPr>
          <a:xfrm>
            <a:off x="9052560" y="3593592"/>
            <a:ext cx="2651760" cy="548640"/>
          </a:xfrm>
          <a:prstGeom prst="roundRect">
            <a:avLst>
              <a:gd fmla="val 20000"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lang="en-US" sz="1400">
                <a:solidFill>
                  <a:srgbClr val="262626"/>
                </a:solidFill>
                <a:latin typeface="Arial"/>
                <a:ea typeface="Arial"/>
                <a:cs typeface="Arial"/>
                <a:sym typeface="Arial"/>
              </a:rPr>
              <a:t>Calls</a:t>
            </a:r>
            <a:endParaRPr sz="1400">
              <a:solidFill>
                <a:schemeClr val="dk1"/>
              </a:solidFill>
              <a:latin typeface="Calibri"/>
              <a:ea typeface="Calibri"/>
              <a:cs typeface="Calibri"/>
              <a:sym typeface="Calibri"/>
            </a:endParaRPr>
          </a:p>
        </p:txBody>
      </p:sp>
      <p:sp>
        <p:nvSpPr>
          <p:cNvPr id="116" name="Google Shape;116;p5"/>
          <p:cNvSpPr/>
          <p:nvPr/>
        </p:nvSpPr>
        <p:spPr>
          <a:xfrm>
            <a:off x="9052560" y="4315968"/>
            <a:ext cx="2651760" cy="548640"/>
          </a:xfrm>
          <a:prstGeom prst="roundRect">
            <a:avLst>
              <a:gd fmla="val 20000"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lang="en-US" sz="1400">
                <a:solidFill>
                  <a:srgbClr val="262626"/>
                </a:solidFill>
                <a:latin typeface="Arial"/>
                <a:ea typeface="Arial"/>
                <a:cs typeface="Arial"/>
                <a:sym typeface="Arial"/>
              </a:rPr>
              <a:t>Online meetings</a:t>
            </a:r>
            <a:endParaRPr sz="140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6"/>
          <p:cNvSpPr/>
          <p:nvPr/>
        </p:nvSpPr>
        <p:spPr>
          <a:xfrm>
            <a:off x="548640" y="1965960"/>
            <a:ext cx="3657600" cy="2743200"/>
          </a:xfrm>
          <a:prstGeom prst="homePlate">
            <a:avLst>
              <a:gd fmla="val 50000" name="adj"/>
            </a:avLst>
          </a:prstGeom>
          <a:solidFill>
            <a:srgbClr val="3F3F3F"/>
          </a:solidFill>
          <a:ln cap="flat" cmpd="sng" w="9525">
            <a:solidFill>
              <a:srgbClr val="3F3F3F"/>
            </a:solidFill>
            <a:prstDash val="solid"/>
            <a:round/>
            <a:headEnd len="sm" w="sm" type="none"/>
            <a:tailEnd len="sm" w="sm" type="none"/>
          </a:ln>
        </p:spPr>
        <p:txBody>
          <a:bodyPr anchorCtr="0" anchor="ctr" bIns="76200" lIns="76200" spcFirstLastPara="1" rIns="508000" wrap="square" tIns="177800">
            <a:noAutofit/>
          </a:bodyPr>
          <a:lstStyle/>
          <a:p>
            <a:pPr indent="0" lvl="0" marL="0" marR="0" rtl="0" algn="ctr">
              <a:spcBef>
                <a:spcPts val="0"/>
              </a:spcBef>
              <a:spcAft>
                <a:spcPts val="0"/>
              </a:spcAft>
              <a:buClr>
                <a:srgbClr val="FFFFFF"/>
              </a:buClr>
              <a:buSzPts val="2400"/>
              <a:buFont typeface="Arial"/>
              <a:buNone/>
            </a:pPr>
            <a:r>
              <a:rPr b="1" lang="en-US" sz="2400">
                <a:solidFill>
                  <a:srgbClr val="FFFFFF"/>
                </a:solidFill>
                <a:latin typeface="Arial"/>
                <a:ea typeface="Arial"/>
                <a:cs typeface="Arial"/>
                <a:sym typeface="Arial"/>
              </a:rPr>
              <a:t>The main features of Microsoft Teams</a:t>
            </a:r>
            <a:endParaRPr sz="2400">
              <a:solidFill>
                <a:schemeClr val="dk1"/>
              </a:solidFill>
              <a:latin typeface="Calibri"/>
              <a:ea typeface="Calibri"/>
              <a:cs typeface="Calibri"/>
              <a:sym typeface="Calibri"/>
            </a:endParaRPr>
          </a:p>
        </p:txBody>
      </p:sp>
      <p:sp>
        <p:nvSpPr>
          <p:cNvPr id="123" name="Google Shape;123;p6"/>
          <p:cNvSpPr/>
          <p:nvPr/>
        </p:nvSpPr>
        <p:spPr>
          <a:xfrm>
            <a:off x="4572000" y="1600200"/>
            <a:ext cx="2194560" cy="1417320"/>
          </a:xfrm>
          <a:prstGeom prst="roundRect">
            <a:avLst>
              <a:gd fmla="val 7742"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Channels</a:t>
            </a:r>
            <a:endParaRPr sz="14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300"/>
              <a:buFont typeface="Arial"/>
              <a:buNone/>
            </a:pPr>
            <a:r>
              <a:rPr lang="en-US" sz="1300">
                <a:solidFill>
                  <a:srgbClr val="262626"/>
                </a:solidFill>
                <a:latin typeface="Arial"/>
                <a:ea typeface="Arial"/>
                <a:cs typeface="Arial"/>
                <a:sym typeface="Arial"/>
              </a:rPr>
              <a:t>Shared spaces where a whole team can post and read updates.</a:t>
            </a:r>
            <a:endParaRPr sz="1400">
              <a:solidFill>
                <a:schemeClr val="dk1"/>
              </a:solidFill>
              <a:latin typeface="Calibri"/>
              <a:ea typeface="Calibri"/>
              <a:cs typeface="Calibri"/>
              <a:sym typeface="Calibri"/>
            </a:endParaRPr>
          </a:p>
        </p:txBody>
      </p:sp>
      <p:sp>
        <p:nvSpPr>
          <p:cNvPr id="124" name="Google Shape;124;p6"/>
          <p:cNvSpPr/>
          <p:nvPr/>
        </p:nvSpPr>
        <p:spPr>
          <a:xfrm>
            <a:off x="7040880" y="1600200"/>
            <a:ext cx="2194560" cy="1417320"/>
          </a:xfrm>
          <a:prstGeom prst="roundRect">
            <a:avLst>
              <a:gd fmla="val 7742"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Chat</a:t>
            </a:r>
            <a:endParaRPr sz="14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300"/>
              <a:buFont typeface="Arial"/>
              <a:buNone/>
            </a:pPr>
            <a:r>
              <a:rPr lang="en-US" sz="1300">
                <a:solidFill>
                  <a:srgbClr val="262626"/>
                </a:solidFill>
                <a:latin typeface="Arial"/>
                <a:ea typeface="Arial"/>
                <a:cs typeface="Arial"/>
                <a:sym typeface="Arial"/>
              </a:rPr>
              <a:t>Instant messages between few people or a small group.</a:t>
            </a:r>
            <a:endParaRPr sz="1400">
              <a:solidFill>
                <a:schemeClr val="dk1"/>
              </a:solidFill>
              <a:latin typeface="Calibri"/>
              <a:ea typeface="Calibri"/>
              <a:cs typeface="Calibri"/>
              <a:sym typeface="Calibri"/>
            </a:endParaRPr>
          </a:p>
        </p:txBody>
      </p:sp>
      <p:sp>
        <p:nvSpPr>
          <p:cNvPr id="125" name="Google Shape;125;p6"/>
          <p:cNvSpPr/>
          <p:nvPr/>
        </p:nvSpPr>
        <p:spPr>
          <a:xfrm>
            <a:off x="9509760" y="1600200"/>
            <a:ext cx="2194560" cy="1417320"/>
          </a:xfrm>
          <a:prstGeom prst="roundRect">
            <a:avLst>
              <a:gd fmla="val 7742"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@mentions</a:t>
            </a:r>
            <a:endParaRPr sz="14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300"/>
              <a:buFont typeface="Arial"/>
              <a:buNone/>
            </a:pPr>
            <a:r>
              <a:rPr lang="en-US" sz="1300">
                <a:solidFill>
                  <a:srgbClr val="262626"/>
                </a:solidFill>
                <a:latin typeface="Arial"/>
                <a:ea typeface="Arial"/>
                <a:cs typeface="Arial"/>
                <a:sym typeface="Arial"/>
              </a:rPr>
              <a:t>Tagging a person or group so they get an alert.</a:t>
            </a:r>
            <a:endParaRPr sz="1400">
              <a:solidFill>
                <a:schemeClr val="dk1"/>
              </a:solidFill>
              <a:latin typeface="Calibri"/>
              <a:ea typeface="Calibri"/>
              <a:cs typeface="Calibri"/>
              <a:sym typeface="Calibri"/>
            </a:endParaRPr>
          </a:p>
        </p:txBody>
      </p:sp>
      <p:sp>
        <p:nvSpPr>
          <p:cNvPr id="126" name="Google Shape;126;p6"/>
          <p:cNvSpPr/>
          <p:nvPr/>
        </p:nvSpPr>
        <p:spPr>
          <a:xfrm>
            <a:off x="5806440" y="3291840"/>
            <a:ext cx="2194560" cy="1417320"/>
          </a:xfrm>
          <a:prstGeom prst="roundRect">
            <a:avLst>
              <a:gd fmla="val 7742"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Mobile app</a:t>
            </a:r>
            <a:endParaRPr sz="14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300"/>
              <a:buFont typeface="Arial"/>
              <a:buNone/>
            </a:pPr>
            <a:r>
              <a:rPr lang="en-US" sz="1300">
                <a:solidFill>
                  <a:srgbClr val="262626"/>
                </a:solidFill>
                <a:latin typeface="Arial"/>
                <a:ea typeface="Arial"/>
                <a:cs typeface="Arial"/>
                <a:sym typeface="Arial"/>
              </a:rPr>
              <a:t>Teams on a phone, for staff who are away from a computer.</a:t>
            </a:r>
            <a:endParaRPr sz="1400">
              <a:solidFill>
                <a:schemeClr val="dk1"/>
              </a:solidFill>
              <a:latin typeface="Calibri"/>
              <a:ea typeface="Calibri"/>
              <a:cs typeface="Calibri"/>
              <a:sym typeface="Calibri"/>
            </a:endParaRPr>
          </a:p>
        </p:txBody>
      </p:sp>
      <p:sp>
        <p:nvSpPr>
          <p:cNvPr id="127" name="Google Shape;127;p6"/>
          <p:cNvSpPr/>
          <p:nvPr/>
        </p:nvSpPr>
        <p:spPr>
          <a:xfrm>
            <a:off x="8275320" y="3291840"/>
            <a:ext cx="2194560" cy="1417320"/>
          </a:xfrm>
          <a:prstGeom prst="roundRect">
            <a:avLst>
              <a:gd fmla="val 7742" name="adj"/>
            </a:avLst>
          </a:prstGeom>
          <a:solidFill>
            <a:srgbClr val="FFFFFF"/>
          </a:solidFill>
          <a:ln cap="flat" cmpd="sng" w="12700">
            <a:solidFill>
              <a:srgbClr val="404040"/>
            </a:solidFill>
            <a:prstDash val="solid"/>
            <a:round/>
            <a:headEnd len="sm" w="sm" type="none"/>
            <a:tailEnd len="sm" w="sm" type="none"/>
          </a:ln>
        </p:spPr>
        <p:txBody>
          <a:bodyPr anchorCtr="0" anchor="ctr" bIns="76200" lIns="76200" spcFirstLastPara="1" rIns="127000" wrap="square" tIns="127000">
            <a:noAutofit/>
          </a:bodyPr>
          <a:lstStyle/>
          <a:p>
            <a:pPr indent="0" lvl="0" marL="0" marR="0" rtl="0" algn="ctr">
              <a:spcBef>
                <a:spcPts val="0"/>
              </a:spcBef>
              <a:spcAft>
                <a:spcPts val="0"/>
              </a:spcAft>
              <a:buClr>
                <a:srgbClr val="262626"/>
              </a:buClr>
              <a:buSzPts val="1400"/>
              <a:buFont typeface="Arial"/>
              <a:buNone/>
            </a:pPr>
            <a:r>
              <a:rPr b="1" lang="en-US" sz="1400">
                <a:solidFill>
                  <a:srgbClr val="262626"/>
                </a:solidFill>
                <a:latin typeface="Arial"/>
                <a:ea typeface="Arial"/>
                <a:cs typeface="Arial"/>
                <a:sym typeface="Arial"/>
              </a:rPr>
              <a:t>Calls and meetings</a:t>
            </a:r>
            <a:endParaRPr sz="1400">
              <a:solidFill>
                <a:schemeClr val="dk1"/>
              </a:solidFill>
              <a:latin typeface="Calibri"/>
              <a:ea typeface="Calibri"/>
              <a:cs typeface="Calibri"/>
              <a:sym typeface="Calibri"/>
            </a:endParaRPr>
          </a:p>
          <a:p>
            <a:pPr indent="0" lvl="0" marL="0" marR="0" rtl="0" algn="l">
              <a:spcBef>
                <a:spcPts val="400"/>
              </a:spcBef>
              <a:spcAft>
                <a:spcPts val="0"/>
              </a:spcAft>
              <a:buClr>
                <a:srgbClr val="262626"/>
              </a:buClr>
              <a:buSzPts val="1300"/>
              <a:buFont typeface="Arial"/>
              <a:buNone/>
            </a:pPr>
            <a:r>
              <a:rPr lang="en-US" sz="1300">
                <a:solidFill>
                  <a:srgbClr val="262626"/>
                </a:solidFill>
                <a:latin typeface="Arial"/>
                <a:ea typeface="Arial"/>
                <a:cs typeface="Arial"/>
                <a:sym typeface="Arial"/>
              </a:rPr>
              <a:t>Voice calls, video calls and online meetings.</a:t>
            </a:r>
            <a:endParaRPr sz="1400">
              <a:solidFill>
                <a:schemeClr val="dk1"/>
              </a:solidFill>
              <a:latin typeface="Calibri"/>
              <a:ea typeface="Calibri"/>
              <a:cs typeface="Calibri"/>
              <a:sym typeface="Calibri"/>
            </a:endParaRPr>
          </a:p>
        </p:txBody>
      </p:sp>
      <p:sp>
        <p:nvSpPr>
          <p:cNvPr id="128" name="Google Shape;128;p6"/>
          <p:cNvSpPr txBox="1"/>
          <p:nvPr/>
        </p:nvSpPr>
        <p:spPr>
          <a:xfrm>
            <a:off x="8961120" y="5806440"/>
            <a:ext cx="27432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262626"/>
              </a:buClr>
              <a:buSzPts val="1300"/>
              <a:buFont typeface="Arial"/>
              <a:buNone/>
            </a:pPr>
            <a:r>
              <a:rPr lang="en-US" sz="1300">
                <a:solidFill>
                  <a:srgbClr val="262626"/>
                </a:solidFill>
                <a:latin typeface="Arial"/>
                <a:ea typeface="Arial"/>
                <a:cs typeface="Arial"/>
                <a:sym typeface="Arial"/>
              </a:rPr>
              <a:t>Microsoft, 2026</a:t>
            </a:r>
            <a:endParaRPr sz="1300">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7"/>
          <p:cNvSpPr/>
          <p:nvPr/>
        </p:nvSpPr>
        <p:spPr>
          <a:xfrm rot="5400000">
            <a:off x="4321334" y="816019"/>
            <a:ext cx="3065262" cy="2298635"/>
          </a:xfrm>
          <a:prstGeom prst="homePlate">
            <a:avLst>
              <a:gd fmla="val 50000" name="adj"/>
            </a:avLst>
          </a:prstGeom>
          <a:solidFill>
            <a:srgbClr val="3F3F3F"/>
          </a:solidFill>
          <a:ln cap="flat" cmpd="sng" w="9525">
            <a:solidFill>
              <a:srgbClr val="3F3F3F"/>
            </a:solidFill>
            <a:prstDash val="solid"/>
            <a:round/>
            <a:headEnd len="sm" w="sm" type="none"/>
            <a:tailEnd len="sm" w="sm" type="none"/>
          </a:ln>
        </p:spPr>
        <p:txBody>
          <a:bodyPr anchorCtr="0" anchor="ctr" bIns="76200" lIns="76200" spcFirstLastPara="1" rIns="508000" wrap="square" tIns="177800">
            <a:noAutofit/>
          </a:bodyPr>
          <a:lstStyle/>
          <a:p>
            <a:pPr indent="0" lvl="0" marL="0" marR="0" rtl="0" algn="ctr">
              <a:spcBef>
                <a:spcPts val="0"/>
              </a:spcBef>
              <a:spcAft>
                <a:spcPts val="0"/>
              </a:spcAft>
              <a:buNone/>
            </a:pPr>
            <a:r>
              <a:t/>
            </a:r>
            <a:endParaRPr sz="2400">
              <a:solidFill>
                <a:schemeClr val="dk1"/>
              </a:solidFill>
              <a:latin typeface="Calibri"/>
              <a:ea typeface="Calibri"/>
              <a:cs typeface="Calibri"/>
              <a:sym typeface="Calibri"/>
            </a:endParaRPr>
          </a:p>
        </p:txBody>
      </p:sp>
      <p:sp>
        <p:nvSpPr>
          <p:cNvPr id="135" name="Google Shape;135;p7"/>
          <p:cNvSpPr/>
          <p:nvPr/>
        </p:nvSpPr>
        <p:spPr>
          <a:xfrm>
            <a:off x="2287806" y="3600233"/>
            <a:ext cx="7132320" cy="3108960"/>
          </a:xfrm>
          <a:prstGeom prst="roundRect">
            <a:avLst>
              <a:gd fmla="val 3529" name="adj"/>
            </a:avLst>
          </a:prstGeom>
          <a:solidFill>
            <a:srgbClr val="FFFFFF"/>
          </a:solidFill>
          <a:ln cap="flat" cmpd="sng" w="12700">
            <a:solidFill>
              <a:srgbClr val="404040"/>
            </a:solidFill>
            <a:prstDash val="solid"/>
            <a:round/>
            <a:headEnd len="sm" w="sm" type="none"/>
            <a:tailEnd len="sm" w="sm" type="none"/>
          </a:ln>
        </p:spPr>
        <p:txBody>
          <a:bodyPr anchorCtr="0" anchor="ctr" bIns="127000" lIns="127000" spcFirstLastPara="1" rIns="203200" wrap="square" tIns="203200">
            <a:noAutofit/>
          </a:bodyPr>
          <a:lstStyle/>
          <a:p>
            <a:pPr indent="0" lvl="0" marL="0" marR="0" rtl="0" algn="l">
              <a:spcBef>
                <a:spcPts val="0"/>
              </a:spcBef>
              <a:spcAft>
                <a:spcPts val="0"/>
              </a:spcAft>
              <a:buClr>
                <a:srgbClr val="262626"/>
              </a:buClr>
              <a:buSzPts val="1400"/>
              <a:buFont typeface="Arial"/>
              <a:buNone/>
            </a:pPr>
            <a:r>
              <a:rPr lang="en-US" sz="1400">
                <a:solidFill>
                  <a:srgbClr val="262626"/>
                </a:solidFill>
                <a:latin typeface="Arial"/>
                <a:ea typeface="Arial"/>
                <a:cs typeface="Arial"/>
                <a:sym typeface="Arial"/>
              </a:rPr>
              <a:t>Department of Health and Social Care (2025) </a:t>
            </a:r>
            <a:r>
              <a:rPr i="1" lang="en-US" sz="1400">
                <a:solidFill>
                  <a:srgbClr val="262626"/>
                </a:solidFill>
                <a:latin typeface="Arial"/>
                <a:ea typeface="Arial"/>
                <a:cs typeface="Arial"/>
                <a:sym typeface="Arial"/>
              </a:rPr>
              <a:t>Adult social care workforce skills survey: September 2025 report</a:t>
            </a:r>
            <a:r>
              <a:rPr lang="en-US" sz="1400">
                <a:solidFill>
                  <a:srgbClr val="262626"/>
                </a:solidFill>
                <a:latin typeface="Arial"/>
                <a:ea typeface="Arial"/>
                <a:cs typeface="Arial"/>
                <a:sym typeface="Arial"/>
              </a:rPr>
              <a:t>. Available at: https://www.gov.uk/government/statistics/adult-social-care-workforce-skills-survey-september-2025/adult-social-care-workforce-skills-survey-september-2025-report (Accessed: 5 October 2026).</a:t>
            </a:r>
            <a:endParaRPr sz="1400">
              <a:solidFill>
                <a:schemeClr val="dk1"/>
              </a:solidFill>
              <a:latin typeface="Calibri"/>
              <a:ea typeface="Calibri"/>
              <a:cs typeface="Calibri"/>
              <a:sym typeface="Calibri"/>
            </a:endParaRPr>
          </a:p>
          <a:p>
            <a:pPr indent="0" lvl="0" marL="0" marR="0" rtl="0" algn="l">
              <a:spcBef>
                <a:spcPts val="0"/>
              </a:spcBef>
              <a:spcAft>
                <a:spcPts val="0"/>
              </a:spcAft>
              <a:buClr>
                <a:srgbClr val="262626"/>
              </a:buClr>
              <a:buSzPts val="1400"/>
              <a:buFont typeface="Arial"/>
              <a:buNone/>
            </a:pPr>
            <a:r>
              <a:rPr lang="en-US" sz="1400">
                <a:solidFill>
                  <a:srgbClr val="262626"/>
                </a:solidFill>
                <a:latin typeface="Arial"/>
                <a:ea typeface="Arial"/>
                <a:cs typeface="Arial"/>
                <a:sym typeface="Arial"/>
              </a:rPr>
              <a:t> </a:t>
            </a:r>
            <a:endParaRPr sz="1400">
              <a:solidFill>
                <a:schemeClr val="dk1"/>
              </a:solidFill>
              <a:latin typeface="Calibri"/>
              <a:ea typeface="Calibri"/>
              <a:cs typeface="Calibri"/>
              <a:sym typeface="Calibri"/>
            </a:endParaRPr>
          </a:p>
          <a:p>
            <a:pPr indent="0" lvl="0" marL="0" marR="0" rtl="0" algn="l">
              <a:spcBef>
                <a:spcPts val="0"/>
              </a:spcBef>
              <a:spcAft>
                <a:spcPts val="0"/>
              </a:spcAft>
              <a:buClr>
                <a:srgbClr val="262626"/>
              </a:buClr>
              <a:buSzPts val="1400"/>
              <a:buFont typeface="Arial"/>
              <a:buNone/>
            </a:pPr>
            <a:r>
              <a:rPr lang="en-US" sz="1400">
                <a:solidFill>
                  <a:srgbClr val="262626"/>
                </a:solidFill>
                <a:latin typeface="Arial"/>
                <a:ea typeface="Arial"/>
                <a:cs typeface="Arial"/>
                <a:sym typeface="Arial"/>
              </a:rPr>
              <a:t>Microsoft (2026) </a:t>
            </a:r>
            <a:r>
              <a:rPr i="1" lang="en-US" sz="1400">
                <a:solidFill>
                  <a:srgbClr val="262626"/>
                </a:solidFill>
                <a:latin typeface="Arial"/>
                <a:ea typeface="Arial"/>
                <a:cs typeface="Arial"/>
                <a:sym typeface="Arial"/>
              </a:rPr>
              <a:t>Microsoft 365 for frontline workers</a:t>
            </a:r>
            <a:r>
              <a:rPr lang="en-US" sz="1400">
                <a:solidFill>
                  <a:srgbClr val="262626"/>
                </a:solidFill>
                <a:latin typeface="Arial"/>
                <a:ea typeface="Arial"/>
                <a:cs typeface="Arial"/>
                <a:sym typeface="Arial"/>
              </a:rPr>
              <a:t>. Available at: https://learn.microsoft.com/en-gb/microsoft-365/frontline/flw-overview (Accessed: 5 October 2026).</a:t>
            </a:r>
            <a:endParaRPr sz="1400">
              <a:solidFill>
                <a:schemeClr val="dk1"/>
              </a:solidFill>
              <a:latin typeface="Calibri"/>
              <a:ea typeface="Calibri"/>
              <a:cs typeface="Calibri"/>
              <a:sym typeface="Calibri"/>
            </a:endParaRPr>
          </a:p>
        </p:txBody>
      </p:sp>
      <p:sp>
        <p:nvSpPr>
          <p:cNvPr id="136" name="Google Shape;136;p7"/>
          <p:cNvSpPr txBox="1"/>
          <p:nvPr/>
        </p:nvSpPr>
        <p:spPr>
          <a:xfrm>
            <a:off x="1685626" y="2125944"/>
            <a:ext cx="1985210"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400">
                <a:solidFill>
                  <a:schemeClr val="lt1"/>
                </a:solidFill>
                <a:latin typeface="Calibri"/>
                <a:ea typeface="Calibri"/>
                <a:cs typeface="Calibri"/>
                <a:sym typeface="Calibri"/>
              </a:rPr>
              <a:t>References</a:t>
            </a:r>
            <a:endParaRPr/>
          </a:p>
        </p:txBody>
      </p:sp>
      <p:sp>
        <p:nvSpPr>
          <p:cNvPr id="137" name="Google Shape;137;p7"/>
          <p:cNvSpPr txBox="1"/>
          <p:nvPr/>
        </p:nvSpPr>
        <p:spPr>
          <a:xfrm>
            <a:off x="5047849" y="1203703"/>
            <a:ext cx="1732547"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US" sz="2400">
                <a:solidFill>
                  <a:schemeClr val="lt1"/>
                </a:solidFill>
                <a:latin typeface="Calibri"/>
                <a:ea typeface="Calibri"/>
                <a:cs typeface="Calibri"/>
                <a:sym typeface="Calibri"/>
              </a:rPr>
              <a:t>References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2026-10-06T17:30:29Z</dcterms:created>
  <dc:creator>PptxGenJS</dc:creator>
</cp:coreProperties>
</file>