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6" r:id="rId5"/>
    <p:sldId id="264" r:id="rId6"/>
    <p:sldId id="265" r:id="rId7"/>
    <p:sldId id="266" r:id="rId8"/>
    <p:sldId id="267" r:id="rId9"/>
    <p:sldId id="268" r:id="rId10"/>
    <p:sldId id="260" r:id="rId11"/>
    <p:sldId id="261" r:id="rId12"/>
    <p:sldId id="272" r:id="rId13"/>
    <p:sldId id="274" r:id="rId14"/>
    <p:sldId id="262" r:id="rId15"/>
    <p:sldId id="269" r:id="rId16"/>
    <p:sldId id="270" r:id="rId17"/>
    <p:sldId id="275"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80F020-5703-5843-AB01-CF62F8B69CCF}" v="63" dt="2026-02-09T19:24:22.827"/>
    <p1510:client id="{7F2A722B-CDBA-1A54-A9E4-E6A4513166EE}" v="6" dt="2026-02-09T20:17:40.587"/>
    <p1510:client id="{89917FBC-16B7-46DB-BA70-0CD58C87F2BA}" v="133" dt="2026-02-09T20:23:02.997"/>
    <p1510:client id="{F6CA8611-786C-405B-9F6E-D53481400B35}" v="4" dt="2026-02-09T20:27:12.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8" d="100"/>
          <a:sy n="78" d="100"/>
        </p:scale>
        <p:origin x="96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A43CAA-F5D4-494D-850A-85E9B7846828}" type="doc">
      <dgm:prSet loTypeId="urn:microsoft.com/office/officeart/2005/8/layout/vList5" loCatId="list" qsTypeId="urn:microsoft.com/office/officeart/2005/8/quickstyle/simple2" qsCatId="simple" csTypeId="urn:microsoft.com/office/officeart/2005/8/colors/colorful5" csCatId="colorful" phldr="1"/>
      <dgm:spPr/>
      <dgm:t>
        <a:bodyPr/>
        <a:lstStyle/>
        <a:p>
          <a:endParaRPr lang="en-US"/>
        </a:p>
      </dgm:t>
    </dgm:pt>
    <dgm:pt modelId="{10E3E5C2-A1BB-42EE-A0B4-F076D1F9E821}">
      <dgm:prSet/>
      <dgm:spPr/>
      <dgm:t>
        <a:bodyPr/>
        <a:lstStyle/>
        <a:p>
          <a:r>
            <a:rPr lang="en-GB" dirty="0"/>
            <a:t>Greenfield staff use Microsoft 365 to manage:</a:t>
          </a:r>
          <a:endParaRPr lang="en-US" dirty="0"/>
        </a:p>
      </dgm:t>
    </dgm:pt>
    <dgm:pt modelId="{713986A2-56E3-4350-B7E1-68003CF0C2F0}" type="parTrans" cxnId="{F0E84D41-2778-42F3-B5DC-50D144C362AD}">
      <dgm:prSet/>
      <dgm:spPr/>
      <dgm:t>
        <a:bodyPr/>
        <a:lstStyle/>
        <a:p>
          <a:endParaRPr lang="en-US"/>
        </a:p>
      </dgm:t>
    </dgm:pt>
    <dgm:pt modelId="{BBFDB5DE-6F33-4322-ADD2-68E30FEA4FD0}" type="sibTrans" cxnId="{F0E84D41-2778-42F3-B5DC-50D144C362AD}">
      <dgm:prSet/>
      <dgm:spPr/>
      <dgm:t>
        <a:bodyPr/>
        <a:lstStyle/>
        <a:p>
          <a:endParaRPr lang="en-US"/>
        </a:p>
      </dgm:t>
    </dgm:pt>
    <dgm:pt modelId="{4FEC61AD-4CBB-4C31-A22F-E2CBE6E75B1C}">
      <dgm:prSet/>
      <dgm:spPr/>
      <dgm:t>
        <a:bodyPr/>
        <a:lstStyle/>
        <a:p>
          <a:r>
            <a:rPr lang="en-GB"/>
            <a:t>Client care records</a:t>
          </a:r>
          <a:endParaRPr lang="en-US"/>
        </a:p>
      </dgm:t>
    </dgm:pt>
    <dgm:pt modelId="{FF0DA81A-54AE-4A43-AB6C-8DA7F0CF2A9D}" type="parTrans" cxnId="{0A023905-7B76-4866-B433-5DE551706E92}">
      <dgm:prSet/>
      <dgm:spPr/>
      <dgm:t>
        <a:bodyPr/>
        <a:lstStyle/>
        <a:p>
          <a:endParaRPr lang="en-US"/>
        </a:p>
      </dgm:t>
    </dgm:pt>
    <dgm:pt modelId="{73A2D50A-4DC3-4D7F-AC15-C1BC823E1D1C}" type="sibTrans" cxnId="{0A023905-7B76-4866-B433-5DE551706E92}">
      <dgm:prSet/>
      <dgm:spPr/>
      <dgm:t>
        <a:bodyPr/>
        <a:lstStyle/>
        <a:p>
          <a:endParaRPr lang="en-US"/>
        </a:p>
      </dgm:t>
    </dgm:pt>
    <dgm:pt modelId="{1E8D40C9-C9BD-4987-9BB8-EEE5908158D8}">
      <dgm:prSet/>
      <dgm:spPr/>
      <dgm:t>
        <a:bodyPr/>
        <a:lstStyle/>
        <a:p>
          <a:r>
            <a:rPr lang="en-GB"/>
            <a:t>Staff schedules</a:t>
          </a:r>
          <a:endParaRPr lang="en-US"/>
        </a:p>
      </dgm:t>
    </dgm:pt>
    <dgm:pt modelId="{4AAA71BC-5541-4FB4-9FCF-91680672940B}" type="parTrans" cxnId="{5B615051-212E-4820-868F-012BAE791DD7}">
      <dgm:prSet/>
      <dgm:spPr/>
      <dgm:t>
        <a:bodyPr/>
        <a:lstStyle/>
        <a:p>
          <a:endParaRPr lang="en-US"/>
        </a:p>
      </dgm:t>
    </dgm:pt>
    <dgm:pt modelId="{B8BFB648-CCE7-4876-B95B-669E2393AB78}" type="sibTrans" cxnId="{5B615051-212E-4820-868F-012BAE791DD7}">
      <dgm:prSet/>
      <dgm:spPr/>
      <dgm:t>
        <a:bodyPr/>
        <a:lstStyle/>
        <a:p>
          <a:endParaRPr lang="en-US"/>
        </a:p>
      </dgm:t>
    </dgm:pt>
    <dgm:pt modelId="{A825845D-9272-4CDB-B6CB-290D5DD69A81}">
      <dgm:prSet/>
      <dgm:spPr/>
      <dgm:t>
        <a:bodyPr/>
        <a:lstStyle/>
        <a:p>
          <a:r>
            <a:rPr lang="en-GB"/>
            <a:t>Emails and reports</a:t>
          </a:r>
          <a:endParaRPr lang="en-US"/>
        </a:p>
      </dgm:t>
    </dgm:pt>
    <dgm:pt modelId="{8C1CB07D-6B97-4619-A4BD-540891C438A9}" type="parTrans" cxnId="{4778DBFB-7AFE-4D1B-9AFE-AC33B079AEC3}">
      <dgm:prSet/>
      <dgm:spPr/>
      <dgm:t>
        <a:bodyPr/>
        <a:lstStyle/>
        <a:p>
          <a:endParaRPr lang="en-US"/>
        </a:p>
      </dgm:t>
    </dgm:pt>
    <dgm:pt modelId="{47FDBC84-2A65-4BD7-8DCA-DA8ACA123759}" type="sibTrans" cxnId="{4778DBFB-7AFE-4D1B-9AFE-AC33B079AEC3}">
      <dgm:prSet/>
      <dgm:spPr/>
      <dgm:t>
        <a:bodyPr/>
        <a:lstStyle/>
        <a:p>
          <a:endParaRPr lang="en-US"/>
        </a:p>
      </dgm:t>
    </dgm:pt>
    <dgm:pt modelId="{0A9816AD-40BB-4B5F-A55F-DED2A23767A1}">
      <dgm:prSet/>
      <dgm:spPr/>
      <dgm:t>
        <a:bodyPr/>
        <a:lstStyle/>
        <a:p>
          <a:r>
            <a:rPr lang="en-GB" dirty="0"/>
            <a:t>These contain sensitive personal and medical data. If this data is leaked, lost or accessed by the wrong person, it could:</a:t>
          </a:r>
          <a:endParaRPr lang="en-US" dirty="0"/>
        </a:p>
      </dgm:t>
    </dgm:pt>
    <dgm:pt modelId="{4C8F5DE0-D9AD-40AD-9B5D-B22560D5B492}" type="parTrans" cxnId="{56723127-2B0D-402E-AA5C-AB1C8A9030AD}">
      <dgm:prSet/>
      <dgm:spPr/>
      <dgm:t>
        <a:bodyPr/>
        <a:lstStyle/>
        <a:p>
          <a:endParaRPr lang="en-US"/>
        </a:p>
      </dgm:t>
    </dgm:pt>
    <dgm:pt modelId="{B9050E84-00D6-4403-A804-5627BC788070}" type="sibTrans" cxnId="{56723127-2B0D-402E-AA5C-AB1C8A9030AD}">
      <dgm:prSet/>
      <dgm:spPr/>
      <dgm:t>
        <a:bodyPr/>
        <a:lstStyle/>
        <a:p>
          <a:endParaRPr lang="en-US"/>
        </a:p>
      </dgm:t>
    </dgm:pt>
    <dgm:pt modelId="{883DC140-D365-40C3-95ED-8BE7C7D427C9}">
      <dgm:prSet/>
      <dgm:spPr/>
      <dgm:t>
        <a:bodyPr/>
        <a:lstStyle/>
        <a:p>
          <a:r>
            <a:rPr lang="en-GB"/>
            <a:t>Harm vulnerable clients</a:t>
          </a:r>
          <a:endParaRPr lang="en-US"/>
        </a:p>
      </dgm:t>
    </dgm:pt>
    <dgm:pt modelId="{8DDBE936-726A-4D2C-9C2A-8482ACE041A3}" type="parTrans" cxnId="{0047B1BF-883B-4D69-908B-68B0A4A0596B}">
      <dgm:prSet/>
      <dgm:spPr/>
      <dgm:t>
        <a:bodyPr/>
        <a:lstStyle/>
        <a:p>
          <a:endParaRPr lang="en-US"/>
        </a:p>
      </dgm:t>
    </dgm:pt>
    <dgm:pt modelId="{9A7437C4-910B-4B16-BE0D-461C4C70F55A}" type="sibTrans" cxnId="{0047B1BF-883B-4D69-908B-68B0A4A0596B}">
      <dgm:prSet/>
      <dgm:spPr/>
      <dgm:t>
        <a:bodyPr/>
        <a:lstStyle/>
        <a:p>
          <a:endParaRPr lang="en-US"/>
        </a:p>
      </dgm:t>
    </dgm:pt>
    <dgm:pt modelId="{619873EE-9629-4C53-B223-865379EA4FD1}">
      <dgm:prSet/>
      <dgm:spPr/>
      <dgm:t>
        <a:bodyPr/>
        <a:lstStyle/>
        <a:p>
          <a:r>
            <a:rPr lang="en-GB" dirty="0"/>
            <a:t>Break UK GDPR law</a:t>
          </a:r>
          <a:endParaRPr lang="en-US" dirty="0"/>
        </a:p>
      </dgm:t>
    </dgm:pt>
    <dgm:pt modelId="{71C08D0E-225A-44B6-98FA-C8443505D62F}" type="parTrans" cxnId="{EB733317-7381-4737-8F03-5A8CC30F32A2}">
      <dgm:prSet/>
      <dgm:spPr/>
      <dgm:t>
        <a:bodyPr/>
        <a:lstStyle/>
        <a:p>
          <a:endParaRPr lang="en-US"/>
        </a:p>
      </dgm:t>
    </dgm:pt>
    <dgm:pt modelId="{9F5447F3-6833-47C0-A29D-9EA03D2F6FAE}" type="sibTrans" cxnId="{EB733317-7381-4737-8F03-5A8CC30F32A2}">
      <dgm:prSet/>
      <dgm:spPr/>
      <dgm:t>
        <a:bodyPr/>
        <a:lstStyle/>
        <a:p>
          <a:endParaRPr lang="en-US"/>
        </a:p>
      </dgm:t>
    </dgm:pt>
    <dgm:pt modelId="{E8FD42D6-050F-4925-AF86-D8FB033348A6}">
      <dgm:prSet/>
      <dgm:spPr/>
      <dgm:t>
        <a:bodyPr/>
        <a:lstStyle/>
        <a:p>
          <a:r>
            <a:rPr lang="en-GB"/>
            <a:t>Damage Greenfield’s reputation</a:t>
          </a:r>
          <a:endParaRPr lang="en-US"/>
        </a:p>
      </dgm:t>
    </dgm:pt>
    <dgm:pt modelId="{884E5CD0-DCA7-4CAD-8888-3E10117F170C}" type="parTrans" cxnId="{D07183CE-7D12-4459-8BAC-AA34FAE1B212}">
      <dgm:prSet/>
      <dgm:spPr/>
      <dgm:t>
        <a:bodyPr/>
        <a:lstStyle/>
        <a:p>
          <a:endParaRPr lang="en-US"/>
        </a:p>
      </dgm:t>
    </dgm:pt>
    <dgm:pt modelId="{13142B4F-B9EA-4723-9560-719DECD00988}" type="sibTrans" cxnId="{D07183CE-7D12-4459-8BAC-AA34FAE1B212}">
      <dgm:prSet/>
      <dgm:spPr/>
      <dgm:t>
        <a:bodyPr/>
        <a:lstStyle/>
        <a:p>
          <a:endParaRPr lang="en-US"/>
        </a:p>
      </dgm:t>
    </dgm:pt>
    <dgm:pt modelId="{42B72A23-8563-4821-B465-E347E5D02D92}">
      <dgm:prSet/>
      <dgm:spPr/>
      <dgm:t>
        <a:bodyPr/>
        <a:lstStyle/>
        <a:p>
          <a:r>
            <a:rPr lang="en-GB"/>
            <a:t>Therefore, a digital safety action plan is essential to protect data and ensure safe care delivery.</a:t>
          </a:r>
          <a:endParaRPr lang="en-US"/>
        </a:p>
      </dgm:t>
    </dgm:pt>
    <dgm:pt modelId="{362CE5F3-143B-465D-8A38-490F9739458F}" type="parTrans" cxnId="{A8B77513-E473-4EEC-B668-1A5E944187CC}">
      <dgm:prSet/>
      <dgm:spPr/>
      <dgm:t>
        <a:bodyPr/>
        <a:lstStyle/>
        <a:p>
          <a:endParaRPr lang="en-US"/>
        </a:p>
      </dgm:t>
    </dgm:pt>
    <dgm:pt modelId="{2B935186-1387-4E79-A2D0-BC0340544E91}" type="sibTrans" cxnId="{A8B77513-E473-4EEC-B668-1A5E944187CC}">
      <dgm:prSet/>
      <dgm:spPr/>
      <dgm:t>
        <a:bodyPr/>
        <a:lstStyle/>
        <a:p>
          <a:endParaRPr lang="en-US"/>
        </a:p>
      </dgm:t>
    </dgm:pt>
    <dgm:pt modelId="{FFB5B940-3D2F-41DC-970B-92AD9FBDD76A}" type="pres">
      <dgm:prSet presAssocID="{BCA43CAA-F5D4-494D-850A-85E9B7846828}" presName="Name0" presStyleCnt="0">
        <dgm:presLayoutVars>
          <dgm:dir/>
          <dgm:animLvl val="lvl"/>
          <dgm:resizeHandles val="exact"/>
        </dgm:presLayoutVars>
      </dgm:prSet>
      <dgm:spPr/>
    </dgm:pt>
    <dgm:pt modelId="{6032AB20-00DB-42CB-8C5B-2FA2E2C9092D}" type="pres">
      <dgm:prSet presAssocID="{10E3E5C2-A1BB-42EE-A0B4-F076D1F9E821}" presName="linNode" presStyleCnt="0"/>
      <dgm:spPr/>
    </dgm:pt>
    <dgm:pt modelId="{356B87B8-85CE-4729-8DAF-82AA5B61F5AC}" type="pres">
      <dgm:prSet presAssocID="{10E3E5C2-A1BB-42EE-A0B4-F076D1F9E821}" presName="parentText" presStyleLbl="node1" presStyleIdx="0" presStyleCnt="9">
        <dgm:presLayoutVars>
          <dgm:chMax val="1"/>
          <dgm:bulletEnabled val="1"/>
        </dgm:presLayoutVars>
      </dgm:prSet>
      <dgm:spPr/>
    </dgm:pt>
    <dgm:pt modelId="{96041796-9731-4737-8A57-DE8655E08B20}" type="pres">
      <dgm:prSet presAssocID="{BBFDB5DE-6F33-4322-ADD2-68E30FEA4FD0}" presName="sp" presStyleCnt="0"/>
      <dgm:spPr/>
    </dgm:pt>
    <dgm:pt modelId="{E126E3A3-6FA9-46B5-94DE-2BEE48BB6902}" type="pres">
      <dgm:prSet presAssocID="{4FEC61AD-4CBB-4C31-A22F-E2CBE6E75B1C}" presName="linNode" presStyleCnt="0"/>
      <dgm:spPr/>
    </dgm:pt>
    <dgm:pt modelId="{82E852F3-1016-4115-91FD-47B4AA96732A}" type="pres">
      <dgm:prSet presAssocID="{4FEC61AD-4CBB-4C31-A22F-E2CBE6E75B1C}" presName="parentText" presStyleLbl="node1" presStyleIdx="1" presStyleCnt="9">
        <dgm:presLayoutVars>
          <dgm:chMax val="1"/>
          <dgm:bulletEnabled val="1"/>
        </dgm:presLayoutVars>
      </dgm:prSet>
      <dgm:spPr/>
    </dgm:pt>
    <dgm:pt modelId="{E13D742A-F0AE-4F49-A8D4-5D4E79A5AA4F}" type="pres">
      <dgm:prSet presAssocID="{73A2D50A-4DC3-4D7F-AC15-C1BC823E1D1C}" presName="sp" presStyleCnt="0"/>
      <dgm:spPr/>
    </dgm:pt>
    <dgm:pt modelId="{D3BB4B6A-0AB9-404D-BD27-E6E84DC03D23}" type="pres">
      <dgm:prSet presAssocID="{1E8D40C9-C9BD-4987-9BB8-EEE5908158D8}" presName="linNode" presStyleCnt="0"/>
      <dgm:spPr/>
    </dgm:pt>
    <dgm:pt modelId="{85F74E5E-D393-451F-A265-2F8B3BE56E33}" type="pres">
      <dgm:prSet presAssocID="{1E8D40C9-C9BD-4987-9BB8-EEE5908158D8}" presName="parentText" presStyleLbl="node1" presStyleIdx="2" presStyleCnt="9">
        <dgm:presLayoutVars>
          <dgm:chMax val="1"/>
          <dgm:bulletEnabled val="1"/>
        </dgm:presLayoutVars>
      </dgm:prSet>
      <dgm:spPr/>
    </dgm:pt>
    <dgm:pt modelId="{EE49A326-DB97-459A-A89B-C76A22E3E981}" type="pres">
      <dgm:prSet presAssocID="{B8BFB648-CCE7-4876-B95B-669E2393AB78}" presName="sp" presStyleCnt="0"/>
      <dgm:spPr/>
    </dgm:pt>
    <dgm:pt modelId="{078AA800-65A4-412C-9D65-AC2EC5C9D68E}" type="pres">
      <dgm:prSet presAssocID="{A825845D-9272-4CDB-B6CB-290D5DD69A81}" presName="linNode" presStyleCnt="0"/>
      <dgm:spPr/>
    </dgm:pt>
    <dgm:pt modelId="{445CC472-1E16-40BA-86A5-8111E3E0695B}" type="pres">
      <dgm:prSet presAssocID="{A825845D-9272-4CDB-B6CB-290D5DD69A81}" presName="parentText" presStyleLbl="node1" presStyleIdx="3" presStyleCnt="9">
        <dgm:presLayoutVars>
          <dgm:chMax val="1"/>
          <dgm:bulletEnabled val="1"/>
        </dgm:presLayoutVars>
      </dgm:prSet>
      <dgm:spPr/>
    </dgm:pt>
    <dgm:pt modelId="{34E66FB2-1294-40AD-9658-F8758016DA69}" type="pres">
      <dgm:prSet presAssocID="{47FDBC84-2A65-4BD7-8DCA-DA8ACA123759}" presName="sp" presStyleCnt="0"/>
      <dgm:spPr/>
    </dgm:pt>
    <dgm:pt modelId="{A83942F9-7D60-4FC9-883B-FD4B2CF89C6C}" type="pres">
      <dgm:prSet presAssocID="{0A9816AD-40BB-4B5F-A55F-DED2A23767A1}" presName="linNode" presStyleCnt="0"/>
      <dgm:spPr/>
    </dgm:pt>
    <dgm:pt modelId="{EB58CE6E-77B8-4C39-9F3D-E5CC1513636F}" type="pres">
      <dgm:prSet presAssocID="{0A9816AD-40BB-4B5F-A55F-DED2A23767A1}" presName="parentText" presStyleLbl="node1" presStyleIdx="4" presStyleCnt="9">
        <dgm:presLayoutVars>
          <dgm:chMax val="1"/>
          <dgm:bulletEnabled val="1"/>
        </dgm:presLayoutVars>
      </dgm:prSet>
      <dgm:spPr/>
    </dgm:pt>
    <dgm:pt modelId="{96A5DBDB-DF88-41EB-9465-DE0FB9C5D8CC}" type="pres">
      <dgm:prSet presAssocID="{B9050E84-00D6-4403-A804-5627BC788070}" presName="sp" presStyleCnt="0"/>
      <dgm:spPr/>
    </dgm:pt>
    <dgm:pt modelId="{498E86B8-FCD1-456D-9530-09CE5C6748F6}" type="pres">
      <dgm:prSet presAssocID="{883DC140-D365-40C3-95ED-8BE7C7D427C9}" presName="linNode" presStyleCnt="0"/>
      <dgm:spPr/>
    </dgm:pt>
    <dgm:pt modelId="{86F7056E-88A9-4FF5-9F30-19E66B05A017}" type="pres">
      <dgm:prSet presAssocID="{883DC140-D365-40C3-95ED-8BE7C7D427C9}" presName="parentText" presStyleLbl="node1" presStyleIdx="5" presStyleCnt="9">
        <dgm:presLayoutVars>
          <dgm:chMax val="1"/>
          <dgm:bulletEnabled val="1"/>
        </dgm:presLayoutVars>
      </dgm:prSet>
      <dgm:spPr/>
    </dgm:pt>
    <dgm:pt modelId="{43C77568-1F87-417D-A21A-792BB977096D}" type="pres">
      <dgm:prSet presAssocID="{9A7437C4-910B-4B16-BE0D-461C4C70F55A}" presName="sp" presStyleCnt="0"/>
      <dgm:spPr/>
    </dgm:pt>
    <dgm:pt modelId="{47251376-D9A9-478A-8475-D87468AB9787}" type="pres">
      <dgm:prSet presAssocID="{619873EE-9629-4C53-B223-865379EA4FD1}" presName="linNode" presStyleCnt="0"/>
      <dgm:spPr/>
    </dgm:pt>
    <dgm:pt modelId="{61A242F0-CD8D-408F-8AFC-B97CF9A8619B}" type="pres">
      <dgm:prSet presAssocID="{619873EE-9629-4C53-B223-865379EA4FD1}" presName="parentText" presStyleLbl="node1" presStyleIdx="6" presStyleCnt="9">
        <dgm:presLayoutVars>
          <dgm:chMax val="1"/>
          <dgm:bulletEnabled val="1"/>
        </dgm:presLayoutVars>
      </dgm:prSet>
      <dgm:spPr/>
    </dgm:pt>
    <dgm:pt modelId="{B8341681-D1C5-4DAF-9B28-007E72ECDE84}" type="pres">
      <dgm:prSet presAssocID="{9F5447F3-6833-47C0-A29D-9EA03D2F6FAE}" presName="sp" presStyleCnt="0"/>
      <dgm:spPr/>
    </dgm:pt>
    <dgm:pt modelId="{D3FEEC35-6D10-4323-820D-C5292AB8EEA9}" type="pres">
      <dgm:prSet presAssocID="{E8FD42D6-050F-4925-AF86-D8FB033348A6}" presName="linNode" presStyleCnt="0"/>
      <dgm:spPr/>
    </dgm:pt>
    <dgm:pt modelId="{5A92183F-48C0-418D-B1E4-03145A80B1C4}" type="pres">
      <dgm:prSet presAssocID="{E8FD42D6-050F-4925-AF86-D8FB033348A6}" presName="parentText" presStyleLbl="node1" presStyleIdx="7" presStyleCnt="9">
        <dgm:presLayoutVars>
          <dgm:chMax val="1"/>
          <dgm:bulletEnabled val="1"/>
        </dgm:presLayoutVars>
      </dgm:prSet>
      <dgm:spPr/>
    </dgm:pt>
    <dgm:pt modelId="{AC55F8B9-3B79-4AB0-8E18-E884E070AC1B}" type="pres">
      <dgm:prSet presAssocID="{13142B4F-B9EA-4723-9560-719DECD00988}" presName="sp" presStyleCnt="0"/>
      <dgm:spPr/>
    </dgm:pt>
    <dgm:pt modelId="{46F03B62-23E2-4590-BE80-24B09CA63B38}" type="pres">
      <dgm:prSet presAssocID="{42B72A23-8563-4821-B465-E347E5D02D92}" presName="linNode" presStyleCnt="0"/>
      <dgm:spPr/>
    </dgm:pt>
    <dgm:pt modelId="{5A592AD3-617C-4C92-8533-88E6CC0CBBDB}" type="pres">
      <dgm:prSet presAssocID="{42B72A23-8563-4821-B465-E347E5D02D92}" presName="parentText" presStyleLbl="node1" presStyleIdx="8" presStyleCnt="9">
        <dgm:presLayoutVars>
          <dgm:chMax val="1"/>
          <dgm:bulletEnabled val="1"/>
        </dgm:presLayoutVars>
      </dgm:prSet>
      <dgm:spPr/>
    </dgm:pt>
  </dgm:ptLst>
  <dgm:cxnLst>
    <dgm:cxn modelId="{0A023905-7B76-4866-B433-5DE551706E92}" srcId="{BCA43CAA-F5D4-494D-850A-85E9B7846828}" destId="{4FEC61AD-4CBB-4C31-A22F-E2CBE6E75B1C}" srcOrd="1" destOrd="0" parTransId="{FF0DA81A-54AE-4A43-AB6C-8DA7F0CF2A9D}" sibTransId="{73A2D50A-4DC3-4D7F-AC15-C1BC823E1D1C}"/>
    <dgm:cxn modelId="{A8B77513-E473-4EEC-B668-1A5E944187CC}" srcId="{BCA43CAA-F5D4-494D-850A-85E9B7846828}" destId="{42B72A23-8563-4821-B465-E347E5D02D92}" srcOrd="8" destOrd="0" parTransId="{362CE5F3-143B-465D-8A38-490F9739458F}" sibTransId="{2B935186-1387-4E79-A2D0-BC0340544E91}"/>
    <dgm:cxn modelId="{EB733317-7381-4737-8F03-5A8CC30F32A2}" srcId="{BCA43CAA-F5D4-494D-850A-85E9B7846828}" destId="{619873EE-9629-4C53-B223-865379EA4FD1}" srcOrd="6" destOrd="0" parTransId="{71C08D0E-225A-44B6-98FA-C8443505D62F}" sibTransId="{9F5447F3-6833-47C0-A29D-9EA03D2F6FAE}"/>
    <dgm:cxn modelId="{56723127-2B0D-402E-AA5C-AB1C8A9030AD}" srcId="{BCA43CAA-F5D4-494D-850A-85E9B7846828}" destId="{0A9816AD-40BB-4B5F-A55F-DED2A23767A1}" srcOrd="4" destOrd="0" parTransId="{4C8F5DE0-D9AD-40AD-9B5D-B22560D5B492}" sibTransId="{B9050E84-00D6-4403-A804-5627BC788070}"/>
    <dgm:cxn modelId="{A8369F29-D3CA-48E9-BA00-E96CE650E68F}" type="presOf" srcId="{BCA43CAA-F5D4-494D-850A-85E9B7846828}" destId="{FFB5B940-3D2F-41DC-970B-92AD9FBDD76A}" srcOrd="0" destOrd="0" presId="urn:microsoft.com/office/officeart/2005/8/layout/vList5"/>
    <dgm:cxn modelId="{F0E84D41-2778-42F3-B5DC-50D144C362AD}" srcId="{BCA43CAA-F5D4-494D-850A-85E9B7846828}" destId="{10E3E5C2-A1BB-42EE-A0B4-F076D1F9E821}" srcOrd="0" destOrd="0" parTransId="{713986A2-56E3-4350-B7E1-68003CF0C2F0}" sibTransId="{BBFDB5DE-6F33-4322-ADD2-68E30FEA4FD0}"/>
    <dgm:cxn modelId="{563E4B50-8CD7-4617-BA1E-E6BFC4060D0A}" type="presOf" srcId="{4FEC61AD-4CBB-4C31-A22F-E2CBE6E75B1C}" destId="{82E852F3-1016-4115-91FD-47B4AA96732A}" srcOrd="0" destOrd="0" presId="urn:microsoft.com/office/officeart/2005/8/layout/vList5"/>
    <dgm:cxn modelId="{5B615051-212E-4820-868F-012BAE791DD7}" srcId="{BCA43CAA-F5D4-494D-850A-85E9B7846828}" destId="{1E8D40C9-C9BD-4987-9BB8-EEE5908158D8}" srcOrd="2" destOrd="0" parTransId="{4AAA71BC-5541-4FB4-9FCF-91680672940B}" sibTransId="{B8BFB648-CCE7-4876-B95B-669E2393AB78}"/>
    <dgm:cxn modelId="{5ECAEC71-6612-4446-8483-C031D7F56A0A}" type="presOf" srcId="{E8FD42D6-050F-4925-AF86-D8FB033348A6}" destId="{5A92183F-48C0-418D-B1E4-03145A80B1C4}" srcOrd="0" destOrd="0" presId="urn:microsoft.com/office/officeart/2005/8/layout/vList5"/>
    <dgm:cxn modelId="{040E457B-054E-4B63-82D9-4D19A223D51A}" type="presOf" srcId="{0A9816AD-40BB-4B5F-A55F-DED2A23767A1}" destId="{EB58CE6E-77B8-4C39-9F3D-E5CC1513636F}" srcOrd="0" destOrd="0" presId="urn:microsoft.com/office/officeart/2005/8/layout/vList5"/>
    <dgm:cxn modelId="{C7D16B85-C93C-45AD-B2FA-941E1A167FA8}" type="presOf" srcId="{10E3E5C2-A1BB-42EE-A0B4-F076D1F9E821}" destId="{356B87B8-85CE-4729-8DAF-82AA5B61F5AC}" srcOrd="0" destOrd="0" presId="urn:microsoft.com/office/officeart/2005/8/layout/vList5"/>
    <dgm:cxn modelId="{77EFFC9A-3DCB-41BD-A181-AF81C256FC76}" type="presOf" srcId="{42B72A23-8563-4821-B465-E347E5D02D92}" destId="{5A592AD3-617C-4C92-8533-88E6CC0CBBDB}" srcOrd="0" destOrd="0" presId="urn:microsoft.com/office/officeart/2005/8/layout/vList5"/>
    <dgm:cxn modelId="{0047B1BF-883B-4D69-908B-68B0A4A0596B}" srcId="{BCA43CAA-F5D4-494D-850A-85E9B7846828}" destId="{883DC140-D365-40C3-95ED-8BE7C7D427C9}" srcOrd="5" destOrd="0" parTransId="{8DDBE936-726A-4D2C-9C2A-8482ACE041A3}" sibTransId="{9A7437C4-910B-4B16-BE0D-461C4C70F55A}"/>
    <dgm:cxn modelId="{380D0DC2-D082-4357-8C30-0E158ACF5DEB}" type="presOf" srcId="{883DC140-D365-40C3-95ED-8BE7C7D427C9}" destId="{86F7056E-88A9-4FF5-9F30-19E66B05A017}" srcOrd="0" destOrd="0" presId="urn:microsoft.com/office/officeart/2005/8/layout/vList5"/>
    <dgm:cxn modelId="{5EAD9CC5-E18D-41E8-A941-F46C6D9CDCE0}" type="presOf" srcId="{1E8D40C9-C9BD-4987-9BB8-EEE5908158D8}" destId="{85F74E5E-D393-451F-A265-2F8B3BE56E33}" srcOrd="0" destOrd="0" presId="urn:microsoft.com/office/officeart/2005/8/layout/vList5"/>
    <dgm:cxn modelId="{D07183CE-7D12-4459-8BAC-AA34FAE1B212}" srcId="{BCA43CAA-F5D4-494D-850A-85E9B7846828}" destId="{E8FD42D6-050F-4925-AF86-D8FB033348A6}" srcOrd="7" destOrd="0" parTransId="{884E5CD0-DCA7-4CAD-8888-3E10117F170C}" sibTransId="{13142B4F-B9EA-4723-9560-719DECD00988}"/>
    <dgm:cxn modelId="{5773E0D6-A545-40CC-BDB5-9A4BBD9BA288}" type="presOf" srcId="{619873EE-9629-4C53-B223-865379EA4FD1}" destId="{61A242F0-CD8D-408F-8AFC-B97CF9A8619B}" srcOrd="0" destOrd="0" presId="urn:microsoft.com/office/officeart/2005/8/layout/vList5"/>
    <dgm:cxn modelId="{555FFEF8-44DE-4DC3-932D-75FA08DAE2F7}" type="presOf" srcId="{A825845D-9272-4CDB-B6CB-290D5DD69A81}" destId="{445CC472-1E16-40BA-86A5-8111E3E0695B}" srcOrd="0" destOrd="0" presId="urn:microsoft.com/office/officeart/2005/8/layout/vList5"/>
    <dgm:cxn modelId="{4778DBFB-7AFE-4D1B-9AFE-AC33B079AEC3}" srcId="{BCA43CAA-F5D4-494D-850A-85E9B7846828}" destId="{A825845D-9272-4CDB-B6CB-290D5DD69A81}" srcOrd="3" destOrd="0" parTransId="{8C1CB07D-6B97-4619-A4BD-540891C438A9}" sibTransId="{47FDBC84-2A65-4BD7-8DCA-DA8ACA123759}"/>
    <dgm:cxn modelId="{E082B8BB-7A7A-4398-A3C1-4E09FEBC4FCF}" type="presParOf" srcId="{FFB5B940-3D2F-41DC-970B-92AD9FBDD76A}" destId="{6032AB20-00DB-42CB-8C5B-2FA2E2C9092D}" srcOrd="0" destOrd="0" presId="urn:microsoft.com/office/officeart/2005/8/layout/vList5"/>
    <dgm:cxn modelId="{593A2754-9B3A-4012-AD83-E16F708ED7A8}" type="presParOf" srcId="{6032AB20-00DB-42CB-8C5B-2FA2E2C9092D}" destId="{356B87B8-85CE-4729-8DAF-82AA5B61F5AC}" srcOrd="0" destOrd="0" presId="urn:microsoft.com/office/officeart/2005/8/layout/vList5"/>
    <dgm:cxn modelId="{9911D13F-76C2-49DE-A952-35D3E1998FCE}" type="presParOf" srcId="{FFB5B940-3D2F-41DC-970B-92AD9FBDD76A}" destId="{96041796-9731-4737-8A57-DE8655E08B20}" srcOrd="1" destOrd="0" presId="urn:microsoft.com/office/officeart/2005/8/layout/vList5"/>
    <dgm:cxn modelId="{24B4A4EB-ADBD-4B37-8AB4-BB2575E8CA13}" type="presParOf" srcId="{FFB5B940-3D2F-41DC-970B-92AD9FBDD76A}" destId="{E126E3A3-6FA9-46B5-94DE-2BEE48BB6902}" srcOrd="2" destOrd="0" presId="urn:microsoft.com/office/officeart/2005/8/layout/vList5"/>
    <dgm:cxn modelId="{9F118996-44DD-4449-AFCE-1F9E01D916D8}" type="presParOf" srcId="{E126E3A3-6FA9-46B5-94DE-2BEE48BB6902}" destId="{82E852F3-1016-4115-91FD-47B4AA96732A}" srcOrd="0" destOrd="0" presId="urn:microsoft.com/office/officeart/2005/8/layout/vList5"/>
    <dgm:cxn modelId="{55692AFB-B400-483E-9FC9-689194C9DFDD}" type="presParOf" srcId="{FFB5B940-3D2F-41DC-970B-92AD9FBDD76A}" destId="{E13D742A-F0AE-4F49-A8D4-5D4E79A5AA4F}" srcOrd="3" destOrd="0" presId="urn:microsoft.com/office/officeart/2005/8/layout/vList5"/>
    <dgm:cxn modelId="{EAE8C5DD-AE41-415F-B703-3CD139E7D918}" type="presParOf" srcId="{FFB5B940-3D2F-41DC-970B-92AD9FBDD76A}" destId="{D3BB4B6A-0AB9-404D-BD27-E6E84DC03D23}" srcOrd="4" destOrd="0" presId="urn:microsoft.com/office/officeart/2005/8/layout/vList5"/>
    <dgm:cxn modelId="{7157FB17-9333-43A2-9997-6E376D6C17AC}" type="presParOf" srcId="{D3BB4B6A-0AB9-404D-BD27-E6E84DC03D23}" destId="{85F74E5E-D393-451F-A265-2F8B3BE56E33}" srcOrd="0" destOrd="0" presId="urn:microsoft.com/office/officeart/2005/8/layout/vList5"/>
    <dgm:cxn modelId="{97CF9892-6CB7-4F4F-9F83-E1F871616485}" type="presParOf" srcId="{FFB5B940-3D2F-41DC-970B-92AD9FBDD76A}" destId="{EE49A326-DB97-459A-A89B-C76A22E3E981}" srcOrd="5" destOrd="0" presId="urn:microsoft.com/office/officeart/2005/8/layout/vList5"/>
    <dgm:cxn modelId="{A4C1D899-E167-4C17-881C-86F98BBBA1FB}" type="presParOf" srcId="{FFB5B940-3D2F-41DC-970B-92AD9FBDD76A}" destId="{078AA800-65A4-412C-9D65-AC2EC5C9D68E}" srcOrd="6" destOrd="0" presId="urn:microsoft.com/office/officeart/2005/8/layout/vList5"/>
    <dgm:cxn modelId="{31297C92-E83C-4E7E-900E-213D43662662}" type="presParOf" srcId="{078AA800-65A4-412C-9D65-AC2EC5C9D68E}" destId="{445CC472-1E16-40BA-86A5-8111E3E0695B}" srcOrd="0" destOrd="0" presId="urn:microsoft.com/office/officeart/2005/8/layout/vList5"/>
    <dgm:cxn modelId="{E91C1560-0A87-4B38-84B6-8163DD7FF813}" type="presParOf" srcId="{FFB5B940-3D2F-41DC-970B-92AD9FBDD76A}" destId="{34E66FB2-1294-40AD-9658-F8758016DA69}" srcOrd="7" destOrd="0" presId="urn:microsoft.com/office/officeart/2005/8/layout/vList5"/>
    <dgm:cxn modelId="{FDE95395-0E09-4C4A-818A-0C39B97FA0C1}" type="presParOf" srcId="{FFB5B940-3D2F-41DC-970B-92AD9FBDD76A}" destId="{A83942F9-7D60-4FC9-883B-FD4B2CF89C6C}" srcOrd="8" destOrd="0" presId="urn:microsoft.com/office/officeart/2005/8/layout/vList5"/>
    <dgm:cxn modelId="{5DD72DC6-C320-4E19-8DBE-D2154B765DA3}" type="presParOf" srcId="{A83942F9-7D60-4FC9-883B-FD4B2CF89C6C}" destId="{EB58CE6E-77B8-4C39-9F3D-E5CC1513636F}" srcOrd="0" destOrd="0" presId="urn:microsoft.com/office/officeart/2005/8/layout/vList5"/>
    <dgm:cxn modelId="{DBA46511-DA3D-47E3-BF0E-D76C87E0A95B}" type="presParOf" srcId="{FFB5B940-3D2F-41DC-970B-92AD9FBDD76A}" destId="{96A5DBDB-DF88-41EB-9465-DE0FB9C5D8CC}" srcOrd="9" destOrd="0" presId="urn:microsoft.com/office/officeart/2005/8/layout/vList5"/>
    <dgm:cxn modelId="{D2C4D366-3DFC-473D-BEFF-B385CBCAE956}" type="presParOf" srcId="{FFB5B940-3D2F-41DC-970B-92AD9FBDD76A}" destId="{498E86B8-FCD1-456D-9530-09CE5C6748F6}" srcOrd="10" destOrd="0" presId="urn:microsoft.com/office/officeart/2005/8/layout/vList5"/>
    <dgm:cxn modelId="{3EAEE998-E4AB-4558-9796-CE5BDC068492}" type="presParOf" srcId="{498E86B8-FCD1-456D-9530-09CE5C6748F6}" destId="{86F7056E-88A9-4FF5-9F30-19E66B05A017}" srcOrd="0" destOrd="0" presId="urn:microsoft.com/office/officeart/2005/8/layout/vList5"/>
    <dgm:cxn modelId="{CE0FF49F-EBF6-4461-B76C-D9E49CBCA7D7}" type="presParOf" srcId="{FFB5B940-3D2F-41DC-970B-92AD9FBDD76A}" destId="{43C77568-1F87-417D-A21A-792BB977096D}" srcOrd="11" destOrd="0" presId="urn:microsoft.com/office/officeart/2005/8/layout/vList5"/>
    <dgm:cxn modelId="{B477CD66-ACE2-4474-9297-05A04241C872}" type="presParOf" srcId="{FFB5B940-3D2F-41DC-970B-92AD9FBDD76A}" destId="{47251376-D9A9-478A-8475-D87468AB9787}" srcOrd="12" destOrd="0" presId="urn:microsoft.com/office/officeart/2005/8/layout/vList5"/>
    <dgm:cxn modelId="{DB80BB0A-7EF9-46C7-9355-72B3BF12C885}" type="presParOf" srcId="{47251376-D9A9-478A-8475-D87468AB9787}" destId="{61A242F0-CD8D-408F-8AFC-B97CF9A8619B}" srcOrd="0" destOrd="0" presId="urn:microsoft.com/office/officeart/2005/8/layout/vList5"/>
    <dgm:cxn modelId="{3322D250-DDDD-4EA4-B5CF-CE1DE6405D44}" type="presParOf" srcId="{FFB5B940-3D2F-41DC-970B-92AD9FBDD76A}" destId="{B8341681-D1C5-4DAF-9B28-007E72ECDE84}" srcOrd="13" destOrd="0" presId="urn:microsoft.com/office/officeart/2005/8/layout/vList5"/>
    <dgm:cxn modelId="{F273AFBF-507A-45C2-9815-1ECB9F0DE54E}" type="presParOf" srcId="{FFB5B940-3D2F-41DC-970B-92AD9FBDD76A}" destId="{D3FEEC35-6D10-4323-820D-C5292AB8EEA9}" srcOrd="14" destOrd="0" presId="urn:microsoft.com/office/officeart/2005/8/layout/vList5"/>
    <dgm:cxn modelId="{23356900-4C3F-4C26-AAD7-AA63D97A01B4}" type="presParOf" srcId="{D3FEEC35-6D10-4323-820D-C5292AB8EEA9}" destId="{5A92183F-48C0-418D-B1E4-03145A80B1C4}" srcOrd="0" destOrd="0" presId="urn:microsoft.com/office/officeart/2005/8/layout/vList5"/>
    <dgm:cxn modelId="{7A6BE422-293E-45F4-AF44-546F73C91516}" type="presParOf" srcId="{FFB5B940-3D2F-41DC-970B-92AD9FBDD76A}" destId="{AC55F8B9-3B79-4AB0-8E18-E884E070AC1B}" srcOrd="15" destOrd="0" presId="urn:microsoft.com/office/officeart/2005/8/layout/vList5"/>
    <dgm:cxn modelId="{A354BD4F-B8EC-4009-808B-3DBDB81EB742}" type="presParOf" srcId="{FFB5B940-3D2F-41DC-970B-92AD9FBDD76A}" destId="{46F03B62-23E2-4590-BE80-24B09CA63B38}" srcOrd="16" destOrd="0" presId="urn:microsoft.com/office/officeart/2005/8/layout/vList5"/>
    <dgm:cxn modelId="{A72798F2-5A10-4122-9700-16E08BF6314E}" type="presParOf" srcId="{46F03B62-23E2-4590-BE80-24B09CA63B38}" destId="{5A592AD3-617C-4C92-8533-88E6CC0CBBD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5607C-D110-49F3-A1B5-7DAF3801D2E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18F4B92-AAA0-4EB0-B773-076890C0189A}">
      <dgm:prSet/>
      <dgm:spPr/>
      <dgm:t>
        <a:bodyPr/>
        <a:lstStyle/>
        <a:p>
          <a:r>
            <a:rPr lang="en-GB"/>
            <a:t>Secure Access</a:t>
          </a:r>
          <a:endParaRPr lang="en-US"/>
        </a:p>
      </dgm:t>
    </dgm:pt>
    <dgm:pt modelId="{17406806-2EFF-4D0F-9DB6-B9EE3682ED10}" type="parTrans" cxnId="{42F1DB4D-AA95-46E7-BF59-4E2E85D3B979}">
      <dgm:prSet/>
      <dgm:spPr/>
      <dgm:t>
        <a:bodyPr/>
        <a:lstStyle/>
        <a:p>
          <a:endParaRPr lang="en-US"/>
        </a:p>
      </dgm:t>
    </dgm:pt>
    <dgm:pt modelId="{A9A5E205-F157-4778-BB0F-7D545A3F31E9}" type="sibTrans" cxnId="{42F1DB4D-AA95-46E7-BF59-4E2E85D3B979}">
      <dgm:prSet/>
      <dgm:spPr/>
      <dgm:t>
        <a:bodyPr/>
        <a:lstStyle/>
        <a:p>
          <a:endParaRPr lang="en-US"/>
        </a:p>
      </dgm:t>
    </dgm:pt>
    <dgm:pt modelId="{986F44C3-F9F1-485B-931C-60F0B2EF2BC2}">
      <dgm:prSet/>
      <dgm:spPr/>
      <dgm:t>
        <a:bodyPr/>
        <a:lstStyle/>
        <a:p>
          <a:r>
            <a:rPr lang="en-GB"/>
            <a:t>Use multi-factor authentication (MFA) for all staff logins</a:t>
          </a:r>
          <a:endParaRPr lang="en-US"/>
        </a:p>
      </dgm:t>
    </dgm:pt>
    <dgm:pt modelId="{8650A6B6-94FA-4B87-AA8D-6AF9EB97B08F}" type="parTrans" cxnId="{9BE039F5-F80F-41A2-994A-0A5B43ABB61A}">
      <dgm:prSet/>
      <dgm:spPr/>
      <dgm:t>
        <a:bodyPr/>
        <a:lstStyle/>
        <a:p>
          <a:endParaRPr lang="en-US"/>
        </a:p>
      </dgm:t>
    </dgm:pt>
    <dgm:pt modelId="{A3F2F5C2-A079-4D23-A5FA-C910EF03FE18}" type="sibTrans" cxnId="{9BE039F5-F80F-41A2-994A-0A5B43ABB61A}">
      <dgm:prSet/>
      <dgm:spPr/>
      <dgm:t>
        <a:bodyPr/>
        <a:lstStyle/>
        <a:p>
          <a:endParaRPr lang="en-US"/>
        </a:p>
      </dgm:t>
    </dgm:pt>
    <dgm:pt modelId="{0589CA82-4489-47EE-BB71-35AD20F7BE52}">
      <dgm:prSet/>
      <dgm:spPr/>
      <dgm:t>
        <a:bodyPr/>
        <a:lstStyle/>
        <a:p>
          <a:r>
            <a:rPr lang="en-GB"/>
            <a:t>Use strong passwords and change them regularly</a:t>
          </a:r>
          <a:endParaRPr lang="en-US"/>
        </a:p>
      </dgm:t>
    </dgm:pt>
    <dgm:pt modelId="{6A0524EA-B015-4165-BEDB-486C36305652}" type="parTrans" cxnId="{F3E90DB0-BD04-4969-ABA9-B515077E7218}">
      <dgm:prSet/>
      <dgm:spPr/>
      <dgm:t>
        <a:bodyPr/>
        <a:lstStyle/>
        <a:p>
          <a:endParaRPr lang="en-US"/>
        </a:p>
      </dgm:t>
    </dgm:pt>
    <dgm:pt modelId="{185CA11F-6D6B-429C-A98A-23790E60EA5B}" type="sibTrans" cxnId="{F3E90DB0-BD04-4969-ABA9-B515077E7218}">
      <dgm:prSet/>
      <dgm:spPr/>
      <dgm:t>
        <a:bodyPr/>
        <a:lstStyle/>
        <a:p>
          <a:endParaRPr lang="en-US"/>
        </a:p>
      </dgm:t>
    </dgm:pt>
    <dgm:pt modelId="{E8FC9B57-4DC3-4B18-ACBA-3916094FCF7D}">
      <dgm:prSet/>
      <dgm:spPr/>
      <dgm:t>
        <a:bodyPr/>
        <a:lstStyle/>
        <a:p>
          <a:r>
            <a:rPr lang="en-GB"/>
            <a:t>Remove system access when staff leave</a:t>
          </a:r>
          <a:endParaRPr lang="en-US"/>
        </a:p>
      </dgm:t>
    </dgm:pt>
    <dgm:pt modelId="{F78EB378-A0C0-4FED-8236-6E44C3F50FFB}" type="parTrans" cxnId="{84E5E63B-8036-4EB6-88E2-C8704DCEAED5}">
      <dgm:prSet/>
      <dgm:spPr/>
      <dgm:t>
        <a:bodyPr/>
        <a:lstStyle/>
        <a:p>
          <a:endParaRPr lang="en-US"/>
        </a:p>
      </dgm:t>
    </dgm:pt>
    <dgm:pt modelId="{54C904E4-9914-44FB-9D41-B795BC94C9CA}" type="sibTrans" cxnId="{84E5E63B-8036-4EB6-88E2-C8704DCEAED5}">
      <dgm:prSet/>
      <dgm:spPr/>
      <dgm:t>
        <a:bodyPr/>
        <a:lstStyle/>
        <a:p>
          <a:endParaRPr lang="en-US"/>
        </a:p>
      </dgm:t>
    </dgm:pt>
    <dgm:pt modelId="{51BBCDB3-5D2B-4CB7-8A68-D665FE2AACD5}">
      <dgm:prSet/>
      <dgm:spPr/>
      <dgm:t>
        <a:bodyPr/>
        <a:lstStyle/>
        <a:p>
          <a:r>
            <a:rPr lang="en-GB"/>
            <a:t>Email Awareness</a:t>
          </a:r>
          <a:endParaRPr lang="en-US"/>
        </a:p>
      </dgm:t>
    </dgm:pt>
    <dgm:pt modelId="{14F3F5D3-4C8D-42E9-9DCF-5FAF3A46409B}" type="parTrans" cxnId="{6ECB8406-9A64-4C6F-B6AC-1EB0233C7249}">
      <dgm:prSet/>
      <dgm:spPr/>
      <dgm:t>
        <a:bodyPr/>
        <a:lstStyle/>
        <a:p>
          <a:endParaRPr lang="en-US"/>
        </a:p>
      </dgm:t>
    </dgm:pt>
    <dgm:pt modelId="{5FA5207E-FE63-42D7-8745-606C641DA8A4}" type="sibTrans" cxnId="{6ECB8406-9A64-4C6F-B6AC-1EB0233C7249}">
      <dgm:prSet/>
      <dgm:spPr/>
      <dgm:t>
        <a:bodyPr/>
        <a:lstStyle/>
        <a:p>
          <a:endParaRPr lang="en-US"/>
        </a:p>
      </dgm:t>
    </dgm:pt>
    <dgm:pt modelId="{C9AD2DAA-87A5-4277-8524-B08EBB5C1F47}">
      <dgm:prSet/>
      <dgm:spPr/>
      <dgm:t>
        <a:bodyPr/>
        <a:lstStyle/>
        <a:p>
          <a:r>
            <a:rPr lang="en-GB"/>
            <a:t>Train staff to recognise phishing emails</a:t>
          </a:r>
          <a:endParaRPr lang="en-US"/>
        </a:p>
      </dgm:t>
    </dgm:pt>
    <dgm:pt modelId="{A719F501-AA17-4D43-9BCB-B41F71985D47}" type="parTrans" cxnId="{B54A50D9-3BE2-4B59-AB53-8D8551B44917}">
      <dgm:prSet/>
      <dgm:spPr/>
      <dgm:t>
        <a:bodyPr/>
        <a:lstStyle/>
        <a:p>
          <a:endParaRPr lang="en-US"/>
        </a:p>
      </dgm:t>
    </dgm:pt>
    <dgm:pt modelId="{7AC20F89-94F0-4B87-9D7C-2B125AF4E809}" type="sibTrans" cxnId="{B54A50D9-3BE2-4B59-AB53-8D8551B44917}">
      <dgm:prSet/>
      <dgm:spPr/>
      <dgm:t>
        <a:bodyPr/>
        <a:lstStyle/>
        <a:p>
          <a:endParaRPr lang="en-US"/>
        </a:p>
      </dgm:t>
    </dgm:pt>
    <dgm:pt modelId="{86476115-5E8A-4E06-BED3-1A1F80B2A733}">
      <dgm:prSet/>
      <dgm:spPr/>
      <dgm:t>
        <a:bodyPr/>
        <a:lstStyle/>
        <a:p>
          <a:r>
            <a:rPr lang="en-GB"/>
            <a:t>Use Outlook spam filters</a:t>
          </a:r>
          <a:endParaRPr lang="en-US"/>
        </a:p>
      </dgm:t>
    </dgm:pt>
    <dgm:pt modelId="{3683E644-E0C8-4786-A3C2-A5E441931D72}" type="parTrans" cxnId="{09085B18-F589-4123-8F62-C472A447510B}">
      <dgm:prSet/>
      <dgm:spPr/>
      <dgm:t>
        <a:bodyPr/>
        <a:lstStyle/>
        <a:p>
          <a:endParaRPr lang="en-US"/>
        </a:p>
      </dgm:t>
    </dgm:pt>
    <dgm:pt modelId="{522A7C6D-C034-43EC-86E3-B84AD7AF47CD}" type="sibTrans" cxnId="{09085B18-F589-4123-8F62-C472A447510B}">
      <dgm:prSet/>
      <dgm:spPr/>
      <dgm:t>
        <a:bodyPr/>
        <a:lstStyle/>
        <a:p>
          <a:endParaRPr lang="en-US"/>
        </a:p>
      </dgm:t>
    </dgm:pt>
    <dgm:pt modelId="{2D8476D2-3FE2-482D-8203-E685E2BBEBB1}">
      <dgm:prSet/>
      <dgm:spPr/>
      <dgm:t>
        <a:bodyPr/>
        <a:lstStyle/>
        <a:p>
          <a:r>
            <a:rPr lang="en-GB"/>
            <a:t>Do not click unknown links or attachments</a:t>
          </a:r>
          <a:endParaRPr lang="en-US"/>
        </a:p>
      </dgm:t>
    </dgm:pt>
    <dgm:pt modelId="{F0BCAB0A-8D79-46AA-999D-F623BEF65DAE}" type="parTrans" cxnId="{DD466509-DEB5-4037-84B4-70A913B6CB6B}">
      <dgm:prSet/>
      <dgm:spPr/>
      <dgm:t>
        <a:bodyPr/>
        <a:lstStyle/>
        <a:p>
          <a:endParaRPr lang="en-US"/>
        </a:p>
      </dgm:t>
    </dgm:pt>
    <dgm:pt modelId="{3FB6A301-94AD-4647-9DFE-C6D6C3B783EA}" type="sibTrans" cxnId="{DD466509-DEB5-4037-84B4-70A913B6CB6B}">
      <dgm:prSet/>
      <dgm:spPr/>
      <dgm:t>
        <a:bodyPr/>
        <a:lstStyle/>
        <a:p>
          <a:endParaRPr lang="en-US"/>
        </a:p>
      </dgm:t>
    </dgm:pt>
    <dgm:pt modelId="{F92E5832-3958-440F-AFDC-21D814750A3D}">
      <dgm:prSet/>
      <dgm:spPr/>
      <dgm:t>
        <a:bodyPr/>
        <a:lstStyle/>
        <a:p>
          <a:r>
            <a:rPr lang="en-GB"/>
            <a:t>Data Management</a:t>
          </a:r>
          <a:endParaRPr lang="en-US"/>
        </a:p>
      </dgm:t>
    </dgm:pt>
    <dgm:pt modelId="{79799E56-5B87-4471-BD6F-574E4A356263}" type="parTrans" cxnId="{F1F8BC23-E19A-4162-A9A1-B9D96B8CF444}">
      <dgm:prSet/>
      <dgm:spPr/>
      <dgm:t>
        <a:bodyPr/>
        <a:lstStyle/>
        <a:p>
          <a:endParaRPr lang="en-US"/>
        </a:p>
      </dgm:t>
    </dgm:pt>
    <dgm:pt modelId="{B44AB540-A112-4AB1-AC01-E5C03D12BFF1}" type="sibTrans" cxnId="{F1F8BC23-E19A-4162-A9A1-B9D96B8CF444}">
      <dgm:prSet/>
      <dgm:spPr/>
      <dgm:t>
        <a:bodyPr/>
        <a:lstStyle/>
        <a:p>
          <a:endParaRPr lang="en-US"/>
        </a:p>
      </dgm:t>
    </dgm:pt>
    <dgm:pt modelId="{0923C51C-5C7E-4D16-BA03-4D3FE33DD8DD}">
      <dgm:prSet/>
      <dgm:spPr/>
      <dgm:t>
        <a:bodyPr/>
        <a:lstStyle/>
        <a:p>
          <a:r>
            <a:rPr lang="en-GB"/>
            <a:t>Store files only in OneDrive and SharePoint</a:t>
          </a:r>
          <a:endParaRPr lang="en-US"/>
        </a:p>
      </dgm:t>
    </dgm:pt>
    <dgm:pt modelId="{11CF804B-0F57-401E-854D-F5DA0C8F5D3E}" type="parTrans" cxnId="{83D9E83D-0F6A-4B7D-B28E-8399F678BE5F}">
      <dgm:prSet/>
      <dgm:spPr/>
      <dgm:t>
        <a:bodyPr/>
        <a:lstStyle/>
        <a:p>
          <a:endParaRPr lang="en-US"/>
        </a:p>
      </dgm:t>
    </dgm:pt>
    <dgm:pt modelId="{688C450B-6C53-4222-9D62-F08DECF72243}" type="sibTrans" cxnId="{83D9E83D-0F6A-4B7D-B28E-8399F678BE5F}">
      <dgm:prSet/>
      <dgm:spPr/>
      <dgm:t>
        <a:bodyPr/>
        <a:lstStyle/>
        <a:p>
          <a:endParaRPr lang="en-US"/>
        </a:p>
      </dgm:t>
    </dgm:pt>
    <dgm:pt modelId="{ED2A075E-D832-4939-A850-9FBE5C3E11AF}">
      <dgm:prSet/>
      <dgm:spPr/>
      <dgm:t>
        <a:bodyPr/>
        <a:lstStyle/>
        <a:p>
          <a:r>
            <a:rPr lang="en-GB"/>
            <a:t>Use password-protected files</a:t>
          </a:r>
          <a:endParaRPr lang="en-US"/>
        </a:p>
      </dgm:t>
    </dgm:pt>
    <dgm:pt modelId="{A495D664-7B8D-4E14-81F4-19B2DE5E05EA}" type="parTrans" cxnId="{67FBD980-5B52-45D8-BDE5-BA320A57465E}">
      <dgm:prSet/>
      <dgm:spPr/>
      <dgm:t>
        <a:bodyPr/>
        <a:lstStyle/>
        <a:p>
          <a:endParaRPr lang="en-US"/>
        </a:p>
      </dgm:t>
    </dgm:pt>
    <dgm:pt modelId="{96E8A9B0-7B72-40F3-B7BD-BB28A350652C}" type="sibTrans" cxnId="{67FBD980-5B52-45D8-BDE5-BA320A57465E}">
      <dgm:prSet/>
      <dgm:spPr/>
      <dgm:t>
        <a:bodyPr/>
        <a:lstStyle/>
        <a:p>
          <a:endParaRPr lang="en-US"/>
        </a:p>
      </dgm:t>
    </dgm:pt>
    <dgm:pt modelId="{F6278B3F-C2D5-4AAF-AE1E-7BA084FE1D47}">
      <dgm:prSet/>
      <dgm:spPr/>
      <dgm:t>
        <a:bodyPr/>
        <a:lstStyle/>
        <a:p>
          <a:r>
            <a:rPr lang="en-GB"/>
            <a:t>Back up data regularly</a:t>
          </a:r>
          <a:endParaRPr lang="en-US"/>
        </a:p>
      </dgm:t>
    </dgm:pt>
    <dgm:pt modelId="{37630897-BCE1-4346-9A0B-6C25D396FF14}" type="parTrans" cxnId="{FD035579-7048-4DF0-BEE5-A938A376ACC0}">
      <dgm:prSet/>
      <dgm:spPr/>
      <dgm:t>
        <a:bodyPr/>
        <a:lstStyle/>
        <a:p>
          <a:endParaRPr lang="en-US"/>
        </a:p>
      </dgm:t>
    </dgm:pt>
    <dgm:pt modelId="{65216DF6-44A0-49DC-A6A2-9C34243A8D19}" type="sibTrans" cxnId="{FD035579-7048-4DF0-BEE5-A938A376ACC0}">
      <dgm:prSet/>
      <dgm:spPr/>
      <dgm:t>
        <a:bodyPr/>
        <a:lstStyle/>
        <a:p>
          <a:endParaRPr lang="en-US"/>
        </a:p>
      </dgm:t>
    </dgm:pt>
    <dgm:pt modelId="{20EEEDE8-766B-43C5-B26F-BE6517161A24}">
      <dgm:prSet/>
      <dgm:spPr/>
      <dgm:t>
        <a:bodyPr/>
        <a:lstStyle/>
        <a:p>
          <a:r>
            <a:rPr lang="en-GB"/>
            <a:t>Confidentiality and Compliance</a:t>
          </a:r>
          <a:endParaRPr lang="en-US"/>
        </a:p>
      </dgm:t>
    </dgm:pt>
    <dgm:pt modelId="{60DA6790-7376-46AE-BFDF-CA7CDA51F5F4}" type="parTrans" cxnId="{AEEAF5DD-B862-4738-8399-6CB4EA483872}">
      <dgm:prSet/>
      <dgm:spPr/>
      <dgm:t>
        <a:bodyPr/>
        <a:lstStyle/>
        <a:p>
          <a:endParaRPr lang="en-US"/>
        </a:p>
      </dgm:t>
    </dgm:pt>
    <dgm:pt modelId="{1C4051A8-C1E1-45A0-9C26-E6B527E10138}" type="sibTrans" cxnId="{AEEAF5DD-B862-4738-8399-6CB4EA483872}">
      <dgm:prSet/>
      <dgm:spPr/>
      <dgm:t>
        <a:bodyPr/>
        <a:lstStyle/>
        <a:p>
          <a:endParaRPr lang="en-US"/>
        </a:p>
      </dgm:t>
    </dgm:pt>
    <dgm:pt modelId="{4E45E401-3C80-4D22-96F0-52DB29B8838D}">
      <dgm:prSet/>
      <dgm:spPr/>
      <dgm:t>
        <a:bodyPr/>
        <a:lstStyle/>
        <a:p>
          <a:r>
            <a:rPr lang="en-GB"/>
            <a:t>Only allow staff to access the data they need</a:t>
          </a:r>
          <a:endParaRPr lang="en-US"/>
        </a:p>
      </dgm:t>
    </dgm:pt>
    <dgm:pt modelId="{AEA1387E-BADD-4B4D-9B93-73D188BA0779}" type="parTrans" cxnId="{82A31260-7F0C-4F1C-ABAB-7E52A2AB976B}">
      <dgm:prSet/>
      <dgm:spPr/>
      <dgm:t>
        <a:bodyPr/>
        <a:lstStyle/>
        <a:p>
          <a:endParaRPr lang="en-US"/>
        </a:p>
      </dgm:t>
    </dgm:pt>
    <dgm:pt modelId="{08506309-1EAB-42E2-B899-2D2C62769C2B}" type="sibTrans" cxnId="{82A31260-7F0C-4F1C-ABAB-7E52A2AB976B}">
      <dgm:prSet/>
      <dgm:spPr/>
      <dgm:t>
        <a:bodyPr/>
        <a:lstStyle/>
        <a:p>
          <a:endParaRPr lang="en-US"/>
        </a:p>
      </dgm:t>
    </dgm:pt>
    <dgm:pt modelId="{B8077D46-45A7-4A6B-818D-E994B2018471}">
      <dgm:prSet/>
      <dgm:spPr/>
      <dgm:t>
        <a:bodyPr/>
        <a:lstStyle/>
        <a:p>
          <a:r>
            <a:rPr lang="en-GB"/>
            <a:t>Lock screens when away from devices</a:t>
          </a:r>
          <a:endParaRPr lang="en-US"/>
        </a:p>
      </dgm:t>
    </dgm:pt>
    <dgm:pt modelId="{9C6595B7-43F9-4BC1-BB35-9B52730E1FE9}" type="parTrans" cxnId="{CB006A3B-633C-4654-952D-49DBA6F6625F}">
      <dgm:prSet/>
      <dgm:spPr/>
      <dgm:t>
        <a:bodyPr/>
        <a:lstStyle/>
        <a:p>
          <a:endParaRPr lang="en-US"/>
        </a:p>
      </dgm:t>
    </dgm:pt>
    <dgm:pt modelId="{E29E85E2-A160-45F7-9646-96BB393936CF}" type="sibTrans" cxnId="{CB006A3B-633C-4654-952D-49DBA6F6625F}">
      <dgm:prSet/>
      <dgm:spPr/>
      <dgm:t>
        <a:bodyPr/>
        <a:lstStyle/>
        <a:p>
          <a:endParaRPr lang="en-US"/>
        </a:p>
      </dgm:t>
    </dgm:pt>
    <dgm:pt modelId="{B1AD409D-3509-43A0-8A47-FE29916B62B8}">
      <dgm:prSet/>
      <dgm:spPr/>
      <dgm:t>
        <a:bodyPr/>
        <a:lstStyle/>
        <a:p>
          <a:r>
            <a:rPr lang="en-GB"/>
            <a:t>Follow UK GDPR rules</a:t>
          </a:r>
          <a:endParaRPr lang="en-US"/>
        </a:p>
      </dgm:t>
    </dgm:pt>
    <dgm:pt modelId="{2FB64020-03D8-4D9D-A1B4-BAA7A1DDCE4A}" type="parTrans" cxnId="{F2770FC6-7E33-4092-A09C-98B1CB6978FB}">
      <dgm:prSet/>
      <dgm:spPr/>
      <dgm:t>
        <a:bodyPr/>
        <a:lstStyle/>
        <a:p>
          <a:endParaRPr lang="en-US"/>
        </a:p>
      </dgm:t>
    </dgm:pt>
    <dgm:pt modelId="{364D0751-8BDE-43B3-8BDE-945954A04884}" type="sibTrans" cxnId="{F2770FC6-7E33-4092-A09C-98B1CB6978FB}">
      <dgm:prSet/>
      <dgm:spPr/>
      <dgm:t>
        <a:bodyPr/>
        <a:lstStyle/>
        <a:p>
          <a:endParaRPr lang="en-US"/>
        </a:p>
      </dgm:t>
    </dgm:pt>
    <dgm:pt modelId="{41B61947-21B0-4ABD-8697-B84388DC80BD}" type="pres">
      <dgm:prSet presAssocID="{0105607C-D110-49F3-A1B5-7DAF3801D2E5}" presName="Name0" presStyleCnt="0">
        <dgm:presLayoutVars>
          <dgm:dir/>
          <dgm:resizeHandles val="exact"/>
        </dgm:presLayoutVars>
      </dgm:prSet>
      <dgm:spPr/>
    </dgm:pt>
    <dgm:pt modelId="{A75A5527-E511-42C3-A7D3-9280A19AA3C2}" type="pres">
      <dgm:prSet presAssocID="{E18F4B92-AAA0-4EB0-B773-076890C0189A}" presName="node" presStyleLbl="node1" presStyleIdx="0" presStyleCnt="16">
        <dgm:presLayoutVars>
          <dgm:bulletEnabled val="1"/>
        </dgm:presLayoutVars>
      </dgm:prSet>
      <dgm:spPr/>
    </dgm:pt>
    <dgm:pt modelId="{3D9B86D0-04C7-4853-B914-6A00DD9FDF2E}" type="pres">
      <dgm:prSet presAssocID="{A9A5E205-F157-4778-BB0F-7D545A3F31E9}" presName="sibTrans" presStyleLbl="sibTrans1D1" presStyleIdx="0" presStyleCnt="15"/>
      <dgm:spPr/>
    </dgm:pt>
    <dgm:pt modelId="{429755F7-0E7F-43B7-B079-2D184D6D0CE4}" type="pres">
      <dgm:prSet presAssocID="{A9A5E205-F157-4778-BB0F-7D545A3F31E9}" presName="connectorText" presStyleLbl="sibTrans1D1" presStyleIdx="0" presStyleCnt="15"/>
      <dgm:spPr/>
    </dgm:pt>
    <dgm:pt modelId="{B26B2984-D9ED-44FA-8981-B94B8B789A1E}" type="pres">
      <dgm:prSet presAssocID="{986F44C3-F9F1-485B-931C-60F0B2EF2BC2}" presName="node" presStyleLbl="node1" presStyleIdx="1" presStyleCnt="16">
        <dgm:presLayoutVars>
          <dgm:bulletEnabled val="1"/>
        </dgm:presLayoutVars>
      </dgm:prSet>
      <dgm:spPr/>
    </dgm:pt>
    <dgm:pt modelId="{A5EFC21A-03FC-45A3-AD7D-A6219649CCBE}" type="pres">
      <dgm:prSet presAssocID="{A3F2F5C2-A079-4D23-A5FA-C910EF03FE18}" presName="sibTrans" presStyleLbl="sibTrans1D1" presStyleIdx="1" presStyleCnt="15"/>
      <dgm:spPr/>
    </dgm:pt>
    <dgm:pt modelId="{222ED767-9E3D-4C17-9983-CB10649002AA}" type="pres">
      <dgm:prSet presAssocID="{A3F2F5C2-A079-4D23-A5FA-C910EF03FE18}" presName="connectorText" presStyleLbl="sibTrans1D1" presStyleIdx="1" presStyleCnt="15"/>
      <dgm:spPr/>
    </dgm:pt>
    <dgm:pt modelId="{76714288-D18C-42D3-9387-4FEA02BA011E}" type="pres">
      <dgm:prSet presAssocID="{0589CA82-4489-47EE-BB71-35AD20F7BE52}" presName="node" presStyleLbl="node1" presStyleIdx="2" presStyleCnt="16">
        <dgm:presLayoutVars>
          <dgm:bulletEnabled val="1"/>
        </dgm:presLayoutVars>
      </dgm:prSet>
      <dgm:spPr/>
    </dgm:pt>
    <dgm:pt modelId="{1D1E0AE7-CF92-4383-85CE-12A36BE12142}" type="pres">
      <dgm:prSet presAssocID="{185CA11F-6D6B-429C-A98A-23790E60EA5B}" presName="sibTrans" presStyleLbl="sibTrans1D1" presStyleIdx="2" presStyleCnt="15"/>
      <dgm:spPr/>
    </dgm:pt>
    <dgm:pt modelId="{7BCC3AB4-695B-4212-8A9A-864B8A18225B}" type="pres">
      <dgm:prSet presAssocID="{185CA11F-6D6B-429C-A98A-23790E60EA5B}" presName="connectorText" presStyleLbl="sibTrans1D1" presStyleIdx="2" presStyleCnt="15"/>
      <dgm:spPr/>
    </dgm:pt>
    <dgm:pt modelId="{8E3ECCEB-37FF-4A4E-A427-0AC4E3C10757}" type="pres">
      <dgm:prSet presAssocID="{E8FC9B57-4DC3-4B18-ACBA-3916094FCF7D}" presName="node" presStyleLbl="node1" presStyleIdx="3" presStyleCnt="16">
        <dgm:presLayoutVars>
          <dgm:bulletEnabled val="1"/>
        </dgm:presLayoutVars>
      </dgm:prSet>
      <dgm:spPr/>
    </dgm:pt>
    <dgm:pt modelId="{C3F02DC4-450B-4FBA-B2A5-8A83FF4DA144}" type="pres">
      <dgm:prSet presAssocID="{54C904E4-9914-44FB-9D41-B795BC94C9CA}" presName="sibTrans" presStyleLbl="sibTrans1D1" presStyleIdx="3" presStyleCnt="15"/>
      <dgm:spPr/>
    </dgm:pt>
    <dgm:pt modelId="{D399C15B-EF1C-4963-AD11-1FF07AB03021}" type="pres">
      <dgm:prSet presAssocID="{54C904E4-9914-44FB-9D41-B795BC94C9CA}" presName="connectorText" presStyleLbl="sibTrans1D1" presStyleIdx="3" presStyleCnt="15"/>
      <dgm:spPr/>
    </dgm:pt>
    <dgm:pt modelId="{947F5522-D3EC-442A-B7F4-EDC4E1567885}" type="pres">
      <dgm:prSet presAssocID="{51BBCDB3-5D2B-4CB7-8A68-D665FE2AACD5}" presName="node" presStyleLbl="node1" presStyleIdx="4" presStyleCnt="16">
        <dgm:presLayoutVars>
          <dgm:bulletEnabled val="1"/>
        </dgm:presLayoutVars>
      </dgm:prSet>
      <dgm:spPr/>
    </dgm:pt>
    <dgm:pt modelId="{C8FAEBA6-B34A-486F-AA00-4EE90295ECD4}" type="pres">
      <dgm:prSet presAssocID="{5FA5207E-FE63-42D7-8745-606C641DA8A4}" presName="sibTrans" presStyleLbl="sibTrans1D1" presStyleIdx="4" presStyleCnt="15"/>
      <dgm:spPr/>
    </dgm:pt>
    <dgm:pt modelId="{E9BE9E51-BE1D-4865-BF50-F3DE2ABFFAB9}" type="pres">
      <dgm:prSet presAssocID="{5FA5207E-FE63-42D7-8745-606C641DA8A4}" presName="connectorText" presStyleLbl="sibTrans1D1" presStyleIdx="4" presStyleCnt="15"/>
      <dgm:spPr/>
    </dgm:pt>
    <dgm:pt modelId="{DA6700EF-BED4-4D4C-8580-78DA2DF750E5}" type="pres">
      <dgm:prSet presAssocID="{C9AD2DAA-87A5-4277-8524-B08EBB5C1F47}" presName="node" presStyleLbl="node1" presStyleIdx="5" presStyleCnt="16">
        <dgm:presLayoutVars>
          <dgm:bulletEnabled val="1"/>
        </dgm:presLayoutVars>
      </dgm:prSet>
      <dgm:spPr/>
    </dgm:pt>
    <dgm:pt modelId="{A7B5FBA3-8C25-404B-B2FD-CADCCC9C529D}" type="pres">
      <dgm:prSet presAssocID="{7AC20F89-94F0-4B87-9D7C-2B125AF4E809}" presName="sibTrans" presStyleLbl="sibTrans1D1" presStyleIdx="5" presStyleCnt="15"/>
      <dgm:spPr/>
    </dgm:pt>
    <dgm:pt modelId="{76423823-10C0-4101-81AE-24DBAABBAF9C}" type="pres">
      <dgm:prSet presAssocID="{7AC20F89-94F0-4B87-9D7C-2B125AF4E809}" presName="connectorText" presStyleLbl="sibTrans1D1" presStyleIdx="5" presStyleCnt="15"/>
      <dgm:spPr/>
    </dgm:pt>
    <dgm:pt modelId="{7BAAC18E-15F5-45CD-9391-0BBDE26ED59D}" type="pres">
      <dgm:prSet presAssocID="{86476115-5E8A-4E06-BED3-1A1F80B2A733}" presName="node" presStyleLbl="node1" presStyleIdx="6" presStyleCnt="16">
        <dgm:presLayoutVars>
          <dgm:bulletEnabled val="1"/>
        </dgm:presLayoutVars>
      </dgm:prSet>
      <dgm:spPr/>
    </dgm:pt>
    <dgm:pt modelId="{3909DC16-C63A-4473-A365-BBDD614C0D72}" type="pres">
      <dgm:prSet presAssocID="{522A7C6D-C034-43EC-86E3-B84AD7AF47CD}" presName="sibTrans" presStyleLbl="sibTrans1D1" presStyleIdx="6" presStyleCnt="15"/>
      <dgm:spPr/>
    </dgm:pt>
    <dgm:pt modelId="{CF30F25C-43D8-4C0D-811C-7514AE9E99CC}" type="pres">
      <dgm:prSet presAssocID="{522A7C6D-C034-43EC-86E3-B84AD7AF47CD}" presName="connectorText" presStyleLbl="sibTrans1D1" presStyleIdx="6" presStyleCnt="15"/>
      <dgm:spPr/>
    </dgm:pt>
    <dgm:pt modelId="{D54EEB1C-04E8-4F12-B323-CB4D5D5AA559}" type="pres">
      <dgm:prSet presAssocID="{2D8476D2-3FE2-482D-8203-E685E2BBEBB1}" presName="node" presStyleLbl="node1" presStyleIdx="7" presStyleCnt="16">
        <dgm:presLayoutVars>
          <dgm:bulletEnabled val="1"/>
        </dgm:presLayoutVars>
      </dgm:prSet>
      <dgm:spPr/>
    </dgm:pt>
    <dgm:pt modelId="{428E9EE9-5928-43E7-95AE-A08AB967ED25}" type="pres">
      <dgm:prSet presAssocID="{3FB6A301-94AD-4647-9DFE-C6D6C3B783EA}" presName="sibTrans" presStyleLbl="sibTrans1D1" presStyleIdx="7" presStyleCnt="15"/>
      <dgm:spPr/>
    </dgm:pt>
    <dgm:pt modelId="{E0E915CC-F4A2-4A49-847B-E8204517E4FF}" type="pres">
      <dgm:prSet presAssocID="{3FB6A301-94AD-4647-9DFE-C6D6C3B783EA}" presName="connectorText" presStyleLbl="sibTrans1D1" presStyleIdx="7" presStyleCnt="15"/>
      <dgm:spPr/>
    </dgm:pt>
    <dgm:pt modelId="{3B76C225-D2F9-427F-9B06-243E6BDE19D5}" type="pres">
      <dgm:prSet presAssocID="{F92E5832-3958-440F-AFDC-21D814750A3D}" presName="node" presStyleLbl="node1" presStyleIdx="8" presStyleCnt="16">
        <dgm:presLayoutVars>
          <dgm:bulletEnabled val="1"/>
        </dgm:presLayoutVars>
      </dgm:prSet>
      <dgm:spPr/>
    </dgm:pt>
    <dgm:pt modelId="{9E6F8190-DF84-40CF-8A0F-7F2366C20454}" type="pres">
      <dgm:prSet presAssocID="{B44AB540-A112-4AB1-AC01-E5C03D12BFF1}" presName="sibTrans" presStyleLbl="sibTrans1D1" presStyleIdx="8" presStyleCnt="15"/>
      <dgm:spPr/>
    </dgm:pt>
    <dgm:pt modelId="{B3A47530-F0C6-4BD9-9DC7-05934FD07A0C}" type="pres">
      <dgm:prSet presAssocID="{B44AB540-A112-4AB1-AC01-E5C03D12BFF1}" presName="connectorText" presStyleLbl="sibTrans1D1" presStyleIdx="8" presStyleCnt="15"/>
      <dgm:spPr/>
    </dgm:pt>
    <dgm:pt modelId="{942151B9-6653-4E92-AC55-D772E7184ADD}" type="pres">
      <dgm:prSet presAssocID="{0923C51C-5C7E-4D16-BA03-4D3FE33DD8DD}" presName="node" presStyleLbl="node1" presStyleIdx="9" presStyleCnt="16">
        <dgm:presLayoutVars>
          <dgm:bulletEnabled val="1"/>
        </dgm:presLayoutVars>
      </dgm:prSet>
      <dgm:spPr/>
    </dgm:pt>
    <dgm:pt modelId="{3D73C600-4289-4C46-85DF-B850627462B3}" type="pres">
      <dgm:prSet presAssocID="{688C450B-6C53-4222-9D62-F08DECF72243}" presName="sibTrans" presStyleLbl="sibTrans1D1" presStyleIdx="9" presStyleCnt="15"/>
      <dgm:spPr/>
    </dgm:pt>
    <dgm:pt modelId="{E57B5CB0-B631-4618-9C46-755F20A89D19}" type="pres">
      <dgm:prSet presAssocID="{688C450B-6C53-4222-9D62-F08DECF72243}" presName="connectorText" presStyleLbl="sibTrans1D1" presStyleIdx="9" presStyleCnt="15"/>
      <dgm:spPr/>
    </dgm:pt>
    <dgm:pt modelId="{281BA23B-56DC-4AFD-8938-BC47E0E56A82}" type="pres">
      <dgm:prSet presAssocID="{ED2A075E-D832-4939-A850-9FBE5C3E11AF}" presName="node" presStyleLbl="node1" presStyleIdx="10" presStyleCnt="16">
        <dgm:presLayoutVars>
          <dgm:bulletEnabled val="1"/>
        </dgm:presLayoutVars>
      </dgm:prSet>
      <dgm:spPr/>
    </dgm:pt>
    <dgm:pt modelId="{1BF866A5-ADBD-468A-A39A-B5CC3BFB1952}" type="pres">
      <dgm:prSet presAssocID="{96E8A9B0-7B72-40F3-B7BD-BB28A350652C}" presName="sibTrans" presStyleLbl="sibTrans1D1" presStyleIdx="10" presStyleCnt="15"/>
      <dgm:spPr/>
    </dgm:pt>
    <dgm:pt modelId="{0D021209-5871-40C8-9163-44E8FDA27F21}" type="pres">
      <dgm:prSet presAssocID="{96E8A9B0-7B72-40F3-B7BD-BB28A350652C}" presName="connectorText" presStyleLbl="sibTrans1D1" presStyleIdx="10" presStyleCnt="15"/>
      <dgm:spPr/>
    </dgm:pt>
    <dgm:pt modelId="{0D78FECA-0694-4F33-A268-D00592140181}" type="pres">
      <dgm:prSet presAssocID="{F6278B3F-C2D5-4AAF-AE1E-7BA084FE1D47}" presName="node" presStyleLbl="node1" presStyleIdx="11" presStyleCnt="16">
        <dgm:presLayoutVars>
          <dgm:bulletEnabled val="1"/>
        </dgm:presLayoutVars>
      </dgm:prSet>
      <dgm:spPr/>
    </dgm:pt>
    <dgm:pt modelId="{7C2294A5-B718-4992-90E9-151389143BBF}" type="pres">
      <dgm:prSet presAssocID="{65216DF6-44A0-49DC-A6A2-9C34243A8D19}" presName="sibTrans" presStyleLbl="sibTrans1D1" presStyleIdx="11" presStyleCnt="15"/>
      <dgm:spPr/>
    </dgm:pt>
    <dgm:pt modelId="{BDDF3178-FB14-45DE-88ED-FED49BA553D5}" type="pres">
      <dgm:prSet presAssocID="{65216DF6-44A0-49DC-A6A2-9C34243A8D19}" presName="connectorText" presStyleLbl="sibTrans1D1" presStyleIdx="11" presStyleCnt="15"/>
      <dgm:spPr/>
    </dgm:pt>
    <dgm:pt modelId="{0BB7843F-466A-47C0-A131-A006DD16AE44}" type="pres">
      <dgm:prSet presAssocID="{20EEEDE8-766B-43C5-B26F-BE6517161A24}" presName="node" presStyleLbl="node1" presStyleIdx="12" presStyleCnt="16">
        <dgm:presLayoutVars>
          <dgm:bulletEnabled val="1"/>
        </dgm:presLayoutVars>
      </dgm:prSet>
      <dgm:spPr/>
    </dgm:pt>
    <dgm:pt modelId="{62E2097E-12C0-444C-866A-A5A5D19D66D3}" type="pres">
      <dgm:prSet presAssocID="{1C4051A8-C1E1-45A0-9C26-E6B527E10138}" presName="sibTrans" presStyleLbl="sibTrans1D1" presStyleIdx="12" presStyleCnt="15"/>
      <dgm:spPr/>
    </dgm:pt>
    <dgm:pt modelId="{13848D4A-1C97-4384-8CF9-9CB06D63F83A}" type="pres">
      <dgm:prSet presAssocID="{1C4051A8-C1E1-45A0-9C26-E6B527E10138}" presName="connectorText" presStyleLbl="sibTrans1D1" presStyleIdx="12" presStyleCnt="15"/>
      <dgm:spPr/>
    </dgm:pt>
    <dgm:pt modelId="{8B798BEE-08BC-4E21-AE2E-50A6D82C9817}" type="pres">
      <dgm:prSet presAssocID="{4E45E401-3C80-4D22-96F0-52DB29B8838D}" presName="node" presStyleLbl="node1" presStyleIdx="13" presStyleCnt="16">
        <dgm:presLayoutVars>
          <dgm:bulletEnabled val="1"/>
        </dgm:presLayoutVars>
      </dgm:prSet>
      <dgm:spPr/>
    </dgm:pt>
    <dgm:pt modelId="{9DBF9688-2F1E-409D-9A67-5C419336F6C6}" type="pres">
      <dgm:prSet presAssocID="{08506309-1EAB-42E2-B899-2D2C62769C2B}" presName="sibTrans" presStyleLbl="sibTrans1D1" presStyleIdx="13" presStyleCnt="15"/>
      <dgm:spPr/>
    </dgm:pt>
    <dgm:pt modelId="{809D5ECC-E5A1-4CD8-AD01-23705D717869}" type="pres">
      <dgm:prSet presAssocID="{08506309-1EAB-42E2-B899-2D2C62769C2B}" presName="connectorText" presStyleLbl="sibTrans1D1" presStyleIdx="13" presStyleCnt="15"/>
      <dgm:spPr/>
    </dgm:pt>
    <dgm:pt modelId="{93420ABA-D26E-4BBA-8F46-D5F8EB05B4C0}" type="pres">
      <dgm:prSet presAssocID="{B8077D46-45A7-4A6B-818D-E994B2018471}" presName="node" presStyleLbl="node1" presStyleIdx="14" presStyleCnt="16">
        <dgm:presLayoutVars>
          <dgm:bulletEnabled val="1"/>
        </dgm:presLayoutVars>
      </dgm:prSet>
      <dgm:spPr/>
    </dgm:pt>
    <dgm:pt modelId="{472D6B0F-125F-4AD0-928B-F6CEC99361EE}" type="pres">
      <dgm:prSet presAssocID="{E29E85E2-A160-45F7-9646-96BB393936CF}" presName="sibTrans" presStyleLbl="sibTrans1D1" presStyleIdx="14" presStyleCnt="15"/>
      <dgm:spPr/>
    </dgm:pt>
    <dgm:pt modelId="{7E886722-415E-4F0D-89BF-2F8DFD5C4D76}" type="pres">
      <dgm:prSet presAssocID="{E29E85E2-A160-45F7-9646-96BB393936CF}" presName="connectorText" presStyleLbl="sibTrans1D1" presStyleIdx="14" presStyleCnt="15"/>
      <dgm:spPr/>
    </dgm:pt>
    <dgm:pt modelId="{1858216E-0E60-44F0-9B41-AE32F2EAF1FF}" type="pres">
      <dgm:prSet presAssocID="{B1AD409D-3509-43A0-8A47-FE29916B62B8}" presName="node" presStyleLbl="node1" presStyleIdx="15" presStyleCnt="16">
        <dgm:presLayoutVars>
          <dgm:bulletEnabled val="1"/>
        </dgm:presLayoutVars>
      </dgm:prSet>
      <dgm:spPr/>
    </dgm:pt>
  </dgm:ptLst>
  <dgm:cxnLst>
    <dgm:cxn modelId="{DEA28805-328F-429B-9D6A-85437643A1A3}" type="presOf" srcId="{522A7C6D-C034-43EC-86E3-B84AD7AF47CD}" destId="{3909DC16-C63A-4473-A365-BBDD614C0D72}" srcOrd="0" destOrd="0" presId="urn:microsoft.com/office/officeart/2016/7/layout/RepeatingBendingProcessNew"/>
    <dgm:cxn modelId="{1C126F06-1586-4077-8BED-49FF54797EBF}" type="presOf" srcId="{B8077D46-45A7-4A6B-818D-E994B2018471}" destId="{93420ABA-D26E-4BBA-8F46-D5F8EB05B4C0}" srcOrd="0" destOrd="0" presId="urn:microsoft.com/office/officeart/2016/7/layout/RepeatingBendingProcessNew"/>
    <dgm:cxn modelId="{6ECB8406-9A64-4C6F-B6AC-1EB0233C7249}" srcId="{0105607C-D110-49F3-A1B5-7DAF3801D2E5}" destId="{51BBCDB3-5D2B-4CB7-8A68-D665FE2AACD5}" srcOrd="4" destOrd="0" parTransId="{14F3F5D3-4C8D-42E9-9DCF-5FAF3A46409B}" sibTransId="{5FA5207E-FE63-42D7-8745-606C641DA8A4}"/>
    <dgm:cxn modelId="{DD466509-DEB5-4037-84B4-70A913B6CB6B}" srcId="{0105607C-D110-49F3-A1B5-7DAF3801D2E5}" destId="{2D8476D2-3FE2-482D-8203-E685E2BBEBB1}" srcOrd="7" destOrd="0" parTransId="{F0BCAB0A-8D79-46AA-999D-F623BEF65DAE}" sibTransId="{3FB6A301-94AD-4647-9DFE-C6D6C3B783EA}"/>
    <dgm:cxn modelId="{09085B18-F589-4123-8F62-C472A447510B}" srcId="{0105607C-D110-49F3-A1B5-7DAF3801D2E5}" destId="{86476115-5E8A-4E06-BED3-1A1F80B2A733}" srcOrd="6" destOrd="0" parTransId="{3683E644-E0C8-4786-A3C2-A5E441931D72}" sibTransId="{522A7C6D-C034-43EC-86E3-B84AD7AF47CD}"/>
    <dgm:cxn modelId="{668B9D22-FDCB-4A86-AE49-546D316AEABB}" type="presOf" srcId="{08506309-1EAB-42E2-B899-2D2C62769C2B}" destId="{809D5ECC-E5A1-4CD8-AD01-23705D717869}" srcOrd="1" destOrd="0" presId="urn:microsoft.com/office/officeart/2016/7/layout/RepeatingBendingProcessNew"/>
    <dgm:cxn modelId="{F1F8BC23-E19A-4162-A9A1-B9D96B8CF444}" srcId="{0105607C-D110-49F3-A1B5-7DAF3801D2E5}" destId="{F92E5832-3958-440F-AFDC-21D814750A3D}" srcOrd="8" destOrd="0" parTransId="{79799E56-5B87-4471-BD6F-574E4A356263}" sibTransId="{B44AB540-A112-4AB1-AC01-E5C03D12BFF1}"/>
    <dgm:cxn modelId="{3508C524-822B-4BBA-B27B-3DDDA42AF430}" type="presOf" srcId="{A9A5E205-F157-4778-BB0F-7D545A3F31E9}" destId="{429755F7-0E7F-43B7-B079-2D184D6D0CE4}" srcOrd="1" destOrd="0" presId="urn:microsoft.com/office/officeart/2016/7/layout/RepeatingBendingProcessNew"/>
    <dgm:cxn modelId="{2A72CD29-86C0-4245-B25F-901A0905C89A}" type="presOf" srcId="{54C904E4-9914-44FB-9D41-B795BC94C9CA}" destId="{C3F02DC4-450B-4FBA-B2A5-8A83FF4DA144}" srcOrd="0" destOrd="0" presId="urn:microsoft.com/office/officeart/2016/7/layout/RepeatingBendingProcessNew"/>
    <dgm:cxn modelId="{735BEE2A-12F7-4903-9803-F3000FB8B29D}" type="presOf" srcId="{ED2A075E-D832-4939-A850-9FBE5C3E11AF}" destId="{281BA23B-56DC-4AFD-8938-BC47E0E56A82}" srcOrd="0" destOrd="0" presId="urn:microsoft.com/office/officeart/2016/7/layout/RepeatingBendingProcessNew"/>
    <dgm:cxn modelId="{D4B0C92E-6B5A-4F97-80B9-FBEC74E51943}" type="presOf" srcId="{A9A5E205-F157-4778-BB0F-7D545A3F31E9}" destId="{3D9B86D0-04C7-4853-B914-6A00DD9FDF2E}" srcOrd="0" destOrd="0" presId="urn:microsoft.com/office/officeart/2016/7/layout/RepeatingBendingProcessNew"/>
    <dgm:cxn modelId="{04DB1431-A6B6-4C60-B258-9C46A3F7933D}" type="presOf" srcId="{E29E85E2-A160-45F7-9646-96BB393936CF}" destId="{472D6B0F-125F-4AD0-928B-F6CEC99361EE}" srcOrd="0" destOrd="0" presId="urn:microsoft.com/office/officeart/2016/7/layout/RepeatingBendingProcessNew"/>
    <dgm:cxn modelId="{24420035-A3CC-4B4D-BE00-1950CF9B69EF}" type="presOf" srcId="{96E8A9B0-7B72-40F3-B7BD-BB28A350652C}" destId="{0D021209-5871-40C8-9163-44E8FDA27F21}" srcOrd="1" destOrd="0" presId="urn:microsoft.com/office/officeart/2016/7/layout/RepeatingBendingProcessNew"/>
    <dgm:cxn modelId="{CB006A3B-633C-4654-952D-49DBA6F6625F}" srcId="{0105607C-D110-49F3-A1B5-7DAF3801D2E5}" destId="{B8077D46-45A7-4A6B-818D-E994B2018471}" srcOrd="14" destOrd="0" parTransId="{9C6595B7-43F9-4BC1-BB35-9B52730E1FE9}" sibTransId="{E29E85E2-A160-45F7-9646-96BB393936CF}"/>
    <dgm:cxn modelId="{84E5E63B-8036-4EB6-88E2-C8704DCEAED5}" srcId="{0105607C-D110-49F3-A1B5-7DAF3801D2E5}" destId="{E8FC9B57-4DC3-4B18-ACBA-3916094FCF7D}" srcOrd="3" destOrd="0" parTransId="{F78EB378-A0C0-4FED-8236-6E44C3F50FFB}" sibTransId="{54C904E4-9914-44FB-9D41-B795BC94C9CA}"/>
    <dgm:cxn modelId="{826D033D-64FA-4DF2-A3B2-6170EB5EF0C6}" type="presOf" srcId="{3FB6A301-94AD-4647-9DFE-C6D6C3B783EA}" destId="{E0E915CC-F4A2-4A49-847B-E8204517E4FF}" srcOrd="1" destOrd="0" presId="urn:microsoft.com/office/officeart/2016/7/layout/RepeatingBendingProcessNew"/>
    <dgm:cxn modelId="{83D9E83D-0F6A-4B7D-B28E-8399F678BE5F}" srcId="{0105607C-D110-49F3-A1B5-7DAF3801D2E5}" destId="{0923C51C-5C7E-4D16-BA03-4D3FE33DD8DD}" srcOrd="9" destOrd="0" parTransId="{11CF804B-0F57-401E-854D-F5DA0C8F5D3E}" sibTransId="{688C450B-6C53-4222-9D62-F08DECF72243}"/>
    <dgm:cxn modelId="{F3DD595F-7B4C-4E23-8121-22EB7989E9B3}" type="presOf" srcId="{B44AB540-A112-4AB1-AC01-E5C03D12BFF1}" destId="{B3A47530-F0C6-4BD9-9DC7-05934FD07A0C}" srcOrd="1" destOrd="0" presId="urn:microsoft.com/office/officeart/2016/7/layout/RepeatingBendingProcessNew"/>
    <dgm:cxn modelId="{82A31260-7F0C-4F1C-ABAB-7E52A2AB976B}" srcId="{0105607C-D110-49F3-A1B5-7DAF3801D2E5}" destId="{4E45E401-3C80-4D22-96F0-52DB29B8838D}" srcOrd="13" destOrd="0" parTransId="{AEA1387E-BADD-4B4D-9B93-73D188BA0779}" sibTransId="{08506309-1EAB-42E2-B899-2D2C62769C2B}"/>
    <dgm:cxn modelId="{343FA444-3C7D-4047-A711-F41245BDFBA2}" type="presOf" srcId="{5FA5207E-FE63-42D7-8745-606C641DA8A4}" destId="{E9BE9E51-BE1D-4865-BF50-F3DE2ABFFAB9}" srcOrd="1" destOrd="0" presId="urn:microsoft.com/office/officeart/2016/7/layout/RepeatingBendingProcessNew"/>
    <dgm:cxn modelId="{54D9AE64-D64D-4B39-BF3C-53D606A59B13}" type="presOf" srcId="{2D8476D2-3FE2-482D-8203-E685E2BBEBB1}" destId="{D54EEB1C-04E8-4F12-B323-CB4D5D5AA559}" srcOrd="0" destOrd="0" presId="urn:microsoft.com/office/officeart/2016/7/layout/RepeatingBendingProcessNew"/>
    <dgm:cxn modelId="{24599C65-3008-41A4-BF11-8F9056A45354}" type="presOf" srcId="{7AC20F89-94F0-4B87-9D7C-2B125AF4E809}" destId="{A7B5FBA3-8C25-404B-B2FD-CADCCC9C529D}" srcOrd="0" destOrd="0" presId="urn:microsoft.com/office/officeart/2016/7/layout/RepeatingBendingProcessNew"/>
    <dgm:cxn modelId="{22379F65-09CE-463D-AAC5-FDA15BD2DA62}" type="presOf" srcId="{5FA5207E-FE63-42D7-8745-606C641DA8A4}" destId="{C8FAEBA6-B34A-486F-AA00-4EE90295ECD4}" srcOrd="0" destOrd="0" presId="urn:microsoft.com/office/officeart/2016/7/layout/RepeatingBendingProcessNew"/>
    <dgm:cxn modelId="{3C710947-5FD0-4C8F-8DA6-BB04FDF00535}" type="presOf" srcId="{B44AB540-A112-4AB1-AC01-E5C03D12BFF1}" destId="{9E6F8190-DF84-40CF-8A0F-7F2366C20454}" srcOrd="0" destOrd="0" presId="urn:microsoft.com/office/officeart/2016/7/layout/RepeatingBendingProcessNew"/>
    <dgm:cxn modelId="{28274A47-243E-4B9B-9019-B6EE25293009}" type="presOf" srcId="{B1AD409D-3509-43A0-8A47-FE29916B62B8}" destId="{1858216E-0E60-44F0-9B41-AE32F2EAF1FF}" srcOrd="0" destOrd="0" presId="urn:microsoft.com/office/officeart/2016/7/layout/RepeatingBendingProcessNew"/>
    <dgm:cxn modelId="{F97DED68-70EA-4046-8B7E-AE6B07C602C9}" type="presOf" srcId="{A3F2F5C2-A079-4D23-A5FA-C910EF03FE18}" destId="{A5EFC21A-03FC-45A3-AD7D-A6219649CCBE}" srcOrd="0" destOrd="0" presId="urn:microsoft.com/office/officeart/2016/7/layout/RepeatingBendingProcessNew"/>
    <dgm:cxn modelId="{F75FB94C-807A-4C07-809E-317B9415E747}" type="presOf" srcId="{688C450B-6C53-4222-9D62-F08DECF72243}" destId="{E57B5CB0-B631-4618-9C46-755F20A89D19}" srcOrd="1" destOrd="0" presId="urn:microsoft.com/office/officeart/2016/7/layout/RepeatingBendingProcessNew"/>
    <dgm:cxn modelId="{42F1DB4D-AA95-46E7-BF59-4E2E85D3B979}" srcId="{0105607C-D110-49F3-A1B5-7DAF3801D2E5}" destId="{E18F4B92-AAA0-4EB0-B773-076890C0189A}" srcOrd="0" destOrd="0" parTransId="{17406806-2EFF-4D0F-9DB6-B9EE3682ED10}" sibTransId="{A9A5E205-F157-4778-BB0F-7D545A3F31E9}"/>
    <dgm:cxn modelId="{5AFC326E-BA50-43A0-AA82-192D98486275}" type="presOf" srcId="{08506309-1EAB-42E2-B899-2D2C62769C2B}" destId="{9DBF9688-2F1E-409D-9A67-5C419336F6C6}" srcOrd="0" destOrd="0" presId="urn:microsoft.com/office/officeart/2016/7/layout/RepeatingBendingProcessNew"/>
    <dgm:cxn modelId="{92053051-733B-492E-8A3D-A72CE1ED8B60}" type="presOf" srcId="{F6278B3F-C2D5-4AAF-AE1E-7BA084FE1D47}" destId="{0D78FECA-0694-4F33-A268-D00592140181}" srcOrd="0" destOrd="0" presId="urn:microsoft.com/office/officeart/2016/7/layout/RepeatingBendingProcessNew"/>
    <dgm:cxn modelId="{D2D14551-B075-4CEF-BB69-AB7773F3B84F}" type="presOf" srcId="{1C4051A8-C1E1-45A0-9C26-E6B527E10138}" destId="{13848D4A-1C97-4384-8CF9-9CB06D63F83A}" srcOrd="1" destOrd="0" presId="urn:microsoft.com/office/officeart/2016/7/layout/RepeatingBendingProcessNew"/>
    <dgm:cxn modelId="{C8F03378-B101-4231-A6DD-851F9AB012B2}" type="presOf" srcId="{4E45E401-3C80-4D22-96F0-52DB29B8838D}" destId="{8B798BEE-08BC-4E21-AE2E-50A6D82C9817}" srcOrd="0" destOrd="0" presId="urn:microsoft.com/office/officeart/2016/7/layout/RepeatingBendingProcessNew"/>
    <dgm:cxn modelId="{FD035579-7048-4DF0-BEE5-A938A376ACC0}" srcId="{0105607C-D110-49F3-A1B5-7DAF3801D2E5}" destId="{F6278B3F-C2D5-4AAF-AE1E-7BA084FE1D47}" srcOrd="11" destOrd="0" parTransId="{37630897-BCE1-4346-9A0B-6C25D396FF14}" sibTransId="{65216DF6-44A0-49DC-A6A2-9C34243A8D19}"/>
    <dgm:cxn modelId="{90CF607A-5962-4ADF-AB8E-16D6BAD0B61B}" type="presOf" srcId="{96E8A9B0-7B72-40F3-B7BD-BB28A350652C}" destId="{1BF866A5-ADBD-468A-A39A-B5CC3BFB1952}" srcOrd="0" destOrd="0" presId="urn:microsoft.com/office/officeart/2016/7/layout/RepeatingBendingProcessNew"/>
    <dgm:cxn modelId="{E6E65380-49B1-4945-9545-AD0180304082}" type="presOf" srcId="{20EEEDE8-766B-43C5-B26F-BE6517161A24}" destId="{0BB7843F-466A-47C0-A131-A006DD16AE44}" srcOrd="0" destOrd="0" presId="urn:microsoft.com/office/officeart/2016/7/layout/RepeatingBendingProcessNew"/>
    <dgm:cxn modelId="{67FBD980-5B52-45D8-BDE5-BA320A57465E}" srcId="{0105607C-D110-49F3-A1B5-7DAF3801D2E5}" destId="{ED2A075E-D832-4939-A850-9FBE5C3E11AF}" srcOrd="10" destOrd="0" parTransId="{A495D664-7B8D-4E14-81F4-19B2DE5E05EA}" sibTransId="{96E8A9B0-7B72-40F3-B7BD-BB28A350652C}"/>
    <dgm:cxn modelId="{00CCB485-392C-4DBB-B57A-B79D4F8C197E}" type="presOf" srcId="{7AC20F89-94F0-4B87-9D7C-2B125AF4E809}" destId="{76423823-10C0-4101-81AE-24DBAABBAF9C}" srcOrd="1" destOrd="0" presId="urn:microsoft.com/office/officeart/2016/7/layout/RepeatingBendingProcessNew"/>
    <dgm:cxn modelId="{1707E687-D7E1-459A-96B9-986094F2419D}" type="presOf" srcId="{185CA11F-6D6B-429C-A98A-23790E60EA5B}" destId="{7BCC3AB4-695B-4212-8A9A-864B8A18225B}" srcOrd="1" destOrd="0" presId="urn:microsoft.com/office/officeart/2016/7/layout/RepeatingBendingProcessNew"/>
    <dgm:cxn modelId="{6B657188-E5E8-44E6-9B52-60E49129EE4C}" type="presOf" srcId="{A3F2F5C2-A079-4D23-A5FA-C910EF03FE18}" destId="{222ED767-9E3D-4C17-9983-CB10649002AA}" srcOrd="1" destOrd="0" presId="urn:microsoft.com/office/officeart/2016/7/layout/RepeatingBendingProcessNew"/>
    <dgm:cxn modelId="{A7A08A8F-1951-49BC-8C13-4EC4399D63BF}" type="presOf" srcId="{0589CA82-4489-47EE-BB71-35AD20F7BE52}" destId="{76714288-D18C-42D3-9387-4FEA02BA011E}" srcOrd="0" destOrd="0" presId="urn:microsoft.com/office/officeart/2016/7/layout/RepeatingBendingProcessNew"/>
    <dgm:cxn modelId="{DFD29493-6FD7-47AE-8CF4-3BD1B39B2426}" type="presOf" srcId="{986F44C3-F9F1-485B-931C-60F0B2EF2BC2}" destId="{B26B2984-D9ED-44FA-8981-B94B8B789A1E}" srcOrd="0" destOrd="0" presId="urn:microsoft.com/office/officeart/2016/7/layout/RepeatingBendingProcessNew"/>
    <dgm:cxn modelId="{F1C88999-9D92-4780-94B9-DFB1753D5A40}" type="presOf" srcId="{51BBCDB3-5D2B-4CB7-8A68-D665FE2AACD5}" destId="{947F5522-D3EC-442A-B7F4-EDC4E1567885}" srcOrd="0" destOrd="0" presId="urn:microsoft.com/office/officeart/2016/7/layout/RepeatingBendingProcessNew"/>
    <dgm:cxn modelId="{676501A3-47B9-4048-B07C-1E719E8B577E}" type="presOf" srcId="{E18F4B92-AAA0-4EB0-B773-076890C0189A}" destId="{A75A5527-E511-42C3-A7D3-9280A19AA3C2}" srcOrd="0" destOrd="0" presId="urn:microsoft.com/office/officeart/2016/7/layout/RepeatingBendingProcessNew"/>
    <dgm:cxn modelId="{F3E90DB0-BD04-4969-ABA9-B515077E7218}" srcId="{0105607C-D110-49F3-A1B5-7DAF3801D2E5}" destId="{0589CA82-4489-47EE-BB71-35AD20F7BE52}" srcOrd="2" destOrd="0" parTransId="{6A0524EA-B015-4165-BEDB-486C36305652}" sibTransId="{185CA11F-6D6B-429C-A98A-23790E60EA5B}"/>
    <dgm:cxn modelId="{28B3ACB2-BB9E-4A1E-B4DE-919A52CC4545}" type="presOf" srcId="{C9AD2DAA-87A5-4277-8524-B08EBB5C1F47}" destId="{DA6700EF-BED4-4D4C-8580-78DA2DF750E5}" srcOrd="0" destOrd="0" presId="urn:microsoft.com/office/officeart/2016/7/layout/RepeatingBendingProcessNew"/>
    <dgm:cxn modelId="{C9582EB5-0BEC-4616-BEC5-CAD92C766A0F}" type="presOf" srcId="{65216DF6-44A0-49DC-A6A2-9C34243A8D19}" destId="{BDDF3178-FB14-45DE-88ED-FED49BA553D5}" srcOrd="1" destOrd="0" presId="urn:microsoft.com/office/officeart/2016/7/layout/RepeatingBendingProcessNew"/>
    <dgm:cxn modelId="{CFC501BC-51F5-4CAE-A6EB-E061D87DB4D6}" type="presOf" srcId="{688C450B-6C53-4222-9D62-F08DECF72243}" destId="{3D73C600-4289-4C46-85DF-B850627462B3}" srcOrd="0" destOrd="0" presId="urn:microsoft.com/office/officeart/2016/7/layout/RepeatingBendingProcessNew"/>
    <dgm:cxn modelId="{3459F0C2-62B8-4882-A46A-09115AE94836}" type="presOf" srcId="{0105607C-D110-49F3-A1B5-7DAF3801D2E5}" destId="{41B61947-21B0-4ABD-8697-B84388DC80BD}" srcOrd="0" destOrd="0" presId="urn:microsoft.com/office/officeart/2016/7/layout/RepeatingBendingProcessNew"/>
    <dgm:cxn modelId="{F2770FC6-7E33-4092-A09C-98B1CB6978FB}" srcId="{0105607C-D110-49F3-A1B5-7DAF3801D2E5}" destId="{B1AD409D-3509-43A0-8A47-FE29916B62B8}" srcOrd="15" destOrd="0" parTransId="{2FB64020-03D8-4D9D-A1B4-BAA7A1DDCE4A}" sibTransId="{364D0751-8BDE-43B3-8BDE-945954A04884}"/>
    <dgm:cxn modelId="{59BC5CC6-FAD8-467A-A2FF-F12EC904C5B6}" type="presOf" srcId="{E8FC9B57-4DC3-4B18-ACBA-3916094FCF7D}" destId="{8E3ECCEB-37FF-4A4E-A427-0AC4E3C10757}" srcOrd="0" destOrd="0" presId="urn:microsoft.com/office/officeart/2016/7/layout/RepeatingBendingProcessNew"/>
    <dgm:cxn modelId="{BE7FC8CE-3A9C-4711-8CD8-C9EA5DA85E61}" type="presOf" srcId="{522A7C6D-C034-43EC-86E3-B84AD7AF47CD}" destId="{CF30F25C-43D8-4C0D-811C-7514AE9E99CC}" srcOrd="1" destOrd="0" presId="urn:microsoft.com/office/officeart/2016/7/layout/RepeatingBendingProcessNew"/>
    <dgm:cxn modelId="{2CAF07D1-EEE4-4F5D-AC3B-EC3EA96FD9A0}" type="presOf" srcId="{65216DF6-44A0-49DC-A6A2-9C34243A8D19}" destId="{7C2294A5-B718-4992-90E9-151389143BBF}" srcOrd="0" destOrd="0" presId="urn:microsoft.com/office/officeart/2016/7/layout/RepeatingBendingProcessNew"/>
    <dgm:cxn modelId="{1710B7D8-5EC1-4821-9836-FC2FAACCD49C}" type="presOf" srcId="{E29E85E2-A160-45F7-9646-96BB393936CF}" destId="{7E886722-415E-4F0D-89BF-2F8DFD5C4D76}" srcOrd="1" destOrd="0" presId="urn:microsoft.com/office/officeart/2016/7/layout/RepeatingBendingProcessNew"/>
    <dgm:cxn modelId="{B54A50D9-3BE2-4B59-AB53-8D8551B44917}" srcId="{0105607C-D110-49F3-A1B5-7DAF3801D2E5}" destId="{C9AD2DAA-87A5-4277-8524-B08EBB5C1F47}" srcOrd="5" destOrd="0" parTransId="{A719F501-AA17-4D43-9BCB-B41F71985D47}" sibTransId="{7AC20F89-94F0-4B87-9D7C-2B125AF4E809}"/>
    <dgm:cxn modelId="{F8BEBED9-87A3-45EF-86D5-0536D79EF02F}" type="presOf" srcId="{0923C51C-5C7E-4D16-BA03-4D3FE33DD8DD}" destId="{942151B9-6653-4E92-AC55-D772E7184ADD}" srcOrd="0" destOrd="0" presId="urn:microsoft.com/office/officeart/2016/7/layout/RepeatingBendingProcessNew"/>
    <dgm:cxn modelId="{AEEAF5DD-B862-4738-8399-6CB4EA483872}" srcId="{0105607C-D110-49F3-A1B5-7DAF3801D2E5}" destId="{20EEEDE8-766B-43C5-B26F-BE6517161A24}" srcOrd="12" destOrd="0" parTransId="{60DA6790-7376-46AE-BFDF-CA7CDA51F5F4}" sibTransId="{1C4051A8-C1E1-45A0-9C26-E6B527E10138}"/>
    <dgm:cxn modelId="{02750FE6-9755-4084-B67B-3545965E81AC}" type="presOf" srcId="{54C904E4-9914-44FB-9D41-B795BC94C9CA}" destId="{D399C15B-EF1C-4963-AD11-1FF07AB03021}" srcOrd="1" destOrd="0" presId="urn:microsoft.com/office/officeart/2016/7/layout/RepeatingBendingProcessNew"/>
    <dgm:cxn modelId="{DEFCB9E7-F4AD-433E-B763-FC90CFFB98AC}" type="presOf" srcId="{86476115-5E8A-4E06-BED3-1A1F80B2A733}" destId="{7BAAC18E-15F5-45CD-9391-0BBDE26ED59D}" srcOrd="0" destOrd="0" presId="urn:microsoft.com/office/officeart/2016/7/layout/RepeatingBendingProcessNew"/>
    <dgm:cxn modelId="{7F896DEA-95AE-42B7-9B7B-55D6DFB88163}" type="presOf" srcId="{F92E5832-3958-440F-AFDC-21D814750A3D}" destId="{3B76C225-D2F9-427F-9B06-243E6BDE19D5}" srcOrd="0" destOrd="0" presId="urn:microsoft.com/office/officeart/2016/7/layout/RepeatingBendingProcessNew"/>
    <dgm:cxn modelId="{9DCF74F2-AC25-4968-A272-4AFAE1A09B66}" type="presOf" srcId="{185CA11F-6D6B-429C-A98A-23790E60EA5B}" destId="{1D1E0AE7-CF92-4383-85CE-12A36BE12142}" srcOrd="0" destOrd="0" presId="urn:microsoft.com/office/officeart/2016/7/layout/RepeatingBendingProcessNew"/>
    <dgm:cxn modelId="{9BE039F5-F80F-41A2-994A-0A5B43ABB61A}" srcId="{0105607C-D110-49F3-A1B5-7DAF3801D2E5}" destId="{986F44C3-F9F1-485B-931C-60F0B2EF2BC2}" srcOrd="1" destOrd="0" parTransId="{8650A6B6-94FA-4B87-AA8D-6AF9EB97B08F}" sibTransId="{A3F2F5C2-A079-4D23-A5FA-C910EF03FE18}"/>
    <dgm:cxn modelId="{4CDA82F7-7B14-4E7A-8C31-5D24AE9E9822}" type="presOf" srcId="{3FB6A301-94AD-4647-9DFE-C6D6C3B783EA}" destId="{428E9EE9-5928-43E7-95AE-A08AB967ED25}" srcOrd="0" destOrd="0" presId="urn:microsoft.com/office/officeart/2016/7/layout/RepeatingBendingProcessNew"/>
    <dgm:cxn modelId="{42288FF9-4EB9-4071-A3F6-2303D7CCC782}" type="presOf" srcId="{1C4051A8-C1E1-45A0-9C26-E6B527E10138}" destId="{62E2097E-12C0-444C-866A-A5A5D19D66D3}" srcOrd="0" destOrd="0" presId="urn:microsoft.com/office/officeart/2016/7/layout/RepeatingBendingProcessNew"/>
    <dgm:cxn modelId="{7385C6E8-D05D-4E27-8B1A-B2D2A9D6C44E}" type="presParOf" srcId="{41B61947-21B0-4ABD-8697-B84388DC80BD}" destId="{A75A5527-E511-42C3-A7D3-9280A19AA3C2}" srcOrd="0" destOrd="0" presId="urn:microsoft.com/office/officeart/2016/7/layout/RepeatingBendingProcessNew"/>
    <dgm:cxn modelId="{E20B3531-E515-4373-928B-7FC2B2CA9DC3}" type="presParOf" srcId="{41B61947-21B0-4ABD-8697-B84388DC80BD}" destId="{3D9B86D0-04C7-4853-B914-6A00DD9FDF2E}" srcOrd="1" destOrd="0" presId="urn:microsoft.com/office/officeart/2016/7/layout/RepeatingBendingProcessNew"/>
    <dgm:cxn modelId="{60C42367-DE64-4D5C-B887-3F0148907E7C}" type="presParOf" srcId="{3D9B86D0-04C7-4853-B914-6A00DD9FDF2E}" destId="{429755F7-0E7F-43B7-B079-2D184D6D0CE4}" srcOrd="0" destOrd="0" presId="urn:microsoft.com/office/officeart/2016/7/layout/RepeatingBendingProcessNew"/>
    <dgm:cxn modelId="{4F41F8FC-6F04-4B25-8FDC-60CE4E8BAC56}" type="presParOf" srcId="{41B61947-21B0-4ABD-8697-B84388DC80BD}" destId="{B26B2984-D9ED-44FA-8981-B94B8B789A1E}" srcOrd="2" destOrd="0" presId="urn:microsoft.com/office/officeart/2016/7/layout/RepeatingBendingProcessNew"/>
    <dgm:cxn modelId="{8A20B286-C3BC-4C62-A6D1-1AD1670552C5}" type="presParOf" srcId="{41B61947-21B0-4ABD-8697-B84388DC80BD}" destId="{A5EFC21A-03FC-45A3-AD7D-A6219649CCBE}" srcOrd="3" destOrd="0" presId="urn:microsoft.com/office/officeart/2016/7/layout/RepeatingBendingProcessNew"/>
    <dgm:cxn modelId="{388675E5-0778-4D7F-AAEB-A05923310727}" type="presParOf" srcId="{A5EFC21A-03FC-45A3-AD7D-A6219649CCBE}" destId="{222ED767-9E3D-4C17-9983-CB10649002AA}" srcOrd="0" destOrd="0" presId="urn:microsoft.com/office/officeart/2016/7/layout/RepeatingBendingProcessNew"/>
    <dgm:cxn modelId="{5AD0AE8F-A64D-48F2-9DC8-630CE4269518}" type="presParOf" srcId="{41B61947-21B0-4ABD-8697-B84388DC80BD}" destId="{76714288-D18C-42D3-9387-4FEA02BA011E}" srcOrd="4" destOrd="0" presId="urn:microsoft.com/office/officeart/2016/7/layout/RepeatingBendingProcessNew"/>
    <dgm:cxn modelId="{AF69D3FF-AF7D-4047-9A24-87A737AC1B4F}" type="presParOf" srcId="{41B61947-21B0-4ABD-8697-B84388DC80BD}" destId="{1D1E0AE7-CF92-4383-85CE-12A36BE12142}" srcOrd="5" destOrd="0" presId="urn:microsoft.com/office/officeart/2016/7/layout/RepeatingBendingProcessNew"/>
    <dgm:cxn modelId="{31B13F62-3127-4D1C-9A23-D20B2C5719E6}" type="presParOf" srcId="{1D1E0AE7-CF92-4383-85CE-12A36BE12142}" destId="{7BCC3AB4-695B-4212-8A9A-864B8A18225B}" srcOrd="0" destOrd="0" presId="urn:microsoft.com/office/officeart/2016/7/layout/RepeatingBendingProcessNew"/>
    <dgm:cxn modelId="{281845E0-D5C6-4ED7-BF62-270F757CF828}" type="presParOf" srcId="{41B61947-21B0-4ABD-8697-B84388DC80BD}" destId="{8E3ECCEB-37FF-4A4E-A427-0AC4E3C10757}" srcOrd="6" destOrd="0" presId="urn:microsoft.com/office/officeart/2016/7/layout/RepeatingBendingProcessNew"/>
    <dgm:cxn modelId="{A7173E9D-EC00-47E7-BDD5-E594042AC040}" type="presParOf" srcId="{41B61947-21B0-4ABD-8697-B84388DC80BD}" destId="{C3F02DC4-450B-4FBA-B2A5-8A83FF4DA144}" srcOrd="7" destOrd="0" presId="urn:microsoft.com/office/officeart/2016/7/layout/RepeatingBendingProcessNew"/>
    <dgm:cxn modelId="{59613C87-D9F3-4F5C-8843-2F8B7DB63BD0}" type="presParOf" srcId="{C3F02DC4-450B-4FBA-B2A5-8A83FF4DA144}" destId="{D399C15B-EF1C-4963-AD11-1FF07AB03021}" srcOrd="0" destOrd="0" presId="urn:microsoft.com/office/officeart/2016/7/layout/RepeatingBendingProcessNew"/>
    <dgm:cxn modelId="{2343B171-40C2-49FF-A736-CD2436BA1A49}" type="presParOf" srcId="{41B61947-21B0-4ABD-8697-B84388DC80BD}" destId="{947F5522-D3EC-442A-B7F4-EDC4E1567885}" srcOrd="8" destOrd="0" presId="urn:microsoft.com/office/officeart/2016/7/layout/RepeatingBendingProcessNew"/>
    <dgm:cxn modelId="{4C95F7A5-23AA-4594-949C-2AA6A993F495}" type="presParOf" srcId="{41B61947-21B0-4ABD-8697-B84388DC80BD}" destId="{C8FAEBA6-B34A-486F-AA00-4EE90295ECD4}" srcOrd="9" destOrd="0" presId="urn:microsoft.com/office/officeart/2016/7/layout/RepeatingBendingProcessNew"/>
    <dgm:cxn modelId="{EA84581C-CEE8-412E-8FB6-C5B5FB5733C9}" type="presParOf" srcId="{C8FAEBA6-B34A-486F-AA00-4EE90295ECD4}" destId="{E9BE9E51-BE1D-4865-BF50-F3DE2ABFFAB9}" srcOrd="0" destOrd="0" presId="urn:microsoft.com/office/officeart/2016/7/layout/RepeatingBendingProcessNew"/>
    <dgm:cxn modelId="{A5C83571-9074-43D1-8CE3-7267FB2BC36D}" type="presParOf" srcId="{41B61947-21B0-4ABD-8697-B84388DC80BD}" destId="{DA6700EF-BED4-4D4C-8580-78DA2DF750E5}" srcOrd="10" destOrd="0" presId="urn:microsoft.com/office/officeart/2016/7/layout/RepeatingBendingProcessNew"/>
    <dgm:cxn modelId="{50C2E1F3-045A-4C76-8EF0-3629093FFC39}" type="presParOf" srcId="{41B61947-21B0-4ABD-8697-B84388DC80BD}" destId="{A7B5FBA3-8C25-404B-B2FD-CADCCC9C529D}" srcOrd="11" destOrd="0" presId="urn:microsoft.com/office/officeart/2016/7/layout/RepeatingBendingProcessNew"/>
    <dgm:cxn modelId="{7AE31158-272E-46C4-9598-338E86399F00}" type="presParOf" srcId="{A7B5FBA3-8C25-404B-B2FD-CADCCC9C529D}" destId="{76423823-10C0-4101-81AE-24DBAABBAF9C}" srcOrd="0" destOrd="0" presId="urn:microsoft.com/office/officeart/2016/7/layout/RepeatingBendingProcessNew"/>
    <dgm:cxn modelId="{2D96C267-A40A-45B6-A713-122C0ACAB4F6}" type="presParOf" srcId="{41B61947-21B0-4ABD-8697-B84388DC80BD}" destId="{7BAAC18E-15F5-45CD-9391-0BBDE26ED59D}" srcOrd="12" destOrd="0" presId="urn:microsoft.com/office/officeart/2016/7/layout/RepeatingBendingProcessNew"/>
    <dgm:cxn modelId="{D92B1CF4-A23A-4249-A2EB-B092B9F7FFDD}" type="presParOf" srcId="{41B61947-21B0-4ABD-8697-B84388DC80BD}" destId="{3909DC16-C63A-4473-A365-BBDD614C0D72}" srcOrd="13" destOrd="0" presId="urn:microsoft.com/office/officeart/2016/7/layout/RepeatingBendingProcessNew"/>
    <dgm:cxn modelId="{CB9CEAAA-AD87-4B8E-8162-5BCE3C932897}" type="presParOf" srcId="{3909DC16-C63A-4473-A365-BBDD614C0D72}" destId="{CF30F25C-43D8-4C0D-811C-7514AE9E99CC}" srcOrd="0" destOrd="0" presId="urn:microsoft.com/office/officeart/2016/7/layout/RepeatingBendingProcessNew"/>
    <dgm:cxn modelId="{9591643B-6B4C-46D9-87C2-628AF5146B54}" type="presParOf" srcId="{41B61947-21B0-4ABD-8697-B84388DC80BD}" destId="{D54EEB1C-04E8-4F12-B323-CB4D5D5AA559}" srcOrd="14" destOrd="0" presId="urn:microsoft.com/office/officeart/2016/7/layout/RepeatingBendingProcessNew"/>
    <dgm:cxn modelId="{32144D1C-DFF9-4DFE-8A82-E376E851D842}" type="presParOf" srcId="{41B61947-21B0-4ABD-8697-B84388DC80BD}" destId="{428E9EE9-5928-43E7-95AE-A08AB967ED25}" srcOrd="15" destOrd="0" presId="urn:microsoft.com/office/officeart/2016/7/layout/RepeatingBendingProcessNew"/>
    <dgm:cxn modelId="{2B4F6088-AE44-4FAF-8569-63539F4874C4}" type="presParOf" srcId="{428E9EE9-5928-43E7-95AE-A08AB967ED25}" destId="{E0E915CC-F4A2-4A49-847B-E8204517E4FF}" srcOrd="0" destOrd="0" presId="urn:microsoft.com/office/officeart/2016/7/layout/RepeatingBendingProcessNew"/>
    <dgm:cxn modelId="{A794C7A5-0556-4675-A14A-F78A577463C9}" type="presParOf" srcId="{41B61947-21B0-4ABD-8697-B84388DC80BD}" destId="{3B76C225-D2F9-427F-9B06-243E6BDE19D5}" srcOrd="16" destOrd="0" presId="urn:microsoft.com/office/officeart/2016/7/layout/RepeatingBendingProcessNew"/>
    <dgm:cxn modelId="{782884B5-57A7-4EFA-A7B2-94267CB3186D}" type="presParOf" srcId="{41B61947-21B0-4ABD-8697-B84388DC80BD}" destId="{9E6F8190-DF84-40CF-8A0F-7F2366C20454}" srcOrd="17" destOrd="0" presId="urn:microsoft.com/office/officeart/2016/7/layout/RepeatingBendingProcessNew"/>
    <dgm:cxn modelId="{552EBF11-175E-46C7-958E-1233DD6A6CC6}" type="presParOf" srcId="{9E6F8190-DF84-40CF-8A0F-7F2366C20454}" destId="{B3A47530-F0C6-4BD9-9DC7-05934FD07A0C}" srcOrd="0" destOrd="0" presId="urn:microsoft.com/office/officeart/2016/7/layout/RepeatingBendingProcessNew"/>
    <dgm:cxn modelId="{4D38C2AD-1540-4255-A6F1-A3F90F9ABE83}" type="presParOf" srcId="{41B61947-21B0-4ABD-8697-B84388DC80BD}" destId="{942151B9-6653-4E92-AC55-D772E7184ADD}" srcOrd="18" destOrd="0" presId="urn:microsoft.com/office/officeart/2016/7/layout/RepeatingBendingProcessNew"/>
    <dgm:cxn modelId="{207D19AB-CCAF-45A5-900E-CC633EC8E54C}" type="presParOf" srcId="{41B61947-21B0-4ABD-8697-B84388DC80BD}" destId="{3D73C600-4289-4C46-85DF-B850627462B3}" srcOrd="19" destOrd="0" presId="urn:microsoft.com/office/officeart/2016/7/layout/RepeatingBendingProcessNew"/>
    <dgm:cxn modelId="{0E91B262-0F5A-4137-A9E2-3E7A1AD0E8A1}" type="presParOf" srcId="{3D73C600-4289-4C46-85DF-B850627462B3}" destId="{E57B5CB0-B631-4618-9C46-755F20A89D19}" srcOrd="0" destOrd="0" presId="urn:microsoft.com/office/officeart/2016/7/layout/RepeatingBendingProcessNew"/>
    <dgm:cxn modelId="{A1899C94-98DE-49AD-B38F-B70346003111}" type="presParOf" srcId="{41B61947-21B0-4ABD-8697-B84388DC80BD}" destId="{281BA23B-56DC-4AFD-8938-BC47E0E56A82}" srcOrd="20" destOrd="0" presId="urn:microsoft.com/office/officeart/2016/7/layout/RepeatingBendingProcessNew"/>
    <dgm:cxn modelId="{502E24AE-FD3A-49DC-85E1-3371D4497BEA}" type="presParOf" srcId="{41B61947-21B0-4ABD-8697-B84388DC80BD}" destId="{1BF866A5-ADBD-468A-A39A-B5CC3BFB1952}" srcOrd="21" destOrd="0" presId="urn:microsoft.com/office/officeart/2016/7/layout/RepeatingBendingProcessNew"/>
    <dgm:cxn modelId="{93AA2C52-F44A-4C10-9091-1B9AC028E254}" type="presParOf" srcId="{1BF866A5-ADBD-468A-A39A-B5CC3BFB1952}" destId="{0D021209-5871-40C8-9163-44E8FDA27F21}" srcOrd="0" destOrd="0" presId="urn:microsoft.com/office/officeart/2016/7/layout/RepeatingBendingProcessNew"/>
    <dgm:cxn modelId="{51C69FC5-CD84-4D2F-8AB0-AE33EAA7E2C8}" type="presParOf" srcId="{41B61947-21B0-4ABD-8697-B84388DC80BD}" destId="{0D78FECA-0694-4F33-A268-D00592140181}" srcOrd="22" destOrd="0" presId="urn:microsoft.com/office/officeart/2016/7/layout/RepeatingBendingProcessNew"/>
    <dgm:cxn modelId="{1776C2CB-A846-47B4-B2BC-C4AA1CB4E3E7}" type="presParOf" srcId="{41B61947-21B0-4ABD-8697-B84388DC80BD}" destId="{7C2294A5-B718-4992-90E9-151389143BBF}" srcOrd="23" destOrd="0" presId="urn:microsoft.com/office/officeart/2016/7/layout/RepeatingBendingProcessNew"/>
    <dgm:cxn modelId="{9EE74852-5841-463E-AB24-AF901113C33B}" type="presParOf" srcId="{7C2294A5-B718-4992-90E9-151389143BBF}" destId="{BDDF3178-FB14-45DE-88ED-FED49BA553D5}" srcOrd="0" destOrd="0" presId="urn:microsoft.com/office/officeart/2016/7/layout/RepeatingBendingProcessNew"/>
    <dgm:cxn modelId="{03EC300C-310D-4735-96B9-FF49FD87D6FC}" type="presParOf" srcId="{41B61947-21B0-4ABD-8697-B84388DC80BD}" destId="{0BB7843F-466A-47C0-A131-A006DD16AE44}" srcOrd="24" destOrd="0" presId="urn:microsoft.com/office/officeart/2016/7/layout/RepeatingBendingProcessNew"/>
    <dgm:cxn modelId="{9A9848F1-9784-492D-B75F-BF854EC9E7C2}" type="presParOf" srcId="{41B61947-21B0-4ABD-8697-B84388DC80BD}" destId="{62E2097E-12C0-444C-866A-A5A5D19D66D3}" srcOrd="25" destOrd="0" presId="urn:microsoft.com/office/officeart/2016/7/layout/RepeatingBendingProcessNew"/>
    <dgm:cxn modelId="{50C54C09-BC85-492D-9F01-FF6DADE398AA}" type="presParOf" srcId="{62E2097E-12C0-444C-866A-A5A5D19D66D3}" destId="{13848D4A-1C97-4384-8CF9-9CB06D63F83A}" srcOrd="0" destOrd="0" presId="urn:microsoft.com/office/officeart/2016/7/layout/RepeatingBendingProcessNew"/>
    <dgm:cxn modelId="{83AB8BB4-853F-461A-AC1B-AA8183D1B18B}" type="presParOf" srcId="{41B61947-21B0-4ABD-8697-B84388DC80BD}" destId="{8B798BEE-08BC-4E21-AE2E-50A6D82C9817}" srcOrd="26" destOrd="0" presId="urn:microsoft.com/office/officeart/2016/7/layout/RepeatingBendingProcessNew"/>
    <dgm:cxn modelId="{DAAA1C71-628F-469C-820D-8670C71E1EA1}" type="presParOf" srcId="{41B61947-21B0-4ABD-8697-B84388DC80BD}" destId="{9DBF9688-2F1E-409D-9A67-5C419336F6C6}" srcOrd="27" destOrd="0" presId="urn:microsoft.com/office/officeart/2016/7/layout/RepeatingBendingProcessNew"/>
    <dgm:cxn modelId="{5778D888-58D9-4D2D-85BD-D10E27F9F4A6}" type="presParOf" srcId="{9DBF9688-2F1E-409D-9A67-5C419336F6C6}" destId="{809D5ECC-E5A1-4CD8-AD01-23705D717869}" srcOrd="0" destOrd="0" presId="urn:microsoft.com/office/officeart/2016/7/layout/RepeatingBendingProcessNew"/>
    <dgm:cxn modelId="{36C353BE-4EE2-4447-AEFB-E508A3C180EB}" type="presParOf" srcId="{41B61947-21B0-4ABD-8697-B84388DC80BD}" destId="{93420ABA-D26E-4BBA-8F46-D5F8EB05B4C0}" srcOrd="28" destOrd="0" presId="urn:microsoft.com/office/officeart/2016/7/layout/RepeatingBendingProcessNew"/>
    <dgm:cxn modelId="{DD6973D9-4B0F-4122-BFAD-5A1DBB88A07F}" type="presParOf" srcId="{41B61947-21B0-4ABD-8697-B84388DC80BD}" destId="{472D6B0F-125F-4AD0-928B-F6CEC99361EE}" srcOrd="29" destOrd="0" presId="urn:microsoft.com/office/officeart/2016/7/layout/RepeatingBendingProcessNew"/>
    <dgm:cxn modelId="{6C612232-BE18-4A11-90C4-7AFF30CE75AE}" type="presParOf" srcId="{472D6B0F-125F-4AD0-928B-F6CEC99361EE}" destId="{7E886722-415E-4F0D-89BF-2F8DFD5C4D76}" srcOrd="0" destOrd="0" presId="urn:microsoft.com/office/officeart/2016/7/layout/RepeatingBendingProcessNew"/>
    <dgm:cxn modelId="{061EAE3F-9441-4ECD-9FEF-A8FBBB340244}" type="presParOf" srcId="{41B61947-21B0-4ABD-8697-B84388DC80BD}" destId="{1858216E-0E60-44F0-9B41-AE32F2EAF1FF}" srcOrd="3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a:t>Advantages of Microsoft word;</a:t>
          </a:r>
          <a:endParaRPr lang="en-US"/>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word.</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Microsoft word;</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a:t>Data protection and confidentiality risks care records contain sensitive personal data and if they get into the wrong hands could cause a lot of problems.</a:t>
          </a:r>
          <a:endParaRPr lang="en-US"/>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r>
            <a:rPr lang="en-GB"/>
            <a:t>Not designed for live care records, word is not dedicated care management systems, so it lacks real time updates and user access controls per role.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a:lnSpc>
              <a:spcPct val="100000"/>
            </a:lnSpc>
          </a:pPr>
          <a:r>
            <a:rPr lang="en-GB"/>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a:lnSpc>
              <a:spcPct val="100000"/>
            </a:lnSpc>
          </a:pPr>
          <a:r>
            <a:rPr lang="en-GB"/>
            <a:t>Although training and clear data governance are essential, Microsoft Word provides a practical and accessible solution that supports Greenfield’s transition to digital working and enhances the quality of care delivery.</a:t>
          </a:r>
          <a:endParaRPr lang="en-US"/>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B87B8-85CE-4729-8DAF-82AA5B61F5AC}">
      <dsp:nvSpPr>
        <dsp:cNvPr id="0" name=""/>
        <dsp:cNvSpPr/>
      </dsp:nvSpPr>
      <dsp:spPr>
        <a:xfrm>
          <a:off x="1854371" y="1405"/>
          <a:ext cx="2086167" cy="53229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Greenfield staff use Microsoft 365 to manage:</a:t>
          </a:r>
          <a:endParaRPr lang="en-US" sz="800" kern="1200" dirty="0"/>
        </a:p>
      </dsp:txBody>
      <dsp:txXfrm>
        <a:off x="1880355" y="27389"/>
        <a:ext cx="2034199" cy="480326"/>
      </dsp:txXfrm>
    </dsp:sp>
    <dsp:sp modelId="{82E852F3-1016-4115-91FD-47B4AA96732A}">
      <dsp:nvSpPr>
        <dsp:cNvPr id="0" name=""/>
        <dsp:cNvSpPr/>
      </dsp:nvSpPr>
      <dsp:spPr>
        <a:xfrm>
          <a:off x="1854371" y="560315"/>
          <a:ext cx="2086167" cy="532294"/>
        </a:xfrm>
        <a:prstGeom prst="roundRect">
          <a:avLst/>
        </a:prstGeom>
        <a:solidFill>
          <a:schemeClr val="accent5">
            <a:hueOff val="-2145089"/>
            <a:satOff val="2873"/>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Client care records</a:t>
          </a:r>
          <a:endParaRPr lang="en-US" sz="800" kern="1200"/>
        </a:p>
      </dsp:txBody>
      <dsp:txXfrm>
        <a:off x="1880355" y="586299"/>
        <a:ext cx="2034199" cy="480326"/>
      </dsp:txXfrm>
    </dsp:sp>
    <dsp:sp modelId="{85F74E5E-D393-451F-A265-2F8B3BE56E33}">
      <dsp:nvSpPr>
        <dsp:cNvPr id="0" name=""/>
        <dsp:cNvSpPr/>
      </dsp:nvSpPr>
      <dsp:spPr>
        <a:xfrm>
          <a:off x="1854371" y="1119224"/>
          <a:ext cx="2086167" cy="532294"/>
        </a:xfrm>
        <a:prstGeom prst="roundRect">
          <a:avLst/>
        </a:prstGeom>
        <a:solidFill>
          <a:schemeClr val="accent5">
            <a:hueOff val="-4290179"/>
            <a:satOff val="5746"/>
            <a:lumOff val="3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Staff schedules</a:t>
          </a:r>
          <a:endParaRPr lang="en-US" sz="800" kern="1200"/>
        </a:p>
      </dsp:txBody>
      <dsp:txXfrm>
        <a:off x="1880355" y="1145208"/>
        <a:ext cx="2034199" cy="480326"/>
      </dsp:txXfrm>
    </dsp:sp>
    <dsp:sp modelId="{445CC472-1E16-40BA-86A5-8111E3E0695B}">
      <dsp:nvSpPr>
        <dsp:cNvPr id="0" name=""/>
        <dsp:cNvSpPr/>
      </dsp:nvSpPr>
      <dsp:spPr>
        <a:xfrm>
          <a:off x="1854371" y="1678134"/>
          <a:ext cx="2086167" cy="532294"/>
        </a:xfrm>
        <a:prstGeom prst="roundRect">
          <a:avLst/>
        </a:prstGeom>
        <a:solidFill>
          <a:schemeClr val="accent5">
            <a:hueOff val="-6435268"/>
            <a:satOff val="8619"/>
            <a:lumOff val="588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Emails and reports</a:t>
          </a:r>
          <a:endParaRPr lang="en-US" sz="800" kern="1200"/>
        </a:p>
      </dsp:txBody>
      <dsp:txXfrm>
        <a:off x="1880355" y="1704118"/>
        <a:ext cx="2034199" cy="480326"/>
      </dsp:txXfrm>
    </dsp:sp>
    <dsp:sp modelId="{EB58CE6E-77B8-4C39-9F3D-E5CC1513636F}">
      <dsp:nvSpPr>
        <dsp:cNvPr id="0" name=""/>
        <dsp:cNvSpPr/>
      </dsp:nvSpPr>
      <dsp:spPr>
        <a:xfrm>
          <a:off x="1854371" y="2237044"/>
          <a:ext cx="2086167" cy="532294"/>
        </a:xfrm>
        <a:prstGeom prst="roundRect">
          <a:avLst/>
        </a:prstGeom>
        <a:solidFill>
          <a:schemeClr val="accent5">
            <a:hueOff val="-8580357"/>
            <a:satOff val="11491"/>
            <a:lumOff val="7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These contain sensitive personal and medical data. If this data is leaked, lost or accessed by the wrong person, it could:</a:t>
          </a:r>
          <a:endParaRPr lang="en-US" sz="800" kern="1200" dirty="0"/>
        </a:p>
      </dsp:txBody>
      <dsp:txXfrm>
        <a:off x="1880355" y="2263028"/>
        <a:ext cx="2034199" cy="480326"/>
      </dsp:txXfrm>
    </dsp:sp>
    <dsp:sp modelId="{86F7056E-88A9-4FF5-9F30-19E66B05A017}">
      <dsp:nvSpPr>
        <dsp:cNvPr id="0" name=""/>
        <dsp:cNvSpPr/>
      </dsp:nvSpPr>
      <dsp:spPr>
        <a:xfrm>
          <a:off x="1854371" y="2795953"/>
          <a:ext cx="2086167" cy="532294"/>
        </a:xfrm>
        <a:prstGeom prst="roundRect">
          <a:avLst/>
        </a:prstGeom>
        <a:solidFill>
          <a:schemeClr val="accent5">
            <a:hueOff val="-10725447"/>
            <a:satOff val="14364"/>
            <a:lumOff val="980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Harm vulnerable clients</a:t>
          </a:r>
          <a:endParaRPr lang="en-US" sz="800" kern="1200"/>
        </a:p>
      </dsp:txBody>
      <dsp:txXfrm>
        <a:off x="1880355" y="2821937"/>
        <a:ext cx="2034199" cy="480326"/>
      </dsp:txXfrm>
    </dsp:sp>
    <dsp:sp modelId="{61A242F0-CD8D-408F-8AFC-B97CF9A8619B}">
      <dsp:nvSpPr>
        <dsp:cNvPr id="0" name=""/>
        <dsp:cNvSpPr/>
      </dsp:nvSpPr>
      <dsp:spPr>
        <a:xfrm>
          <a:off x="1854371" y="3354863"/>
          <a:ext cx="2086167" cy="532294"/>
        </a:xfrm>
        <a:prstGeom prst="roundRect">
          <a:avLst/>
        </a:prstGeom>
        <a:solidFill>
          <a:schemeClr val="accent5">
            <a:hueOff val="-12870536"/>
            <a:satOff val="17237"/>
            <a:lumOff val="11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Break UK GDPR law</a:t>
          </a:r>
          <a:endParaRPr lang="en-US" sz="800" kern="1200" dirty="0"/>
        </a:p>
      </dsp:txBody>
      <dsp:txXfrm>
        <a:off x="1880355" y="3380847"/>
        <a:ext cx="2034199" cy="480326"/>
      </dsp:txXfrm>
    </dsp:sp>
    <dsp:sp modelId="{5A92183F-48C0-418D-B1E4-03145A80B1C4}">
      <dsp:nvSpPr>
        <dsp:cNvPr id="0" name=""/>
        <dsp:cNvSpPr/>
      </dsp:nvSpPr>
      <dsp:spPr>
        <a:xfrm>
          <a:off x="1854371" y="3913772"/>
          <a:ext cx="2086167" cy="532294"/>
        </a:xfrm>
        <a:prstGeom prst="roundRect">
          <a:avLst/>
        </a:prstGeom>
        <a:solidFill>
          <a:schemeClr val="accent5">
            <a:hueOff val="-15015624"/>
            <a:satOff val="20110"/>
            <a:lumOff val="1372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Damage Greenfield’s reputation</a:t>
          </a:r>
          <a:endParaRPr lang="en-US" sz="800" kern="1200"/>
        </a:p>
      </dsp:txBody>
      <dsp:txXfrm>
        <a:off x="1880355" y="3939756"/>
        <a:ext cx="2034199" cy="480326"/>
      </dsp:txXfrm>
    </dsp:sp>
    <dsp:sp modelId="{5A592AD3-617C-4C92-8533-88E6CC0CBBDB}">
      <dsp:nvSpPr>
        <dsp:cNvPr id="0" name=""/>
        <dsp:cNvSpPr/>
      </dsp:nvSpPr>
      <dsp:spPr>
        <a:xfrm>
          <a:off x="1854371" y="4472682"/>
          <a:ext cx="2086167" cy="532294"/>
        </a:xfrm>
        <a:prstGeom prst="roundRect">
          <a:avLst/>
        </a:prstGeom>
        <a:solidFill>
          <a:schemeClr val="accent5">
            <a:hueOff val="-17160714"/>
            <a:satOff val="22983"/>
            <a:lumOff val="15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Therefore, a digital safety action plan is essential to protect data and ensure safe care delivery.</a:t>
          </a:r>
          <a:endParaRPr lang="en-US" sz="800" kern="1200"/>
        </a:p>
      </dsp:txBody>
      <dsp:txXfrm>
        <a:off x="1880355" y="4498666"/>
        <a:ext cx="2034199" cy="480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B86D0-04C7-4853-B914-6A00DD9FDF2E}">
      <dsp:nvSpPr>
        <dsp:cNvPr id="0" name=""/>
        <dsp:cNvSpPr/>
      </dsp:nvSpPr>
      <dsp:spPr>
        <a:xfrm>
          <a:off x="1532524" y="532357"/>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576322"/>
        <a:ext cx="17549" cy="3509"/>
      </dsp:txXfrm>
    </dsp:sp>
    <dsp:sp modelId="{A75A5527-E511-42C3-A7D3-9280A19AA3C2}">
      <dsp:nvSpPr>
        <dsp:cNvPr id="0" name=""/>
        <dsp:cNvSpPr/>
      </dsp:nvSpPr>
      <dsp:spPr>
        <a:xfrm>
          <a:off x="8270"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Secure Access</a:t>
          </a:r>
          <a:endParaRPr lang="en-US" sz="1300" kern="1200"/>
        </a:p>
      </dsp:txBody>
      <dsp:txXfrm>
        <a:off x="8270" y="120261"/>
        <a:ext cx="1526054" cy="915632"/>
      </dsp:txXfrm>
    </dsp:sp>
    <dsp:sp modelId="{A5EFC21A-03FC-45A3-AD7D-A6219649CCBE}">
      <dsp:nvSpPr>
        <dsp:cNvPr id="0" name=""/>
        <dsp:cNvSpPr/>
      </dsp:nvSpPr>
      <dsp:spPr>
        <a:xfrm>
          <a:off x="3409571" y="532357"/>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576322"/>
        <a:ext cx="17549" cy="3509"/>
      </dsp:txXfrm>
    </dsp:sp>
    <dsp:sp modelId="{B26B2984-D9ED-44FA-8981-B94B8B789A1E}">
      <dsp:nvSpPr>
        <dsp:cNvPr id="0" name=""/>
        <dsp:cNvSpPr/>
      </dsp:nvSpPr>
      <dsp:spPr>
        <a:xfrm>
          <a:off x="1885317" y="120261"/>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multi-factor authentication (MFA) for all staff logins</a:t>
          </a:r>
          <a:endParaRPr lang="en-US" sz="1300" kern="1200"/>
        </a:p>
      </dsp:txBody>
      <dsp:txXfrm>
        <a:off x="1885317" y="120261"/>
        <a:ext cx="1526054" cy="915632"/>
      </dsp:txXfrm>
    </dsp:sp>
    <dsp:sp modelId="{1D1E0AE7-CF92-4383-85CE-12A36BE12142}">
      <dsp:nvSpPr>
        <dsp:cNvPr id="0" name=""/>
        <dsp:cNvSpPr/>
      </dsp:nvSpPr>
      <dsp:spPr>
        <a:xfrm>
          <a:off x="5286618" y="53235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576322"/>
        <a:ext cx="17549" cy="3509"/>
      </dsp:txXfrm>
    </dsp:sp>
    <dsp:sp modelId="{76714288-D18C-42D3-9387-4FEA02BA011E}">
      <dsp:nvSpPr>
        <dsp:cNvPr id="0" name=""/>
        <dsp:cNvSpPr/>
      </dsp:nvSpPr>
      <dsp:spPr>
        <a:xfrm>
          <a:off x="3762364" y="12026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strong passwords and change them regularly</a:t>
          </a:r>
          <a:endParaRPr lang="en-US" sz="1300" kern="1200"/>
        </a:p>
      </dsp:txBody>
      <dsp:txXfrm>
        <a:off x="3762364" y="120261"/>
        <a:ext cx="1526054" cy="915632"/>
      </dsp:txXfrm>
    </dsp:sp>
    <dsp:sp modelId="{C3F02DC4-450B-4FBA-B2A5-8A83FF4DA144}">
      <dsp:nvSpPr>
        <dsp:cNvPr id="0" name=""/>
        <dsp:cNvSpPr/>
      </dsp:nvSpPr>
      <dsp:spPr>
        <a:xfrm>
          <a:off x="7163664" y="53235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576322"/>
        <a:ext cx="17549" cy="3509"/>
      </dsp:txXfrm>
    </dsp:sp>
    <dsp:sp modelId="{8E3ECCEB-37FF-4A4E-A427-0AC4E3C10757}">
      <dsp:nvSpPr>
        <dsp:cNvPr id="0" name=""/>
        <dsp:cNvSpPr/>
      </dsp:nvSpPr>
      <dsp:spPr>
        <a:xfrm>
          <a:off x="5639410" y="12026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Remove system access when staff leave</a:t>
          </a:r>
          <a:endParaRPr lang="en-US" sz="1300" kern="1200"/>
        </a:p>
      </dsp:txBody>
      <dsp:txXfrm>
        <a:off x="5639410" y="120261"/>
        <a:ext cx="1526054" cy="915632"/>
      </dsp:txXfrm>
    </dsp:sp>
    <dsp:sp modelId="{C8FAEBA6-B34A-486F-AA00-4EE90295ECD4}">
      <dsp:nvSpPr>
        <dsp:cNvPr id="0" name=""/>
        <dsp:cNvSpPr/>
      </dsp:nvSpPr>
      <dsp:spPr>
        <a:xfrm>
          <a:off x="9040711" y="53235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576322"/>
        <a:ext cx="17549" cy="3509"/>
      </dsp:txXfrm>
    </dsp:sp>
    <dsp:sp modelId="{947F5522-D3EC-442A-B7F4-EDC4E1567885}">
      <dsp:nvSpPr>
        <dsp:cNvPr id="0" name=""/>
        <dsp:cNvSpPr/>
      </dsp:nvSpPr>
      <dsp:spPr>
        <a:xfrm>
          <a:off x="7516457" y="12026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Email Awareness</a:t>
          </a:r>
          <a:endParaRPr lang="en-US" sz="1300" kern="1200"/>
        </a:p>
      </dsp:txBody>
      <dsp:txXfrm>
        <a:off x="7516457" y="120261"/>
        <a:ext cx="1526054" cy="915632"/>
      </dsp:txXfrm>
    </dsp:sp>
    <dsp:sp modelId="{A7B5FBA3-8C25-404B-B2FD-CADCCC9C529D}">
      <dsp:nvSpPr>
        <dsp:cNvPr id="0" name=""/>
        <dsp:cNvSpPr/>
      </dsp:nvSpPr>
      <dsp:spPr>
        <a:xfrm>
          <a:off x="771297" y="1034093"/>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1192535"/>
        <a:ext cx="469589" cy="3509"/>
      </dsp:txXfrm>
    </dsp:sp>
    <dsp:sp modelId="{DA6700EF-BED4-4D4C-8580-78DA2DF750E5}">
      <dsp:nvSpPr>
        <dsp:cNvPr id="0" name=""/>
        <dsp:cNvSpPr/>
      </dsp:nvSpPr>
      <dsp:spPr>
        <a:xfrm>
          <a:off x="9393504"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Train staff to recognise phishing emails</a:t>
          </a:r>
          <a:endParaRPr lang="en-US" sz="1300" kern="1200"/>
        </a:p>
      </dsp:txBody>
      <dsp:txXfrm>
        <a:off x="9393504" y="120261"/>
        <a:ext cx="1526054" cy="915632"/>
      </dsp:txXfrm>
    </dsp:sp>
    <dsp:sp modelId="{3909DC16-C63A-4473-A365-BBDD614C0D72}">
      <dsp:nvSpPr>
        <dsp:cNvPr id="0" name=""/>
        <dsp:cNvSpPr/>
      </dsp:nvSpPr>
      <dsp:spPr>
        <a:xfrm>
          <a:off x="1532524" y="1798982"/>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1842947"/>
        <a:ext cx="17549" cy="3509"/>
      </dsp:txXfrm>
    </dsp:sp>
    <dsp:sp modelId="{7BAAC18E-15F5-45CD-9391-0BBDE26ED59D}">
      <dsp:nvSpPr>
        <dsp:cNvPr id="0" name=""/>
        <dsp:cNvSpPr/>
      </dsp:nvSpPr>
      <dsp:spPr>
        <a:xfrm>
          <a:off x="8270"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Outlook spam filters</a:t>
          </a:r>
          <a:endParaRPr lang="en-US" sz="1300" kern="1200"/>
        </a:p>
      </dsp:txBody>
      <dsp:txXfrm>
        <a:off x="8270" y="1386886"/>
        <a:ext cx="1526054" cy="915632"/>
      </dsp:txXfrm>
    </dsp:sp>
    <dsp:sp modelId="{428E9EE9-5928-43E7-95AE-A08AB967ED25}">
      <dsp:nvSpPr>
        <dsp:cNvPr id="0" name=""/>
        <dsp:cNvSpPr/>
      </dsp:nvSpPr>
      <dsp:spPr>
        <a:xfrm>
          <a:off x="3409571" y="1798982"/>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1842947"/>
        <a:ext cx="17549" cy="3509"/>
      </dsp:txXfrm>
    </dsp:sp>
    <dsp:sp modelId="{D54EEB1C-04E8-4F12-B323-CB4D5D5AA559}">
      <dsp:nvSpPr>
        <dsp:cNvPr id="0" name=""/>
        <dsp:cNvSpPr/>
      </dsp:nvSpPr>
      <dsp:spPr>
        <a:xfrm>
          <a:off x="1885317" y="1386886"/>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Do not click unknown links or attachments</a:t>
          </a:r>
          <a:endParaRPr lang="en-US" sz="1300" kern="1200"/>
        </a:p>
      </dsp:txBody>
      <dsp:txXfrm>
        <a:off x="1885317" y="1386886"/>
        <a:ext cx="1526054" cy="915632"/>
      </dsp:txXfrm>
    </dsp:sp>
    <dsp:sp modelId="{9E6F8190-DF84-40CF-8A0F-7F2366C20454}">
      <dsp:nvSpPr>
        <dsp:cNvPr id="0" name=""/>
        <dsp:cNvSpPr/>
      </dsp:nvSpPr>
      <dsp:spPr>
        <a:xfrm>
          <a:off x="5286618" y="1798982"/>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1842947"/>
        <a:ext cx="17549" cy="3509"/>
      </dsp:txXfrm>
    </dsp:sp>
    <dsp:sp modelId="{3B76C225-D2F9-427F-9B06-243E6BDE19D5}">
      <dsp:nvSpPr>
        <dsp:cNvPr id="0" name=""/>
        <dsp:cNvSpPr/>
      </dsp:nvSpPr>
      <dsp:spPr>
        <a:xfrm>
          <a:off x="3762364" y="1386886"/>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Data Management</a:t>
          </a:r>
          <a:endParaRPr lang="en-US" sz="1300" kern="1200"/>
        </a:p>
      </dsp:txBody>
      <dsp:txXfrm>
        <a:off x="3762364" y="1386886"/>
        <a:ext cx="1526054" cy="915632"/>
      </dsp:txXfrm>
    </dsp:sp>
    <dsp:sp modelId="{3D73C600-4289-4C46-85DF-B850627462B3}">
      <dsp:nvSpPr>
        <dsp:cNvPr id="0" name=""/>
        <dsp:cNvSpPr/>
      </dsp:nvSpPr>
      <dsp:spPr>
        <a:xfrm>
          <a:off x="7163664" y="1798982"/>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1842947"/>
        <a:ext cx="17549" cy="3509"/>
      </dsp:txXfrm>
    </dsp:sp>
    <dsp:sp modelId="{942151B9-6653-4E92-AC55-D772E7184ADD}">
      <dsp:nvSpPr>
        <dsp:cNvPr id="0" name=""/>
        <dsp:cNvSpPr/>
      </dsp:nvSpPr>
      <dsp:spPr>
        <a:xfrm>
          <a:off x="5639410" y="1386886"/>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Store files only in OneDrive and SharePoint</a:t>
          </a:r>
          <a:endParaRPr lang="en-US" sz="1300" kern="1200"/>
        </a:p>
      </dsp:txBody>
      <dsp:txXfrm>
        <a:off x="5639410" y="1386886"/>
        <a:ext cx="1526054" cy="915632"/>
      </dsp:txXfrm>
    </dsp:sp>
    <dsp:sp modelId="{1BF866A5-ADBD-468A-A39A-B5CC3BFB1952}">
      <dsp:nvSpPr>
        <dsp:cNvPr id="0" name=""/>
        <dsp:cNvSpPr/>
      </dsp:nvSpPr>
      <dsp:spPr>
        <a:xfrm>
          <a:off x="9040711" y="1798982"/>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1842947"/>
        <a:ext cx="17549" cy="3509"/>
      </dsp:txXfrm>
    </dsp:sp>
    <dsp:sp modelId="{281BA23B-56DC-4AFD-8938-BC47E0E56A82}">
      <dsp:nvSpPr>
        <dsp:cNvPr id="0" name=""/>
        <dsp:cNvSpPr/>
      </dsp:nvSpPr>
      <dsp:spPr>
        <a:xfrm>
          <a:off x="7516457" y="1386886"/>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password-protected files</a:t>
          </a:r>
          <a:endParaRPr lang="en-US" sz="1300" kern="1200"/>
        </a:p>
      </dsp:txBody>
      <dsp:txXfrm>
        <a:off x="7516457" y="1386886"/>
        <a:ext cx="1526054" cy="915632"/>
      </dsp:txXfrm>
    </dsp:sp>
    <dsp:sp modelId="{7C2294A5-B718-4992-90E9-151389143BBF}">
      <dsp:nvSpPr>
        <dsp:cNvPr id="0" name=""/>
        <dsp:cNvSpPr/>
      </dsp:nvSpPr>
      <dsp:spPr>
        <a:xfrm>
          <a:off x="771297" y="2300718"/>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2459160"/>
        <a:ext cx="469589" cy="3509"/>
      </dsp:txXfrm>
    </dsp:sp>
    <dsp:sp modelId="{0D78FECA-0694-4F33-A268-D00592140181}">
      <dsp:nvSpPr>
        <dsp:cNvPr id="0" name=""/>
        <dsp:cNvSpPr/>
      </dsp:nvSpPr>
      <dsp:spPr>
        <a:xfrm>
          <a:off x="9393504"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Back up data regularly</a:t>
          </a:r>
          <a:endParaRPr lang="en-US" sz="1300" kern="1200"/>
        </a:p>
      </dsp:txBody>
      <dsp:txXfrm>
        <a:off x="9393504" y="1386886"/>
        <a:ext cx="1526054" cy="915632"/>
      </dsp:txXfrm>
    </dsp:sp>
    <dsp:sp modelId="{62E2097E-12C0-444C-866A-A5A5D19D66D3}">
      <dsp:nvSpPr>
        <dsp:cNvPr id="0" name=""/>
        <dsp:cNvSpPr/>
      </dsp:nvSpPr>
      <dsp:spPr>
        <a:xfrm>
          <a:off x="1532524" y="306560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3109572"/>
        <a:ext cx="17549" cy="3509"/>
      </dsp:txXfrm>
    </dsp:sp>
    <dsp:sp modelId="{0BB7843F-466A-47C0-A131-A006DD16AE44}">
      <dsp:nvSpPr>
        <dsp:cNvPr id="0" name=""/>
        <dsp:cNvSpPr/>
      </dsp:nvSpPr>
      <dsp:spPr>
        <a:xfrm>
          <a:off x="8270" y="265351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Confidentiality and Compliance</a:t>
          </a:r>
          <a:endParaRPr lang="en-US" sz="1300" kern="1200"/>
        </a:p>
      </dsp:txBody>
      <dsp:txXfrm>
        <a:off x="8270" y="2653511"/>
        <a:ext cx="1526054" cy="915632"/>
      </dsp:txXfrm>
    </dsp:sp>
    <dsp:sp modelId="{9DBF9688-2F1E-409D-9A67-5C419336F6C6}">
      <dsp:nvSpPr>
        <dsp:cNvPr id="0" name=""/>
        <dsp:cNvSpPr/>
      </dsp:nvSpPr>
      <dsp:spPr>
        <a:xfrm>
          <a:off x="3409571" y="306560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3109572"/>
        <a:ext cx="17549" cy="3509"/>
      </dsp:txXfrm>
    </dsp:sp>
    <dsp:sp modelId="{8B798BEE-08BC-4E21-AE2E-50A6D82C9817}">
      <dsp:nvSpPr>
        <dsp:cNvPr id="0" name=""/>
        <dsp:cNvSpPr/>
      </dsp:nvSpPr>
      <dsp:spPr>
        <a:xfrm>
          <a:off x="1885317" y="265351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Only allow staff to access the data they need</a:t>
          </a:r>
          <a:endParaRPr lang="en-US" sz="1300" kern="1200"/>
        </a:p>
      </dsp:txBody>
      <dsp:txXfrm>
        <a:off x="1885317" y="2653511"/>
        <a:ext cx="1526054" cy="915632"/>
      </dsp:txXfrm>
    </dsp:sp>
    <dsp:sp modelId="{472D6B0F-125F-4AD0-928B-F6CEC99361EE}">
      <dsp:nvSpPr>
        <dsp:cNvPr id="0" name=""/>
        <dsp:cNvSpPr/>
      </dsp:nvSpPr>
      <dsp:spPr>
        <a:xfrm>
          <a:off x="5286618" y="306560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3109572"/>
        <a:ext cx="17549" cy="3509"/>
      </dsp:txXfrm>
    </dsp:sp>
    <dsp:sp modelId="{93420ABA-D26E-4BBA-8F46-D5F8EB05B4C0}">
      <dsp:nvSpPr>
        <dsp:cNvPr id="0" name=""/>
        <dsp:cNvSpPr/>
      </dsp:nvSpPr>
      <dsp:spPr>
        <a:xfrm>
          <a:off x="3762364" y="265351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Lock screens when away from devices</a:t>
          </a:r>
          <a:endParaRPr lang="en-US" sz="1300" kern="1200"/>
        </a:p>
      </dsp:txBody>
      <dsp:txXfrm>
        <a:off x="3762364" y="2653511"/>
        <a:ext cx="1526054" cy="915632"/>
      </dsp:txXfrm>
    </dsp:sp>
    <dsp:sp modelId="{1858216E-0E60-44F0-9B41-AE32F2EAF1FF}">
      <dsp:nvSpPr>
        <dsp:cNvPr id="0" name=""/>
        <dsp:cNvSpPr/>
      </dsp:nvSpPr>
      <dsp:spPr>
        <a:xfrm>
          <a:off x="5639410" y="265351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Follow UK GDPR rules</a:t>
          </a:r>
          <a:endParaRPr lang="en-US" sz="1300" kern="1200"/>
        </a:p>
      </dsp:txBody>
      <dsp:txXfrm>
        <a:off x="5639410" y="2653511"/>
        <a:ext cx="1526054" cy="9156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Advantages of Microsoft word;</a:t>
          </a:r>
          <a:endParaRPr lang="en-US" sz="1400" kern="120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Familiar and easy, to use most staff already know the basics of word.</a:t>
          </a:r>
          <a:endParaRPr lang="en-US" sz="14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Flexible document creation, is great for care plans , risk assessments and incident and accidents forms. </a:t>
          </a:r>
          <a:endParaRPr lang="en-US" sz="14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Challenges of Microsoft word;</a:t>
          </a:r>
          <a:endParaRPr lang="en-US" sz="14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Data protection and confidentiality risks care records contain sensitive personal data and if they get into the wrong hands could cause a lot of problems.</a:t>
          </a:r>
          <a:endParaRPr lang="en-US" sz="1400" kern="120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Not designed for live care records, word is not dedicated care management systems, so it lacks real time updates and user access controls per role.     </a:t>
          </a:r>
          <a:endParaRPr lang="en-US" sz="1400" kern="1200"/>
        </a:p>
      </dsp:txBody>
      <dsp:txXfrm>
        <a:off x="7347230" y="2141389"/>
        <a:ext cx="2579885" cy="15479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sz="1200" kern="120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Although training and clear data governance are essential, Microsoft Word provides a practical and accessible solution that supports Greenfield’s transition to digital working and enhances the quality of care delivery.</a:t>
          </a:r>
          <a:endParaRPr lang="en-US" sz="1200" kern="1200"/>
        </a:p>
      </dsp:txBody>
      <dsp:txXfrm>
        <a:off x="7411643" y="1410409"/>
        <a:ext cx="3233964" cy="13719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09/02/2026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anchor="b">
            <a:normAutofit/>
          </a:bodyPr>
          <a:lstStyle/>
          <a:p>
            <a:pPr algn="l"/>
            <a:r>
              <a:rPr lang="en-GB" sz="800">
                <a:solidFill>
                  <a:srgbClr val="FFFFFF"/>
                </a:solidFill>
              </a:rPr>
              <a:t>Module Code LCSH4007​</a:t>
            </a:r>
          </a:p>
          <a:p>
            <a:pPr algn="l" fontAlgn="base"/>
            <a:r>
              <a:rPr lang="en-GB" sz="800" b="1">
                <a:solidFill>
                  <a:srgbClr val="FFFFFF"/>
                </a:solidFill>
              </a:rPr>
              <a:t>Faiza Tahir 2333852</a:t>
            </a:r>
            <a:r>
              <a:rPr lang="en-US" sz="800">
                <a:solidFill>
                  <a:srgbClr val="FFFFFF"/>
                </a:solidFill>
              </a:rPr>
              <a:t>​</a:t>
            </a:r>
          </a:p>
          <a:p>
            <a:pPr algn="l" fontAlgn="base"/>
            <a:r>
              <a:rPr lang="en-GB" sz="800" b="1">
                <a:solidFill>
                  <a:srgbClr val="FFFFFF"/>
                </a:solidFill>
              </a:rPr>
              <a:t>Madiha Ghaffar 2522577</a:t>
            </a:r>
            <a:r>
              <a:rPr lang="en-US" sz="800">
                <a:solidFill>
                  <a:srgbClr val="FFFFFF"/>
                </a:solidFill>
              </a:rPr>
              <a:t>​</a:t>
            </a:r>
          </a:p>
          <a:p>
            <a:pPr algn="l" fontAlgn="base"/>
            <a:r>
              <a:rPr lang="en-GB" sz="800" b="1">
                <a:solidFill>
                  <a:srgbClr val="FFFFFF"/>
                </a:solidFill>
              </a:rPr>
              <a:t>Shabana Khan 2209438</a:t>
            </a:r>
            <a:r>
              <a:rPr lang="en-US" sz="800">
                <a:solidFill>
                  <a:srgbClr val="FFFFFF"/>
                </a:solidFill>
              </a:rPr>
              <a:t>​</a:t>
            </a:r>
          </a:p>
          <a:p>
            <a:pPr algn="l" fontAlgn="base"/>
            <a:r>
              <a:rPr lang="en-GB" sz="800" b="1">
                <a:solidFill>
                  <a:srgbClr val="FFFFFF"/>
                </a:solidFill>
              </a:rPr>
              <a:t>Maalikah Amjad 2522378</a:t>
            </a:r>
            <a:r>
              <a:rPr lang="en-GB" sz="80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Improving collabration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97">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04672" y="198783"/>
            <a:ext cx="4766330" cy="1454051"/>
          </a:xfrm>
        </p:spPr>
        <p:txBody>
          <a:bodyPr>
            <a:normAutofit/>
          </a:bodyPr>
          <a:lstStyle/>
          <a:p>
            <a:r>
              <a:rPr lang="en-GB" sz="3300" dirty="0">
                <a:solidFill>
                  <a:schemeClr val="tx2"/>
                </a:solidFill>
                <a:ea typeface="+mj-lt"/>
                <a:cs typeface="+mj-lt"/>
              </a:rPr>
              <a:t>Digital Safety at Greenfield Home Care Agency</a:t>
            </a:r>
            <a:endParaRPr lang="en-US" sz="3300" dirty="0">
              <a:solidFill>
                <a:schemeClr val="tx2"/>
              </a:solidFill>
              <a:ea typeface="+mj-lt"/>
              <a:cs typeface="+mj-lt"/>
            </a:endParaRPr>
          </a:p>
        </p:txBody>
      </p:sp>
      <p:grpSp>
        <p:nvGrpSpPr>
          <p:cNvPr id="3099" name="Group 309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10 Ways for Women to Stay Safe Online">
            <a:extLst>
              <a:ext uri="{FF2B5EF4-FFF2-40B4-BE49-F238E27FC236}">
                <a16:creationId xmlns:a16="http://schemas.microsoft.com/office/drawing/2014/main" id="{FB521944-D9BD-9F7F-ED2F-D6EF28C3FA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599971"/>
            <a:ext cx="4142232" cy="258160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D28F8C5-6844-1A7A-85E7-04660DD40219}"/>
              </a:ext>
            </a:extLst>
          </p:cNvPr>
          <p:cNvGraphicFramePr>
            <a:graphicFrameLocks noGrp="1"/>
          </p:cNvGraphicFramePr>
          <p:nvPr>
            <p:ph idx="1"/>
            <p:extLst>
              <p:ext uri="{D42A27DB-BD31-4B8C-83A1-F6EECF244321}">
                <p14:modId xmlns:p14="http://schemas.microsoft.com/office/powerpoint/2010/main" val="3952545780"/>
              </p:ext>
            </p:extLst>
          </p:nvPr>
        </p:nvGraphicFramePr>
        <p:xfrm>
          <a:off x="804672" y="1652834"/>
          <a:ext cx="5794911" cy="5006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1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Greenfield Digital Safety Action Plan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F74A7D2-A2AA-E148-8E44-86CC8BA9D0AE}"/>
              </a:ext>
            </a:extLst>
          </p:cNvPr>
          <p:cNvGraphicFramePr>
            <a:graphicFrameLocks noGrp="1"/>
          </p:cNvGraphicFramePr>
          <p:nvPr>
            <p:ph idx="1"/>
            <p:extLst>
              <p:ext uri="{D42A27DB-BD31-4B8C-83A1-F6EECF244321}">
                <p14:modId xmlns:p14="http://schemas.microsoft.com/office/powerpoint/2010/main" val="83606295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84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dirty="0"/>
              <a:t>Secure Access</a:t>
            </a:r>
          </a:p>
          <a:p>
            <a:r>
              <a:rPr lang="en-GB" sz="1800" dirty="0"/>
              <a:t>Use multi-factor authentication (MFA) for all staff logins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365  communication</a:t>
            </a:r>
            <a:endParaRPr lang="en-US" sz="400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word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3E2FDF9A-0E23-4E65-97AD-72CD0686DF88}">
  <ds:schemaRefs>
    <ds:schemaRef ds:uri="http://schemas.microsoft.com/sharepoint/v3/contenttype/forms"/>
  </ds:schemaRefs>
</ds:datastoreItem>
</file>

<file path=customXml/itemProps2.xml><?xml version="1.0" encoding="utf-8"?>
<ds:datastoreItem xmlns:ds="http://schemas.openxmlformats.org/officeDocument/2006/customXml" ds:itemID="{0E64B7A2-1BDA-4CE4-89F3-72627A451E7C}">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382C663-3F22-4547-A44D-F7A4235E6123}">
  <ds:schemaRefs>
    <ds:schemaRef ds:uri="http://www.w3.org/XML/1998/namespace"/>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901b7179-a49d-4669-ab88-101a0e80079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15</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Palatino Linotype</vt:lpstr>
      <vt:lpstr>Office Theme</vt:lpstr>
      <vt:lpstr>Certificate of Higher Education Skills for the Workplace (Health &amp; Social Care)  </vt:lpstr>
      <vt:lpstr>How staff currently complete tasks</vt:lpstr>
      <vt:lpstr>How Microsoft word improves </vt:lpstr>
      <vt:lpstr>Improving collabration</vt:lpstr>
      <vt:lpstr>Benefits of microsoft</vt:lpstr>
      <vt:lpstr>Limitations of Microsoft</vt:lpstr>
      <vt:lpstr>Digital Safety at Greenfield Home Care Agency</vt:lpstr>
      <vt:lpstr>Greenfield Digital Safety Action Plan</vt:lpstr>
      <vt:lpstr>Digital Safety at Greenfield Home Care Agency</vt:lpstr>
      <vt:lpstr>Greenfield Digital Safety Action Plan</vt:lpstr>
      <vt:lpstr>Benefits for Greenfield</vt:lpstr>
      <vt:lpstr>Microsoft 365  communication</vt:lpstr>
      <vt:lpstr>Microsoft word challenges and advantages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dc:title>
  <dc:creator>Faiza Tahir (2333852)</dc:creator>
  <cp:lastModifiedBy>Faiza Tahir (2333852)</cp:lastModifiedBy>
  <cp:revision>52</cp:revision>
  <dcterms:created xsi:type="dcterms:W3CDTF">2026-01-30T16:36:03Z</dcterms:created>
  <dcterms:modified xsi:type="dcterms:W3CDTF">2026-02-09T20:27:13Z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