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62" r:id="rId3"/>
    <p:sldId id="260" r:id="rId4"/>
    <p:sldId id="257" r:id="rId5"/>
    <p:sldId id="261" r:id="rId6"/>
    <p:sldId id="269" r:id="rId7"/>
    <p:sldId id="263" r:id="rId8"/>
    <p:sldId id="258" r:id="rId9"/>
    <p:sldId id="26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882" autoAdjust="0"/>
    <p:restoredTop sz="94660"/>
  </p:normalViewPr>
  <p:slideViewPr>
    <p:cSldViewPr snapToGrid="0">
      <p:cViewPr>
        <p:scale>
          <a:sx n="80" d="100"/>
          <a:sy n="80" d="100"/>
        </p:scale>
        <p:origin x="1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327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7861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6284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128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407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1490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785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082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884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67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646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2/22/2021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509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hanks-wakefield.co.uk/casino-waste/shanks-recycling-goes-global/" TargetMode="External"/><Relationship Id="rId3" Type="http://schemas.openxmlformats.org/officeDocument/2006/relationships/hyperlink" Target="https://www.greenbusinesscentre.org.uk/green-dragon-environmental-standard" TargetMode="External"/><Relationship Id="rId7" Type="http://schemas.openxmlformats.org/officeDocument/2006/relationships/hyperlink" Target="https://naturalresources.wales/?lang=en" TargetMode="External"/><Relationship Id="rId12" Type="http://schemas.openxmlformats.org/officeDocument/2006/relationships/hyperlink" Target="https://www.pinterest.co.uk/pin/165577723777727297" TargetMode="External"/><Relationship Id="rId2" Type="http://schemas.openxmlformats.org/officeDocument/2006/relationships/hyperlink" Target="https://environment.wp.st-andrews.ac.uk/fairtrade-succes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thicalmarketingnews.com/12-universities-" TargetMode="External"/><Relationship Id="rId11" Type="http://schemas.openxmlformats.org/officeDocument/2006/relationships/hyperlink" Target="https://hwb.gov.wales/api/storage/eaf467e6-30fe-45c9-93ef-cb30f31f1c90/common-understanding-for-school.pdf" TargetMode="External"/><Relationship Id="rId5" Type="http://schemas.openxmlformats.org/officeDocument/2006/relationships/hyperlink" Target="https://free.clipartof.com/details/2159-Free-Clipart-Of-A-Globe-Encircled-With-Hands" TargetMode="External"/><Relationship Id="rId10" Type="http://schemas.openxmlformats.org/officeDocument/2006/relationships/hyperlink" Target="https://greenbuildconsult.co.uk/the-benefits-of-breeam/" TargetMode="External"/><Relationship Id="rId4" Type="http://schemas.openxmlformats.org/officeDocument/2006/relationships/hyperlink" Target="https://www.greengownawards.org/uk-and-ireland-green-gown-awards-now-open" TargetMode="External"/><Relationship Id="rId9" Type="http://schemas.openxmlformats.org/officeDocument/2006/relationships/hyperlink" Target="https://gov.wales/sites/default/files/publications/2019-03/cymraeg-2050-a-million-welsh-speakers-annual-report-2017-18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820CFF-1CB9-431F-BB18-33958905CA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3136" b="1"/>
          <a:stretch/>
        </p:blipFill>
        <p:spPr>
          <a:xfrm>
            <a:off x="20" y="10"/>
            <a:ext cx="1218893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61426E-8EDD-455C-911A-348A0597D4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1124712"/>
            <a:ext cx="9144000" cy="3063240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sz="6000" dirty="0"/>
              <a:t>Education for Sustainable Development and Global Citizenship</a:t>
            </a:r>
            <a:r>
              <a:rPr lang="en-GB" sz="1800" dirty="0"/>
              <a:t>SJIE6006</a:t>
            </a:r>
            <a:endParaRPr lang="en-GB" sz="6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8A8654-E505-48EA-B9BA-FF8CD13D35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227520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By Kimberley Tamilia 1707575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571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4E87FCFB-2CCE-460D-B3DD-557C8BD1B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2193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46F6A7-0B48-49A7-8E23-3C1F0993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594482 h 5722227"/>
              <a:gd name="connsiteX1" fmla="*/ 594482 w 11040872"/>
              <a:gd name="connsiteY1" fmla="*/ 0 h 5722227"/>
              <a:gd name="connsiteX2" fmla="*/ 1448314 w 11040872"/>
              <a:gd name="connsiteY2" fmla="*/ 0 h 5722227"/>
              <a:gd name="connsiteX3" fmla="*/ 1908070 w 11040872"/>
              <a:gd name="connsiteY3" fmla="*/ 0 h 5722227"/>
              <a:gd name="connsiteX4" fmla="*/ 2564864 w 11040872"/>
              <a:gd name="connsiteY4" fmla="*/ 0 h 5722227"/>
              <a:gd name="connsiteX5" fmla="*/ 3320177 w 11040872"/>
              <a:gd name="connsiteY5" fmla="*/ 0 h 5722227"/>
              <a:gd name="connsiteX6" fmla="*/ 4174009 w 11040872"/>
              <a:gd name="connsiteY6" fmla="*/ 0 h 5722227"/>
              <a:gd name="connsiteX7" fmla="*/ 4929322 w 11040872"/>
              <a:gd name="connsiteY7" fmla="*/ 0 h 5722227"/>
              <a:gd name="connsiteX8" fmla="*/ 5783154 w 11040872"/>
              <a:gd name="connsiteY8" fmla="*/ 0 h 5722227"/>
              <a:gd name="connsiteX9" fmla="*/ 6538466 w 11040872"/>
              <a:gd name="connsiteY9" fmla="*/ 0 h 5722227"/>
              <a:gd name="connsiteX10" fmla="*/ 6998222 w 11040872"/>
              <a:gd name="connsiteY10" fmla="*/ 0 h 5722227"/>
              <a:gd name="connsiteX11" fmla="*/ 7753535 w 11040872"/>
              <a:gd name="connsiteY11" fmla="*/ 0 h 5722227"/>
              <a:gd name="connsiteX12" fmla="*/ 8311810 w 11040872"/>
              <a:gd name="connsiteY12" fmla="*/ 0 h 5722227"/>
              <a:gd name="connsiteX13" fmla="*/ 8771566 w 11040872"/>
              <a:gd name="connsiteY13" fmla="*/ 0 h 5722227"/>
              <a:gd name="connsiteX14" fmla="*/ 9132802 w 11040872"/>
              <a:gd name="connsiteY14" fmla="*/ 0 h 5722227"/>
              <a:gd name="connsiteX15" fmla="*/ 9592558 w 11040872"/>
              <a:gd name="connsiteY15" fmla="*/ 0 h 5722227"/>
              <a:gd name="connsiteX16" fmla="*/ 10446390 w 11040872"/>
              <a:gd name="connsiteY16" fmla="*/ 0 h 5722227"/>
              <a:gd name="connsiteX17" fmla="*/ 11040872 w 11040872"/>
              <a:gd name="connsiteY17" fmla="*/ 594482 h 5722227"/>
              <a:gd name="connsiteX18" fmla="*/ 11040872 w 11040872"/>
              <a:gd name="connsiteY18" fmla="*/ 1332756 h 5722227"/>
              <a:gd name="connsiteX19" fmla="*/ 11040872 w 11040872"/>
              <a:gd name="connsiteY19" fmla="*/ 2071031 h 5722227"/>
              <a:gd name="connsiteX20" fmla="*/ 11040872 w 11040872"/>
              <a:gd name="connsiteY20" fmla="*/ 2627974 h 5722227"/>
              <a:gd name="connsiteX21" fmla="*/ 11040872 w 11040872"/>
              <a:gd name="connsiteY21" fmla="*/ 3366249 h 5722227"/>
              <a:gd name="connsiteX22" fmla="*/ 11040872 w 11040872"/>
              <a:gd name="connsiteY22" fmla="*/ 3923192 h 5722227"/>
              <a:gd name="connsiteX23" fmla="*/ 11040872 w 11040872"/>
              <a:gd name="connsiteY23" fmla="*/ 5127745 h 5722227"/>
              <a:gd name="connsiteX24" fmla="*/ 10446390 w 11040872"/>
              <a:gd name="connsiteY24" fmla="*/ 5722227 h 5722227"/>
              <a:gd name="connsiteX25" fmla="*/ 9986634 w 11040872"/>
              <a:gd name="connsiteY25" fmla="*/ 5722227 h 5722227"/>
              <a:gd name="connsiteX26" fmla="*/ 9132802 w 11040872"/>
              <a:gd name="connsiteY26" fmla="*/ 5722227 h 5722227"/>
              <a:gd name="connsiteX27" fmla="*/ 8771566 w 11040872"/>
              <a:gd name="connsiteY27" fmla="*/ 5722227 h 5722227"/>
              <a:gd name="connsiteX28" fmla="*/ 8114772 w 11040872"/>
              <a:gd name="connsiteY28" fmla="*/ 5722227 h 5722227"/>
              <a:gd name="connsiteX29" fmla="*/ 7556497 w 11040872"/>
              <a:gd name="connsiteY29" fmla="*/ 5722227 h 5722227"/>
              <a:gd name="connsiteX30" fmla="*/ 6998222 w 11040872"/>
              <a:gd name="connsiteY30" fmla="*/ 5722227 h 5722227"/>
              <a:gd name="connsiteX31" fmla="*/ 6439947 w 11040872"/>
              <a:gd name="connsiteY31" fmla="*/ 5722227 h 5722227"/>
              <a:gd name="connsiteX32" fmla="*/ 6078711 w 11040872"/>
              <a:gd name="connsiteY32" fmla="*/ 5722227 h 5722227"/>
              <a:gd name="connsiteX33" fmla="*/ 5224879 w 11040872"/>
              <a:gd name="connsiteY33" fmla="*/ 5722227 h 5722227"/>
              <a:gd name="connsiteX34" fmla="*/ 4371047 w 11040872"/>
              <a:gd name="connsiteY34" fmla="*/ 5722227 h 5722227"/>
              <a:gd name="connsiteX35" fmla="*/ 4009810 w 11040872"/>
              <a:gd name="connsiteY35" fmla="*/ 5722227 h 5722227"/>
              <a:gd name="connsiteX36" fmla="*/ 3550054 w 11040872"/>
              <a:gd name="connsiteY36" fmla="*/ 5722227 h 5722227"/>
              <a:gd name="connsiteX37" fmla="*/ 2893261 w 11040872"/>
              <a:gd name="connsiteY37" fmla="*/ 5722227 h 5722227"/>
              <a:gd name="connsiteX38" fmla="*/ 2137948 w 11040872"/>
              <a:gd name="connsiteY38" fmla="*/ 5722227 h 5722227"/>
              <a:gd name="connsiteX39" fmla="*/ 1579673 w 11040872"/>
              <a:gd name="connsiteY39" fmla="*/ 5722227 h 5722227"/>
              <a:gd name="connsiteX40" fmla="*/ 594482 w 11040872"/>
              <a:gd name="connsiteY40" fmla="*/ 5722227 h 5722227"/>
              <a:gd name="connsiteX41" fmla="*/ 0 w 11040872"/>
              <a:gd name="connsiteY41" fmla="*/ 5127745 h 5722227"/>
              <a:gd name="connsiteX42" fmla="*/ 0 w 11040872"/>
              <a:gd name="connsiteY42" fmla="*/ 4389471 h 5722227"/>
              <a:gd name="connsiteX43" fmla="*/ 0 w 11040872"/>
              <a:gd name="connsiteY43" fmla="*/ 3787194 h 5722227"/>
              <a:gd name="connsiteX44" fmla="*/ 0 w 11040872"/>
              <a:gd name="connsiteY44" fmla="*/ 3139585 h 5722227"/>
              <a:gd name="connsiteX45" fmla="*/ 0 w 11040872"/>
              <a:gd name="connsiteY45" fmla="*/ 2582642 h 5722227"/>
              <a:gd name="connsiteX46" fmla="*/ 0 w 11040872"/>
              <a:gd name="connsiteY46" fmla="*/ 1844367 h 5722227"/>
              <a:gd name="connsiteX47" fmla="*/ 0 w 11040872"/>
              <a:gd name="connsiteY47" fmla="*/ 1332756 h 5722227"/>
              <a:gd name="connsiteX48" fmla="*/ 0 w 11040872"/>
              <a:gd name="connsiteY48" fmla="*/ 594482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594482"/>
                </a:moveTo>
                <a:cubicBezTo>
                  <a:pt x="15746" y="210853"/>
                  <a:pt x="238566" y="-49047"/>
                  <a:pt x="594482" y="0"/>
                </a:cubicBezTo>
                <a:cubicBezTo>
                  <a:pt x="794518" y="-29056"/>
                  <a:pt x="1056835" y="31998"/>
                  <a:pt x="1448314" y="0"/>
                </a:cubicBezTo>
                <a:cubicBezTo>
                  <a:pt x="1839793" y="-31998"/>
                  <a:pt x="1717857" y="10568"/>
                  <a:pt x="1908070" y="0"/>
                </a:cubicBezTo>
                <a:cubicBezTo>
                  <a:pt x="2098283" y="-10568"/>
                  <a:pt x="2377757" y="-10377"/>
                  <a:pt x="2564864" y="0"/>
                </a:cubicBezTo>
                <a:cubicBezTo>
                  <a:pt x="2751971" y="10377"/>
                  <a:pt x="3048766" y="25570"/>
                  <a:pt x="3320177" y="0"/>
                </a:cubicBezTo>
                <a:cubicBezTo>
                  <a:pt x="3591588" y="-25570"/>
                  <a:pt x="3890997" y="-35762"/>
                  <a:pt x="4174009" y="0"/>
                </a:cubicBezTo>
                <a:cubicBezTo>
                  <a:pt x="4457021" y="35762"/>
                  <a:pt x="4687341" y="20239"/>
                  <a:pt x="4929322" y="0"/>
                </a:cubicBezTo>
                <a:cubicBezTo>
                  <a:pt x="5171303" y="-20239"/>
                  <a:pt x="5520807" y="-10743"/>
                  <a:pt x="5783154" y="0"/>
                </a:cubicBezTo>
                <a:cubicBezTo>
                  <a:pt x="6045501" y="10743"/>
                  <a:pt x="6171473" y="-14245"/>
                  <a:pt x="6538466" y="0"/>
                </a:cubicBezTo>
                <a:cubicBezTo>
                  <a:pt x="6905459" y="14245"/>
                  <a:pt x="6859386" y="-15798"/>
                  <a:pt x="6998222" y="0"/>
                </a:cubicBezTo>
                <a:cubicBezTo>
                  <a:pt x="7137058" y="15798"/>
                  <a:pt x="7493034" y="17684"/>
                  <a:pt x="7753535" y="0"/>
                </a:cubicBezTo>
                <a:cubicBezTo>
                  <a:pt x="8014036" y="-17684"/>
                  <a:pt x="8093734" y="-5742"/>
                  <a:pt x="8311810" y="0"/>
                </a:cubicBezTo>
                <a:cubicBezTo>
                  <a:pt x="8529886" y="5742"/>
                  <a:pt x="8549001" y="8497"/>
                  <a:pt x="8771566" y="0"/>
                </a:cubicBezTo>
                <a:cubicBezTo>
                  <a:pt x="8994131" y="-8497"/>
                  <a:pt x="8987828" y="-849"/>
                  <a:pt x="9132802" y="0"/>
                </a:cubicBezTo>
                <a:cubicBezTo>
                  <a:pt x="9277776" y="849"/>
                  <a:pt x="9415114" y="-11551"/>
                  <a:pt x="9592558" y="0"/>
                </a:cubicBezTo>
                <a:cubicBezTo>
                  <a:pt x="9770002" y="11551"/>
                  <a:pt x="10181650" y="-41772"/>
                  <a:pt x="10446390" y="0"/>
                </a:cubicBezTo>
                <a:cubicBezTo>
                  <a:pt x="10835046" y="-41554"/>
                  <a:pt x="11056788" y="252696"/>
                  <a:pt x="11040872" y="594482"/>
                </a:cubicBezTo>
                <a:cubicBezTo>
                  <a:pt x="11043504" y="949757"/>
                  <a:pt x="11021866" y="1151453"/>
                  <a:pt x="11040872" y="1332756"/>
                </a:cubicBezTo>
                <a:cubicBezTo>
                  <a:pt x="11059878" y="1514059"/>
                  <a:pt x="11068100" y="1802860"/>
                  <a:pt x="11040872" y="2071031"/>
                </a:cubicBezTo>
                <a:cubicBezTo>
                  <a:pt x="11013644" y="2339203"/>
                  <a:pt x="11032418" y="2442705"/>
                  <a:pt x="11040872" y="2627974"/>
                </a:cubicBezTo>
                <a:cubicBezTo>
                  <a:pt x="11049326" y="2813243"/>
                  <a:pt x="11063609" y="3012513"/>
                  <a:pt x="11040872" y="3366249"/>
                </a:cubicBezTo>
                <a:cubicBezTo>
                  <a:pt x="11018135" y="3719985"/>
                  <a:pt x="11016901" y="3727349"/>
                  <a:pt x="11040872" y="3923192"/>
                </a:cubicBezTo>
                <a:cubicBezTo>
                  <a:pt x="11064843" y="4119035"/>
                  <a:pt x="11006950" y="4790605"/>
                  <a:pt x="11040872" y="5127745"/>
                </a:cubicBezTo>
                <a:cubicBezTo>
                  <a:pt x="11056495" y="5431543"/>
                  <a:pt x="10805033" y="5712114"/>
                  <a:pt x="10446390" y="5722227"/>
                </a:cubicBezTo>
                <a:cubicBezTo>
                  <a:pt x="10354097" y="5715080"/>
                  <a:pt x="10214750" y="5743729"/>
                  <a:pt x="9986634" y="5722227"/>
                </a:cubicBezTo>
                <a:cubicBezTo>
                  <a:pt x="9758518" y="5700725"/>
                  <a:pt x="9314174" y="5689111"/>
                  <a:pt x="9132802" y="5722227"/>
                </a:cubicBezTo>
                <a:cubicBezTo>
                  <a:pt x="8951430" y="5755343"/>
                  <a:pt x="8857182" y="5714580"/>
                  <a:pt x="8771566" y="5722227"/>
                </a:cubicBezTo>
                <a:cubicBezTo>
                  <a:pt x="8685950" y="5729874"/>
                  <a:pt x="8346042" y="5748953"/>
                  <a:pt x="8114772" y="5722227"/>
                </a:cubicBezTo>
                <a:cubicBezTo>
                  <a:pt x="7883502" y="5695501"/>
                  <a:pt x="7746868" y="5746487"/>
                  <a:pt x="7556497" y="5722227"/>
                </a:cubicBezTo>
                <a:cubicBezTo>
                  <a:pt x="7366127" y="5697967"/>
                  <a:pt x="7202924" y="5748709"/>
                  <a:pt x="6998222" y="5722227"/>
                </a:cubicBezTo>
                <a:cubicBezTo>
                  <a:pt x="6793521" y="5695745"/>
                  <a:pt x="6669169" y="5749243"/>
                  <a:pt x="6439947" y="5722227"/>
                </a:cubicBezTo>
                <a:cubicBezTo>
                  <a:pt x="6210725" y="5695211"/>
                  <a:pt x="6188382" y="5721246"/>
                  <a:pt x="6078711" y="5722227"/>
                </a:cubicBezTo>
                <a:cubicBezTo>
                  <a:pt x="5969040" y="5723208"/>
                  <a:pt x="5527862" y="5683728"/>
                  <a:pt x="5224879" y="5722227"/>
                </a:cubicBezTo>
                <a:cubicBezTo>
                  <a:pt x="4921896" y="5760726"/>
                  <a:pt x="4729422" y="5692801"/>
                  <a:pt x="4371047" y="5722227"/>
                </a:cubicBezTo>
                <a:cubicBezTo>
                  <a:pt x="4012672" y="5751653"/>
                  <a:pt x="4105017" y="5723347"/>
                  <a:pt x="4009810" y="5722227"/>
                </a:cubicBezTo>
                <a:cubicBezTo>
                  <a:pt x="3914603" y="5721107"/>
                  <a:pt x="3645009" y="5723324"/>
                  <a:pt x="3550054" y="5722227"/>
                </a:cubicBezTo>
                <a:cubicBezTo>
                  <a:pt x="3455099" y="5721130"/>
                  <a:pt x="3124597" y="5727159"/>
                  <a:pt x="2893261" y="5722227"/>
                </a:cubicBezTo>
                <a:cubicBezTo>
                  <a:pt x="2661925" y="5717295"/>
                  <a:pt x="2343077" y="5701539"/>
                  <a:pt x="2137948" y="5722227"/>
                </a:cubicBezTo>
                <a:cubicBezTo>
                  <a:pt x="1932819" y="5742915"/>
                  <a:pt x="1693233" y="5733214"/>
                  <a:pt x="1579673" y="5722227"/>
                </a:cubicBezTo>
                <a:cubicBezTo>
                  <a:pt x="1466114" y="5711240"/>
                  <a:pt x="1044435" y="5724184"/>
                  <a:pt x="594482" y="5722227"/>
                </a:cubicBezTo>
                <a:cubicBezTo>
                  <a:pt x="328734" y="5686479"/>
                  <a:pt x="-66657" y="5424823"/>
                  <a:pt x="0" y="5127745"/>
                </a:cubicBezTo>
                <a:cubicBezTo>
                  <a:pt x="-35087" y="4972394"/>
                  <a:pt x="-19370" y="4652638"/>
                  <a:pt x="0" y="4389471"/>
                </a:cubicBezTo>
                <a:cubicBezTo>
                  <a:pt x="19370" y="4126304"/>
                  <a:pt x="-21113" y="3933106"/>
                  <a:pt x="0" y="3787194"/>
                </a:cubicBezTo>
                <a:cubicBezTo>
                  <a:pt x="21113" y="3641282"/>
                  <a:pt x="19216" y="3402544"/>
                  <a:pt x="0" y="3139585"/>
                </a:cubicBezTo>
                <a:cubicBezTo>
                  <a:pt x="-19216" y="2876626"/>
                  <a:pt x="-14413" y="2787638"/>
                  <a:pt x="0" y="2582642"/>
                </a:cubicBezTo>
                <a:cubicBezTo>
                  <a:pt x="14413" y="2377646"/>
                  <a:pt x="33464" y="2134599"/>
                  <a:pt x="0" y="1844367"/>
                </a:cubicBezTo>
                <a:cubicBezTo>
                  <a:pt x="-33464" y="1554136"/>
                  <a:pt x="25477" y="1493251"/>
                  <a:pt x="0" y="1332756"/>
                </a:cubicBezTo>
                <a:cubicBezTo>
                  <a:pt x="-25477" y="1172261"/>
                  <a:pt x="17540" y="876667"/>
                  <a:pt x="0" y="594482"/>
                </a:cubicBezTo>
                <a:close/>
              </a:path>
              <a:path w="11040872" h="5722227" stroke="0" extrusionOk="0">
                <a:moveTo>
                  <a:pt x="0" y="594482"/>
                </a:moveTo>
                <a:cubicBezTo>
                  <a:pt x="-37935" y="242760"/>
                  <a:pt x="194077" y="27054"/>
                  <a:pt x="594482" y="0"/>
                </a:cubicBezTo>
                <a:cubicBezTo>
                  <a:pt x="773932" y="-24550"/>
                  <a:pt x="1057890" y="25913"/>
                  <a:pt x="1448314" y="0"/>
                </a:cubicBezTo>
                <a:cubicBezTo>
                  <a:pt x="1838738" y="-25913"/>
                  <a:pt x="1797328" y="9502"/>
                  <a:pt x="2006589" y="0"/>
                </a:cubicBezTo>
                <a:cubicBezTo>
                  <a:pt x="2215851" y="-9502"/>
                  <a:pt x="2305839" y="-2636"/>
                  <a:pt x="2466345" y="0"/>
                </a:cubicBezTo>
                <a:cubicBezTo>
                  <a:pt x="2626851" y="2636"/>
                  <a:pt x="3037147" y="20740"/>
                  <a:pt x="3221657" y="0"/>
                </a:cubicBezTo>
                <a:cubicBezTo>
                  <a:pt x="3406167" y="-20740"/>
                  <a:pt x="3611889" y="-6653"/>
                  <a:pt x="3779932" y="0"/>
                </a:cubicBezTo>
                <a:cubicBezTo>
                  <a:pt x="3947975" y="6653"/>
                  <a:pt x="4422439" y="33567"/>
                  <a:pt x="4633764" y="0"/>
                </a:cubicBezTo>
                <a:cubicBezTo>
                  <a:pt x="4845089" y="-33567"/>
                  <a:pt x="4901367" y="-8717"/>
                  <a:pt x="5093520" y="0"/>
                </a:cubicBezTo>
                <a:cubicBezTo>
                  <a:pt x="5285673" y="8717"/>
                  <a:pt x="5570621" y="653"/>
                  <a:pt x="5947352" y="0"/>
                </a:cubicBezTo>
                <a:cubicBezTo>
                  <a:pt x="6324083" y="-653"/>
                  <a:pt x="6209930" y="13850"/>
                  <a:pt x="6308589" y="0"/>
                </a:cubicBezTo>
                <a:cubicBezTo>
                  <a:pt x="6407248" y="-13850"/>
                  <a:pt x="6752695" y="30990"/>
                  <a:pt x="6965383" y="0"/>
                </a:cubicBezTo>
                <a:cubicBezTo>
                  <a:pt x="7178071" y="-30990"/>
                  <a:pt x="7443480" y="-17327"/>
                  <a:pt x="7622176" y="0"/>
                </a:cubicBezTo>
                <a:cubicBezTo>
                  <a:pt x="7800872" y="17327"/>
                  <a:pt x="7990906" y="27729"/>
                  <a:pt x="8180451" y="0"/>
                </a:cubicBezTo>
                <a:cubicBezTo>
                  <a:pt x="8369996" y="-27729"/>
                  <a:pt x="8845868" y="-13192"/>
                  <a:pt x="9034283" y="0"/>
                </a:cubicBezTo>
                <a:cubicBezTo>
                  <a:pt x="9222698" y="13192"/>
                  <a:pt x="9517603" y="-10499"/>
                  <a:pt x="9888115" y="0"/>
                </a:cubicBezTo>
                <a:cubicBezTo>
                  <a:pt x="10258627" y="10499"/>
                  <a:pt x="10316781" y="14930"/>
                  <a:pt x="10446390" y="0"/>
                </a:cubicBezTo>
                <a:cubicBezTo>
                  <a:pt x="10718440" y="-53019"/>
                  <a:pt x="11013962" y="225931"/>
                  <a:pt x="11040872" y="594482"/>
                </a:cubicBezTo>
                <a:cubicBezTo>
                  <a:pt x="11043451" y="904574"/>
                  <a:pt x="11020776" y="1089158"/>
                  <a:pt x="11040872" y="1287424"/>
                </a:cubicBezTo>
                <a:cubicBezTo>
                  <a:pt x="11060968" y="1485690"/>
                  <a:pt x="11051926" y="1673788"/>
                  <a:pt x="11040872" y="1799035"/>
                </a:cubicBezTo>
                <a:cubicBezTo>
                  <a:pt x="11029818" y="1924282"/>
                  <a:pt x="11054623" y="2135970"/>
                  <a:pt x="11040872" y="2355978"/>
                </a:cubicBezTo>
                <a:cubicBezTo>
                  <a:pt x="11027121" y="2575986"/>
                  <a:pt x="11013030" y="2749477"/>
                  <a:pt x="11040872" y="3094253"/>
                </a:cubicBezTo>
                <a:cubicBezTo>
                  <a:pt x="11068714" y="3439030"/>
                  <a:pt x="11029506" y="3525085"/>
                  <a:pt x="11040872" y="3741862"/>
                </a:cubicBezTo>
                <a:cubicBezTo>
                  <a:pt x="11052238" y="3958639"/>
                  <a:pt x="11021397" y="4116679"/>
                  <a:pt x="11040872" y="4298805"/>
                </a:cubicBezTo>
                <a:cubicBezTo>
                  <a:pt x="11060347" y="4480931"/>
                  <a:pt x="11022539" y="4900124"/>
                  <a:pt x="11040872" y="5127745"/>
                </a:cubicBezTo>
                <a:cubicBezTo>
                  <a:pt x="10974688" y="5452322"/>
                  <a:pt x="10793932" y="5738773"/>
                  <a:pt x="10446390" y="5722227"/>
                </a:cubicBezTo>
                <a:cubicBezTo>
                  <a:pt x="10272062" y="5749271"/>
                  <a:pt x="10063650" y="5719054"/>
                  <a:pt x="9789596" y="5722227"/>
                </a:cubicBezTo>
                <a:cubicBezTo>
                  <a:pt x="9515542" y="5725400"/>
                  <a:pt x="9521222" y="5705365"/>
                  <a:pt x="9329840" y="5722227"/>
                </a:cubicBezTo>
                <a:cubicBezTo>
                  <a:pt x="9138458" y="5739089"/>
                  <a:pt x="8905417" y="5705714"/>
                  <a:pt x="8574527" y="5722227"/>
                </a:cubicBezTo>
                <a:cubicBezTo>
                  <a:pt x="8243637" y="5738740"/>
                  <a:pt x="8277624" y="5741955"/>
                  <a:pt x="8114772" y="5722227"/>
                </a:cubicBezTo>
                <a:cubicBezTo>
                  <a:pt x="7951921" y="5702499"/>
                  <a:pt x="7640420" y="5738357"/>
                  <a:pt x="7359459" y="5722227"/>
                </a:cubicBezTo>
                <a:cubicBezTo>
                  <a:pt x="7078498" y="5706097"/>
                  <a:pt x="7122500" y="5736206"/>
                  <a:pt x="6998222" y="5722227"/>
                </a:cubicBezTo>
                <a:cubicBezTo>
                  <a:pt x="6873944" y="5708248"/>
                  <a:pt x="6584762" y="5737766"/>
                  <a:pt x="6242909" y="5722227"/>
                </a:cubicBezTo>
                <a:cubicBezTo>
                  <a:pt x="5901056" y="5706688"/>
                  <a:pt x="5911118" y="5710812"/>
                  <a:pt x="5783154" y="5722227"/>
                </a:cubicBezTo>
                <a:cubicBezTo>
                  <a:pt x="5655191" y="5733642"/>
                  <a:pt x="5585023" y="5732166"/>
                  <a:pt x="5421917" y="5722227"/>
                </a:cubicBezTo>
                <a:cubicBezTo>
                  <a:pt x="5258811" y="5712288"/>
                  <a:pt x="5178725" y="5705468"/>
                  <a:pt x="4962161" y="5722227"/>
                </a:cubicBezTo>
                <a:cubicBezTo>
                  <a:pt x="4745597" y="5738986"/>
                  <a:pt x="4430318" y="5744224"/>
                  <a:pt x="4206848" y="5722227"/>
                </a:cubicBezTo>
                <a:cubicBezTo>
                  <a:pt x="3983378" y="5700230"/>
                  <a:pt x="3911697" y="5735058"/>
                  <a:pt x="3747093" y="5722227"/>
                </a:cubicBezTo>
                <a:cubicBezTo>
                  <a:pt x="3582489" y="5709396"/>
                  <a:pt x="3545682" y="5704593"/>
                  <a:pt x="3385856" y="5722227"/>
                </a:cubicBezTo>
                <a:cubicBezTo>
                  <a:pt x="3226030" y="5739861"/>
                  <a:pt x="3029507" y="5730116"/>
                  <a:pt x="2926100" y="5722227"/>
                </a:cubicBezTo>
                <a:cubicBezTo>
                  <a:pt x="2822693" y="5714338"/>
                  <a:pt x="2554822" y="5699610"/>
                  <a:pt x="2367825" y="5722227"/>
                </a:cubicBezTo>
                <a:cubicBezTo>
                  <a:pt x="2180829" y="5744844"/>
                  <a:pt x="2002855" y="5738254"/>
                  <a:pt x="1711032" y="5722227"/>
                </a:cubicBezTo>
                <a:cubicBezTo>
                  <a:pt x="1419209" y="5706200"/>
                  <a:pt x="1407274" y="5738383"/>
                  <a:pt x="1251276" y="5722227"/>
                </a:cubicBezTo>
                <a:cubicBezTo>
                  <a:pt x="1095278" y="5706071"/>
                  <a:pt x="872658" y="5717760"/>
                  <a:pt x="594482" y="5722227"/>
                </a:cubicBezTo>
                <a:cubicBezTo>
                  <a:pt x="253293" y="5699246"/>
                  <a:pt x="-22323" y="5466443"/>
                  <a:pt x="0" y="5127745"/>
                </a:cubicBezTo>
                <a:cubicBezTo>
                  <a:pt x="-23138" y="4892853"/>
                  <a:pt x="-21399" y="4758867"/>
                  <a:pt x="0" y="4616134"/>
                </a:cubicBezTo>
                <a:cubicBezTo>
                  <a:pt x="21399" y="4473401"/>
                  <a:pt x="-2392" y="4140718"/>
                  <a:pt x="0" y="4013858"/>
                </a:cubicBezTo>
                <a:cubicBezTo>
                  <a:pt x="2392" y="3886998"/>
                  <a:pt x="-9073" y="3524231"/>
                  <a:pt x="0" y="3320916"/>
                </a:cubicBezTo>
                <a:cubicBezTo>
                  <a:pt x="9073" y="3117601"/>
                  <a:pt x="-20614" y="2922972"/>
                  <a:pt x="0" y="2763972"/>
                </a:cubicBezTo>
                <a:cubicBezTo>
                  <a:pt x="20614" y="2604972"/>
                  <a:pt x="5751" y="2418545"/>
                  <a:pt x="0" y="2116363"/>
                </a:cubicBezTo>
                <a:cubicBezTo>
                  <a:pt x="-5751" y="1814181"/>
                  <a:pt x="-23336" y="1771268"/>
                  <a:pt x="0" y="1604752"/>
                </a:cubicBezTo>
                <a:cubicBezTo>
                  <a:pt x="23336" y="1438236"/>
                  <a:pt x="-35446" y="1063211"/>
                  <a:pt x="0" y="594482"/>
                </a:cubicBezTo>
                <a:close/>
              </a:path>
            </a:pathLst>
          </a:custGeom>
          <a:solidFill>
            <a:schemeClr val="accent1"/>
          </a:solidFill>
          <a:ln w="25400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10389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40900F-DFEC-4C0C-9C37-231C78822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887973"/>
            <a:ext cx="9889067" cy="1325563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9024D-AD69-4187-A794-340C54C498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1467" y="2607733"/>
            <a:ext cx="9889067" cy="3285067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Wales is a country with its own culture, language and government. It has a duty to promote and encourage sustainable development. This was part of the Government of Wales Act 1998 and has been implemented ever since.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 order for Wales to be successful in being a sustainable country,  several steps must be taken which contribute to global issues.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The Sustainable Development Action Plan 2004-7 identified ESDGC as one of the Welsh Assembly Government’s top ten priorities. (</a:t>
            </a:r>
            <a:r>
              <a:rPr lang="en-GB" sz="2400" dirty="0" err="1">
                <a:solidFill>
                  <a:schemeClr val="bg1"/>
                </a:solidFill>
              </a:rPr>
              <a:t>gov.wales</a:t>
            </a:r>
            <a:r>
              <a:rPr lang="en-GB" sz="2400" dirty="0">
                <a:solidFill>
                  <a:schemeClr val="bg1"/>
                </a:solidFill>
              </a:rPr>
              <a:t>)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 2006, </a:t>
            </a:r>
            <a:r>
              <a:rPr lang="en-GB" sz="2400" dirty="0">
                <a:solidFill>
                  <a:srgbClr val="92D050"/>
                </a:solidFill>
              </a:rPr>
              <a:t>ESDGC a strategy for action </a:t>
            </a:r>
            <a:r>
              <a:rPr lang="en-GB" sz="2400" dirty="0">
                <a:solidFill>
                  <a:schemeClr val="bg1"/>
                </a:solidFill>
              </a:rPr>
              <a:t>was published by the welsh government, this set out the need for all education settings in wales to successfully implement ESDGC. (</a:t>
            </a:r>
            <a:r>
              <a:rPr lang="en-GB" sz="2400" dirty="0" err="1">
                <a:solidFill>
                  <a:schemeClr val="bg1"/>
                </a:solidFill>
              </a:rPr>
              <a:t>gov.wales</a:t>
            </a:r>
            <a:r>
              <a:rPr lang="en-GB" sz="2400" dirty="0">
                <a:solidFill>
                  <a:schemeClr val="bg1"/>
                </a:solidFill>
              </a:rPr>
              <a:t>)</a:t>
            </a:r>
            <a:endParaRPr lang="en-GB" sz="2400" dirty="0">
              <a:solidFill>
                <a:srgbClr val="92D050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3209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46F6A7-0B48-49A7-8E23-3C1F0993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594482 h 5722227"/>
              <a:gd name="connsiteX1" fmla="*/ 594482 w 11040872"/>
              <a:gd name="connsiteY1" fmla="*/ 0 h 5722227"/>
              <a:gd name="connsiteX2" fmla="*/ 1448314 w 11040872"/>
              <a:gd name="connsiteY2" fmla="*/ 0 h 5722227"/>
              <a:gd name="connsiteX3" fmla="*/ 1908070 w 11040872"/>
              <a:gd name="connsiteY3" fmla="*/ 0 h 5722227"/>
              <a:gd name="connsiteX4" fmla="*/ 2564864 w 11040872"/>
              <a:gd name="connsiteY4" fmla="*/ 0 h 5722227"/>
              <a:gd name="connsiteX5" fmla="*/ 3320177 w 11040872"/>
              <a:gd name="connsiteY5" fmla="*/ 0 h 5722227"/>
              <a:gd name="connsiteX6" fmla="*/ 4174009 w 11040872"/>
              <a:gd name="connsiteY6" fmla="*/ 0 h 5722227"/>
              <a:gd name="connsiteX7" fmla="*/ 4929322 w 11040872"/>
              <a:gd name="connsiteY7" fmla="*/ 0 h 5722227"/>
              <a:gd name="connsiteX8" fmla="*/ 5783154 w 11040872"/>
              <a:gd name="connsiteY8" fmla="*/ 0 h 5722227"/>
              <a:gd name="connsiteX9" fmla="*/ 6538466 w 11040872"/>
              <a:gd name="connsiteY9" fmla="*/ 0 h 5722227"/>
              <a:gd name="connsiteX10" fmla="*/ 6998222 w 11040872"/>
              <a:gd name="connsiteY10" fmla="*/ 0 h 5722227"/>
              <a:gd name="connsiteX11" fmla="*/ 7753535 w 11040872"/>
              <a:gd name="connsiteY11" fmla="*/ 0 h 5722227"/>
              <a:gd name="connsiteX12" fmla="*/ 8311810 w 11040872"/>
              <a:gd name="connsiteY12" fmla="*/ 0 h 5722227"/>
              <a:gd name="connsiteX13" fmla="*/ 8771566 w 11040872"/>
              <a:gd name="connsiteY13" fmla="*/ 0 h 5722227"/>
              <a:gd name="connsiteX14" fmla="*/ 9132802 w 11040872"/>
              <a:gd name="connsiteY14" fmla="*/ 0 h 5722227"/>
              <a:gd name="connsiteX15" fmla="*/ 9592558 w 11040872"/>
              <a:gd name="connsiteY15" fmla="*/ 0 h 5722227"/>
              <a:gd name="connsiteX16" fmla="*/ 10446390 w 11040872"/>
              <a:gd name="connsiteY16" fmla="*/ 0 h 5722227"/>
              <a:gd name="connsiteX17" fmla="*/ 11040872 w 11040872"/>
              <a:gd name="connsiteY17" fmla="*/ 594482 h 5722227"/>
              <a:gd name="connsiteX18" fmla="*/ 11040872 w 11040872"/>
              <a:gd name="connsiteY18" fmla="*/ 1332756 h 5722227"/>
              <a:gd name="connsiteX19" fmla="*/ 11040872 w 11040872"/>
              <a:gd name="connsiteY19" fmla="*/ 2071031 h 5722227"/>
              <a:gd name="connsiteX20" fmla="*/ 11040872 w 11040872"/>
              <a:gd name="connsiteY20" fmla="*/ 2627974 h 5722227"/>
              <a:gd name="connsiteX21" fmla="*/ 11040872 w 11040872"/>
              <a:gd name="connsiteY21" fmla="*/ 3366249 h 5722227"/>
              <a:gd name="connsiteX22" fmla="*/ 11040872 w 11040872"/>
              <a:gd name="connsiteY22" fmla="*/ 3923192 h 5722227"/>
              <a:gd name="connsiteX23" fmla="*/ 11040872 w 11040872"/>
              <a:gd name="connsiteY23" fmla="*/ 5127745 h 5722227"/>
              <a:gd name="connsiteX24" fmla="*/ 10446390 w 11040872"/>
              <a:gd name="connsiteY24" fmla="*/ 5722227 h 5722227"/>
              <a:gd name="connsiteX25" fmla="*/ 9986634 w 11040872"/>
              <a:gd name="connsiteY25" fmla="*/ 5722227 h 5722227"/>
              <a:gd name="connsiteX26" fmla="*/ 9132802 w 11040872"/>
              <a:gd name="connsiteY26" fmla="*/ 5722227 h 5722227"/>
              <a:gd name="connsiteX27" fmla="*/ 8771566 w 11040872"/>
              <a:gd name="connsiteY27" fmla="*/ 5722227 h 5722227"/>
              <a:gd name="connsiteX28" fmla="*/ 8114772 w 11040872"/>
              <a:gd name="connsiteY28" fmla="*/ 5722227 h 5722227"/>
              <a:gd name="connsiteX29" fmla="*/ 7556497 w 11040872"/>
              <a:gd name="connsiteY29" fmla="*/ 5722227 h 5722227"/>
              <a:gd name="connsiteX30" fmla="*/ 6998222 w 11040872"/>
              <a:gd name="connsiteY30" fmla="*/ 5722227 h 5722227"/>
              <a:gd name="connsiteX31" fmla="*/ 6439947 w 11040872"/>
              <a:gd name="connsiteY31" fmla="*/ 5722227 h 5722227"/>
              <a:gd name="connsiteX32" fmla="*/ 6078711 w 11040872"/>
              <a:gd name="connsiteY32" fmla="*/ 5722227 h 5722227"/>
              <a:gd name="connsiteX33" fmla="*/ 5224879 w 11040872"/>
              <a:gd name="connsiteY33" fmla="*/ 5722227 h 5722227"/>
              <a:gd name="connsiteX34" fmla="*/ 4371047 w 11040872"/>
              <a:gd name="connsiteY34" fmla="*/ 5722227 h 5722227"/>
              <a:gd name="connsiteX35" fmla="*/ 4009810 w 11040872"/>
              <a:gd name="connsiteY35" fmla="*/ 5722227 h 5722227"/>
              <a:gd name="connsiteX36" fmla="*/ 3550054 w 11040872"/>
              <a:gd name="connsiteY36" fmla="*/ 5722227 h 5722227"/>
              <a:gd name="connsiteX37" fmla="*/ 2893261 w 11040872"/>
              <a:gd name="connsiteY37" fmla="*/ 5722227 h 5722227"/>
              <a:gd name="connsiteX38" fmla="*/ 2137948 w 11040872"/>
              <a:gd name="connsiteY38" fmla="*/ 5722227 h 5722227"/>
              <a:gd name="connsiteX39" fmla="*/ 1579673 w 11040872"/>
              <a:gd name="connsiteY39" fmla="*/ 5722227 h 5722227"/>
              <a:gd name="connsiteX40" fmla="*/ 594482 w 11040872"/>
              <a:gd name="connsiteY40" fmla="*/ 5722227 h 5722227"/>
              <a:gd name="connsiteX41" fmla="*/ 0 w 11040872"/>
              <a:gd name="connsiteY41" fmla="*/ 5127745 h 5722227"/>
              <a:gd name="connsiteX42" fmla="*/ 0 w 11040872"/>
              <a:gd name="connsiteY42" fmla="*/ 4389471 h 5722227"/>
              <a:gd name="connsiteX43" fmla="*/ 0 w 11040872"/>
              <a:gd name="connsiteY43" fmla="*/ 3787194 h 5722227"/>
              <a:gd name="connsiteX44" fmla="*/ 0 w 11040872"/>
              <a:gd name="connsiteY44" fmla="*/ 3139585 h 5722227"/>
              <a:gd name="connsiteX45" fmla="*/ 0 w 11040872"/>
              <a:gd name="connsiteY45" fmla="*/ 2582642 h 5722227"/>
              <a:gd name="connsiteX46" fmla="*/ 0 w 11040872"/>
              <a:gd name="connsiteY46" fmla="*/ 1844367 h 5722227"/>
              <a:gd name="connsiteX47" fmla="*/ 0 w 11040872"/>
              <a:gd name="connsiteY47" fmla="*/ 1332756 h 5722227"/>
              <a:gd name="connsiteX48" fmla="*/ 0 w 11040872"/>
              <a:gd name="connsiteY48" fmla="*/ 594482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594482"/>
                </a:moveTo>
                <a:cubicBezTo>
                  <a:pt x="15746" y="210853"/>
                  <a:pt x="238566" y="-49047"/>
                  <a:pt x="594482" y="0"/>
                </a:cubicBezTo>
                <a:cubicBezTo>
                  <a:pt x="794518" y="-29056"/>
                  <a:pt x="1056835" y="31998"/>
                  <a:pt x="1448314" y="0"/>
                </a:cubicBezTo>
                <a:cubicBezTo>
                  <a:pt x="1839793" y="-31998"/>
                  <a:pt x="1717857" y="10568"/>
                  <a:pt x="1908070" y="0"/>
                </a:cubicBezTo>
                <a:cubicBezTo>
                  <a:pt x="2098283" y="-10568"/>
                  <a:pt x="2377757" y="-10377"/>
                  <a:pt x="2564864" y="0"/>
                </a:cubicBezTo>
                <a:cubicBezTo>
                  <a:pt x="2751971" y="10377"/>
                  <a:pt x="3048766" y="25570"/>
                  <a:pt x="3320177" y="0"/>
                </a:cubicBezTo>
                <a:cubicBezTo>
                  <a:pt x="3591588" y="-25570"/>
                  <a:pt x="3890997" y="-35762"/>
                  <a:pt x="4174009" y="0"/>
                </a:cubicBezTo>
                <a:cubicBezTo>
                  <a:pt x="4457021" y="35762"/>
                  <a:pt x="4687341" y="20239"/>
                  <a:pt x="4929322" y="0"/>
                </a:cubicBezTo>
                <a:cubicBezTo>
                  <a:pt x="5171303" y="-20239"/>
                  <a:pt x="5520807" y="-10743"/>
                  <a:pt x="5783154" y="0"/>
                </a:cubicBezTo>
                <a:cubicBezTo>
                  <a:pt x="6045501" y="10743"/>
                  <a:pt x="6171473" y="-14245"/>
                  <a:pt x="6538466" y="0"/>
                </a:cubicBezTo>
                <a:cubicBezTo>
                  <a:pt x="6905459" y="14245"/>
                  <a:pt x="6859386" y="-15798"/>
                  <a:pt x="6998222" y="0"/>
                </a:cubicBezTo>
                <a:cubicBezTo>
                  <a:pt x="7137058" y="15798"/>
                  <a:pt x="7493034" y="17684"/>
                  <a:pt x="7753535" y="0"/>
                </a:cubicBezTo>
                <a:cubicBezTo>
                  <a:pt x="8014036" y="-17684"/>
                  <a:pt x="8093734" y="-5742"/>
                  <a:pt x="8311810" y="0"/>
                </a:cubicBezTo>
                <a:cubicBezTo>
                  <a:pt x="8529886" y="5742"/>
                  <a:pt x="8549001" y="8497"/>
                  <a:pt x="8771566" y="0"/>
                </a:cubicBezTo>
                <a:cubicBezTo>
                  <a:pt x="8994131" y="-8497"/>
                  <a:pt x="8987828" y="-849"/>
                  <a:pt x="9132802" y="0"/>
                </a:cubicBezTo>
                <a:cubicBezTo>
                  <a:pt x="9277776" y="849"/>
                  <a:pt x="9415114" y="-11551"/>
                  <a:pt x="9592558" y="0"/>
                </a:cubicBezTo>
                <a:cubicBezTo>
                  <a:pt x="9770002" y="11551"/>
                  <a:pt x="10181650" y="-41772"/>
                  <a:pt x="10446390" y="0"/>
                </a:cubicBezTo>
                <a:cubicBezTo>
                  <a:pt x="10835046" y="-41554"/>
                  <a:pt x="11056788" y="252696"/>
                  <a:pt x="11040872" y="594482"/>
                </a:cubicBezTo>
                <a:cubicBezTo>
                  <a:pt x="11043504" y="949757"/>
                  <a:pt x="11021866" y="1151453"/>
                  <a:pt x="11040872" y="1332756"/>
                </a:cubicBezTo>
                <a:cubicBezTo>
                  <a:pt x="11059878" y="1514059"/>
                  <a:pt x="11068100" y="1802860"/>
                  <a:pt x="11040872" y="2071031"/>
                </a:cubicBezTo>
                <a:cubicBezTo>
                  <a:pt x="11013644" y="2339203"/>
                  <a:pt x="11032418" y="2442705"/>
                  <a:pt x="11040872" y="2627974"/>
                </a:cubicBezTo>
                <a:cubicBezTo>
                  <a:pt x="11049326" y="2813243"/>
                  <a:pt x="11063609" y="3012513"/>
                  <a:pt x="11040872" y="3366249"/>
                </a:cubicBezTo>
                <a:cubicBezTo>
                  <a:pt x="11018135" y="3719985"/>
                  <a:pt x="11016901" y="3727349"/>
                  <a:pt x="11040872" y="3923192"/>
                </a:cubicBezTo>
                <a:cubicBezTo>
                  <a:pt x="11064843" y="4119035"/>
                  <a:pt x="11006950" y="4790605"/>
                  <a:pt x="11040872" y="5127745"/>
                </a:cubicBezTo>
                <a:cubicBezTo>
                  <a:pt x="11056495" y="5431543"/>
                  <a:pt x="10805033" y="5712114"/>
                  <a:pt x="10446390" y="5722227"/>
                </a:cubicBezTo>
                <a:cubicBezTo>
                  <a:pt x="10354097" y="5715080"/>
                  <a:pt x="10214750" y="5743729"/>
                  <a:pt x="9986634" y="5722227"/>
                </a:cubicBezTo>
                <a:cubicBezTo>
                  <a:pt x="9758518" y="5700725"/>
                  <a:pt x="9314174" y="5689111"/>
                  <a:pt x="9132802" y="5722227"/>
                </a:cubicBezTo>
                <a:cubicBezTo>
                  <a:pt x="8951430" y="5755343"/>
                  <a:pt x="8857182" y="5714580"/>
                  <a:pt x="8771566" y="5722227"/>
                </a:cubicBezTo>
                <a:cubicBezTo>
                  <a:pt x="8685950" y="5729874"/>
                  <a:pt x="8346042" y="5748953"/>
                  <a:pt x="8114772" y="5722227"/>
                </a:cubicBezTo>
                <a:cubicBezTo>
                  <a:pt x="7883502" y="5695501"/>
                  <a:pt x="7746868" y="5746487"/>
                  <a:pt x="7556497" y="5722227"/>
                </a:cubicBezTo>
                <a:cubicBezTo>
                  <a:pt x="7366127" y="5697967"/>
                  <a:pt x="7202924" y="5748709"/>
                  <a:pt x="6998222" y="5722227"/>
                </a:cubicBezTo>
                <a:cubicBezTo>
                  <a:pt x="6793521" y="5695745"/>
                  <a:pt x="6669169" y="5749243"/>
                  <a:pt x="6439947" y="5722227"/>
                </a:cubicBezTo>
                <a:cubicBezTo>
                  <a:pt x="6210725" y="5695211"/>
                  <a:pt x="6188382" y="5721246"/>
                  <a:pt x="6078711" y="5722227"/>
                </a:cubicBezTo>
                <a:cubicBezTo>
                  <a:pt x="5969040" y="5723208"/>
                  <a:pt x="5527862" y="5683728"/>
                  <a:pt x="5224879" y="5722227"/>
                </a:cubicBezTo>
                <a:cubicBezTo>
                  <a:pt x="4921896" y="5760726"/>
                  <a:pt x="4729422" y="5692801"/>
                  <a:pt x="4371047" y="5722227"/>
                </a:cubicBezTo>
                <a:cubicBezTo>
                  <a:pt x="4012672" y="5751653"/>
                  <a:pt x="4105017" y="5723347"/>
                  <a:pt x="4009810" y="5722227"/>
                </a:cubicBezTo>
                <a:cubicBezTo>
                  <a:pt x="3914603" y="5721107"/>
                  <a:pt x="3645009" y="5723324"/>
                  <a:pt x="3550054" y="5722227"/>
                </a:cubicBezTo>
                <a:cubicBezTo>
                  <a:pt x="3455099" y="5721130"/>
                  <a:pt x="3124597" y="5727159"/>
                  <a:pt x="2893261" y="5722227"/>
                </a:cubicBezTo>
                <a:cubicBezTo>
                  <a:pt x="2661925" y="5717295"/>
                  <a:pt x="2343077" y="5701539"/>
                  <a:pt x="2137948" y="5722227"/>
                </a:cubicBezTo>
                <a:cubicBezTo>
                  <a:pt x="1932819" y="5742915"/>
                  <a:pt x="1693233" y="5733214"/>
                  <a:pt x="1579673" y="5722227"/>
                </a:cubicBezTo>
                <a:cubicBezTo>
                  <a:pt x="1466114" y="5711240"/>
                  <a:pt x="1044435" y="5724184"/>
                  <a:pt x="594482" y="5722227"/>
                </a:cubicBezTo>
                <a:cubicBezTo>
                  <a:pt x="328734" y="5686479"/>
                  <a:pt x="-66657" y="5424823"/>
                  <a:pt x="0" y="5127745"/>
                </a:cubicBezTo>
                <a:cubicBezTo>
                  <a:pt x="-35087" y="4972394"/>
                  <a:pt x="-19370" y="4652638"/>
                  <a:pt x="0" y="4389471"/>
                </a:cubicBezTo>
                <a:cubicBezTo>
                  <a:pt x="19370" y="4126304"/>
                  <a:pt x="-21113" y="3933106"/>
                  <a:pt x="0" y="3787194"/>
                </a:cubicBezTo>
                <a:cubicBezTo>
                  <a:pt x="21113" y="3641282"/>
                  <a:pt x="19216" y="3402544"/>
                  <a:pt x="0" y="3139585"/>
                </a:cubicBezTo>
                <a:cubicBezTo>
                  <a:pt x="-19216" y="2876626"/>
                  <a:pt x="-14413" y="2787638"/>
                  <a:pt x="0" y="2582642"/>
                </a:cubicBezTo>
                <a:cubicBezTo>
                  <a:pt x="14413" y="2377646"/>
                  <a:pt x="33464" y="2134599"/>
                  <a:pt x="0" y="1844367"/>
                </a:cubicBezTo>
                <a:cubicBezTo>
                  <a:pt x="-33464" y="1554136"/>
                  <a:pt x="25477" y="1493251"/>
                  <a:pt x="0" y="1332756"/>
                </a:cubicBezTo>
                <a:cubicBezTo>
                  <a:pt x="-25477" y="1172261"/>
                  <a:pt x="17540" y="876667"/>
                  <a:pt x="0" y="594482"/>
                </a:cubicBezTo>
                <a:close/>
              </a:path>
              <a:path w="11040872" h="5722227" stroke="0" extrusionOk="0">
                <a:moveTo>
                  <a:pt x="0" y="594482"/>
                </a:moveTo>
                <a:cubicBezTo>
                  <a:pt x="-37935" y="242760"/>
                  <a:pt x="194077" y="27054"/>
                  <a:pt x="594482" y="0"/>
                </a:cubicBezTo>
                <a:cubicBezTo>
                  <a:pt x="773932" y="-24550"/>
                  <a:pt x="1057890" y="25913"/>
                  <a:pt x="1448314" y="0"/>
                </a:cubicBezTo>
                <a:cubicBezTo>
                  <a:pt x="1838738" y="-25913"/>
                  <a:pt x="1797328" y="9502"/>
                  <a:pt x="2006589" y="0"/>
                </a:cubicBezTo>
                <a:cubicBezTo>
                  <a:pt x="2215851" y="-9502"/>
                  <a:pt x="2305839" y="-2636"/>
                  <a:pt x="2466345" y="0"/>
                </a:cubicBezTo>
                <a:cubicBezTo>
                  <a:pt x="2626851" y="2636"/>
                  <a:pt x="3037147" y="20740"/>
                  <a:pt x="3221657" y="0"/>
                </a:cubicBezTo>
                <a:cubicBezTo>
                  <a:pt x="3406167" y="-20740"/>
                  <a:pt x="3611889" y="-6653"/>
                  <a:pt x="3779932" y="0"/>
                </a:cubicBezTo>
                <a:cubicBezTo>
                  <a:pt x="3947975" y="6653"/>
                  <a:pt x="4422439" y="33567"/>
                  <a:pt x="4633764" y="0"/>
                </a:cubicBezTo>
                <a:cubicBezTo>
                  <a:pt x="4845089" y="-33567"/>
                  <a:pt x="4901367" y="-8717"/>
                  <a:pt x="5093520" y="0"/>
                </a:cubicBezTo>
                <a:cubicBezTo>
                  <a:pt x="5285673" y="8717"/>
                  <a:pt x="5570621" y="653"/>
                  <a:pt x="5947352" y="0"/>
                </a:cubicBezTo>
                <a:cubicBezTo>
                  <a:pt x="6324083" y="-653"/>
                  <a:pt x="6209930" y="13850"/>
                  <a:pt x="6308589" y="0"/>
                </a:cubicBezTo>
                <a:cubicBezTo>
                  <a:pt x="6407248" y="-13850"/>
                  <a:pt x="6752695" y="30990"/>
                  <a:pt x="6965383" y="0"/>
                </a:cubicBezTo>
                <a:cubicBezTo>
                  <a:pt x="7178071" y="-30990"/>
                  <a:pt x="7443480" y="-17327"/>
                  <a:pt x="7622176" y="0"/>
                </a:cubicBezTo>
                <a:cubicBezTo>
                  <a:pt x="7800872" y="17327"/>
                  <a:pt x="7990906" y="27729"/>
                  <a:pt x="8180451" y="0"/>
                </a:cubicBezTo>
                <a:cubicBezTo>
                  <a:pt x="8369996" y="-27729"/>
                  <a:pt x="8845868" y="-13192"/>
                  <a:pt x="9034283" y="0"/>
                </a:cubicBezTo>
                <a:cubicBezTo>
                  <a:pt x="9222698" y="13192"/>
                  <a:pt x="9517603" y="-10499"/>
                  <a:pt x="9888115" y="0"/>
                </a:cubicBezTo>
                <a:cubicBezTo>
                  <a:pt x="10258627" y="10499"/>
                  <a:pt x="10316781" y="14930"/>
                  <a:pt x="10446390" y="0"/>
                </a:cubicBezTo>
                <a:cubicBezTo>
                  <a:pt x="10718440" y="-53019"/>
                  <a:pt x="11013962" y="225931"/>
                  <a:pt x="11040872" y="594482"/>
                </a:cubicBezTo>
                <a:cubicBezTo>
                  <a:pt x="11043451" y="904574"/>
                  <a:pt x="11020776" y="1089158"/>
                  <a:pt x="11040872" y="1287424"/>
                </a:cubicBezTo>
                <a:cubicBezTo>
                  <a:pt x="11060968" y="1485690"/>
                  <a:pt x="11051926" y="1673788"/>
                  <a:pt x="11040872" y="1799035"/>
                </a:cubicBezTo>
                <a:cubicBezTo>
                  <a:pt x="11029818" y="1924282"/>
                  <a:pt x="11054623" y="2135970"/>
                  <a:pt x="11040872" y="2355978"/>
                </a:cubicBezTo>
                <a:cubicBezTo>
                  <a:pt x="11027121" y="2575986"/>
                  <a:pt x="11013030" y="2749477"/>
                  <a:pt x="11040872" y="3094253"/>
                </a:cubicBezTo>
                <a:cubicBezTo>
                  <a:pt x="11068714" y="3439030"/>
                  <a:pt x="11029506" y="3525085"/>
                  <a:pt x="11040872" y="3741862"/>
                </a:cubicBezTo>
                <a:cubicBezTo>
                  <a:pt x="11052238" y="3958639"/>
                  <a:pt x="11021397" y="4116679"/>
                  <a:pt x="11040872" y="4298805"/>
                </a:cubicBezTo>
                <a:cubicBezTo>
                  <a:pt x="11060347" y="4480931"/>
                  <a:pt x="11022539" y="4900124"/>
                  <a:pt x="11040872" y="5127745"/>
                </a:cubicBezTo>
                <a:cubicBezTo>
                  <a:pt x="10974688" y="5452322"/>
                  <a:pt x="10793932" y="5738773"/>
                  <a:pt x="10446390" y="5722227"/>
                </a:cubicBezTo>
                <a:cubicBezTo>
                  <a:pt x="10272062" y="5749271"/>
                  <a:pt x="10063650" y="5719054"/>
                  <a:pt x="9789596" y="5722227"/>
                </a:cubicBezTo>
                <a:cubicBezTo>
                  <a:pt x="9515542" y="5725400"/>
                  <a:pt x="9521222" y="5705365"/>
                  <a:pt x="9329840" y="5722227"/>
                </a:cubicBezTo>
                <a:cubicBezTo>
                  <a:pt x="9138458" y="5739089"/>
                  <a:pt x="8905417" y="5705714"/>
                  <a:pt x="8574527" y="5722227"/>
                </a:cubicBezTo>
                <a:cubicBezTo>
                  <a:pt x="8243637" y="5738740"/>
                  <a:pt x="8277624" y="5741955"/>
                  <a:pt x="8114772" y="5722227"/>
                </a:cubicBezTo>
                <a:cubicBezTo>
                  <a:pt x="7951921" y="5702499"/>
                  <a:pt x="7640420" y="5738357"/>
                  <a:pt x="7359459" y="5722227"/>
                </a:cubicBezTo>
                <a:cubicBezTo>
                  <a:pt x="7078498" y="5706097"/>
                  <a:pt x="7122500" y="5736206"/>
                  <a:pt x="6998222" y="5722227"/>
                </a:cubicBezTo>
                <a:cubicBezTo>
                  <a:pt x="6873944" y="5708248"/>
                  <a:pt x="6584762" y="5737766"/>
                  <a:pt x="6242909" y="5722227"/>
                </a:cubicBezTo>
                <a:cubicBezTo>
                  <a:pt x="5901056" y="5706688"/>
                  <a:pt x="5911118" y="5710812"/>
                  <a:pt x="5783154" y="5722227"/>
                </a:cubicBezTo>
                <a:cubicBezTo>
                  <a:pt x="5655191" y="5733642"/>
                  <a:pt x="5585023" y="5732166"/>
                  <a:pt x="5421917" y="5722227"/>
                </a:cubicBezTo>
                <a:cubicBezTo>
                  <a:pt x="5258811" y="5712288"/>
                  <a:pt x="5178725" y="5705468"/>
                  <a:pt x="4962161" y="5722227"/>
                </a:cubicBezTo>
                <a:cubicBezTo>
                  <a:pt x="4745597" y="5738986"/>
                  <a:pt x="4430318" y="5744224"/>
                  <a:pt x="4206848" y="5722227"/>
                </a:cubicBezTo>
                <a:cubicBezTo>
                  <a:pt x="3983378" y="5700230"/>
                  <a:pt x="3911697" y="5735058"/>
                  <a:pt x="3747093" y="5722227"/>
                </a:cubicBezTo>
                <a:cubicBezTo>
                  <a:pt x="3582489" y="5709396"/>
                  <a:pt x="3545682" y="5704593"/>
                  <a:pt x="3385856" y="5722227"/>
                </a:cubicBezTo>
                <a:cubicBezTo>
                  <a:pt x="3226030" y="5739861"/>
                  <a:pt x="3029507" y="5730116"/>
                  <a:pt x="2926100" y="5722227"/>
                </a:cubicBezTo>
                <a:cubicBezTo>
                  <a:pt x="2822693" y="5714338"/>
                  <a:pt x="2554822" y="5699610"/>
                  <a:pt x="2367825" y="5722227"/>
                </a:cubicBezTo>
                <a:cubicBezTo>
                  <a:pt x="2180829" y="5744844"/>
                  <a:pt x="2002855" y="5738254"/>
                  <a:pt x="1711032" y="5722227"/>
                </a:cubicBezTo>
                <a:cubicBezTo>
                  <a:pt x="1419209" y="5706200"/>
                  <a:pt x="1407274" y="5738383"/>
                  <a:pt x="1251276" y="5722227"/>
                </a:cubicBezTo>
                <a:cubicBezTo>
                  <a:pt x="1095278" y="5706071"/>
                  <a:pt x="872658" y="5717760"/>
                  <a:pt x="594482" y="5722227"/>
                </a:cubicBezTo>
                <a:cubicBezTo>
                  <a:pt x="253293" y="5699246"/>
                  <a:pt x="-22323" y="5466443"/>
                  <a:pt x="0" y="5127745"/>
                </a:cubicBezTo>
                <a:cubicBezTo>
                  <a:pt x="-23138" y="4892853"/>
                  <a:pt x="-21399" y="4758867"/>
                  <a:pt x="0" y="4616134"/>
                </a:cubicBezTo>
                <a:cubicBezTo>
                  <a:pt x="21399" y="4473401"/>
                  <a:pt x="-2392" y="4140718"/>
                  <a:pt x="0" y="4013858"/>
                </a:cubicBezTo>
                <a:cubicBezTo>
                  <a:pt x="2392" y="3886998"/>
                  <a:pt x="-9073" y="3524231"/>
                  <a:pt x="0" y="3320916"/>
                </a:cubicBezTo>
                <a:cubicBezTo>
                  <a:pt x="9073" y="3117601"/>
                  <a:pt x="-20614" y="2922972"/>
                  <a:pt x="0" y="2763972"/>
                </a:cubicBezTo>
                <a:cubicBezTo>
                  <a:pt x="20614" y="2604972"/>
                  <a:pt x="5751" y="2418545"/>
                  <a:pt x="0" y="2116363"/>
                </a:cubicBezTo>
                <a:cubicBezTo>
                  <a:pt x="-5751" y="1814181"/>
                  <a:pt x="-23336" y="1771268"/>
                  <a:pt x="0" y="1604752"/>
                </a:cubicBezTo>
                <a:cubicBezTo>
                  <a:pt x="23336" y="1438236"/>
                  <a:pt x="-35446" y="1063211"/>
                  <a:pt x="0" y="594482"/>
                </a:cubicBezTo>
                <a:close/>
              </a:path>
            </a:pathLst>
          </a:custGeom>
          <a:solidFill>
            <a:schemeClr val="accent1"/>
          </a:solidFill>
          <a:ln w="25400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10389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DDEE4E-90DA-48BF-BFCE-DEB573521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887973"/>
            <a:ext cx="9889067" cy="1325563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What is ESDGC?</a:t>
            </a:r>
            <a:endParaRPr lang="en-GB" sz="2000" dirty="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9FE68-0F60-486A-AE6B-CBA4E97FB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1468" y="2607733"/>
            <a:ext cx="5906557" cy="3285067"/>
          </a:xfrm>
        </p:spPr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e Hand"/>
                <a:ea typeface="+mn-ea"/>
                <a:cs typeface="+mn-cs"/>
              </a:rPr>
              <a:t>The ESDGC is  the Education for Sustainable Development and Global Citizenship.</a:t>
            </a:r>
            <a:endParaRPr lang="en-GB" sz="2000" dirty="0"/>
          </a:p>
          <a:p>
            <a:r>
              <a:rPr lang="en-GB" sz="2000" dirty="0">
                <a:solidFill>
                  <a:schemeClr val="bg1"/>
                </a:solidFill>
              </a:rPr>
              <a:t>Education for Sustainable Development and Global Citizenship (ESDGC) is education t(hat will prepare young people for life in the 21st century.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It is a framework used in schools to address global issues such as poverty, climate change and conflict.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It shows how our lifestyle has an impact on these issues and what we can do to become global citizens. 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D221E1-363C-4AF9-B516-1F1A01613D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1906" y="2474801"/>
            <a:ext cx="3752793" cy="297043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2E922AA-E228-4B07-B5EC-FAA78375BEB6}"/>
              </a:ext>
            </a:extLst>
          </p:cNvPr>
          <p:cNvSpPr txBox="1"/>
          <p:nvPr/>
        </p:nvSpPr>
        <p:spPr>
          <a:xfrm>
            <a:off x="7181907" y="5396906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sustainablehealthcare.org.uk</a:t>
            </a:r>
          </a:p>
        </p:txBody>
      </p:sp>
    </p:spTree>
    <p:extLst>
      <p:ext uri="{BB962C8B-B14F-4D97-AF65-F5344CB8AC3E}">
        <p14:creationId xmlns:p14="http://schemas.microsoft.com/office/powerpoint/2010/main" val="433983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: Beveled 18">
            <a:extLst>
              <a:ext uri="{FF2B5EF4-FFF2-40B4-BE49-F238E27FC236}">
                <a16:creationId xmlns:a16="http://schemas.microsoft.com/office/drawing/2014/main" id="{C403A7EB-2F20-4679-8E3D-831949963A3E}"/>
              </a:ext>
            </a:extLst>
          </p:cNvPr>
          <p:cNvSpPr/>
          <p:nvPr/>
        </p:nvSpPr>
        <p:spPr>
          <a:xfrm>
            <a:off x="6892316" y="5358380"/>
            <a:ext cx="2921311" cy="69075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46F6A7-0B48-49A7-8E23-3C1F0993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594482 h 5722227"/>
              <a:gd name="connsiteX1" fmla="*/ 594482 w 11040872"/>
              <a:gd name="connsiteY1" fmla="*/ 0 h 5722227"/>
              <a:gd name="connsiteX2" fmla="*/ 1448314 w 11040872"/>
              <a:gd name="connsiteY2" fmla="*/ 0 h 5722227"/>
              <a:gd name="connsiteX3" fmla="*/ 1908070 w 11040872"/>
              <a:gd name="connsiteY3" fmla="*/ 0 h 5722227"/>
              <a:gd name="connsiteX4" fmla="*/ 2564864 w 11040872"/>
              <a:gd name="connsiteY4" fmla="*/ 0 h 5722227"/>
              <a:gd name="connsiteX5" fmla="*/ 3320177 w 11040872"/>
              <a:gd name="connsiteY5" fmla="*/ 0 h 5722227"/>
              <a:gd name="connsiteX6" fmla="*/ 4174009 w 11040872"/>
              <a:gd name="connsiteY6" fmla="*/ 0 h 5722227"/>
              <a:gd name="connsiteX7" fmla="*/ 4929322 w 11040872"/>
              <a:gd name="connsiteY7" fmla="*/ 0 h 5722227"/>
              <a:gd name="connsiteX8" fmla="*/ 5783154 w 11040872"/>
              <a:gd name="connsiteY8" fmla="*/ 0 h 5722227"/>
              <a:gd name="connsiteX9" fmla="*/ 6538466 w 11040872"/>
              <a:gd name="connsiteY9" fmla="*/ 0 h 5722227"/>
              <a:gd name="connsiteX10" fmla="*/ 6998222 w 11040872"/>
              <a:gd name="connsiteY10" fmla="*/ 0 h 5722227"/>
              <a:gd name="connsiteX11" fmla="*/ 7753535 w 11040872"/>
              <a:gd name="connsiteY11" fmla="*/ 0 h 5722227"/>
              <a:gd name="connsiteX12" fmla="*/ 8311810 w 11040872"/>
              <a:gd name="connsiteY12" fmla="*/ 0 h 5722227"/>
              <a:gd name="connsiteX13" fmla="*/ 8771566 w 11040872"/>
              <a:gd name="connsiteY13" fmla="*/ 0 h 5722227"/>
              <a:gd name="connsiteX14" fmla="*/ 9132802 w 11040872"/>
              <a:gd name="connsiteY14" fmla="*/ 0 h 5722227"/>
              <a:gd name="connsiteX15" fmla="*/ 9592558 w 11040872"/>
              <a:gd name="connsiteY15" fmla="*/ 0 h 5722227"/>
              <a:gd name="connsiteX16" fmla="*/ 10446390 w 11040872"/>
              <a:gd name="connsiteY16" fmla="*/ 0 h 5722227"/>
              <a:gd name="connsiteX17" fmla="*/ 11040872 w 11040872"/>
              <a:gd name="connsiteY17" fmla="*/ 594482 h 5722227"/>
              <a:gd name="connsiteX18" fmla="*/ 11040872 w 11040872"/>
              <a:gd name="connsiteY18" fmla="*/ 1332756 h 5722227"/>
              <a:gd name="connsiteX19" fmla="*/ 11040872 w 11040872"/>
              <a:gd name="connsiteY19" fmla="*/ 2071031 h 5722227"/>
              <a:gd name="connsiteX20" fmla="*/ 11040872 w 11040872"/>
              <a:gd name="connsiteY20" fmla="*/ 2627974 h 5722227"/>
              <a:gd name="connsiteX21" fmla="*/ 11040872 w 11040872"/>
              <a:gd name="connsiteY21" fmla="*/ 3366249 h 5722227"/>
              <a:gd name="connsiteX22" fmla="*/ 11040872 w 11040872"/>
              <a:gd name="connsiteY22" fmla="*/ 3923192 h 5722227"/>
              <a:gd name="connsiteX23" fmla="*/ 11040872 w 11040872"/>
              <a:gd name="connsiteY23" fmla="*/ 5127745 h 5722227"/>
              <a:gd name="connsiteX24" fmla="*/ 10446390 w 11040872"/>
              <a:gd name="connsiteY24" fmla="*/ 5722227 h 5722227"/>
              <a:gd name="connsiteX25" fmla="*/ 9986634 w 11040872"/>
              <a:gd name="connsiteY25" fmla="*/ 5722227 h 5722227"/>
              <a:gd name="connsiteX26" fmla="*/ 9132802 w 11040872"/>
              <a:gd name="connsiteY26" fmla="*/ 5722227 h 5722227"/>
              <a:gd name="connsiteX27" fmla="*/ 8771566 w 11040872"/>
              <a:gd name="connsiteY27" fmla="*/ 5722227 h 5722227"/>
              <a:gd name="connsiteX28" fmla="*/ 8114772 w 11040872"/>
              <a:gd name="connsiteY28" fmla="*/ 5722227 h 5722227"/>
              <a:gd name="connsiteX29" fmla="*/ 7556497 w 11040872"/>
              <a:gd name="connsiteY29" fmla="*/ 5722227 h 5722227"/>
              <a:gd name="connsiteX30" fmla="*/ 6998222 w 11040872"/>
              <a:gd name="connsiteY30" fmla="*/ 5722227 h 5722227"/>
              <a:gd name="connsiteX31" fmla="*/ 6439947 w 11040872"/>
              <a:gd name="connsiteY31" fmla="*/ 5722227 h 5722227"/>
              <a:gd name="connsiteX32" fmla="*/ 6078711 w 11040872"/>
              <a:gd name="connsiteY32" fmla="*/ 5722227 h 5722227"/>
              <a:gd name="connsiteX33" fmla="*/ 5224879 w 11040872"/>
              <a:gd name="connsiteY33" fmla="*/ 5722227 h 5722227"/>
              <a:gd name="connsiteX34" fmla="*/ 4371047 w 11040872"/>
              <a:gd name="connsiteY34" fmla="*/ 5722227 h 5722227"/>
              <a:gd name="connsiteX35" fmla="*/ 4009810 w 11040872"/>
              <a:gd name="connsiteY35" fmla="*/ 5722227 h 5722227"/>
              <a:gd name="connsiteX36" fmla="*/ 3550054 w 11040872"/>
              <a:gd name="connsiteY36" fmla="*/ 5722227 h 5722227"/>
              <a:gd name="connsiteX37" fmla="*/ 2893261 w 11040872"/>
              <a:gd name="connsiteY37" fmla="*/ 5722227 h 5722227"/>
              <a:gd name="connsiteX38" fmla="*/ 2137948 w 11040872"/>
              <a:gd name="connsiteY38" fmla="*/ 5722227 h 5722227"/>
              <a:gd name="connsiteX39" fmla="*/ 1579673 w 11040872"/>
              <a:gd name="connsiteY39" fmla="*/ 5722227 h 5722227"/>
              <a:gd name="connsiteX40" fmla="*/ 594482 w 11040872"/>
              <a:gd name="connsiteY40" fmla="*/ 5722227 h 5722227"/>
              <a:gd name="connsiteX41" fmla="*/ 0 w 11040872"/>
              <a:gd name="connsiteY41" fmla="*/ 5127745 h 5722227"/>
              <a:gd name="connsiteX42" fmla="*/ 0 w 11040872"/>
              <a:gd name="connsiteY42" fmla="*/ 4389471 h 5722227"/>
              <a:gd name="connsiteX43" fmla="*/ 0 w 11040872"/>
              <a:gd name="connsiteY43" fmla="*/ 3787194 h 5722227"/>
              <a:gd name="connsiteX44" fmla="*/ 0 w 11040872"/>
              <a:gd name="connsiteY44" fmla="*/ 3139585 h 5722227"/>
              <a:gd name="connsiteX45" fmla="*/ 0 w 11040872"/>
              <a:gd name="connsiteY45" fmla="*/ 2582642 h 5722227"/>
              <a:gd name="connsiteX46" fmla="*/ 0 w 11040872"/>
              <a:gd name="connsiteY46" fmla="*/ 1844367 h 5722227"/>
              <a:gd name="connsiteX47" fmla="*/ 0 w 11040872"/>
              <a:gd name="connsiteY47" fmla="*/ 1332756 h 5722227"/>
              <a:gd name="connsiteX48" fmla="*/ 0 w 11040872"/>
              <a:gd name="connsiteY48" fmla="*/ 594482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594482"/>
                </a:moveTo>
                <a:cubicBezTo>
                  <a:pt x="15746" y="210853"/>
                  <a:pt x="238566" y="-49047"/>
                  <a:pt x="594482" y="0"/>
                </a:cubicBezTo>
                <a:cubicBezTo>
                  <a:pt x="794518" y="-29056"/>
                  <a:pt x="1056835" y="31998"/>
                  <a:pt x="1448314" y="0"/>
                </a:cubicBezTo>
                <a:cubicBezTo>
                  <a:pt x="1839793" y="-31998"/>
                  <a:pt x="1717857" y="10568"/>
                  <a:pt x="1908070" y="0"/>
                </a:cubicBezTo>
                <a:cubicBezTo>
                  <a:pt x="2098283" y="-10568"/>
                  <a:pt x="2377757" y="-10377"/>
                  <a:pt x="2564864" y="0"/>
                </a:cubicBezTo>
                <a:cubicBezTo>
                  <a:pt x="2751971" y="10377"/>
                  <a:pt x="3048766" y="25570"/>
                  <a:pt x="3320177" y="0"/>
                </a:cubicBezTo>
                <a:cubicBezTo>
                  <a:pt x="3591588" y="-25570"/>
                  <a:pt x="3890997" y="-35762"/>
                  <a:pt x="4174009" y="0"/>
                </a:cubicBezTo>
                <a:cubicBezTo>
                  <a:pt x="4457021" y="35762"/>
                  <a:pt x="4687341" y="20239"/>
                  <a:pt x="4929322" y="0"/>
                </a:cubicBezTo>
                <a:cubicBezTo>
                  <a:pt x="5171303" y="-20239"/>
                  <a:pt x="5520807" y="-10743"/>
                  <a:pt x="5783154" y="0"/>
                </a:cubicBezTo>
                <a:cubicBezTo>
                  <a:pt x="6045501" y="10743"/>
                  <a:pt x="6171473" y="-14245"/>
                  <a:pt x="6538466" y="0"/>
                </a:cubicBezTo>
                <a:cubicBezTo>
                  <a:pt x="6905459" y="14245"/>
                  <a:pt x="6859386" y="-15798"/>
                  <a:pt x="6998222" y="0"/>
                </a:cubicBezTo>
                <a:cubicBezTo>
                  <a:pt x="7137058" y="15798"/>
                  <a:pt x="7493034" y="17684"/>
                  <a:pt x="7753535" y="0"/>
                </a:cubicBezTo>
                <a:cubicBezTo>
                  <a:pt x="8014036" y="-17684"/>
                  <a:pt x="8093734" y="-5742"/>
                  <a:pt x="8311810" y="0"/>
                </a:cubicBezTo>
                <a:cubicBezTo>
                  <a:pt x="8529886" y="5742"/>
                  <a:pt x="8549001" y="8497"/>
                  <a:pt x="8771566" y="0"/>
                </a:cubicBezTo>
                <a:cubicBezTo>
                  <a:pt x="8994131" y="-8497"/>
                  <a:pt x="8987828" y="-849"/>
                  <a:pt x="9132802" y="0"/>
                </a:cubicBezTo>
                <a:cubicBezTo>
                  <a:pt x="9277776" y="849"/>
                  <a:pt x="9415114" y="-11551"/>
                  <a:pt x="9592558" y="0"/>
                </a:cubicBezTo>
                <a:cubicBezTo>
                  <a:pt x="9770002" y="11551"/>
                  <a:pt x="10181650" y="-41772"/>
                  <a:pt x="10446390" y="0"/>
                </a:cubicBezTo>
                <a:cubicBezTo>
                  <a:pt x="10835046" y="-41554"/>
                  <a:pt x="11056788" y="252696"/>
                  <a:pt x="11040872" y="594482"/>
                </a:cubicBezTo>
                <a:cubicBezTo>
                  <a:pt x="11043504" y="949757"/>
                  <a:pt x="11021866" y="1151453"/>
                  <a:pt x="11040872" y="1332756"/>
                </a:cubicBezTo>
                <a:cubicBezTo>
                  <a:pt x="11059878" y="1514059"/>
                  <a:pt x="11068100" y="1802860"/>
                  <a:pt x="11040872" y="2071031"/>
                </a:cubicBezTo>
                <a:cubicBezTo>
                  <a:pt x="11013644" y="2339203"/>
                  <a:pt x="11032418" y="2442705"/>
                  <a:pt x="11040872" y="2627974"/>
                </a:cubicBezTo>
                <a:cubicBezTo>
                  <a:pt x="11049326" y="2813243"/>
                  <a:pt x="11063609" y="3012513"/>
                  <a:pt x="11040872" y="3366249"/>
                </a:cubicBezTo>
                <a:cubicBezTo>
                  <a:pt x="11018135" y="3719985"/>
                  <a:pt x="11016901" y="3727349"/>
                  <a:pt x="11040872" y="3923192"/>
                </a:cubicBezTo>
                <a:cubicBezTo>
                  <a:pt x="11064843" y="4119035"/>
                  <a:pt x="11006950" y="4790605"/>
                  <a:pt x="11040872" y="5127745"/>
                </a:cubicBezTo>
                <a:cubicBezTo>
                  <a:pt x="11056495" y="5431543"/>
                  <a:pt x="10805033" y="5712114"/>
                  <a:pt x="10446390" y="5722227"/>
                </a:cubicBezTo>
                <a:cubicBezTo>
                  <a:pt x="10354097" y="5715080"/>
                  <a:pt x="10214750" y="5743729"/>
                  <a:pt x="9986634" y="5722227"/>
                </a:cubicBezTo>
                <a:cubicBezTo>
                  <a:pt x="9758518" y="5700725"/>
                  <a:pt x="9314174" y="5689111"/>
                  <a:pt x="9132802" y="5722227"/>
                </a:cubicBezTo>
                <a:cubicBezTo>
                  <a:pt x="8951430" y="5755343"/>
                  <a:pt x="8857182" y="5714580"/>
                  <a:pt x="8771566" y="5722227"/>
                </a:cubicBezTo>
                <a:cubicBezTo>
                  <a:pt x="8685950" y="5729874"/>
                  <a:pt x="8346042" y="5748953"/>
                  <a:pt x="8114772" y="5722227"/>
                </a:cubicBezTo>
                <a:cubicBezTo>
                  <a:pt x="7883502" y="5695501"/>
                  <a:pt x="7746868" y="5746487"/>
                  <a:pt x="7556497" y="5722227"/>
                </a:cubicBezTo>
                <a:cubicBezTo>
                  <a:pt x="7366127" y="5697967"/>
                  <a:pt x="7202924" y="5748709"/>
                  <a:pt x="6998222" y="5722227"/>
                </a:cubicBezTo>
                <a:cubicBezTo>
                  <a:pt x="6793521" y="5695745"/>
                  <a:pt x="6669169" y="5749243"/>
                  <a:pt x="6439947" y="5722227"/>
                </a:cubicBezTo>
                <a:cubicBezTo>
                  <a:pt x="6210725" y="5695211"/>
                  <a:pt x="6188382" y="5721246"/>
                  <a:pt x="6078711" y="5722227"/>
                </a:cubicBezTo>
                <a:cubicBezTo>
                  <a:pt x="5969040" y="5723208"/>
                  <a:pt x="5527862" y="5683728"/>
                  <a:pt x="5224879" y="5722227"/>
                </a:cubicBezTo>
                <a:cubicBezTo>
                  <a:pt x="4921896" y="5760726"/>
                  <a:pt x="4729422" y="5692801"/>
                  <a:pt x="4371047" y="5722227"/>
                </a:cubicBezTo>
                <a:cubicBezTo>
                  <a:pt x="4012672" y="5751653"/>
                  <a:pt x="4105017" y="5723347"/>
                  <a:pt x="4009810" y="5722227"/>
                </a:cubicBezTo>
                <a:cubicBezTo>
                  <a:pt x="3914603" y="5721107"/>
                  <a:pt x="3645009" y="5723324"/>
                  <a:pt x="3550054" y="5722227"/>
                </a:cubicBezTo>
                <a:cubicBezTo>
                  <a:pt x="3455099" y="5721130"/>
                  <a:pt x="3124597" y="5727159"/>
                  <a:pt x="2893261" y="5722227"/>
                </a:cubicBezTo>
                <a:cubicBezTo>
                  <a:pt x="2661925" y="5717295"/>
                  <a:pt x="2343077" y="5701539"/>
                  <a:pt x="2137948" y="5722227"/>
                </a:cubicBezTo>
                <a:cubicBezTo>
                  <a:pt x="1932819" y="5742915"/>
                  <a:pt x="1693233" y="5733214"/>
                  <a:pt x="1579673" y="5722227"/>
                </a:cubicBezTo>
                <a:cubicBezTo>
                  <a:pt x="1466114" y="5711240"/>
                  <a:pt x="1044435" y="5724184"/>
                  <a:pt x="594482" y="5722227"/>
                </a:cubicBezTo>
                <a:cubicBezTo>
                  <a:pt x="328734" y="5686479"/>
                  <a:pt x="-66657" y="5424823"/>
                  <a:pt x="0" y="5127745"/>
                </a:cubicBezTo>
                <a:cubicBezTo>
                  <a:pt x="-35087" y="4972394"/>
                  <a:pt x="-19370" y="4652638"/>
                  <a:pt x="0" y="4389471"/>
                </a:cubicBezTo>
                <a:cubicBezTo>
                  <a:pt x="19370" y="4126304"/>
                  <a:pt x="-21113" y="3933106"/>
                  <a:pt x="0" y="3787194"/>
                </a:cubicBezTo>
                <a:cubicBezTo>
                  <a:pt x="21113" y="3641282"/>
                  <a:pt x="19216" y="3402544"/>
                  <a:pt x="0" y="3139585"/>
                </a:cubicBezTo>
                <a:cubicBezTo>
                  <a:pt x="-19216" y="2876626"/>
                  <a:pt x="-14413" y="2787638"/>
                  <a:pt x="0" y="2582642"/>
                </a:cubicBezTo>
                <a:cubicBezTo>
                  <a:pt x="14413" y="2377646"/>
                  <a:pt x="33464" y="2134599"/>
                  <a:pt x="0" y="1844367"/>
                </a:cubicBezTo>
                <a:cubicBezTo>
                  <a:pt x="-33464" y="1554136"/>
                  <a:pt x="25477" y="1493251"/>
                  <a:pt x="0" y="1332756"/>
                </a:cubicBezTo>
                <a:cubicBezTo>
                  <a:pt x="-25477" y="1172261"/>
                  <a:pt x="17540" y="876667"/>
                  <a:pt x="0" y="594482"/>
                </a:cubicBezTo>
                <a:close/>
              </a:path>
              <a:path w="11040872" h="5722227" stroke="0" extrusionOk="0">
                <a:moveTo>
                  <a:pt x="0" y="594482"/>
                </a:moveTo>
                <a:cubicBezTo>
                  <a:pt x="-37935" y="242760"/>
                  <a:pt x="194077" y="27054"/>
                  <a:pt x="594482" y="0"/>
                </a:cubicBezTo>
                <a:cubicBezTo>
                  <a:pt x="773932" y="-24550"/>
                  <a:pt x="1057890" y="25913"/>
                  <a:pt x="1448314" y="0"/>
                </a:cubicBezTo>
                <a:cubicBezTo>
                  <a:pt x="1838738" y="-25913"/>
                  <a:pt x="1797328" y="9502"/>
                  <a:pt x="2006589" y="0"/>
                </a:cubicBezTo>
                <a:cubicBezTo>
                  <a:pt x="2215851" y="-9502"/>
                  <a:pt x="2305839" y="-2636"/>
                  <a:pt x="2466345" y="0"/>
                </a:cubicBezTo>
                <a:cubicBezTo>
                  <a:pt x="2626851" y="2636"/>
                  <a:pt x="3037147" y="20740"/>
                  <a:pt x="3221657" y="0"/>
                </a:cubicBezTo>
                <a:cubicBezTo>
                  <a:pt x="3406167" y="-20740"/>
                  <a:pt x="3611889" y="-6653"/>
                  <a:pt x="3779932" y="0"/>
                </a:cubicBezTo>
                <a:cubicBezTo>
                  <a:pt x="3947975" y="6653"/>
                  <a:pt x="4422439" y="33567"/>
                  <a:pt x="4633764" y="0"/>
                </a:cubicBezTo>
                <a:cubicBezTo>
                  <a:pt x="4845089" y="-33567"/>
                  <a:pt x="4901367" y="-8717"/>
                  <a:pt x="5093520" y="0"/>
                </a:cubicBezTo>
                <a:cubicBezTo>
                  <a:pt x="5285673" y="8717"/>
                  <a:pt x="5570621" y="653"/>
                  <a:pt x="5947352" y="0"/>
                </a:cubicBezTo>
                <a:cubicBezTo>
                  <a:pt x="6324083" y="-653"/>
                  <a:pt x="6209930" y="13850"/>
                  <a:pt x="6308589" y="0"/>
                </a:cubicBezTo>
                <a:cubicBezTo>
                  <a:pt x="6407248" y="-13850"/>
                  <a:pt x="6752695" y="30990"/>
                  <a:pt x="6965383" y="0"/>
                </a:cubicBezTo>
                <a:cubicBezTo>
                  <a:pt x="7178071" y="-30990"/>
                  <a:pt x="7443480" y="-17327"/>
                  <a:pt x="7622176" y="0"/>
                </a:cubicBezTo>
                <a:cubicBezTo>
                  <a:pt x="7800872" y="17327"/>
                  <a:pt x="7990906" y="27729"/>
                  <a:pt x="8180451" y="0"/>
                </a:cubicBezTo>
                <a:cubicBezTo>
                  <a:pt x="8369996" y="-27729"/>
                  <a:pt x="8845868" y="-13192"/>
                  <a:pt x="9034283" y="0"/>
                </a:cubicBezTo>
                <a:cubicBezTo>
                  <a:pt x="9222698" y="13192"/>
                  <a:pt x="9517603" y="-10499"/>
                  <a:pt x="9888115" y="0"/>
                </a:cubicBezTo>
                <a:cubicBezTo>
                  <a:pt x="10258627" y="10499"/>
                  <a:pt x="10316781" y="14930"/>
                  <a:pt x="10446390" y="0"/>
                </a:cubicBezTo>
                <a:cubicBezTo>
                  <a:pt x="10718440" y="-53019"/>
                  <a:pt x="11013962" y="225931"/>
                  <a:pt x="11040872" y="594482"/>
                </a:cubicBezTo>
                <a:cubicBezTo>
                  <a:pt x="11043451" y="904574"/>
                  <a:pt x="11020776" y="1089158"/>
                  <a:pt x="11040872" y="1287424"/>
                </a:cubicBezTo>
                <a:cubicBezTo>
                  <a:pt x="11060968" y="1485690"/>
                  <a:pt x="11051926" y="1673788"/>
                  <a:pt x="11040872" y="1799035"/>
                </a:cubicBezTo>
                <a:cubicBezTo>
                  <a:pt x="11029818" y="1924282"/>
                  <a:pt x="11054623" y="2135970"/>
                  <a:pt x="11040872" y="2355978"/>
                </a:cubicBezTo>
                <a:cubicBezTo>
                  <a:pt x="11027121" y="2575986"/>
                  <a:pt x="11013030" y="2749477"/>
                  <a:pt x="11040872" y="3094253"/>
                </a:cubicBezTo>
                <a:cubicBezTo>
                  <a:pt x="11068714" y="3439030"/>
                  <a:pt x="11029506" y="3525085"/>
                  <a:pt x="11040872" y="3741862"/>
                </a:cubicBezTo>
                <a:cubicBezTo>
                  <a:pt x="11052238" y="3958639"/>
                  <a:pt x="11021397" y="4116679"/>
                  <a:pt x="11040872" y="4298805"/>
                </a:cubicBezTo>
                <a:cubicBezTo>
                  <a:pt x="11060347" y="4480931"/>
                  <a:pt x="11022539" y="4900124"/>
                  <a:pt x="11040872" y="5127745"/>
                </a:cubicBezTo>
                <a:cubicBezTo>
                  <a:pt x="10974688" y="5452322"/>
                  <a:pt x="10793932" y="5738773"/>
                  <a:pt x="10446390" y="5722227"/>
                </a:cubicBezTo>
                <a:cubicBezTo>
                  <a:pt x="10272062" y="5749271"/>
                  <a:pt x="10063650" y="5719054"/>
                  <a:pt x="9789596" y="5722227"/>
                </a:cubicBezTo>
                <a:cubicBezTo>
                  <a:pt x="9515542" y="5725400"/>
                  <a:pt x="9521222" y="5705365"/>
                  <a:pt x="9329840" y="5722227"/>
                </a:cubicBezTo>
                <a:cubicBezTo>
                  <a:pt x="9138458" y="5739089"/>
                  <a:pt x="8905417" y="5705714"/>
                  <a:pt x="8574527" y="5722227"/>
                </a:cubicBezTo>
                <a:cubicBezTo>
                  <a:pt x="8243637" y="5738740"/>
                  <a:pt x="8277624" y="5741955"/>
                  <a:pt x="8114772" y="5722227"/>
                </a:cubicBezTo>
                <a:cubicBezTo>
                  <a:pt x="7951921" y="5702499"/>
                  <a:pt x="7640420" y="5738357"/>
                  <a:pt x="7359459" y="5722227"/>
                </a:cubicBezTo>
                <a:cubicBezTo>
                  <a:pt x="7078498" y="5706097"/>
                  <a:pt x="7122500" y="5736206"/>
                  <a:pt x="6998222" y="5722227"/>
                </a:cubicBezTo>
                <a:cubicBezTo>
                  <a:pt x="6873944" y="5708248"/>
                  <a:pt x="6584762" y="5737766"/>
                  <a:pt x="6242909" y="5722227"/>
                </a:cubicBezTo>
                <a:cubicBezTo>
                  <a:pt x="5901056" y="5706688"/>
                  <a:pt x="5911118" y="5710812"/>
                  <a:pt x="5783154" y="5722227"/>
                </a:cubicBezTo>
                <a:cubicBezTo>
                  <a:pt x="5655191" y="5733642"/>
                  <a:pt x="5585023" y="5732166"/>
                  <a:pt x="5421917" y="5722227"/>
                </a:cubicBezTo>
                <a:cubicBezTo>
                  <a:pt x="5258811" y="5712288"/>
                  <a:pt x="5178725" y="5705468"/>
                  <a:pt x="4962161" y="5722227"/>
                </a:cubicBezTo>
                <a:cubicBezTo>
                  <a:pt x="4745597" y="5738986"/>
                  <a:pt x="4430318" y="5744224"/>
                  <a:pt x="4206848" y="5722227"/>
                </a:cubicBezTo>
                <a:cubicBezTo>
                  <a:pt x="3983378" y="5700230"/>
                  <a:pt x="3911697" y="5735058"/>
                  <a:pt x="3747093" y="5722227"/>
                </a:cubicBezTo>
                <a:cubicBezTo>
                  <a:pt x="3582489" y="5709396"/>
                  <a:pt x="3545682" y="5704593"/>
                  <a:pt x="3385856" y="5722227"/>
                </a:cubicBezTo>
                <a:cubicBezTo>
                  <a:pt x="3226030" y="5739861"/>
                  <a:pt x="3029507" y="5730116"/>
                  <a:pt x="2926100" y="5722227"/>
                </a:cubicBezTo>
                <a:cubicBezTo>
                  <a:pt x="2822693" y="5714338"/>
                  <a:pt x="2554822" y="5699610"/>
                  <a:pt x="2367825" y="5722227"/>
                </a:cubicBezTo>
                <a:cubicBezTo>
                  <a:pt x="2180829" y="5744844"/>
                  <a:pt x="2002855" y="5738254"/>
                  <a:pt x="1711032" y="5722227"/>
                </a:cubicBezTo>
                <a:cubicBezTo>
                  <a:pt x="1419209" y="5706200"/>
                  <a:pt x="1407274" y="5738383"/>
                  <a:pt x="1251276" y="5722227"/>
                </a:cubicBezTo>
                <a:cubicBezTo>
                  <a:pt x="1095278" y="5706071"/>
                  <a:pt x="872658" y="5717760"/>
                  <a:pt x="594482" y="5722227"/>
                </a:cubicBezTo>
                <a:cubicBezTo>
                  <a:pt x="253293" y="5699246"/>
                  <a:pt x="-22323" y="5466443"/>
                  <a:pt x="0" y="5127745"/>
                </a:cubicBezTo>
                <a:cubicBezTo>
                  <a:pt x="-23138" y="4892853"/>
                  <a:pt x="-21399" y="4758867"/>
                  <a:pt x="0" y="4616134"/>
                </a:cubicBezTo>
                <a:cubicBezTo>
                  <a:pt x="21399" y="4473401"/>
                  <a:pt x="-2392" y="4140718"/>
                  <a:pt x="0" y="4013858"/>
                </a:cubicBezTo>
                <a:cubicBezTo>
                  <a:pt x="2392" y="3886998"/>
                  <a:pt x="-9073" y="3524231"/>
                  <a:pt x="0" y="3320916"/>
                </a:cubicBezTo>
                <a:cubicBezTo>
                  <a:pt x="9073" y="3117601"/>
                  <a:pt x="-20614" y="2922972"/>
                  <a:pt x="0" y="2763972"/>
                </a:cubicBezTo>
                <a:cubicBezTo>
                  <a:pt x="20614" y="2604972"/>
                  <a:pt x="5751" y="2418545"/>
                  <a:pt x="0" y="2116363"/>
                </a:cubicBezTo>
                <a:cubicBezTo>
                  <a:pt x="-5751" y="1814181"/>
                  <a:pt x="-23336" y="1771268"/>
                  <a:pt x="0" y="1604752"/>
                </a:cubicBezTo>
                <a:cubicBezTo>
                  <a:pt x="23336" y="1438236"/>
                  <a:pt x="-35446" y="1063211"/>
                  <a:pt x="0" y="594482"/>
                </a:cubicBezTo>
                <a:close/>
              </a:path>
            </a:pathLst>
          </a:custGeom>
          <a:solidFill>
            <a:srgbClr val="62B522"/>
          </a:solidFill>
          <a:ln w="25400">
            <a:solidFill>
              <a:srgbClr val="62B52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10389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: Beveled 16">
            <a:extLst>
              <a:ext uri="{FF2B5EF4-FFF2-40B4-BE49-F238E27FC236}">
                <a16:creationId xmlns:a16="http://schemas.microsoft.com/office/drawing/2014/main" id="{B2BAD132-18C3-4748-A435-1AD1B2DE9680}"/>
              </a:ext>
            </a:extLst>
          </p:cNvPr>
          <p:cNvSpPr/>
          <p:nvPr/>
        </p:nvSpPr>
        <p:spPr>
          <a:xfrm>
            <a:off x="769364" y="3866727"/>
            <a:ext cx="2921311" cy="69075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82B1D9-A8A6-4BC0-90B1-4FB19D799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887973"/>
            <a:ext cx="9889067" cy="1325563"/>
          </a:xfrm>
        </p:spPr>
        <p:txBody>
          <a:bodyPr>
            <a:normAutofit fontScale="90000"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7 key themes of the ESDGC</a:t>
            </a:r>
          </a:p>
        </p:txBody>
      </p:sp>
      <p:sp>
        <p:nvSpPr>
          <p:cNvPr id="20" name="Rectangle: Beveled 19">
            <a:extLst>
              <a:ext uri="{FF2B5EF4-FFF2-40B4-BE49-F238E27FC236}">
                <a16:creationId xmlns:a16="http://schemas.microsoft.com/office/drawing/2014/main" id="{EEBA8FBB-6220-45BE-B003-5CF75952F451}"/>
              </a:ext>
            </a:extLst>
          </p:cNvPr>
          <p:cNvSpPr/>
          <p:nvPr/>
        </p:nvSpPr>
        <p:spPr>
          <a:xfrm>
            <a:off x="8172550" y="3906651"/>
            <a:ext cx="2921311" cy="69075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6548C40-E1A2-480C-85B8-B3994B616EA4}"/>
              </a:ext>
            </a:extLst>
          </p:cNvPr>
          <p:cNvSpPr txBox="1">
            <a:spLocks/>
          </p:cNvSpPr>
          <p:nvPr/>
        </p:nvSpPr>
        <p:spPr>
          <a:xfrm>
            <a:off x="1117092" y="3882360"/>
            <a:ext cx="2225856" cy="7163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>
                <a:solidFill>
                  <a:schemeClr val="bg1"/>
                </a:solidFill>
              </a:rPr>
              <a:t>Wealth and Poverty</a:t>
            </a:r>
          </a:p>
        </p:txBody>
      </p:sp>
      <p:sp>
        <p:nvSpPr>
          <p:cNvPr id="4" name="Rectangle: Beveled 3">
            <a:extLst>
              <a:ext uri="{FF2B5EF4-FFF2-40B4-BE49-F238E27FC236}">
                <a16:creationId xmlns:a16="http://schemas.microsoft.com/office/drawing/2014/main" id="{7AE4F606-C2B6-45EF-8650-1FD1F69F968D}"/>
              </a:ext>
            </a:extLst>
          </p:cNvPr>
          <p:cNvSpPr/>
          <p:nvPr/>
        </p:nvSpPr>
        <p:spPr>
          <a:xfrm>
            <a:off x="813652" y="5174649"/>
            <a:ext cx="2921311" cy="69075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F3FC2A1-D4CB-4494-83C3-338807EE2ADC}"/>
              </a:ext>
            </a:extLst>
          </p:cNvPr>
          <p:cNvSpPr txBox="1">
            <a:spLocks/>
          </p:cNvSpPr>
          <p:nvPr/>
        </p:nvSpPr>
        <p:spPr>
          <a:xfrm>
            <a:off x="917388" y="5174649"/>
            <a:ext cx="2511188" cy="8856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>
                <a:solidFill>
                  <a:schemeClr val="bg1"/>
                </a:solidFill>
              </a:rPr>
              <a:t>Consumption and Waste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05B893-4900-4A9A-AB10-AD185B5D6A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4139" y="2585064"/>
            <a:ext cx="2938527" cy="707197"/>
          </a:xfrm>
          <a:prstGeom prst="rect">
            <a:avLst/>
          </a:prstGeom>
        </p:spPr>
      </p:pic>
      <p:sp>
        <p:nvSpPr>
          <p:cNvPr id="16" name="Rectangle: Beveled 15">
            <a:extLst>
              <a:ext uri="{FF2B5EF4-FFF2-40B4-BE49-F238E27FC236}">
                <a16:creationId xmlns:a16="http://schemas.microsoft.com/office/drawing/2014/main" id="{6065AAD0-D34A-4197-9409-E7D81289212A}"/>
              </a:ext>
            </a:extLst>
          </p:cNvPr>
          <p:cNvSpPr/>
          <p:nvPr/>
        </p:nvSpPr>
        <p:spPr>
          <a:xfrm>
            <a:off x="4318729" y="5441816"/>
            <a:ext cx="2921311" cy="69075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2C3C5DB-0C43-4F1B-B532-0B579965F74A}"/>
              </a:ext>
            </a:extLst>
          </p:cNvPr>
          <p:cNvSpPr txBox="1">
            <a:spLocks/>
          </p:cNvSpPr>
          <p:nvPr/>
        </p:nvSpPr>
        <p:spPr>
          <a:xfrm>
            <a:off x="5258672" y="5549557"/>
            <a:ext cx="1973870" cy="5765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500" dirty="0">
                <a:solidFill>
                  <a:schemeClr val="bg1"/>
                </a:solidFill>
              </a:rPr>
              <a:t>Health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5B5B2EB4-D131-4B8E-97BE-231AFACC39D6}"/>
              </a:ext>
            </a:extLst>
          </p:cNvPr>
          <p:cNvSpPr txBox="1">
            <a:spLocks/>
          </p:cNvSpPr>
          <p:nvPr/>
        </p:nvSpPr>
        <p:spPr>
          <a:xfrm>
            <a:off x="8453147" y="2586710"/>
            <a:ext cx="2225857" cy="742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>
                <a:solidFill>
                  <a:schemeClr val="bg1"/>
                </a:solidFill>
              </a:rPr>
              <a:t>Climate Change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9F82562-922F-47BD-8D31-04DC094FF43B}"/>
              </a:ext>
            </a:extLst>
          </p:cNvPr>
          <p:cNvSpPr txBox="1">
            <a:spLocks/>
          </p:cNvSpPr>
          <p:nvPr/>
        </p:nvSpPr>
        <p:spPr>
          <a:xfrm>
            <a:off x="8293448" y="3870612"/>
            <a:ext cx="2394676" cy="8929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>
                <a:solidFill>
                  <a:schemeClr val="bg1"/>
                </a:solidFill>
              </a:rPr>
              <a:t>Identity and culture</a:t>
            </a:r>
          </a:p>
        </p:txBody>
      </p:sp>
      <p:sp>
        <p:nvSpPr>
          <p:cNvPr id="21" name="Rectangle: Beveled 20">
            <a:extLst>
              <a:ext uri="{FF2B5EF4-FFF2-40B4-BE49-F238E27FC236}">
                <a16:creationId xmlns:a16="http://schemas.microsoft.com/office/drawing/2014/main" id="{48131F90-CEC3-4591-9EE5-BCA130AEEFB9}"/>
              </a:ext>
            </a:extLst>
          </p:cNvPr>
          <p:cNvSpPr/>
          <p:nvPr/>
        </p:nvSpPr>
        <p:spPr>
          <a:xfrm>
            <a:off x="8068015" y="5228291"/>
            <a:ext cx="2921311" cy="69075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Beveled 17">
            <a:extLst>
              <a:ext uri="{FF2B5EF4-FFF2-40B4-BE49-F238E27FC236}">
                <a16:creationId xmlns:a16="http://schemas.microsoft.com/office/drawing/2014/main" id="{91594A5B-2179-45CF-A588-C18C49FDF909}"/>
              </a:ext>
            </a:extLst>
          </p:cNvPr>
          <p:cNvSpPr/>
          <p:nvPr/>
        </p:nvSpPr>
        <p:spPr>
          <a:xfrm>
            <a:off x="861702" y="2597467"/>
            <a:ext cx="2921311" cy="69075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3F5B4-0090-465B-B84A-18BE7D8AC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70" y="2678181"/>
            <a:ext cx="2225857" cy="7529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Choices and Decisions 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D49350C-0BEC-4D0C-B4B7-C586CAC8D038}"/>
              </a:ext>
            </a:extLst>
          </p:cNvPr>
          <p:cNvSpPr txBox="1">
            <a:spLocks/>
          </p:cNvSpPr>
          <p:nvPr/>
        </p:nvSpPr>
        <p:spPr>
          <a:xfrm>
            <a:off x="8337452" y="5281391"/>
            <a:ext cx="2921311" cy="6523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>
                <a:solidFill>
                  <a:schemeClr val="bg1"/>
                </a:solidFill>
              </a:rPr>
              <a:t>The natural environment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40817F7A-9ED8-4C86-8F38-ABEF35F949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6076" y="2359588"/>
            <a:ext cx="2955010" cy="305779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89FA5643-B2A4-42EB-9915-689A62EB0C00}"/>
              </a:ext>
            </a:extLst>
          </p:cNvPr>
          <p:cNvSpPr txBox="1"/>
          <p:nvPr/>
        </p:nvSpPr>
        <p:spPr>
          <a:xfrm>
            <a:off x="5932652" y="5145002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stanwell.org/school/</a:t>
            </a:r>
            <a:r>
              <a:rPr lang="en-GB" sz="1100" dirty="0" err="1">
                <a:solidFill>
                  <a:schemeClr val="bg1"/>
                </a:solidFill>
              </a:rPr>
              <a:t>esdgc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43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46F6A7-0B48-49A7-8E23-3C1F0993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594482 h 5722227"/>
              <a:gd name="connsiteX1" fmla="*/ 594482 w 11040872"/>
              <a:gd name="connsiteY1" fmla="*/ 0 h 5722227"/>
              <a:gd name="connsiteX2" fmla="*/ 1448314 w 11040872"/>
              <a:gd name="connsiteY2" fmla="*/ 0 h 5722227"/>
              <a:gd name="connsiteX3" fmla="*/ 1908070 w 11040872"/>
              <a:gd name="connsiteY3" fmla="*/ 0 h 5722227"/>
              <a:gd name="connsiteX4" fmla="*/ 2564864 w 11040872"/>
              <a:gd name="connsiteY4" fmla="*/ 0 h 5722227"/>
              <a:gd name="connsiteX5" fmla="*/ 3320177 w 11040872"/>
              <a:gd name="connsiteY5" fmla="*/ 0 h 5722227"/>
              <a:gd name="connsiteX6" fmla="*/ 4174009 w 11040872"/>
              <a:gd name="connsiteY6" fmla="*/ 0 h 5722227"/>
              <a:gd name="connsiteX7" fmla="*/ 4929322 w 11040872"/>
              <a:gd name="connsiteY7" fmla="*/ 0 h 5722227"/>
              <a:gd name="connsiteX8" fmla="*/ 5783154 w 11040872"/>
              <a:gd name="connsiteY8" fmla="*/ 0 h 5722227"/>
              <a:gd name="connsiteX9" fmla="*/ 6538466 w 11040872"/>
              <a:gd name="connsiteY9" fmla="*/ 0 h 5722227"/>
              <a:gd name="connsiteX10" fmla="*/ 6998222 w 11040872"/>
              <a:gd name="connsiteY10" fmla="*/ 0 h 5722227"/>
              <a:gd name="connsiteX11" fmla="*/ 7753535 w 11040872"/>
              <a:gd name="connsiteY11" fmla="*/ 0 h 5722227"/>
              <a:gd name="connsiteX12" fmla="*/ 8311810 w 11040872"/>
              <a:gd name="connsiteY12" fmla="*/ 0 h 5722227"/>
              <a:gd name="connsiteX13" fmla="*/ 8771566 w 11040872"/>
              <a:gd name="connsiteY13" fmla="*/ 0 h 5722227"/>
              <a:gd name="connsiteX14" fmla="*/ 9132802 w 11040872"/>
              <a:gd name="connsiteY14" fmla="*/ 0 h 5722227"/>
              <a:gd name="connsiteX15" fmla="*/ 9592558 w 11040872"/>
              <a:gd name="connsiteY15" fmla="*/ 0 h 5722227"/>
              <a:gd name="connsiteX16" fmla="*/ 10446390 w 11040872"/>
              <a:gd name="connsiteY16" fmla="*/ 0 h 5722227"/>
              <a:gd name="connsiteX17" fmla="*/ 11040872 w 11040872"/>
              <a:gd name="connsiteY17" fmla="*/ 594482 h 5722227"/>
              <a:gd name="connsiteX18" fmla="*/ 11040872 w 11040872"/>
              <a:gd name="connsiteY18" fmla="*/ 1332756 h 5722227"/>
              <a:gd name="connsiteX19" fmla="*/ 11040872 w 11040872"/>
              <a:gd name="connsiteY19" fmla="*/ 2071031 h 5722227"/>
              <a:gd name="connsiteX20" fmla="*/ 11040872 w 11040872"/>
              <a:gd name="connsiteY20" fmla="*/ 2627974 h 5722227"/>
              <a:gd name="connsiteX21" fmla="*/ 11040872 w 11040872"/>
              <a:gd name="connsiteY21" fmla="*/ 3366249 h 5722227"/>
              <a:gd name="connsiteX22" fmla="*/ 11040872 w 11040872"/>
              <a:gd name="connsiteY22" fmla="*/ 3923192 h 5722227"/>
              <a:gd name="connsiteX23" fmla="*/ 11040872 w 11040872"/>
              <a:gd name="connsiteY23" fmla="*/ 5127745 h 5722227"/>
              <a:gd name="connsiteX24" fmla="*/ 10446390 w 11040872"/>
              <a:gd name="connsiteY24" fmla="*/ 5722227 h 5722227"/>
              <a:gd name="connsiteX25" fmla="*/ 9986634 w 11040872"/>
              <a:gd name="connsiteY25" fmla="*/ 5722227 h 5722227"/>
              <a:gd name="connsiteX26" fmla="*/ 9132802 w 11040872"/>
              <a:gd name="connsiteY26" fmla="*/ 5722227 h 5722227"/>
              <a:gd name="connsiteX27" fmla="*/ 8771566 w 11040872"/>
              <a:gd name="connsiteY27" fmla="*/ 5722227 h 5722227"/>
              <a:gd name="connsiteX28" fmla="*/ 8114772 w 11040872"/>
              <a:gd name="connsiteY28" fmla="*/ 5722227 h 5722227"/>
              <a:gd name="connsiteX29" fmla="*/ 7556497 w 11040872"/>
              <a:gd name="connsiteY29" fmla="*/ 5722227 h 5722227"/>
              <a:gd name="connsiteX30" fmla="*/ 6998222 w 11040872"/>
              <a:gd name="connsiteY30" fmla="*/ 5722227 h 5722227"/>
              <a:gd name="connsiteX31" fmla="*/ 6439947 w 11040872"/>
              <a:gd name="connsiteY31" fmla="*/ 5722227 h 5722227"/>
              <a:gd name="connsiteX32" fmla="*/ 6078711 w 11040872"/>
              <a:gd name="connsiteY32" fmla="*/ 5722227 h 5722227"/>
              <a:gd name="connsiteX33" fmla="*/ 5224879 w 11040872"/>
              <a:gd name="connsiteY33" fmla="*/ 5722227 h 5722227"/>
              <a:gd name="connsiteX34" fmla="*/ 4371047 w 11040872"/>
              <a:gd name="connsiteY34" fmla="*/ 5722227 h 5722227"/>
              <a:gd name="connsiteX35" fmla="*/ 4009810 w 11040872"/>
              <a:gd name="connsiteY35" fmla="*/ 5722227 h 5722227"/>
              <a:gd name="connsiteX36" fmla="*/ 3550054 w 11040872"/>
              <a:gd name="connsiteY36" fmla="*/ 5722227 h 5722227"/>
              <a:gd name="connsiteX37" fmla="*/ 2893261 w 11040872"/>
              <a:gd name="connsiteY37" fmla="*/ 5722227 h 5722227"/>
              <a:gd name="connsiteX38" fmla="*/ 2137948 w 11040872"/>
              <a:gd name="connsiteY38" fmla="*/ 5722227 h 5722227"/>
              <a:gd name="connsiteX39" fmla="*/ 1579673 w 11040872"/>
              <a:gd name="connsiteY39" fmla="*/ 5722227 h 5722227"/>
              <a:gd name="connsiteX40" fmla="*/ 594482 w 11040872"/>
              <a:gd name="connsiteY40" fmla="*/ 5722227 h 5722227"/>
              <a:gd name="connsiteX41" fmla="*/ 0 w 11040872"/>
              <a:gd name="connsiteY41" fmla="*/ 5127745 h 5722227"/>
              <a:gd name="connsiteX42" fmla="*/ 0 w 11040872"/>
              <a:gd name="connsiteY42" fmla="*/ 4389471 h 5722227"/>
              <a:gd name="connsiteX43" fmla="*/ 0 w 11040872"/>
              <a:gd name="connsiteY43" fmla="*/ 3787194 h 5722227"/>
              <a:gd name="connsiteX44" fmla="*/ 0 w 11040872"/>
              <a:gd name="connsiteY44" fmla="*/ 3139585 h 5722227"/>
              <a:gd name="connsiteX45" fmla="*/ 0 w 11040872"/>
              <a:gd name="connsiteY45" fmla="*/ 2582642 h 5722227"/>
              <a:gd name="connsiteX46" fmla="*/ 0 w 11040872"/>
              <a:gd name="connsiteY46" fmla="*/ 1844367 h 5722227"/>
              <a:gd name="connsiteX47" fmla="*/ 0 w 11040872"/>
              <a:gd name="connsiteY47" fmla="*/ 1332756 h 5722227"/>
              <a:gd name="connsiteX48" fmla="*/ 0 w 11040872"/>
              <a:gd name="connsiteY48" fmla="*/ 594482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594482"/>
                </a:moveTo>
                <a:cubicBezTo>
                  <a:pt x="15746" y="210853"/>
                  <a:pt x="238566" y="-49047"/>
                  <a:pt x="594482" y="0"/>
                </a:cubicBezTo>
                <a:cubicBezTo>
                  <a:pt x="794518" y="-29056"/>
                  <a:pt x="1056835" y="31998"/>
                  <a:pt x="1448314" y="0"/>
                </a:cubicBezTo>
                <a:cubicBezTo>
                  <a:pt x="1839793" y="-31998"/>
                  <a:pt x="1717857" y="10568"/>
                  <a:pt x="1908070" y="0"/>
                </a:cubicBezTo>
                <a:cubicBezTo>
                  <a:pt x="2098283" y="-10568"/>
                  <a:pt x="2377757" y="-10377"/>
                  <a:pt x="2564864" y="0"/>
                </a:cubicBezTo>
                <a:cubicBezTo>
                  <a:pt x="2751971" y="10377"/>
                  <a:pt x="3048766" y="25570"/>
                  <a:pt x="3320177" y="0"/>
                </a:cubicBezTo>
                <a:cubicBezTo>
                  <a:pt x="3591588" y="-25570"/>
                  <a:pt x="3890997" y="-35762"/>
                  <a:pt x="4174009" y="0"/>
                </a:cubicBezTo>
                <a:cubicBezTo>
                  <a:pt x="4457021" y="35762"/>
                  <a:pt x="4687341" y="20239"/>
                  <a:pt x="4929322" y="0"/>
                </a:cubicBezTo>
                <a:cubicBezTo>
                  <a:pt x="5171303" y="-20239"/>
                  <a:pt x="5520807" y="-10743"/>
                  <a:pt x="5783154" y="0"/>
                </a:cubicBezTo>
                <a:cubicBezTo>
                  <a:pt x="6045501" y="10743"/>
                  <a:pt x="6171473" y="-14245"/>
                  <a:pt x="6538466" y="0"/>
                </a:cubicBezTo>
                <a:cubicBezTo>
                  <a:pt x="6905459" y="14245"/>
                  <a:pt x="6859386" y="-15798"/>
                  <a:pt x="6998222" y="0"/>
                </a:cubicBezTo>
                <a:cubicBezTo>
                  <a:pt x="7137058" y="15798"/>
                  <a:pt x="7493034" y="17684"/>
                  <a:pt x="7753535" y="0"/>
                </a:cubicBezTo>
                <a:cubicBezTo>
                  <a:pt x="8014036" y="-17684"/>
                  <a:pt x="8093734" y="-5742"/>
                  <a:pt x="8311810" y="0"/>
                </a:cubicBezTo>
                <a:cubicBezTo>
                  <a:pt x="8529886" y="5742"/>
                  <a:pt x="8549001" y="8497"/>
                  <a:pt x="8771566" y="0"/>
                </a:cubicBezTo>
                <a:cubicBezTo>
                  <a:pt x="8994131" y="-8497"/>
                  <a:pt x="8987828" y="-849"/>
                  <a:pt x="9132802" y="0"/>
                </a:cubicBezTo>
                <a:cubicBezTo>
                  <a:pt x="9277776" y="849"/>
                  <a:pt x="9415114" y="-11551"/>
                  <a:pt x="9592558" y="0"/>
                </a:cubicBezTo>
                <a:cubicBezTo>
                  <a:pt x="9770002" y="11551"/>
                  <a:pt x="10181650" y="-41772"/>
                  <a:pt x="10446390" y="0"/>
                </a:cubicBezTo>
                <a:cubicBezTo>
                  <a:pt x="10835046" y="-41554"/>
                  <a:pt x="11056788" y="252696"/>
                  <a:pt x="11040872" y="594482"/>
                </a:cubicBezTo>
                <a:cubicBezTo>
                  <a:pt x="11043504" y="949757"/>
                  <a:pt x="11021866" y="1151453"/>
                  <a:pt x="11040872" y="1332756"/>
                </a:cubicBezTo>
                <a:cubicBezTo>
                  <a:pt x="11059878" y="1514059"/>
                  <a:pt x="11068100" y="1802860"/>
                  <a:pt x="11040872" y="2071031"/>
                </a:cubicBezTo>
                <a:cubicBezTo>
                  <a:pt x="11013644" y="2339203"/>
                  <a:pt x="11032418" y="2442705"/>
                  <a:pt x="11040872" y="2627974"/>
                </a:cubicBezTo>
                <a:cubicBezTo>
                  <a:pt x="11049326" y="2813243"/>
                  <a:pt x="11063609" y="3012513"/>
                  <a:pt x="11040872" y="3366249"/>
                </a:cubicBezTo>
                <a:cubicBezTo>
                  <a:pt x="11018135" y="3719985"/>
                  <a:pt x="11016901" y="3727349"/>
                  <a:pt x="11040872" y="3923192"/>
                </a:cubicBezTo>
                <a:cubicBezTo>
                  <a:pt x="11064843" y="4119035"/>
                  <a:pt x="11006950" y="4790605"/>
                  <a:pt x="11040872" y="5127745"/>
                </a:cubicBezTo>
                <a:cubicBezTo>
                  <a:pt x="11056495" y="5431543"/>
                  <a:pt x="10805033" y="5712114"/>
                  <a:pt x="10446390" y="5722227"/>
                </a:cubicBezTo>
                <a:cubicBezTo>
                  <a:pt x="10354097" y="5715080"/>
                  <a:pt x="10214750" y="5743729"/>
                  <a:pt x="9986634" y="5722227"/>
                </a:cubicBezTo>
                <a:cubicBezTo>
                  <a:pt x="9758518" y="5700725"/>
                  <a:pt x="9314174" y="5689111"/>
                  <a:pt x="9132802" y="5722227"/>
                </a:cubicBezTo>
                <a:cubicBezTo>
                  <a:pt x="8951430" y="5755343"/>
                  <a:pt x="8857182" y="5714580"/>
                  <a:pt x="8771566" y="5722227"/>
                </a:cubicBezTo>
                <a:cubicBezTo>
                  <a:pt x="8685950" y="5729874"/>
                  <a:pt x="8346042" y="5748953"/>
                  <a:pt x="8114772" y="5722227"/>
                </a:cubicBezTo>
                <a:cubicBezTo>
                  <a:pt x="7883502" y="5695501"/>
                  <a:pt x="7746868" y="5746487"/>
                  <a:pt x="7556497" y="5722227"/>
                </a:cubicBezTo>
                <a:cubicBezTo>
                  <a:pt x="7366127" y="5697967"/>
                  <a:pt x="7202924" y="5748709"/>
                  <a:pt x="6998222" y="5722227"/>
                </a:cubicBezTo>
                <a:cubicBezTo>
                  <a:pt x="6793521" y="5695745"/>
                  <a:pt x="6669169" y="5749243"/>
                  <a:pt x="6439947" y="5722227"/>
                </a:cubicBezTo>
                <a:cubicBezTo>
                  <a:pt x="6210725" y="5695211"/>
                  <a:pt x="6188382" y="5721246"/>
                  <a:pt x="6078711" y="5722227"/>
                </a:cubicBezTo>
                <a:cubicBezTo>
                  <a:pt x="5969040" y="5723208"/>
                  <a:pt x="5527862" y="5683728"/>
                  <a:pt x="5224879" y="5722227"/>
                </a:cubicBezTo>
                <a:cubicBezTo>
                  <a:pt x="4921896" y="5760726"/>
                  <a:pt x="4729422" y="5692801"/>
                  <a:pt x="4371047" y="5722227"/>
                </a:cubicBezTo>
                <a:cubicBezTo>
                  <a:pt x="4012672" y="5751653"/>
                  <a:pt x="4105017" y="5723347"/>
                  <a:pt x="4009810" y="5722227"/>
                </a:cubicBezTo>
                <a:cubicBezTo>
                  <a:pt x="3914603" y="5721107"/>
                  <a:pt x="3645009" y="5723324"/>
                  <a:pt x="3550054" y="5722227"/>
                </a:cubicBezTo>
                <a:cubicBezTo>
                  <a:pt x="3455099" y="5721130"/>
                  <a:pt x="3124597" y="5727159"/>
                  <a:pt x="2893261" y="5722227"/>
                </a:cubicBezTo>
                <a:cubicBezTo>
                  <a:pt x="2661925" y="5717295"/>
                  <a:pt x="2343077" y="5701539"/>
                  <a:pt x="2137948" y="5722227"/>
                </a:cubicBezTo>
                <a:cubicBezTo>
                  <a:pt x="1932819" y="5742915"/>
                  <a:pt x="1693233" y="5733214"/>
                  <a:pt x="1579673" y="5722227"/>
                </a:cubicBezTo>
                <a:cubicBezTo>
                  <a:pt x="1466114" y="5711240"/>
                  <a:pt x="1044435" y="5724184"/>
                  <a:pt x="594482" y="5722227"/>
                </a:cubicBezTo>
                <a:cubicBezTo>
                  <a:pt x="328734" y="5686479"/>
                  <a:pt x="-66657" y="5424823"/>
                  <a:pt x="0" y="5127745"/>
                </a:cubicBezTo>
                <a:cubicBezTo>
                  <a:pt x="-35087" y="4972394"/>
                  <a:pt x="-19370" y="4652638"/>
                  <a:pt x="0" y="4389471"/>
                </a:cubicBezTo>
                <a:cubicBezTo>
                  <a:pt x="19370" y="4126304"/>
                  <a:pt x="-21113" y="3933106"/>
                  <a:pt x="0" y="3787194"/>
                </a:cubicBezTo>
                <a:cubicBezTo>
                  <a:pt x="21113" y="3641282"/>
                  <a:pt x="19216" y="3402544"/>
                  <a:pt x="0" y="3139585"/>
                </a:cubicBezTo>
                <a:cubicBezTo>
                  <a:pt x="-19216" y="2876626"/>
                  <a:pt x="-14413" y="2787638"/>
                  <a:pt x="0" y="2582642"/>
                </a:cubicBezTo>
                <a:cubicBezTo>
                  <a:pt x="14413" y="2377646"/>
                  <a:pt x="33464" y="2134599"/>
                  <a:pt x="0" y="1844367"/>
                </a:cubicBezTo>
                <a:cubicBezTo>
                  <a:pt x="-33464" y="1554136"/>
                  <a:pt x="25477" y="1493251"/>
                  <a:pt x="0" y="1332756"/>
                </a:cubicBezTo>
                <a:cubicBezTo>
                  <a:pt x="-25477" y="1172261"/>
                  <a:pt x="17540" y="876667"/>
                  <a:pt x="0" y="594482"/>
                </a:cubicBezTo>
                <a:close/>
              </a:path>
              <a:path w="11040872" h="5722227" stroke="0" extrusionOk="0">
                <a:moveTo>
                  <a:pt x="0" y="594482"/>
                </a:moveTo>
                <a:cubicBezTo>
                  <a:pt x="-37935" y="242760"/>
                  <a:pt x="194077" y="27054"/>
                  <a:pt x="594482" y="0"/>
                </a:cubicBezTo>
                <a:cubicBezTo>
                  <a:pt x="773932" y="-24550"/>
                  <a:pt x="1057890" y="25913"/>
                  <a:pt x="1448314" y="0"/>
                </a:cubicBezTo>
                <a:cubicBezTo>
                  <a:pt x="1838738" y="-25913"/>
                  <a:pt x="1797328" y="9502"/>
                  <a:pt x="2006589" y="0"/>
                </a:cubicBezTo>
                <a:cubicBezTo>
                  <a:pt x="2215851" y="-9502"/>
                  <a:pt x="2305839" y="-2636"/>
                  <a:pt x="2466345" y="0"/>
                </a:cubicBezTo>
                <a:cubicBezTo>
                  <a:pt x="2626851" y="2636"/>
                  <a:pt x="3037147" y="20740"/>
                  <a:pt x="3221657" y="0"/>
                </a:cubicBezTo>
                <a:cubicBezTo>
                  <a:pt x="3406167" y="-20740"/>
                  <a:pt x="3611889" y="-6653"/>
                  <a:pt x="3779932" y="0"/>
                </a:cubicBezTo>
                <a:cubicBezTo>
                  <a:pt x="3947975" y="6653"/>
                  <a:pt x="4422439" y="33567"/>
                  <a:pt x="4633764" y="0"/>
                </a:cubicBezTo>
                <a:cubicBezTo>
                  <a:pt x="4845089" y="-33567"/>
                  <a:pt x="4901367" y="-8717"/>
                  <a:pt x="5093520" y="0"/>
                </a:cubicBezTo>
                <a:cubicBezTo>
                  <a:pt x="5285673" y="8717"/>
                  <a:pt x="5570621" y="653"/>
                  <a:pt x="5947352" y="0"/>
                </a:cubicBezTo>
                <a:cubicBezTo>
                  <a:pt x="6324083" y="-653"/>
                  <a:pt x="6209930" y="13850"/>
                  <a:pt x="6308589" y="0"/>
                </a:cubicBezTo>
                <a:cubicBezTo>
                  <a:pt x="6407248" y="-13850"/>
                  <a:pt x="6752695" y="30990"/>
                  <a:pt x="6965383" y="0"/>
                </a:cubicBezTo>
                <a:cubicBezTo>
                  <a:pt x="7178071" y="-30990"/>
                  <a:pt x="7443480" y="-17327"/>
                  <a:pt x="7622176" y="0"/>
                </a:cubicBezTo>
                <a:cubicBezTo>
                  <a:pt x="7800872" y="17327"/>
                  <a:pt x="7990906" y="27729"/>
                  <a:pt x="8180451" y="0"/>
                </a:cubicBezTo>
                <a:cubicBezTo>
                  <a:pt x="8369996" y="-27729"/>
                  <a:pt x="8845868" y="-13192"/>
                  <a:pt x="9034283" y="0"/>
                </a:cubicBezTo>
                <a:cubicBezTo>
                  <a:pt x="9222698" y="13192"/>
                  <a:pt x="9517603" y="-10499"/>
                  <a:pt x="9888115" y="0"/>
                </a:cubicBezTo>
                <a:cubicBezTo>
                  <a:pt x="10258627" y="10499"/>
                  <a:pt x="10316781" y="14930"/>
                  <a:pt x="10446390" y="0"/>
                </a:cubicBezTo>
                <a:cubicBezTo>
                  <a:pt x="10718440" y="-53019"/>
                  <a:pt x="11013962" y="225931"/>
                  <a:pt x="11040872" y="594482"/>
                </a:cubicBezTo>
                <a:cubicBezTo>
                  <a:pt x="11043451" y="904574"/>
                  <a:pt x="11020776" y="1089158"/>
                  <a:pt x="11040872" y="1287424"/>
                </a:cubicBezTo>
                <a:cubicBezTo>
                  <a:pt x="11060968" y="1485690"/>
                  <a:pt x="11051926" y="1673788"/>
                  <a:pt x="11040872" y="1799035"/>
                </a:cubicBezTo>
                <a:cubicBezTo>
                  <a:pt x="11029818" y="1924282"/>
                  <a:pt x="11054623" y="2135970"/>
                  <a:pt x="11040872" y="2355978"/>
                </a:cubicBezTo>
                <a:cubicBezTo>
                  <a:pt x="11027121" y="2575986"/>
                  <a:pt x="11013030" y="2749477"/>
                  <a:pt x="11040872" y="3094253"/>
                </a:cubicBezTo>
                <a:cubicBezTo>
                  <a:pt x="11068714" y="3439030"/>
                  <a:pt x="11029506" y="3525085"/>
                  <a:pt x="11040872" y="3741862"/>
                </a:cubicBezTo>
                <a:cubicBezTo>
                  <a:pt x="11052238" y="3958639"/>
                  <a:pt x="11021397" y="4116679"/>
                  <a:pt x="11040872" y="4298805"/>
                </a:cubicBezTo>
                <a:cubicBezTo>
                  <a:pt x="11060347" y="4480931"/>
                  <a:pt x="11022539" y="4900124"/>
                  <a:pt x="11040872" y="5127745"/>
                </a:cubicBezTo>
                <a:cubicBezTo>
                  <a:pt x="10974688" y="5452322"/>
                  <a:pt x="10793932" y="5738773"/>
                  <a:pt x="10446390" y="5722227"/>
                </a:cubicBezTo>
                <a:cubicBezTo>
                  <a:pt x="10272062" y="5749271"/>
                  <a:pt x="10063650" y="5719054"/>
                  <a:pt x="9789596" y="5722227"/>
                </a:cubicBezTo>
                <a:cubicBezTo>
                  <a:pt x="9515542" y="5725400"/>
                  <a:pt x="9521222" y="5705365"/>
                  <a:pt x="9329840" y="5722227"/>
                </a:cubicBezTo>
                <a:cubicBezTo>
                  <a:pt x="9138458" y="5739089"/>
                  <a:pt x="8905417" y="5705714"/>
                  <a:pt x="8574527" y="5722227"/>
                </a:cubicBezTo>
                <a:cubicBezTo>
                  <a:pt x="8243637" y="5738740"/>
                  <a:pt x="8277624" y="5741955"/>
                  <a:pt x="8114772" y="5722227"/>
                </a:cubicBezTo>
                <a:cubicBezTo>
                  <a:pt x="7951921" y="5702499"/>
                  <a:pt x="7640420" y="5738357"/>
                  <a:pt x="7359459" y="5722227"/>
                </a:cubicBezTo>
                <a:cubicBezTo>
                  <a:pt x="7078498" y="5706097"/>
                  <a:pt x="7122500" y="5736206"/>
                  <a:pt x="6998222" y="5722227"/>
                </a:cubicBezTo>
                <a:cubicBezTo>
                  <a:pt x="6873944" y="5708248"/>
                  <a:pt x="6584762" y="5737766"/>
                  <a:pt x="6242909" y="5722227"/>
                </a:cubicBezTo>
                <a:cubicBezTo>
                  <a:pt x="5901056" y="5706688"/>
                  <a:pt x="5911118" y="5710812"/>
                  <a:pt x="5783154" y="5722227"/>
                </a:cubicBezTo>
                <a:cubicBezTo>
                  <a:pt x="5655191" y="5733642"/>
                  <a:pt x="5585023" y="5732166"/>
                  <a:pt x="5421917" y="5722227"/>
                </a:cubicBezTo>
                <a:cubicBezTo>
                  <a:pt x="5258811" y="5712288"/>
                  <a:pt x="5178725" y="5705468"/>
                  <a:pt x="4962161" y="5722227"/>
                </a:cubicBezTo>
                <a:cubicBezTo>
                  <a:pt x="4745597" y="5738986"/>
                  <a:pt x="4430318" y="5744224"/>
                  <a:pt x="4206848" y="5722227"/>
                </a:cubicBezTo>
                <a:cubicBezTo>
                  <a:pt x="3983378" y="5700230"/>
                  <a:pt x="3911697" y="5735058"/>
                  <a:pt x="3747093" y="5722227"/>
                </a:cubicBezTo>
                <a:cubicBezTo>
                  <a:pt x="3582489" y="5709396"/>
                  <a:pt x="3545682" y="5704593"/>
                  <a:pt x="3385856" y="5722227"/>
                </a:cubicBezTo>
                <a:cubicBezTo>
                  <a:pt x="3226030" y="5739861"/>
                  <a:pt x="3029507" y="5730116"/>
                  <a:pt x="2926100" y="5722227"/>
                </a:cubicBezTo>
                <a:cubicBezTo>
                  <a:pt x="2822693" y="5714338"/>
                  <a:pt x="2554822" y="5699610"/>
                  <a:pt x="2367825" y="5722227"/>
                </a:cubicBezTo>
                <a:cubicBezTo>
                  <a:pt x="2180829" y="5744844"/>
                  <a:pt x="2002855" y="5738254"/>
                  <a:pt x="1711032" y="5722227"/>
                </a:cubicBezTo>
                <a:cubicBezTo>
                  <a:pt x="1419209" y="5706200"/>
                  <a:pt x="1407274" y="5738383"/>
                  <a:pt x="1251276" y="5722227"/>
                </a:cubicBezTo>
                <a:cubicBezTo>
                  <a:pt x="1095278" y="5706071"/>
                  <a:pt x="872658" y="5717760"/>
                  <a:pt x="594482" y="5722227"/>
                </a:cubicBezTo>
                <a:cubicBezTo>
                  <a:pt x="253293" y="5699246"/>
                  <a:pt x="-22323" y="5466443"/>
                  <a:pt x="0" y="5127745"/>
                </a:cubicBezTo>
                <a:cubicBezTo>
                  <a:pt x="-23138" y="4892853"/>
                  <a:pt x="-21399" y="4758867"/>
                  <a:pt x="0" y="4616134"/>
                </a:cubicBezTo>
                <a:cubicBezTo>
                  <a:pt x="21399" y="4473401"/>
                  <a:pt x="-2392" y="4140718"/>
                  <a:pt x="0" y="4013858"/>
                </a:cubicBezTo>
                <a:cubicBezTo>
                  <a:pt x="2392" y="3886998"/>
                  <a:pt x="-9073" y="3524231"/>
                  <a:pt x="0" y="3320916"/>
                </a:cubicBezTo>
                <a:cubicBezTo>
                  <a:pt x="9073" y="3117601"/>
                  <a:pt x="-20614" y="2922972"/>
                  <a:pt x="0" y="2763972"/>
                </a:cubicBezTo>
                <a:cubicBezTo>
                  <a:pt x="20614" y="2604972"/>
                  <a:pt x="5751" y="2418545"/>
                  <a:pt x="0" y="2116363"/>
                </a:cubicBezTo>
                <a:cubicBezTo>
                  <a:pt x="-5751" y="1814181"/>
                  <a:pt x="-23336" y="1771268"/>
                  <a:pt x="0" y="1604752"/>
                </a:cubicBezTo>
                <a:cubicBezTo>
                  <a:pt x="23336" y="1438236"/>
                  <a:pt x="-35446" y="1063211"/>
                  <a:pt x="0" y="594482"/>
                </a:cubicBezTo>
                <a:close/>
              </a:path>
            </a:pathLst>
          </a:custGeom>
          <a:solidFill>
            <a:schemeClr val="accent1"/>
          </a:solidFill>
          <a:ln w="25400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10389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C8551B-D5FB-438A-965C-17FF434DB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887973"/>
            <a:ext cx="9889067" cy="1325563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ESDGC in practice…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Green Dragon Environmental Standard — Green Business Centre">
            <a:extLst>
              <a:ext uri="{FF2B5EF4-FFF2-40B4-BE49-F238E27FC236}">
                <a16:creationId xmlns:a16="http://schemas.microsoft.com/office/drawing/2014/main" id="{9A75B0BD-85AD-4FB4-A260-C57E42010D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8" t="9220" r="20557" b="8907"/>
          <a:stretch/>
        </p:blipFill>
        <p:spPr bwMode="auto">
          <a:xfrm>
            <a:off x="1298393" y="3884246"/>
            <a:ext cx="2552701" cy="2238050"/>
          </a:xfrm>
          <a:prstGeom prst="flowChartConnector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UK and Ireland Green Gown Awards - Now Open | Green Gown Awards">
            <a:extLst>
              <a:ext uri="{FF2B5EF4-FFF2-40B4-BE49-F238E27FC236}">
                <a16:creationId xmlns:a16="http://schemas.microsoft.com/office/drawing/2014/main" id="{3D3B6622-BDEC-48D3-98AB-939F474788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610" y="4711718"/>
            <a:ext cx="3810000" cy="1328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Natural Resources Wales">
            <a:extLst>
              <a:ext uri="{FF2B5EF4-FFF2-40B4-BE49-F238E27FC236}">
                <a16:creationId xmlns:a16="http://schemas.microsoft.com/office/drawing/2014/main" id="{5EA5EEF6-EE8E-45B9-A7F4-0A24990299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928" y="2671137"/>
            <a:ext cx="2436285" cy="1713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Buildings – Sustainable Event Alliance">
            <a:extLst>
              <a:ext uri="{FF2B5EF4-FFF2-40B4-BE49-F238E27FC236}">
                <a16:creationId xmlns:a16="http://schemas.microsoft.com/office/drawing/2014/main" id="{4300E5F1-8F3D-4B2E-B45B-5383F5FDB2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5107" y="2369358"/>
            <a:ext cx="2552701" cy="239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AFA2AB-9B1F-4B7A-B25B-1044038948EE}"/>
              </a:ext>
            </a:extLst>
          </p:cNvPr>
          <p:cNvSpPr txBox="1"/>
          <p:nvPr/>
        </p:nvSpPr>
        <p:spPr>
          <a:xfrm>
            <a:off x="887104" y="2497540"/>
            <a:ext cx="34539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My setting is a further education college for learners who are aged 16+ They have received numerous awards and recognitions for playing a part in promoting sustainability. </a:t>
            </a:r>
          </a:p>
        </p:txBody>
      </p:sp>
      <p:pic>
        <p:nvPicPr>
          <p:cNvPr id="5122" name="Picture 2" descr="Become a Fairtrade Student Auditor - Edinburgh College">
            <a:extLst>
              <a:ext uri="{FF2B5EF4-FFF2-40B4-BE49-F238E27FC236}">
                <a16:creationId xmlns:a16="http://schemas.microsoft.com/office/drawing/2014/main" id="{C1BA26EF-C1E7-4317-93CA-A1F0E35BE8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72" r="-242"/>
          <a:stretch/>
        </p:blipFill>
        <p:spPr bwMode="auto">
          <a:xfrm>
            <a:off x="9145858" y="4841817"/>
            <a:ext cx="1340889" cy="1264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D2F227D-CE93-4B6D-A2FD-11EEDF95BC3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7734" t="235"/>
          <a:stretch/>
        </p:blipFill>
        <p:spPr>
          <a:xfrm>
            <a:off x="887104" y="5901762"/>
            <a:ext cx="1263874" cy="37709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213DA75-0BD0-41B0-B309-3B02870DA58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1182" t="19829"/>
          <a:stretch/>
        </p:blipFill>
        <p:spPr>
          <a:xfrm>
            <a:off x="6598376" y="2469876"/>
            <a:ext cx="1085713" cy="31264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3A5689D-BE4E-4856-907D-493E87B61C0F}"/>
              </a:ext>
            </a:extLst>
          </p:cNvPr>
          <p:cNvSpPr txBox="1"/>
          <p:nvPr/>
        </p:nvSpPr>
        <p:spPr>
          <a:xfrm>
            <a:off x="4388975" y="5954370"/>
            <a:ext cx="609777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greengownawards.org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6414656-F296-4F1D-995E-286499082732}"/>
              </a:ext>
            </a:extLst>
          </p:cNvPr>
          <p:cNvSpPr txBox="1"/>
          <p:nvPr/>
        </p:nvSpPr>
        <p:spPr>
          <a:xfrm>
            <a:off x="10336044" y="4513833"/>
            <a:ext cx="60937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greenbuildconsult.co.uk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735B1F1-6B99-4597-8A74-4119C278DD8E}"/>
              </a:ext>
            </a:extLst>
          </p:cNvPr>
          <p:cNvSpPr txBox="1"/>
          <p:nvPr/>
        </p:nvSpPr>
        <p:spPr>
          <a:xfrm>
            <a:off x="9637889" y="6000484"/>
            <a:ext cx="821531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http://www.edinburghcollege.ac.uk/</a:t>
            </a:r>
          </a:p>
        </p:txBody>
      </p:sp>
    </p:spTree>
    <p:extLst>
      <p:ext uri="{BB962C8B-B14F-4D97-AF65-F5344CB8AC3E}">
        <p14:creationId xmlns:p14="http://schemas.microsoft.com/office/powerpoint/2010/main" val="3063818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46F6A7-0B48-49A7-8E23-3C1F0993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594482 h 5722227"/>
              <a:gd name="connsiteX1" fmla="*/ 594482 w 11040872"/>
              <a:gd name="connsiteY1" fmla="*/ 0 h 5722227"/>
              <a:gd name="connsiteX2" fmla="*/ 1448314 w 11040872"/>
              <a:gd name="connsiteY2" fmla="*/ 0 h 5722227"/>
              <a:gd name="connsiteX3" fmla="*/ 1908070 w 11040872"/>
              <a:gd name="connsiteY3" fmla="*/ 0 h 5722227"/>
              <a:gd name="connsiteX4" fmla="*/ 2564864 w 11040872"/>
              <a:gd name="connsiteY4" fmla="*/ 0 h 5722227"/>
              <a:gd name="connsiteX5" fmla="*/ 3320177 w 11040872"/>
              <a:gd name="connsiteY5" fmla="*/ 0 h 5722227"/>
              <a:gd name="connsiteX6" fmla="*/ 4174009 w 11040872"/>
              <a:gd name="connsiteY6" fmla="*/ 0 h 5722227"/>
              <a:gd name="connsiteX7" fmla="*/ 4929322 w 11040872"/>
              <a:gd name="connsiteY7" fmla="*/ 0 h 5722227"/>
              <a:gd name="connsiteX8" fmla="*/ 5783154 w 11040872"/>
              <a:gd name="connsiteY8" fmla="*/ 0 h 5722227"/>
              <a:gd name="connsiteX9" fmla="*/ 6538466 w 11040872"/>
              <a:gd name="connsiteY9" fmla="*/ 0 h 5722227"/>
              <a:gd name="connsiteX10" fmla="*/ 6998222 w 11040872"/>
              <a:gd name="connsiteY10" fmla="*/ 0 h 5722227"/>
              <a:gd name="connsiteX11" fmla="*/ 7753535 w 11040872"/>
              <a:gd name="connsiteY11" fmla="*/ 0 h 5722227"/>
              <a:gd name="connsiteX12" fmla="*/ 8311810 w 11040872"/>
              <a:gd name="connsiteY12" fmla="*/ 0 h 5722227"/>
              <a:gd name="connsiteX13" fmla="*/ 8771566 w 11040872"/>
              <a:gd name="connsiteY13" fmla="*/ 0 h 5722227"/>
              <a:gd name="connsiteX14" fmla="*/ 9132802 w 11040872"/>
              <a:gd name="connsiteY14" fmla="*/ 0 h 5722227"/>
              <a:gd name="connsiteX15" fmla="*/ 9592558 w 11040872"/>
              <a:gd name="connsiteY15" fmla="*/ 0 h 5722227"/>
              <a:gd name="connsiteX16" fmla="*/ 10446390 w 11040872"/>
              <a:gd name="connsiteY16" fmla="*/ 0 h 5722227"/>
              <a:gd name="connsiteX17" fmla="*/ 11040872 w 11040872"/>
              <a:gd name="connsiteY17" fmla="*/ 594482 h 5722227"/>
              <a:gd name="connsiteX18" fmla="*/ 11040872 w 11040872"/>
              <a:gd name="connsiteY18" fmla="*/ 1332756 h 5722227"/>
              <a:gd name="connsiteX19" fmla="*/ 11040872 w 11040872"/>
              <a:gd name="connsiteY19" fmla="*/ 2071031 h 5722227"/>
              <a:gd name="connsiteX20" fmla="*/ 11040872 w 11040872"/>
              <a:gd name="connsiteY20" fmla="*/ 2627974 h 5722227"/>
              <a:gd name="connsiteX21" fmla="*/ 11040872 w 11040872"/>
              <a:gd name="connsiteY21" fmla="*/ 3366249 h 5722227"/>
              <a:gd name="connsiteX22" fmla="*/ 11040872 w 11040872"/>
              <a:gd name="connsiteY22" fmla="*/ 3923192 h 5722227"/>
              <a:gd name="connsiteX23" fmla="*/ 11040872 w 11040872"/>
              <a:gd name="connsiteY23" fmla="*/ 5127745 h 5722227"/>
              <a:gd name="connsiteX24" fmla="*/ 10446390 w 11040872"/>
              <a:gd name="connsiteY24" fmla="*/ 5722227 h 5722227"/>
              <a:gd name="connsiteX25" fmla="*/ 9986634 w 11040872"/>
              <a:gd name="connsiteY25" fmla="*/ 5722227 h 5722227"/>
              <a:gd name="connsiteX26" fmla="*/ 9132802 w 11040872"/>
              <a:gd name="connsiteY26" fmla="*/ 5722227 h 5722227"/>
              <a:gd name="connsiteX27" fmla="*/ 8771566 w 11040872"/>
              <a:gd name="connsiteY27" fmla="*/ 5722227 h 5722227"/>
              <a:gd name="connsiteX28" fmla="*/ 8114772 w 11040872"/>
              <a:gd name="connsiteY28" fmla="*/ 5722227 h 5722227"/>
              <a:gd name="connsiteX29" fmla="*/ 7556497 w 11040872"/>
              <a:gd name="connsiteY29" fmla="*/ 5722227 h 5722227"/>
              <a:gd name="connsiteX30" fmla="*/ 6998222 w 11040872"/>
              <a:gd name="connsiteY30" fmla="*/ 5722227 h 5722227"/>
              <a:gd name="connsiteX31" fmla="*/ 6439947 w 11040872"/>
              <a:gd name="connsiteY31" fmla="*/ 5722227 h 5722227"/>
              <a:gd name="connsiteX32" fmla="*/ 6078711 w 11040872"/>
              <a:gd name="connsiteY32" fmla="*/ 5722227 h 5722227"/>
              <a:gd name="connsiteX33" fmla="*/ 5224879 w 11040872"/>
              <a:gd name="connsiteY33" fmla="*/ 5722227 h 5722227"/>
              <a:gd name="connsiteX34" fmla="*/ 4371047 w 11040872"/>
              <a:gd name="connsiteY34" fmla="*/ 5722227 h 5722227"/>
              <a:gd name="connsiteX35" fmla="*/ 4009810 w 11040872"/>
              <a:gd name="connsiteY35" fmla="*/ 5722227 h 5722227"/>
              <a:gd name="connsiteX36" fmla="*/ 3550054 w 11040872"/>
              <a:gd name="connsiteY36" fmla="*/ 5722227 h 5722227"/>
              <a:gd name="connsiteX37" fmla="*/ 2893261 w 11040872"/>
              <a:gd name="connsiteY37" fmla="*/ 5722227 h 5722227"/>
              <a:gd name="connsiteX38" fmla="*/ 2137948 w 11040872"/>
              <a:gd name="connsiteY38" fmla="*/ 5722227 h 5722227"/>
              <a:gd name="connsiteX39" fmla="*/ 1579673 w 11040872"/>
              <a:gd name="connsiteY39" fmla="*/ 5722227 h 5722227"/>
              <a:gd name="connsiteX40" fmla="*/ 594482 w 11040872"/>
              <a:gd name="connsiteY40" fmla="*/ 5722227 h 5722227"/>
              <a:gd name="connsiteX41" fmla="*/ 0 w 11040872"/>
              <a:gd name="connsiteY41" fmla="*/ 5127745 h 5722227"/>
              <a:gd name="connsiteX42" fmla="*/ 0 w 11040872"/>
              <a:gd name="connsiteY42" fmla="*/ 4389471 h 5722227"/>
              <a:gd name="connsiteX43" fmla="*/ 0 w 11040872"/>
              <a:gd name="connsiteY43" fmla="*/ 3787194 h 5722227"/>
              <a:gd name="connsiteX44" fmla="*/ 0 w 11040872"/>
              <a:gd name="connsiteY44" fmla="*/ 3139585 h 5722227"/>
              <a:gd name="connsiteX45" fmla="*/ 0 w 11040872"/>
              <a:gd name="connsiteY45" fmla="*/ 2582642 h 5722227"/>
              <a:gd name="connsiteX46" fmla="*/ 0 w 11040872"/>
              <a:gd name="connsiteY46" fmla="*/ 1844367 h 5722227"/>
              <a:gd name="connsiteX47" fmla="*/ 0 w 11040872"/>
              <a:gd name="connsiteY47" fmla="*/ 1332756 h 5722227"/>
              <a:gd name="connsiteX48" fmla="*/ 0 w 11040872"/>
              <a:gd name="connsiteY48" fmla="*/ 594482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594482"/>
                </a:moveTo>
                <a:cubicBezTo>
                  <a:pt x="15746" y="210853"/>
                  <a:pt x="238566" y="-49047"/>
                  <a:pt x="594482" y="0"/>
                </a:cubicBezTo>
                <a:cubicBezTo>
                  <a:pt x="794518" y="-29056"/>
                  <a:pt x="1056835" y="31998"/>
                  <a:pt x="1448314" y="0"/>
                </a:cubicBezTo>
                <a:cubicBezTo>
                  <a:pt x="1839793" y="-31998"/>
                  <a:pt x="1717857" y="10568"/>
                  <a:pt x="1908070" y="0"/>
                </a:cubicBezTo>
                <a:cubicBezTo>
                  <a:pt x="2098283" y="-10568"/>
                  <a:pt x="2377757" y="-10377"/>
                  <a:pt x="2564864" y="0"/>
                </a:cubicBezTo>
                <a:cubicBezTo>
                  <a:pt x="2751971" y="10377"/>
                  <a:pt x="3048766" y="25570"/>
                  <a:pt x="3320177" y="0"/>
                </a:cubicBezTo>
                <a:cubicBezTo>
                  <a:pt x="3591588" y="-25570"/>
                  <a:pt x="3890997" y="-35762"/>
                  <a:pt x="4174009" y="0"/>
                </a:cubicBezTo>
                <a:cubicBezTo>
                  <a:pt x="4457021" y="35762"/>
                  <a:pt x="4687341" y="20239"/>
                  <a:pt x="4929322" y="0"/>
                </a:cubicBezTo>
                <a:cubicBezTo>
                  <a:pt x="5171303" y="-20239"/>
                  <a:pt x="5520807" y="-10743"/>
                  <a:pt x="5783154" y="0"/>
                </a:cubicBezTo>
                <a:cubicBezTo>
                  <a:pt x="6045501" y="10743"/>
                  <a:pt x="6171473" y="-14245"/>
                  <a:pt x="6538466" y="0"/>
                </a:cubicBezTo>
                <a:cubicBezTo>
                  <a:pt x="6905459" y="14245"/>
                  <a:pt x="6859386" y="-15798"/>
                  <a:pt x="6998222" y="0"/>
                </a:cubicBezTo>
                <a:cubicBezTo>
                  <a:pt x="7137058" y="15798"/>
                  <a:pt x="7493034" y="17684"/>
                  <a:pt x="7753535" y="0"/>
                </a:cubicBezTo>
                <a:cubicBezTo>
                  <a:pt x="8014036" y="-17684"/>
                  <a:pt x="8093734" y="-5742"/>
                  <a:pt x="8311810" y="0"/>
                </a:cubicBezTo>
                <a:cubicBezTo>
                  <a:pt x="8529886" y="5742"/>
                  <a:pt x="8549001" y="8497"/>
                  <a:pt x="8771566" y="0"/>
                </a:cubicBezTo>
                <a:cubicBezTo>
                  <a:pt x="8994131" y="-8497"/>
                  <a:pt x="8987828" y="-849"/>
                  <a:pt x="9132802" y="0"/>
                </a:cubicBezTo>
                <a:cubicBezTo>
                  <a:pt x="9277776" y="849"/>
                  <a:pt x="9415114" y="-11551"/>
                  <a:pt x="9592558" y="0"/>
                </a:cubicBezTo>
                <a:cubicBezTo>
                  <a:pt x="9770002" y="11551"/>
                  <a:pt x="10181650" y="-41772"/>
                  <a:pt x="10446390" y="0"/>
                </a:cubicBezTo>
                <a:cubicBezTo>
                  <a:pt x="10835046" y="-41554"/>
                  <a:pt x="11056788" y="252696"/>
                  <a:pt x="11040872" y="594482"/>
                </a:cubicBezTo>
                <a:cubicBezTo>
                  <a:pt x="11043504" y="949757"/>
                  <a:pt x="11021866" y="1151453"/>
                  <a:pt x="11040872" y="1332756"/>
                </a:cubicBezTo>
                <a:cubicBezTo>
                  <a:pt x="11059878" y="1514059"/>
                  <a:pt x="11068100" y="1802860"/>
                  <a:pt x="11040872" y="2071031"/>
                </a:cubicBezTo>
                <a:cubicBezTo>
                  <a:pt x="11013644" y="2339203"/>
                  <a:pt x="11032418" y="2442705"/>
                  <a:pt x="11040872" y="2627974"/>
                </a:cubicBezTo>
                <a:cubicBezTo>
                  <a:pt x="11049326" y="2813243"/>
                  <a:pt x="11063609" y="3012513"/>
                  <a:pt x="11040872" y="3366249"/>
                </a:cubicBezTo>
                <a:cubicBezTo>
                  <a:pt x="11018135" y="3719985"/>
                  <a:pt x="11016901" y="3727349"/>
                  <a:pt x="11040872" y="3923192"/>
                </a:cubicBezTo>
                <a:cubicBezTo>
                  <a:pt x="11064843" y="4119035"/>
                  <a:pt x="11006950" y="4790605"/>
                  <a:pt x="11040872" y="5127745"/>
                </a:cubicBezTo>
                <a:cubicBezTo>
                  <a:pt x="11056495" y="5431543"/>
                  <a:pt x="10805033" y="5712114"/>
                  <a:pt x="10446390" y="5722227"/>
                </a:cubicBezTo>
                <a:cubicBezTo>
                  <a:pt x="10354097" y="5715080"/>
                  <a:pt x="10214750" y="5743729"/>
                  <a:pt x="9986634" y="5722227"/>
                </a:cubicBezTo>
                <a:cubicBezTo>
                  <a:pt x="9758518" y="5700725"/>
                  <a:pt x="9314174" y="5689111"/>
                  <a:pt x="9132802" y="5722227"/>
                </a:cubicBezTo>
                <a:cubicBezTo>
                  <a:pt x="8951430" y="5755343"/>
                  <a:pt x="8857182" y="5714580"/>
                  <a:pt x="8771566" y="5722227"/>
                </a:cubicBezTo>
                <a:cubicBezTo>
                  <a:pt x="8685950" y="5729874"/>
                  <a:pt x="8346042" y="5748953"/>
                  <a:pt x="8114772" y="5722227"/>
                </a:cubicBezTo>
                <a:cubicBezTo>
                  <a:pt x="7883502" y="5695501"/>
                  <a:pt x="7746868" y="5746487"/>
                  <a:pt x="7556497" y="5722227"/>
                </a:cubicBezTo>
                <a:cubicBezTo>
                  <a:pt x="7366127" y="5697967"/>
                  <a:pt x="7202924" y="5748709"/>
                  <a:pt x="6998222" y="5722227"/>
                </a:cubicBezTo>
                <a:cubicBezTo>
                  <a:pt x="6793521" y="5695745"/>
                  <a:pt x="6669169" y="5749243"/>
                  <a:pt x="6439947" y="5722227"/>
                </a:cubicBezTo>
                <a:cubicBezTo>
                  <a:pt x="6210725" y="5695211"/>
                  <a:pt x="6188382" y="5721246"/>
                  <a:pt x="6078711" y="5722227"/>
                </a:cubicBezTo>
                <a:cubicBezTo>
                  <a:pt x="5969040" y="5723208"/>
                  <a:pt x="5527862" y="5683728"/>
                  <a:pt x="5224879" y="5722227"/>
                </a:cubicBezTo>
                <a:cubicBezTo>
                  <a:pt x="4921896" y="5760726"/>
                  <a:pt x="4729422" y="5692801"/>
                  <a:pt x="4371047" y="5722227"/>
                </a:cubicBezTo>
                <a:cubicBezTo>
                  <a:pt x="4012672" y="5751653"/>
                  <a:pt x="4105017" y="5723347"/>
                  <a:pt x="4009810" y="5722227"/>
                </a:cubicBezTo>
                <a:cubicBezTo>
                  <a:pt x="3914603" y="5721107"/>
                  <a:pt x="3645009" y="5723324"/>
                  <a:pt x="3550054" y="5722227"/>
                </a:cubicBezTo>
                <a:cubicBezTo>
                  <a:pt x="3455099" y="5721130"/>
                  <a:pt x="3124597" y="5727159"/>
                  <a:pt x="2893261" y="5722227"/>
                </a:cubicBezTo>
                <a:cubicBezTo>
                  <a:pt x="2661925" y="5717295"/>
                  <a:pt x="2343077" y="5701539"/>
                  <a:pt x="2137948" y="5722227"/>
                </a:cubicBezTo>
                <a:cubicBezTo>
                  <a:pt x="1932819" y="5742915"/>
                  <a:pt x="1693233" y="5733214"/>
                  <a:pt x="1579673" y="5722227"/>
                </a:cubicBezTo>
                <a:cubicBezTo>
                  <a:pt x="1466114" y="5711240"/>
                  <a:pt x="1044435" y="5724184"/>
                  <a:pt x="594482" y="5722227"/>
                </a:cubicBezTo>
                <a:cubicBezTo>
                  <a:pt x="328734" y="5686479"/>
                  <a:pt x="-66657" y="5424823"/>
                  <a:pt x="0" y="5127745"/>
                </a:cubicBezTo>
                <a:cubicBezTo>
                  <a:pt x="-35087" y="4972394"/>
                  <a:pt x="-19370" y="4652638"/>
                  <a:pt x="0" y="4389471"/>
                </a:cubicBezTo>
                <a:cubicBezTo>
                  <a:pt x="19370" y="4126304"/>
                  <a:pt x="-21113" y="3933106"/>
                  <a:pt x="0" y="3787194"/>
                </a:cubicBezTo>
                <a:cubicBezTo>
                  <a:pt x="21113" y="3641282"/>
                  <a:pt x="19216" y="3402544"/>
                  <a:pt x="0" y="3139585"/>
                </a:cubicBezTo>
                <a:cubicBezTo>
                  <a:pt x="-19216" y="2876626"/>
                  <a:pt x="-14413" y="2787638"/>
                  <a:pt x="0" y="2582642"/>
                </a:cubicBezTo>
                <a:cubicBezTo>
                  <a:pt x="14413" y="2377646"/>
                  <a:pt x="33464" y="2134599"/>
                  <a:pt x="0" y="1844367"/>
                </a:cubicBezTo>
                <a:cubicBezTo>
                  <a:pt x="-33464" y="1554136"/>
                  <a:pt x="25477" y="1493251"/>
                  <a:pt x="0" y="1332756"/>
                </a:cubicBezTo>
                <a:cubicBezTo>
                  <a:pt x="-25477" y="1172261"/>
                  <a:pt x="17540" y="876667"/>
                  <a:pt x="0" y="594482"/>
                </a:cubicBezTo>
                <a:close/>
              </a:path>
              <a:path w="11040872" h="5722227" stroke="0" extrusionOk="0">
                <a:moveTo>
                  <a:pt x="0" y="594482"/>
                </a:moveTo>
                <a:cubicBezTo>
                  <a:pt x="-37935" y="242760"/>
                  <a:pt x="194077" y="27054"/>
                  <a:pt x="594482" y="0"/>
                </a:cubicBezTo>
                <a:cubicBezTo>
                  <a:pt x="773932" y="-24550"/>
                  <a:pt x="1057890" y="25913"/>
                  <a:pt x="1448314" y="0"/>
                </a:cubicBezTo>
                <a:cubicBezTo>
                  <a:pt x="1838738" y="-25913"/>
                  <a:pt x="1797328" y="9502"/>
                  <a:pt x="2006589" y="0"/>
                </a:cubicBezTo>
                <a:cubicBezTo>
                  <a:pt x="2215851" y="-9502"/>
                  <a:pt x="2305839" y="-2636"/>
                  <a:pt x="2466345" y="0"/>
                </a:cubicBezTo>
                <a:cubicBezTo>
                  <a:pt x="2626851" y="2636"/>
                  <a:pt x="3037147" y="20740"/>
                  <a:pt x="3221657" y="0"/>
                </a:cubicBezTo>
                <a:cubicBezTo>
                  <a:pt x="3406167" y="-20740"/>
                  <a:pt x="3611889" y="-6653"/>
                  <a:pt x="3779932" y="0"/>
                </a:cubicBezTo>
                <a:cubicBezTo>
                  <a:pt x="3947975" y="6653"/>
                  <a:pt x="4422439" y="33567"/>
                  <a:pt x="4633764" y="0"/>
                </a:cubicBezTo>
                <a:cubicBezTo>
                  <a:pt x="4845089" y="-33567"/>
                  <a:pt x="4901367" y="-8717"/>
                  <a:pt x="5093520" y="0"/>
                </a:cubicBezTo>
                <a:cubicBezTo>
                  <a:pt x="5285673" y="8717"/>
                  <a:pt x="5570621" y="653"/>
                  <a:pt x="5947352" y="0"/>
                </a:cubicBezTo>
                <a:cubicBezTo>
                  <a:pt x="6324083" y="-653"/>
                  <a:pt x="6209930" y="13850"/>
                  <a:pt x="6308589" y="0"/>
                </a:cubicBezTo>
                <a:cubicBezTo>
                  <a:pt x="6407248" y="-13850"/>
                  <a:pt x="6752695" y="30990"/>
                  <a:pt x="6965383" y="0"/>
                </a:cubicBezTo>
                <a:cubicBezTo>
                  <a:pt x="7178071" y="-30990"/>
                  <a:pt x="7443480" y="-17327"/>
                  <a:pt x="7622176" y="0"/>
                </a:cubicBezTo>
                <a:cubicBezTo>
                  <a:pt x="7800872" y="17327"/>
                  <a:pt x="7990906" y="27729"/>
                  <a:pt x="8180451" y="0"/>
                </a:cubicBezTo>
                <a:cubicBezTo>
                  <a:pt x="8369996" y="-27729"/>
                  <a:pt x="8845868" y="-13192"/>
                  <a:pt x="9034283" y="0"/>
                </a:cubicBezTo>
                <a:cubicBezTo>
                  <a:pt x="9222698" y="13192"/>
                  <a:pt x="9517603" y="-10499"/>
                  <a:pt x="9888115" y="0"/>
                </a:cubicBezTo>
                <a:cubicBezTo>
                  <a:pt x="10258627" y="10499"/>
                  <a:pt x="10316781" y="14930"/>
                  <a:pt x="10446390" y="0"/>
                </a:cubicBezTo>
                <a:cubicBezTo>
                  <a:pt x="10718440" y="-53019"/>
                  <a:pt x="11013962" y="225931"/>
                  <a:pt x="11040872" y="594482"/>
                </a:cubicBezTo>
                <a:cubicBezTo>
                  <a:pt x="11043451" y="904574"/>
                  <a:pt x="11020776" y="1089158"/>
                  <a:pt x="11040872" y="1287424"/>
                </a:cubicBezTo>
                <a:cubicBezTo>
                  <a:pt x="11060968" y="1485690"/>
                  <a:pt x="11051926" y="1673788"/>
                  <a:pt x="11040872" y="1799035"/>
                </a:cubicBezTo>
                <a:cubicBezTo>
                  <a:pt x="11029818" y="1924282"/>
                  <a:pt x="11054623" y="2135970"/>
                  <a:pt x="11040872" y="2355978"/>
                </a:cubicBezTo>
                <a:cubicBezTo>
                  <a:pt x="11027121" y="2575986"/>
                  <a:pt x="11013030" y="2749477"/>
                  <a:pt x="11040872" y="3094253"/>
                </a:cubicBezTo>
                <a:cubicBezTo>
                  <a:pt x="11068714" y="3439030"/>
                  <a:pt x="11029506" y="3525085"/>
                  <a:pt x="11040872" y="3741862"/>
                </a:cubicBezTo>
                <a:cubicBezTo>
                  <a:pt x="11052238" y="3958639"/>
                  <a:pt x="11021397" y="4116679"/>
                  <a:pt x="11040872" y="4298805"/>
                </a:cubicBezTo>
                <a:cubicBezTo>
                  <a:pt x="11060347" y="4480931"/>
                  <a:pt x="11022539" y="4900124"/>
                  <a:pt x="11040872" y="5127745"/>
                </a:cubicBezTo>
                <a:cubicBezTo>
                  <a:pt x="10974688" y="5452322"/>
                  <a:pt x="10793932" y="5738773"/>
                  <a:pt x="10446390" y="5722227"/>
                </a:cubicBezTo>
                <a:cubicBezTo>
                  <a:pt x="10272062" y="5749271"/>
                  <a:pt x="10063650" y="5719054"/>
                  <a:pt x="9789596" y="5722227"/>
                </a:cubicBezTo>
                <a:cubicBezTo>
                  <a:pt x="9515542" y="5725400"/>
                  <a:pt x="9521222" y="5705365"/>
                  <a:pt x="9329840" y="5722227"/>
                </a:cubicBezTo>
                <a:cubicBezTo>
                  <a:pt x="9138458" y="5739089"/>
                  <a:pt x="8905417" y="5705714"/>
                  <a:pt x="8574527" y="5722227"/>
                </a:cubicBezTo>
                <a:cubicBezTo>
                  <a:pt x="8243637" y="5738740"/>
                  <a:pt x="8277624" y="5741955"/>
                  <a:pt x="8114772" y="5722227"/>
                </a:cubicBezTo>
                <a:cubicBezTo>
                  <a:pt x="7951921" y="5702499"/>
                  <a:pt x="7640420" y="5738357"/>
                  <a:pt x="7359459" y="5722227"/>
                </a:cubicBezTo>
                <a:cubicBezTo>
                  <a:pt x="7078498" y="5706097"/>
                  <a:pt x="7122500" y="5736206"/>
                  <a:pt x="6998222" y="5722227"/>
                </a:cubicBezTo>
                <a:cubicBezTo>
                  <a:pt x="6873944" y="5708248"/>
                  <a:pt x="6584762" y="5737766"/>
                  <a:pt x="6242909" y="5722227"/>
                </a:cubicBezTo>
                <a:cubicBezTo>
                  <a:pt x="5901056" y="5706688"/>
                  <a:pt x="5911118" y="5710812"/>
                  <a:pt x="5783154" y="5722227"/>
                </a:cubicBezTo>
                <a:cubicBezTo>
                  <a:pt x="5655191" y="5733642"/>
                  <a:pt x="5585023" y="5732166"/>
                  <a:pt x="5421917" y="5722227"/>
                </a:cubicBezTo>
                <a:cubicBezTo>
                  <a:pt x="5258811" y="5712288"/>
                  <a:pt x="5178725" y="5705468"/>
                  <a:pt x="4962161" y="5722227"/>
                </a:cubicBezTo>
                <a:cubicBezTo>
                  <a:pt x="4745597" y="5738986"/>
                  <a:pt x="4430318" y="5744224"/>
                  <a:pt x="4206848" y="5722227"/>
                </a:cubicBezTo>
                <a:cubicBezTo>
                  <a:pt x="3983378" y="5700230"/>
                  <a:pt x="3911697" y="5735058"/>
                  <a:pt x="3747093" y="5722227"/>
                </a:cubicBezTo>
                <a:cubicBezTo>
                  <a:pt x="3582489" y="5709396"/>
                  <a:pt x="3545682" y="5704593"/>
                  <a:pt x="3385856" y="5722227"/>
                </a:cubicBezTo>
                <a:cubicBezTo>
                  <a:pt x="3226030" y="5739861"/>
                  <a:pt x="3029507" y="5730116"/>
                  <a:pt x="2926100" y="5722227"/>
                </a:cubicBezTo>
                <a:cubicBezTo>
                  <a:pt x="2822693" y="5714338"/>
                  <a:pt x="2554822" y="5699610"/>
                  <a:pt x="2367825" y="5722227"/>
                </a:cubicBezTo>
                <a:cubicBezTo>
                  <a:pt x="2180829" y="5744844"/>
                  <a:pt x="2002855" y="5738254"/>
                  <a:pt x="1711032" y="5722227"/>
                </a:cubicBezTo>
                <a:cubicBezTo>
                  <a:pt x="1419209" y="5706200"/>
                  <a:pt x="1407274" y="5738383"/>
                  <a:pt x="1251276" y="5722227"/>
                </a:cubicBezTo>
                <a:cubicBezTo>
                  <a:pt x="1095278" y="5706071"/>
                  <a:pt x="872658" y="5717760"/>
                  <a:pt x="594482" y="5722227"/>
                </a:cubicBezTo>
                <a:cubicBezTo>
                  <a:pt x="253293" y="5699246"/>
                  <a:pt x="-22323" y="5466443"/>
                  <a:pt x="0" y="5127745"/>
                </a:cubicBezTo>
                <a:cubicBezTo>
                  <a:pt x="-23138" y="4892853"/>
                  <a:pt x="-21399" y="4758867"/>
                  <a:pt x="0" y="4616134"/>
                </a:cubicBezTo>
                <a:cubicBezTo>
                  <a:pt x="21399" y="4473401"/>
                  <a:pt x="-2392" y="4140718"/>
                  <a:pt x="0" y="4013858"/>
                </a:cubicBezTo>
                <a:cubicBezTo>
                  <a:pt x="2392" y="3886998"/>
                  <a:pt x="-9073" y="3524231"/>
                  <a:pt x="0" y="3320916"/>
                </a:cubicBezTo>
                <a:cubicBezTo>
                  <a:pt x="9073" y="3117601"/>
                  <a:pt x="-20614" y="2922972"/>
                  <a:pt x="0" y="2763972"/>
                </a:cubicBezTo>
                <a:cubicBezTo>
                  <a:pt x="20614" y="2604972"/>
                  <a:pt x="5751" y="2418545"/>
                  <a:pt x="0" y="2116363"/>
                </a:cubicBezTo>
                <a:cubicBezTo>
                  <a:pt x="-5751" y="1814181"/>
                  <a:pt x="-23336" y="1771268"/>
                  <a:pt x="0" y="1604752"/>
                </a:cubicBezTo>
                <a:cubicBezTo>
                  <a:pt x="23336" y="1438236"/>
                  <a:pt x="-35446" y="1063211"/>
                  <a:pt x="0" y="594482"/>
                </a:cubicBezTo>
                <a:close/>
              </a:path>
            </a:pathLst>
          </a:custGeom>
          <a:solidFill>
            <a:srgbClr val="62B522"/>
          </a:solidFill>
          <a:ln w="25400">
            <a:solidFill>
              <a:srgbClr val="62B52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10389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82B1D9-A8A6-4BC0-90B1-4FB19D799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887973"/>
            <a:ext cx="9889067" cy="1325563"/>
          </a:xfrm>
        </p:spPr>
        <p:txBody>
          <a:bodyPr>
            <a:normAutofit fontScale="90000"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ESDGC theme- Consumption and waste 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3F5B4-0090-465B-B84A-18BE7D8AC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1467" y="2607733"/>
            <a:ext cx="6150085" cy="360827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The college has received multiple awards for their contribution to environmental improvement </a:t>
            </a:r>
          </a:p>
          <a:p>
            <a:r>
              <a:rPr lang="en-GB" dirty="0">
                <a:solidFill>
                  <a:schemeClr val="bg1"/>
                </a:solidFill>
              </a:rPr>
              <a:t>Students are encouraged to recycle, with numerous recycling bins throughout the college. There is also a crisp packet recycling scheme running. </a:t>
            </a:r>
          </a:p>
          <a:p>
            <a:r>
              <a:rPr lang="en-GB" dirty="0">
                <a:solidFill>
                  <a:schemeClr val="bg1"/>
                </a:solidFill>
              </a:rPr>
              <a:t>The college was the first fair trade college in Wales</a:t>
            </a:r>
          </a:p>
          <a:p>
            <a:r>
              <a:rPr lang="en-GB" dirty="0">
                <a:solidFill>
                  <a:schemeClr val="bg1"/>
                </a:solidFill>
              </a:rPr>
              <a:t>Environmental group of students who meet weekly to discuss issues and discuss ideas on how to improve on them. 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A0B1E2-F16E-43F1-AB7D-6F6801140B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3587" y="3928469"/>
            <a:ext cx="2161321" cy="2103030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6146" name="Picture 2" descr="12 Universities have achieved Fairtrade status in nationwide Fairtrade  University and College Award | Ethical Marketing News">
            <a:extLst>
              <a:ext uri="{FF2B5EF4-FFF2-40B4-BE49-F238E27FC236}">
                <a16:creationId xmlns:a16="http://schemas.microsoft.com/office/drawing/2014/main" id="{DC81FD79-1446-408F-9220-DBAB2BBA25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00" r="23724" b="6004"/>
          <a:stretch/>
        </p:blipFill>
        <p:spPr bwMode="auto">
          <a:xfrm>
            <a:off x="6923128" y="2946784"/>
            <a:ext cx="1690577" cy="1763979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4555D13-483D-4E36-AC54-9B2CAC7E51B2}"/>
              </a:ext>
            </a:extLst>
          </p:cNvPr>
          <p:cNvSpPr txBox="1"/>
          <p:nvPr/>
        </p:nvSpPr>
        <p:spPr>
          <a:xfrm>
            <a:off x="8913587" y="5902843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shanks-wakefield.co.uk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F4AC345-2B75-4FF2-9352-717217B9B2C2}"/>
              </a:ext>
            </a:extLst>
          </p:cNvPr>
          <p:cNvSpPr txBox="1"/>
          <p:nvPr/>
        </p:nvSpPr>
        <p:spPr>
          <a:xfrm>
            <a:off x="7321774" y="4570096"/>
            <a:ext cx="750626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he Hand"/>
                <a:ea typeface="+mn-ea"/>
                <a:cs typeface="+mn-cs"/>
              </a:rPr>
              <a:t>ethicalmarketingnews.com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691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46F6A7-0B48-49A7-8E23-3C1F0993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594482 h 5722227"/>
              <a:gd name="connsiteX1" fmla="*/ 594482 w 11040872"/>
              <a:gd name="connsiteY1" fmla="*/ 0 h 5722227"/>
              <a:gd name="connsiteX2" fmla="*/ 1448314 w 11040872"/>
              <a:gd name="connsiteY2" fmla="*/ 0 h 5722227"/>
              <a:gd name="connsiteX3" fmla="*/ 1908070 w 11040872"/>
              <a:gd name="connsiteY3" fmla="*/ 0 h 5722227"/>
              <a:gd name="connsiteX4" fmla="*/ 2564864 w 11040872"/>
              <a:gd name="connsiteY4" fmla="*/ 0 h 5722227"/>
              <a:gd name="connsiteX5" fmla="*/ 3320177 w 11040872"/>
              <a:gd name="connsiteY5" fmla="*/ 0 h 5722227"/>
              <a:gd name="connsiteX6" fmla="*/ 4174009 w 11040872"/>
              <a:gd name="connsiteY6" fmla="*/ 0 h 5722227"/>
              <a:gd name="connsiteX7" fmla="*/ 4929322 w 11040872"/>
              <a:gd name="connsiteY7" fmla="*/ 0 h 5722227"/>
              <a:gd name="connsiteX8" fmla="*/ 5783154 w 11040872"/>
              <a:gd name="connsiteY8" fmla="*/ 0 h 5722227"/>
              <a:gd name="connsiteX9" fmla="*/ 6538466 w 11040872"/>
              <a:gd name="connsiteY9" fmla="*/ 0 h 5722227"/>
              <a:gd name="connsiteX10" fmla="*/ 6998222 w 11040872"/>
              <a:gd name="connsiteY10" fmla="*/ 0 h 5722227"/>
              <a:gd name="connsiteX11" fmla="*/ 7753535 w 11040872"/>
              <a:gd name="connsiteY11" fmla="*/ 0 h 5722227"/>
              <a:gd name="connsiteX12" fmla="*/ 8311810 w 11040872"/>
              <a:gd name="connsiteY12" fmla="*/ 0 h 5722227"/>
              <a:gd name="connsiteX13" fmla="*/ 8771566 w 11040872"/>
              <a:gd name="connsiteY13" fmla="*/ 0 h 5722227"/>
              <a:gd name="connsiteX14" fmla="*/ 9132802 w 11040872"/>
              <a:gd name="connsiteY14" fmla="*/ 0 h 5722227"/>
              <a:gd name="connsiteX15" fmla="*/ 9592558 w 11040872"/>
              <a:gd name="connsiteY15" fmla="*/ 0 h 5722227"/>
              <a:gd name="connsiteX16" fmla="*/ 10446390 w 11040872"/>
              <a:gd name="connsiteY16" fmla="*/ 0 h 5722227"/>
              <a:gd name="connsiteX17" fmla="*/ 11040872 w 11040872"/>
              <a:gd name="connsiteY17" fmla="*/ 594482 h 5722227"/>
              <a:gd name="connsiteX18" fmla="*/ 11040872 w 11040872"/>
              <a:gd name="connsiteY18" fmla="*/ 1332756 h 5722227"/>
              <a:gd name="connsiteX19" fmla="*/ 11040872 w 11040872"/>
              <a:gd name="connsiteY19" fmla="*/ 2071031 h 5722227"/>
              <a:gd name="connsiteX20" fmla="*/ 11040872 w 11040872"/>
              <a:gd name="connsiteY20" fmla="*/ 2627974 h 5722227"/>
              <a:gd name="connsiteX21" fmla="*/ 11040872 w 11040872"/>
              <a:gd name="connsiteY21" fmla="*/ 3366249 h 5722227"/>
              <a:gd name="connsiteX22" fmla="*/ 11040872 w 11040872"/>
              <a:gd name="connsiteY22" fmla="*/ 3923192 h 5722227"/>
              <a:gd name="connsiteX23" fmla="*/ 11040872 w 11040872"/>
              <a:gd name="connsiteY23" fmla="*/ 5127745 h 5722227"/>
              <a:gd name="connsiteX24" fmla="*/ 10446390 w 11040872"/>
              <a:gd name="connsiteY24" fmla="*/ 5722227 h 5722227"/>
              <a:gd name="connsiteX25" fmla="*/ 9986634 w 11040872"/>
              <a:gd name="connsiteY25" fmla="*/ 5722227 h 5722227"/>
              <a:gd name="connsiteX26" fmla="*/ 9132802 w 11040872"/>
              <a:gd name="connsiteY26" fmla="*/ 5722227 h 5722227"/>
              <a:gd name="connsiteX27" fmla="*/ 8771566 w 11040872"/>
              <a:gd name="connsiteY27" fmla="*/ 5722227 h 5722227"/>
              <a:gd name="connsiteX28" fmla="*/ 8114772 w 11040872"/>
              <a:gd name="connsiteY28" fmla="*/ 5722227 h 5722227"/>
              <a:gd name="connsiteX29" fmla="*/ 7556497 w 11040872"/>
              <a:gd name="connsiteY29" fmla="*/ 5722227 h 5722227"/>
              <a:gd name="connsiteX30" fmla="*/ 6998222 w 11040872"/>
              <a:gd name="connsiteY30" fmla="*/ 5722227 h 5722227"/>
              <a:gd name="connsiteX31" fmla="*/ 6439947 w 11040872"/>
              <a:gd name="connsiteY31" fmla="*/ 5722227 h 5722227"/>
              <a:gd name="connsiteX32" fmla="*/ 6078711 w 11040872"/>
              <a:gd name="connsiteY32" fmla="*/ 5722227 h 5722227"/>
              <a:gd name="connsiteX33" fmla="*/ 5224879 w 11040872"/>
              <a:gd name="connsiteY33" fmla="*/ 5722227 h 5722227"/>
              <a:gd name="connsiteX34" fmla="*/ 4371047 w 11040872"/>
              <a:gd name="connsiteY34" fmla="*/ 5722227 h 5722227"/>
              <a:gd name="connsiteX35" fmla="*/ 4009810 w 11040872"/>
              <a:gd name="connsiteY35" fmla="*/ 5722227 h 5722227"/>
              <a:gd name="connsiteX36" fmla="*/ 3550054 w 11040872"/>
              <a:gd name="connsiteY36" fmla="*/ 5722227 h 5722227"/>
              <a:gd name="connsiteX37" fmla="*/ 2893261 w 11040872"/>
              <a:gd name="connsiteY37" fmla="*/ 5722227 h 5722227"/>
              <a:gd name="connsiteX38" fmla="*/ 2137948 w 11040872"/>
              <a:gd name="connsiteY38" fmla="*/ 5722227 h 5722227"/>
              <a:gd name="connsiteX39" fmla="*/ 1579673 w 11040872"/>
              <a:gd name="connsiteY39" fmla="*/ 5722227 h 5722227"/>
              <a:gd name="connsiteX40" fmla="*/ 594482 w 11040872"/>
              <a:gd name="connsiteY40" fmla="*/ 5722227 h 5722227"/>
              <a:gd name="connsiteX41" fmla="*/ 0 w 11040872"/>
              <a:gd name="connsiteY41" fmla="*/ 5127745 h 5722227"/>
              <a:gd name="connsiteX42" fmla="*/ 0 w 11040872"/>
              <a:gd name="connsiteY42" fmla="*/ 4389471 h 5722227"/>
              <a:gd name="connsiteX43" fmla="*/ 0 w 11040872"/>
              <a:gd name="connsiteY43" fmla="*/ 3787194 h 5722227"/>
              <a:gd name="connsiteX44" fmla="*/ 0 w 11040872"/>
              <a:gd name="connsiteY44" fmla="*/ 3139585 h 5722227"/>
              <a:gd name="connsiteX45" fmla="*/ 0 w 11040872"/>
              <a:gd name="connsiteY45" fmla="*/ 2582642 h 5722227"/>
              <a:gd name="connsiteX46" fmla="*/ 0 w 11040872"/>
              <a:gd name="connsiteY46" fmla="*/ 1844367 h 5722227"/>
              <a:gd name="connsiteX47" fmla="*/ 0 w 11040872"/>
              <a:gd name="connsiteY47" fmla="*/ 1332756 h 5722227"/>
              <a:gd name="connsiteX48" fmla="*/ 0 w 11040872"/>
              <a:gd name="connsiteY48" fmla="*/ 594482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594482"/>
                </a:moveTo>
                <a:cubicBezTo>
                  <a:pt x="15746" y="210853"/>
                  <a:pt x="238566" y="-49047"/>
                  <a:pt x="594482" y="0"/>
                </a:cubicBezTo>
                <a:cubicBezTo>
                  <a:pt x="794518" y="-29056"/>
                  <a:pt x="1056835" y="31998"/>
                  <a:pt x="1448314" y="0"/>
                </a:cubicBezTo>
                <a:cubicBezTo>
                  <a:pt x="1839793" y="-31998"/>
                  <a:pt x="1717857" y="10568"/>
                  <a:pt x="1908070" y="0"/>
                </a:cubicBezTo>
                <a:cubicBezTo>
                  <a:pt x="2098283" y="-10568"/>
                  <a:pt x="2377757" y="-10377"/>
                  <a:pt x="2564864" y="0"/>
                </a:cubicBezTo>
                <a:cubicBezTo>
                  <a:pt x="2751971" y="10377"/>
                  <a:pt x="3048766" y="25570"/>
                  <a:pt x="3320177" y="0"/>
                </a:cubicBezTo>
                <a:cubicBezTo>
                  <a:pt x="3591588" y="-25570"/>
                  <a:pt x="3890997" y="-35762"/>
                  <a:pt x="4174009" y="0"/>
                </a:cubicBezTo>
                <a:cubicBezTo>
                  <a:pt x="4457021" y="35762"/>
                  <a:pt x="4687341" y="20239"/>
                  <a:pt x="4929322" y="0"/>
                </a:cubicBezTo>
                <a:cubicBezTo>
                  <a:pt x="5171303" y="-20239"/>
                  <a:pt x="5520807" y="-10743"/>
                  <a:pt x="5783154" y="0"/>
                </a:cubicBezTo>
                <a:cubicBezTo>
                  <a:pt x="6045501" y="10743"/>
                  <a:pt x="6171473" y="-14245"/>
                  <a:pt x="6538466" y="0"/>
                </a:cubicBezTo>
                <a:cubicBezTo>
                  <a:pt x="6905459" y="14245"/>
                  <a:pt x="6859386" y="-15798"/>
                  <a:pt x="6998222" y="0"/>
                </a:cubicBezTo>
                <a:cubicBezTo>
                  <a:pt x="7137058" y="15798"/>
                  <a:pt x="7493034" y="17684"/>
                  <a:pt x="7753535" y="0"/>
                </a:cubicBezTo>
                <a:cubicBezTo>
                  <a:pt x="8014036" y="-17684"/>
                  <a:pt x="8093734" y="-5742"/>
                  <a:pt x="8311810" y="0"/>
                </a:cubicBezTo>
                <a:cubicBezTo>
                  <a:pt x="8529886" y="5742"/>
                  <a:pt x="8549001" y="8497"/>
                  <a:pt x="8771566" y="0"/>
                </a:cubicBezTo>
                <a:cubicBezTo>
                  <a:pt x="8994131" y="-8497"/>
                  <a:pt x="8987828" y="-849"/>
                  <a:pt x="9132802" y="0"/>
                </a:cubicBezTo>
                <a:cubicBezTo>
                  <a:pt x="9277776" y="849"/>
                  <a:pt x="9415114" y="-11551"/>
                  <a:pt x="9592558" y="0"/>
                </a:cubicBezTo>
                <a:cubicBezTo>
                  <a:pt x="9770002" y="11551"/>
                  <a:pt x="10181650" y="-41772"/>
                  <a:pt x="10446390" y="0"/>
                </a:cubicBezTo>
                <a:cubicBezTo>
                  <a:pt x="10835046" y="-41554"/>
                  <a:pt x="11056788" y="252696"/>
                  <a:pt x="11040872" y="594482"/>
                </a:cubicBezTo>
                <a:cubicBezTo>
                  <a:pt x="11043504" y="949757"/>
                  <a:pt x="11021866" y="1151453"/>
                  <a:pt x="11040872" y="1332756"/>
                </a:cubicBezTo>
                <a:cubicBezTo>
                  <a:pt x="11059878" y="1514059"/>
                  <a:pt x="11068100" y="1802860"/>
                  <a:pt x="11040872" y="2071031"/>
                </a:cubicBezTo>
                <a:cubicBezTo>
                  <a:pt x="11013644" y="2339203"/>
                  <a:pt x="11032418" y="2442705"/>
                  <a:pt x="11040872" y="2627974"/>
                </a:cubicBezTo>
                <a:cubicBezTo>
                  <a:pt x="11049326" y="2813243"/>
                  <a:pt x="11063609" y="3012513"/>
                  <a:pt x="11040872" y="3366249"/>
                </a:cubicBezTo>
                <a:cubicBezTo>
                  <a:pt x="11018135" y="3719985"/>
                  <a:pt x="11016901" y="3727349"/>
                  <a:pt x="11040872" y="3923192"/>
                </a:cubicBezTo>
                <a:cubicBezTo>
                  <a:pt x="11064843" y="4119035"/>
                  <a:pt x="11006950" y="4790605"/>
                  <a:pt x="11040872" y="5127745"/>
                </a:cubicBezTo>
                <a:cubicBezTo>
                  <a:pt x="11056495" y="5431543"/>
                  <a:pt x="10805033" y="5712114"/>
                  <a:pt x="10446390" y="5722227"/>
                </a:cubicBezTo>
                <a:cubicBezTo>
                  <a:pt x="10354097" y="5715080"/>
                  <a:pt x="10214750" y="5743729"/>
                  <a:pt x="9986634" y="5722227"/>
                </a:cubicBezTo>
                <a:cubicBezTo>
                  <a:pt x="9758518" y="5700725"/>
                  <a:pt x="9314174" y="5689111"/>
                  <a:pt x="9132802" y="5722227"/>
                </a:cubicBezTo>
                <a:cubicBezTo>
                  <a:pt x="8951430" y="5755343"/>
                  <a:pt x="8857182" y="5714580"/>
                  <a:pt x="8771566" y="5722227"/>
                </a:cubicBezTo>
                <a:cubicBezTo>
                  <a:pt x="8685950" y="5729874"/>
                  <a:pt x="8346042" y="5748953"/>
                  <a:pt x="8114772" y="5722227"/>
                </a:cubicBezTo>
                <a:cubicBezTo>
                  <a:pt x="7883502" y="5695501"/>
                  <a:pt x="7746868" y="5746487"/>
                  <a:pt x="7556497" y="5722227"/>
                </a:cubicBezTo>
                <a:cubicBezTo>
                  <a:pt x="7366127" y="5697967"/>
                  <a:pt x="7202924" y="5748709"/>
                  <a:pt x="6998222" y="5722227"/>
                </a:cubicBezTo>
                <a:cubicBezTo>
                  <a:pt x="6793521" y="5695745"/>
                  <a:pt x="6669169" y="5749243"/>
                  <a:pt x="6439947" y="5722227"/>
                </a:cubicBezTo>
                <a:cubicBezTo>
                  <a:pt x="6210725" y="5695211"/>
                  <a:pt x="6188382" y="5721246"/>
                  <a:pt x="6078711" y="5722227"/>
                </a:cubicBezTo>
                <a:cubicBezTo>
                  <a:pt x="5969040" y="5723208"/>
                  <a:pt x="5527862" y="5683728"/>
                  <a:pt x="5224879" y="5722227"/>
                </a:cubicBezTo>
                <a:cubicBezTo>
                  <a:pt x="4921896" y="5760726"/>
                  <a:pt x="4729422" y="5692801"/>
                  <a:pt x="4371047" y="5722227"/>
                </a:cubicBezTo>
                <a:cubicBezTo>
                  <a:pt x="4012672" y="5751653"/>
                  <a:pt x="4105017" y="5723347"/>
                  <a:pt x="4009810" y="5722227"/>
                </a:cubicBezTo>
                <a:cubicBezTo>
                  <a:pt x="3914603" y="5721107"/>
                  <a:pt x="3645009" y="5723324"/>
                  <a:pt x="3550054" y="5722227"/>
                </a:cubicBezTo>
                <a:cubicBezTo>
                  <a:pt x="3455099" y="5721130"/>
                  <a:pt x="3124597" y="5727159"/>
                  <a:pt x="2893261" y="5722227"/>
                </a:cubicBezTo>
                <a:cubicBezTo>
                  <a:pt x="2661925" y="5717295"/>
                  <a:pt x="2343077" y="5701539"/>
                  <a:pt x="2137948" y="5722227"/>
                </a:cubicBezTo>
                <a:cubicBezTo>
                  <a:pt x="1932819" y="5742915"/>
                  <a:pt x="1693233" y="5733214"/>
                  <a:pt x="1579673" y="5722227"/>
                </a:cubicBezTo>
                <a:cubicBezTo>
                  <a:pt x="1466114" y="5711240"/>
                  <a:pt x="1044435" y="5724184"/>
                  <a:pt x="594482" y="5722227"/>
                </a:cubicBezTo>
                <a:cubicBezTo>
                  <a:pt x="328734" y="5686479"/>
                  <a:pt x="-66657" y="5424823"/>
                  <a:pt x="0" y="5127745"/>
                </a:cubicBezTo>
                <a:cubicBezTo>
                  <a:pt x="-35087" y="4972394"/>
                  <a:pt x="-19370" y="4652638"/>
                  <a:pt x="0" y="4389471"/>
                </a:cubicBezTo>
                <a:cubicBezTo>
                  <a:pt x="19370" y="4126304"/>
                  <a:pt x="-21113" y="3933106"/>
                  <a:pt x="0" y="3787194"/>
                </a:cubicBezTo>
                <a:cubicBezTo>
                  <a:pt x="21113" y="3641282"/>
                  <a:pt x="19216" y="3402544"/>
                  <a:pt x="0" y="3139585"/>
                </a:cubicBezTo>
                <a:cubicBezTo>
                  <a:pt x="-19216" y="2876626"/>
                  <a:pt x="-14413" y="2787638"/>
                  <a:pt x="0" y="2582642"/>
                </a:cubicBezTo>
                <a:cubicBezTo>
                  <a:pt x="14413" y="2377646"/>
                  <a:pt x="33464" y="2134599"/>
                  <a:pt x="0" y="1844367"/>
                </a:cubicBezTo>
                <a:cubicBezTo>
                  <a:pt x="-33464" y="1554136"/>
                  <a:pt x="25477" y="1493251"/>
                  <a:pt x="0" y="1332756"/>
                </a:cubicBezTo>
                <a:cubicBezTo>
                  <a:pt x="-25477" y="1172261"/>
                  <a:pt x="17540" y="876667"/>
                  <a:pt x="0" y="594482"/>
                </a:cubicBezTo>
                <a:close/>
              </a:path>
              <a:path w="11040872" h="5722227" stroke="0" extrusionOk="0">
                <a:moveTo>
                  <a:pt x="0" y="594482"/>
                </a:moveTo>
                <a:cubicBezTo>
                  <a:pt x="-37935" y="242760"/>
                  <a:pt x="194077" y="27054"/>
                  <a:pt x="594482" y="0"/>
                </a:cubicBezTo>
                <a:cubicBezTo>
                  <a:pt x="773932" y="-24550"/>
                  <a:pt x="1057890" y="25913"/>
                  <a:pt x="1448314" y="0"/>
                </a:cubicBezTo>
                <a:cubicBezTo>
                  <a:pt x="1838738" y="-25913"/>
                  <a:pt x="1797328" y="9502"/>
                  <a:pt x="2006589" y="0"/>
                </a:cubicBezTo>
                <a:cubicBezTo>
                  <a:pt x="2215851" y="-9502"/>
                  <a:pt x="2305839" y="-2636"/>
                  <a:pt x="2466345" y="0"/>
                </a:cubicBezTo>
                <a:cubicBezTo>
                  <a:pt x="2626851" y="2636"/>
                  <a:pt x="3037147" y="20740"/>
                  <a:pt x="3221657" y="0"/>
                </a:cubicBezTo>
                <a:cubicBezTo>
                  <a:pt x="3406167" y="-20740"/>
                  <a:pt x="3611889" y="-6653"/>
                  <a:pt x="3779932" y="0"/>
                </a:cubicBezTo>
                <a:cubicBezTo>
                  <a:pt x="3947975" y="6653"/>
                  <a:pt x="4422439" y="33567"/>
                  <a:pt x="4633764" y="0"/>
                </a:cubicBezTo>
                <a:cubicBezTo>
                  <a:pt x="4845089" y="-33567"/>
                  <a:pt x="4901367" y="-8717"/>
                  <a:pt x="5093520" y="0"/>
                </a:cubicBezTo>
                <a:cubicBezTo>
                  <a:pt x="5285673" y="8717"/>
                  <a:pt x="5570621" y="653"/>
                  <a:pt x="5947352" y="0"/>
                </a:cubicBezTo>
                <a:cubicBezTo>
                  <a:pt x="6324083" y="-653"/>
                  <a:pt x="6209930" y="13850"/>
                  <a:pt x="6308589" y="0"/>
                </a:cubicBezTo>
                <a:cubicBezTo>
                  <a:pt x="6407248" y="-13850"/>
                  <a:pt x="6752695" y="30990"/>
                  <a:pt x="6965383" y="0"/>
                </a:cubicBezTo>
                <a:cubicBezTo>
                  <a:pt x="7178071" y="-30990"/>
                  <a:pt x="7443480" y="-17327"/>
                  <a:pt x="7622176" y="0"/>
                </a:cubicBezTo>
                <a:cubicBezTo>
                  <a:pt x="7800872" y="17327"/>
                  <a:pt x="7990906" y="27729"/>
                  <a:pt x="8180451" y="0"/>
                </a:cubicBezTo>
                <a:cubicBezTo>
                  <a:pt x="8369996" y="-27729"/>
                  <a:pt x="8845868" y="-13192"/>
                  <a:pt x="9034283" y="0"/>
                </a:cubicBezTo>
                <a:cubicBezTo>
                  <a:pt x="9222698" y="13192"/>
                  <a:pt x="9517603" y="-10499"/>
                  <a:pt x="9888115" y="0"/>
                </a:cubicBezTo>
                <a:cubicBezTo>
                  <a:pt x="10258627" y="10499"/>
                  <a:pt x="10316781" y="14930"/>
                  <a:pt x="10446390" y="0"/>
                </a:cubicBezTo>
                <a:cubicBezTo>
                  <a:pt x="10718440" y="-53019"/>
                  <a:pt x="11013962" y="225931"/>
                  <a:pt x="11040872" y="594482"/>
                </a:cubicBezTo>
                <a:cubicBezTo>
                  <a:pt x="11043451" y="904574"/>
                  <a:pt x="11020776" y="1089158"/>
                  <a:pt x="11040872" y="1287424"/>
                </a:cubicBezTo>
                <a:cubicBezTo>
                  <a:pt x="11060968" y="1485690"/>
                  <a:pt x="11051926" y="1673788"/>
                  <a:pt x="11040872" y="1799035"/>
                </a:cubicBezTo>
                <a:cubicBezTo>
                  <a:pt x="11029818" y="1924282"/>
                  <a:pt x="11054623" y="2135970"/>
                  <a:pt x="11040872" y="2355978"/>
                </a:cubicBezTo>
                <a:cubicBezTo>
                  <a:pt x="11027121" y="2575986"/>
                  <a:pt x="11013030" y="2749477"/>
                  <a:pt x="11040872" y="3094253"/>
                </a:cubicBezTo>
                <a:cubicBezTo>
                  <a:pt x="11068714" y="3439030"/>
                  <a:pt x="11029506" y="3525085"/>
                  <a:pt x="11040872" y="3741862"/>
                </a:cubicBezTo>
                <a:cubicBezTo>
                  <a:pt x="11052238" y="3958639"/>
                  <a:pt x="11021397" y="4116679"/>
                  <a:pt x="11040872" y="4298805"/>
                </a:cubicBezTo>
                <a:cubicBezTo>
                  <a:pt x="11060347" y="4480931"/>
                  <a:pt x="11022539" y="4900124"/>
                  <a:pt x="11040872" y="5127745"/>
                </a:cubicBezTo>
                <a:cubicBezTo>
                  <a:pt x="10974688" y="5452322"/>
                  <a:pt x="10793932" y="5738773"/>
                  <a:pt x="10446390" y="5722227"/>
                </a:cubicBezTo>
                <a:cubicBezTo>
                  <a:pt x="10272062" y="5749271"/>
                  <a:pt x="10063650" y="5719054"/>
                  <a:pt x="9789596" y="5722227"/>
                </a:cubicBezTo>
                <a:cubicBezTo>
                  <a:pt x="9515542" y="5725400"/>
                  <a:pt x="9521222" y="5705365"/>
                  <a:pt x="9329840" y="5722227"/>
                </a:cubicBezTo>
                <a:cubicBezTo>
                  <a:pt x="9138458" y="5739089"/>
                  <a:pt x="8905417" y="5705714"/>
                  <a:pt x="8574527" y="5722227"/>
                </a:cubicBezTo>
                <a:cubicBezTo>
                  <a:pt x="8243637" y="5738740"/>
                  <a:pt x="8277624" y="5741955"/>
                  <a:pt x="8114772" y="5722227"/>
                </a:cubicBezTo>
                <a:cubicBezTo>
                  <a:pt x="7951921" y="5702499"/>
                  <a:pt x="7640420" y="5738357"/>
                  <a:pt x="7359459" y="5722227"/>
                </a:cubicBezTo>
                <a:cubicBezTo>
                  <a:pt x="7078498" y="5706097"/>
                  <a:pt x="7122500" y="5736206"/>
                  <a:pt x="6998222" y="5722227"/>
                </a:cubicBezTo>
                <a:cubicBezTo>
                  <a:pt x="6873944" y="5708248"/>
                  <a:pt x="6584762" y="5737766"/>
                  <a:pt x="6242909" y="5722227"/>
                </a:cubicBezTo>
                <a:cubicBezTo>
                  <a:pt x="5901056" y="5706688"/>
                  <a:pt x="5911118" y="5710812"/>
                  <a:pt x="5783154" y="5722227"/>
                </a:cubicBezTo>
                <a:cubicBezTo>
                  <a:pt x="5655191" y="5733642"/>
                  <a:pt x="5585023" y="5732166"/>
                  <a:pt x="5421917" y="5722227"/>
                </a:cubicBezTo>
                <a:cubicBezTo>
                  <a:pt x="5258811" y="5712288"/>
                  <a:pt x="5178725" y="5705468"/>
                  <a:pt x="4962161" y="5722227"/>
                </a:cubicBezTo>
                <a:cubicBezTo>
                  <a:pt x="4745597" y="5738986"/>
                  <a:pt x="4430318" y="5744224"/>
                  <a:pt x="4206848" y="5722227"/>
                </a:cubicBezTo>
                <a:cubicBezTo>
                  <a:pt x="3983378" y="5700230"/>
                  <a:pt x="3911697" y="5735058"/>
                  <a:pt x="3747093" y="5722227"/>
                </a:cubicBezTo>
                <a:cubicBezTo>
                  <a:pt x="3582489" y="5709396"/>
                  <a:pt x="3545682" y="5704593"/>
                  <a:pt x="3385856" y="5722227"/>
                </a:cubicBezTo>
                <a:cubicBezTo>
                  <a:pt x="3226030" y="5739861"/>
                  <a:pt x="3029507" y="5730116"/>
                  <a:pt x="2926100" y="5722227"/>
                </a:cubicBezTo>
                <a:cubicBezTo>
                  <a:pt x="2822693" y="5714338"/>
                  <a:pt x="2554822" y="5699610"/>
                  <a:pt x="2367825" y="5722227"/>
                </a:cubicBezTo>
                <a:cubicBezTo>
                  <a:pt x="2180829" y="5744844"/>
                  <a:pt x="2002855" y="5738254"/>
                  <a:pt x="1711032" y="5722227"/>
                </a:cubicBezTo>
                <a:cubicBezTo>
                  <a:pt x="1419209" y="5706200"/>
                  <a:pt x="1407274" y="5738383"/>
                  <a:pt x="1251276" y="5722227"/>
                </a:cubicBezTo>
                <a:cubicBezTo>
                  <a:pt x="1095278" y="5706071"/>
                  <a:pt x="872658" y="5717760"/>
                  <a:pt x="594482" y="5722227"/>
                </a:cubicBezTo>
                <a:cubicBezTo>
                  <a:pt x="253293" y="5699246"/>
                  <a:pt x="-22323" y="5466443"/>
                  <a:pt x="0" y="5127745"/>
                </a:cubicBezTo>
                <a:cubicBezTo>
                  <a:pt x="-23138" y="4892853"/>
                  <a:pt x="-21399" y="4758867"/>
                  <a:pt x="0" y="4616134"/>
                </a:cubicBezTo>
                <a:cubicBezTo>
                  <a:pt x="21399" y="4473401"/>
                  <a:pt x="-2392" y="4140718"/>
                  <a:pt x="0" y="4013858"/>
                </a:cubicBezTo>
                <a:cubicBezTo>
                  <a:pt x="2392" y="3886998"/>
                  <a:pt x="-9073" y="3524231"/>
                  <a:pt x="0" y="3320916"/>
                </a:cubicBezTo>
                <a:cubicBezTo>
                  <a:pt x="9073" y="3117601"/>
                  <a:pt x="-20614" y="2922972"/>
                  <a:pt x="0" y="2763972"/>
                </a:cubicBezTo>
                <a:cubicBezTo>
                  <a:pt x="20614" y="2604972"/>
                  <a:pt x="5751" y="2418545"/>
                  <a:pt x="0" y="2116363"/>
                </a:cubicBezTo>
                <a:cubicBezTo>
                  <a:pt x="-5751" y="1814181"/>
                  <a:pt x="-23336" y="1771268"/>
                  <a:pt x="0" y="1604752"/>
                </a:cubicBezTo>
                <a:cubicBezTo>
                  <a:pt x="23336" y="1438236"/>
                  <a:pt x="-35446" y="1063211"/>
                  <a:pt x="0" y="594482"/>
                </a:cubicBezTo>
                <a:close/>
              </a:path>
            </a:pathLst>
          </a:custGeom>
          <a:solidFill>
            <a:schemeClr val="accent1"/>
          </a:solidFill>
          <a:ln w="25400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10389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07A8A2-9B01-4B4B-B955-F4FA6EE34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887973"/>
            <a:ext cx="9889067" cy="1325563"/>
          </a:xfrm>
        </p:spPr>
        <p:txBody>
          <a:bodyPr>
            <a:normAutofit fontScale="90000"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ESDGC theme- Identity and culture 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E253B9-96E4-4DA0-AB2D-F110EFA48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1467" y="2607733"/>
            <a:ext cx="5358515" cy="3285067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The college has learners from all over the world studying their courses. They have been welcoming international students since 1992. The college provides English lessons to these learners.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708F5EEA-5A62-4E9E-8495-0E559D6B16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633" y="2607733"/>
            <a:ext cx="3315900" cy="205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4154582-7CB1-4AEE-A752-A2BC970F80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092" y="4073332"/>
            <a:ext cx="2553658" cy="19810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0B602D-F541-43F6-AC30-74CA49D8A46A}"/>
              </a:ext>
            </a:extLst>
          </p:cNvPr>
          <p:cNvSpPr txBox="1"/>
          <p:nvPr/>
        </p:nvSpPr>
        <p:spPr>
          <a:xfrm>
            <a:off x="3944203" y="4503761"/>
            <a:ext cx="35347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Learners and staff are encouraged to use basic welsh language skills around the college. They have joined in with the governments aim to produce a million welsh speakers by 2050.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556830-7FB5-4264-8FC0-1D51EB8235D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237" t="14182"/>
          <a:stretch/>
        </p:blipFill>
        <p:spPr>
          <a:xfrm>
            <a:off x="1283110" y="5970027"/>
            <a:ext cx="657888" cy="2459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B342ADE-617F-4787-B57C-55CD11ED18A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747" t="15077"/>
          <a:stretch/>
        </p:blipFill>
        <p:spPr>
          <a:xfrm>
            <a:off x="7949381" y="4660863"/>
            <a:ext cx="744243" cy="324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8875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46F6A7-0B48-49A7-8E23-3C1F0993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594482 h 5722227"/>
              <a:gd name="connsiteX1" fmla="*/ 594482 w 11040872"/>
              <a:gd name="connsiteY1" fmla="*/ 0 h 5722227"/>
              <a:gd name="connsiteX2" fmla="*/ 1448314 w 11040872"/>
              <a:gd name="connsiteY2" fmla="*/ 0 h 5722227"/>
              <a:gd name="connsiteX3" fmla="*/ 1908070 w 11040872"/>
              <a:gd name="connsiteY3" fmla="*/ 0 h 5722227"/>
              <a:gd name="connsiteX4" fmla="*/ 2564864 w 11040872"/>
              <a:gd name="connsiteY4" fmla="*/ 0 h 5722227"/>
              <a:gd name="connsiteX5" fmla="*/ 3320177 w 11040872"/>
              <a:gd name="connsiteY5" fmla="*/ 0 h 5722227"/>
              <a:gd name="connsiteX6" fmla="*/ 4174009 w 11040872"/>
              <a:gd name="connsiteY6" fmla="*/ 0 h 5722227"/>
              <a:gd name="connsiteX7" fmla="*/ 4929322 w 11040872"/>
              <a:gd name="connsiteY7" fmla="*/ 0 h 5722227"/>
              <a:gd name="connsiteX8" fmla="*/ 5783154 w 11040872"/>
              <a:gd name="connsiteY8" fmla="*/ 0 h 5722227"/>
              <a:gd name="connsiteX9" fmla="*/ 6538466 w 11040872"/>
              <a:gd name="connsiteY9" fmla="*/ 0 h 5722227"/>
              <a:gd name="connsiteX10" fmla="*/ 6998222 w 11040872"/>
              <a:gd name="connsiteY10" fmla="*/ 0 h 5722227"/>
              <a:gd name="connsiteX11" fmla="*/ 7753535 w 11040872"/>
              <a:gd name="connsiteY11" fmla="*/ 0 h 5722227"/>
              <a:gd name="connsiteX12" fmla="*/ 8311810 w 11040872"/>
              <a:gd name="connsiteY12" fmla="*/ 0 h 5722227"/>
              <a:gd name="connsiteX13" fmla="*/ 8771566 w 11040872"/>
              <a:gd name="connsiteY13" fmla="*/ 0 h 5722227"/>
              <a:gd name="connsiteX14" fmla="*/ 9132802 w 11040872"/>
              <a:gd name="connsiteY14" fmla="*/ 0 h 5722227"/>
              <a:gd name="connsiteX15" fmla="*/ 9592558 w 11040872"/>
              <a:gd name="connsiteY15" fmla="*/ 0 h 5722227"/>
              <a:gd name="connsiteX16" fmla="*/ 10446390 w 11040872"/>
              <a:gd name="connsiteY16" fmla="*/ 0 h 5722227"/>
              <a:gd name="connsiteX17" fmla="*/ 11040872 w 11040872"/>
              <a:gd name="connsiteY17" fmla="*/ 594482 h 5722227"/>
              <a:gd name="connsiteX18" fmla="*/ 11040872 w 11040872"/>
              <a:gd name="connsiteY18" fmla="*/ 1332756 h 5722227"/>
              <a:gd name="connsiteX19" fmla="*/ 11040872 w 11040872"/>
              <a:gd name="connsiteY19" fmla="*/ 2071031 h 5722227"/>
              <a:gd name="connsiteX20" fmla="*/ 11040872 w 11040872"/>
              <a:gd name="connsiteY20" fmla="*/ 2627974 h 5722227"/>
              <a:gd name="connsiteX21" fmla="*/ 11040872 w 11040872"/>
              <a:gd name="connsiteY21" fmla="*/ 3366249 h 5722227"/>
              <a:gd name="connsiteX22" fmla="*/ 11040872 w 11040872"/>
              <a:gd name="connsiteY22" fmla="*/ 3923192 h 5722227"/>
              <a:gd name="connsiteX23" fmla="*/ 11040872 w 11040872"/>
              <a:gd name="connsiteY23" fmla="*/ 5127745 h 5722227"/>
              <a:gd name="connsiteX24" fmla="*/ 10446390 w 11040872"/>
              <a:gd name="connsiteY24" fmla="*/ 5722227 h 5722227"/>
              <a:gd name="connsiteX25" fmla="*/ 9986634 w 11040872"/>
              <a:gd name="connsiteY25" fmla="*/ 5722227 h 5722227"/>
              <a:gd name="connsiteX26" fmla="*/ 9132802 w 11040872"/>
              <a:gd name="connsiteY26" fmla="*/ 5722227 h 5722227"/>
              <a:gd name="connsiteX27" fmla="*/ 8771566 w 11040872"/>
              <a:gd name="connsiteY27" fmla="*/ 5722227 h 5722227"/>
              <a:gd name="connsiteX28" fmla="*/ 8114772 w 11040872"/>
              <a:gd name="connsiteY28" fmla="*/ 5722227 h 5722227"/>
              <a:gd name="connsiteX29" fmla="*/ 7556497 w 11040872"/>
              <a:gd name="connsiteY29" fmla="*/ 5722227 h 5722227"/>
              <a:gd name="connsiteX30" fmla="*/ 6998222 w 11040872"/>
              <a:gd name="connsiteY30" fmla="*/ 5722227 h 5722227"/>
              <a:gd name="connsiteX31" fmla="*/ 6439947 w 11040872"/>
              <a:gd name="connsiteY31" fmla="*/ 5722227 h 5722227"/>
              <a:gd name="connsiteX32" fmla="*/ 6078711 w 11040872"/>
              <a:gd name="connsiteY32" fmla="*/ 5722227 h 5722227"/>
              <a:gd name="connsiteX33" fmla="*/ 5224879 w 11040872"/>
              <a:gd name="connsiteY33" fmla="*/ 5722227 h 5722227"/>
              <a:gd name="connsiteX34" fmla="*/ 4371047 w 11040872"/>
              <a:gd name="connsiteY34" fmla="*/ 5722227 h 5722227"/>
              <a:gd name="connsiteX35" fmla="*/ 4009810 w 11040872"/>
              <a:gd name="connsiteY35" fmla="*/ 5722227 h 5722227"/>
              <a:gd name="connsiteX36" fmla="*/ 3550054 w 11040872"/>
              <a:gd name="connsiteY36" fmla="*/ 5722227 h 5722227"/>
              <a:gd name="connsiteX37" fmla="*/ 2893261 w 11040872"/>
              <a:gd name="connsiteY37" fmla="*/ 5722227 h 5722227"/>
              <a:gd name="connsiteX38" fmla="*/ 2137948 w 11040872"/>
              <a:gd name="connsiteY38" fmla="*/ 5722227 h 5722227"/>
              <a:gd name="connsiteX39" fmla="*/ 1579673 w 11040872"/>
              <a:gd name="connsiteY39" fmla="*/ 5722227 h 5722227"/>
              <a:gd name="connsiteX40" fmla="*/ 594482 w 11040872"/>
              <a:gd name="connsiteY40" fmla="*/ 5722227 h 5722227"/>
              <a:gd name="connsiteX41" fmla="*/ 0 w 11040872"/>
              <a:gd name="connsiteY41" fmla="*/ 5127745 h 5722227"/>
              <a:gd name="connsiteX42" fmla="*/ 0 w 11040872"/>
              <a:gd name="connsiteY42" fmla="*/ 4389471 h 5722227"/>
              <a:gd name="connsiteX43" fmla="*/ 0 w 11040872"/>
              <a:gd name="connsiteY43" fmla="*/ 3787194 h 5722227"/>
              <a:gd name="connsiteX44" fmla="*/ 0 w 11040872"/>
              <a:gd name="connsiteY44" fmla="*/ 3139585 h 5722227"/>
              <a:gd name="connsiteX45" fmla="*/ 0 w 11040872"/>
              <a:gd name="connsiteY45" fmla="*/ 2582642 h 5722227"/>
              <a:gd name="connsiteX46" fmla="*/ 0 w 11040872"/>
              <a:gd name="connsiteY46" fmla="*/ 1844367 h 5722227"/>
              <a:gd name="connsiteX47" fmla="*/ 0 w 11040872"/>
              <a:gd name="connsiteY47" fmla="*/ 1332756 h 5722227"/>
              <a:gd name="connsiteX48" fmla="*/ 0 w 11040872"/>
              <a:gd name="connsiteY48" fmla="*/ 594482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594482"/>
                </a:moveTo>
                <a:cubicBezTo>
                  <a:pt x="15746" y="210853"/>
                  <a:pt x="238566" y="-49047"/>
                  <a:pt x="594482" y="0"/>
                </a:cubicBezTo>
                <a:cubicBezTo>
                  <a:pt x="794518" y="-29056"/>
                  <a:pt x="1056835" y="31998"/>
                  <a:pt x="1448314" y="0"/>
                </a:cubicBezTo>
                <a:cubicBezTo>
                  <a:pt x="1839793" y="-31998"/>
                  <a:pt x="1717857" y="10568"/>
                  <a:pt x="1908070" y="0"/>
                </a:cubicBezTo>
                <a:cubicBezTo>
                  <a:pt x="2098283" y="-10568"/>
                  <a:pt x="2377757" y="-10377"/>
                  <a:pt x="2564864" y="0"/>
                </a:cubicBezTo>
                <a:cubicBezTo>
                  <a:pt x="2751971" y="10377"/>
                  <a:pt x="3048766" y="25570"/>
                  <a:pt x="3320177" y="0"/>
                </a:cubicBezTo>
                <a:cubicBezTo>
                  <a:pt x="3591588" y="-25570"/>
                  <a:pt x="3890997" y="-35762"/>
                  <a:pt x="4174009" y="0"/>
                </a:cubicBezTo>
                <a:cubicBezTo>
                  <a:pt x="4457021" y="35762"/>
                  <a:pt x="4687341" y="20239"/>
                  <a:pt x="4929322" y="0"/>
                </a:cubicBezTo>
                <a:cubicBezTo>
                  <a:pt x="5171303" y="-20239"/>
                  <a:pt x="5520807" y="-10743"/>
                  <a:pt x="5783154" y="0"/>
                </a:cubicBezTo>
                <a:cubicBezTo>
                  <a:pt x="6045501" y="10743"/>
                  <a:pt x="6171473" y="-14245"/>
                  <a:pt x="6538466" y="0"/>
                </a:cubicBezTo>
                <a:cubicBezTo>
                  <a:pt x="6905459" y="14245"/>
                  <a:pt x="6859386" y="-15798"/>
                  <a:pt x="6998222" y="0"/>
                </a:cubicBezTo>
                <a:cubicBezTo>
                  <a:pt x="7137058" y="15798"/>
                  <a:pt x="7493034" y="17684"/>
                  <a:pt x="7753535" y="0"/>
                </a:cubicBezTo>
                <a:cubicBezTo>
                  <a:pt x="8014036" y="-17684"/>
                  <a:pt x="8093734" y="-5742"/>
                  <a:pt x="8311810" y="0"/>
                </a:cubicBezTo>
                <a:cubicBezTo>
                  <a:pt x="8529886" y="5742"/>
                  <a:pt x="8549001" y="8497"/>
                  <a:pt x="8771566" y="0"/>
                </a:cubicBezTo>
                <a:cubicBezTo>
                  <a:pt x="8994131" y="-8497"/>
                  <a:pt x="8987828" y="-849"/>
                  <a:pt x="9132802" y="0"/>
                </a:cubicBezTo>
                <a:cubicBezTo>
                  <a:pt x="9277776" y="849"/>
                  <a:pt x="9415114" y="-11551"/>
                  <a:pt x="9592558" y="0"/>
                </a:cubicBezTo>
                <a:cubicBezTo>
                  <a:pt x="9770002" y="11551"/>
                  <a:pt x="10181650" y="-41772"/>
                  <a:pt x="10446390" y="0"/>
                </a:cubicBezTo>
                <a:cubicBezTo>
                  <a:pt x="10835046" y="-41554"/>
                  <a:pt x="11056788" y="252696"/>
                  <a:pt x="11040872" y="594482"/>
                </a:cubicBezTo>
                <a:cubicBezTo>
                  <a:pt x="11043504" y="949757"/>
                  <a:pt x="11021866" y="1151453"/>
                  <a:pt x="11040872" y="1332756"/>
                </a:cubicBezTo>
                <a:cubicBezTo>
                  <a:pt x="11059878" y="1514059"/>
                  <a:pt x="11068100" y="1802860"/>
                  <a:pt x="11040872" y="2071031"/>
                </a:cubicBezTo>
                <a:cubicBezTo>
                  <a:pt x="11013644" y="2339203"/>
                  <a:pt x="11032418" y="2442705"/>
                  <a:pt x="11040872" y="2627974"/>
                </a:cubicBezTo>
                <a:cubicBezTo>
                  <a:pt x="11049326" y="2813243"/>
                  <a:pt x="11063609" y="3012513"/>
                  <a:pt x="11040872" y="3366249"/>
                </a:cubicBezTo>
                <a:cubicBezTo>
                  <a:pt x="11018135" y="3719985"/>
                  <a:pt x="11016901" y="3727349"/>
                  <a:pt x="11040872" y="3923192"/>
                </a:cubicBezTo>
                <a:cubicBezTo>
                  <a:pt x="11064843" y="4119035"/>
                  <a:pt x="11006950" y="4790605"/>
                  <a:pt x="11040872" y="5127745"/>
                </a:cubicBezTo>
                <a:cubicBezTo>
                  <a:pt x="11056495" y="5431543"/>
                  <a:pt x="10805033" y="5712114"/>
                  <a:pt x="10446390" y="5722227"/>
                </a:cubicBezTo>
                <a:cubicBezTo>
                  <a:pt x="10354097" y="5715080"/>
                  <a:pt x="10214750" y="5743729"/>
                  <a:pt x="9986634" y="5722227"/>
                </a:cubicBezTo>
                <a:cubicBezTo>
                  <a:pt x="9758518" y="5700725"/>
                  <a:pt x="9314174" y="5689111"/>
                  <a:pt x="9132802" y="5722227"/>
                </a:cubicBezTo>
                <a:cubicBezTo>
                  <a:pt x="8951430" y="5755343"/>
                  <a:pt x="8857182" y="5714580"/>
                  <a:pt x="8771566" y="5722227"/>
                </a:cubicBezTo>
                <a:cubicBezTo>
                  <a:pt x="8685950" y="5729874"/>
                  <a:pt x="8346042" y="5748953"/>
                  <a:pt x="8114772" y="5722227"/>
                </a:cubicBezTo>
                <a:cubicBezTo>
                  <a:pt x="7883502" y="5695501"/>
                  <a:pt x="7746868" y="5746487"/>
                  <a:pt x="7556497" y="5722227"/>
                </a:cubicBezTo>
                <a:cubicBezTo>
                  <a:pt x="7366127" y="5697967"/>
                  <a:pt x="7202924" y="5748709"/>
                  <a:pt x="6998222" y="5722227"/>
                </a:cubicBezTo>
                <a:cubicBezTo>
                  <a:pt x="6793521" y="5695745"/>
                  <a:pt x="6669169" y="5749243"/>
                  <a:pt x="6439947" y="5722227"/>
                </a:cubicBezTo>
                <a:cubicBezTo>
                  <a:pt x="6210725" y="5695211"/>
                  <a:pt x="6188382" y="5721246"/>
                  <a:pt x="6078711" y="5722227"/>
                </a:cubicBezTo>
                <a:cubicBezTo>
                  <a:pt x="5969040" y="5723208"/>
                  <a:pt x="5527862" y="5683728"/>
                  <a:pt x="5224879" y="5722227"/>
                </a:cubicBezTo>
                <a:cubicBezTo>
                  <a:pt x="4921896" y="5760726"/>
                  <a:pt x="4729422" y="5692801"/>
                  <a:pt x="4371047" y="5722227"/>
                </a:cubicBezTo>
                <a:cubicBezTo>
                  <a:pt x="4012672" y="5751653"/>
                  <a:pt x="4105017" y="5723347"/>
                  <a:pt x="4009810" y="5722227"/>
                </a:cubicBezTo>
                <a:cubicBezTo>
                  <a:pt x="3914603" y="5721107"/>
                  <a:pt x="3645009" y="5723324"/>
                  <a:pt x="3550054" y="5722227"/>
                </a:cubicBezTo>
                <a:cubicBezTo>
                  <a:pt x="3455099" y="5721130"/>
                  <a:pt x="3124597" y="5727159"/>
                  <a:pt x="2893261" y="5722227"/>
                </a:cubicBezTo>
                <a:cubicBezTo>
                  <a:pt x="2661925" y="5717295"/>
                  <a:pt x="2343077" y="5701539"/>
                  <a:pt x="2137948" y="5722227"/>
                </a:cubicBezTo>
                <a:cubicBezTo>
                  <a:pt x="1932819" y="5742915"/>
                  <a:pt x="1693233" y="5733214"/>
                  <a:pt x="1579673" y="5722227"/>
                </a:cubicBezTo>
                <a:cubicBezTo>
                  <a:pt x="1466114" y="5711240"/>
                  <a:pt x="1044435" y="5724184"/>
                  <a:pt x="594482" y="5722227"/>
                </a:cubicBezTo>
                <a:cubicBezTo>
                  <a:pt x="328734" y="5686479"/>
                  <a:pt x="-66657" y="5424823"/>
                  <a:pt x="0" y="5127745"/>
                </a:cubicBezTo>
                <a:cubicBezTo>
                  <a:pt x="-35087" y="4972394"/>
                  <a:pt x="-19370" y="4652638"/>
                  <a:pt x="0" y="4389471"/>
                </a:cubicBezTo>
                <a:cubicBezTo>
                  <a:pt x="19370" y="4126304"/>
                  <a:pt x="-21113" y="3933106"/>
                  <a:pt x="0" y="3787194"/>
                </a:cubicBezTo>
                <a:cubicBezTo>
                  <a:pt x="21113" y="3641282"/>
                  <a:pt x="19216" y="3402544"/>
                  <a:pt x="0" y="3139585"/>
                </a:cubicBezTo>
                <a:cubicBezTo>
                  <a:pt x="-19216" y="2876626"/>
                  <a:pt x="-14413" y="2787638"/>
                  <a:pt x="0" y="2582642"/>
                </a:cubicBezTo>
                <a:cubicBezTo>
                  <a:pt x="14413" y="2377646"/>
                  <a:pt x="33464" y="2134599"/>
                  <a:pt x="0" y="1844367"/>
                </a:cubicBezTo>
                <a:cubicBezTo>
                  <a:pt x="-33464" y="1554136"/>
                  <a:pt x="25477" y="1493251"/>
                  <a:pt x="0" y="1332756"/>
                </a:cubicBezTo>
                <a:cubicBezTo>
                  <a:pt x="-25477" y="1172261"/>
                  <a:pt x="17540" y="876667"/>
                  <a:pt x="0" y="594482"/>
                </a:cubicBezTo>
                <a:close/>
              </a:path>
              <a:path w="11040872" h="5722227" stroke="0" extrusionOk="0">
                <a:moveTo>
                  <a:pt x="0" y="594482"/>
                </a:moveTo>
                <a:cubicBezTo>
                  <a:pt x="-37935" y="242760"/>
                  <a:pt x="194077" y="27054"/>
                  <a:pt x="594482" y="0"/>
                </a:cubicBezTo>
                <a:cubicBezTo>
                  <a:pt x="773932" y="-24550"/>
                  <a:pt x="1057890" y="25913"/>
                  <a:pt x="1448314" y="0"/>
                </a:cubicBezTo>
                <a:cubicBezTo>
                  <a:pt x="1838738" y="-25913"/>
                  <a:pt x="1797328" y="9502"/>
                  <a:pt x="2006589" y="0"/>
                </a:cubicBezTo>
                <a:cubicBezTo>
                  <a:pt x="2215851" y="-9502"/>
                  <a:pt x="2305839" y="-2636"/>
                  <a:pt x="2466345" y="0"/>
                </a:cubicBezTo>
                <a:cubicBezTo>
                  <a:pt x="2626851" y="2636"/>
                  <a:pt x="3037147" y="20740"/>
                  <a:pt x="3221657" y="0"/>
                </a:cubicBezTo>
                <a:cubicBezTo>
                  <a:pt x="3406167" y="-20740"/>
                  <a:pt x="3611889" y="-6653"/>
                  <a:pt x="3779932" y="0"/>
                </a:cubicBezTo>
                <a:cubicBezTo>
                  <a:pt x="3947975" y="6653"/>
                  <a:pt x="4422439" y="33567"/>
                  <a:pt x="4633764" y="0"/>
                </a:cubicBezTo>
                <a:cubicBezTo>
                  <a:pt x="4845089" y="-33567"/>
                  <a:pt x="4901367" y="-8717"/>
                  <a:pt x="5093520" y="0"/>
                </a:cubicBezTo>
                <a:cubicBezTo>
                  <a:pt x="5285673" y="8717"/>
                  <a:pt x="5570621" y="653"/>
                  <a:pt x="5947352" y="0"/>
                </a:cubicBezTo>
                <a:cubicBezTo>
                  <a:pt x="6324083" y="-653"/>
                  <a:pt x="6209930" y="13850"/>
                  <a:pt x="6308589" y="0"/>
                </a:cubicBezTo>
                <a:cubicBezTo>
                  <a:pt x="6407248" y="-13850"/>
                  <a:pt x="6752695" y="30990"/>
                  <a:pt x="6965383" y="0"/>
                </a:cubicBezTo>
                <a:cubicBezTo>
                  <a:pt x="7178071" y="-30990"/>
                  <a:pt x="7443480" y="-17327"/>
                  <a:pt x="7622176" y="0"/>
                </a:cubicBezTo>
                <a:cubicBezTo>
                  <a:pt x="7800872" y="17327"/>
                  <a:pt x="7990906" y="27729"/>
                  <a:pt x="8180451" y="0"/>
                </a:cubicBezTo>
                <a:cubicBezTo>
                  <a:pt x="8369996" y="-27729"/>
                  <a:pt x="8845868" y="-13192"/>
                  <a:pt x="9034283" y="0"/>
                </a:cubicBezTo>
                <a:cubicBezTo>
                  <a:pt x="9222698" y="13192"/>
                  <a:pt x="9517603" y="-10499"/>
                  <a:pt x="9888115" y="0"/>
                </a:cubicBezTo>
                <a:cubicBezTo>
                  <a:pt x="10258627" y="10499"/>
                  <a:pt x="10316781" y="14930"/>
                  <a:pt x="10446390" y="0"/>
                </a:cubicBezTo>
                <a:cubicBezTo>
                  <a:pt x="10718440" y="-53019"/>
                  <a:pt x="11013962" y="225931"/>
                  <a:pt x="11040872" y="594482"/>
                </a:cubicBezTo>
                <a:cubicBezTo>
                  <a:pt x="11043451" y="904574"/>
                  <a:pt x="11020776" y="1089158"/>
                  <a:pt x="11040872" y="1287424"/>
                </a:cubicBezTo>
                <a:cubicBezTo>
                  <a:pt x="11060968" y="1485690"/>
                  <a:pt x="11051926" y="1673788"/>
                  <a:pt x="11040872" y="1799035"/>
                </a:cubicBezTo>
                <a:cubicBezTo>
                  <a:pt x="11029818" y="1924282"/>
                  <a:pt x="11054623" y="2135970"/>
                  <a:pt x="11040872" y="2355978"/>
                </a:cubicBezTo>
                <a:cubicBezTo>
                  <a:pt x="11027121" y="2575986"/>
                  <a:pt x="11013030" y="2749477"/>
                  <a:pt x="11040872" y="3094253"/>
                </a:cubicBezTo>
                <a:cubicBezTo>
                  <a:pt x="11068714" y="3439030"/>
                  <a:pt x="11029506" y="3525085"/>
                  <a:pt x="11040872" y="3741862"/>
                </a:cubicBezTo>
                <a:cubicBezTo>
                  <a:pt x="11052238" y="3958639"/>
                  <a:pt x="11021397" y="4116679"/>
                  <a:pt x="11040872" y="4298805"/>
                </a:cubicBezTo>
                <a:cubicBezTo>
                  <a:pt x="11060347" y="4480931"/>
                  <a:pt x="11022539" y="4900124"/>
                  <a:pt x="11040872" y="5127745"/>
                </a:cubicBezTo>
                <a:cubicBezTo>
                  <a:pt x="10974688" y="5452322"/>
                  <a:pt x="10793932" y="5738773"/>
                  <a:pt x="10446390" y="5722227"/>
                </a:cubicBezTo>
                <a:cubicBezTo>
                  <a:pt x="10272062" y="5749271"/>
                  <a:pt x="10063650" y="5719054"/>
                  <a:pt x="9789596" y="5722227"/>
                </a:cubicBezTo>
                <a:cubicBezTo>
                  <a:pt x="9515542" y="5725400"/>
                  <a:pt x="9521222" y="5705365"/>
                  <a:pt x="9329840" y="5722227"/>
                </a:cubicBezTo>
                <a:cubicBezTo>
                  <a:pt x="9138458" y="5739089"/>
                  <a:pt x="8905417" y="5705714"/>
                  <a:pt x="8574527" y="5722227"/>
                </a:cubicBezTo>
                <a:cubicBezTo>
                  <a:pt x="8243637" y="5738740"/>
                  <a:pt x="8277624" y="5741955"/>
                  <a:pt x="8114772" y="5722227"/>
                </a:cubicBezTo>
                <a:cubicBezTo>
                  <a:pt x="7951921" y="5702499"/>
                  <a:pt x="7640420" y="5738357"/>
                  <a:pt x="7359459" y="5722227"/>
                </a:cubicBezTo>
                <a:cubicBezTo>
                  <a:pt x="7078498" y="5706097"/>
                  <a:pt x="7122500" y="5736206"/>
                  <a:pt x="6998222" y="5722227"/>
                </a:cubicBezTo>
                <a:cubicBezTo>
                  <a:pt x="6873944" y="5708248"/>
                  <a:pt x="6584762" y="5737766"/>
                  <a:pt x="6242909" y="5722227"/>
                </a:cubicBezTo>
                <a:cubicBezTo>
                  <a:pt x="5901056" y="5706688"/>
                  <a:pt x="5911118" y="5710812"/>
                  <a:pt x="5783154" y="5722227"/>
                </a:cubicBezTo>
                <a:cubicBezTo>
                  <a:pt x="5655191" y="5733642"/>
                  <a:pt x="5585023" y="5732166"/>
                  <a:pt x="5421917" y="5722227"/>
                </a:cubicBezTo>
                <a:cubicBezTo>
                  <a:pt x="5258811" y="5712288"/>
                  <a:pt x="5178725" y="5705468"/>
                  <a:pt x="4962161" y="5722227"/>
                </a:cubicBezTo>
                <a:cubicBezTo>
                  <a:pt x="4745597" y="5738986"/>
                  <a:pt x="4430318" y="5744224"/>
                  <a:pt x="4206848" y="5722227"/>
                </a:cubicBezTo>
                <a:cubicBezTo>
                  <a:pt x="3983378" y="5700230"/>
                  <a:pt x="3911697" y="5735058"/>
                  <a:pt x="3747093" y="5722227"/>
                </a:cubicBezTo>
                <a:cubicBezTo>
                  <a:pt x="3582489" y="5709396"/>
                  <a:pt x="3545682" y="5704593"/>
                  <a:pt x="3385856" y="5722227"/>
                </a:cubicBezTo>
                <a:cubicBezTo>
                  <a:pt x="3226030" y="5739861"/>
                  <a:pt x="3029507" y="5730116"/>
                  <a:pt x="2926100" y="5722227"/>
                </a:cubicBezTo>
                <a:cubicBezTo>
                  <a:pt x="2822693" y="5714338"/>
                  <a:pt x="2554822" y="5699610"/>
                  <a:pt x="2367825" y="5722227"/>
                </a:cubicBezTo>
                <a:cubicBezTo>
                  <a:pt x="2180829" y="5744844"/>
                  <a:pt x="2002855" y="5738254"/>
                  <a:pt x="1711032" y="5722227"/>
                </a:cubicBezTo>
                <a:cubicBezTo>
                  <a:pt x="1419209" y="5706200"/>
                  <a:pt x="1407274" y="5738383"/>
                  <a:pt x="1251276" y="5722227"/>
                </a:cubicBezTo>
                <a:cubicBezTo>
                  <a:pt x="1095278" y="5706071"/>
                  <a:pt x="872658" y="5717760"/>
                  <a:pt x="594482" y="5722227"/>
                </a:cubicBezTo>
                <a:cubicBezTo>
                  <a:pt x="253293" y="5699246"/>
                  <a:pt x="-22323" y="5466443"/>
                  <a:pt x="0" y="5127745"/>
                </a:cubicBezTo>
                <a:cubicBezTo>
                  <a:pt x="-23138" y="4892853"/>
                  <a:pt x="-21399" y="4758867"/>
                  <a:pt x="0" y="4616134"/>
                </a:cubicBezTo>
                <a:cubicBezTo>
                  <a:pt x="21399" y="4473401"/>
                  <a:pt x="-2392" y="4140718"/>
                  <a:pt x="0" y="4013858"/>
                </a:cubicBezTo>
                <a:cubicBezTo>
                  <a:pt x="2392" y="3886998"/>
                  <a:pt x="-9073" y="3524231"/>
                  <a:pt x="0" y="3320916"/>
                </a:cubicBezTo>
                <a:cubicBezTo>
                  <a:pt x="9073" y="3117601"/>
                  <a:pt x="-20614" y="2922972"/>
                  <a:pt x="0" y="2763972"/>
                </a:cubicBezTo>
                <a:cubicBezTo>
                  <a:pt x="20614" y="2604972"/>
                  <a:pt x="5751" y="2418545"/>
                  <a:pt x="0" y="2116363"/>
                </a:cubicBezTo>
                <a:cubicBezTo>
                  <a:pt x="-5751" y="1814181"/>
                  <a:pt x="-23336" y="1771268"/>
                  <a:pt x="0" y="1604752"/>
                </a:cubicBezTo>
                <a:cubicBezTo>
                  <a:pt x="23336" y="1438236"/>
                  <a:pt x="-35446" y="1063211"/>
                  <a:pt x="0" y="594482"/>
                </a:cubicBezTo>
                <a:close/>
              </a:path>
            </a:pathLst>
          </a:custGeom>
          <a:solidFill>
            <a:srgbClr val="62B522"/>
          </a:solidFill>
          <a:ln w="25400">
            <a:solidFill>
              <a:srgbClr val="62B52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10389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C399D3-1E51-4ECA-9CC0-9D7DB44E5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887973"/>
            <a:ext cx="9889067" cy="1325563"/>
          </a:xfrm>
        </p:spPr>
        <p:txBody>
          <a:bodyPr>
            <a:no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How effective are the areas of ESDGC implemented in my setting…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43484D1-6234-481C-A649-27B7E9F06D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5521" y="2607733"/>
            <a:ext cx="7869865" cy="3362294"/>
          </a:xfrm>
        </p:spPr>
        <p:txBody>
          <a:bodyPr/>
          <a:lstStyle/>
          <a:p>
            <a:r>
              <a:rPr lang="en-GB" dirty="0"/>
              <a:t>Learners are made more aware of how the way they live has impacts on the environment</a:t>
            </a:r>
          </a:p>
          <a:p>
            <a:r>
              <a:rPr lang="en-GB" dirty="0"/>
              <a:t>They are encouraged to fundraise and raise money to donate to important causes.</a:t>
            </a:r>
          </a:p>
          <a:p>
            <a:r>
              <a:rPr lang="en-GB" dirty="0"/>
              <a:t>Some lecturers may not have sufficient knowledge to be able to include it in their teaching. </a:t>
            </a:r>
          </a:p>
          <a:p>
            <a:r>
              <a:rPr lang="en-GB" dirty="0"/>
              <a:t>Not enough is done to explore international links to enable students to experience different cultures.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1582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46F6A7-0B48-49A7-8E23-3C1F0993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594482 h 5722227"/>
              <a:gd name="connsiteX1" fmla="*/ 594482 w 11040872"/>
              <a:gd name="connsiteY1" fmla="*/ 0 h 5722227"/>
              <a:gd name="connsiteX2" fmla="*/ 1448314 w 11040872"/>
              <a:gd name="connsiteY2" fmla="*/ 0 h 5722227"/>
              <a:gd name="connsiteX3" fmla="*/ 1908070 w 11040872"/>
              <a:gd name="connsiteY3" fmla="*/ 0 h 5722227"/>
              <a:gd name="connsiteX4" fmla="*/ 2564864 w 11040872"/>
              <a:gd name="connsiteY4" fmla="*/ 0 h 5722227"/>
              <a:gd name="connsiteX5" fmla="*/ 3320177 w 11040872"/>
              <a:gd name="connsiteY5" fmla="*/ 0 h 5722227"/>
              <a:gd name="connsiteX6" fmla="*/ 4174009 w 11040872"/>
              <a:gd name="connsiteY6" fmla="*/ 0 h 5722227"/>
              <a:gd name="connsiteX7" fmla="*/ 4929322 w 11040872"/>
              <a:gd name="connsiteY7" fmla="*/ 0 h 5722227"/>
              <a:gd name="connsiteX8" fmla="*/ 5783154 w 11040872"/>
              <a:gd name="connsiteY8" fmla="*/ 0 h 5722227"/>
              <a:gd name="connsiteX9" fmla="*/ 6538466 w 11040872"/>
              <a:gd name="connsiteY9" fmla="*/ 0 h 5722227"/>
              <a:gd name="connsiteX10" fmla="*/ 6998222 w 11040872"/>
              <a:gd name="connsiteY10" fmla="*/ 0 h 5722227"/>
              <a:gd name="connsiteX11" fmla="*/ 7753535 w 11040872"/>
              <a:gd name="connsiteY11" fmla="*/ 0 h 5722227"/>
              <a:gd name="connsiteX12" fmla="*/ 8311810 w 11040872"/>
              <a:gd name="connsiteY12" fmla="*/ 0 h 5722227"/>
              <a:gd name="connsiteX13" fmla="*/ 8771566 w 11040872"/>
              <a:gd name="connsiteY13" fmla="*/ 0 h 5722227"/>
              <a:gd name="connsiteX14" fmla="*/ 9132802 w 11040872"/>
              <a:gd name="connsiteY14" fmla="*/ 0 h 5722227"/>
              <a:gd name="connsiteX15" fmla="*/ 9592558 w 11040872"/>
              <a:gd name="connsiteY15" fmla="*/ 0 h 5722227"/>
              <a:gd name="connsiteX16" fmla="*/ 10446390 w 11040872"/>
              <a:gd name="connsiteY16" fmla="*/ 0 h 5722227"/>
              <a:gd name="connsiteX17" fmla="*/ 11040872 w 11040872"/>
              <a:gd name="connsiteY17" fmla="*/ 594482 h 5722227"/>
              <a:gd name="connsiteX18" fmla="*/ 11040872 w 11040872"/>
              <a:gd name="connsiteY18" fmla="*/ 1332756 h 5722227"/>
              <a:gd name="connsiteX19" fmla="*/ 11040872 w 11040872"/>
              <a:gd name="connsiteY19" fmla="*/ 2071031 h 5722227"/>
              <a:gd name="connsiteX20" fmla="*/ 11040872 w 11040872"/>
              <a:gd name="connsiteY20" fmla="*/ 2627974 h 5722227"/>
              <a:gd name="connsiteX21" fmla="*/ 11040872 w 11040872"/>
              <a:gd name="connsiteY21" fmla="*/ 3366249 h 5722227"/>
              <a:gd name="connsiteX22" fmla="*/ 11040872 w 11040872"/>
              <a:gd name="connsiteY22" fmla="*/ 3923192 h 5722227"/>
              <a:gd name="connsiteX23" fmla="*/ 11040872 w 11040872"/>
              <a:gd name="connsiteY23" fmla="*/ 5127745 h 5722227"/>
              <a:gd name="connsiteX24" fmla="*/ 10446390 w 11040872"/>
              <a:gd name="connsiteY24" fmla="*/ 5722227 h 5722227"/>
              <a:gd name="connsiteX25" fmla="*/ 9986634 w 11040872"/>
              <a:gd name="connsiteY25" fmla="*/ 5722227 h 5722227"/>
              <a:gd name="connsiteX26" fmla="*/ 9132802 w 11040872"/>
              <a:gd name="connsiteY26" fmla="*/ 5722227 h 5722227"/>
              <a:gd name="connsiteX27" fmla="*/ 8771566 w 11040872"/>
              <a:gd name="connsiteY27" fmla="*/ 5722227 h 5722227"/>
              <a:gd name="connsiteX28" fmla="*/ 8114772 w 11040872"/>
              <a:gd name="connsiteY28" fmla="*/ 5722227 h 5722227"/>
              <a:gd name="connsiteX29" fmla="*/ 7556497 w 11040872"/>
              <a:gd name="connsiteY29" fmla="*/ 5722227 h 5722227"/>
              <a:gd name="connsiteX30" fmla="*/ 6998222 w 11040872"/>
              <a:gd name="connsiteY30" fmla="*/ 5722227 h 5722227"/>
              <a:gd name="connsiteX31" fmla="*/ 6439947 w 11040872"/>
              <a:gd name="connsiteY31" fmla="*/ 5722227 h 5722227"/>
              <a:gd name="connsiteX32" fmla="*/ 6078711 w 11040872"/>
              <a:gd name="connsiteY32" fmla="*/ 5722227 h 5722227"/>
              <a:gd name="connsiteX33" fmla="*/ 5224879 w 11040872"/>
              <a:gd name="connsiteY33" fmla="*/ 5722227 h 5722227"/>
              <a:gd name="connsiteX34" fmla="*/ 4371047 w 11040872"/>
              <a:gd name="connsiteY34" fmla="*/ 5722227 h 5722227"/>
              <a:gd name="connsiteX35" fmla="*/ 4009810 w 11040872"/>
              <a:gd name="connsiteY35" fmla="*/ 5722227 h 5722227"/>
              <a:gd name="connsiteX36" fmla="*/ 3550054 w 11040872"/>
              <a:gd name="connsiteY36" fmla="*/ 5722227 h 5722227"/>
              <a:gd name="connsiteX37" fmla="*/ 2893261 w 11040872"/>
              <a:gd name="connsiteY37" fmla="*/ 5722227 h 5722227"/>
              <a:gd name="connsiteX38" fmla="*/ 2137948 w 11040872"/>
              <a:gd name="connsiteY38" fmla="*/ 5722227 h 5722227"/>
              <a:gd name="connsiteX39" fmla="*/ 1579673 w 11040872"/>
              <a:gd name="connsiteY39" fmla="*/ 5722227 h 5722227"/>
              <a:gd name="connsiteX40" fmla="*/ 594482 w 11040872"/>
              <a:gd name="connsiteY40" fmla="*/ 5722227 h 5722227"/>
              <a:gd name="connsiteX41" fmla="*/ 0 w 11040872"/>
              <a:gd name="connsiteY41" fmla="*/ 5127745 h 5722227"/>
              <a:gd name="connsiteX42" fmla="*/ 0 w 11040872"/>
              <a:gd name="connsiteY42" fmla="*/ 4389471 h 5722227"/>
              <a:gd name="connsiteX43" fmla="*/ 0 w 11040872"/>
              <a:gd name="connsiteY43" fmla="*/ 3787194 h 5722227"/>
              <a:gd name="connsiteX44" fmla="*/ 0 w 11040872"/>
              <a:gd name="connsiteY44" fmla="*/ 3139585 h 5722227"/>
              <a:gd name="connsiteX45" fmla="*/ 0 w 11040872"/>
              <a:gd name="connsiteY45" fmla="*/ 2582642 h 5722227"/>
              <a:gd name="connsiteX46" fmla="*/ 0 w 11040872"/>
              <a:gd name="connsiteY46" fmla="*/ 1844367 h 5722227"/>
              <a:gd name="connsiteX47" fmla="*/ 0 w 11040872"/>
              <a:gd name="connsiteY47" fmla="*/ 1332756 h 5722227"/>
              <a:gd name="connsiteX48" fmla="*/ 0 w 11040872"/>
              <a:gd name="connsiteY48" fmla="*/ 594482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594482"/>
                </a:moveTo>
                <a:cubicBezTo>
                  <a:pt x="15746" y="210853"/>
                  <a:pt x="238566" y="-49047"/>
                  <a:pt x="594482" y="0"/>
                </a:cubicBezTo>
                <a:cubicBezTo>
                  <a:pt x="794518" y="-29056"/>
                  <a:pt x="1056835" y="31998"/>
                  <a:pt x="1448314" y="0"/>
                </a:cubicBezTo>
                <a:cubicBezTo>
                  <a:pt x="1839793" y="-31998"/>
                  <a:pt x="1717857" y="10568"/>
                  <a:pt x="1908070" y="0"/>
                </a:cubicBezTo>
                <a:cubicBezTo>
                  <a:pt x="2098283" y="-10568"/>
                  <a:pt x="2377757" y="-10377"/>
                  <a:pt x="2564864" y="0"/>
                </a:cubicBezTo>
                <a:cubicBezTo>
                  <a:pt x="2751971" y="10377"/>
                  <a:pt x="3048766" y="25570"/>
                  <a:pt x="3320177" y="0"/>
                </a:cubicBezTo>
                <a:cubicBezTo>
                  <a:pt x="3591588" y="-25570"/>
                  <a:pt x="3890997" y="-35762"/>
                  <a:pt x="4174009" y="0"/>
                </a:cubicBezTo>
                <a:cubicBezTo>
                  <a:pt x="4457021" y="35762"/>
                  <a:pt x="4687341" y="20239"/>
                  <a:pt x="4929322" y="0"/>
                </a:cubicBezTo>
                <a:cubicBezTo>
                  <a:pt x="5171303" y="-20239"/>
                  <a:pt x="5520807" y="-10743"/>
                  <a:pt x="5783154" y="0"/>
                </a:cubicBezTo>
                <a:cubicBezTo>
                  <a:pt x="6045501" y="10743"/>
                  <a:pt x="6171473" y="-14245"/>
                  <a:pt x="6538466" y="0"/>
                </a:cubicBezTo>
                <a:cubicBezTo>
                  <a:pt x="6905459" y="14245"/>
                  <a:pt x="6859386" y="-15798"/>
                  <a:pt x="6998222" y="0"/>
                </a:cubicBezTo>
                <a:cubicBezTo>
                  <a:pt x="7137058" y="15798"/>
                  <a:pt x="7493034" y="17684"/>
                  <a:pt x="7753535" y="0"/>
                </a:cubicBezTo>
                <a:cubicBezTo>
                  <a:pt x="8014036" y="-17684"/>
                  <a:pt x="8093734" y="-5742"/>
                  <a:pt x="8311810" y="0"/>
                </a:cubicBezTo>
                <a:cubicBezTo>
                  <a:pt x="8529886" y="5742"/>
                  <a:pt x="8549001" y="8497"/>
                  <a:pt x="8771566" y="0"/>
                </a:cubicBezTo>
                <a:cubicBezTo>
                  <a:pt x="8994131" y="-8497"/>
                  <a:pt x="8987828" y="-849"/>
                  <a:pt x="9132802" y="0"/>
                </a:cubicBezTo>
                <a:cubicBezTo>
                  <a:pt x="9277776" y="849"/>
                  <a:pt x="9415114" y="-11551"/>
                  <a:pt x="9592558" y="0"/>
                </a:cubicBezTo>
                <a:cubicBezTo>
                  <a:pt x="9770002" y="11551"/>
                  <a:pt x="10181650" y="-41772"/>
                  <a:pt x="10446390" y="0"/>
                </a:cubicBezTo>
                <a:cubicBezTo>
                  <a:pt x="10835046" y="-41554"/>
                  <a:pt x="11056788" y="252696"/>
                  <a:pt x="11040872" y="594482"/>
                </a:cubicBezTo>
                <a:cubicBezTo>
                  <a:pt x="11043504" y="949757"/>
                  <a:pt x="11021866" y="1151453"/>
                  <a:pt x="11040872" y="1332756"/>
                </a:cubicBezTo>
                <a:cubicBezTo>
                  <a:pt x="11059878" y="1514059"/>
                  <a:pt x="11068100" y="1802860"/>
                  <a:pt x="11040872" y="2071031"/>
                </a:cubicBezTo>
                <a:cubicBezTo>
                  <a:pt x="11013644" y="2339203"/>
                  <a:pt x="11032418" y="2442705"/>
                  <a:pt x="11040872" y="2627974"/>
                </a:cubicBezTo>
                <a:cubicBezTo>
                  <a:pt x="11049326" y="2813243"/>
                  <a:pt x="11063609" y="3012513"/>
                  <a:pt x="11040872" y="3366249"/>
                </a:cubicBezTo>
                <a:cubicBezTo>
                  <a:pt x="11018135" y="3719985"/>
                  <a:pt x="11016901" y="3727349"/>
                  <a:pt x="11040872" y="3923192"/>
                </a:cubicBezTo>
                <a:cubicBezTo>
                  <a:pt x="11064843" y="4119035"/>
                  <a:pt x="11006950" y="4790605"/>
                  <a:pt x="11040872" y="5127745"/>
                </a:cubicBezTo>
                <a:cubicBezTo>
                  <a:pt x="11056495" y="5431543"/>
                  <a:pt x="10805033" y="5712114"/>
                  <a:pt x="10446390" y="5722227"/>
                </a:cubicBezTo>
                <a:cubicBezTo>
                  <a:pt x="10354097" y="5715080"/>
                  <a:pt x="10214750" y="5743729"/>
                  <a:pt x="9986634" y="5722227"/>
                </a:cubicBezTo>
                <a:cubicBezTo>
                  <a:pt x="9758518" y="5700725"/>
                  <a:pt x="9314174" y="5689111"/>
                  <a:pt x="9132802" y="5722227"/>
                </a:cubicBezTo>
                <a:cubicBezTo>
                  <a:pt x="8951430" y="5755343"/>
                  <a:pt x="8857182" y="5714580"/>
                  <a:pt x="8771566" y="5722227"/>
                </a:cubicBezTo>
                <a:cubicBezTo>
                  <a:pt x="8685950" y="5729874"/>
                  <a:pt x="8346042" y="5748953"/>
                  <a:pt x="8114772" y="5722227"/>
                </a:cubicBezTo>
                <a:cubicBezTo>
                  <a:pt x="7883502" y="5695501"/>
                  <a:pt x="7746868" y="5746487"/>
                  <a:pt x="7556497" y="5722227"/>
                </a:cubicBezTo>
                <a:cubicBezTo>
                  <a:pt x="7366127" y="5697967"/>
                  <a:pt x="7202924" y="5748709"/>
                  <a:pt x="6998222" y="5722227"/>
                </a:cubicBezTo>
                <a:cubicBezTo>
                  <a:pt x="6793521" y="5695745"/>
                  <a:pt x="6669169" y="5749243"/>
                  <a:pt x="6439947" y="5722227"/>
                </a:cubicBezTo>
                <a:cubicBezTo>
                  <a:pt x="6210725" y="5695211"/>
                  <a:pt x="6188382" y="5721246"/>
                  <a:pt x="6078711" y="5722227"/>
                </a:cubicBezTo>
                <a:cubicBezTo>
                  <a:pt x="5969040" y="5723208"/>
                  <a:pt x="5527862" y="5683728"/>
                  <a:pt x="5224879" y="5722227"/>
                </a:cubicBezTo>
                <a:cubicBezTo>
                  <a:pt x="4921896" y="5760726"/>
                  <a:pt x="4729422" y="5692801"/>
                  <a:pt x="4371047" y="5722227"/>
                </a:cubicBezTo>
                <a:cubicBezTo>
                  <a:pt x="4012672" y="5751653"/>
                  <a:pt x="4105017" y="5723347"/>
                  <a:pt x="4009810" y="5722227"/>
                </a:cubicBezTo>
                <a:cubicBezTo>
                  <a:pt x="3914603" y="5721107"/>
                  <a:pt x="3645009" y="5723324"/>
                  <a:pt x="3550054" y="5722227"/>
                </a:cubicBezTo>
                <a:cubicBezTo>
                  <a:pt x="3455099" y="5721130"/>
                  <a:pt x="3124597" y="5727159"/>
                  <a:pt x="2893261" y="5722227"/>
                </a:cubicBezTo>
                <a:cubicBezTo>
                  <a:pt x="2661925" y="5717295"/>
                  <a:pt x="2343077" y="5701539"/>
                  <a:pt x="2137948" y="5722227"/>
                </a:cubicBezTo>
                <a:cubicBezTo>
                  <a:pt x="1932819" y="5742915"/>
                  <a:pt x="1693233" y="5733214"/>
                  <a:pt x="1579673" y="5722227"/>
                </a:cubicBezTo>
                <a:cubicBezTo>
                  <a:pt x="1466114" y="5711240"/>
                  <a:pt x="1044435" y="5724184"/>
                  <a:pt x="594482" y="5722227"/>
                </a:cubicBezTo>
                <a:cubicBezTo>
                  <a:pt x="328734" y="5686479"/>
                  <a:pt x="-66657" y="5424823"/>
                  <a:pt x="0" y="5127745"/>
                </a:cubicBezTo>
                <a:cubicBezTo>
                  <a:pt x="-35087" y="4972394"/>
                  <a:pt x="-19370" y="4652638"/>
                  <a:pt x="0" y="4389471"/>
                </a:cubicBezTo>
                <a:cubicBezTo>
                  <a:pt x="19370" y="4126304"/>
                  <a:pt x="-21113" y="3933106"/>
                  <a:pt x="0" y="3787194"/>
                </a:cubicBezTo>
                <a:cubicBezTo>
                  <a:pt x="21113" y="3641282"/>
                  <a:pt x="19216" y="3402544"/>
                  <a:pt x="0" y="3139585"/>
                </a:cubicBezTo>
                <a:cubicBezTo>
                  <a:pt x="-19216" y="2876626"/>
                  <a:pt x="-14413" y="2787638"/>
                  <a:pt x="0" y="2582642"/>
                </a:cubicBezTo>
                <a:cubicBezTo>
                  <a:pt x="14413" y="2377646"/>
                  <a:pt x="33464" y="2134599"/>
                  <a:pt x="0" y="1844367"/>
                </a:cubicBezTo>
                <a:cubicBezTo>
                  <a:pt x="-33464" y="1554136"/>
                  <a:pt x="25477" y="1493251"/>
                  <a:pt x="0" y="1332756"/>
                </a:cubicBezTo>
                <a:cubicBezTo>
                  <a:pt x="-25477" y="1172261"/>
                  <a:pt x="17540" y="876667"/>
                  <a:pt x="0" y="594482"/>
                </a:cubicBezTo>
                <a:close/>
              </a:path>
              <a:path w="11040872" h="5722227" stroke="0" extrusionOk="0">
                <a:moveTo>
                  <a:pt x="0" y="594482"/>
                </a:moveTo>
                <a:cubicBezTo>
                  <a:pt x="-37935" y="242760"/>
                  <a:pt x="194077" y="27054"/>
                  <a:pt x="594482" y="0"/>
                </a:cubicBezTo>
                <a:cubicBezTo>
                  <a:pt x="773932" y="-24550"/>
                  <a:pt x="1057890" y="25913"/>
                  <a:pt x="1448314" y="0"/>
                </a:cubicBezTo>
                <a:cubicBezTo>
                  <a:pt x="1838738" y="-25913"/>
                  <a:pt x="1797328" y="9502"/>
                  <a:pt x="2006589" y="0"/>
                </a:cubicBezTo>
                <a:cubicBezTo>
                  <a:pt x="2215851" y="-9502"/>
                  <a:pt x="2305839" y="-2636"/>
                  <a:pt x="2466345" y="0"/>
                </a:cubicBezTo>
                <a:cubicBezTo>
                  <a:pt x="2626851" y="2636"/>
                  <a:pt x="3037147" y="20740"/>
                  <a:pt x="3221657" y="0"/>
                </a:cubicBezTo>
                <a:cubicBezTo>
                  <a:pt x="3406167" y="-20740"/>
                  <a:pt x="3611889" y="-6653"/>
                  <a:pt x="3779932" y="0"/>
                </a:cubicBezTo>
                <a:cubicBezTo>
                  <a:pt x="3947975" y="6653"/>
                  <a:pt x="4422439" y="33567"/>
                  <a:pt x="4633764" y="0"/>
                </a:cubicBezTo>
                <a:cubicBezTo>
                  <a:pt x="4845089" y="-33567"/>
                  <a:pt x="4901367" y="-8717"/>
                  <a:pt x="5093520" y="0"/>
                </a:cubicBezTo>
                <a:cubicBezTo>
                  <a:pt x="5285673" y="8717"/>
                  <a:pt x="5570621" y="653"/>
                  <a:pt x="5947352" y="0"/>
                </a:cubicBezTo>
                <a:cubicBezTo>
                  <a:pt x="6324083" y="-653"/>
                  <a:pt x="6209930" y="13850"/>
                  <a:pt x="6308589" y="0"/>
                </a:cubicBezTo>
                <a:cubicBezTo>
                  <a:pt x="6407248" y="-13850"/>
                  <a:pt x="6752695" y="30990"/>
                  <a:pt x="6965383" y="0"/>
                </a:cubicBezTo>
                <a:cubicBezTo>
                  <a:pt x="7178071" y="-30990"/>
                  <a:pt x="7443480" y="-17327"/>
                  <a:pt x="7622176" y="0"/>
                </a:cubicBezTo>
                <a:cubicBezTo>
                  <a:pt x="7800872" y="17327"/>
                  <a:pt x="7990906" y="27729"/>
                  <a:pt x="8180451" y="0"/>
                </a:cubicBezTo>
                <a:cubicBezTo>
                  <a:pt x="8369996" y="-27729"/>
                  <a:pt x="8845868" y="-13192"/>
                  <a:pt x="9034283" y="0"/>
                </a:cubicBezTo>
                <a:cubicBezTo>
                  <a:pt x="9222698" y="13192"/>
                  <a:pt x="9517603" y="-10499"/>
                  <a:pt x="9888115" y="0"/>
                </a:cubicBezTo>
                <a:cubicBezTo>
                  <a:pt x="10258627" y="10499"/>
                  <a:pt x="10316781" y="14930"/>
                  <a:pt x="10446390" y="0"/>
                </a:cubicBezTo>
                <a:cubicBezTo>
                  <a:pt x="10718440" y="-53019"/>
                  <a:pt x="11013962" y="225931"/>
                  <a:pt x="11040872" y="594482"/>
                </a:cubicBezTo>
                <a:cubicBezTo>
                  <a:pt x="11043451" y="904574"/>
                  <a:pt x="11020776" y="1089158"/>
                  <a:pt x="11040872" y="1287424"/>
                </a:cubicBezTo>
                <a:cubicBezTo>
                  <a:pt x="11060968" y="1485690"/>
                  <a:pt x="11051926" y="1673788"/>
                  <a:pt x="11040872" y="1799035"/>
                </a:cubicBezTo>
                <a:cubicBezTo>
                  <a:pt x="11029818" y="1924282"/>
                  <a:pt x="11054623" y="2135970"/>
                  <a:pt x="11040872" y="2355978"/>
                </a:cubicBezTo>
                <a:cubicBezTo>
                  <a:pt x="11027121" y="2575986"/>
                  <a:pt x="11013030" y="2749477"/>
                  <a:pt x="11040872" y="3094253"/>
                </a:cubicBezTo>
                <a:cubicBezTo>
                  <a:pt x="11068714" y="3439030"/>
                  <a:pt x="11029506" y="3525085"/>
                  <a:pt x="11040872" y="3741862"/>
                </a:cubicBezTo>
                <a:cubicBezTo>
                  <a:pt x="11052238" y="3958639"/>
                  <a:pt x="11021397" y="4116679"/>
                  <a:pt x="11040872" y="4298805"/>
                </a:cubicBezTo>
                <a:cubicBezTo>
                  <a:pt x="11060347" y="4480931"/>
                  <a:pt x="11022539" y="4900124"/>
                  <a:pt x="11040872" y="5127745"/>
                </a:cubicBezTo>
                <a:cubicBezTo>
                  <a:pt x="10974688" y="5452322"/>
                  <a:pt x="10793932" y="5738773"/>
                  <a:pt x="10446390" y="5722227"/>
                </a:cubicBezTo>
                <a:cubicBezTo>
                  <a:pt x="10272062" y="5749271"/>
                  <a:pt x="10063650" y="5719054"/>
                  <a:pt x="9789596" y="5722227"/>
                </a:cubicBezTo>
                <a:cubicBezTo>
                  <a:pt x="9515542" y="5725400"/>
                  <a:pt x="9521222" y="5705365"/>
                  <a:pt x="9329840" y="5722227"/>
                </a:cubicBezTo>
                <a:cubicBezTo>
                  <a:pt x="9138458" y="5739089"/>
                  <a:pt x="8905417" y="5705714"/>
                  <a:pt x="8574527" y="5722227"/>
                </a:cubicBezTo>
                <a:cubicBezTo>
                  <a:pt x="8243637" y="5738740"/>
                  <a:pt x="8277624" y="5741955"/>
                  <a:pt x="8114772" y="5722227"/>
                </a:cubicBezTo>
                <a:cubicBezTo>
                  <a:pt x="7951921" y="5702499"/>
                  <a:pt x="7640420" y="5738357"/>
                  <a:pt x="7359459" y="5722227"/>
                </a:cubicBezTo>
                <a:cubicBezTo>
                  <a:pt x="7078498" y="5706097"/>
                  <a:pt x="7122500" y="5736206"/>
                  <a:pt x="6998222" y="5722227"/>
                </a:cubicBezTo>
                <a:cubicBezTo>
                  <a:pt x="6873944" y="5708248"/>
                  <a:pt x="6584762" y="5737766"/>
                  <a:pt x="6242909" y="5722227"/>
                </a:cubicBezTo>
                <a:cubicBezTo>
                  <a:pt x="5901056" y="5706688"/>
                  <a:pt x="5911118" y="5710812"/>
                  <a:pt x="5783154" y="5722227"/>
                </a:cubicBezTo>
                <a:cubicBezTo>
                  <a:pt x="5655191" y="5733642"/>
                  <a:pt x="5585023" y="5732166"/>
                  <a:pt x="5421917" y="5722227"/>
                </a:cubicBezTo>
                <a:cubicBezTo>
                  <a:pt x="5258811" y="5712288"/>
                  <a:pt x="5178725" y="5705468"/>
                  <a:pt x="4962161" y="5722227"/>
                </a:cubicBezTo>
                <a:cubicBezTo>
                  <a:pt x="4745597" y="5738986"/>
                  <a:pt x="4430318" y="5744224"/>
                  <a:pt x="4206848" y="5722227"/>
                </a:cubicBezTo>
                <a:cubicBezTo>
                  <a:pt x="3983378" y="5700230"/>
                  <a:pt x="3911697" y="5735058"/>
                  <a:pt x="3747093" y="5722227"/>
                </a:cubicBezTo>
                <a:cubicBezTo>
                  <a:pt x="3582489" y="5709396"/>
                  <a:pt x="3545682" y="5704593"/>
                  <a:pt x="3385856" y="5722227"/>
                </a:cubicBezTo>
                <a:cubicBezTo>
                  <a:pt x="3226030" y="5739861"/>
                  <a:pt x="3029507" y="5730116"/>
                  <a:pt x="2926100" y="5722227"/>
                </a:cubicBezTo>
                <a:cubicBezTo>
                  <a:pt x="2822693" y="5714338"/>
                  <a:pt x="2554822" y="5699610"/>
                  <a:pt x="2367825" y="5722227"/>
                </a:cubicBezTo>
                <a:cubicBezTo>
                  <a:pt x="2180829" y="5744844"/>
                  <a:pt x="2002855" y="5738254"/>
                  <a:pt x="1711032" y="5722227"/>
                </a:cubicBezTo>
                <a:cubicBezTo>
                  <a:pt x="1419209" y="5706200"/>
                  <a:pt x="1407274" y="5738383"/>
                  <a:pt x="1251276" y="5722227"/>
                </a:cubicBezTo>
                <a:cubicBezTo>
                  <a:pt x="1095278" y="5706071"/>
                  <a:pt x="872658" y="5717760"/>
                  <a:pt x="594482" y="5722227"/>
                </a:cubicBezTo>
                <a:cubicBezTo>
                  <a:pt x="253293" y="5699246"/>
                  <a:pt x="-22323" y="5466443"/>
                  <a:pt x="0" y="5127745"/>
                </a:cubicBezTo>
                <a:cubicBezTo>
                  <a:pt x="-23138" y="4892853"/>
                  <a:pt x="-21399" y="4758867"/>
                  <a:pt x="0" y="4616134"/>
                </a:cubicBezTo>
                <a:cubicBezTo>
                  <a:pt x="21399" y="4473401"/>
                  <a:pt x="-2392" y="4140718"/>
                  <a:pt x="0" y="4013858"/>
                </a:cubicBezTo>
                <a:cubicBezTo>
                  <a:pt x="2392" y="3886998"/>
                  <a:pt x="-9073" y="3524231"/>
                  <a:pt x="0" y="3320916"/>
                </a:cubicBezTo>
                <a:cubicBezTo>
                  <a:pt x="9073" y="3117601"/>
                  <a:pt x="-20614" y="2922972"/>
                  <a:pt x="0" y="2763972"/>
                </a:cubicBezTo>
                <a:cubicBezTo>
                  <a:pt x="20614" y="2604972"/>
                  <a:pt x="5751" y="2418545"/>
                  <a:pt x="0" y="2116363"/>
                </a:cubicBezTo>
                <a:cubicBezTo>
                  <a:pt x="-5751" y="1814181"/>
                  <a:pt x="-23336" y="1771268"/>
                  <a:pt x="0" y="1604752"/>
                </a:cubicBezTo>
                <a:cubicBezTo>
                  <a:pt x="23336" y="1438236"/>
                  <a:pt x="-35446" y="1063211"/>
                  <a:pt x="0" y="594482"/>
                </a:cubicBezTo>
                <a:close/>
              </a:path>
            </a:pathLst>
          </a:custGeom>
          <a:solidFill>
            <a:srgbClr val="62B522"/>
          </a:solidFill>
          <a:ln w="25400">
            <a:solidFill>
              <a:srgbClr val="62B52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10389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9D7CDC-B519-4938-8FE9-28B231955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887973"/>
            <a:ext cx="9889067" cy="1325563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References…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438C7-5893-447A-A060-7D5FF254F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2719" y="2456512"/>
            <a:ext cx="9957815" cy="3613514"/>
          </a:xfrm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Fairtrade Image. Available at: https://environment.wp.st-andrews.ac.uk/fairtrade-success/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18/02/21]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Green gown award image. Available at: https://www.greenbusinesscentre.org.uk/green-dragon-environmental-standard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17/02/21]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Green Gown award image. Available at: https://www.greengownawards.org/uk-and-ireland-green-gown-awards-now-open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14/2/21}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Hands Globe image. Available at: https://free.clipartof.com/details/2159-Free-Clipart-Of-A-Globe-Encircled-With-Hands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17/02/21]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Mitchell, S (2020) Fairtrade Logo. Available at: 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https://ethicalmarketingnews.com/12-universities-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have-achieved-fairtrade-status-in-nationwide-fairtrade-university-and-college-award [Accessed 19/2/21]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Natural Resources Image. Available at: https://naturalresources.wales/?lang=en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20/2/21]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Recycling image. Available at: https://www.shanks-wakefield.co.uk/casino-waste/shanks-recycling-goes-global/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20/2/21]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The Welsh Government, (2017)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Cymraeg 2050: A million Welsh speakers.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https://gov.wales/sites/default/files/publications/2019-03/cymraeg-2050-a-million-welsh-speakers-annual-report-2017-18.pdf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21/2/21]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Tree image.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https://greenbuildconsult.co.uk/the-benefits-of-breeam/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20/2/21]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Assembly Government. Department for Children, Education, Lifelong Learning and Skills (2008)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for Sustainable Development and Global Citizenship.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Common Understanding for Schools.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https://hwb.gov.wales/api/storage/eaf467e6-30fe-45c9-93ef-cb30f31f1c90/common-understanding-for-  school.pdf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17/2/21]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Welsh flag image. Available at: https://www.pinterest.co.uk/pin/165577723777727297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18/2/21]</a:t>
            </a:r>
          </a:p>
          <a:p>
            <a:pPr marL="0" indent="0">
              <a:buNone/>
            </a:pPr>
            <a:endParaRPr lang="en-GB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7144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297</TotalTime>
  <Words>830</Words>
  <Application>Microsoft Office PowerPoint</Application>
  <PresentationFormat>Widescreen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Modern Love</vt:lpstr>
      <vt:lpstr>The Hand</vt:lpstr>
      <vt:lpstr>SketchyVTI</vt:lpstr>
      <vt:lpstr>Education for Sustainable Development and Global CitizenshipSJIE6006</vt:lpstr>
      <vt:lpstr>Introduction</vt:lpstr>
      <vt:lpstr>What is ESDGC?</vt:lpstr>
      <vt:lpstr>7 key themes of the ESDGC</vt:lpstr>
      <vt:lpstr>ESDGC in practice…</vt:lpstr>
      <vt:lpstr>ESDGC theme- Consumption and waste </vt:lpstr>
      <vt:lpstr>ESDGC theme- Identity and culture </vt:lpstr>
      <vt:lpstr>How effective are the areas of ESDGC implemented in my setting…</vt:lpstr>
      <vt:lpstr>References…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perspectives in Education SJIE6006</dc:title>
  <dc:creator>Kimberley Lucia Tamilia (1707575)</dc:creator>
  <cp:lastModifiedBy>Kimberley Lucia Tamilia (1707575)</cp:lastModifiedBy>
  <cp:revision>38</cp:revision>
  <dcterms:created xsi:type="dcterms:W3CDTF">2021-02-09T15:04:30Z</dcterms:created>
  <dcterms:modified xsi:type="dcterms:W3CDTF">2021-02-22T23:37:23Z</dcterms:modified>
</cp:coreProperties>
</file>