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64" r:id="rId3"/>
    <p:sldId id="257" r:id="rId4"/>
    <p:sldId id="259" r:id="rId5"/>
    <p:sldId id="263" r:id="rId6"/>
    <p:sldId id="258" r:id="rId7"/>
    <p:sldId id="260" r:id="rId8"/>
    <p:sldId id="261" r:id="rId9"/>
    <p:sldId id="262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0" y="6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5B7545-2724-489C-A0C2-BFA6BFA24FC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691D824-DC2C-4A34-B2AF-D3872917E317}">
      <dgm:prSet/>
      <dgm:spPr/>
      <dgm:t>
        <a:bodyPr/>
        <a:lstStyle/>
        <a:p>
          <a:r>
            <a:rPr lang="en-GB"/>
            <a:t>Planning</a:t>
          </a:r>
          <a:endParaRPr lang="en-US"/>
        </a:p>
      </dgm:t>
    </dgm:pt>
    <dgm:pt modelId="{D36772BE-0BF8-48D8-815C-BD760551AD2E}" type="parTrans" cxnId="{3DD179B1-42F1-4B25-99AF-2E7CB898E487}">
      <dgm:prSet/>
      <dgm:spPr/>
      <dgm:t>
        <a:bodyPr/>
        <a:lstStyle/>
        <a:p>
          <a:endParaRPr lang="en-US"/>
        </a:p>
      </dgm:t>
    </dgm:pt>
    <dgm:pt modelId="{5041957E-316D-4DD9-8975-1C553FD299BC}" type="sibTrans" cxnId="{3DD179B1-42F1-4B25-99AF-2E7CB898E487}">
      <dgm:prSet/>
      <dgm:spPr/>
      <dgm:t>
        <a:bodyPr/>
        <a:lstStyle/>
        <a:p>
          <a:endParaRPr lang="en-US"/>
        </a:p>
      </dgm:t>
    </dgm:pt>
    <dgm:pt modelId="{584E7416-3F0D-43A6-A1F8-068EAFA92C3B}">
      <dgm:prSet/>
      <dgm:spPr/>
      <dgm:t>
        <a:bodyPr/>
        <a:lstStyle/>
        <a:p>
          <a:r>
            <a:rPr lang="en-GB"/>
            <a:t>Operations</a:t>
          </a:r>
          <a:endParaRPr lang="en-US"/>
        </a:p>
      </dgm:t>
    </dgm:pt>
    <dgm:pt modelId="{B0739FED-E967-4C36-8A29-7277FEF86810}" type="parTrans" cxnId="{0FAA089E-B724-4C20-BB91-8364E3971B1F}">
      <dgm:prSet/>
      <dgm:spPr/>
      <dgm:t>
        <a:bodyPr/>
        <a:lstStyle/>
        <a:p>
          <a:endParaRPr lang="en-US"/>
        </a:p>
      </dgm:t>
    </dgm:pt>
    <dgm:pt modelId="{004B1A23-099A-43D8-B5A3-09BD1BD86765}" type="sibTrans" cxnId="{0FAA089E-B724-4C20-BB91-8364E3971B1F}">
      <dgm:prSet/>
      <dgm:spPr/>
      <dgm:t>
        <a:bodyPr/>
        <a:lstStyle/>
        <a:p>
          <a:endParaRPr lang="en-US"/>
        </a:p>
      </dgm:t>
    </dgm:pt>
    <dgm:pt modelId="{6C577EA7-00CD-4CFC-8172-655B6C0F61E0}">
      <dgm:prSet/>
      <dgm:spPr/>
      <dgm:t>
        <a:bodyPr/>
        <a:lstStyle/>
        <a:p>
          <a:r>
            <a:rPr lang="en-GB"/>
            <a:t>Systems</a:t>
          </a:r>
          <a:endParaRPr lang="en-US"/>
        </a:p>
      </dgm:t>
    </dgm:pt>
    <dgm:pt modelId="{E64AA2B3-27B1-4E82-85E3-C3856C531901}" type="parTrans" cxnId="{F244BF64-FB0D-4238-8216-416771716EB7}">
      <dgm:prSet/>
      <dgm:spPr/>
      <dgm:t>
        <a:bodyPr/>
        <a:lstStyle/>
        <a:p>
          <a:endParaRPr lang="en-US"/>
        </a:p>
      </dgm:t>
    </dgm:pt>
    <dgm:pt modelId="{5380061E-E906-431D-9F74-B451D56EB625}" type="sibTrans" cxnId="{F244BF64-FB0D-4238-8216-416771716EB7}">
      <dgm:prSet/>
      <dgm:spPr/>
      <dgm:t>
        <a:bodyPr/>
        <a:lstStyle/>
        <a:p>
          <a:endParaRPr lang="en-US"/>
        </a:p>
      </dgm:t>
    </dgm:pt>
    <dgm:pt modelId="{F2C39B87-C2D5-496E-9B69-BB831B8BCFC9}">
      <dgm:prSet/>
      <dgm:spPr/>
      <dgm:t>
        <a:bodyPr/>
        <a:lstStyle/>
        <a:p>
          <a:r>
            <a:rPr lang="en-GB"/>
            <a:t>Policies </a:t>
          </a:r>
          <a:endParaRPr lang="en-US"/>
        </a:p>
      </dgm:t>
    </dgm:pt>
    <dgm:pt modelId="{88938BED-E92D-45AB-BB69-5BBBC5174249}" type="parTrans" cxnId="{6A6D89E1-E4AC-4A7E-BFD7-1A4C0A7419D3}">
      <dgm:prSet/>
      <dgm:spPr/>
      <dgm:t>
        <a:bodyPr/>
        <a:lstStyle/>
        <a:p>
          <a:endParaRPr lang="en-US"/>
        </a:p>
      </dgm:t>
    </dgm:pt>
    <dgm:pt modelId="{2E0F53CA-1406-483B-B65B-EDA95B97C806}" type="sibTrans" cxnId="{6A6D89E1-E4AC-4A7E-BFD7-1A4C0A7419D3}">
      <dgm:prSet/>
      <dgm:spPr/>
      <dgm:t>
        <a:bodyPr/>
        <a:lstStyle/>
        <a:p>
          <a:endParaRPr lang="en-US"/>
        </a:p>
      </dgm:t>
    </dgm:pt>
    <dgm:pt modelId="{90AF6474-A893-4F5A-8486-2EB95A56B72D}">
      <dgm:prSet/>
      <dgm:spPr/>
      <dgm:t>
        <a:bodyPr/>
        <a:lstStyle/>
        <a:p>
          <a:r>
            <a:rPr lang="en-GB"/>
            <a:t>Procedures</a:t>
          </a:r>
          <a:endParaRPr lang="en-US"/>
        </a:p>
      </dgm:t>
    </dgm:pt>
    <dgm:pt modelId="{7CB41DBC-1669-4F9E-8065-5E7657C12D33}" type="parTrans" cxnId="{DC978DBC-1573-47C3-BE9F-751181CA2D51}">
      <dgm:prSet/>
      <dgm:spPr/>
      <dgm:t>
        <a:bodyPr/>
        <a:lstStyle/>
        <a:p>
          <a:endParaRPr lang="en-US"/>
        </a:p>
      </dgm:t>
    </dgm:pt>
    <dgm:pt modelId="{BC017D9D-BE60-49E8-92DF-C36D368D4425}" type="sibTrans" cxnId="{DC978DBC-1573-47C3-BE9F-751181CA2D51}">
      <dgm:prSet/>
      <dgm:spPr/>
      <dgm:t>
        <a:bodyPr/>
        <a:lstStyle/>
        <a:p>
          <a:endParaRPr lang="en-US"/>
        </a:p>
      </dgm:t>
    </dgm:pt>
    <dgm:pt modelId="{BEDCA231-F828-46E7-A7F4-FD48A7E13086}">
      <dgm:prSet/>
      <dgm:spPr/>
      <dgm:t>
        <a:bodyPr/>
        <a:lstStyle/>
        <a:p>
          <a:r>
            <a:rPr lang="en-GB"/>
            <a:t>Processes</a:t>
          </a:r>
          <a:endParaRPr lang="en-US"/>
        </a:p>
      </dgm:t>
    </dgm:pt>
    <dgm:pt modelId="{DF930468-3695-409D-A31A-ED3D019B9D57}" type="parTrans" cxnId="{8089D7DB-9D32-430E-964A-B77765C3C373}">
      <dgm:prSet/>
      <dgm:spPr/>
      <dgm:t>
        <a:bodyPr/>
        <a:lstStyle/>
        <a:p>
          <a:endParaRPr lang="en-US"/>
        </a:p>
      </dgm:t>
    </dgm:pt>
    <dgm:pt modelId="{7E39EABC-436E-4F0C-8EB5-CA5AC0650FF3}" type="sibTrans" cxnId="{8089D7DB-9D32-430E-964A-B77765C3C373}">
      <dgm:prSet/>
      <dgm:spPr/>
      <dgm:t>
        <a:bodyPr/>
        <a:lstStyle/>
        <a:p>
          <a:endParaRPr lang="en-US"/>
        </a:p>
      </dgm:t>
    </dgm:pt>
    <dgm:pt modelId="{C4D45D8B-4C96-4DC5-BDEE-A9EC063D6BEE}">
      <dgm:prSet/>
      <dgm:spPr/>
      <dgm:t>
        <a:bodyPr/>
        <a:lstStyle/>
        <a:p>
          <a:r>
            <a:rPr lang="en-GB"/>
            <a:t>Evaluation</a:t>
          </a:r>
          <a:endParaRPr lang="en-US"/>
        </a:p>
      </dgm:t>
    </dgm:pt>
    <dgm:pt modelId="{65289B10-AFE8-466C-8D35-154FB1FFB459}" type="parTrans" cxnId="{F4782405-38CD-470D-AEF4-1FDC39FC11A7}">
      <dgm:prSet/>
      <dgm:spPr/>
      <dgm:t>
        <a:bodyPr/>
        <a:lstStyle/>
        <a:p>
          <a:endParaRPr lang="en-US"/>
        </a:p>
      </dgm:t>
    </dgm:pt>
    <dgm:pt modelId="{893E2FE5-A0A8-4FCA-BFC1-8671B4350D40}" type="sibTrans" cxnId="{F4782405-38CD-470D-AEF4-1FDC39FC11A7}">
      <dgm:prSet/>
      <dgm:spPr/>
      <dgm:t>
        <a:bodyPr/>
        <a:lstStyle/>
        <a:p>
          <a:endParaRPr lang="en-US"/>
        </a:p>
      </dgm:t>
    </dgm:pt>
    <dgm:pt modelId="{49978E4F-F632-403E-8D92-98F8592B20A6}">
      <dgm:prSet/>
      <dgm:spPr/>
      <dgm:t>
        <a:bodyPr/>
        <a:lstStyle/>
        <a:p>
          <a:r>
            <a:rPr lang="en-GB"/>
            <a:t>Review</a:t>
          </a:r>
          <a:endParaRPr lang="en-US"/>
        </a:p>
      </dgm:t>
    </dgm:pt>
    <dgm:pt modelId="{94279CE9-5957-4A74-9C4E-4A5D3C6E60B7}" type="parTrans" cxnId="{60D7553F-772A-4A7A-8670-72A6F9D6BB6F}">
      <dgm:prSet/>
      <dgm:spPr/>
      <dgm:t>
        <a:bodyPr/>
        <a:lstStyle/>
        <a:p>
          <a:endParaRPr lang="en-US"/>
        </a:p>
      </dgm:t>
    </dgm:pt>
    <dgm:pt modelId="{A4C89424-5039-478D-BBA9-7F604976CA08}" type="sibTrans" cxnId="{60D7553F-772A-4A7A-8670-72A6F9D6BB6F}">
      <dgm:prSet/>
      <dgm:spPr/>
      <dgm:t>
        <a:bodyPr/>
        <a:lstStyle/>
        <a:p>
          <a:endParaRPr lang="en-US"/>
        </a:p>
      </dgm:t>
    </dgm:pt>
    <dgm:pt modelId="{09792362-3985-4FAB-83C0-97E0A1E574B3}" type="pres">
      <dgm:prSet presAssocID="{D85B7545-2724-489C-A0C2-BFA6BFA24FC7}" presName="linear" presStyleCnt="0">
        <dgm:presLayoutVars>
          <dgm:animLvl val="lvl"/>
          <dgm:resizeHandles val="exact"/>
        </dgm:presLayoutVars>
      </dgm:prSet>
      <dgm:spPr/>
    </dgm:pt>
    <dgm:pt modelId="{447C4532-8467-44C5-8FB3-209F6A00EB94}" type="pres">
      <dgm:prSet presAssocID="{8691D824-DC2C-4A34-B2AF-D3872917E317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81C53ED5-B447-4524-A183-D9C4D207DFA5}" type="pres">
      <dgm:prSet presAssocID="{5041957E-316D-4DD9-8975-1C553FD299BC}" presName="spacer" presStyleCnt="0"/>
      <dgm:spPr/>
    </dgm:pt>
    <dgm:pt modelId="{6F547BF7-1463-48E0-A24C-0052890BDB7F}" type="pres">
      <dgm:prSet presAssocID="{584E7416-3F0D-43A6-A1F8-068EAFA92C3B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ECE7CA5D-C943-4289-9371-E2D72E46CF72}" type="pres">
      <dgm:prSet presAssocID="{004B1A23-099A-43D8-B5A3-09BD1BD86765}" presName="spacer" presStyleCnt="0"/>
      <dgm:spPr/>
    </dgm:pt>
    <dgm:pt modelId="{628D0036-28ED-493A-B4EB-D4C4709C7FA3}" type="pres">
      <dgm:prSet presAssocID="{6C577EA7-00CD-4CFC-8172-655B6C0F61E0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6E9AE40C-B1F7-4768-A573-38ED967A409D}" type="pres">
      <dgm:prSet presAssocID="{5380061E-E906-431D-9F74-B451D56EB625}" presName="spacer" presStyleCnt="0"/>
      <dgm:spPr/>
    </dgm:pt>
    <dgm:pt modelId="{60C99427-DD08-49A4-8BC4-BE2D2BDECEA0}" type="pres">
      <dgm:prSet presAssocID="{F2C39B87-C2D5-496E-9B69-BB831B8BCFC9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540A13B3-ED2A-4D30-B76D-AAE271AE9D01}" type="pres">
      <dgm:prSet presAssocID="{2E0F53CA-1406-483B-B65B-EDA95B97C806}" presName="spacer" presStyleCnt="0"/>
      <dgm:spPr/>
    </dgm:pt>
    <dgm:pt modelId="{4CA21436-752F-4B76-9AB8-08CAD36F7D9C}" type="pres">
      <dgm:prSet presAssocID="{90AF6474-A893-4F5A-8486-2EB95A56B72D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4E7B613F-D5CA-478F-898F-887F7DF4F96A}" type="pres">
      <dgm:prSet presAssocID="{BC017D9D-BE60-49E8-92DF-C36D368D4425}" presName="spacer" presStyleCnt="0"/>
      <dgm:spPr/>
    </dgm:pt>
    <dgm:pt modelId="{2E10B4EC-BA86-4BCC-8FFD-FCBBDF2D63CE}" type="pres">
      <dgm:prSet presAssocID="{BEDCA231-F828-46E7-A7F4-FD48A7E13086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A578DB84-2194-4D12-B853-FA1D334A1AA4}" type="pres">
      <dgm:prSet presAssocID="{7E39EABC-436E-4F0C-8EB5-CA5AC0650FF3}" presName="spacer" presStyleCnt="0"/>
      <dgm:spPr/>
    </dgm:pt>
    <dgm:pt modelId="{98514E50-EF5A-4DCA-A509-F5D03CB5D079}" type="pres">
      <dgm:prSet presAssocID="{C4D45D8B-4C96-4DC5-BDEE-A9EC063D6BEE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2D5A44D4-2CB1-4CC1-B94F-105EF01157F0}" type="pres">
      <dgm:prSet presAssocID="{893E2FE5-A0A8-4FCA-BFC1-8671B4350D40}" presName="spacer" presStyleCnt="0"/>
      <dgm:spPr/>
    </dgm:pt>
    <dgm:pt modelId="{8130AF3E-8370-4503-8591-A98369D7181F}" type="pres">
      <dgm:prSet presAssocID="{49978E4F-F632-403E-8D92-98F8592B20A6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F4782405-38CD-470D-AEF4-1FDC39FC11A7}" srcId="{D85B7545-2724-489C-A0C2-BFA6BFA24FC7}" destId="{C4D45D8B-4C96-4DC5-BDEE-A9EC063D6BEE}" srcOrd="6" destOrd="0" parTransId="{65289B10-AFE8-466C-8D35-154FB1FFB459}" sibTransId="{893E2FE5-A0A8-4FCA-BFC1-8671B4350D40}"/>
    <dgm:cxn modelId="{F009AD1C-558E-47E6-8117-9A88175B782A}" type="presOf" srcId="{584E7416-3F0D-43A6-A1F8-068EAFA92C3B}" destId="{6F547BF7-1463-48E0-A24C-0052890BDB7F}" srcOrd="0" destOrd="0" presId="urn:microsoft.com/office/officeart/2005/8/layout/vList2"/>
    <dgm:cxn modelId="{9BC3311D-0FC8-46C9-840B-5EEC8049E594}" type="presOf" srcId="{8691D824-DC2C-4A34-B2AF-D3872917E317}" destId="{447C4532-8467-44C5-8FB3-209F6A00EB94}" srcOrd="0" destOrd="0" presId="urn:microsoft.com/office/officeart/2005/8/layout/vList2"/>
    <dgm:cxn modelId="{05393A30-BF21-4E95-98C4-CEE60233EEB7}" type="presOf" srcId="{D85B7545-2724-489C-A0C2-BFA6BFA24FC7}" destId="{09792362-3985-4FAB-83C0-97E0A1E574B3}" srcOrd="0" destOrd="0" presId="urn:microsoft.com/office/officeart/2005/8/layout/vList2"/>
    <dgm:cxn modelId="{60D7553F-772A-4A7A-8670-72A6F9D6BB6F}" srcId="{D85B7545-2724-489C-A0C2-BFA6BFA24FC7}" destId="{49978E4F-F632-403E-8D92-98F8592B20A6}" srcOrd="7" destOrd="0" parTransId="{94279CE9-5957-4A74-9C4E-4A5D3C6E60B7}" sibTransId="{A4C89424-5039-478D-BBA9-7F604976CA08}"/>
    <dgm:cxn modelId="{F244BF64-FB0D-4238-8216-416771716EB7}" srcId="{D85B7545-2724-489C-A0C2-BFA6BFA24FC7}" destId="{6C577EA7-00CD-4CFC-8172-655B6C0F61E0}" srcOrd="2" destOrd="0" parTransId="{E64AA2B3-27B1-4E82-85E3-C3856C531901}" sibTransId="{5380061E-E906-431D-9F74-B451D56EB625}"/>
    <dgm:cxn modelId="{FAFC8149-3927-4B91-B390-C3834F9A5716}" type="presOf" srcId="{BEDCA231-F828-46E7-A7F4-FD48A7E13086}" destId="{2E10B4EC-BA86-4BCC-8FFD-FCBBDF2D63CE}" srcOrd="0" destOrd="0" presId="urn:microsoft.com/office/officeart/2005/8/layout/vList2"/>
    <dgm:cxn modelId="{398DE34D-1A18-4943-AE32-674A39402CA7}" type="presOf" srcId="{C4D45D8B-4C96-4DC5-BDEE-A9EC063D6BEE}" destId="{98514E50-EF5A-4DCA-A509-F5D03CB5D079}" srcOrd="0" destOrd="0" presId="urn:microsoft.com/office/officeart/2005/8/layout/vList2"/>
    <dgm:cxn modelId="{F287B470-B269-4883-A2FD-285EE273C606}" type="presOf" srcId="{90AF6474-A893-4F5A-8486-2EB95A56B72D}" destId="{4CA21436-752F-4B76-9AB8-08CAD36F7D9C}" srcOrd="0" destOrd="0" presId="urn:microsoft.com/office/officeart/2005/8/layout/vList2"/>
    <dgm:cxn modelId="{23F49A9D-5CA8-458E-9C2F-E9BDB1E66AA4}" type="presOf" srcId="{49978E4F-F632-403E-8D92-98F8592B20A6}" destId="{8130AF3E-8370-4503-8591-A98369D7181F}" srcOrd="0" destOrd="0" presId="urn:microsoft.com/office/officeart/2005/8/layout/vList2"/>
    <dgm:cxn modelId="{0FAA089E-B724-4C20-BB91-8364E3971B1F}" srcId="{D85B7545-2724-489C-A0C2-BFA6BFA24FC7}" destId="{584E7416-3F0D-43A6-A1F8-068EAFA92C3B}" srcOrd="1" destOrd="0" parTransId="{B0739FED-E967-4C36-8A29-7277FEF86810}" sibTransId="{004B1A23-099A-43D8-B5A3-09BD1BD86765}"/>
    <dgm:cxn modelId="{3DD179B1-42F1-4B25-99AF-2E7CB898E487}" srcId="{D85B7545-2724-489C-A0C2-BFA6BFA24FC7}" destId="{8691D824-DC2C-4A34-B2AF-D3872917E317}" srcOrd="0" destOrd="0" parTransId="{D36772BE-0BF8-48D8-815C-BD760551AD2E}" sibTransId="{5041957E-316D-4DD9-8975-1C553FD299BC}"/>
    <dgm:cxn modelId="{C1364DB6-AA26-4A5E-9CBC-8F5B01D824FA}" type="presOf" srcId="{F2C39B87-C2D5-496E-9B69-BB831B8BCFC9}" destId="{60C99427-DD08-49A4-8BC4-BE2D2BDECEA0}" srcOrd="0" destOrd="0" presId="urn:microsoft.com/office/officeart/2005/8/layout/vList2"/>
    <dgm:cxn modelId="{DC978DBC-1573-47C3-BE9F-751181CA2D51}" srcId="{D85B7545-2724-489C-A0C2-BFA6BFA24FC7}" destId="{90AF6474-A893-4F5A-8486-2EB95A56B72D}" srcOrd="4" destOrd="0" parTransId="{7CB41DBC-1669-4F9E-8065-5E7657C12D33}" sibTransId="{BC017D9D-BE60-49E8-92DF-C36D368D4425}"/>
    <dgm:cxn modelId="{8089D7DB-9D32-430E-964A-B77765C3C373}" srcId="{D85B7545-2724-489C-A0C2-BFA6BFA24FC7}" destId="{BEDCA231-F828-46E7-A7F4-FD48A7E13086}" srcOrd="5" destOrd="0" parTransId="{DF930468-3695-409D-A31A-ED3D019B9D57}" sibTransId="{7E39EABC-436E-4F0C-8EB5-CA5AC0650FF3}"/>
    <dgm:cxn modelId="{6A6D89E1-E4AC-4A7E-BFD7-1A4C0A7419D3}" srcId="{D85B7545-2724-489C-A0C2-BFA6BFA24FC7}" destId="{F2C39B87-C2D5-496E-9B69-BB831B8BCFC9}" srcOrd="3" destOrd="0" parTransId="{88938BED-E92D-45AB-BB69-5BBBC5174249}" sibTransId="{2E0F53CA-1406-483B-B65B-EDA95B97C806}"/>
    <dgm:cxn modelId="{F9A835FC-6A7A-4252-8C14-7A80BDDE942A}" type="presOf" srcId="{6C577EA7-00CD-4CFC-8172-655B6C0F61E0}" destId="{628D0036-28ED-493A-B4EB-D4C4709C7FA3}" srcOrd="0" destOrd="0" presId="urn:microsoft.com/office/officeart/2005/8/layout/vList2"/>
    <dgm:cxn modelId="{B5CFD7E3-4238-470F-BACE-6DE2B8F72D65}" type="presParOf" srcId="{09792362-3985-4FAB-83C0-97E0A1E574B3}" destId="{447C4532-8467-44C5-8FB3-209F6A00EB94}" srcOrd="0" destOrd="0" presId="urn:microsoft.com/office/officeart/2005/8/layout/vList2"/>
    <dgm:cxn modelId="{01A693F1-E784-44C2-A6AE-B7E6530DB5D5}" type="presParOf" srcId="{09792362-3985-4FAB-83C0-97E0A1E574B3}" destId="{81C53ED5-B447-4524-A183-D9C4D207DFA5}" srcOrd="1" destOrd="0" presId="urn:microsoft.com/office/officeart/2005/8/layout/vList2"/>
    <dgm:cxn modelId="{3EC4B185-3DC2-4873-91ED-1B0DAB7E405C}" type="presParOf" srcId="{09792362-3985-4FAB-83C0-97E0A1E574B3}" destId="{6F547BF7-1463-48E0-A24C-0052890BDB7F}" srcOrd="2" destOrd="0" presId="urn:microsoft.com/office/officeart/2005/8/layout/vList2"/>
    <dgm:cxn modelId="{6740AD5B-8159-4162-BD76-675F8D6CA446}" type="presParOf" srcId="{09792362-3985-4FAB-83C0-97E0A1E574B3}" destId="{ECE7CA5D-C943-4289-9371-E2D72E46CF72}" srcOrd="3" destOrd="0" presId="urn:microsoft.com/office/officeart/2005/8/layout/vList2"/>
    <dgm:cxn modelId="{5D178D33-3566-48B1-AE93-41E0F6967273}" type="presParOf" srcId="{09792362-3985-4FAB-83C0-97E0A1E574B3}" destId="{628D0036-28ED-493A-B4EB-D4C4709C7FA3}" srcOrd="4" destOrd="0" presId="urn:microsoft.com/office/officeart/2005/8/layout/vList2"/>
    <dgm:cxn modelId="{15772567-E75A-4694-A8A7-05E3071085BD}" type="presParOf" srcId="{09792362-3985-4FAB-83C0-97E0A1E574B3}" destId="{6E9AE40C-B1F7-4768-A573-38ED967A409D}" srcOrd="5" destOrd="0" presId="urn:microsoft.com/office/officeart/2005/8/layout/vList2"/>
    <dgm:cxn modelId="{B4ADAB72-71C6-4EEE-B410-0E59ED3DD217}" type="presParOf" srcId="{09792362-3985-4FAB-83C0-97E0A1E574B3}" destId="{60C99427-DD08-49A4-8BC4-BE2D2BDECEA0}" srcOrd="6" destOrd="0" presId="urn:microsoft.com/office/officeart/2005/8/layout/vList2"/>
    <dgm:cxn modelId="{20598808-85B7-471F-9D3C-B6507022FF4C}" type="presParOf" srcId="{09792362-3985-4FAB-83C0-97E0A1E574B3}" destId="{540A13B3-ED2A-4D30-B76D-AAE271AE9D01}" srcOrd="7" destOrd="0" presId="urn:microsoft.com/office/officeart/2005/8/layout/vList2"/>
    <dgm:cxn modelId="{F3A63024-3809-4B8C-8407-CCF7E48DEFE8}" type="presParOf" srcId="{09792362-3985-4FAB-83C0-97E0A1E574B3}" destId="{4CA21436-752F-4B76-9AB8-08CAD36F7D9C}" srcOrd="8" destOrd="0" presId="urn:microsoft.com/office/officeart/2005/8/layout/vList2"/>
    <dgm:cxn modelId="{0EFB4CBE-FC71-482C-92AA-043B6CFA46E4}" type="presParOf" srcId="{09792362-3985-4FAB-83C0-97E0A1E574B3}" destId="{4E7B613F-D5CA-478F-898F-887F7DF4F96A}" srcOrd="9" destOrd="0" presId="urn:microsoft.com/office/officeart/2005/8/layout/vList2"/>
    <dgm:cxn modelId="{29F60706-3221-4D20-9D3C-A9D1E346C921}" type="presParOf" srcId="{09792362-3985-4FAB-83C0-97E0A1E574B3}" destId="{2E10B4EC-BA86-4BCC-8FFD-FCBBDF2D63CE}" srcOrd="10" destOrd="0" presId="urn:microsoft.com/office/officeart/2005/8/layout/vList2"/>
    <dgm:cxn modelId="{B7AB4716-3DD8-47DB-A963-FFC60445B5CA}" type="presParOf" srcId="{09792362-3985-4FAB-83C0-97E0A1E574B3}" destId="{A578DB84-2194-4D12-B853-FA1D334A1AA4}" srcOrd="11" destOrd="0" presId="urn:microsoft.com/office/officeart/2005/8/layout/vList2"/>
    <dgm:cxn modelId="{4D2D2911-9A2D-4648-93CB-3C25FC7557AF}" type="presParOf" srcId="{09792362-3985-4FAB-83C0-97E0A1E574B3}" destId="{98514E50-EF5A-4DCA-A509-F5D03CB5D079}" srcOrd="12" destOrd="0" presId="urn:microsoft.com/office/officeart/2005/8/layout/vList2"/>
    <dgm:cxn modelId="{BC87F53F-4F2E-4333-A421-6CAA848828B7}" type="presParOf" srcId="{09792362-3985-4FAB-83C0-97E0A1E574B3}" destId="{2D5A44D4-2CB1-4CC1-B94F-105EF01157F0}" srcOrd="13" destOrd="0" presId="urn:microsoft.com/office/officeart/2005/8/layout/vList2"/>
    <dgm:cxn modelId="{6FA25125-F9F5-4379-B9ED-9C21B0632C20}" type="presParOf" srcId="{09792362-3985-4FAB-83C0-97E0A1E574B3}" destId="{8130AF3E-8370-4503-8591-A98369D7181F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0E9299-4FD6-40CA-AEDC-B3039F4079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6C1EF4E-F4AE-4505-B22A-B2B566157C37}">
      <dgm:prSet/>
      <dgm:spPr/>
      <dgm:t>
        <a:bodyPr/>
        <a:lstStyle/>
        <a:p>
          <a:r>
            <a:rPr lang="en-GB"/>
            <a:t>Systems</a:t>
          </a:r>
          <a:endParaRPr lang="en-US"/>
        </a:p>
      </dgm:t>
    </dgm:pt>
    <dgm:pt modelId="{1A839E6C-4B90-4F9B-8375-2E130695306B}" type="parTrans" cxnId="{A2B37A98-19B6-4B01-B3CE-81CC84C013A5}">
      <dgm:prSet/>
      <dgm:spPr/>
      <dgm:t>
        <a:bodyPr/>
        <a:lstStyle/>
        <a:p>
          <a:endParaRPr lang="en-US"/>
        </a:p>
      </dgm:t>
    </dgm:pt>
    <dgm:pt modelId="{5EC9FB54-1FF9-4BEC-A39A-805BCC537520}" type="sibTrans" cxnId="{A2B37A98-19B6-4B01-B3CE-81CC84C013A5}">
      <dgm:prSet/>
      <dgm:spPr/>
      <dgm:t>
        <a:bodyPr/>
        <a:lstStyle/>
        <a:p>
          <a:endParaRPr lang="en-US"/>
        </a:p>
      </dgm:t>
    </dgm:pt>
    <dgm:pt modelId="{0862D946-E33D-45EB-9F6B-913CDF73BD4E}">
      <dgm:prSet/>
      <dgm:spPr/>
      <dgm:t>
        <a:bodyPr/>
        <a:lstStyle/>
        <a:p>
          <a:r>
            <a:rPr lang="en-GB"/>
            <a:t>Operations</a:t>
          </a:r>
          <a:endParaRPr lang="en-US"/>
        </a:p>
      </dgm:t>
    </dgm:pt>
    <dgm:pt modelId="{02067867-03F6-4FFE-A3D3-15287DAC600B}" type="parTrans" cxnId="{66517754-C88D-49E8-8C06-C9F5D76F9756}">
      <dgm:prSet/>
      <dgm:spPr/>
      <dgm:t>
        <a:bodyPr/>
        <a:lstStyle/>
        <a:p>
          <a:endParaRPr lang="en-US"/>
        </a:p>
      </dgm:t>
    </dgm:pt>
    <dgm:pt modelId="{19BA107E-D64C-4815-A3C1-A8C92139CBA0}" type="sibTrans" cxnId="{66517754-C88D-49E8-8C06-C9F5D76F9756}">
      <dgm:prSet/>
      <dgm:spPr/>
      <dgm:t>
        <a:bodyPr/>
        <a:lstStyle/>
        <a:p>
          <a:endParaRPr lang="en-US"/>
        </a:p>
      </dgm:t>
    </dgm:pt>
    <dgm:pt modelId="{06D38A49-737E-4A3C-90F2-9EA28D57C64E}">
      <dgm:prSet/>
      <dgm:spPr/>
      <dgm:t>
        <a:bodyPr/>
        <a:lstStyle/>
        <a:p>
          <a:r>
            <a:rPr lang="en-GB"/>
            <a:t>Reservations</a:t>
          </a:r>
          <a:endParaRPr lang="en-US"/>
        </a:p>
      </dgm:t>
    </dgm:pt>
    <dgm:pt modelId="{DB1A4DBB-6B96-42CC-A82C-76A2BC5CE2E9}" type="parTrans" cxnId="{33AAF43D-0A2A-46E5-BB8B-42B8DD3C704B}">
      <dgm:prSet/>
      <dgm:spPr/>
      <dgm:t>
        <a:bodyPr/>
        <a:lstStyle/>
        <a:p>
          <a:endParaRPr lang="en-US"/>
        </a:p>
      </dgm:t>
    </dgm:pt>
    <dgm:pt modelId="{564674E6-203C-4288-89EB-40896B1359C1}" type="sibTrans" cxnId="{33AAF43D-0A2A-46E5-BB8B-42B8DD3C704B}">
      <dgm:prSet/>
      <dgm:spPr/>
      <dgm:t>
        <a:bodyPr/>
        <a:lstStyle/>
        <a:p>
          <a:endParaRPr lang="en-US"/>
        </a:p>
      </dgm:t>
    </dgm:pt>
    <dgm:pt modelId="{9C424F10-6670-4588-83FB-057B59A96A4F}">
      <dgm:prSet/>
      <dgm:spPr/>
      <dgm:t>
        <a:bodyPr/>
        <a:lstStyle/>
        <a:p>
          <a:r>
            <a:rPr lang="en-GB"/>
            <a:t>Registrations</a:t>
          </a:r>
          <a:endParaRPr lang="en-US"/>
        </a:p>
      </dgm:t>
    </dgm:pt>
    <dgm:pt modelId="{0103FC81-F966-43E9-8307-768B43D493C1}" type="parTrans" cxnId="{9EB8E2A7-8AEF-414D-A18E-3FB64FBB5C16}">
      <dgm:prSet/>
      <dgm:spPr/>
      <dgm:t>
        <a:bodyPr/>
        <a:lstStyle/>
        <a:p>
          <a:endParaRPr lang="en-US"/>
        </a:p>
      </dgm:t>
    </dgm:pt>
    <dgm:pt modelId="{ACF6883A-4859-4AD2-BA4D-EC8E72CA4B6F}" type="sibTrans" cxnId="{9EB8E2A7-8AEF-414D-A18E-3FB64FBB5C16}">
      <dgm:prSet/>
      <dgm:spPr/>
      <dgm:t>
        <a:bodyPr/>
        <a:lstStyle/>
        <a:p>
          <a:endParaRPr lang="en-US"/>
        </a:p>
      </dgm:t>
    </dgm:pt>
    <dgm:pt modelId="{C98314CB-46AC-47D1-83B6-92D570B000D7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82987DD6-A853-4EB1-83E7-6545E00622F0}" type="parTrans" cxnId="{91C5BE56-C5D0-487C-A26C-DD3D06658D2E}">
      <dgm:prSet/>
      <dgm:spPr/>
      <dgm:t>
        <a:bodyPr/>
        <a:lstStyle/>
        <a:p>
          <a:endParaRPr lang="en-US"/>
        </a:p>
      </dgm:t>
    </dgm:pt>
    <dgm:pt modelId="{12906C57-F985-4F53-9D44-7373505BDCBD}" type="sibTrans" cxnId="{91C5BE56-C5D0-487C-A26C-DD3D06658D2E}">
      <dgm:prSet/>
      <dgm:spPr/>
      <dgm:t>
        <a:bodyPr/>
        <a:lstStyle/>
        <a:p>
          <a:endParaRPr lang="en-US"/>
        </a:p>
      </dgm:t>
    </dgm:pt>
    <dgm:pt modelId="{D57491EA-31FB-44C9-94CA-B50152FAC234}">
      <dgm:prSet/>
      <dgm:spPr/>
      <dgm:t>
        <a:bodyPr/>
        <a:lstStyle/>
        <a:p>
          <a:r>
            <a:rPr lang="en-GB"/>
            <a:t>Finance</a:t>
          </a:r>
          <a:endParaRPr lang="en-US"/>
        </a:p>
      </dgm:t>
    </dgm:pt>
    <dgm:pt modelId="{D17B7601-8A45-4798-94BB-D0BC7745ACB3}" type="parTrans" cxnId="{8B48B0CC-5469-4E9E-B86B-F36835D5398C}">
      <dgm:prSet/>
      <dgm:spPr/>
      <dgm:t>
        <a:bodyPr/>
        <a:lstStyle/>
        <a:p>
          <a:endParaRPr lang="en-US"/>
        </a:p>
      </dgm:t>
    </dgm:pt>
    <dgm:pt modelId="{63C4D063-DB7F-484B-BBF0-272EB347D1C6}" type="sibTrans" cxnId="{8B48B0CC-5469-4E9E-B86B-F36835D5398C}">
      <dgm:prSet/>
      <dgm:spPr/>
      <dgm:t>
        <a:bodyPr/>
        <a:lstStyle/>
        <a:p>
          <a:endParaRPr lang="en-US"/>
        </a:p>
      </dgm:t>
    </dgm:pt>
    <dgm:pt modelId="{C5DBDB9A-114F-44EE-8F31-B16108788C80}">
      <dgm:prSet/>
      <dgm:spPr/>
      <dgm:t>
        <a:bodyPr/>
        <a:lstStyle/>
        <a:p>
          <a:r>
            <a:rPr lang="en-GB"/>
            <a:t>Law / Licencing</a:t>
          </a:r>
          <a:endParaRPr lang="en-US"/>
        </a:p>
      </dgm:t>
    </dgm:pt>
    <dgm:pt modelId="{D3864A66-C65E-4942-97D5-51A6042915E0}" type="parTrans" cxnId="{555D4DED-DE43-4193-BE06-88E9C5DEB884}">
      <dgm:prSet/>
      <dgm:spPr/>
      <dgm:t>
        <a:bodyPr/>
        <a:lstStyle/>
        <a:p>
          <a:endParaRPr lang="en-US"/>
        </a:p>
      </dgm:t>
    </dgm:pt>
    <dgm:pt modelId="{1E7B51DD-2BE3-40FF-9EE1-43E008116846}" type="sibTrans" cxnId="{555D4DED-DE43-4193-BE06-88E9C5DEB884}">
      <dgm:prSet/>
      <dgm:spPr/>
      <dgm:t>
        <a:bodyPr/>
        <a:lstStyle/>
        <a:p>
          <a:endParaRPr lang="en-US"/>
        </a:p>
      </dgm:t>
    </dgm:pt>
    <dgm:pt modelId="{C32EC4D1-3EBA-4831-823F-57FB7CC5B3B8}" type="pres">
      <dgm:prSet presAssocID="{110E9299-4FD6-40CA-AEDC-B3039F4079DF}" presName="root" presStyleCnt="0">
        <dgm:presLayoutVars>
          <dgm:dir/>
          <dgm:resizeHandles val="exact"/>
        </dgm:presLayoutVars>
      </dgm:prSet>
      <dgm:spPr/>
    </dgm:pt>
    <dgm:pt modelId="{11028BC9-1ECA-4130-A738-3CC26B0F64AA}" type="pres">
      <dgm:prSet presAssocID="{A6C1EF4E-F4AE-4505-B22A-B2B566157C37}" presName="compNode" presStyleCnt="0"/>
      <dgm:spPr/>
    </dgm:pt>
    <dgm:pt modelId="{8E92E070-8847-4C34-84A4-4AA85087477F}" type="pres">
      <dgm:prSet presAssocID="{A6C1EF4E-F4AE-4505-B22A-B2B566157C37}" presName="bgRect" presStyleLbl="bgShp" presStyleIdx="0" presStyleCnt="7"/>
      <dgm:spPr/>
    </dgm:pt>
    <dgm:pt modelId="{8CD7C25F-FC9C-44A1-8D4E-043EA1838FBB}" type="pres">
      <dgm:prSet presAssocID="{A6C1EF4E-F4AE-4505-B22A-B2B566157C3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79AE2C28-9280-4799-88B7-474D2787974F}" type="pres">
      <dgm:prSet presAssocID="{A6C1EF4E-F4AE-4505-B22A-B2B566157C37}" presName="spaceRect" presStyleCnt="0"/>
      <dgm:spPr/>
    </dgm:pt>
    <dgm:pt modelId="{628BE61B-D4F6-4BC9-96E1-D9AF14D8891D}" type="pres">
      <dgm:prSet presAssocID="{A6C1EF4E-F4AE-4505-B22A-B2B566157C37}" presName="parTx" presStyleLbl="revTx" presStyleIdx="0" presStyleCnt="7">
        <dgm:presLayoutVars>
          <dgm:chMax val="0"/>
          <dgm:chPref val="0"/>
        </dgm:presLayoutVars>
      </dgm:prSet>
      <dgm:spPr/>
    </dgm:pt>
    <dgm:pt modelId="{EE297010-39B6-4359-B54C-570EEAE9A131}" type="pres">
      <dgm:prSet presAssocID="{5EC9FB54-1FF9-4BEC-A39A-805BCC537520}" presName="sibTrans" presStyleCnt="0"/>
      <dgm:spPr/>
    </dgm:pt>
    <dgm:pt modelId="{E2FE2957-52E7-465C-B26F-814587302D15}" type="pres">
      <dgm:prSet presAssocID="{0862D946-E33D-45EB-9F6B-913CDF73BD4E}" presName="compNode" presStyleCnt="0"/>
      <dgm:spPr/>
    </dgm:pt>
    <dgm:pt modelId="{17CB81A8-2B3A-4784-8E55-1D40150F70A5}" type="pres">
      <dgm:prSet presAssocID="{0862D946-E33D-45EB-9F6B-913CDF73BD4E}" presName="bgRect" presStyleLbl="bgShp" presStyleIdx="1" presStyleCnt="7"/>
      <dgm:spPr/>
    </dgm:pt>
    <dgm:pt modelId="{FBB799C8-6594-4CA9-B9D0-8086FD05EE50}" type="pres">
      <dgm:prSet presAssocID="{0862D946-E33D-45EB-9F6B-913CDF73BD4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8C3FC7BC-C380-4B8A-B481-F33E5E602969}" type="pres">
      <dgm:prSet presAssocID="{0862D946-E33D-45EB-9F6B-913CDF73BD4E}" presName="spaceRect" presStyleCnt="0"/>
      <dgm:spPr/>
    </dgm:pt>
    <dgm:pt modelId="{E50AB3C0-5296-43B7-BBA1-085C2D2B640B}" type="pres">
      <dgm:prSet presAssocID="{0862D946-E33D-45EB-9F6B-913CDF73BD4E}" presName="parTx" presStyleLbl="revTx" presStyleIdx="1" presStyleCnt="7">
        <dgm:presLayoutVars>
          <dgm:chMax val="0"/>
          <dgm:chPref val="0"/>
        </dgm:presLayoutVars>
      </dgm:prSet>
      <dgm:spPr/>
    </dgm:pt>
    <dgm:pt modelId="{C233C194-CCDF-42E9-9BB1-904146D1E92F}" type="pres">
      <dgm:prSet presAssocID="{19BA107E-D64C-4815-A3C1-A8C92139CBA0}" presName="sibTrans" presStyleCnt="0"/>
      <dgm:spPr/>
    </dgm:pt>
    <dgm:pt modelId="{203D87FF-92B8-4A42-966B-476F852B40AA}" type="pres">
      <dgm:prSet presAssocID="{06D38A49-737E-4A3C-90F2-9EA28D57C64E}" presName="compNode" presStyleCnt="0"/>
      <dgm:spPr/>
    </dgm:pt>
    <dgm:pt modelId="{1CFD5EBC-01B3-41B2-B2A0-744E6A4BF19C}" type="pres">
      <dgm:prSet presAssocID="{06D38A49-737E-4A3C-90F2-9EA28D57C64E}" presName="bgRect" presStyleLbl="bgShp" presStyleIdx="2" presStyleCnt="7"/>
      <dgm:spPr/>
    </dgm:pt>
    <dgm:pt modelId="{4938B2D7-B21E-4AC6-9B96-F987EF2F9EBB}" type="pres">
      <dgm:prSet presAssocID="{06D38A49-737E-4A3C-90F2-9EA28D57C64E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5B402FA-869A-450C-A17E-3988B41DADAD}" type="pres">
      <dgm:prSet presAssocID="{06D38A49-737E-4A3C-90F2-9EA28D57C64E}" presName="spaceRect" presStyleCnt="0"/>
      <dgm:spPr/>
    </dgm:pt>
    <dgm:pt modelId="{0BD003F4-C05D-4E13-A5A6-2FDA35F71617}" type="pres">
      <dgm:prSet presAssocID="{06D38A49-737E-4A3C-90F2-9EA28D57C64E}" presName="parTx" presStyleLbl="revTx" presStyleIdx="2" presStyleCnt="7">
        <dgm:presLayoutVars>
          <dgm:chMax val="0"/>
          <dgm:chPref val="0"/>
        </dgm:presLayoutVars>
      </dgm:prSet>
      <dgm:spPr/>
    </dgm:pt>
    <dgm:pt modelId="{8309EB52-947F-45F4-9661-0A29893A578A}" type="pres">
      <dgm:prSet presAssocID="{564674E6-203C-4288-89EB-40896B1359C1}" presName="sibTrans" presStyleCnt="0"/>
      <dgm:spPr/>
    </dgm:pt>
    <dgm:pt modelId="{CD2B177B-55F8-4E7A-99DA-966581FC8DCB}" type="pres">
      <dgm:prSet presAssocID="{9C424F10-6670-4588-83FB-057B59A96A4F}" presName="compNode" presStyleCnt="0"/>
      <dgm:spPr/>
    </dgm:pt>
    <dgm:pt modelId="{5B52D4DE-D2F2-4371-9EBB-01A4F846EA34}" type="pres">
      <dgm:prSet presAssocID="{9C424F10-6670-4588-83FB-057B59A96A4F}" presName="bgRect" presStyleLbl="bgShp" presStyleIdx="3" presStyleCnt="7"/>
      <dgm:spPr/>
    </dgm:pt>
    <dgm:pt modelId="{B131BBC4-BB96-41BB-8618-CC7944DA2462}" type="pres">
      <dgm:prSet presAssocID="{9C424F10-6670-4588-83FB-057B59A96A4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AF5D12EE-A396-4269-AFC3-C0DAE3C7B3CF}" type="pres">
      <dgm:prSet presAssocID="{9C424F10-6670-4588-83FB-057B59A96A4F}" presName="spaceRect" presStyleCnt="0"/>
      <dgm:spPr/>
    </dgm:pt>
    <dgm:pt modelId="{F27879CB-5A58-446D-821E-F93214B3EDFC}" type="pres">
      <dgm:prSet presAssocID="{9C424F10-6670-4588-83FB-057B59A96A4F}" presName="parTx" presStyleLbl="revTx" presStyleIdx="3" presStyleCnt="7">
        <dgm:presLayoutVars>
          <dgm:chMax val="0"/>
          <dgm:chPref val="0"/>
        </dgm:presLayoutVars>
      </dgm:prSet>
      <dgm:spPr/>
    </dgm:pt>
    <dgm:pt modelId="{DBC972F1-D982-49DB-A1C1-E145AF7EE82D}" type="pres">
      <dgm:prSet presAssocID="{ACF6883A-4859-4AD2-BA4D-EC8E72CA4B6F}" presName="sibTrans" presStyleCnt="0"/>
      <dgm:spPr/>
    </dgm:pt>
    <dgm:pt modelId="{55A84E17-22B8-4DA1-B647-369D00D6F4DA}" type="pres">
      <dgm:prSet presAssocID="{C98314CB-46AC-47D1-83B6-92D570B000D7}" presName="compNode" presStyleCnt="0"/>
      <dgm:spPr/>
    </dgm:pt>
    <dgm:pt modelId="{65AB19F7-9DB9-4329-A551-ED855FEF8915}" type="pres">
      <dgm:prSet presAssocID="{C98314CB-46AC-47D1-83B6-92D570B000D7}" presName="bgRect" presStyleLbl="bgShp" presStyleIdx="4" presStyleCnt="7"/>
      <dgm:spPr/>
    </dgm:pt>
    <dgm:pt modelId="{10CAB69B-EEA0-4F23-8683-4CA97A41443E}" type="pres">
      <dgm:prSet presAssocID="{C98314CB-46AC-47D1-83B6-92D570B000D7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1D92688E-D87A-45BB-ACBF-B7797B681006}" type="pres">
      <dgm:prSet presAssocID="{C98314CB-46AC-47D1-83B6-92D570B000D7}" presName="spaceRect" presStyleCnt="0"/>
      <dgm:spPr/>
    </dgm:pt>
    <dgm:pt modelId="{04BE2D8E-6A1D-4456-90E4-9B8BFCC2DBF9}" type="pres">
      <dgm:prSet presAssocID="{C98314CB-46AC-47D1-83B6-92D570B000D7}" presName="parTx" presStyleLbl="revTx" presStyleIdx="4" presStyleCnt="7">
        <dgm:presLayoutVars>
          <dgm:chMax val="0"/>
          <dgm:chPref val="0"/>
        </dgm:presLayoutVars>
      </dgm:prSet>
      <dgm:spPr/>
    </dgm:pt>
    <dgm:pt modelId="{923DED13-CC4C-45C1-96A5-69DE519A6E2F}" type="pres">
      <dgm:prSet presAssocID="{12906C57-F985-4F53-9D44-7373505BDCBD}" presName="sibTrans" presStyleCnt="0"/>
      <dgm:spPr/>
    </dgm:pt>
    <dgm:pt modelId="{CCEC0775-2044-4A47-B042-8990F345CA86}" type="pres">
      <dgm:prSet presAssocID="{D57491EA-31FB-44C9-94CA-B50152FAC234}" presName="compNode" presStyleCnt="0"/>
      <dgm:spPr/>
    </dgm:pt>
    <dgm:pt modelId="{A9C55B82-EECD-45B2-A483-AFC9C42CD7E2}" type="pres">
      <dgm:prSet presAssocID="{D57491EA-31FB-44C9-94CA-B50152FAC234}" presName="bgRect" presStyleLbl="bgShp" presStyleIdx="5" presStyleCnt="7"/>
      <dgm:spPr/>
    </dgm:pt>
    <dgm:pt modelId="{82D10ABF-59A5-47C2-903A-659F48129CC2}" type="pres">
      <dgm:prSet presAssocID="{D57491EA-31FB-44C9-94CA-B50152FAC23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722FFED-A681-4081-B1B0-7E54FF9C7E2E}" type="pres">
      <dgm:prSet presAssocID="{D57491EA-31FB-44C9-94CA-B50152FAC234}" presName="spaceRect" presStyleCnt="0"/>
      <dgm:spPr/>
    </dgm:pt>
    <dgm:pt modelId="{2AFBF8B4-5329-4DDB-94F0-FD71005EA251}" type="pres">
      <dgm:prSet presAssocID="{D57491EA-31FB-44C9-94CA-B50152FAC234}" presName="parTx" presStyleLbl="revTx" presStyleIdx="5" presStyleCnt="7">
        <dgm:presLayoutVars>
          <dgm:chMax val="0"/>
          <dgm:chPref val="0"/>
        </dgm:presLayoutVars>
      </dgm:prSet>
      <dgm:spPr/>
    </dgm:pt>
    <dgm:pt modelId="{F36809B2-2C4C-4B7D-A8D2-55FED01CC0BC}" type="pres">
      <dgm:prSet presAssocID="{63C4D063-DB7F-484B-BBF0-272EB347D1C6}" presName="sibTrans" presStyleCnt="0"/>
      <dgm:spPr/>
    </dgm:pt>
    <dgm:pt modelId="{1036FBCD-09FD-4D7B-85FC-A233C891C91C}" type="pres">
      <dgm:prSet presAssocID="{C5DBDB9A-114F-44EE-8F31-B16108788C80}" presName="compNode" presStyleCnt="0"/>
      <dgm:spPr/>
    </dgm:pt>
    <dgm:pt modelId="{F73DF78D-B16D-4147-9F0F-CF951AF09798}" type="pres">
      <dgm:prSet presAssocID="{C5DBDB9A-114F-44EE-8F31-B16108788C80}" presName="bgRect" presStyleLbl="bgShp" presStyleIdx="6" presStyleCnt="7"/>
      <dgm:spPr/>
    </dgm:pt>
    <dgm:pt modelId="{EBFDAE4F-665D-4CBC-9116-81A37431F9B2}" type="pres">
      <dgm:prSet presAssocID="{C5DBDB9A-114F-44EE-8F31-B16108788C8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84FB40BA-C48E-4290-810D-441CA53A3D8B}" type="pres">
      <dgm:prSet presAssocID="{C5DBDB9A-114F-44EE-8F31-B16108788C80}" presName="spaceRect" presStyleCnt="0"/>
      <dgm:spPr/>
    </dgm:pt>
    <dgm:pt modelId="{833690D3-4041-490A-81E0-6389C1A72B3C}" type="pres">
      <dgm:prSet presAssocID="{C5DBDB9A-114F-44EE-8F31-B16108788C80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0419350A-F5E7-44A7-A67C-8C12E3E2F793}" type="presOf" srcId="{D57491EA-31FB-44C9-94CA-B50152FAC234}" destId="{2AFBF8B4-5329-4DDB-94F0-FD71005EA251}" srcOrd="0" destOrd="0" presId="urn:microsoft.com/office/officeart/2018/2/layout/IconVerticalSolidList"/>
    <dgm:cxn modelId="{00256212-F718-456E-B5DF-EE8C7BF017D6}" type="presOf" srcId="{0862D946-E33D-45EB-9F6B-913CDF73BD4E}" destId="{E50AB3C0-5296-43B7-BBA1-085C2D2B640B}" srcOrd="0" destOrd="0" presId="urn:microsoft.com/office/officeart/2018/2/layout/IconVerticalSolidList"/>
    <dgm:cxn modelId="{33AAF43D-0A2A-46E5-BB8B-42B8DD3C704B}" srcId="{110E9299-4FD6-40CA-AEDC-B3039F4079DF}" destId="{06D38A49-737E-4A3C-90F2-9EA28D57C64E}" srcOrd="2" destOrd="0" parTransId="{DB1A4DBB-6B96-42CC-A82C-76A2BC5CE2E9}" sibTransId="{564674E6-203C-4288-89EB-40896B1359C1}"/>
    <dgm:cxn modelId="{C5CFBB3F-A375-4ED8-B3E2-B6954D601104}" type="presOf" srcId="{A6C1EF4E-F4AE-4505-B22A-B2B566157C37}" destId="{628BE61B-D4F6-4BC9-96E1-D9AF14D8891D}" srcOrd="0" destOrd="0" presId="urn:microsoft.com/office/officeart/2018/2/layout/IconVerticalSolidList"/>
    <dgm:cxn modelId="{A566B55E-4EF3-4D1B-A9C1-27AF0517230C}" type="presOf" srcId="{9C424F10-6670-4588-83FB-057B59A96A4F}" destId="{F27879CB-5A58-446D-821E-F93214B3EDFC}" srcOrd="0" destOrd="0" presId="urn:microsoft.com/office/officeart/2018/2/layout/IconVerticalSolidList"/>
    <dgm:cxn modelId="{B9ADC263-F032-4B7B-AEBA-C153E02B5701}" type="presOf" srcId="{06D38A49-737E-4A3C-90F2-9EA28D57C64E}" destId="{0BD003F4-C05D-4E13-A5A6-2FDA35F71617}" srcOrd="0" destOrd="0" presId="urn:microsoft.com/office/officeart/2018/2/layout/IconVerticalSolidList"/>
    <dgm:cxn modelId="{66517754-C88D-49E8-8C06-C9F5D76F9756}" srcId="{110E9299-4FD6-40CA-AEDC-B3039F4079DF}" destId="{0862D946-E33D-45EB-9F6B-913CDF73BD4E}" srcOrd="1" destOrd="0" parTransId="{02067867-03F6-4FFE-A3D3-15287DAC600B}" sibTransId="{19BA107E-D64C-4815-A3C1-A8C92139CBA0}"/>
    <dgm:cxn modelId="{91C5BE56-C5D0-487C-A26C-DD3D06658D2E}" srcId="{110E9299-4FD6-40CA-AEDC-B3039F4079DF}" destId="{C98314CB-46AC-47D1-83B6-92D570B000D7}" srcOrd="4" destOrd="0" parTransId="{82987DD6-A853-4EB1-83E7-6545E00622F0}" sibTransId="{12906C57-F985-4F53-9D44-7373505BDCBD}"/>
    <dgm:cxn modelId="{58C2747F-4FF5-416C-B889-AA48FA343D2D}" type="presOf" srcId="{C98314CB-46AC-47D1-83B6-92D570B000D7}" destId="{04BE2D8E-6A1D-4456-90E4-9B8BFCC2DBF9}" srcOrd="0" destOrd="0" presId="urn:microsoft.com/office/officeart/2018/2/layout/IconVerticalSolidList"/>
    <dgm:cxn modelId="{A2B37A98-19B6-4B01-B3CE-81CC84C013A5}" srcId="{110E9299-4FD6-40CA-AEDC-B3039F4079DF}" destId="{A6C1EF4E-F4AE-4505-B22A-B2B566157C37}" srcOrd="0" destOrd="0" parTransId="{1A839E6C-4B90-4F9B-8375-2E130695306B}" sibTransId="{5EC9FB54-1FF9-4BEC-A39A-805BCC537520}"/>
    <dgm:cxn modelId="{9EB8E2A7-8AEF-414D-A18E-3FB64FBB5C16}" srcId="{110E9299-4FD6-40CA-AEDC-B3039F4079DF}" destId="{9C424F10-6670-4588-83FB-057B59A96A4F}" srcOrd="3" destOrd="0" parTransId="{0103FC81-F966-43E9-8307-768B43D493C1}" sibTransId="{ACF6883A-4859-4AD2-BA4D-EC8E72CA4B6F}"/>
    <dgm:cxn modelId="{F19F3DBA-6D0B-49ED-859D-4FFE350786F4}" type="presOf" srcId="{C5DBDB9A-114F-44EE-8F31-B16108788C80}" destId="{833690D3-4041-490A-81E0-6389C1A72B3C}" srcOrd="0" destOrd="0" presId="urn:microsoft.com/office/officeart/2018/2/layout/IconVerticalSolidList"/>
    <dgm:cxn modelId="{8B48B0CC-5469-4E9E-B86B-F36835D5398C}" srcId="{110E9299-4FD6-40CA-AEDC-B3039F4079DF}" destId="{D57491EA-31FB-44C9-94CA-B50152FAC234}" srcOrd="5" destOrd="0" parTransId="{D17B7601-8A45-4798-94BB-D0BC7745ACB3}" sibTransId="{63C4D063-DB7F-484B-BBF0-272EB347D1C6}"/>
    <dgm:cxn modelId="{372304DC-098D-420E-AC17-7DED8E9C5330}" type="presOf" srcId="{110E9299-4FD6-40CA-AEDC-B3039F4079DF}" destId="{C32EC4D1-3EBA-4831-823F-57FB7CC5B3B8}" srcOrd="0" destOrd="0" presId="urn:microsoft.com/office/officeart/2018/2/layout/IconVerticalSolidList"/>
    <dgm:cxn modelId="{555D4DED-DE43-4193-BE06-88E9C5DEB884}" srcId="{110E9299-4FD6-40CA-AEDC-B3039F4079DF}" destId="{C5DBDB9A-114F-44EE-8F31-B16108788C80}" srcOrd="6" destOrd="0" parTransId="{D3864A66-C65E-4942-97D5-51A6042915E0}" sibTransId="{1E7B51DD-2BE3-40FF-9EE1-43E008116846}"/>
    <dgm:cxn modelId="{A2750B6C-065F-404C-890E-7E859172CEF2}" type="presParOf" srcId="{C32EC4D1-3EBA-4831-823F-57FB7CC5B3B8}" destId="{11028BC9-1ECA-4130-A738-3CC26B0F64AA}" srcOrd="0" destOrd="0" presId="urn:microsoft.com/office/officeart/2018/2/layout/IconVerticalSolidList"/>
    <dgm:cxn modelId="{A1DF4A64-EDB9-4D26-96BB-7CA1F9DAE4F2}" type="presParOf" srcId="{11028BC9-1ECA-4130-A738-3CC26B0F64AA}" destId="{8E92E070-8847-4C34-84A4-4AA85087477F}" srcOrd="0" destOrd="0" presId="urn:microsoft.com/office/officeart/2018/2/layout/IconVerticalSolidList"/>
    <dgm:cxn modelId="{DB8CD073-B1A9-4921-8DD7-5A2BDE51684A}" type="presParOf" srcId="{11028BC9-1ECA-4130-A738-3CC26B0F64AA}" destId="{8CD7C25F-FC9C-44A1-8D4E-043EA1838FBB}" srcOrd="1" destOrd="0" presId="urn:microsoft.com/office/officeart/2018/2/layout/IconVerticalSolidList"/>
    <dgm:cxn modelId="{16A75B84-A89B-4293-A0E5-28C0792DF791}" type="presParOf" srcId="{11028BC9-1ECA-4130-A738-3CC26B0F64AA}" destId="{79AE2C28-9280-4799-88B7-474D2787974F}" srcOrd="2" destOrd="0" presId="urn:microsoft.com/office/officeart/2018/2/layout/IconVerticalSolidList"/>
    <dgm:cxn modelId="{4FA39567-F78D-4F94-A4A8-37B0D4415420}" type="presParOf" srcId="{11028BC9-1ECA-4130-A738-3CC26B0F64AA}" destId="{628BE61B-D4F6-4BC9-96E1-D9AF14D8891D}" srcOrd="3" destOrd="0" presId="urn:microsoft.com/office/officeart/2018/2/layout/IconVerticalSolidList"/>
    <dgm:cxn modelId="{79ECDB16-748A-4351-9628-1BE63F7C7554}" type="presParOf" srcId="{C32EC4D1-3EBA-4831-823F-57FB7CC5B3B8}" destId="{EE297010-39B6-4359-B54C-570EEAE9A131}" srcOrd="1" destOrd="0" presId="urn:microsoft.com/office/officeart/2018/2/layout/IconVerticalSolidList"/>
    <dgm:cxn modelId="{6000422E-C946-4276-A768-7A1480EDEB90}" type="presParOf" srcId="{C32EC4D1-3EBA-4831-823F-57FB7CC5B3B8}" destId="{E2FE2957-52E7-465C-B26F-814587302D15}" srcOrd="2" destOrd="0" presId="urn:microsoft.com/office/officeart/2018/2/layout/IconVerticalSolidList"/>
    <dgm:cxn modelId="{A1147477-256A-4C50-90C3-3BAECB488C5A}" type="presParOf" srcId="{E2FE2957-52E7-465C-B26F-814587302D15}" destId="{17CB81A8-2B3A-4784-8E55-1D40150F70A5}" srcOrd="0" destOrd="0" presId="urn:microsoft.com/office/officeart/2018/2/layout/IconVerticalSolidList"/>
    <dgm:cxn modelId="{F96D90C3-4165-4858-A799-AFD51BB7B0F1}" type="presParOf" srcId="{E2FE2957-52E7-465C-B26F-814587302D15}" destId="{FBB799C8-6594-4CA9-B9D0-8086FD05EE50}" srcOrd="1" destOrd="0" presId="urn:microsoft.com/office/officeart/2018/2/layout/IconVerticalSolidList"/>
    <dgm:cxn modelId="{3844FD9B-43AA-46CA-9CB6-95A3220FB942}" type="presParOf" srcId="{E2FE2957-52E7-465C-B26F-814587302D15}" destId="{8C3FC7BC-C380-4B8A-B481-F33E5E602969}" srcOrd="2" destOrd="0" presId="urn:microsoft.com/office/officeart/2018/2/layout/IconVerticalSolidList"/>
    <dgm:cxn modelId="{0EBE5464-1DB9-4683-9FCC-30E2E512C46A}" type="presParOf" srcId="{E2FE2957-52E7-465C-B26F-814587302D15}" destId="{E50AB3C0-5296-43B7-BBA1-085C2D2B640B}" srcOrd="3" destOrd="0" presId="urn:microsoft.com/office/officeart/2018/2/layout/IconVerticalSolidList"/>
    <dgm:cxn modelId="{C40567EC-9BC0-4F13-90A4-50AE9A474B8C}" type="presParOf" srcId="{C32EC4D1-3EBA-4831-823F-57FB7CC5B3B8}" destId="{C233C194-CCDF-42E9-9BB1-904146D1E92F}" srcOrd="3" destOrd="0" presId="urn:microsoft.com/office/officeart/2018/2/layout/IconVerticalSolidList"/>
    <dgm:cxn modelId="{D406D77B-67FD-46BB-ABDE-9C2AD6CA8EB8}" type="presParOf" srcId="{C32EC4D1-3EBA-4831-823F-57FB7CC5B3B8}" destId="{203D87FF-92B8-4A42-966B-476F852B40AA}" srcOrd="4" destOrd="0" presId="urn:microsoft.com/office/officeart/2018/2/layout/IconVerticalSolidList"/>
    <dgm:cxn modelId="{D1C8EE5B-7F94-4508-BBEE-55EEF38305B4}" type="presParOf" srcId="{203D87FF-92B8-4A42-966B-476F852B40AA}" destId="{1CFD5EBC-01B3-41B2-B2A0-744E6A4BF19C}" srcOrd="0" destOrd="0" presId="urn:microsoft.com/office/officeart/2018/2/layout/IconVerticalSolidList"/>
    <dgm:cxn modelId="{44C509EE-D882-4FDA-9CE2-F9CDE016C657}" type="presParOf" srcId="{203D87FF-92B8-4A42-966B-476F852B40AA}" destId="{4938B2D7-B21E-4AC6-9B96-F987EF2F9EBB}" srcOrd="1" destOrd="0" presId="urn:microsoft.com/office/officeart/2018/2/layout/IconVerticalSolidList"/>
    <dgm:cxn modelId="{26FD9FC3-A3B6-4F62-9C61-88EF5D13EF48}" type="presParOf" srcId="{203D87FF-92B8-4A42-966B-476F852B40AA}" destId="{85B402FA-869A-450C-A17E-3988B41DADAD}" srcOrd="2" destOrd="0" presId="urn:microsoft.com/office/officeart/2018/2/layout/IconVerticalSolidList"/>
    <dgm:cxn modelId="{D73CA5C4-7027-4E3B-B359-876BEA7147F8}" type="presParOf" srcId="{203D87FF-92B8-4A42-966B-476F852B40AA}" destId="{0BD003F4-C05D-4E13-A5A6-2FDA35F71617}" srcOrd="3" destOrd="0" presId="urn:microsoft.com/office/officeart/2018/2/layout/IconVerticalSolidList"/>
    <dgm:cxn modelId="{D87FF960-FD2A-43BE-B48A-0964681223E8}" type="presParOf" srcId="{C32EC4D1-3EBA-4831-823F-57FB7CC5B3B8}" destId="{8309EB52-947F-45F4-9661-0A29893A578A}" srcOrd="5" destOrd="0" presId="urn:microsoft.com/office/officeart/2018/2/layout/IconVerticalSolidList"/>
    <dgm:cxn modelId="{DE2CCBB9-5F1A-4F0B-A99E-89D5931F0C86}" type="presParOf" srcId="{C32EC4D1-3EBA-4831-823F-57FB7CC5B3B8}" destId="{CD2B177B-55F8-4E7A-99DA-966581FC8DCB}" srcOrd="6" destOrd="0" presId="urn:microsoft.com/office/officeart/2018/2/layout/IconVerticalSolidList"/>
    <dgm:cxn modelId="{3785C8B0-EF21-4D86-9BCD-760B7BA69F6D}" type="presParOf" srcId="{CD2B177B-55F8-4E7A-99DA-966581FC8DCB}" destId="{5B52D4DE-D2F2-4371-9EBB-01A4F846EA34}" srcOrd="0" destOrd="0" presId="urn:microsoft.com/office/officeart/2018/2/layout/IconVerticalSolidList"/>
    <dgm:cxn modelId="{14FE6FBA-00F8-401B-8AF8-D5C1F41B4717}" type="presParOf" srcId="{CD2B177B-55F8-4E7A-99DA-966581FC8DCB}" destId="{B131BBC4-BB96-41BB-8618-CC7944DA2462}" srcOrd="1" destOrd="0" presId="urn:microsoft.com/office/officeart/2018/2/layout/IconVerticalSolidList"/>
    <dgm:cxn modelId="{CF097875-8DB5-4636-9B58-521102D9E353}" type="presParOf" srcId="{CD2B177B-55F8-4E7A-99DA-966581FC8DCB}" destId="{AF5D12EE-A396-4269-AFC3-C0DAE3C7B3CF}" srcOrd="2" destOrd="0" presId="urn:microsoft.com/office/officeart/2018/2/layout/IconVerticalSolidList"/>
    <dgm:cxn modelId="{927F56F0-43EB-45AF-AFAF-90649F6D3693}" type="presParOf" srcId="{CD2B177B-55F8-4E7A-99DA-966581FC8DCB}" destId="{F27879CB-5A58-446D-821E-F93214B3EDFC}" srcOrd="3" destOrd="0" presId="urn:microsoft.com/office/officeart/2018/2/layout/IconVerticalSolidList"/>
    <dgm:cxn modelId="{825C68DC-7A5A-4A72-BD1D-E490D89CD493}" type="presParOf" srcId="{C32EC4D1-3EBA-4831-823F-57FB7CC5B3B8}" destId="{DBC972F1-D982-49DB-A1C1-E145AF7EE82D}" srcOrd="7" destOrd="0" presId="urn:microsoft.com/office/officeart/2018/2/layout/IconVerticalSolidList"/>
    <dgm:cxn modelId="{127C5A50-E467-41E7-8097-AE1E2F610EEE}" type="presParOf" srcId="{C32EC4D1-3EBA-4831-823F-57FB7CC5B3B8}" destId="{55A84E17-22B8-4DA1-B647-369D00D6F4DA}" srcOrd="8" destOrd="0" presId="urn:microsoft.com/office/officeart/2018/2/layout/IconVerticalSolidList"/>
    <dgm:cxn modelId="{DB643F3B-A792-45D9-924B-2D11B9BAAFAE}" type="presParOf" srcId="{55A84E17-22B8-4DA1-B647-369D00D6F4DA}" destId="{65AB19F7-9DB9-4329-A551-ED855FEF8915}" srcOrd="0" destOrd="0" presId="urn:microsoft.com/office/officeart/2018/2/layout/IconVerticalSolidList"/>
    <dgm:cxn modelId="{9F87BD65-B5C9-4E38-9275-88B552890269}" type="presParOf" srcId="{55A84E17-22B8-4DA1-B647-369D00D6F4DA}" destId="{10CAB69B-EEA0-4F23-8683-4CA97A41443E}" srcOrd="1" destOrd="0" presId="urn:microsoft.com/office/officeart/2018/2/layout/IconVerticalSolidList"/>
    <dgm:cxn modelId="{BA630FA6-4C9F-4D14-BEB3-BAD93139D8E6}" type="presParOf" srcId="{55A84E17-22B8-4DA1-B647-369D00D6F4DA}" destId="{1D92688E-D87A-45BB-ACBF-B7797B681006}" srcOrd="2" destOrd="0" presId="urn:microsoft.com/office/officeart/2018/2/layout/IconVerticalSolidList"/>
    <dgm:cxn modelId="{0C5843D2-B6FF-4C87-8A15-FF19C3182E46}" type="presParOf" srcId="{55A84E17-22B8-4DA1-B647-369D00D6F4DA}" destId="{04BE2D8E-6A1D-4456-90E4-9B8BFCC2DBF9}" srcOrd="3" destOrd="0" presId="urn:microsoft.com/office/officeart/2018/2/layout/IconVerticalSolidList"/>
    <dgm:cxn modelId="{FD2E10B3-E533-49FD-85C1-7A0EF1903A83}" type="presParOf" srcId="{C32EC4D1-3EBA-4831-823F-57FB7CC5B3B8}" destId="{923DED13-CC4C-45C1-96A5-69DE519A6E2F}" srcOrd="9" destOrd="0" presId="urn:microsoft.com/office/officeart/2018/2/layout/IconVerticalSolidList"/>
    <dgm:cxn modelId="{02054452-D84C-462A-A05B-B4233F051230}" type="presParOf" srcId="{C32EC4D1-3EBA-4831-823F-57FB7CC5B3B8}" destId="{CCEC0775-2044-4A47-B042-8990F345CA86}" srcOrd="10" destOrd="0" presId="urn:microsoft.com/office/officeart/2018/2/layout/IconVerticalSolidList"/>
    <dgm:cxn modelId="{E042B380-28BC-4A05-98E4-7A640CF96883}" type="presParOf" srcId="{CCEC0775-2044-4A47-B042-8990F345CA86}" destId="{A9C55B82-EECD-45B2-A483-AFC9C42CD7E2}" srcOrd="0" destOrd="0" presId="urn:microsoft.com/office/officeart/2018/2/layout/IconVerticalSolidList"/>
    <dgm:cxn modelId="{0F39BA5D-BCB7-478E-A569-8756944C14A3}" type="presParOf" srcId="{CCEC0775-2044-4A47-B042-8990F345CA86}" destId="{82D10ABF-59A5-47C2-903A-659F48129CC2}" srcOrd="1" destOrd="0" presId="urn:microsoft.com/office/officeart/2018/2/layout/IconVerticalSolidList"/>
    <dgm:cxn modelId="{F104BF0E-C5F0-4CE1-9D3D-6500D3C7069A}" type="presParOf" srcId="{CCEC0775-2044-4A47-B042-8990F345CA86}" destId="{A722FFED-A681-4081-B1B0-7E54FF9C7E2E}" srcOrd="2" destOrd="0" presId="urn:microsoft.com/office/officeart/2018/2/layout/IconVerticalSolidList"/>
    <dgm:cxn modelId="{5B0A3D90-56F1-4296-B0CF-B910377EA8B8}" type="presParOf" srcId="{CCEC0775-2044-4A47-B042-8990F345CA86}" destId="{2AFBF8B4-5329-4DDB-94F0-FD71005EA251}" srcOrd="3" destOrd="0" presId="urn:microsoft.com/office/officeart/2018/2/layout/IconVerticalSolidList"/>
    <dgm:cxn modelId="{C67E8964-ED7D-4CC1-BE66-FE36B4FF669E}" type="presParOf" srcId="{C32EC4D1-3EBA-4831-823F-57FB7CC5B3B8}" destId="{F36809B2-2C4C-4B7D-A8D2-55FED01CC0BC}" srcOrd="11" destOrd="0" presId="urn:microsoft.com/office/officeart/2018/2/layout/IconVerticalSolidList"/>
    <dgm:cxn modelId="{602DE22D-EA0C-4AD6-BD1E-3BCCDFE1FA57}" type="presParOf" srcId="{C32EC4D1-3EBA-4831-823F-57FB7CC5B3B8}" destId="{1036FBCD-09FD-4D7B-85FC-A233C891C91C}" srcOrd="12" destOrd="0" presId="urn:microsoft.com/office/officeart/2018/2/layout/IconVerticalSolidList"/>
    <dgm:cxn modelId="{D9FB3143-C323-4A8E-B619-4CD124685DEF}" type="presParOf" srcId="{1036FBCD-09FD-4D7B-85FC-A233C891C91C}" destId="{F73DF78D-B16D-4147-9F0F-CF951AF09798}" srcOrd="0" destOrd="0" presId="urn:microsoft.com/office/officeart/2018/2/layout/IconVerticalSolidList"/>
    <dgm:cxn modelId="{214F1D50-5400-4FA2-A20C-89B68BF9C2EF}" type="presParOf" srcId="{1036FBCD-09FD-4D7B-85FC-A233C891C91C}" destId="{EBFDAE4F-665D-4CBC-9116-81A37431F9B2}" srcOrd="1" destOrd="0" presId="urn:microsoft.com/office/officeart/2018/2/layout/IconVerticalSolidList"/>
    <dgm:cxn modelId="{5F5CA0B8-6CAC-4BB9-B150-E911F03F6F07}" type="presParOf" srcId="{1036FBCD-09FD-4D7B-85FC-A233C891C91C}" destId="{84FB40BA-C48E-4290-810D-441CA53A3D8B}" srcOrd="2" destOrd="0" presId="urn:microsoft.com/office/officeart/2018/2/layout/IconVerticalSolidList"/>
    <dgm:cxn modelId="{921E68FB-EB0C-4C57-81B0-0636C4E38E6B}" type="presParOf" srcId="{1036FBCD-09FD-4D7B-85FC-A233C891C91C}" destId="{833690D3-4041-490A-81E0-6389C1A72B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809009-A6CD-48B5-8095-997DCD7354EE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FAD3DE6-A21A-4810-8615-77B3DAEF70F6}">
      <dgm:prSet/>
      <dgm:spPr/>
      <dgm:t>
        <a:bodyPr/>
        <a:lstStyle/>
        <a:p>
          <a:r>
            <a:rPr lang="en-GB"/>
            <a:t>Shared set of instructions for specific task – ie recipe</a:t>
          </a:r>
          <a:endParaRPr lang="en-US"/>
        </a:p>
      </dgm:t>
    </dgm:pt>
    <dgm:pt modelId="{DE290ED0-1260-4F67-B572-4688DD185438}" type="parTrans" cxnId="{FF9BA91D-2462-4AD8-A411-6C2FB658B66C}">
      <dgm:prSet/>
      <dgm:spPr/>
      <dgm:t>
        <a:bodyPr/>
        <a:lstStyle/>
        <a:p>
          <a:endParaRPr lang="en-US"/>
        </a:p>
      </dgm:t>
    </dgm:pt>
    <dgm:pt modelId="{068B9968-BB59-4B99-AE6D-95A0CCB849DD}" type="sibTrans" cxnId="{FF9BA91D-2462-4AD8-A411-6C2FB658B66C}">
      <dgm:prSet/>
      <dgm:spPr/>
      <dgm:t>
        <a:bodyPr/>
        <a:lstStyle/>
        <a:p>
          <a:endParaRPr lang="en-US"/>
        </a:p>
      </dgm:t>
    </dgm:pt>
    <dgm:pt modelId="{0FCA64BF-2591-453F-BC9E-7261EAF82865}">
      <dgm:prSet/>
      <dgm:spPr/>
      <dgm:t>
        <a:bodyPr/>
        <a:lstStyle/>
        <a:p>
          <a:r>
            <a:rPr lang="en-GB"/>
            <a:t>Training manual / electronic system</a:t>
          </a:r>
          <a:endParaRPr lang="en-US"/>
        </a:p>
      </dgm:t>
    </dgm:pt>
    <dgm:pt modelId="{81F9E364-2F45-482F-B96B-720E07284B96}" type="parTrans" cxnId="{08BBC2D9-AD9C-412C-B258-DD6404144245}">
      <dgm:prSet/>
      <dgm:spPr/>
      <dgm:t>
        <a:bodyPr/>
        <a:lstStyle/>
        <a:p>
          <a:endParaRPr lang="en-US"/>
        </a:p>
      </dgm:t>
    </dgm:pt>
    <dgm:pt modelId="{12491E0A-C3F4-4353-A501-23416D103E90}" type="sibTrans" cxnId="{08BBC2D9-AD9C-412C-B258-DD6404144245}">
      <dgm:prSet/>
      <dgm:spPr/>
      <dgm:t>
        <a:bodyPr/>
        <a:lstStyle/>
        <a:p>
          <a:endParaRPr lang="en-US"/>
        </a:p>
      </dgm:t>
    </dgm:pt>
    <dgm:pt modelId="{0B34FC42-2B58-44C0-B8EC-6848EBFBB87F}">
      <dgm:prSet/>
      <dgm:spPr/>
      <dgm:t>
        <a:bodyPr/>
        <a:lstStyle/>
        <a:p>
          <a:r>
            <a:rPr lang="en-GB"/>
            <a:t>Staff input</a:t>
          </a:r>
          <a:endParaRPr lang="en-US"/>
        </a:p>
      </dgm:t>
    </dgm:pt>
    <dgm:pt modelId="{D2E01B7D-5A4A-44E3-BC21-A3688C450C63}" type="parTrans" cxnId="{DB081F12-6F3D-44CC-A0FC-8822FBE00803}">
      <dgm:prSet/>
      <dgm:spPr/>
      <dgm:t>
        <a:bodyPr/>
        <a:lstStyle/>
        <a:p>
          <a:endParaRPr lang="en-US"/>
        </a:p>
      </dgm:t>
    </dgm:pt>
    <dgm:pt modelId="{FBD3D1D2-3C24-46FB-B8AA-952434EBFA26}" type="sibTrans" cxnId="{DB081F12-6F3D-44CC-A0FC-8822FBE00803}">
      <dgm:prSet/>
      <dgm:spPr/>
      <dgm:t>
        <a:bodyPr/>
        <a:lstStyle/>
        <a:p>
          <a:endParaRPr lang="en-US"/>
        </a:p>
      </dgm:t>
    </dgm:pt>
    <dgm:pt modelId="{4A4A6310-F208-4C7E-89F3-F000BBF42C1E}">
      <dgm:prSet/>
      <dgm:spPr/>
      <dgm:t>
        <a:bodyPr/>
        <a:lstStyle/>
        <a:p>
          <a:r>
            <a:rPr lang="en-GB"/>
            <a:t>Impact</a:t>
          </a:r>
          <a:endParaRPr lang="en-US"/>
        </a:p>
      </dgm:t>
    </dgm:pt>
    <dgm:pt modelId="{F54E5A8D-C9B0-40E8-B424-317E02FAC025}" type="parTrans" cxnId="{1D274494-9840-4404-865E-773206C41D71}">
      <dgm:prSet/>
      <dgm:spPr/>
      <dgm:t>
        <a:bodyPr/>
        <a:lstStyle/>
        <a:p>
          <a:endParaRPr lang="en-US"/>
        </a:p>
      </dgm:t>
    </dgm:pt>
    <dgm:pt modelId="{233A000C-60E7-4E92-89C0-4456A8074081}" type="sibTrans" cxnId="{1D274494-9840-4404-865E-773206C41D71}">
      <dgm:prSet/>
      <dgm:spPr/>
      <dgm:t>
        <a:bodyPr/>
        <a:lstStyle/>
        <a:p>
          <a:endParaRPr lang="en-US"/>
        </a:p>
      </dgm:t>
    </dgm:pt>
    <dgm:pt modelId="{238033F9-3CC6-453B-8586-9CD158C44036}">
      <dgm:prSet/>
      <dgm:spPr/>
      <dgm:t>
        <a:bodyPr/>
        <a:lstStyle/>
        <a:p>
          <a:r>
            <a:rPr lang="en-GB"/>
            <a:t>Operating systems  Checklists / bullet points / standards</a:t>
          </a:r>
          <a:endParaRPr lang="en-US"/>
        </a:p>
      </dgm:t>
    </dgm:pt>
    <dgm:pt modelId="{AF72FA79-FD43-46B9-98FC-48B3CBBDBDD9}" type="parTrans" cxnId="{05C97F1B-B523-40FF-95BD-65A0639D338B}">
      <dgm:prSet/>
      <dgm:spPr/>
      <dgm:t>
        <a:bodyPr/>
        <a:lstStyle/>
        <a:p>
          <a:endParaRPr lang="en-US"/>
        </a:p>
      </dgm:t>
    </dgm:pt>
    <dgm:pt modelId="{BCAF7103-DFFF-4FBE-9A90-702D25319CF4}" type="sibTrans" cxnId="{05C97F1B-B523-40FF-95BD-65A0639D338B}">
      <dgm:prSet/>
      <dgm:spPr/>
      <dgm:t>
        <a:bodyPr/>
        <a:lstStyle/>
        <a:p>
          <a:endParaRPr lang="en-US"/>
        </a:p>
      </dgm:t>
    </dgm:pt>
    <dgm:pt modelId="{9F7BEBD5-F070-4711-8DB2-6855743F9778}">
      <dgm:prSet/>
      <dgm:spPr/>
      <dgm:t>
        <a:bodyPr/>
        <a:lstStyle/>
        <a:p>
          <a:r>
            <a:rPr lang="en-GB"/>
            <a:t>Departmental processes</a:t>
          </a:r>
          <a:endParaRPr lang="en-US"/>
        </a:p>
      </dgm:t>
    </dgm:pt>
    <dgm:pt modelId="{152CA8FC-4A5E-470F-9AB7-2788D360C594}" type="parTrans" cxnId="{2C32D5BC-BDA3-473B-BE13-8617B3DBC331}">
      <dgm:prSet/>
      <dgm:spPr/>
      <dgm:t>
        <a:bodyPr/>
        <a:lstStyle/>
        <a:p>
          <a:endParaRPr lang="en-US"/>
        </a:p>
      </dgm:t>
    </dgm:pt>
    <dgm:pt modelId="{F6E7650A-C486-4DA0-8930-6DF67BD9F623}" type="sibTrans" cxnId="{2C32D5BC-BDA3-473B-BE13-8617B3DBC331}">
      <dgm:prSet/>
      <dgm:spPr/>
      <dgm:t>
        <a:bodyPr/>
        <a:lstStyle/>
        <a:p>
          <a:endParaRPr lang="en-US"/>
        </a:p>
      </dgm:t>
    </dgm:pt>
    <dgm:pt modelId="{84614901-3CE5-4EA4-9487-E300DD8902EA}">
      <dgm:prSet/>
      <dgm:spPr/>
      <dgm:t>
        <a:bodyPr/>
        <a:lstStyle/>
        <a:p>
          <a:r>
            <a:rPr lang="en-GB"/>
            <a:t>Maintenance / plant / technical</a:t>
          </a:r>
          <a:endParaRPr lang="en-US"/>
        </a:p>
      </dgm:t>
    </dgm:pt>
    <dgm:pt modelId="{A634587B-C36A-4E99-8965-6F349776113D}" type="parTrans" cxnId="{70DDB708-5BDF-4B3F-9335-6B7E01D0D8E6}">
      <dgm:prSet/>
      <dgm:spPr/>
      <dgm:t>
        <a:bodyPr/>
        <a:lstStyle/>
        <a:p>
          <a:endParaRPr lang="en-US"/>
        </a:p>
      </dgm:t>
    </dgm:pt>
    <dgm:pt modelId="{732DE97E-AA10-41C8-88A6-5C7D8C283280}" type="sibTrans" cxnId="{70DDB708-5BDF-4B3F-9335-6B7E01D0D8E6}">
      <dgm:prSet/>
      <dgm:spPr/>
      <dgm:t>
        <a:bodyPr/>
        <a:lstStyle/>
        <a:p>
          <a:endParaRPr lang="en-US"/>
        </a:p>
      </dgm:t>
    </dgm:pt>
    <dgm:pt modelId="{5D9EE657-95CE-4F5A-9052-9C0609721916}">
      <dgm:prSet/>
      <dgm:spPr/>
      <dgm:t>
        <a:bodyPr/>
        <a:lstStyle/>
        <a:p>
          <a:r>
            <a:rPr lang="en-GB"/>
            <a:t>Guest service </a:t>
          </a:r>
          <a:endParaRPr lang="en-US"/>
        </a:p>
      </dgm:t>
    </dgm:pt>
    <dgm:pt modelId="{ED5A38F7-712E-4230-8DBA-3C9B7D5A9BF3}" type="parTrans" cxnId="{511D6F5A-CDB4-45AD-B3D5-55181824B8DE}">
      <dgm:prSet/>
      <dgm:spPr/>
      <dgm:t>
        <a:bodyPr/>
        <a:lstStyle/>
        <a:p>
          <a:endParaRPr lang="en-US"/>
        </a:p>
      </dgm:t>
    </dgm:pt>
    <dgm:pt modelId="{2393507D-49D5-45B5-A06F-56AA8D8D8759}" type="sibTrans" cxnId="{511D6F5A-CDB4-45AD-B3D5-55181824B8DE}">
      <dgm:prSet/>
      <dgm:spPr/>
      <dgm:t>
        <a:bodyPr/>
        <a:lstStyle/>
        <a:p>
          <a:endParaRPr lang="en-US"/>
        </a:p>
      </dgm:t>
    </dgm:pt>
    <dgm:pt modelId="{5F6DD2E1-811B-4D0A-8854-30E70B065BA4}">
      <dgm:prSet/>
      <dgm:spPr/>
      <dgm:t>
        <a:bodyPr/>
        <a:lstStyle/>
        <a:p>
          <a:r>
            <a:rPr lang="en-GB"/>
            <a:t>Events Set up</a:t>
          </a:r>
          <a:endParaRPr lang="en-US"/>
        </a:p>
      </dgm:t>
    </dgm:pt>
    <dgm:pt modelId="{E9ADF866-044E-4D61-AE2B-5C04FF7C8523}" type="parTrans" cxnId="{284806B2-FED0-4B1A-946F-FAA0FBBC02D4}">
      <dgm:prSet/>
      <dgm:spPr/>
      <dgm:t>
        <a:bodyPr/>
        <a:lstStyle/>
        <a:p>
          <a:endParaRPr lang="en-US"/>
        </a:p>
      </dgm:t>
    </dgm:pt>
    <dgm:pt modelId="{2309242D-6520-47B4-8F6B-F1EE2E1DD088}" type="sibTrans" cxnId="{284806B2-FED0-4B1A-946F-FAA0FBBC02D4}">
      <dgm:prSet/>
      <dgm:spPr/>
      <dgm:t>
        <a:bodyPr/>
        <a:lstStyle/>
        <a:p>
          <a:endParaRPr lang="en-US"/>
        </a:p>
      </dgm:t>
    </dgm:pt>
    <dgm:pt modelId="{25EFC90D-9111-40F9-AE83-B0E3DAE15BD6}">
      <dgm:prSet/>
      <dgm:spPr/>
      <dgm:t>
        <a:bodyPr/>
        <a:lstStyle/>
        <a:p>
          <a:r>
            <a:rPr lang="en-GB"/>
            <a:t>Events Delivery</a:t>
          </a:r>
          <a:endParaRPr lang="en-US"/>
        </a:p>
      </dgm:t>
    </dgm:pt>
    <dgm:pt modelId="{330253B3-8E99-49A3-9AC3-A571DD0122FF}" type="parTrans" cxnId="{1F006DA9-49C6-40CE-A8BF-429545580E2F}">
      <dgm:prSet/>
      <dgm:spPr/>
      <dgm:t>
        <a:bodyPr/>
        <a:lstStyle/>
        <a:p>
          <a:endParaRPr lang="en-US"/>
        </a:p>
      </dgm:t>
    </dgm:pt>
    <dgm:pt modelId="{6EF93668-95E4-48C9-954E-CE42345FE2E8}" type="sibTrans" cxnId="{1F006DA9-49C6-40CE-A8BF-429545580E2F}">
      <dgm:prSet/>
      <dgm:spPr/>
      <dgm:t>
        <a:bodyPr/>
        <a:lstStyle/>
        <a:p>
          <a:endParaRPr lang="en-US"/>
        </a:p>
      </dgm:t>
    </dgm:pt>
    <dgm:pt modelId="{D35305FC-BAE6-49E7-B660-D64E3BB7C75C}">
      <dgm:prSet/>
      <dgm:spPr/>
      <dgm:t>
        <a:bodyPr/>
        <a:lstStyle/>
        <a:p>
          <a:r>
            <a:rPr lang="en-GB"/>
            <a:t>Food/health &amp; Hygiene</a:t>
          </a:r>
          <a:endParaRPr lang="en-US"/>
        </a:p>
      </dgm:t>
    </dgm:pt>
    <dgm:pt modelId="{A3762BDC-3A97-4561-89E6-B980FCAB4EFC}" type="parTrans" cxnId="{8D7CE431-E0E5-499E-B6CB-A37BB946AE9A}">
      <dgm:prSet/>
      <dgm:spPr/>
      <dgm:t>
        <a:bodyPr/>
        <a:lstStyle/>
        <a:p>
          <a:endParaRPr lang="en-US"/>
        </a:p>
      </dgm:t>
    </dgm:pt>
    <dgm:pt modelId="{618FA36B-D34F-4EE0-A2C4-E7B4A70E4E5B}" type="sibTrans" cxnId="{8D7CE431-E0E5-499E-B6CB-A37BB946AE9A}">
      <dgm:prSet/>
      <dgm:spPr/>
      <dgm:t>
        <a:bodyPr/>
        <a:lstStyle/>
        <a:p>
          <a:endParaRPr lang="en-US"/>
        </a:p>
      </dgm:t>
    </dgm:pt>
    <dgm:pt modelId="{358EF2D9-E00D-4C93-AE0E-2A24C4E96D90}">
      <dgm:prSet/>
      <dgm:spPr/>
      <dgm:t>
        <a:bodyPr/>
        <a:lstStyle/>
        <a:p>
          <a:r>
            <a:rPr lang="en-GB"/>
            <a:t>Sustainable practices – recycling </a:t>
          </a:r>
          <a:endParaRPr lang="en-US"/>
        </a:p>
      </dgm:t>
    </dgm:pt>
    <dgm:pt modelId="{1CEF9D6E-1473-43F4-B0CA-5A18C1161C9F}" type="parTrans" cxnId="{E38454C7-71E6-4907-9D99-506843613E20}">
      <dgm:prSet/>
      <dgm:spPr/>
      <dgm:t>
        <a:bodyPr/>
        <a:lstStyle/>
        <a:p>
          <a:endParaRPr lang="en-US"/>
        </a:p>
      </dgm:t>
    </dgm:pt>
    <dgm:pt modelId="{485C3C33-537F-440A-924A-AD46EF7E788B}" type="sibTrans" cxnId="{E38454C7-71E6-4907-9D99-506843613E20}">
      <dgm:prSet/>
      <dgm:spPr/>
      <dgm:t>
        <a:bodyPr/>
        <a:lstStyle/>
        <a:p>
          <a:endParaRPr lang="en-US"/>
        </a:p>
      </dgm:t>
    </dgm:pt>
    <dgm:pt modelId="{098D0DC8-6A43-4C85-896C-21E07D45FD99}">
      <dgm:prSet/>
      <dgm:spPr/>
      <dgm:t>
        <a:bodyPr/>
        <a:lstStyle/>
        <a:p>
          <a:r>
            <a:rPr lang="en-GB"/>
            <a:t>Housekeeping</a:t>
          </a:r>
          <a:endParaRPr lang="en-US"/>
        </a:p>
      </dgm:t>
    </dgm:pt>
    <dgm:pt modelId="{AB610CA7-7EF8-4E22-A652-BFF99AFE43AF}" type="parTrans" cxnId="{767D686F-36AA-4F12-B79A-A9C92B21186D}">
      <dgm:prSet/>
      <dgm:spPr/>
      <dgm:t>
        <a:bodyPr/>
        <a:lstStyle/>
        <a:p>
          <a:endParaRPr lang="en-US"/>
        </a:p>
      </dgm:t>
    </dgm:pt>
    <dgm:pt modelId="{09E0E2DA-AA41-4C4C-B51E-7AE0426F3988}" type="sibTrans" cxnId="{767D686F-36AA-4F12-B79A-A9C92B21186D}">
      <dgm:prSet/>
      <dgm:spPr/>
      <dgm:t>
        <a:bodyPr/>
        <a:lstStyle/>
        <a:p>
          <a:endParaRPr lang="en-US"/>
        </a:p>
      </dgm:t>
    </dgm:pt>
    <dgm:pt modelId="{81816DCF-803C-44D8-864D-71AB5FDCCB56}">
      <dgm:prSet/>
      <dgm:spPr/>
      <dgm:t>
        <a:bodyPr/>
        <a:lstStyle/>
        <a:p>
          <a:r>
            <a:rPr lang="en-GB"/>
            <a:t>Safety</a:t>
          </a:r>
          <a:endParaRPr lang="en-US"/>
        </a:p>
      </dgm:t>
    </dgm:pt>
    <dgm:pt modelId="{B962C7D5-B6BC-4143-B268-96DA7B463D87}" type="parTrans" cxnId="{EC81F3BE-B1D6-42C5-8111-B43A8D31302E}">
      <dgm:prSet/>
      <dgm:spPr/>
      <dgm:t>
        <a:bodyPr/>
        <a:lstStyle/>
        <a:p>
          <a:endParaRPr lang="en-US"/>
        </a:p>
      </dgm:t>
    </dgm:pt>
    <dgm:pt modelId="{39327243-4F76-4990-B541-99BB65C27DF1}" type="sibTrans" cxnId="{EC81F3BE-B1D6-42C5-8111-B43A8D31302E}">
      <dgm:prSet/>
      <dgm:spPr/>
      <dgm:t>
        <a:bodyPr/>
        <a:lstStyle/>
        <a:p>
          <a:endParaRPr lang="en-US"/>
        </a:p>
      </dgm:t>
    </dgm:pt>
    <dgm:pt modelId="{845A5E7D-99CB-4828-A424-F7FF12F44745}" type="pres">
      <dgm:prSet presAssocID="{26809009-A6CD-48B5-8095-997DCD7354EE}" presName="vert0" presStyleCnt="0">
        <dgm:presLayoutVars>
          <dgm:dir/>
          <dgm:animOne val="branch"/>
          <dgm:animLvl val="lvl"/>
        </dgm:presLayoutVars>
      </dgm:prSet>
      <dgm:spPr/>
    </dgm:pt>
    <dgm:pt modelId="{2FCD8D84-50C1-4FDA-B1B0-CD187367272B}" type="pres">
      <dgm:prSet presAssocID="{9FAD3DE6-A21A-4810-8615-77B3DAEF70F6}" presName="thickLine" presStyleLbl="alignNode1" presStyleIdx="0" presStyleCnt="14"/>
      <dgm:spPr/>
    </dgm:pt>
    <dgm:pt modelId="{EB43D1AA-5D98-4287-9083-52148EEC033D}" type="pres">
      <dgm:prSet presAssocID="{9FAD3DE6-A21A-4810-8615-77B3DAEF70F6}" presName="horz1" presStyleCnt="0"/>
      <dgm:spPr/>
    </dgm:pt>
    <dgm:pt modelId="{F37473D5-6A64-4A50-8FF7-67D975010072}" type="pres">
      <dgm:prSet presAssocID="{9FAD3DE6-A21A-4810-8615-77B3DAEF70F6}" presName="tx1" presStyleLbl="revTx" presStyleIdx="0" presStyleCnt="14"/>
      <dgm:spPr/>
    </dgm:pt>
    <dgm:pt modelId="{43148B26-F91C-4FFA-A467-3449965307B3}" type="pres">
      <dgm:prSet presAssocID="{9FAD3DE6-A21A-4810-8615-77B3DAEF70F6}" presName="vert1" presStyleCnt="0"/>
      <dgm:spPr/>
    </dgm:pt>
    <dgm:pt modelId="{D5EBCF7E-2E85-404C-93FC-C6C7981C331F}" type="pres">
      <dgm:prSet presAssocID="{0FCA64BF-2591-453F-BC9E-7261EAF82865}" presName="thickLine" presStyleLbl="alignNode1" presStyleIdx="1" presStyleCnt="14"/>
      <dgm:spPr/>
    </dgm:pt>
    <dgm:pt modelId="{89BF82D5-6D26-4F4F-9CDB-2F0917E15C60}" type="pres">
      <dgm:prSet presAssocID="{0FCA64BF-2591-453F-BC9E-7261EAF82865}" presName="horz1" presStyleCnt="0"/>
      <dgm:spPr/>
    </dgm:pt>
    <dgm:pt modelId="{34B92F4B-5059-4EBC-B6CC-FDEAD405B4F6}" type="pres">
      <dgm:prSet presAssocID="{0FCA64BF-2591-453F-BC9E-7261EAF82865}" presName="tx1" presStyleLbl="revTx" presStyleIdx="1" presStyleCnt="14"/>
      <dgm:spPr/>
    </dgm:pt>
    <dgm:pt modelId="{194FB5EF-9489-46BB-BE7F-33357E7308B6}" type="pres">
      <dgm:prSet presAssocID="{0FCA64BF-2591-453F-BC9E-7261EAF82865}" presName="vert1" presStyleCnt="0"/>
      <dgm:spPr/>
    </dgm:pt>
    <dgm:pt modelId="{95A35410-074E-478A-A95F-8A3117F26939}" type="pres">
      <dgm:prSet presAssocID="{0B34FC42-2B58-44C0-B8EC-6848EBFBB87F}" presName="thickLine" presStyleLbl="alignNode1" presStyleIdx="2" presStyleCnt="14"/>
      <dgm:spPr/>
    </dgm:pt>
    <dgm:pt modelId="{EE3E3444-54C9-4EEE-AD43-FA00BD608463}" type="pres">
      <dgm:prSet presAssocID="{0B34FC42-2B58-44C0-B8EC-6848EBFBB87F}" presName="horz1" presStyleCnt="0"/>
      <dgm:spPr/>
    </dgm:pt>
    <dgm:pt modelId="{EAA8AC5B-387C-4724-8A1C-A341BFC826AA}" type="pres">
      <dgm:prSet presAssocID="{0B34FC42-2B58-44C0-B8EC-6848EBFBB87F}" presName="tx1" presStyleLbl="revTx" presStyleIdx="2" presStyleCnt="14"/>
      <dgm:spPr/>
    </dgm:pt>
    <dgm:pt modelId="{F517F850-5C1C-4073-857C-BB6760BE035D}" type="pres">
      <dgm:prSet presAssocID="{0B34FC42-2B58-44C0-B8EC-6848EBFBB87F}" presName="vert1" presStyleCnt="0"/>
      <dgm:spPr/>
    </dgm:pt>
    <dgm:pt modelId="{62A0956B-2145-41AB-BCFF-C96224517808}" type="pres">
      <dgm:prSet presAssocID="{4A4A6310-F208-4C7E-89F3-F000BBF42C1E}" presName="thickLine" presStyleLbl="alignNode1" presStyleIdx="3" presStyleCnt="14"/>
      <dgm:spPr/>
    </dgm:pt>
    <dgm:pt modelId="{4FEF1AD0-478F-44A8-B400-D0616AE880E7}" type="pres">
      <dgm:prSet presAssocID="{4A4A6310-F208-4C7E-89F3-F000BBF42C1E}" presName="horz1" presStyleCnt="0"/>
      <dgm:spPr/>
    </dgm:pt>
    <dgm:pt modelId="{CF0CFF74-7A8B-4B9A-B64B-414BBC7F68FD}" type="pres">
      <dgm:prSet presAssocID="{4A4A6310-F208-4C7E-89F3-F000BBF42C1E}" presName="tx1" presStyleLbl="revTx" presStyleIdx="3" presStyleCnt="14"/>
      <dgm:spPr/>
    </dgm:pt>
    <dgm:pt modelId="{039485E7-B52E-4120-8CC1-DE85689FF4A1}" type="pres">
      <dgm:prSet presAssocID="{4A4A6310-F208-4C7E-89F3-F000BBF42C1E}" presName="vert1" presStyleCnt="0"/>
      <dgm:spPr/>
    </dgm:pt>
    <dgm:pt modelId="{096D7D39-3836-4065-9FFF-1CCA3E1E79A7}" type="pres">
      <dgm:prSet presAssocID="{238033F9-3CC6-453B-8586-9CD158C44036}" presName="thickLine" presStyleLbl="alignNode1" presStyleIdx="4" presStyleCnt="14"/>
      <dgm:spPr/>
    </dgm:pt>
    <dgm:pt modelId="{785163F0-EF4D-420F-83B5-9E67E724B495}" type="pres">
      <dgm:prSet presAssocID="{238033F9-3CC6-453B-8586-9CD158C44036}" presName="horz1" presStyleCnt="0"/>
      <dgm:spPr/>
    </dgm:pt>
    <dgm:pt modelId="{907A0C5D-0B08-4523-AC98-50982E96269B}" type="pres">
      <dgm:prSet presAssocID="{238033F9-3CC6-453B-8586-9CD158C44036}" presName="tx1" presStyleLbl="revTx" presStyleIdx="4" presStyleCnt="14"/>
      <dgm:spPr/>
    </dgm:pt>
    <dgm:pt modelId="{4F9D35E5-858F-4850-A8B2-304E8A869D32}" type="pres">
      <dgm:prSet presAssocID="{238033F9-3CC6-453B-8586-9CD158C44036}" presName="vert1" presStyleCnt="0"/>
      <dgm:spPr/>
    </dgm:pt>
    <dgm:pt modelId="{5EF35C44-331F-4617-A0EF-67229FC3E24C}" type="pres">
      <dgm:prSet presAssocID="{9F7BEBD5-F070-4711-8DB2-6855743F9778}" presName="thickLine" presStyleLbl="alignNode1" presStyleIdx="5" presStyleCnt="14"/>
      <dgm:spPr/>
    </dgm:pt>
    <dgm:pt modelId="{3B03C183-8BFE-4F57-B94D-3CD25E2FEB9F}" type="pres">
      <dgm:prSet presAssocID="{9F7BEBD5-F070-4711-8DB2-6855743F9778}" presName="horz1" presStyleCnt="0"/>
      <dgm:spPr/>
    </dgm:pt>
    <dgm:pt modelId="{0153BF34-B7AE-41F4-B64F-C803EE30FBDC}" type="pres">
      <dgm:prSet presAssocID="{9F7BEBD5-F070-4711-8DB2-6855743F9778}" presName="tx1" presStyleLbl="revTx" presStyleIdx="5" presStyleCnt="14"/>
      <dgm:spPr/>
    </dgm:pt>
    <dgm:pt modelId="{01366E44-A155-4BFF-90C0-ACB1E18DF9F1}" type="pres">
      <dgm:prSet presAssocID="{9F7BEBD5-F070-4711-8DB2-6855743F9778}" presName="vert1" presStyleCnt="0"/>
      <dgm:spPr/>
    </dgm:pt>
    <dgm:pt modelId="{23645866-E8BE-478B-A99D-21A740666A1E}" type="pres">
      <dgm:prSet presAssocID="{84614901-3CE5-4EA4-9487-E300DD8902EA}" presName="thickLine" presStyleLbl="alignNode1" presStyleIdx="6" presStyleCnt="14"/>
      <dgm:spPr/>
    </dgm:pt>
    <dgm:pt modelId="{467F64C4-8897-4045-B3F6-212821B64188}" type="pres">
      <dgm:prSet presAssocID="{84614901-3CE5-4EA4-9487-E300DD8902EA}" presName="horz1" presStyleCnt="0"/>
      <dgm:spPr/>
    </dgm:pt>
    <dgm:pt modelId="{BDBBDD67-6C50-4D9B-9937-116F196B31F5}" type="pres">
      <dgm:prSet presAssocID="{84614901-3CE5-4EA4-9487-E300DD8902EA}" presName="tx1" presStyleLbl="revTx" presStyleIdx="6" presStyleCnt="14"/>
      <dgm:spPr/>
    </dgm:pt>
    <dgm:pt modelId="{67E8644F-67DB-4EA5-ADC7-7A533B4649B9}" type="pres">
      <dgm:prSet presAssocID="{84614901-3CE5-4EA4-9487-E300DD8902EA}" presName="vert1" presStyleCnt="0"/>
      <dgm:spPr/>
    </dgm:pt>
    <dgm:pt modelId="{86DBA470-A92D-4282-A17A-057778394AAB}" type="pres">
      <dgm:prSet presAssocID="{5D9EE657-95CE-4F5A-9052-9C0609721916}" presName="thickLine" presStyleLbl="alignNode1" presStyleIdx="7" presStyleCnt="14"/>
      <dgm:spPr/>
    </dgm:pt>
    <dgm:pt modelId="{2F13DF58-0E9D-40D9-A732-E5734F7B7B99}" type="pres">
      <dgm:prSet presAssocID="{5D9EE657-95CE-4F5A-9052-9C0609721916}" presName="horz1" presStyleCnt="0"/>
      <dgm:spPr/>
    </dgm:pt>
    <dgm:pt modelId="{5D268220-27C1-4FCD-ABFC-DF08AF95480B}" type="pres">
      <dgm:prSet presAssocID="{5D9EE657-95CE-4F5A-9052-9C0609721916}" presName="tx1" presStyleLbl="revTx" presStyleIdx="7" presStyleCnt="14"/>
      <dgm:spPr/>
    </dgm:pt>
    <dgm:pt modelId="{F4788A66-3053-4831-84F4-7492C6B2E0C1}" type="pres">
      <dgm:prSet presAssocID="{5D9EE657-95CE-4F5A-9052-9C0609721916}" presName="vert1" presStyleCnt="0"/>
      <dgm:spPr/>
    </dgm:pt>
    <dgm:pt modelId="{5360A13B-E586-4635-8928-CE4BDB2C982C}" type="pres">
      <dgm:prSet presAssocID="{5F6DD2E1-811B-4D0A-8854-30E70B065BA4}" presName="thickLine" presStyleLbl="alignNode1" presStyleIdx="8" presStyleCnt="14"/>
      <dgm:spPr/>
    </dgm:pt>
    <dgm:pt modelId="{FE59C2C3-6310-4470-BA10-0CA637D1D3ED}" type="pres">
      <dgm:prSet presAssocID="{5F6DD2E1-811B-4D0A-8854-30E70B065BA4}" presName="horz1" presStyleCnt="0"/>
      <dgm:spPr/>
    </dgm:pt>
    <dgm:pt modelId="{70A3307A-7D5B-414A-8841-60763FC4304C}" type="pres">
      <dgm:prSet presAssocID="{5F6DD2E1-811B-4D0A-8854-30E70B065BA4}" presName="tx1" presStyleLbl="revTx" presStyleIdx="8" presStyleCnt="14"/>
      <dgm:spPr/>
    </dgm:pt>
    <dgm:pt modelId="{5515F158-870F-4AB9-A0A5-0434BD58D5E7}" type="pres">
      <dgm:prSet presAssocID="{5F6DD2E1-811B-4D0A-8854-30E70B065BA4}" presName="vert1" presStyleCnt="0"/>
      <dgm:spPr/>
    </dgm:pt>
    <dgm:pt modelId="{77B62A72-3C8F-48B7-B57D-D682D016716B}" type="pres">
      <dgm:prSet presAssocID="{25EFC90D-9111-40F9-AE83-B0E3DAE15BD6}" presName="thickLine" presStyleLbl="alignNode1" presStyleIdx="9" presStyleCnt="14"/>
      <dgm:spPr/>
    </dgm:pt>
    <dgm:pt modelId="{7EA3C55A-4EFF-487D-AC11-B124BE0CE0A9}" type="pres">
      <dgm:prSet presAssocID="{25EFC90D-9111-40F9-AE83-B0E3DAE15BD6}" presName="horz1" presStyleCnt="0"/>
      <dgm:spPr/>
    </dgm:pt>
    <dgm:pt modelId="{3F19FAEC-0D6A-45C6-8924-C79E3C992B63}" type="pres">
      <dgm:prSet presAssocID="{25EFC90D-9111-40F9-AE83-B0E3DAE15BD6}" presName="tx1" presStyleLbl="revTx" presStyleIdx="9" presStyleCnt="14"/>
      <dgm:spPr/>
    </dgm:pt>
    <dgm:pt modelId="{72457F1F-549F-4A29-B458-7853CE77A88C}" type="pres">
      <dgm:prSet presAssocID="{25EFC90D-9111-40F9-AE83-B0E3DAE15BD6}" presName="vert1" presStyleCnt="0"/>
      <dgm:spPr/>
    </dgm:pt>
    <dgm:pt modelId="{06C1BFBB-DAF5-4B8D-AE1E-4C0E89F9D937}" type="pres">
      <dgm:prSet presAssocID="{D35305FC-BAE6-49E7-B660-D64E3BB7C75C}" presName="thickLine" presStyleLbl="alignNode1" presStyleIdx="10" presStyleCnt="14"/>
      <dgm:spPr/>
    </dgm:pt>
    <dgm:pt modelId="{AA5D8E4E-CCDD-47EE-86EE-8DD007E05C3D}" type="pres">
      <dgm:prSet presAssocID="{D35305FC-BAE6-49E7-B660-D64E3BB7C75C}" presName="horz1" presStyleCnt="0"/>
      <dgm:spPr/>
    </dgm:pt>
    <dgm:pt modelId="{DB454574-82BA-47E0-88A0-F43893EE6459}" type="pres">
      <dgm:prSet presAssocID="{D35305FC-BAE6-49E7-B660-D64E3BB7C75C}" presName="tx1" presStyleLbl="revTx" presStyleIdx="10" presStyleCnt="14"/>
      <dgm:spPr/>
    </dgm:pt>
    <dgm:pt modelId="{5B231F6A-3A01-4534-93F1-7C16C2F1EBC6}" type="pres">
      <dgm:prSet presAssocID="{D35305FC-BAE6-49E7-B660-D64E3BB7C75C}" presName="vert1" presStyleCnt="0"/>
      <dgm:spPr/>
    </dgm:pt>
    <dgm:pt modelId="{6811C69A-0658-4F56-B5C6-D412AB5A2DD6}" type="pres">
      <dgm:prSet presAssocID="{358EF2D9-E00D-4C93-AE0E-2A24C4E96D90}" presName="thickLine" presStyleLbl="alignNode1" presStyleIdx="11" presStyleCnt="14"/>
      <dgm:spPr/>
    </dgm:pt>
    <dgm:pt modelId="{E7128AE6-0BE4-44AC-A613-5EF7175417B1}" type="pres">
      <dgm:prSet presAssocID="{358EF2D9-E00D-4C93-AE0E-2A24C4E96D90}" presName="horz1" presStyleCnt="0"/>
      <dgm:spPr/>
    </dgm:pt>
    <dgm:pt modelId="{3B52C0F8-F743-4630-B42E-987C1FB7FB25}" type="pres">
      <dgm:prSet presAssocID="{358EF2D9-E00D-4C93-AE0E-2A24C4E96D90}" presName="tx1" presStyleLbl="revTx" presStyleIdx="11" presStyleCnt="14"/>
      <dgm:spPr/>
    </dgm:pt>
    <dgm:pt modelId="{DC0602FB-DBA5-4E60-9BDB-CF23B9319973}" type="pres">
      <dgm:prSet presAssocID="{358EF2D9-E00D-4C93-AE0E-2A24C4E96D90}" presName="vert1" presStyleCnt="0"/>
      <dgm:spPr/>
    </dgm:pt>
    <dgm:pt modelId="{9FF87780-39EC-4FD2-8F0D-760A9509ECDE}" type="pres">
      <dgm:prSet presAssocID="{098D0DC8-6A43-4C85-896C-21E07D45FD99}" presName="thickLine" presStyleLbl="alignNode1" presStyleIdx="12" presStyleCnt="14"/>
      <dgm:spPr/>
    </dgm:pt>
    <dgm:pt modelId="{FDE1AF7D-2D15-497E-BA40-B348EDCE7B48}" type="pres">
      <dgm:prSet presAssocID="{098D0DC8-6A43-4C85-896C-21E07D45FD99}" presName="horz1" presStyleCnt="0"/>
      <dgm:spPr/>
    </dgm:pt>
    <dgm:pt modelId="{617A71A9-0E8A-4821-9C71-2356280FD3A4}" type="pres">
      <dgm:prSet presAssocID="{098D0DC8-6A43-4C85-896C-21E07D45FD99}" presName="tx1" presStyleLbl="revTx" presStyleIdx="12" presStyleCnt="14"/>
      <dgm:spPr/>
    </dgm:pt>
    <dgm:pt modelId="{AAF910A5-50D9-48AE-93B4-93621CC194B8}" type="pres">
      <dgm:prSet presAssocID="{098D0DC8-6A43-4C85-896C-21E07D45FD99}" presName="vert1" presStyleCnt="0"/>
      <dgm:spPr/>
    </dgm:pt>
    <dgm:pt modelId="{96E167CD-22C1-4D94-B44B-11AA93BA70F0}" type="pres">
      <dgm:prSet presAssocID="{81816DCF-803C-44D8-864D-71AB5FDCCB56}" presName="thickLine" presStyleLbl="alignNode1" presStyleIdx="13" presStyleCnt="14"/>
      <dgm:spPr/>
    </dgm:pt>
    <dgm:pt modelId="{284E700E-69AA-4296-B8BF-51A141FD98CA}" type="pres">
      <dgm:prSet presAssocID="{81816DCF-803C-44D8-864D-71AB5FDCCB56}" presName="horz1" presStyleCnt="0"/>
      <dgm:spPr/>
    </dgm:pt>
    <dgm:pt modelId="{479088C1-357B-4D47-B7FB-4221CA1D35D0}" type="pres">
      <dgm:prSet presAssocID="{81816DCF-803C-44D8-864D-71AB5FDCCB56}" presName="tx1" presStyleLbl="revTx" presStyleIdx="13" presStyleCnt="14"/>
      <dgm:spPr/>
    </dgm:pt>
    <dgm:pt modelId="{F44B5493-897E-4415-AA79-45FA43161E7E}" type="pres">
      <dgm:prSet presAssocID="{81816DCF-803C-44D8-864D-71AB5FDCCB56}" presName="vert1" presStyleCnt="0"/>
      <dgm:spPr/>
    </dgm:pt>
  </dgm:ptLst>
  <dgm:cxnLst>
    <dgm:cxn modelId="{70DDB708-5BDF-4B3F-9335-6B7E01D0D8E6}" srcId="{26809009-A6CD-48B5-8095-997DCD7354EE}" destId="{84614901-3CE5-4EA4-9487-E300DD8902EA}" srcOrd="6" destOrd="0" parTransId="{A634587B-C36A-4E99-8965-6F349776113D}" sibTransId="{732DE97E-AA10-41C8-88A6-5C7D8C283280}"/>
    <dgm:cxn modelId="{DB081F12-6F3D-44CC-A0FC-8822FBE00803}" srcId="{26809009-A6CD-48B5-8095-997DCD7354EE}" destId="{0B34FC42-2B58-44C0-B8EC-6848EBFBB87F}" srcOrd="2" destOrd="0" parTransId="{D2E01B7D-5A4A-44E3-BC21-A3688C450C63}" sibTransId="{FBD3D1D2-3C24-46FB-B8AA-952434EBFA26}"/>
    <dgm:cxn modelId="{05C97F1B-B523-40FF-95BD-65A0639D338B}" srcId="{26809009-A6CD-48B5-8095-997DCD7354EE}" destId="{238033F9-3CC6-453B-8586-9CD158C44036}" srcOrd="4" destOrd="0" parTransId="{AF72FA79-FD43-46B9-98FC-48B3CBBDBDD9}" sibTransId="{BCAF7103-DFFF-4FBE-9A90-702D25319CF4}"/>
    <dgm:cxn modelId="{FF9BA91D-2462-4AD8-A411-6C2FB658B66C}" srcId="{26809009-A6CD-48B5-8095-997DCD7354EE}" destId="{9FAD3DE6-A21A-4810-8615-77B3DAEF70F6}" srcOrd="0" destOrd="0" parTransId="{DE290ED0-1260-4F67-B572-4688DD185438}" sibTransId="{068B9968-BB59-4B99-AE6D-95A0CCB849DD}"/>
    <dgm:cxn modelId="{8D7CE431-E0E5-499E-B6CB-A37BB946AE9A}" srcId="{26809009-A6CD-48B5-8095-997DCD7354EE}" destId="{D35305FC-BAE6-49E7-B660-D64E3BB7C75C}" srcOrd="10" destOrd="0" parTransId="{A3762BDC-3A97-4561-89E6-B980FCAB4EFC}" sibTransId="{618FA36B-D34F-4EE0-A2C4-E7B4A70E4E5B}"/>
    <dgm:cxn modelId="{66743134-B814-4B43-B3A5-DCD2E067AF92}" type="presOf" srcId="{358EF2D9-E00D-4C93-AE0E-2A24C4E96D90}" destId="{3B52C0F8-F743-4630-B42E-987C1FB7FB25}" srcOrd="0" destOrd="0" presId="urn:microsoft.com/office/officeart/2008/layout/LinedList"/>
    <dgm:cxn modelId="{7D679034-DC22-4A45-85CD-14948AB03830}" type="presOf" srcId="{098D0DC8-6A43-4C85-896C-21E07D45FD99}" destId="{617A71A9-0E8A-4821-9C71-2356280FD3A4}" srcOrd="0" destOrd="0" presId="urn:microsoft.com/office/officeart/2008/layout/LinedList"/>
    <dgm:cxn modelId="{CF329069-8997-4B2A-A250-0A6592B83DCB}" type="presOf" srcId="{0B34FC42-2B58-44C0-B8EC-6848EBFBB87F}" destId="{EAA8AC5B-387C-4724-8A1C-A341BFC826AA}" srcOrd="0" destOrd="0" presId="urn:microsoft.com/office/officeart/2008/layout/LinedList"/>
    <dgm:cxn modelId="{CDC5C26C-47DC-45E6-AF39-D0D787AAB6FD}" type="presOf" srcId="{84614901-3CE5-4EA4-9487-E300DD8902EA}" destId="{BDBBDD67-6C50-4D9B-9937-116F196B31F5}" srcOrd="0" destOrd="0" presId="urn:microsoft.com/office/officeart/2008/layout/LinedList"/>
    <dgm:cxn modelId="{41FF4C4D-27EE-491F-B11C-65C1E00FCEC7}" type="presOf" srcId="{25EFC90D-9111-40F9-AE83-B0E3DAE15BD6}" destId="{3F19FAEC-0D6A-45C6-8924-C79E3C992B63}" srcOrd="0" destOrd="0" presId="urn:microsoft.com/office/officeart/2008/layout/LinedList"/>
    <dgm:cxn modelId="{767D686F-36AA-4F12-B79A-A9C92B21186D}" srcId="{26809009-A6CD-48B5-8095-997DCD7354EE}" destId="{098D0DC8-6A43-4C85-896C-21E07D45FD99}" srcOrd="12" destOrd="0" parTransId="{AB610CA7-7EF8-4E22-A652-BFF99AFE43AF}" sibTransId="{09E0E2DA-AA41-4C4C-B51E-7AE0426F3988}"/>
    <dgm:cxn modelId="{B1588C57-5B3E-4DE4-A535-8C89CB35DE8F}" type="presOf" srcId="{5F6DD2E1-811B-4D0A-8854-30E70B065BA4}" destId="{70A3307A-7D5B-414A-8841-60763FC4304C}" srcOrd="0" destOrd="0" presId="urn:microsoft.com/office/officeart/2008/layout/LinedList"/>
    <dgm:cxn modelId="{511D6F5A-CDB4-45AD-B3D5-55181824B8DE}" srcId="{26809009-A6CD-48B5-8095-997DCD7354EE}" destId="{5D9EE657-95CE-4F5A-9052-9C0609721916}" srcOrd="7" destOrd="0" parTransId="{ED5A38F7-712E-4230-8DBA-3C9B7D5A9BF3}" sibTransId="{2393507D-49D5-45B5-A06F-56AA8D8D8759}"/>
    <dgm:cxn modelId="{45ABCE80-18B2-4B48-84A2-F787D12A0782}" type="presOf" srcId="{9FAD3DE6-A21A-4810-8615-77B3DAEF70F6}" destId="{F37473D5-6A64-4A50-8FF7-67D975010072}" srcOrd="0" destOrd="0" presId="urn:microsoft.com/office/officeart/2008/layout/LinedList"/>
    <dgm:cxn modelId="{ECF75092-7FC8-4303-B5EE-090238050553}" type="presOf" srcId="{238033F9-3CC6-453B-8586-9CD158C44036}" destId="{907A0C5D-0B08-4523-AC98-50982E96269B}" srcOrd="0" destOrd="0" presId="urn:microsoft.com/office/officeart/2008/layout/LinedList"/>
    <dgm:cxn modelId="{1D274494-9840-4404-865E-773206C41D71}" srcId="{26809009-A6CD-48B5-8095-997DCD7354EE}" destId="{4A4A6310-F208-4C7E-89F3-F000BBF42C1E}" srcOrd="3" destOrd="0" parTransId="{F54E5A8D-C9B0-40E8-B424-317E02FAC025}" sibTransId="{233A000C-60E7-4E92-89C0-4456A8074081}"/>
    <dgm:cxn modelId="{0A04409B-3278-40CF-94EC-35CD07505D50}" type="presOf" srcId="{5D9EE657-95CE-4F5A-9052-9C0609721916}" destId="{5D268220-27C1-4FCD-ABFC-DF08AF95480B}" srcOrd="0" destOrd="0" presId="urn:microsoft.com/office/officeart/2008/layout/LinedList"/>
    <dgm:cxn modelId="{5213579C-BB76-49E1-B81A-215440613C81}" type="presOf" srcId="{4A4A6310-F208-4C7E-89F3-F000BBF42C1E}" destId="{CF0CFF74-7A8B-4B9A-B64B-414BBC7F68FD}" srcOrd="0" destOrd="0" presId="urn:microsoft.com/office/officeart/2008/layout/LinedList"/>
    <dgm:cxn modelId="{1F006DA9-49C6-40CE-A8BF-429545580E2F}" srcId="{26809009-A6CD-48B5-8095-997DCD7354EE}" destId="{25EFC90D-9111-40F9-AE83-B0E3DAE15BD6}" srcOrd="9" destOrd="0" parTransId="{330253B3-8E99-49A3-9AC3-A571DD0122FF}" sibTransId="{6EF93668-95E4-48C9-954E-CE42345FE2E8}"/>
    <dgm:cxn modelId="{284806B2-FED0-4B1A-946F-FAA0FBBC02D4}" srcId="{26809009-A6CD-48B5-8095-997DCD7354EE}" destId="{5F6DD2E1-811B-4D0A-8854-30E70B065BA4}" srcOrd="8" destOrd="0" parTransId="{E9ADF866-044E-4D61-AE2B-5C04FF7C8523}" sibTransId="{2309242D-6520-47B4-8F6B-F1EE2E1DD088}"/>
    <dgm:cxn modelId="{DC5136B5-C391-466E-9023-B1B32B541129}" type="presOf" srcId="{D35305FC-BAE6-49E7-B660-D64E3BB7C75C}" destId="{DB454574-82BA-47E0-88A0-F43893EE6459}" srcOrd="0" destOrd="0" presId="urn:microsoft.com/office/officeart/2008/layout/LinedList"/>
    <dgm:cxn modelId="{4CDFE5B6-75B1-4A80-8D16-5E71C4F30805}" type="presOf" srcId="{81816DCF-803C-44D8-864D-71AB5FDCCB56}" destId="{479088C1-357B-4D47-B7FB-4221CA1D35D0}" srcOrd="0" destOrd="0" presId="urn:microsoft.com/office/officeart/2008/layout/LinedList"/>
    <dgm:cxn modelId="{2C32D5BC-BDA3-473B-BE13-8617B3DBC331}" srcId="{26809009-A6CD-48B5-8095-997DCD7354EE}" destId="{9F7BEBD5-F070-4711-8DB2-6855743F9778}" srcOrd="5" destOrd="0" parTransId="{152CA8FC-4A5E-470F-9AB7-2788D360C594}" sibTransId="{F6E7650A-C486-4DA0-8930-6DF67BD9F623}"/>
    <dgm:cxn modelId="{EC81F3BE-B1D6-42C5-8111-B43A8D31302E}" srcId="{26809009-A6CD-48B5-8095-997DCD7354EE}" destId="{81816DCF-803C-44D8-864D-71AB5FDCCB56}" srcOrd="13" destOrd="0" parTransId="{B962C7D5-B6BC-4143-B268-96DA7B463D87}" sibTransId="{39327243-4F76-4990-B541-99BB65C27DF1}"/>
    <dgm:cxn modelId="{43F267C2-B18E-47D7-8139-BEF3176D9E22}" type="presOf" srcId="{0FCA64BF-2591-453F-BC9E-7261EAF82865}" destId="{34B92F4B-5059-4EBC-B6CC-FDEAD405B4F6}" srcOrd="0" destOrd="0" presId="urn:microsoft.com/office/officeart/2008/layout/LinedList"/>
    <dgm:cxn modelId="{B2817DC3-0B26-4F34-88AD-81519B11ED3A}" type="presOf" srcId="{26809009-A6CD-48B5-8095-997DCD7354EE}" destId="{845A5E7D-99CB-4828-A424-F7FF12F44745}" srcOrd="0" destOrd="0" presId="urn:microsoft.com/office/officeart/2008/layout/LinedList"/>
    <dgm:cxn modelId="{E38454C7-71E6-4907-9D99-506843613E20}" srcId="{26809009-A6CD-48B5-8095-997DCD7354EE}" destId="{358EF2D9-E00D-4C93-AE0E-2A24C4E96D90}" srcOrd="11" destOrd="0" parTransId="{1CEF9D6E-1473-43F4-B0CA-5A18C1161C9F}" sibTransId="{485C3C33-537F-440A-924A-AD46EF7E788B}"/>
    <dgm:cxn modelId="{08BBC2D9-AD9C-412C-B258-DD6404144245}" srcId="{26809009-A6CD-48B5-8095-997DCD7354EE}" destId="{0FCA64BF-2591-453F-BC9E-7261EAF82865}" srcOrd="1" destOrd="0" parTransId="{81F9E364-2F45-482F-B96B-720E07284B96}" sibTransId="{12491E0A-C3F4-4353-A501-23416D103E90}"/>
    <dgm:cxn modelId="{726261F0-A530-4FA7-9AB4-61AD6EFEA32D}" type="presOf" srcId="{9F7BEBD5-F070-4711-8DB2-6855743F9778}" destId="{0153BF34-B7AE-41F4-B64F-C803EE30FBDC}" srcOrd="0" destOrd="0" presId="urn:microsoft.com/office/officeart/2008/layout/LinedList"/>
    <dgm:cxn modelId="{F60D0C54-2F4D-4648-800E-F0AA4BB5A156}" type="presParOf" srcId="{845A5E7D-99CB-4828-A424-F7FF12F44745}" destId="{2FCD8D84-50C1-4FDA-B1B0-CD187367272B}" srcOrd="0" destOrd="0" presId="urn:microsoft.com/office/officeart/2008/layout/LinedList"/>
    <dgm:cxn modelId="{143A0C3F-7104-48A4-9360-CFE2130D575D}" type="presParOf" srcId="{845A5E7D-99CB-4828-A424-F7FF12F44745}" destId="{EB43D1AA-5D98-4287-9083-52148EEC033D}" srcOrd="1" destOrd="0" presId="urn:microsoft.com/office/officeart/2008/layout/LinedList"/>
    <dgm:cxn modelId="{FCD80196-7543-431D-9DE9-376C64F79931}" type="presParOf" srcId="{EB43D1AA-5D98-4287-9083-52148EEC033D}" destId="{F37473D5-6A64-4A50-8FF7-67D975010072}" srcOrd="0" destOrd="0" presId="urn:microsoft.com/office/officeart/2008/layout/LinedList"/>
    <dgm:cxn modelId="{3E323911-2B7F-4A24-9D54-55C0DBCAE4F0}" type="presParOf" srcId="{EB43D1AA-5D98-4287-9083-52148EEC033D}" destId="{43148B26-F91C-4FFA-A467-3449965307B3}" srcOrd="1" destOrd="0" presId="urn:microsoft.com/office/officeart/2008/layout/LinedList"/>
    <dgm:cxn modelId="{96995490-90FC-4A88-81CE-5E2E117CE17D}" type="presParOf" srcId="{845A5E7D-99CB-4828-A424-F7FF12F44745}" destId="{D5EBCF7E-2E85-404C-93FC-C6C7981C331F}" srcOrd="2" destOrd="0" presId="urn:microsoft.com/office/officeart/2008/layout/LinedList"/>
    <dgm:cxn modelId="{3D94F1CE-F6BF-408A-8795-2F83A8360135}" type="presParOf" srcId="{845A5E7D-99CB-4828-A424-F7FF12F44745}" destId="{89BF82D5-6D26-4F4F-9CDB-2F0917E15C60}" srcOrd="3" destOrd="0" presId="urn:microsoft.com/office/officeart/2008/layout/LinedList"/>
    <dgm:cxn modelId="{34628B80-A862-4352-B3FA-686A461E90E3}" type="presParOf" srcId="{89BF82D5-6D26-4F4F-9CDB-2F0917E15C60}" destId="{34B92F4B-5059-4EBC-B6CC-FDEAD405B4F6}" srcOrd="0" destOrd="0" presId="urn:microsoft.com/office/officeart/2008/layout/LinedList"/>
    <dgm:cxn modelId="{4AA0D37F-581F-4A3A-9ACA-F4D31893A513}" type="presParOf" srcId="{89BF82D5-6D26-4F4F-9CDB-2F0917E15C60}" destId="{194FB5EF-9489-46BB-BE7F-33357E7308B6}" srcOrd="1" destOrd="0" presId="urn:microsoft.com/office/officeart/2008/layout/LinedList"/>
    <dgm:cxn modelId="{B3EEC343-0CB8-434A-A55F-F9CDDE205B45}" type="presParOf" srcId="{845A5E7D-99CB-4828-A424-F7FF12F44745}" destId="{95A35410-074E-478A-A95F-8A3117F26939}" srcOrd="4" destOrd="0" presId="urn:microsoft.com/office/officeart/2008/layout/LinedList"/>
    <dgm:cxn modelId="{E81FBF2B-5EA1-4B0F-AD3D-C9AD6CDC3017}" type="presParOf" srcId="{845A5E7D-99CB-4828-A424-F7FF12F44745}" destId="{EE3E3444-54C9-4EEE-AD43-FA00BD608463}" srcOrd="5" destOrd="0" presId="urn:microsoft.com/office/officeart/2008/layout/LinedList"/>
    <dgm:cxn modelId="{C10C1158-0853-49A2-88B1-BF45F600EC5C}" type="presParOf" srcId="{EE3E3444-54C9-4EEE-AD43-FA00BD608463}" destId="{EAA8AC5B-387C-4724-8A1C-A341BFC826AA}" srcOrd="0" destOrd="0" presId="urn:microsoft.com/office/officeart/2008/layout/LinedList"/>
    <dgm:cxn modelId="{4171173B-9AEA-4148-9BA4-A2BFE56E4A28}" type="presParOf" srcId="{EE3E3444-54C9-4EEE-AD43-FA00BD608463}" destId="{F517F850-5C1C-4073-857C-BB6760BE035D}" srcOrd="1" destOrd="0" presId="urn:microsoft.com/office/officeart/2008/layout/LinedList"/>
    <dgm:cxn modelId="{E3290CFF-B0C4-498C-8BA4-1FA462FC9B63}" type="presParOf" srcId="{845A5E7D-99CB-4828-A424-F7FF12F44745}" destId="{62A0956B-2145-41AB-BCFF-C96224517808}" srcOrd="6" destOrd="0" presId="urn:microsoft.com/office/officeart/2008/layout/LinedList"/>
    <dgm:cxn modelId="{D6D138EA-7BB2-455E-9264-D5C93109A893}" type="presParOf" srcId="{845A5E7D-99CB-4828-A424-F7FF12F44745}" destId="{4FEF1AD0-478F-44A8-B400-D0616AE880E7}" srcOrd="7" destOrd="0" presId="urn:microsoft.com/office/officeart/2008/layout/LinedList"/>
    <dgm:cxn modelId="{283D2FFF-B8A0-4BEE-98F0-25E9A4DCAF9C}" type="presParOf" srcId="{4FEF1AD0-478F-44A8-B400-D0616AE880E7}" destId="{CF0CFF74-7A8B-4B9A-B64B-414BBC7F68FD}" srcOrd="0" destOrd="0" presId="urn:microsoft.com/office/officeart/2008/layout/LinedList"/>
    <dgm:cxn modelId="{EE063609-6195-48DC-B398-D94245D266B8}" type="presParOf" srcId="{4FEF1AD0-478F-44A8-B400-D0616AE880E7}" destId="{039485E7-B52E-4120-8CC1-DE85689FF4A1}" srcOrd="1" destOrd="0" presId="urn:microsoft.com/office/officeart/2008/layout/LinedList"/>
    <dgm:cxn modelId="{D4B33736-957B-487A-864A-67D4937C392B}" type="presParOf" srcId="{845A5E7D-99CB-4828-A424-F7FF12F44745}" destId="{096D7D39-3836-4065-9FFF-1CCA3E1E79A7}" srcOrd="8" destOrd="0" presId="urn:microsoft.com/office/officeart/2008/layout/LinedList"/>
    <dgm:cxn modelId="{EADE3FDB-2793-487A-B194-67CBF6A3BE60}" type="presParOf" srcId="{845A5E7D-99CB-4828-A424-F7FF12F44745}" destId="{785163F0-EF4D-420F-83B5-9E67E724B495}" srcOrd="9" destOrd="0" presId="urn:microsoft.com/office/officeart/2008/layout/LinedList"/>
    <dgm:cxn modelId="{E749FA3F-0B54-4842-8E1B-42BD5DB1FA0B}" type="presParOf" srcId="{785163F0-EF4D-420F-83B5-9E67E724B495}" destId="{907A0C5D-0B08-4523-AC98-50982E96269B}" srcOrd="0" destOrd="0" presId="urn:microsoft.com/office/officeart/2008/layout/LinedList"/>
    <dgm:cxn modelId="{3584CA0D-0834-4C3E-9F0D-478B25B18C7B}" type="presParOf" srcId="{785163F0-EF4D-420F-83B5-9E67E724B495}" destId="{4F9D35E5-858F-4850-A8B2-304E8A869D32}" srcOrd="1" destOrd="0" presId="urn:microsoft.com/office/officeart/2008/layout/LinedList"/>
    <dgm:cxn modelId="{73ADE5C9-708A-4075-89B0-7CDB0B0A189E}" type="presParOf" srcId="{845A5E7D-99CB-4828-A424-F7FF12F44745}" destId="{5EF35C44-331F-4617-A0EF-67229FC3E24C}" srcOrd="10" destOrd="0" presId="urn:microsoft.com/office/officeart/2008/layout/LinedList"/>
    <dgm:cxn modelId="{F09A7E1E-27BA-4045-8CA7-9FD052D41FC5}" type="presParOf" srcId="{845A5E7D-99CB-4828-A424-F7FF12F44745}" destId="{3B03C183-8BFE-4F57-B94D-3CD25E2FEB9F}" srcOrd="11" destOrd="0" presId="urn:microsoft.com/office/officeart/2008/layout/LinedList"/>
    <dgm:cxn modelId="{72B1A2A2-ACD9-449F-9933-B6D6FD16F727}" type="presParOf" srcId="{3B03C183-8BFE-4F57-B94D-3CD25E2FEB9F}" destId="{0153BF34-B7AE-41F4-B64F-C803EE30FBDC}" srcOrd="0" destOrd="0" presId="urn:microsoft.com/office/officeart/2008/layout/LinedList"/>
    <dgm:cxn modelId="{5E55C9FC-F7D1-4E2F-8106-9BAA33393840}" type="presParOf" srcId="{3B03C183-8BFE-4F57-B94D-3CD25E2FEB9F}" destId="{01366E44-A155-4BFF-90C0-ACB1E18DF9F1}" srcOrd="1" destOrd="0" presId="urn:microsoft.com/office/officeart/2008/layout/LinedList"/>
    <dgm:cxn modelId="{FF6F92CC-1114-4F64-B891-5A9CE2ECCD7B}" type="presParOf" srcId="{845A5E7D-99CB-4828-A424-F7FF12F44745}" destId="{23645866-E8BE-478B-A99D-21A740666A1E}" srcOrd="12" destOrd="0" presId="urn:microsoft.com/office/officeart/2008/layout/LinedList"/>
    <dgm:cxn modelId="{5801F31A-CB5B-48B1-96EC-268253F5F867}" type="presParOf" srcId="{845A5E7D-99CB-4828-A424-F7FF12F44745}" destId="{467F64C4-8897-4045-B3F6-212821B64188}" srcOrd="13" destOrd="0" presId="urn:microsoft.com/office/officeart/2008/layout/LinedList"/>
    <dgm:cxn modelId="{4287F64A-144A-4F37-B0B7-339607C29A17}" type="presParOf" srcId="{467F64C4-8897-4045-B3F6-212821B64188}" destId="{BDBBDD67-6C50-4D9B-9937-116F196B31F5}" srcOrd="0" destOrd="0" presId="urn:microsoft.com/office/officeart/2008/layout/LinedList"/>
    <dgm:cxn modelId="{95A3EA31-A1B8-4392-B378-FF0881281F52}" type="presParOf" srcId="{467F64C4-8897-4045-B3F6-212821B64188}" destId="{67E8644F-67DB-4EA5-ADC7-7A533B4649B9}" srcOrd="1" destOrd="0" presId="urn:microsoft.com/office/officeart/2008/layout/LinedList"/>
    <dgm:cxn modelId="{9A45A8C2-4B30-44F3-B687-250523AC7A7D}" type="presParOf" srcId="{845A5E7D-99CB-4828-A424-F7FF12F44745}" destId="{86DBA470-A92D-4282-A17A-057778394AAB}" srcOrd="14" destOrd="0" presId="urn:microsoft.com/office/officeart/2008/layout/LinedList"/>
    <dgm:cxn modelId="{F3949307-4082-46E4-9776-440EDB8C1D11}" type="presParOf" srcId="{845A5E7D-99CB-4828-A424-F7FF12F44745}" destId="{2F13DF58-0E9D-40D9-A732-E5734F7B7B99}" srcOrd="15" destOrd="0" presId="urn:microsoft.com/office/officeart/2008/layout/LinedList"/>
    <dgm:cxn modelId="{65AACD72-3D5B-467A-8383-EDF2ECEFE2CE}" type="presParOf" srcId="{2F13DF58-0E9D-40D9-A732-E5734F7B7B99}" destId="{5D268220-27C1-4FCD-ABFC-DF08AF95480B}" srcOrd="0" destOrd="0" presId="urn:microsoft.com/office/officeart/2008/layout/LinedList"/>
    <dgm:cxn modelId="{50FF131A-4156-4667-84D3-061B943F46F8}" type="presParOf" srcId="{2F13DF58-0E9D-40D9-A732-E5734F7B7B99}" destId="{F4788A66-3053-4831-84F4-7492C6B2E0C1}" srcOrd="1" destOrd="0" presId="urn:microsoft.com/office/officeart/2008/layout/LinedList"/>
    <dgm:cxn modelId="{C89EA42B-E35A-4570-8D4F-A378156D034E}" type="presParOf" srcId="{845A5E7D-99CB-4828-A424-F7FF12F44745}" destId="{5360A13B-E586-4635-8928-CE4BDB2C982C}" srcOrd="16" destOrd="0" presId="urn:microsoft.com/office/officeart/2008/layout/LinedList"/>
    <dgm:cxn modelId="{DA74377F-2A8F-49F4-91C5-597492817194}" type="presParOf" srcId="{845A5E7D-99CB-4828-A424-F7FF12F44745}" destId="{FE59C2C3-6310-4470-BA10-0CA637D1D3ED}" srcOrd="17" destOrd="0" presId="urn:microsoft.com/office/officeart/2008/layout/LinedList"/>
    <dgm:cxn modelId="{D0BB4C9B-12DF-4A6F-ADE9-45B32335C4A8}" type="presParOf" srcId="{FE59C2C3-6310-4470-BA10-0CA637D1D3ED}" destId="{70A3307A-7D5B-414A-8841-60763FC4304C}" srcOrd="0" destOrd="0" presId="urn:microsoft.com/office/officeart/2008/layout/LinedList"/>
    <dgm:cxn modelId="{0A629C18-CC58-4B17-8C1E-8EE2DD1E8A81}" type="presParOf" srcId="{FE59C2C3-6310-4470-BA10-0CA637D1D3ED}" destId="{5515F158-870F-4AB9-A0A5-0434BD58D5E7}" srcOrd="1" destOrd="0" presId="urn:microsoft.com/office/officeart/2008/layout/LinedList"/>
    <dgm:cxn modelId="{D7C4F1ED-B935-4B87-8D95-D3FE7DC8BA22}" type="presParOf" srcId="{845A5E7D-99CB-4828-A424-F7FF12F44745}" destId="{77B62A72-3C8F-48B7-B57D-D682D016716B}" srcOrd="18" destOrd="0" presId="urn:microsoft.com/office/officeart/2008/layout/LinedList"/>
    <dgm:cxn modelId="{FBF18D57-9741-41BC-93F0-CD81952DFD5A}" type="presParOf" srcId="{845A5E7D-99CB-4828-A424-F7FF12F44745}" destId="{7EA3C55A-4EFF-487D-AC11-B124BE0CE0A9}" srcOrd="19" destOrd="0" presId="urn:microsoft.com/office/officeart/2008/layout/LinedList"/>
    <dgm:cxn modelId="{A873CE7B-BD69-41C7-A9C9-D48A56E26EF5}" type="presParOf" srcId="{7EA3C55A-4EFF-487D-AC11-B124BE0CE0A9}" destId="{3F19FAEC-0D6A-45C6-8924-C79E3C992B63}" srcOrd="0" destOrd="0" presId="urn:microsoft.com/office/officeart/2008/layout/LinedList"/>
    <dgm:cxn modelId="{2FDB693E-12C4-4C6E-A15C-0688701D5E39}" type="presParOf" srcId="{7EA3C55A-4EFF-487D-AC11-B124BE0CE0A9}" destId="{72457F1F-549F-4A29-B458-7853CE77A88C}" srcOrd="1" destOrd="0" presId="urn:microsoft.com/office/officeart/2008/layout/LinedList"/>
    <dgm:cxn modelId="{11AAC93A-D1E4-409B-BF78-409ABD5FA964}" type="presParOf" srcId="{845A5E7D-99CB-4828-A424-F7FF12F44745}" destId="{06C1BFBB-DAF5-4B8D-AE1E-4C0E89F9D937}" srcOrd="20" destOrd="0" presId="urn:microsoft.com/office/officeart/2008/layout/LinedList"/>
    <dgm:cxn modelId="{00D6BFFF-91D2-4875-A700-0AF8B7C4526E}" type="presParOf" srcId="{845A5E7D-99CB-4828-A424-F7FF12F44745}" destId="{AA5D8E4E-CCDD-47EE-86EE-8DD007E05C3D}" srcOrd="21" destOrd="0" presId="urn:microsoft.com/office/officeart/2008/layout/LinedList"/>
    <dgm:cxn modelId="{D172285E-1FD4-4B14-A8E1-722A0489B0AB}" type="presParOf" srcId="{AA5D8E4E-CCDD-47EE-86EE-8DD007E05C3D}" destId="{DB454574-82BA-47E0-88A0-F43893EE6459}" srcOrd="0" destOrd="0" presId="urn:microsoft.com/office/officeart/2008/layout/LinedList"/>
    <dgm:cxn modelId="{609C84AB-15DB-4C87-8F18-F702498CF07F}" type="presParOf" srcId="{AA5D8E4E-CCDD-47EE-86EE-8DD007E05C3D}" destId="{5B231F6A-3A01-4534-93F1-7C16C2F1EBC6}" srcOrd="1" destOrd="0" presId="urn:microsoft.com/office/officeart/2008/layout/LinedList"/>
    <dgm:cxn modelId="{696A8E53-4401-4AB3-858E-EE95E2B6B33F}" type="presParOf" srcId="{845A5E7D-99CB-4828-A424-F7FF12F44745}" destId="{6811C69A-0658-4F56-B5C6-D412AB5A2DD6}" srcOrd="22" destOrd="0" presId="urn:microsoft.com/office/officeart/2008/layout/LinedList"/>
    <dgm:cxn modelId="{218D3CCE-9342-41FB-9FC7-2A2458803831}" type="presParOf" srcId="{845A5E7D-99CB-4828-A424-F7FF12F44745}" destId="{E7128AE6-0BE4-44AC-A613-5EF7175417B1}" srcOrd="23" destOrd="0" presId="urn:microsoft.com/office/officeart/2008/layout/LinedList"/>
    <dgm:cxn modelId="{7992137C-8043-4598-AF9A-A4C6B978C40F}" type="presParOf" srcId="{E7128AE6-0BE4-44AC-A613-5EF7175417B1}" destId="{3B52C0F8-F743-4630-B42E-987C1FB7FB25}" srcOrd="0" destOrd="0" presId="urn:microsoft.com/office/officeart/2008/layout/LinedList"/>
    <dgm:cxn modelId="{C24F7122-CD44-401D-82F7-A1244F4D637A}" type="presParOf" srcId="{E7128AE6-0BE4-44AC-A613-5EF7175417B1}" destId="{DC0602FB-DBA5-4E60-9BDB-CF23B9319973}" srcOrd="1" destOrd="0" presId="urn:microsoft.com/office/officeart/2008/layout/LinedList"/>
    <dgm:cxn modelId="{B4A5D48A-39F2-44B6-BE1A-B41D6C1CC992}" type="presParOf" srcId="{845A5E7D-99CB-4828-A424-F7FF12F44745}" destId="{9FF87780-39EC-4FD2-8F0D-760A9509ECDE}" srcOrd="24" destOrd="0" presId="urn:microsoft.com/office/officeart/2008/layout/LinedList"/>
    <dgm:cxn modelId="{F758B417-EF56-4A3C-8819-17CCD5BC97DB}" type="presParOf" srcId="{845A5E7D-99CB-4828-A424-F7FF12F44745}" destId="{FDE1AF7D-2D15-497E-BA40-B348EDCE7B48}" srcOrd="25" destOrd="0" presId="urn:microsoft.com/office/officeart/2008/layout/LinedList"/>
    <dgm:cxn modelId="{19A89820-3E57-4869-81FC-116F3AF9FE5F}" type="presParOf" srcId="{FDE1AF7D-2D15-497E-BA40-B348EDCE7B48}" destId="{617A71A9-0E8A-4821-9C71-2356280FD3A4}" srcOrd="0" destOrd="0" presId="urn:microsoft.com/office/officeart/2008/layout/LinedList"/>
    <dgm:cxn modelId="{8200AF57-62E2-4552-8925-3496A5BDD7E8}" type="presParOf" srcId="{FDE1AF7D-2D15-497E-BA40-B348EDCE7B48}" destId="{AAF910A5-50D9-48AE-93B4-93621CC194B8}" srcOrd="1" destOrd="0" presId="urn:microsoft.com/office/officeart/2008/layout/LinedList"/>
    <dgm:cxn modelId="{756BC4F7-0A08-4FEB-9385-4735328A7FA3}" type="presParOf" srcId="{845A5E7D-99CB-4828-A424-F7FF12F44745}" destId="{96E167CD-22C1-4D94-B44B-11AA93BA70F0}" srcOrd="26" destOrd="0" presId="urn:microsoft.com/office/officeart/2008/layout/LinedList"/>
    <dgm:cxn modelId="{04CC1F71-B03F-4412-B9BD-3B78E19454F1}" type="presParOf" srcId="{845A5E7D-99CB-4828-A424-F7FF12F44745}" destId="{284E700E-69AA-4296-B8BF-51A141FD98CA}" srcOrd="27" destOrd="0" presId="urn:microsoft.com/office/officeart/2008/layout/LinedList"/>
    <dgm:cxn modelId="{EB1DB8EB-4DE1-45B3-A2FB-CD2CDC98A38C}" type="presParOf" srcId="{284E700E-69AA-4296-B8BF-51A141FD98CA}" destId="{479088C1-357B-4D47-B7FB-4221CA1D35D0}" srcOrd="0" destOrd="0" presId="urn:microsoft.com/office/officeart/2008/layout/LinedList"/>
    <dgm:cxn modelId="{CBA3213A-123F-4F9D-9F5F-32CB4E415B8D}" type="presParOf" srcId="{284E700E-69AA-4296-B8BF-51A141FD98CA}" destId="{F44B5493-897E-4415-AA79-45FA43161E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F759A1-42A0-4B3D-A4C1-458FAFAB8CA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E255044-BEEF-4F5B-8619-2C06322FEBE3}">
      <dgm:prSet/>
      <dgm:spPr/>
      <dgm:t>
        <a:bodyPr/>
        <a:lstStyle/>
        <a:p>
          <a:r>
            <a:rPr lang="en-GB"/>
            <a:t>Tourism, Hospitality, Events or Venues</a:t>
          </a:r>
          <a:endParaRPr lang="en-US"/>
        </a:p>
      </dgm:t>
    </dgm:pt>
    <dgm:pt modelId="{A3C57739-EA4F-45E0-B6CD-90FC33EA0C49}" type="parTrans" cxnId="{6435647C-48AA-4AC6-8389-DC551079013E}">
      <dgm:prSet/>
      <dgm:spPr/>
      <dgm:t>
        <a:bodyPr/>
        <a:lstStyle/>
        <a:p>
          <a:endParaRPr lang="en-US"/>
        </a:p>
      </dgm:t>
    </dgm:pt>
    <dgm:pt modelId="{22FB453B-95E0-41AC-903A-277AD5C2F6D5}" type="sibTrans" cxnId="{6435647C-48AA-4AC6-8389-DC551079013E}">
      <dgm:prSet/>
      <dgm:spPr/>
      <dgm:t>
        <a:bodyPr/>
        <a:lstStyle/>
        <a:p>
          <a:endParaRPr lang="en-US"/>
        </a:p>
      </dgm:t>
    </dgm:pt>
    <dgm:pt modelId="{1F8FA4E4-12E4-4923-AC46-1232B3734467}">
      <dgm:prSet/>
      <dgm:spPr/>
      <dgm:t>
        <a:bodyPr/>
        <a:lstStyle/>
        <a:p>
          <a:r>
            <a:rPr lang="en-GB"/>
            <a:t>Heart of the House / nerve centre</a:t>
          </a:r>
          <a:endParaRPr lang="en-US"/>
        </a:p>
      </dgm:t>
    </dgm:pt>
    <dgm:pt modelId="{145DA249-1F9F-40A0-8AD0-D721AD84C184}" type="parTrans" cxnId="{76987BEA-9BB2-4F7E-8EAC-65F2A706A241}">
      <dgm:prSet/>
      <dgm:spPr/>
      <dgm:t>
        <a:bodyPr/>
        <a:lstStyle/>
        <a:p>
          <a:endParaRPr lang="en-US"/>
        </a:p>
      </dgm:t>
    </dgm:pt>
    <dgm:pt modelId="{B2EE6701-1BD5-4EBC-854F-F30E48A670F0}" type="sibTrans" cxnId="{76987BEA-9BB2-4F7E-8EAC-65F2A706A241}">
      <dgm:prSet/>
      <dgm:spPr/>
      <dgm:t>
        <a:bodyPr/>
        <a:lstStyle/>
        <a:p>
          <a:endParaRPr lang="en-US"/>
        </a:p>
      </dgm:t>
    </dgm:pt>
    <dgm:pt modelId="{77FB85A6-9609-4960-9FF6-621F2CE0959C}">
      <dgm:prSet/>
      <dgm:spPr/>
      <dgm:t>
        <a:bodyPr/>
        <a:lstStyle/>
        <a:p>
          <a:r>
            <a:rPr lang="en-GB"/>
            <a:t>Procedures</a:t>
          </a:r>
          <a:endParaRPr lang="en-US"/>
        </a:p>
      </dgm:t>
    </dgm:pt>
    <dgm:pt modelId="{1BFDC97E-BBEE-4DB3-AD46-C882D8D41387}" type="parTrans" cxnId="{EDA61976-CF9A-4406-A1EF-9B85550BD2FF}">
      <dgm:prSet/>
      <dgm:spPr/>
      <dgm:t>
        <a:bodyPr/>
        <a:lstStyle/>
        <a:p>
          <a:endParaRPr lang="en-US"/>
        </a:p>
      </dgm:t>
    </dgm:pt>
    <dgm:pt modelId="{9E6ECEC7-C078-4461-A9E6-D39C9D982782}" type="sibTrans" cxnId="{EDA61976-CF9A-4406-A1EF-9B85550BD2FF}">
      <dgm:prSet/>
      <dgm:spPr/>
      <dgm:t>
        <a:bodyPr/>
        <a:lstStyle/>
        <a:p>
          <a:endParaRPr lang="en-US"/>
        </a:p>
      </dgm:t>
    </dgm:pt>
    <dgm:pt modelId="{6BCF3EBC-908B-4CE4-A4CF-34E2F2256DFE}">
      <dgm:prSet/>
      <dgm:spPr/>
      <dgm:t>
        <a:bodyPr/>
        <a:lstStyle/>
        <a:p>
          <a:r>
            <a:rPr lang="en-GB"/>
            <a:t>Interdepartmental</a:t>
          </a:r>
          <a:endParaRPr lang="en-US"/>
        </a:p>
      </dgm:t>
    </dgm:pt>
    <dgm:pt modelId="{C8397C85-0E1A-424F-B009-96E6371DEA99}" type="parTrans" cxnId="{D0313B29-E8FD-40D2-AB39-1DAB0F35A80A}">
      <dgm:prSet/>
      <dgm:spPr/>
      <dgm:t>
        <a:bodyPr/>
        <a:lstStyle/>
        <a:p>
          <a:endParaRPr lang="en-US"/>
        </a:p>
      </dgm:t>
    </dgm:pt>
    <dgm:pt modelId="{D626D1DC-A440-4B6A-9A80-EF78A92BE911}" type="sibTrans" cxnId="{D0313B29-E8FD-40D2-AB39-1DAB0F35A80A}">
      <dgm:prSet/>
      <dgm:spPr/>
      <dgm:t>
        <a:bodyPr/>
        <a:lstStyle/>
        <a:p>
          <a:endParaRPr lang="en-US"/>
        </a:p>
      </dgm:t>
    </dgm:pt>
    <dgm:pt modelId="{8A8662DE-65A8-4358-A933-38F786A973EA}">
      <dgm:prSet/>
      <dgm:spPr/>
      <dgm:t>
        <a:bodyPr/>
        <a:lstStyle/>
        <a:p>
          <a:r>
            <a:rPr lang="en-GB"/>
            <a:t>Service standards</a:t>
          </a:r>
          <a:endParaRPr lang="en-US"/>
        </a:p>
      </dgm:t>
    </dgm:pt>
    <dgm:pt modelId="{77882C08-01BE-4BDC-8201-532C358A0170}" type="parTrans" cxnId="{425EE6DA-51DF-4EF6-997B-7CC756C1A50B}">
      <dgm:prSet/>
      <dgm:spPr/>
      <dgm:t>
        <a:bodyPr/>
        <a:lstStyle/>
        <a:p>
          <a:endParaRPr lang="en-US"/>
        </a:p>
      </dgm:t>
    </dgm:pt>
    <dgm:pt modelId="{732DF6B3-9CCD-478A-B6B5-3BEC95FB0341}" type="sibTrans" cxnId="{425EE6DA-51DF-4EF6-997B-7CC756C1A50B}">
      <dgm:prSet/>
      <dgm:spPr/>
      <dgm:t>
        <a:bodyPr/>
        <a:lstStyle/>
        <a:p>
          <a:endParaRPr lang="en-US"/>
        </a:p>
      </dgm:t>
    </dgm:pt>
    <dgm:pt modelId="{E95B85A3-4E65-4543-8FA0-7264A7BFDA50}">
      <dgm:prSet/>
      <dgm:spPr/>
      <dgm:t>
        <a:bodyPr/>
        <a:lstStyle/>
        <a:p>
          <a:r>
            <a:rPr lang="en-GB"/>
            <a:t>Guest expectations</a:t>
          </a:r>
          <a:endParaRPr lang="en-US"/>
        </a:p>
      </dgm:t>
    </dgm:pt>
    <dgm:pt modelId="{561A418C-D6D0-4096-8045-04908AE21381}" type="parTrans" cxnId="{3B2882E8-BF5D-48F7-85EF-D615A5A910F9}">
      <dgm:prSet/>
      <dgm:spPr/>
      <dgm:t>
        <a:bodyPr/>
        <a:lstStyle/>
        <a:p>
          <a:endParaRPr lang="en-US"/>
        </a:p>
      </dgm:t>
    </dgm:pt>
    <dgm:pt modelId="{E8C0F746-4DE2-42E1-B141-1C8E358CF4EC}" type="sibTrans" cxnId="{3B2882E8-BF5D-48F7-85EF-D615A5A910F9}">
      <dgm:prSet/>
      <dgm:spPr/>
      <dgm:t>
        <a:bodyPr/>
        <a:lstStyle/>
        <a:p>
          <a:endParaRPr lang="en-US"/>
        </a:p>
      </dgm:t>
    </dgm:pt>
    <dgm:pt modelId="{A76B4F8B-8D1E-4DFB-929B-957076813E3A}">
      <dgm:prSet/>
      <dgm:spPr/>
      <dgm:t>
        <a:bodyPr/>
        <a:lstStyle/>
        <a:p>
          <a:r>
            <a:rPr lang="en-GB"/>
            <a:t>Finance</a:t>
          </a:r>
          <a:endParaRPr lang="en-US"/>
        </a:p>
      </dgm:t>
    </dgm:pt>
    <dgm:pt modelId="{55EE2C1F-5262-4AF0-94DC-77F99A03405B}" type="parTrans" cxnId="{0F9E4113-03AA-4BAC-8FF8-46AF8E2A1042}">
      <dgm:prSet/>
      <dgm:spPr/>
      <dgm:t>
        <a:bodyPr/>
        <a:lstStyle/>
        <a:p>
          <a:endParaRPr lang="en-US"/>
        </a:p>
      </dgm:t>
    </dgm:pt>
    <dgm:pt modelId="{AD0864A3-6372-4EAF-968E-8C1D877D1A0B}" type="sibTrans" cxnId="{0F9E4113-03AA-4BAC-8FF8-46AF8E2A1042}">
      <dgm:prSet/>
      <dgm:spPr/>
      <dgm:t>
        <a:bodyPr/>
        <a:lstStyle/>
        <a:p>
          <a:endParaRPr lang="en-US"/>
        </a:p>
      </dgm:t>
    </dgm:pt>
    <dgm:pt modelId="{DE9F8CF4-D237-44D0-AC0D-0E471310097F}">
      <dgm:prSet/>
      <dgm:spPr/>
      <dgm:t>
        <a:bodyPr/>
        <a:lstStyle/>
        <a:p>
          <a:r>
            <a:rPr lang="en-GB"/>
            <a:t>Systems</a:t>
          </a:r>
          <a:endParaRPr lang="en-US"/>
        </a:p>
      </dgm:t>
    </dgm:pt>
    <dgm:pt modelId="{CC2917BE-8C9E-40F6-9D60-99165CCC06CA}" type="parTrans" cxnId="{DEC720F7-A95A-458C-9E07-92344DC42ECE}">
      <dgm:prSet/>
      <dgm:spPr/>
      <dgm:t>
        <a:bodyPr/>
        <a:lstStyle/>
        <a:p>
          <a:endParaRPr lang="en-US"/>
        </a:p>
      </dgm:t>
    </dgm:pt>
    <dgm:pt modelId="{880539BE-E32D-4C3B-8CCD-9986A2EBAEC9}" type="sibTrans" cxnId="{DEC720F7-A95A-458C-9E07-92344DC42ECE}">
      <dgm:prSet/>
      <dgm:spPr/>
      <dgm:t>
        <a:bodyPr/>
        <a:lstStyle/>
        <a:p>
          <a:endParaRPr lang="en-US"/>
        </a:p>
      </dgm:t>
    </dgm:pt>
    <dgm:pt modelId="{C3B5D128-DB23-48D7-80AD-D8C8C4692B62}">
      <dgm:prSet/>
      <dgm:spPr/>
      <dgm:t>
        <a:bodyPr/>
        <a:lstStyle/>
        <a:p>
          <a:r>
            <a:rPr lang="en-GB"/>
            <a:t>Roles &amp; responsibilities</a:t>
          </a:r>
          <a:endParaRPr lang="en-US"/>
        </a:p>
      </dgm:t>
    </dgm:pt>
    <dgm:pt modelId="{68A3A073-9805-4068-9B2F-F409D9492742}" type="parTrans" cxnId="{9860AEC1-4ABF-4D54-AD8D-803E09FCFC64}">
      <dgm:prSet/>
      <dgm:spPr/>
      <dgm:t>
        <a:bodyPr/>
        <a:lstStyle/>
        <a:p>
          <a:endParaRPr lang="en-US"/>
        </a:p>
      </dgm:t>
    </dgm:pt>
    <dgm:pt modelId="{81D63DD9-22D1-4BC0-8506-599429B9DAF3}" type="sibTrans" cxnId="{9860AEC1-4ABF-4D54-AD8D-803E09FCFC64}">
      <dgm:prSet/>
      <dgm:spPr/>
      <dgm:t>
        <a:bodyPr/>
        <a:lstStyle/>
        <a:p>
          <a:endParaRPr lang="en-US"/>
        </a:p>
      </dgm:t>
    </dgm:pt>
    <dgm:pt modelId="{CFCEC6B4-7D52-4EB1-979A-FEA8CA413434}" type="pres">
      <dgm:prSet presAssocID="{76F759A1-42A0-4B3D-A4C1-458FAFAB8CA7}" presName="linear" presStyleCnt="0">
        <dgm:presLayoutVars>
          <dgm:animLvl val="lvl"/>
          <dgm:resizeHandles val="exact"/>
        </dgm:presLayoutVars>
      </dgm:prSet>
      <dgm:spPr/>
    </dgm:pt>
    <dgm:pt modelId="{A55824EA-B02E-4A35-BDB4-AA7CE97EBD27}" type="pres">
      <dgm:prSet presAssocID="{4E255044-BEEF-4F5B-8619-2C06322FEBE3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B8984212-A875-40D4-BB56-8B4B1346959E}" type="pres">
      <dgm:prSet presAssocID="{22FB453B-95E0-41AC-903A-277AD5C2F6D5}" presName="spacer" presStyleCnt="0"/>
      <dgm:spPr/>
    </dgm:pt>
    <dgm:pt modelId="{3CBDB343-4808-4177-8BC3-59DD078EF77E}" type="pres">
      <dgm:prSet presAssocID="{1F8FA4E4-12E4-4923-AC46-1232B3734467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F897F3C1-4260-4464-A561-81493AD9699C}" type="pres">
      <dgm:prSet presAssocID="{B2EE6701-1BD5-4EBC-854F-F30E48A670F0}" presName="spacer" presStyleCnt="0"/>
      <dgm:spPr/>
    </dgm:pt>
    <dgm:pt modelId="{6812F695-C302-4F67-BEF9-69DE1B9742FB}" type="pres">
      <dgm:prSet presAssocID="{77FB85A6-9609-4960-9FF6-621F2CE0959C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D154F489-D5CC-49A3-A81F-408B8D01D14F}" type="pres">
      <dgm:prSet presAssocID="{9E6ECEC7-C078-4461-A9E6-D39C9D982782}" presName="spacer" presStyleCnt="0"/>
      <dgm:spPr/>
    </dgm:pt>
    <dgm:pt modelId="{9CBA1D66-64EA-42ED-A3D3-A6BB641ED7D4}" type="pres">
      <dgm:prSet presAssocID="{6BCF3EBC-908B-4CE4-A4CF-34E2F2256DFE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8C498EBA-CD40-405F-BF79-A23813BD4416}" type="pres">
      <dgm:prSet presAssocID="{D626D1DC-A440-4B6A-9A80-EF78A92BE911}" presName="spacer" presStyleCnt="0"/>
      <dgm:spPr/>
    </dgm:pt>
    <dgm:pt modelId="{C6AD0CE1-7F9F-4E16-A2AB-27096F4E176B}" type="pres">
      <dgm:prSet presAssocID="{8A8662DE-65A8-4358-A933-38F786A973EA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0DED10BF-8397-4386-AD11-D85CD2C53D5E}" type="pres">
      <dgm:prSet presAssocID="{732DF6B3-9CCD-478A-B6B5-3BEC95FB0341}" presName="spacer" presStyleCnt="0"/>
      <dgm:spPr/>
    </dgm:pt>
    <dgm:pt modelId="{B366B04B-F0E9-45CA-9830-302F6CF66389}" type="pres">
      <dgm:prSet presAssocID="{E95B85A3-4E65-4543-8FA0-7264A7BFDA50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9F84D139-6BC5-4C41-9224-0BBB82A9F9ED}" type="pres">
      <dgm:prSet presAssocID="{E8C0F746-4DE2-42E1-B141-1C8E358CF4EC}" presName="spacer" presStyleCnt="0"/>
      <dgm:spPr/>
    </dgm:pt>
    <dgm:pt modelId="{1DBD42C9-397A-4E88-8E6D-8E2254E0634D}" type="pres">
      <dgm:prSet presAssocID="{A76B4F8B-8D1E-4DFB-929B-957076813E3A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22B7C2E1-9A40-4E88-853A-D511732E5D06}" type="pres">
      <dgm:prSet presAssocID="{AD0864A3-6372-4EAF-968E-8C1D877D1A0B}" presName="spacer" presStyleCnt="0"/>
      <dgm:spPr/>
    </dgm:pt>
    <dgm:pt modelId="{8D4E7A19-DE56-41E7-8B82-D8A6A862F4D4}" type="pres">
      <dgm:prSet presAssocID="{DE9F8CF4-D237-44D0-AC0D-0E471310097F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BB8728E1-3F00-4351-A65F-7853B49413DB}" type="pres">
      <dgm:prSet presAssocID="{880539BE-E32D-4C3B-8CCD-9986A2EBAEC9}" presName="spacer" presStyleCnt="0"/>
      <dgm:spPr/>
    </dgm:pt>
    <dgm:pt modelId="{4F80CC13-4034-4710-A190-7D79B68EE6CC}" type="pres">
      <dgm:prSet presAssocID="{C3B5D128-DB23-48D7-80AD-D8C8C4692B62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99310A04-1E13-4352-9372-84BEC2E621D3}" type="presOf" srcId="{4E255044-BEEF-4F5B-8619-2C06322FEBE3}" destId="{A55824EA-B02E-4A35-BDB4-AA7CE97EBD27}" srcOrd="0" destOrd="0" presId="urn:microsoft.com/office/officeart/2005/8/layout/vList2"/>
    <dgm:cxn modelId="{88FDC210-4A8C-44B6-9418-EBF0FE00A64A}" type="presOf" srcId="{A76B4F8B-8D1E-4DFB-929B-957076813E3A}" destId="{1DBD42C9-397A-4E88-8E6D-8E2254E0634D}" srcOrd="0" destOrd="0" presId="urn:microsoft.com/office/officeart/2005/8/layout/vList2"/>
    <dgm:cxn modelId="{0F9E4113-03AA-4BAC-8FF8-46AF8E2A1042}" srcId="{76F759A1-42A0-4B3D-A4C1-458FAFAB8CA7}" destId="{A76B4F8B-8D1E-4DFB-929B-957076813E3A}" srcOrd="6" destOrd="0" parTransId="{55EE2C1F-5262-4AF0-94DC-77F99A03405B}" sibTransId="{AD0864A3-6372-4EAF-968E-8C1D877D1A0B}"/>
    <dgm:cxn modelId="{9F5F5820-51D5-49DE-9DD2-BCE52ECAA3B4}" type="presOf" srcId="{1F8FA4E4-12E4-4923-AC46-1232B3734467}" destId="{3CBDB343-4808-4177-8BC3-59DD078EF77E}" srcOrd="0" destOrd="0" presId="urn:microsoft.com/office/officeart/2005/8/layout/vList2"/>
    <dgm:cxn modelId="{D0313B29-E8FD-40D2-AB39-1DAB0F35A80A}" srcId="{76F759A1-42A0-4B3D-A4C1-458FAFAB8CA7}" destId="{6BCF3EBC-908B-4CE4-A4CF-34E2F2256DFE}" srcOrd="3" destOrd="0" parTransId="{C8397C85-0E1A-424F-B009-96E6371DEA99}" sibTransId="{D626D1DC-A440-4B6A-9A80-EF78A92BE911}"/>
    <dgm:cxn modelId="{4CF18662-6DFF-440A-AF1A-009F8A3EC91F}" type="presOf" srcId="{DE9F8CF4-D237-44D0-AC0D-0E471310097F}" destId="{8D4E7A19-DE56-41E7-8B82-D8A6A862F4D4}" srcOrd="0" destOrd="0" presId="urn:microsoft.com/office/officeart/2005/8/layout/vList2"/>
    <dgm:cxn modelId="{EDA61976-CF9A-4406-A1EF-9B85550BD2FF}" srcId="{76F759A1-42A0-4B3D-A4C1-458FAFAB8CA7}" destId="{77FB85A6-9609-4960-9FF6-621F2CE0959C}" srcOrd="2" destOrd="0" parTransId="{1BFDC97E-BBEE-4DB3-AD46-C882D8D41387}" sibTransId="{9E6ECEC7-C078-4461-A9E6-D39C9D982782}"/>
    <dgm:cxn modelId="{6435647C-48AA-4AC6-8389-DC551079013E}" srcId="{76F759A1-42A0-4B3D-A4C1-458FAFAB8CA7}" destId="{4E255044-BEEF-4F5B-8619-2C06322FEBE3}" srcOrd="0" destOrd="0" parTransId="{A3C57739-EA4F-45E0-B6CD-90FC33EA0C49}" sibTransId="{22FB453B-95E0-41AC-903A-277AD5C2F6D5}"/>
    <dgm:cxn modelId="{36CBDDA2-29EA-4934-8862-484B27A21775}" type="presOf" srcId="{8A8662DE-65A8-4358-A933-38F786A973EA}" destId="{C6AD0CE1-7F9F-4E16-A2AB-27096F4E176B}" srcOrd="0" destOrd="0" presId="urn:microsoft.com/office/officeart/2005/8/layout/vList2"/>
    <dgm:cxn modelId="{791D5ABB-EF4B-45BF-9E25-2E1476E28B30}" type="presOf" srcId="{77FB85A6-9609-4960-9FF6-621F2CE0959C}" destId="{6812F695-C302-4F67-BEF9-69DE1B9742FB}" srcOrd="0" destOrd="0" presId="urn:microsoft.com/office/officeart/2005/8/layout/vList2"/>
    <dgm:cxn modelId="{9860AEC1-4ABF-4D54-AD8D-803E09FCFC64}" srcId="{76F759A1-42A0-4B3D-A4C1-458FAFAB8CA7}" destId="{C3B5D128-DB23-48D7-80AD-D8C8C4692B62}" srcOrd="8" destOrd="0" parTransId="{68A3A073-9805-4068-9B2F-F409D9492742}" sibTransId="{81D63DD9-22D1-4BC0-8506-599429B9DAF3}"/>
    <dgm:cxn modelId="{425EE6DA-51DF-4EF6-997B-7CC756C1A50B}" srcId="{76F759A1-42A0-4B3D-A4C1-458FAFAB8CA7}" destId="{8A8662DE-65A8-4358-A933-38F786A973EA}" srcOrd="4" destOrd="0" parTransId="{77882C08-01BE-4BDC-8201-532C358A0170}" sibTransId="{732DF6B3-9CCD-478A-B6B5-3BEC95FB0341}"/>
    <dgm:cxn modelId="{C6244EDF-8E23-4BBF-9256-78A411DF0EFB}" type="presOf" srcId="{6BCF3EBC-908B-4CE4-A4CF-34E2F2256DFE}" destId="{9CBA1D66-64EA-42ED-A3D3-A6BB641ED7D4}" srcOrd="0" destOrd="0" presId="urn:microsoft.com/office/officeart/2005/8/layout/vList2"/>
    <dgm:cxn modelId="{8E33E7E4-724C-4B03-8942-C3857377B561}" type="presOf" srcId="{E95B85A3-4E65-4543-8FA0-7264A7BFDA50}" destId="{B366B04B-F0E9-45CA-9830-302F6CF66389}" srcOrd="0" destOrd="0" presId="urn:microsoft.com/office/officeart/2005/8/layout/vList2"/>
    <dgm:cxn modelId="{A72C96E7-004E-4E65-B660-4DD400EAB6C1}" type="presOf" srcId="{C3B5D128-DB23-48D7-80AD-D8C8C4692B62}" destId="{4F80CC13-4034-4710-A190-7D79B68EE6CC}" srcOrd="0" destOrd="0" presId="urn:microsoft.com/office/officeart/2005/8/layout/vList2"/>
    <dgm:cxn modelId="{B6F9E8E7-DE8E-462F-9F0B-9A8BA897E1F3}" type="presOf" srcId="{76F759A1-42A0-4B3D-A4C1-458FAFAB8CA7}" destId="{CFCEC6B4-7D52-4EB1-979A-FEA8CA413434}" srcOrd="0" destOrd="0" presId="urn:microsoft.com/office/officeart/2005/8/layout/vList2"/>
    <dgm:cxn modelId="{3B2882E8-BF5D-48F7-85EF-D615A5A910F9}" srcId="{76F759A1-42A0-4B3D-A4C1-458FAFAB8CA7}" destId="{E95B85A3-4E65-4543-8FA0-7264A7BFDA50}" srcOrd="5" destOrd="0" parTransId="{561A418C-D6D0-4096-8045-04908AE21381}" sibTransId="{E8C0F746-4DE2-42E1-B141-1C8E358CF4EC}"/>
    <dgm:cxn modelId="{76987BEA-9BB2-4F7E-8EAC-65F2A706A241}" srcId="{76F759A1-42A0-4B3D-A4C1-458FAFAB8CA7}" destId="{1F8FA4E4-12E4-4923-AC46-1232B3734467}" srcOrd="1" destOrd="0" parTransId="{145DA249-1F9F-40A0-8AD0-D721AD84C184}" sibTransId="{B2EE6701-1BD5-4EBC-854F-F30E48A670F0}"/>
    <dgm:cxn modelId="{DEC720F7-A95A-458C-9E07-92344DC42ECE}" srcId="{76F759A1-42A0-4B3D-A4C1-458FAFAB8CA7}" destId="{DE9F8CF4-D237-44D0-AC0D-0E471310097F}" srcOrd="7" destOrd="0" parTransId="{CC2917BE-8C9E-40F6-9D60-99165CCC06CA}" sibTransId="{880539BE-E32D-4C3B-8CCD-9986A2EBAEC9}"/>
    <dgm:cxn modelId="{F0288024-4694-4B94-89F0-9441268E0196}" type="presParOf" srcId="{CFCEC6B4-7D52-4EB1-979A-FEA8CA413434}" destId="{A55824EA-B02E-4A35-BDB4-AA7CE97EBD27}" srcOrd="0" destOrd="0" presId="urn:microsoft.com/office/officeart/2005/8/layout/vList2"/>
    <dgm:cxn modelId="{18FCB54E-D218-4FED-8F97-2593EB1A8C14}" type="presParOf" srcId="{CFCEC6B4-7D52-4EB1-979A-FEA8CA413434}" destId="{B8984212-A875-40D4-BB56-8B4B1346959E}" srcOrd="1" destOrd="0" presId="urn:microsoft.com/office/officeart/2005/8/layout/vList2"/>
    <dgm:cxn modelId="{2DF31A40-F767-4A8E-943C-F941D8357BC1}" type="presParOf" srcId="{CFCEC6B4-7D52-4EB1-979A-FEA8CA413434}" destId="{3CBDB343-4808-4177-8BC3-59DD078EF77E}" srcOrd="2" destOrd="0" presId="urn:microsoft.com/office/officeart/2005/8/layout/vList2"/>
    <dgm:cxn modelId="{8DDBA489-DDAC-4525-8FBC-68E1BB56FD75}" type="presParOf" srcId="{CFCEC6B4-7D52-4EB1-979A-FEA8CA413434}" destId="{F897F3C1-4260-4464-A561-81493AD9699C}" srcOrd="3" destOrd="0" presId="urn:microsoft.com/office/officeart/2005/8/layout/vList2"/>
    <dgm:cxn modelId="{17898887-8CE2-454C-82D1-BB105FC583AA}" type="presParOf" srcId="{CFCEC6B4-7D52-4EB1-979A-FEA8CA413434}" destId="{6812F695-C302-4F67-BEF9-69DE1B9742FB}" srcOrd="4" destOrd="0" presId="urn:microsoft.com/office/officeart/2005/8/layout/vList2"/>
    <dgm:cxn modelId="{669FE309-44C9-463E-BD04-CAE8ADD5C66B}" type="presParOf" srcId="{CFCEC6B4-7D52-4EB1-979A-FEA8CA413434}" destId="{D154F489-D5CC-49A3-A81F-408B8D01D14F}" srcOrd="5" destOrd="0" presId="urn:microsoft.com/office/officeart/2005/8/layout/vList2"/>
    <dgm:cxn modelId="{FA8A86A8-F70C-40B4-9CC1-30308BE4A622}" type="presParOf" srcId="{CFCEC6B4-7D52-4EB1-979A-FEA8CA413434}" destId="{9CBA1D66-64EA-42ED-A3D3-A6BB641ED7D4}" srcOrd="6" destOrd="0" presId="urn:microsoft.com/office/officeart/2005/8/layout/vList2"/>
    <dgm:cxn modelId="{2A91CFEE-8364-48D6-A445-317C6D147D18}" type="presParOf" srcId="{CFCEC6B4-7D52-4EB1-979A-FEA8CA413434}" destId="{8C498EBA-CD40-405F-BF79-A23813BD4416}" srcOrd="7" destOrd="0" presId="urn:microsoft.com/office/officeart/2005/8/layout/vList2"/>
    <dgm:cxn modelId="{34DAFBFE-8610-4A0D-8A32-3D113C024944}" type="presParOf" srcId="{CFCEC6B4-7D52-4EB1-979A-FEA8CA413434}" destId="{C6AD0CE1-7F9F-4E16-A2AB-27096F4E176B}" srcOrd="8" destOrd="0" presId="urn:microsoft.com/office/officeart/2005/8/layout/vList2"/>
    <dgm:cxn modelId="{68235C80-7A70-44F0-84FB-E158A78DE48C}" type="presParOf" srcId="{CFCEC6B4-7D52-4EB1-979A-FEA8CA413434}" destId="{0DED10BF-8397-4386-AD11-D85CD2C53D5E}" srcOrd="9" destOrd="0" presId="urn:microsoft.com/office/officeart/2005/8/layout/vList2"/>
    <dgm:cxn modelId="{C23CB34B-A9D2-4777-ABB5-BEF440E764B1}" type="presParOf" srcId="{CFCEC6B4-7D52-4EB1-979A-FEA8CA413434}" destId="{B366B04B-F0E9-45CA-9830-302F6CF66389}" srcOrd="10" destOrd="0" presId="urn:microsoft.com/office/officeart/2005/8/layout/vList2"/>
    <dgm:cxn modelId="{F7AA4315-15D4-4F64-BC21-BCF0E8DCD04A}" type="presParOf" srcId="{CFCEC6B4-7D52-4EB1-979A-FEA8CA413434}" destId="{9F84D139-6BC5-4C41-9224-0BBB82A9F9ED}" srcOrd="11" destOrd="0" presId="urn:microsoft.com/office/officeart/2005/8/layout/vList2"/>
    <dgm:cxn modelId="{A6D44D13-CA47-4E5E-9D99-50523B7B0B1A}" type="presParOf" srcId="{CFCEC6B4-7D52-4EB1-979A-FEA8CA413434}" destId="{1DBD42C9-397A-4E88-8E6D-8E2254E0634D}" srcOrd="12" destOrd="0" presId="urn:microsoft.com/office/officeart/2005/8/layout/vList2"/>
    <dgm:cxn modelId="{240C48B7-F745-4604-A9EB-4CDA527B08CD}" type="presParOf" srcId="{CFCEC6B4-7D52-4EB1-979A-FEA8CA413434}" destId="{22B7C2E1-9A40-4E88-853A-D511732E5D06}" srcOrd="13" destOrd="0" presId="urn:microsoft.com/office/officeart/2005/8/layout/vList2"/>
    <dgm:cxn modelId="{3C4D04D9-2FB3-4043-96B6-16439B68B036}" type="presParOf" srcId="{CFCEC6B4-7D52-4EB1-979A-FEA8CA413434}" destId="{8D4E7A19-DE56-41E7-8B82-D8A6A862F4D4}" srcOrd="14" destOrd="0" presId="urn:microsoft.com/office/officeart/2005/8/layout/vList2"/>
    <dgm:cxn modelId="{F66F9C18-8BF5-4030-9A80-AE86618E949A}" type="presParOf" srcId="{CFCEC6B4-7D52-4EB1-979A-FEA8CA413434}" destId="{BB8728E1-3F00-4351-A65F-7853B49413DB}" srcOrd="15" destOrd="0" presId="urn:microsoft.com/office/officeart/2005/8/layout/vList2"/>
    <dgm:cxn modelId="{A4264A8B-DC2F-4074-814B-B1F229ED38F2}" type="presParOf" srcId="{CFCEC6B4-7D52-4EB1-979A-FEA8CA413434}" destId="{4F80CC13-4034-4710-A190-7D79B68EE6CC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E1E5D0-656E-4355-A399-76EDB4FF482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DB8F252-D205-4C2A-9E27-0A07BF51A800}">
      <dgm:prSet/>
      <dgm:spPr/>
      <dgm:t>
        <a:bodyPr/>
        <a:lstStyle/>
        <a:p>
          <a:r>
            <a:rPr lang="en-GB"/>
            <a:t>Systems – ledgers, manual &amp; electronic</a:t>
          </a:r>
          <a:endParaRPr lang="en-US"/>
        </a:p>
      </dgm:t>
    </dgm:pt>
    <dgm:pt modelId="{6499CFA8-A6AE-4E19-A2FE-8B3CBBD46A59}" type="parTrans" cxnId="{2049CB04-CEA6-4F53-9CE9-7D7EE0877933}">
      <dgm:prSet/>
      <dgm:spPr/>
      <dgm:t>
        <a:bodyPr/>
        <a:lstStyle/>
        <a:p>
          <a:endParaRPr lang="en-US"/>
        </a:p>
      </dgm:t>
    </dgm:pt>
    <dgm:pt modelId="{6C39C112-3EE7-421A-9F8A-62F5A7124A84}" type="sibTrans" cxnId="{2049CB04-CEA6-4F53-9CE9-7D7EE0877933}">
      <dgm:prSet/>
      <dgm:spPr/>
      <dgm:t>
        <a:bodyPr/>
        <a:lstStyle/>
        <a:p>
          <a:endParaRPr lang="en-US"/>
        </a:p>
      </dgm:t>
    </dgm:pt>
    <dgm:pt modelId="{F7E3185D-E923-4AF9-8A2E-784580DC6EE4}">
      <dgm:prSet/>
      <dgm:spPr/>
      <dgm:t>
        <a:bodyPr/>
        <a:lstStyle/>
        <a:p>
          <a:r>
            <a:rPr lang="en-GB" dirty="0"/>
            <a:t>EPOS – Electronic Point of sale - Ordering</a:t>
          </a:r>
          <a:endParaRPr lang="en-US" dirty="0"/>
        </a:p>
      </dgm:t>
    </dgm:pt>
    <dgm:pt modelId="{17D8E1E7-9159-4B8D-946B-D97F6426ACC3}" type="parTrans" cxnId="{79F945FF-40C9-47FB-ADF4-099F6ED93EE2}">
      <dgm:prSet/>
      <dgm:spPr/>
      <dgm:t>
        <a:bodyPr/>
        <a:lstStyle/>
        <a:p>
          <a:endParaRPr lang="en-US"/>
        </a:p>
      </dgm:t>
    </dgm:pt>
    <dgm:pt modelId="{FF3AE6E9-7061-45BD-A800-B7CBCF3A93F5}" type="sibTrans" cxnId="{79F945FF-40C9-47FB-ADF4-099F6ED93EE2}">
      <dgm:prSet/>
      <dgm:spPr/>
      <dgm:t>
        <a:bodyPr/>
        <a:lstStyle/>
        <a:p>
          <a:endParaRPr lang="en-US"/>
        </a:p>
      </dgm:t>
    </dgm:pt>
    <dgm:pt modelId="{CA04B19B-BF1A-40D7-A739-B4C9A622C302}">
      <dgm:prSet/>
      <dgm:spPr/>
      <dgm:t>
        <a:bodyPr/>
        <a:lstStyle/>
        <a:p>
          <a:r>
            <a:rPr lang="en-GB"/>
            <a:t>Procedures – posting charges</a:t>
          </a:r>
          <a:endParaRPr lang="en-US"/>
        </a:p>
      </dgm:t>
    </dgm:pt>
    <dgm:pt modelId="{96B91D35-4152-4B09-8D99-D5917D307E4B}" type="parTrans" cxnId="{86E22647-03F2-4B60-A12D-29398424F0AD}">
      <dgm:prSet/>
      <dgm:spPr/>
      <dgm:t>
        <a:bodyPr/>
        <a:lstStyle/>
        <a:p>
          <a:endParaRPr lang="en-US"/>
        </a:p>
      </dgm:t>
    </dgm:pt>
    <dgm:pt modelId="{07B54A54-9280-49C4-9DB3-DE52B3684B83}" type="sibTrans" cxnId="{86E22647-03F2-4B60-A12D-29398424F0AD}">
      <dgm:prSet/>
      <dgm:spPr/>
      <dgm:t>
        <a:bodyPr/>
        <a:lstStyle/>
        <a:p>
          <a:endParaRPr lang="en-US"/>
        </a:p>
      </dgm:t>
    </dgm:pt>
    <dgm:pt modelId="{C2D0B92F-EA9B-40DA-9D67-92F88CA3935B}">
      <dgm:prSet/>
      <dgm:spPr/>
      <dgm:t>
        <a:bodyPr/>
        <a:lstStyle/>
        <a:p>
          <a:r>
            <a:rPr lang="en-GB"/>
            <a:t>Checkout </a:t>
          </a:r>
          <a:endParaRPr lang="en-US"/>
        </a:p>
      </dgm:t>
    </dgm:pt>
    <dgm:pt modelId="{5A570AEB-18B2-4F9A-B20D-55D78E3DD36A}" type="parTrans" cxnId="{101323EE-B7A3-4C0C-AFB6-4E4CD7B27447}">
      <dgm:prSet/>
      <dgm:spPr/>
      <dgm:t>
        <a:bodyPr/>
        <a:lstStyle/>
        <a:p>
          <a:endParaRPr lang="en-US"/>
        </a:p>
      </dgm:t>
    </dgm:pt>
    <dgm:pt modelId="{B90009B0-79C8-4A97-B5F2-C86921725023}" type="sibTrans" cxnId="{101323EE-B7A3-4C0C-AFB6-4E4CD7B27447}">
      <dgm:prSet/>
      <dgm:spPr/>
      <dgm:t>
        <a:bodyPr/>
        <a:lstStyle/>
        <a:p>
          <a:endParaRPr lang="en-US"/>
        </a:p>
      </dgm:t>
    </dgm:pt>
    <dgm:pt modelId="{EAAA9284-C74B-467D-AEE3-D42994D59439}">
      <dgm:prSet/>
      <dgm:spPr/>
      <dgm:t>
        <a:bodyPr/>
        <a:lstStyle/>
        <a:p>
          <a:r>
            <a:rPr lang="en-GB"/>
            <a:t>Payment systems</a:t>
          </a:r>
          <a:endParaRPr lang="en-US"/>
        </a:p>
      </dgm:t>
    </dgm:pt>
    <dgm:pt modelId="{9B202198-8317-49DC-8B1B-2A62A3D42165}" type="parTrans" cxnId="{87345F83-D88F-4E2A-B151-422245BFDC76}">
      <dgm:prSet/>
      <dgm:spPr/>
      <dgm:t>
        <a:bodyPr/>
        <a:lstStyle/>
        <a:p>
          <a:endParaRPr lang="en-US"/>
        </a:p>
      </dgm:t>
    </dgm:pt>
    <dgm:pt modelId="{BAD9313E-DE5A-439F-8DF7-02D79733F64C}" type="sibTrans" cxnId="{87345F83-D88F-4E2A-B151-422245BFDC76}">
      <dgm:prSet/>
      <dgm:spPr/>
      <dgm:t>
        <a:bodyPr/>
        <a:lstStyle/>
        <a:p>
          <a:endParaRPr lang="en-US"/>
        </a:p>
      </dgm:t>
    </dgm:pt>
    <dgm:pt modelId="{F543B524-9165-42C8-99AE-EB42C04B903A}" type="pres">
      <dgm:prSet presAssocID="{94E1E5D0-656E-4355-A399-76EDB4FF4824}" presName="outerComposite" presStyleCnt="0">
        <dgm:presLayoutVars>
          <dgm:chMax val="5"/>
          <dgm:dir/>
          <dgm:resizeHandles val="exact"/>
        </dgm:presLayoutVars>
      </dgm:prSet>
      <dgm:spPr/>
    </dgm:pt>
    <dgm:pt modelId="{501B0CF2-D344-46A4-ACD6-9F12EE69F705}" type="pres">
      <dgm:prSet presAssocID="{94E1E5D0-656E-4355-A399-76EDB4FF4824}" presName="dummyMaxCanvas" presStyleCnt="0">
        <dgm:presLayoutVars/>
      </dgm:prSet>
      <dgm:spPr/>
    </dgm:pt>
    <dgm:pt modelId="{8D947EC4-21CC-4B62-A62E-360C3E2730F8}" type="pres">
      <dgm:prSet presAssocID="{94E1E5D0-656E-4355-A399-76EDB4FF4824}" presName="FiveNodes_1" presStyleLbl="node1" presStyleIdx="0" presStyleCnt="5">
        <dgm:presLayoutVars>
          <dgm:bulletEnabled val="1"/>
        </dgm:presLayoutVars>
      </dgm:prSet>
      <dgm:spPr/>
    </dgm:pt>
    <dgm:pt modelId="{E87FC9A5-56C5-4E4B-882F-7BF0E89F9270}" type="pres">
      <dgm:prSet presAssocID="{94E1E5D0-656E-4355-A399-76EDB4FF4824}" presName="FiveNodes_2" presStyleLbl="node1" presStyleIdx="1" presStyleCnt="5">
        <dgm:presLayoutVars>
          <dgm:bulletEnabled val="1"/>
        </dgm:presLayoutVars>
      </dgm:prSet>
      <dgm:spPr/>
    </dgm:pt>
    <dgm:pt modelId="{B7B76CCE-E31C-45E5-8CD1-B39BF8ED7C0A}" type="pres">
      <dgm:prSet presAssocID="{94E1E5D0-656E-4355-A399-76EDB4FF4824}" presName="FiveNodes_3" presStyleLbl="node1" presStyleIdx="2" presStyleCnt="5">
        <dgm:presLayoutVars>
          <dgm:bulletEnabled val="1"/>
        </dgm:presLayoutVars>
      </dgm:prSet>
      <dgm:spPr/>
    </dgm:pt>
    <dgm:pt modelId="{095DBD9F-6F3C-46A8-8608-E0EEB9743840}" type="pres">
      <dgm:prSet presAssocID="{94E1E5D0-656E-4355-A399-76EDB4FF4824}" presName="FiveNodes_4" presStyleLbl="node1" presStyleIdx="3" presStyleCnt="5">
        <dgm:presLayoutVars>
          <dgm:bulletEnabled val="1"/>
        </dgm:presLayoutVars>
      </dgm:prSet>
      <dgm:spPr/>
    </dgm:pt>
    <dgm:pt modelId="{B7697F56-DA69-405F-B5E4-104AE01B2388}" type="pres">
      <dgm:prSet presAssocID="{94E1E5D0-656E-4355-A399-76EDB4FF4824}" presName="FiveNodes_5" presStyleLbl="node1" presStyleIdx="4" presStyleCnt="5">
        <dgm:presLayoutVars>
          <dgm:bulletEnabled val="1"/>
        </dgm:presLayoutVars>
      </dgm:prSet>
      <dgm:spPr/>
    </dgm:pt>
    <dgm:pt modelId="{E8704D90-7867-4087-829F-02E569402ACD}" type="pres">
      <dgm:prSet presAssocID="{94E1E5D0-656E-4355-A399-76EDB4FF4824}" presName="FiveConn_1-2" presStyleLbl="fgAccFollowNode1" presStyleIdx="0" presStyleCnt="4">
        <dgm:presLayoutVars>
          <dgm:bulletEnabled val="1"/>
        </dgm:presLayoutVars>
      </dgm:prSet>
      <dgm:spPr/>
    </dgm:pt>
    <dgm:pt modelId="{2ADC8460-053D-45D7-A51F-2170392CEDE9}" type="pres">
      <dgm:prSet presAssocID="{94E1E5D0-656E-4355-A399-76EDB4FF4824}" presName="FiveConn_2-3" presStyleLbl="fgAccFollowNode1" presStyleIdx="1" presStyleCnt="4">
        <dgm:presLayoutVars>
          <dgm:bulletEnabled val="1"/>
        </dgm:presLayoutVars>
      </dgm:prSet>
      <dgm:spPr/>
    </dgm:pt>
    <dgm:pt modelId="{3DA8C458-C999-4458-A9BF-5F36B04889F4}" type="pres">
      <dgm:prSet presAssocID="{94E1E5D0-656E-4355-A399-76EDB4FF4824}" presName="FiveConn_3-4" presStyleLbl="fgAccFollowNode1" presStyleIdx="2" presStyleCnt="4">
        <dgm:presLayoutVars>
          <dgm:bulletEnabled val="1"/>
        </dgm:presLayoutVars>
      </dgm:prSet>
      <dgm:spPr/>
    </dgm:pt>
    <dgm:pt modelId="{F6CFBFA9-5AAE-4C11-B304-D5349B6EF040}" type="pres">
      <dgm:prSet presAssocID="{94E1E5D0-656E-4355-A399-76EDB4FF4824}" presName="FiveConn_4-5" presStyleLbl="fgAccFollowNode1" presStyleIdx="3" presStyleCnt="4">
        <dgm:presLayoutVars>
          <dgm:bulletEnabled val="1"/>
        </dgm:presLayoutVars>
      </dgm:prSet>
      <dgm:spPr/>
    </dgm:pt>
    <dgm:pt modelId="{396505CF-14B6-4B7E-9503-DF7C0EFB465D}" type="pres">
      <dgm:prSet presAssocID="{94E1E5D0-656E-4355-A399-76EDB4FF4824}" presName="FiveNodes_1_text" presStyleLbl="node1" presStyleIdx="4" presStyleCnt="5">
        <dgm:presLayoutVars>
          <dgm:bulletEnabled val="1"/>
        </dgm:presLayoutVars>
      </dgm:prSet>
      <dgm:spPr/>
    </dgm:pt>
    <dgm:pt modelId="{68756825-5CE6-44DE-BF96-395DF8E90634}" type="pres">
      <dgm:prSet presAssocID="{94E1E5D0-656E-4355-A399-76EDB4FF4824}" presName="FiveNodes_2_text" presStyleLbl="node1" presStyleIdx="4" presStyleCnt="5">
        <dgm:presLayoutVars>
          <dgm:bulletEnabled val="1"/>
        </dgm:presLayoutVars>
      </dgm:prSet>
      <dgm:spPr/>
    </dgm:pt>
    <dgm:pt modelId="{636CEF73-CAA5-4D90-AE1D-80847E97EDCD}" type="pres">
      <dgm:prSet presAssocID="{94E1E5D0-656E-4355-A399-76EDB4FF4824}" presName="FiveNodes_3_text" presStyleLbl="node1" presStyleIdx="4" presStyleCnt="5">
        <dgm:presLayoutVars>
          <dgm:bulletEnabled val="1"/>
        </dgm:presLayoutVars>
      </dgm:prSet>
      <dgm:spPr/>
    </dgm:pt>
    <dgm:pt modelId="{4FF4961C-3A7C-497B-A3BB-868A06C946A4}" type="pres">
      <dgm:prSet presAssocID="{94E1E5D0-656E-4355-A399-76EDB4FF4824}" presName="FiveNodes_4_text" presStyleLbl="node1" presStyleIdx="4" presStyleCnt="5">
        <dgm:presLayoutVars>
          <dgm:bulletEnabled val="1"/>
        </dgm:presLayoutVars>
      </dgm:prSet>
      <dgm:spPr/>
    </dgm:pt>
    <dgm:pt modelId="{104272BD-31DA-4AAA-A4FF-A11EA897DC7C}" type="pres">
      <dgm:prSet presAssocID="{94E1E5D0-656E-4355-A399-76EDB4FF482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EC10301-63DB-4041-B27E-BFAE4E444A06}" type="presOf" srcId="{B90009B0-79C8-4A97-B5F2-C86921725023}" destId="{F6CFBFA9-5AAE-4C11-B304-D5349B6EF040}" srcOrd="0" destOrd="0" presId="urn:microsoft.com/office/officeart/2005/8/layout/vProcess5"/>
    <dgm:cxn modelId="{2049CB04-CEA6-4F53-9CE9-7D7EE0877933}" srcId="{94E1E5D0-656E-4355-A399-76EDB4FF4824}" destId="{ADB8F252-D205-4C2A-9E27-0A07BF51A800}" srcOrd="0" destOrd="0" parTransId="{6499CFA8-A6AE-4E19-A2FE-8B3CBBD46A59}" sibTransId="{6C39C112-3EE7-421A-9F8A-62F5A7124A84}"/>
    <dgm:cxn modelId="{2E2DA907-2831-468C-BF59-F38B294B7245}" type="presOf" srcId="{CA04B19B-BF1A-40D7-A739-B4C9A622C302}" destId="{636CEF73-CAA5-4D90-AE1D-80847E97EDCD}" srcOrd="1" destOrd="0" presId="urn:microsoft.com/office/officeart/2005/8/layout/vProcess5"/>
    <dgm:cxn modelId="{242AC809-7EA9-4F05-9EDA-73299AEB5393}" type="presOf" srcId="{C2D0B92F-EA9B-40DA-9D67-92F88CA3935B}" destId="{095DBD9F-6F3C-46A8-8608-E0EEB9743840}" srcOrd="0" destOrd="0" presId="urn:microsoft.com/office/officeart/2005/8/layout/vProcess5"/>
    <dgm:cxn modelId="{675C4063-A7EE-47EA-92D5-BA9F61D93B19}" type="presOf" srcId="{F7E3185D-E923-4AF9-8A2E-784580DC6EE4}" destId="{E87FC9A5-56C5-4E4B-882F-7BF0E89F9270}" srcOrd="0" destOrd="0" presId="urn:microsoft.com/office/officeart/2005/8/layout/vProcess5"/>
    <dgm:cxn modelId="{EC60C466-6F70-4DCD-A571-658915491AAD}" type="presOf" srcId="{07B54A54-9280-49C4-9DB3-DE52B3684B83}" destId="{3DA8C458-C999-4458-A9BF-5F36B04889F4}" srcOrd="0" destOrd="0" presId="urn:microsoft.com/office/officeart/2005/8/layout/vProcess5"/>
    <dgm:cxn modelId="{86E22647-03F2-4B60-A12D-29398424F0AD}" srcId="{94E1E5D0-656E-4355-A399-76EDB4FF4824}" destId="{CA04B19B-BF1A-40D7-A739-B4C9A622C302}" srcOrd="2" destOrd="0" parTransId="{96B91D35-4152-4B09-8D99-D5917D307E4B}" sibTransId="{07B54A54-9280-49C4-9DB3-DE52B3684B83}"/>
    <dgm:cxn modelId="{A083BB67-61C7-4AAE-8393-11BFCD4B0BD4}" type="presOf" srcId="{EAAA9284-C74B-467D-AEE3-D42994D59439}" destId="{104272BD-31DA-4AAA-A4FF-A11EA897DC7C}" srcOrd="1" destOrd="0" presId="urn:microsoft.com/office/officeart/2005/8/layout/vProcess5"/>
    <dgm:cxn modelId="{DD90AC70-3338-4311-A1F9-4B89AF6D17B8}" type="presOf" srcId="{FF3AE6E9-7061-45BD-A800-B7CBCF3A93F5}" destId="{2ADC8460-053D-45D7-A51F-2170392CEDE9}" srcOrd="0" destOrd="0" presId="urn:microsoft.com/office/officeart/2005/8/layout/vProcess5"/>
    <dgm:cxn modelId="{60CF0C54-EA2C-4746-A908-39CC5E988754}" type="presOf" srcId="{6C39C112-3EE7-421A-9F8A-62F5A7124A84}" destId="{E8704D90-7867-4087-829F-02E569402ACD}" srcOrd="0" destOrd="0" presId="urn:microsoft.com/office/officeart/2005/8/layout/vProcess5"/>
    <dgm:cxn modelId="{87345F83-D88F-4E2A-B151-422245BFDC76}" srcId="{94E1E5D0-656E-4355-A399-76EDB4FF4824}" destId="{EAAA9284-C74B-467D-AEE3-D42994D59439}" srcOrd="4" destOrd="0" parTransId="{9B202198-8317-49DC-8B1B-2A62A3D42165}" sibTransId="{BAD9313E-DE5A-439F-8DF7-02D79733F64C}"/>
    <dgm:cxn modelId="{524E1F86-2F00-4561-A1A0-55EFBF41579C}" type="presOf" srcId="{ADB8F252-D205-4C2A-9E27-0A07BF51A800}" destId="{396505CF-14B6-4B7E-9503-DF7C0EFB465D}" srcOrd="1" destOrd="0" presId="urn:microsoft.com/office/officeart/2005/8/layout/vProcess5"/>
    <dgm:cxn modelId="{2E650E8C-BB45-453E-86D4-84FEA071845C}" type="presOf" srcId="{F7E3185D-E923-4AF9-8A2E-784580DC6EE4}" destId="{68756825-5CE6-44DE-BF96-395DF8E90634}" srcOrd="1" destOrd="0" presId="urn:microsoft.com/office/officeart/2005/8/layout/vProcess5"/>
    <dgm:cxn modelId="{364F37B3-7A02-4423-8442-16C56421252C}" type="presOf" srcId="{CA04B19B-BF1A-40D7-A739-B4C9A622C302}" destId="{B7B76CCE-E31C-45E5-8CD1-B39BF8ED7C0A}" srcOrd="0" destOrd="0" presId="urn:microsoft.com/office/officeart/2005/8/layout/vProcess5"/>
    <dgm:cxn modelId="{654CC4E1-4733-42F3-961B-CF7473044191}" type="presOf" srcId="{EAAA9284-C74B-467D-AEE3-D42994D59439}" destId="{B7697F56-DA69-405F-B5E4-104AE01B2388}" srcOrd="0" destOrd="0" presId="urn:microsoft.com/office/officeart/2005/8/layout/vProcess5"/>
    <dgm:cxn modelId="{DBE238E4-4611-4A63-84AE-0B8BA493BC93}" type="presOf" srcId="{ADB8F252-D205-4C2A-9E27-0A07BF51A800}" destId="{8D947EC4-21CC-4B62-A62E-360C3E2730F8}" srcOrd="0" destOrd="0" presId="urn:microsoft.com/office/officeart/2005/8/layout/vProcess5"/>
    <dgm:cxn modelId="{6CF785EB-0DE3-4482-AFBB-57DC671E51C3}" type="presOf" srcId="{94E1E5D0-656E-4355-A399-76EDB4FF4824}" destId="{F543B524-9165-42C8-99AE-EB42C04B903A}" srcOrd="0" destOrd="0" presId="urn:microsoft.com/office/officeart/2005/8/layout/vProcess5"/>
    <dgm:cxn modelId="{101323EE-B7A3-4C0C-AFB6-4E4CD7B27447}" srcId="{94E1E5D0-656E-4355-A399-76EDB4FF4824}" destId="{C2D0B92F-EA9B-40DA-9D67-92F88CA3935B}" srcOrd="3" destOrd="0" parTransId="{5A570AEB-18B2-4F9A-B20D-55D78E3DD36A}" sibTransId="{B90009B0-79C8-4A97-B5F2-C86921725023}"/>
    <dgm:cxn modelId="{B9C945FF-5C6E-45DA-BE19-BE98EFA97CEA}" type="presOf" srcId="{C2D0B92F-EA9B-40DA-9D67-92F88CA3935B}" destId="{4FF4961C-3A7C-497B-A3BB-868A06C946A4}" srcOrd="1" destOrd="0" presId="urn:microsoft.com/office/officeart/2005/8/layout/vProcess5"/>
    <dgm:cxn modelId="{79F945FF-40C9-47FB-ADF4-099F6ED93EE2}" srcId="{94E1E5D0-656E-4355-A399-76EDB4FF4824}" destId="{F7E3185D-E923-4AF9-8A2E-784580DC6EE4}" srcOrd="1" destOrd="0" parTransId="{17D8E1E7-9159-4B8D-946B-D97F6426ACC3}" sibTransId="{FF3AE6E9-7061-45BD-A800-B7CBCF3A93F5}"/>
    <dgm:cxn modelId="{9997ABC9-17CD-4AE2-AD5F-0F3790B053C2}" type="presParOf" srcId="{F543B524-9165-42C8-99AE-EB42C04B903A}" destId="{501B0CF2-D344-46A4-ACD6-9F12EE69F705}" srcOrd="0" destOrd="0" presId="urn:microsoft.com/office/officeart/2005/8/layout/vProcess5"/>
    <dgm:cxn modelId="{4DF2C200-91E8-41AF-910C-61B6747BC7C8}" type="presParOf" srcId="{F543B524-9165-42C8-99AE-EB42C04B903A}" destId="{8D947EC4-21CC-4B62-A62E-360C3E2730F8}" srcOrd="1" destOrd="0" presId="urn:microsoft.com/office/officeart/2005/8/layout/vProcess5"/>
    <dgm:cxn modelId="{3398A68A-54DF-4E26-825D-E30B858B86B3}" type="presParOf" srcId="{F543B524-9165-42C8-99AE-EB42C04B903A}" destId="{E87FC9A5-56C5-4E4B-882F-7BF0E89F9270}" srcOrd="2" destOrd="0" presId="urn:microsoft.com/office/officeart/2005/8/layout/vProcess5"/>
    <dgm:cxn modelId="{0E3B55C4-D6C7-46CD-88FA-1A61B6E114A7}" type="presParOf" srcId="{F543B524-9165-42C8-99AE-EB42C04B903A}" destId="{B7B76CCE-E31C-45E5-8CD1-B39BF8ED7C0A}" srcOrd="3" destOrd="0" presId="urn:microsoft.com/office/officeart/2005/8/layout/vProcess5"/>
    <dgm:cxn modelId="{E072896D-6A4F-4C9F-AA44-20602F0FD3AD}" type="presParOf" srcId="{F543B524-9165-42C8-99AE-EB42C04B903A}" destId="{095DBD9F-6F3C-46A8-8608-E0EEB9743840}" srcOrd="4" destOrd="0" presId="urn:microsoft.com/office/officeart/2005/8/layout/vProcess5"/>
    <dgm:cxn modelId="{889DE058-61F6-41F7-A584-76627D78E799}" type="presParOf" srcId="{F543B524-9165-42C8-99AE-EB42C04B903A}" destId="{B7697F56-DA69-405F-B5E4-104AE01B2388}" srcOrd="5" destOrd="0" presId="urn:microsoft.com/office/officeart/2005/8/layout/vProcess5"/>
    <dgm:cxn modelId="{182CBCDC-1252-4D37-95E9-0C3FE66AC861}" type="presParOf" srcId="{F543B524-9165-42C8-99AE-EB42C04B903A}" destId="{E8704D90-7867-4087-829F-02E569402ACD}" srcOrd="6" destOrd="0" presId="urn:microsoft.com/office/officeart/2005/8/layout/vProcess5"/>
    <dgm:cxn modelId="{62D10405-4823-447C-AC88-8EAF0E9EBCC6}" type="presParOf" srcId="{F543B524-9165-42C8-99AE-EB42C04B903A}" destId="{2ADC8460-053D-45D7-A51F-2170392CEDE9}" srcOrd="7" destOrd="0" presId="urn:microsoft.com/office/officeart/2005/8/layout/vProcess5"/>
    <dgm:cxn modelId="{62CAE75E-6A87-4BA6-8C0C-DB679648D1C2}" type="presParOf" srcId="{F543B524-9165-42C8-99AE-EB42C04B903A}" destId="{3DA8C458-C999-4458-A9BF-5F36B04889F4}" srcOrd="8" destOrd="0" presId="urn:microsoft.com/office/officeart/2005/8/layout/vProcess5"/>
    <dgm:cxn modelId="{3277E56E-3433-4E78-B2B9-73B68874546A}" type="presParOf" srcId="{F543B524-9165-42C8-99AE-EB42C04B903A}" destId="{F6CFBFA9-5AAE-4C11-B304-D5349B6EF040}" srcOrd="9" destOrd="0" presId="urn:microsoft.com/office/officeart/2005/8/layout/vProcess5"/>
    <dgm:cxn modelId="{A0AC7089-179A-4740-9019-4D19E29F2B37}" type="presParOf" srcId="{F543B524-9165-42C8-99AE-EB42C04B903A}" destId="{396505CF-14B6-4B7E-9503-DF7C0EFB465D}" srcOrd="10" destOrd="0" presId="urn:microsoft.com/office/officeart/2005/8/layout/vProcess5"/>
    <dgm:cxn modelId="{5345B828-B9C8-439A-B1E5-BAD176C02400}" type="presParOf" srcId="{F543B524-9165-42C8-99AE-EB42C04B903A}" destId="{68756825-5CE6-44DE-BF96-395DF8E90634}" srcOrd="11" destOrd="0" presId="urn:microsoft.com/office/officeart/2005/8/layout/vProcess5"/>
    <dgm:cxn modelId="{F58FEC1D-821A-431E-B63F-66676732492D}" type="presParOf" srcId="{F543B524-9165-42C8-99AE-EB42C04B903A}" destId="{636CEF73-CAA5-4D90-AE1D-80847E97EDCD}" srcOrd="12" destOrd="0" presId="urn:microsoft.com/office/officeart/2005/8/layout/vProcess5"/>
    <dgm:cxn modelId="{4BD9CEA9-ABE1-410F-9656-62BE1F30F4E4}" type="presParOf" srcId="{F543B524-9165-42C8-99AE-EB42C04B903A}" destId="{4FF4961C-3A7C-497B-A3BB-868A06C946A4}" srcOrd="13" destOrd="0" presId="urn:microsoft.com/office/officeart/2005/8/layout/vProcess5"/>
    <dgm:cxn modelId="{AAD12A62-51B7-4417-AFA8-A03546CFC383}" type="presParOf" srcId="{F543B524-9165-42C8-99AE-EB42C04B903A}" destId="{104272BD-31DA-4AAA-A4FF-A11EA897DC7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0A3711B-432B-4274-B4FF-A6337DFD57AA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C87ABCA-5CBD-4EE3-9BDE-43D870AC0010}">
      <dgm:prSet/>
      <dgm:spPr/>
      <dgm:t>
        <a:bodyPr/>
        <a:lstStyle/>
        <a:p>
          <a:r>
            <a:rPr lang="en-GB"/>
            <a:t>Operations</a:t>
          </a:r>
          <a:endParaRPr lang="en-US"/>
        </a:p>
      </dgm:t>
    </dgm:pt>
    <dgm:pt modelId="{DCA00518-C813-423F-AEB8-AD9654FE37C3}" type="parTrans" cxnId="{C1E4DC93-CE91-45B3-9664-29A7E6347736}">
      <dgm:prSet/>
      <dgm:spPr/>
      <dgm:t>
        <a:bodyPr/>
        <a:lstStyle/>
        <a:p>
          <a:endParaRPr lang="en-US"/>
        </a:p>
      </dgm:t>
    </dgm:pt>
    <dgm:pt modelId="{643D248B-83CF-4583-AC2F-9832C485B8B5}" type="sibTrans" cxnId="{C1E4DC93-CE91-45B3-9664-29A7E6347736}">
      <dgm:prSet/>
      <dgm:spPr/>
      <dgm:t>
        <a:bodyPr/>
        <a:lstStyle/>
        <a:p>
          <a:endParaRPr lang="en-US"/>
        </a:p>
      </dgm:t>
    </dgm:pt>
    <dgm:pt modelId="{12D2FB7E-4709-46AC-8670-A02CE78FAA10}">
      <dgm:prSet/>
      <dgm:spPr/>
      <dgm:t>
        <a:bodyPr/>
        <a:lstStyle/>
        <a:p>
          <a:r>
            <a:rPr lang="en-GB"/>
            <a:t>Statistics</a:t>
          </a:r>
          <a:endParaRPr lang="en-US"/>
        </a:p>
      </dgm:t>
    </dgm:pt>
    <dgm:pt modelId="{FDB80A8D-609C-4431-A206-F1717B0E9467}" type="parTrans" cxnId="{D9872E3B-088D-4F19-9866-28F432B8C8D2}">
      <dgm:prSet/>
      <dgm:spPr/>
      <dgm:t>
        <a:bodyPr/>
        <a:lstStyle/>
        <a:p>
          <a:endParaRPr lang="en-US"/>
        </a:p>
      </dgm:t>
    </dgm:pt>
    <dgm:pt modelId="{CD2221DF-4216-43E6-BBB9-039491850232}" type="sibTrans" cxnId="{D9872E3B-088D-4F19-9866-28F432B8C8D2}">
      <dgm:prSet/>
      <dgm:spPr/>
      <dgm:t>
        <a:bodyPr/>
        <a:lstStyle/>
        <a:p>
          <a:endParaRPr lang="en-US"/>
        </a:p>
      </dgm:t>
    </dgm:pt>
    <dgm:pt modelId="{31C59024-0740-4F55-BBEC-BAAF0528D51A}">
      <dgm:prSet/>
      <dgm:spPr/>
      <dgm:t>
        <a:bodyPr/>
        <a:lstStyle/>
        <a:p>
          <a:r>
            <a:rPr lang="en-GB"/>
            <a:t>Breakdowns</a:t>
          </a:r>
          <a:endParaRPr lang="en-US"/>
        </a:p>
      </dgm:t>
    </dgm:pt>
    <dgm:pt modelId="{75C704E7-245C-4500-B87B-8D51411B9A32}" type="parTrans" cxnId="{D8438700-FD64-4A47-BAD1-67D9DB6EEFC5}">
      <dgm:prSet/>
      <dgm:spPr/>
      <dgm:t>
        <a:bodyPr/>
        <a:lstStyle/>
        <a:p>
          <a:endParaRPr lang="en-US"/>
        </a:p>
      </dgm:t>
    </dgm:pt>
    <dgm:pt modelId="{5FC25AC4-30E1-4FEA-8609-966FCF0B6086}" type="sibTrans" cxnId="{D8438700-FD64-4A47-BAD1-67D9DB6EEFC5}">
      <dgm:prSet/>
      <dgm:spPr/>
      <dgm:t>
        <a:bodyPr/>
        <a:lstStyle/>
        <a:p>
          <a:endParaRPr lang="en-US"/>
        </a:p>
      </dgm:t>
    </dgm:pt>
    <dgm:pt modelId="{10D7581F-A741-4193-954D-0A9192302695}">
      <dgm:prSet/>
      <dgm:spPr/>
      <dgm:t>
        <a:bodyPr/>
        <a:lstStyle/>
        <a:p>
          <a:r>
            <a:rPr lang="en-GB"/>
            <a:t>Complaints handling</a:t>
          </a:r>
          <a:endParaRPr lang="en-US"/>
        </a:p>
      </dgm:t>
    </dgm:pt>
    <dgm:pt modelId="{791C6232-3DFA-427E-AD7E-3180417EFC63}" type="parTrans" cxnId="{358FC316-FB4A-41F6-A45E-2BF87F456954}">
      <dgm:prSet/>
      <dgm:spPr/>
      <dgm:t>
        <a:bodyPr/>
        <a:lstStyle/>
        <a:p>
          <a:endParaRPr lang="en-US"/>
        </a:p>
      </dgm:t>
    </dgm:pt>
    <dgm:pt modelId="{7F10293C-571B-4AAD-A0F7-1B0CA6AD25C8}" type="sibTrans" cxnId="{358FC316-FB4A-41F6-A45E-2BF87F456954}">
      <dgm:prSet/>
      <dgm:spPr/>
      <dgm:t>
        <a:bodyPr/>
        <a:lstStyle/>
        <a:p>
          <a:endParaRPr lang="en-US"/>
        </a:p>
      </dgm:t>
    </dgm:pt>
    <dgm:pt modelId="{17967987-46B6-43CB-A33A-1D68CCE54A72}">
      <dgm:prSet/>
      <dgm:spPr/>
      <dgm:t>
        <a:bodyPr/>
        <a:lstStyle/>
        <a:p>
          <a:r>
            <a:rPr lang="en-GB"/>
            <a:t>Occupancy levels</a:t>
          </a:r>
          <a:endParaRPr lang="en-US"/>
        </a:p>
      </dgm:t>
    </dgm:pt>
    <dgm:pt modelId="{9DF94597-9508-49F8-A667-4C7B4BAFA5F7}" type="parTrans" cxnId="{CA2400FE-9E69-4F18-B4BB-4B00E713670F}">
      <dgm:prSet/>
      <dgm:spPr/>
      <dgm:t>
        <a:bodyPr/>
        <a:lstStyle/>
        <a:p>
          <a:endParaRPr lang="en-US"/>
        </a:p>
      </dgm:t>
    </dgm:pt>
    <dgm:pt modelId="{5AD4D579-6845-4CAC-9848-87A57440ACF6}" type="sibTrans" cxnId="{CA2400FE-9E69-4F18-B4BB-4B00E713670F}">
      <dgm:prSet/>
      <dgm:spPr/>
      <dgm:t>
        <a:bodyPr/>
        <a:lstStyle/>
        <a:p>
          <a:endParaRPr lang="en-US"/>
        </a:p>
      </dgm:t>
    </dgm:pt>
    <dgm:pt modelId="{41C3B1C7-ADD0-4FD9-961B-BCD59087F57E}">
      <dgm:prSet/>
      <dgm:spPr/>
      <dgm:t>
        <a:bodyPr/>
        <a:lstStyle/>
        <a:p>
          <a:r>
            <a:rPr lang="en-GB"/>
            <a:t>Average sales / room rates / room yield</a:t>
          </a:r>
          <a:endParaRPr lang="en-US"/>
        </a:p>
      </dgm:t>
    </dgm:pt>
    <dgm:pt modelId="{4D4A43C9-FCEF-477D-B30D-3D82A0738761}" type="parTrans" cxnId="{3B32AE3C-F652-475E-A4D1-2DCDD4BC76FE}">
      <dgm:prSet/>
      <dgm:spPr/>
      <dgm:t>
        <a:bodyPr/>
        <a:lstStyle/>
        <a:p>
          <a:endParaRPr lang="en-US"/>
        </a:p>
      </dgm:t>
    </dgm:pt>
    <dgm:pt modelId="{87F65E3B-02F4-46B0-B8D9-F9619CA97BEF}" type="sibTrans" cxnId="{3B32AE3C-F652-475E-A4D1-2DCDD4BC76FE}">
      <dgm:prSet/>
      <dgm:spPr/>
      <dgm:t>
        <a:bodyPr/>
        <a:lstStyle/>
        <a:p>
          <a:endParaRPr lang="en-US"/>
        </a:p>
      </dgm:t>
    </dgm:pt>
    <dgm:pt modelId="{44BDE6C8-D634-4543-80BD-8907F04C1AD2}">
      <dgm:prSet/>
      <dgm:spPr/>
      <dgm:t>
        <a:bodyPr/>
        <a:lstStyle/>
        <a:p>
          <a:r>
            <a:rPr lang="en-GB"/>
            <a:t>Revenue / per guest /per room / per exhibitor</a:t>
          </a:r>
          <a:endParaRPr lang="en-US"/>
        </a:p>
      </dgm:t>
    </dgm:pt>
    <dgm:pt modelId="{B9F24CD6-5EE1-4A8F-A09D-BED357C04F55}" type="parTrans" cxnId="{6C5140A9-29BB-4D6D-A308-F7B7203BC187}">
      <dgm:prSet/>
      <dgm:spPr/>
      <dgm:t>
        <a:bodyPr/>
        <a:lstStyle/>
        <a:p>
          <a:endParaRPr lang="en-US"/>
        </a:p>
      </dgm:t>
    </dgm:pt>
    <dgm:pt modelId="{823F5690-5275-4FE7-948C-285A4B29AAD7}" type="sibTrans" cxnId="{6C5140A9-29BB-4D6D-A308-F7B7203BC187}">
      <dgm:prSet/>
      <dgm:spPr/>
      <dgm:t>
        <a:bodyPr/>
        <a:lstStyle/>
        <a:p>
          <a:endParaRPr lang="en-US"/>
        </a:p>
      </dgm:t>
    </dgm:pt>
    <dgm:pt modelId="{ED37FF01-A609-4167-BCC8-EF55B6E9E6DA}">
      <dgm:prSet/>
      <dgm:spPr/>
      <dgm:t>
        <a:bodyPr/>
        <a:lstStyle/>
        <a:p>
          <a:r>
            <a:rPr lang="en-GB"/>
            <a:t>Discounts</a:t>
          </a:r>
          <a:endParaRPr lang="en-US"/>
        </a:p>
      </dgm:t>
    </dgm:pt>
    <dgm:pt modelId="{72818A8D-FBC0-411E-9C8B-3B6F09C3C4FF}" type="parTrans" cxnId="{2DA8F4C3-8E3E-4FFE-9F64-5DBD3D221C96}">
      <dgm:prSet/>
      <dgm:spPr/>
      <dgm:t>
        <a:bodyPr/>
        <a:lstStyle/>
        <a:p>
          <a:endParaRPr lang="en-US"/>
        </a:p>
      </dgm:t>
    </dgm:pt>
    <dgm:pt modelId="{6109E0DF-A379-44B6-896C-6D689AF3144F}" type="sibTrans" cxnId="{2DA8F4C3-8E3E-4FFE-9F64-5DBD3D221C96}">
      <dgm:prSet/>
      <dgm:spPr/>
      <dgm:t>
        <a:bodyPr/>
        <a:lstStyle/>
        <a:p>
          <a:endParaRPr lang="en-US"/>
        </a:p>
      </dgm:t>
    </dgm:pt>
    <dgm:pt modelId="{6282548C-5D07-453F-B5C7-844B098A28E3}">
      <dgm:prSet/>
      <dgm:spPr/>
      <dgm:t>
        <a:bodyPr/>
        <a:lstStyle/>
        <a:p>
          <a:r>
            <a:rPr lang="en-GB"/>
            <a:t>Forecasting </a:t>
          </a:r>
          <a:endParaRPr lang="en-US"/>
        </a:p>
      </dgm:t>
    </dgm:pt>
    <dgm:pt modelId="{87CD7C72-C021-4062-9060-18C2E8159DCF}" type="parTrans" cxnId="{0DE9C05F-3ADA-44F0-9E43-3D881129BEEE}">
      <dgm:prSet/>
      <dgm:spPr/>
      <dgm:t>
        <a:bodyPr/>
        <a:lstStyle/>
        <a:p>
          <a:endParaRPr lang="en-US"/>
        </a:p>
      </dgm:t>
    </dgm:pt>
    <dgm:pt modelId="{8D2D293F-DDE6-4861-99EB-E2A996AC1152}" type="sibTrans" cxnId="{0DE9C05F-3ADA-44F0-9E43-3D881129BEEE}">
      <dgm:prSet/>
      <dgm:spPr/>
      <dgm:t>
        <a:bodyPr/>
        <a:lstStyle/>
        <a:p>
          <a:endParaRPr lang="en-US"/>
        </a:p>
      </dgm:t>
    </dgm:pt>
    <dgm:pt modelId="{412E0342-0EAA-4310-A720-13AEB93D9B97}">
      <dgm:prSet/>
      <dgm:spPr/>
      <dgm:t>
        <a:bodyPr/>
        <a:lstStyle/>
        <a:p>
          <a:r>
            <a:rPr lang="en-GB"/>
            <a:t>Trends</a:t>
          </a:r>
          <a:endParaRPr lang="en-US"/>
        </a:p>
      </dgm:t>
    </dgm:pt>
    <dgm:pt modelId="{2902258A-F31D-47BC-A431-2610C128330D}" type="parTrans" cxnId="{01822205-613C-4CA1-ACEC-EEB74D8642F8}">
      <dgm:prSet/>
      <dgm:spPr/>
      <dgm:t>
        <a:bodyPr/>
        <a:lstStyle/>
        <a:p>
          <a:endParaRPr lang="en-US"/>
        </a:p>
      </dgm:t>
    </dgm:pt>
    <dgm:pt modelId="{E3CBADC8-D393-4A29-B6D6-42F811BD73A9}" type="sibTrans" cxnId="{01822205-613C-4CA1-ACEC-EEB74D8642F8}">
      <dgm:prSet/>
      <dgm:spPr/>
      <dgm:t>
        <a:bodyPr/>
        <a:lstStyle/>
        <a:p>
          <a:endParaRPr lang="en-US"/>
        </a:p>
      </dgm:t>
    </dgm:pt>
    <dgm:pt modelId="{D2A3880C-849E-4942-BD39-BBD8CB2266EA}">
      <dgm:prSet/>
      <dgm:spPr/>
      <dgm:t>
        <a:bodyPr/>
        <a:lstStyle/>
        <a:p>
          <a:r>
            <a:rPr lang="en-GB"/>
            <a:t>Strategies</a:t>
          </a:r>
          <a:endParaRPr lang="en-US"/>
        </a:p>
      </dgm:t>
    </dgm:pt>
    <dgm:pt modelId="{CCA75112-8370-4247-8564-7615AE1A3F72}" type="parTrans" cxnId="{7A1C475F-2E73-424C-BC43-E74875A7FB0D}">
      <dgm:prSet/>
      <dgm:spPr/>
      <dgm:t>
        <a:bodyPr/>
        <a:lstStyle/>
        <a:p>
          <a:endParaRPr lang="en-US"/>
        </a:p>
      </dgm:t>
    </dgm:pt>
    <dgm:pt modelId="{5B93F256-E773-4371-953B-41EBCF121BAE}" type="sibTrans" cxnId="{7A1C475F-2E73-424C-BC43-E74875A7FB0D}">
      <dgm:prSet/>
      <dgm:spPr/>
      <dgm:t>
        <a:bodyPr/>
        <a:lstStyle/>
        <a:p>
          <a:endParaRPr lang="en-US"/>
        </a:p>
      </dgm:t>
    </dgm:pt>
    <dgm:pt modelId="{D474EE7C-72A0-4A1E-92CF-7919C12BEBA1}">
      <dgm:prSet/>
      <dgm:spPr/>
      <dgm:t>
        <a:bodyPr/>
        <a:lstStyle/>
        <a:p>
          <a:r>
            <a:rPr lang="en-GB"/>
            <a:t>Mystique / loyalty</a:t>
          </a:r>
          <a:endParaRPr lang="en-US"/>
        </a:p>
      </dgm:t>
    </dgm:pt>
    <dgm:pt modelId="{EB222762-4424-40E9-9686-A253C2E67B22}" type="parTrans" cxnId="{C857B805-0901-4371-B007-815151B44598}">
      <dgm:prSet/>
      <dgm:spPr/>
      <dgm:t>
        <a:bodyPr/>
        <a:lstStyle/>
        <a:p>
          <a:endParaRPr lang="en-US"/>
        </a:p>
      </dgm:t>
    </dgm:pt>
    <dgm:pt modelId="{B99C55F8-307F-4CB4-BE7B-DBDCBA6546B2}" type="sibTrans" cxnId="{C857B805-0901-4371-B007-815151B44598}">
      <dgm:prSet/>
      <dgm:spPr/>
      <dgm:t>
        <a:bodyPr/>
        <a:lstStyle/>
        <a:p>
          <a:endParaRPr lang="en-US"/>
        </a:p>
      </dgm:t>
    </dgm:pt>
    <dgm:pt modelId="{5AEA5C66-D34B-4727-AA9D-232E89D7C271}">
      <dgm:prSet/>
      <dgm:spPr/>
      <dgm:t>
        <a:bodyPr/>
        <a:lstStyle/>
        <a:p>
          <a:r>
            <a:rPr lang="en-GB"/>
            <a:t>GDPR – data bases </a:t>
          </a:r>
          <a:endParaRPr lang="en-US"/>
        </a:p>
      </dgm:t>
    </dgm:pt>
    <dgm:pt modelId="{34CAA155-851E-4F29-A727-F2DF01947684}" type="parTrans" cxnId="{A369DFE9-27BC-4FA4-B55A-381F4E29A821}">
      <dgm:prSet/>
      <dgm:spPr/>
      <dgm:t>
        <a:bodyPr/>
        <a:lstStyle/>
        <a:p>
          <a:endParaRPr lang="en-US"/>
        </a:p>
      </dgm:t>
    </dgm:pt>
    <dgm:pt modelId="{013D8594-BD87-4D5E-9F8E-83FFC554FC40}" type="sibTrans" cxnId="{A369DFE9-27BC-4FA4-B55A-381F4E29A821}">
      <dgm:prSet/>
      <dgm:spPr/>
      <dgm:t>
        <a:bodyPr/>
        <a:lstStyle/>
        <a:p>
          <a:endParaRPr lang="en-US"/>
        </a:p>
      </dgm:t>
    </dgm:pt>
    <dgm:pt modelId="{244CC458-EB83-40F2-8450-6F47DF8D93F5}" type="pres">
      <dgm:prSet presAssocID="{10A3711B-432B-4274-B4FF-A6337DFD57AA}" presName="vert0" presStyleCnt="0">
        <dgm:presLayoutVars>
          <dgm:dir/>
          <dgm:animOne val="branch"/>
          <dgm:animLvl val="lvl"/>
        </dgm:presLayoutVars>
      </dgm:prSet>
      <dgm:spPr/>
    </dgm:pt>
    <dgm:pt modelId="{696EAC63-0ADB-4E98-82D7-669B3055BC55}" type="pres">
      <dgm:prSet presAssocID="{DC87ABCA-5CBD-4EE3-9BDE-43D870AC0010}" presName="thickLine" presStyleLbl="alignNode1" presStyleIdx="0" presStyleCnt="13"/>
      <dgm:spPr/>
    </dgm:pt>
    <dgm:pt modelId="{1A5BDC22-645F-4FEF-8809-33FDBA15DEFD}" type="pres">
      <dgm:prSet presAssocID="{DC87ABCA-5CBD-4EE3-9BDE-43D870AC0010}" presName="horz1" presStyleCnt="0"/>
      <dgm:spPr/>
    </dgm:pt>
    <dgm:pt modelId="{3EB9B40A-1C22-48E5-912D-C124E101A936}" type="pres">
      <dgm:prSet presAssocID="{DC87ABCA-5CBD-4EE3-9BDE-43D870AC0010}" presName="tx1" presStyleLbl="revTx" presStyleIdx="0" presStyleCnt="13"/>
      <dgm:spPr/>
    </dgm:pt>
    <dgm:pt modelId="{F996616F-A63F-48A4-BB55-9FA97D25D6CB}" type="pres">
      <dgm:prSet presAssocID="{DC87ABCA-5CBD-4EE3-9BDE-43D870AC0010}" presName="vert1" presStyleCnt="0"/>
      <dgm:spPr/>
    </dgm:pt>
    <dgm:pt modelId="{6E5FAF5C-B238-4300-A544-6007209EE046}" type="pres">
      <dgm:prSet presAssocID="{12D2FB7E-4709-46AC-8670-A02CE78FAA10}" presName="thickLine" presStyleLbl="alignNode1" presStyleIdx="1" presStyleCnt="13"/>
      <dgm:spPr/>
    </dgm:pt>
    <dgm:pt modelId="{02A7BD7A-618E-4CAC-9B8F-70BB584A1A6D}" type="pres">
      <dgm:prSet presAssocID="{12D2FB7E-4709-46AC-8670-A02CE78FAA10}" presName="horz1" presStyleCnt="0"/>
      <dgm:spPr/>
    </dgm:pt>
    <dgm:pt modelId="{8B35DEE0-A589-44DE-8CE4-697A076C320E}" type="pres">
      <dgm:prSet presAssocID="{12D2FB7E-4709-46AC-8670-A02CE78FAA10}" presName="tx1" presStyleLbl="revTx" presStyleIdx="1" presStyleCnt="13"/>
      <dgm:spPr/>
    </dgm:pt>
    <dgm:pt modelId="{235B928F-5C5A-4F7E-B545-7C345BA682BF}" type="pres">
      <dgm:prSet presAssocID="{12D2FB7E-4709-46AC-8670-A02CE78FAA10}" presName="vert1" presStyleCnt="0"/>
      <dgm:spPr/>
    </dgm:pt>
    <dgm:pt modelId="{68B3ED6A-147F-49E4-9066-54096BEA58E6}" type="pres">
      <dgm:prSet presAssocID="{31C59024-0740-4F55-BBEC-BAAF0528D51A}" presName="thickLine" presStyleLbl="alignNode1" presStyleIdx="2" presStyleCnt="13"/>
      <dgm:spPr/>
    </dgm:pt>
    <dgm:pt modelId="{B97B988B-2586-4E38-9B77-667AFDFE409B}" type="pres">
      <dgm:prSet presAssocID="{31C59024-0740-4F55-BBEC-BAAF0528D51A}" presName="horz1" presStyleCnt="0"/>
      <dgm:spPr/>
    </dgm:pt>
    <dgm:pt modelId="{F87B3EC2-BB17-48D5-9404-DA23B063F7FC}" type="pres">
      <dgm:prSet presAssocID="{31C59024-0740-4F55-BBEC-BAAF0528D51A}" presName="tx1" presStyleLbl="revTx" presStyleIdx="2" presStyleCnt="13"/>
      <dgm:spPr/>
    </dgm:pt>
    <dgm:pt modelId="{774CF2DD-D647-4A98-9AED-46E088B74D9E}" type="pres">
      <dgm:prSet presAssocID="{31C59024-0740-4F55-BBEC-BAAF0528D51A}" presName="vert1" presStyleCnt="0"/>
      <dgm:spPr/>
    </dgm:pt>
    <dgm:pt modelId="{1B89B127-1543-44F1-B7B8-8F2C3EED9E30}" type="pres">
      <dgm:prSet presAssocID="{10D7581F-A741-4193-954D-0A9192302695}" presName="thickLine" presStyleLbl="alignNode1" presStyleIdx="3" presStyleCnt="13"/>
      <dgm:spPr/>
    </dgm:pt>
    <dgm:pt modelId="{18BF883F-5386-4FEC-9DF0-F26172958EAC}" type="pres">
      <dgm:prSet presAssocID="{10D7581F-A741-4193-954D-0A9192302695}" presName="horz1" presStyleCnt="0"/>
      <dgm:spPr/>
    </dgm:pt>
    <dgm:pt modelId="{4A7BFBB1-AF8C-492D-A42D-12660B065369}" type="pres">
      <dgm:prSet presAssocID="{10D7581F-A741-4193-954D-0A9192302695}" presName="tx1" presStyleLbl="revTx" presStyleIdx="3" presStyleCnt="13"/>
      <dgm:spPr/>
    </dgm:pt>
    <dgm:pt modelId="{03334D94-9042-4E13-BFD8-965EA9634A03}" type="pres">
      <dgm:prSet presAssocID="{10D7581F-A741-4193-954D-0A9192302695}" presName="vert1" presStyleCnt="0"/>
      <dgm:spPr/>
    </dgm:pt>
    <dgm:pt modelId="{936CFC6E-2126-4425-8BAF-DC76A6C2280F}" type="pres">
      <dgm:prSet presAssocID="{17967987-46B6-43CB-A33A-1D68CCE54A72}" presName="thickLine" presStyleLbl="alignNode1" presStyleIdx="4" presStyleCnt="13"/>
      <dgm:spPr/>
    </dgm:pt>
    <dgm:pt modelId="{CBB74057-1A47-447E-ACCA-468F85643579}" type="pres">
      <dgm:prSet presAssocID="{17967987-46B6-43CB-A33A-1D68CCE54A72}" presName="horz1" presStyleCnt="0"/>
      <dgm:spPr/>
    </dgm:pt>
    <dgm:pt modelId="{38CDF66E-8ED0-4B27-90E7-A92923109D9C}" type="pres">
      <dgm:prSet presAssocID="{17967987-46B6-43CB-A33A-1D68CCE54A72}" presName="tx1" presStyleLbl="revTx" presStyleIdx="4" presStyleCnt="13"/>
      <dgm:spPr/>
    </dgm:pt>
    <dgm:pt modelId="{19479A4A-B30B-48C1-8887-8D4208B8F8D0}" type="pres">
      <dgm:prSet presAssocID="{17967987-46B6-43CB-A33A-1D68CCE54A72}" presName="vert1" presStyleCnt="0"/>
      <dgm:spPr/>
    </dgm:pt>
    <dgm:pt modelId="{C405096A-6200-4117-9DE4-223EA3BA6E9E}" type="pres">
      <dgm:prSet presAssocID="{41C3B1C7-ADD0-4FD9-961B-BCD59087F57E}" presName="thickLine" presStyleLbl="alignNode1" presStyleIdx="5" presStyleCnt="13"/>
      <dgm:spPr/>
    </dgm:pt>
    <dgm:pt modelId="{F5E9394B-BA8C-457D-AC7A-415D623CE477}" type="pres">
      <dgm:prSet presAssocID="{41C3B1C7-ADD0-4FD9-961B-BCD59087F57E}" presName="horz1" presStyleCnt="0"/>
      <dgm:spPr/>
    </dgm:pt>
    <dgm:pt modelId="{2B6A879C-0C63-4042-9C5D-687F53A7B668}" type="pres">
      <dgm:prSet presAssocID="{41C3B1C7-ADD0-4FD9-961B-BCD59087F57E}" presName="tx1" presStyleLbl="revTx" presStyleIdx="5" presStyleCnt="13"/>
      <dgm:spPr/>
    </dgm:pt>
    <dgm:pt modelId="{9BB17560-BF86-4401-A5C7-81678937EC62}" type="pres">
      <dgm:prSet presAssocID="{41C3B1C7-ADD0-4FD9-961B-BCD59087F57E}" presName="vert1" presStyleCnt="0"/>
      <dgm:spPr/>
    </dgm:pt>
    <dgm:pt modelId="{14533CB7-E1A9-406A-BF1C-4EC97EC9F215}" type="pres">
      <dgm:prSet presAssocID="{44BDE6C8-D634-4543-80BD-8907F04C1AD2}" presName="thickLine" presStyleLbl="alignNode1" presStyleIdx="6" presStyleCnt="13"/>
      <dgm:spPr/>
    </dgm:pt>
    <dgm:pt modelId="{200B6FE2-B18C-43F5-88A7-3995EFC3661F}" type="pres">
      <dgm:prSet presAssocID="{44BDE6C8-D634-4543-80BD-8907F04C1AD2}" presName="horz1" presStyleCnt="0"/>
      <dgm:spPr/>
    </dgm:pt>
    <dgm:pt modelId="{0F3668EA-D834-4763-B254-814B8639C9E9}" type="pres">
      <dgm:prSet presAssocID="{44BDE6C8-D634-4543-80BD-8907F04C1AD2}" presName="tx1" presStyleLbl="revTx" presStyleIdx="6" presStyleCnt="13"/>
      <dgm:spPr/>
    </dgm:pt>
    <dgm:pt modelId="{2D140F3D-CEC2-4D35-84CF-5E7B1C68FC72}" type="pres">
      <dgm:prSet presAssocID="{44BDE6C8-D634-4543-80BD-8907F04C1AD2}" presName="vert1" presStyleCnt="0"/>
      <dgm:spPr/>
    </dgm:pt>
    <dgm:pt modelId="{096EE9E8-A312-47AB-96EA-4A11B2218E86}" type="pres">
      <dgm:prSet presAssocID="{ED37FF01-A609-4167-BCC8-EF55B6E9E6DA}" presName="thickLine" presStyleLbl="alignNode1" presStyleIdx="7" presStyleCnt="13"/>
      <dgm:spPr/>
    </dgm:pt>
    <dgm:pt modelId="{CC025919-CAAD-4594-8334-BEBCEE6BDD49}" type="pres">
      <dgm:prSet presAssocID="{ED37FF01-A609-4167-BCC8-EF55B6E9E6DA}" presName="horz1" presStyleCnt="0"/>
      <dgm:spPr/>
    </dgm:pt>
    <dgm:pt modelId="{1FFF4848-F84E-4950-A0E2-146802AF9892}" type="pres">
      <dgm:prSet presAssocID="{ED37FF01-A609-4167-BCC8-EF55B6E9E6DA}" presName="tx1" presStyleLbl="revTx" presStyleIdx="7" presStyleCnt="13"/>
      <dgm:spPr/>
    </dgm:pt>
    <dgm:pt modelId="{6447519E-A458-49BB-BFCB-88A78BD070CE}" type="pres">
      <dgm:prSet presAssocID="{ED37FF01-A609-4167-BCC8-EF55B6E9E6DA}" presName="vert1" presStyleCnt="0"/>
      <dgm:spPr/>
    </dgm:pt>
    <dgm:pt modelId="{87A0A2F7-F0DD-4479-BD90-C98484374B12}" type="pres">
      <dgm:prSet presAssocID="{6282548C-5D07-453F-B5C7-844B098A28E3}" presName="thickLine" presStyleLbl="alignNode1" presStyleIdx="8" presStyleCnt="13"/>
      <dgm:spPr/>
    </dgm:pt>
    <dgm:pt modelId="{75597BFC-AD44-418F-B51F-0073507BA854}" type="pres">
      <dgm:prSet presAssocID="{6282548C-5D07-453F-B5C7-844B098A28E3}" presName="horz1" presStyleCnt="0"/>
      <dgm:spPr/>
    </dgm:pt>
    <dgm:pt modelId="{673D28DD-898B-41DF-89F6-89937CE07BE1}" type="pres">
      <dgm:prSet presAssocID="{6282548C-5D07-453F-B5C7-844B098A28E3}" presName="tx1" presStyleLbl="revTx" presStyleIdx="8" presStyleCnt="13"/>
      <dgm:spPr/>
    </dgm:pt>
    <dgm:pt modelId="{E26EE2BB-4341-44C5-A8EF-299740D3352A}" type="pres">
      <dgm:prSet presAssocID="{6282548C-5D07-453F-B5C7-844B098A28E3}" presName="vert1" presStyleCnt="0"/>
      <dgm:spPr/>
    </dgm:pt>
    <dgm:pt modelId="{9F7FC104-E486-4EAE-BC6C-11CB01114A5D}" type="pres">
      <dgm:prSet presAssocID="{412E0342-0EAA-4310-A720-13AEB93D9B97}" presName="thickLine" presStyleLbl="alignNode1" presStyleIdx="9" presStyleCnt="13"/>
      <dgm:spPr/>
    </dgm:pt>
    <dgm:pt modelId="{FA4759C7-5D12-4E4E-830F-480E94A05D55}" type="pres">
      <dgm:prSet presAssocID="{412E0342-0EAA-4310-A720-13AEB93D9B97}" presName="horz1" presStyleCnt="0"/>
      <dgm:spPr/>
    </dgm:pt>
    <dgm:pt modelId="{89D24204-00B0-48F5-AE94-F6C76184E7B6}" type="pres">
      <dgm:prSet presAssocID="{412E0342-0EAA-4310-A720-13AEB93D9B97}" presName="tx1" presStyleLbl="revTx" presStyleIdx="9" presStyleCnt="13"/>
      <dgm:spPr/>
    </dgm:pt>
    <dgm:pt modelId="{2EA05C24-D719-4E07-918A-81506827725F}" type="pres">
      <dgm:prSet presAssocID="{412E0342-0EAA-4310-A720-13AEB93D9B97}" presName="vert1" presStyleCnt="0"/>
      <dgm:spPr/>
    </dgm:pt>
    <dgm:pt modelId="{EE106841-2289-4184-84EB-7E11405BC806}" type="pres">
      <dgm:prSet presAssocID="{D2A3880C-849E-4942-BD39-BBD8CB2266EA}" presName="thickLine" presStyleLbl="alignNode1" presStyleIdx="10" presStyleCnt="13"/>
      <dgm:spPr/>
    </dgm:pt>
    <dgm:pt modelId="{D6FBA066-4DBC-4D03-B47A-5E9E66B61026}" type="pres">
      <dgm:prSet presAssocID="{D2A3880C-849E-4942-BD39-BBD8CB2266EA}" presName="horz1" presStyleCnt="0"/>
      <dgm:spPr/>
    </dgm:pt>
    <dgm:pt modelId="{013E9E7A-3A6C-4231-A74A-BEF8B60976A2}" type="pres">
      <dgm:prSet presAssocID="{D2A3880C-849E-4942-BD39-BBD8CB2266EA}" presName="tx1" presStyleLbl="revTx" presStyleIdx="10" presStyleCnt="13"/>
      <dgm:spPr/>
    </dgm:pt>
    <dgm:pt modelId="{F8099614-DDC9-4A69-832A-47D18A76F8A5}" type="pres">
      <dgm:prSet presAssocID="{D2A3880C-849E-4942-BD39-BBD8CB2266EA}" presName="vert1" presStyleCnt="0"/>
      <dgm:spPr/>
    </dgm:pt>
    <dgm:pt modelId="{6F505E77-7405-4956-977C-F444BE448611}" type="pres">
      <dgm:prSet presAssocID="{D474EE7C-72A0-4A1E-92CF-7919C12BEBA1}" presName="thickLine" presStyleLbl="alignNode1" presStyleIdx="11" presStyleCnt="13"/>
      <dgm:spPr/>
    </dgm:pt>
    <dgm:pt modelId="{A013B85A-AD75-4EE3-85FA-BCB8F0A4E421}" type="pres">
      <dgm:prSet presAssocID="{D474EE7C-72A0-4A1E-92CF-7919C12BEBA1}" presName="horz1" presStyleCnt="0"/>
      <dgm:spPr/>
    </dgm:pt>
    <dgm:pt modelId="{7546436A-C52E-4EB9-B1CB-FA01ABDDF016}" type="pres">
      <dgm:prSet presAssocID="{D474EE7C-72A0-4A1E-92CF-7919C12BEBA1}" presName="tx1" presStyleLbl="revTx" presStyleIdx="11" presStyleCnt="13"/>
      <dgm:spPr/>
    </dgm:pt>
    <dgm:pt modelId="{8C25FF64-E7B1-4CCB-B784-BF3DB2D102C3}" type="pres">
      <dgm:prSet presAssocID="{D474EE7C-72A0-4A1E-92CF-7919C12BEBA1}" presName="vert1" presStyleCnt="0"/>
      <dgm:spPr/>
    </dgm:pt>
    <dgm:pt modelId="{2F9AFE6B-7326-4B0B-AF9F-49BC62762943}" type="pres">
      <dgm:prSet presAssocID="{5AEA5C66-D34B-4727-AA9D-232E89D7C271}" presName="thickLine" presStyleLbl="alignNode1" presStyleIdx="12" presStyleCnt="13"/>
      <dgm:spPr/>
    </dgm:pt>
    <dgm:pt modelId="{76C679DB-EA96-415A-B893-8B3D4DC4F915}" type="pres">
      <dgm:prSet presAssocID="{5AEA5C66-D34B-4727-AA9D-232E89D7C271}" presName="horz1" presStyleCnt="0"/>
      <dgm:spPr/>
    </dgm:pt>
    <dgm:pt modelId="{8BC9207F-1237-4BC2-9730-A03DC797A59B}" type="pres">
      <dgm:prSet presAssocID="{5AEA5C66-D34B-4727-AA9D-232E89D7C271}" presName="tx1" presStyleLbl="revTx" presStyleIdx="12" presStyleCnt="13"/>
      <dgm:spPr/>
    </dgm:pt>
    <dgm:pt modelId="{598314C8-4812-4A7A-AF5D-48F5BA766D67}" type="pres">
      <dgm:prSet presAssocID="{5AEA5C66-D34B-4727-AA9D-232E89D7C271}" presName="vert1" presStyleCnt="0"/>
      <dgm:spPr/>
    </dgm:pt>
  </dgm:ptLst>
  <dgm:cxnLst>
    <dgm:cxn modelId="{D8438700-FD64-4A47-BAD1-67D9DB6EEFC5}" srcId="{10A3711B-432B-4274-B4FF-A6337DFD57AA}" destId="{31C59024-0740-4F55-BBEC-BAAF0528D51A}" srcOrd="2" destOrd="0" parTransId="{75C704E7-245C-4500-B87B-8D51411B9A32}" sibTransId="{5FC25AC4-30E1-4FEA-8609-966FCF0B6086}"/>
    <dgm:cxn modelId="{CB6F7701-28F9-4F72-86A3-7576354DBF47}" type="presOf" srcId="{12D2FB7E-4709-46AC-8670-A02CE78FAA10}" destId="{8B35DEE0-A589-44DE-8CE4-697A076C320E}" srcOrd="0" destOrd="0" presId="urn:microsoft.com/office/officeart/2008/layout/LinedList"/>
    <dgm:cxn modelId="{01822205-613C-4CA1-ACEC-EEB74D8642F8}" srcId="{10A3711B-432B-4274-B4FF-A6337DFD57AA}" destId="{412E0342-0EAA-4310-A720-13AEB93D9B97}" srcOrd="9" destOrd="0" parTransId="{2902258A-F31D-47BC-A431-2610C128330D}" sibTransId="{E3CBADC8-D393-4A29-B6D6-42F811BD73A9}"/>
    <dgm:cxn modelId="{C857B805-0901-4371-B007-815151B44598}" srcId="{10A3711B-432B-4274-B4FF-A6337DFD57AA}" destId="{D474EE7C-72A0-4A1E-92CF-7919C12BEBA1}" srcOrd="11" destOrd="0" parTransId="{EB222762-4424-40E9-9686-A253C2E67B22}" sibTransId="{B99C55F8-307F-4CB4-BE7B-DBDCBA6546B2}"/>
    <dgm:cxn modelId="{358FC316-FB4A-41F6-A45E-2BF87F456954}" srcId="{10A3711B-432B-4274-B4FF-A6337DFD57AA}" destId="{10D7581F-A741-4193-954D-0A9192302695}" srcOrd="3" destOrd="0" parTransId="{791C6232-3DFA-427E-AD7E-3180417EFC63}" sibTransId="{7F10293C-571B-4AAD-A0F7-1B0CA6AD25C8}"/>
    <dgm:cxn modelId="{D9872E3B-088D-4F19-9866-28F432B8C8D2}" srcId="{10A3711B-432B-4274-B4FF-A6337DFD57AA}" destId="{12D2FB7E-4709-46AC-8670-A02CE78FAA10}" srcOrd="1" destOrd="0" parTransId="{FDB80A8D-609C-4431-A206-F1717B0E9467}" sibTransId="{CD2221DF-4216-43E6-BBB9-039491850232}"/>
    <dgm:cxn modelId="{3B32AE3C-F652-475E-A4D1-2DCDD4BC76FE}" srcId="{10A3711B-432B-4274-B4FF-A6337DFD57AA}" destId="{41C3B1C7-ADD0-4FD9-961B-BCD59087F57E}" srcOrd="5" destOrd="0" parTransId="{4D4A43C9-FCEF-477D-B30D-3D82A0738761}" sibTransId="{87F65E3B-02F4-46B0-B8D9-F9619CA97BEF}"/>
    <dgm:cxn modelId="{995E8D5C-A553-4333-AF6E-09E15612DC4C}" type="presOf" srcId="{ED37FF01-A609-4167-BCC8-EF55B6E9E6DA}" destId="{1FFF4848-F84E-4950-A0E2-146802AF9892}" srcOrd="0" destOrd="0" presId="urn:microsoft.com/office/officeart/2008/layout/LinedList"/>
    <dgm:cxn modelId="{9A85F05C-4F91-4F67-9B11-29D7223A4246}" type="presOf" srcId="{31C59024-0740-4F55-BBEC-BAAF0528D51A}" destId="{F87B3EC2-BB17-48D5-9404-DA23B063F7FC}" srcOrd="0" destOrd="0" presId="urn:microsoft.com/office/officeart/2008/layout/LinedList"/>
    <dgm:cxn modelId="{7A1C475F-2E73-424C-BC43-E74875A7FB0D}" srcId="{10A3711B-432B-4274-B4FF-A6337DFD57AA}" destId="{D2A3880C-849E-4942-BD39-BBD8CB2266EA}" srcOrd="10" destOrd="0" parTransId="{CCA75112-8370-4247-8564-7615AE1A3F72}" sibTransId="{5B93F256-E773-4371-953B-41EBCF121BAE}"/>
    <dgm:cxn modelId="{0DE9C05F-3ADA-44F0-9E43-3D881129BEEE}" srcId="{10A3711B-432B-4274-B4FF-A6337DFD57AA}" destId="{6282548C-5D07-453F-B5C7-844B098A28E3}" srcOrd="8" destOrd="0" parTransId="{87CD7C72-C021-4062-9060-18C2E8159DCF}" sibTransId="{8D2D293F-DDE6-4861-99EB-E2A996AC1152}"/>
    <dgm:cxn modelId="{348C566B-A3FA-4EBC-AA54-CE682CCFDA9A}" type="presOf" srcId="{D2A3880C-849E-4942-BD39-BBD8CB2266EA}" destId="{013E9E7A-3A6C-4231-A74A-BEF8B60976A2}" srcOrd="0" destOrd="0" presId="urn:microsoft.com/office/officeart/2008/layout/LinedList"/>
    <dgm:cxn modelId="{A65CF554-16CA-4955-BFD4-E3CD5DE1B39F}" type="presOf" srcId="{17967987-46B6-43CB-A33A-1D68CCE54A72}" destId="{38CDF66E-8ED0-4B27-90E7-A92923109D9C}" srcOrd="0" destOrd="0" presId="urn:microsoft.com/office/officeart/2008/layout/LinedList"/>
    <dgm:cxn modelId="{BA9A3756-F0C1-43E5-A640-AA3D9A914731}" type="presOf" srcId="{41C3B1C7-ADD0-4FD9-961B-BCD59087F57E}" destId="{2B6A879C-0C63-4042-9C5D-687F53A7B668}" srcOrd="0" destOrd="0" presId="urn:microsoft.com/office/officeart/2008/layout/LinedList"/>
    <dgm:cxn modelId="{13754981-ACAD-4267-A22B-CCF36D28A1DA}" type="presOf" srcId="{6282548C-5D07-453F-B5C7-844B098A28E3}" destId="{673D28DD-898B-41DF-89F6-89937CE07BE1}" srcOrd="0" destOrd="0" presId="urn:microsoft.com/office/officeart/2008/layout/LinedList"/>
    <dgm:cxn modelId="{4C48808B-AE92-46CB-8E7B-1BD64D56D08B}" type="presOf" srcId="{5AEA5C66-D34B-4727-AA9D-232E89D7C271}" destId="{8BC9207F-1237-4BC2-9730-A03DC797A59B}" srcOrd="0" destOrd="0" presId="urn:microsoft.com/office/officeart/2008/layout/LinedList"/>
    <dgm:cxn modelId="{C1E4DC93-CE91-45B3-9664-29A7E6347736}" srcId="{10A3711B-432B-4274-B4FF-A6337DFD57AA}" destId="{DC87ABCA-5CBD-4EE3-9BDE-43D870AC0010}" srcOrd="0" destOrd="0" parTransId="{DCA00518-C813-423F-AEB8-AD9654FE37C3}" sibTransId="{643D248B-83CF-4583-AC2F-9832C485B8B5}"/>
    <dgm:cxn modelId="{A1B41394-F5C7-4F8B-A374-D3ABAC9B4724}" type="presOf" srcId="{DC87ABCA-5CBD-4EE3-9BDE-43D870AC0010}" destId="{3EB9B40A-1C22-48E5-912D-C124E101A936}" srcOrd="0" destOrd="0" presId="urn:microsoft.com/office/officeart/2008/layout/LinedList"/>
    <dgm:cxn modelId="{6C5140A9-29BB-4D6D-A308-F7B7203BC187}" srcId="{10A3711B-432B-4274-B4FF-A6337DFD57AA}" destId="{44BDE6C8-D634-4543-80BD-8907F04C1AD2}" srcOrd="6" destOrd="0" parTransId="{B9F24CD6-5EE1-4A8F-A09D-BED357C04F55}" sibTransId="{823F5690-5275-4FE7-948C-285A4B29AAD7}"/>
    <dgm:cxn modelId="{50DC5DBD-6B63-4ABA-B0A2-D2390DD1DC08}" type="presOf" srcId="{10A3711B-432B-4274-B4FF-A6337DFD57AA}" destId="{244CC458-EB83-40F2-8450-6F47DF8D93F5}" srcOrd="0" destOrd="0" presId="urn:microsoft.com/office/officeart/2008/layout/LinedList"/>
    <dgm:cxn modelId="{E1F012BF-D5DA-487C-A5EE-872002266C3F}" type="presOf" srcId="{10D7581F-A741-4193-954D-0A9192302695}" destId="{4A7BFBB1-AF8C-492D-A42D-12660B065369}" srcOrd="0" destOrd="0" presId="urn:microsoft.com/office/officeart/2008/layout/LinedList"/>
    <dgm:cxn modelId="{2DA8F4C3-8E3E-4FFE-9F64-5DBD3D221C96}" srcId="{10A3711B-432B-4274-B4FF-A6337DFD57AA}" destId="{ED37FF01-A609-4167-BCC8-EF55B6E9E6DA}" srcOrd="7" destOrd="0" parTransId="{72818A8D-FBC0-411E-9C8B-3B6F09C3C4FF}" sibTransId="{6109E0DF-A379-44B6-896C-6D689AF3144F}"/>
    <dgm:cxn modelId="{BF6605C8-AE90-4723-B0FC-AB3555CEE4FA}" type="presOf" srcId="{412E0342-0EAA-4310-A720-13AEB93D9B97}" destId="{89D24204-00B0-48F5-AE94-F6C76184E7B6}" srcOrd="0" destOrd="0" presId="urn:microsoft.com/office/officeart/2008/layout/LinedList"/>
    <dgm:cxn modelId="{EEE069E7-7BC0-496A-8431-CB6DE8D29A76}" type="presOf" srcId="{D474EE7C-72A0-4A1E-92CF-7919C12BEBA1}" destId="{7546436A-C52E-4EB9-B1CB-FA01ABDDF016}" srcOrd="0" destOrd="0" presId="urn:microsoft.com/office/officeart/2008/layout/LinedList"/>
    <dgm:cxn modelId="{A369DFE9-27BC-4FA4-B55A-381F4E29A821}" srcId="{10A3711B-432B-4274-B4FF-A6337DFD57AA}" destId="{5AEA5C66-D34B-4727-AA9D-232E89D7C271}" srcOrd="12" destOrd="0" parTransId="{34CAA155-851E-4F29-A727-F2DF01947684}" sibTransId="{013D8594-BD87-4D5E-9F8E-83FFC554FC40}"/>
    <dgm:cxn modelId="{5C2A44F7-439A-47CC-A267-DDEEB0EF2135}" type="presOf" srcId="{44BDE6C8-D634-4543-80BD-8907F04C1AD2}" destId="{0F3668EA-D834-4763-B254-814B8639C9E9}" srcOrd="0" destOrd="0" presId="urn:microsoft.com/office/officeart/2008/layout/LinedList"/>
    <dgm:cxn modelId="{CA2400FE-9E69-4F18-B4BB-4B00E713670F}" srcId="{10A3711B-432B-4274-B4FF-A6337DFD57AA}" destId="{17967987-46B6-43CB-A33A-1D68CCE54A72}" srcOrd="4" destOrd="0" parTransId="{9DF94597-9508-49F8-A667-4C7B4BAFA5F7}" sibTransId="{5AD4D579-6845-4CAC-9848-87A57440ACF6}"/>
    <dgm:cxn modelId="{FCA1B33C-CAE1-4FBE-9AD3-0D9CD71625DF}" type="presParOf" srcId="{244CC458-EB83-40F2-8450-6F47DF8D93F5}" destId="{696EAC63-0ADB-4E98-82D7-669B3055BC55}" srcOrd="0" destOrd="0" presId="urn:microsoft.com/office/officeart/2008/layout/LinedList"/>
    <dgm:cxn modelId="{2F857744-10BD-4B08-8A73-10812A4C65F0}" type="presParOf" srcId="{244CC458-EB83-40F2-8450-6F47DF8D93F5}" destId="{1A5BDC22-645F-4FEF-8809-33FDBA15DEFD}" srcOrd="1" destOrd="0" presId="urn:microsoft.com/office/officeart/2008/layout/LinedList"/>
    <dgm:cxn modelId="{2485781D-0C7D-4CAC-816D-2647B0E4662C}" type="presParOf" srcId="{1A5BDC22-645F-4FEF-8809-33FDBA15DEFD}" destId="{3EB9B40A-1C22-48E5-912D-C124E101A936}" srcOrd="0" destOrd="0" presId="urn:microsoft.com/office/officeart/2008/layout/LinedList"/>
    <dgm:cxn modelId="{E6C990F1-9F1D-48FB-B411-0D78C74EA1A9}" type="presParOf" srcId="{1A5BDC22-645F-4FEF-8809-33FDBA15DEFD}" destId="{F996616F-A63F-48A4-BB55-9FA97D25D6CB}" srcOrd="1" destOrd="0" presId="urn:microsoft.com/office/officeart/2008/layout/LinedList"/>
    <dgm:cxn modelId="{DD394978-665D-4BC8-B8EB-53D604089181}" type="presParOf" srcId="{244CC458-EB83-40F2-8450-6F47DF8D93F5}" destId="{6E5FAF5C-B238-4300-A544-6007209EE046}" srcOrd="2" destOrd="0" presId="urn:microsoft.com/office/officeart/2008/layout/LinedList"/>
    <dgm:cxn modelId="{4895BEEB-3E75-4FD5-AA62-21054A4E3404}" type="presParOf" srcId="{244CC458-EB83-40F2-8450-6F47DF8D93F5}" destId="{02A7BD7A-618E-4CAC-9B8F-70BB584A1A6D}" srcOrd="3" destOrd="0" presId="urn:microsoft.com/office/officeart/2008/layout/LinedList"/>
    <dgm:cxn modelId="{E37BD24D-DBD7-4215-B371-FCCA473C7A8A}" type="presParOf" srcId="{02A7BD7A-618E-4CAC-9B8F-70BB584A1A6D}" destId="{8B35DEE0-A589-44DE-8CE4-697A076C320E}" srcOrd="0" destOrd="0" presId="urn:microsoft.com/office/officeart/2008/layout/LinedList"/>
    <dgm:cxn modelId="{10F6ED9F-78EB-4049-B6DE-3401FE56A135}" type="presParOf" srcId="{02A7BD7A-618E-4CAC-9B8F-70BB584A1A6D}" destId="{235B928F-5C5A-4F7E-B545-7C345BA682BF}" srcOrd="1" destOrd="0" presId="urn:microsoft.com/office/officeart/2008/layout/LinedList"/>
    <dgm:cxn modelId="{F6D3E1DE-336A-4AA9-9FB6-6260B5A23169}" type="presParOf" srcId="{244CC458-EB83-40F2-8450-6F47DF8D93F5}" destId="{68B3ED6A-147F-49E4-9066-54096BEA58E6}" srcOrd="4" destOrd="0" presId="urn:microsoft.com/office/officeart/2008/layout/LinedList"/>
    <dgm:cxn modelId="{4B90C94F-F0C5-4400-96C1-D582FBC20D5B}" type="presParOf" srcId="{244CC458-EB83-40F2-8450-6F47DF8D93F5}" destId="{B97B988B-2586-4E38-9B77-667AFDFE409B}" srcOrd="5" destOrd="0" presId="urn:microsoft.com/office/officeart/2008/layout/LinedList"/>
    <dgm:cxn modelId="{3A05BDF4-FFE5-40E4-B487-6E031AC0E801}" type="presParOf" srcId="{B97B988B-2586-4E38-9B77-667AFDFE409B}" destId="{F87B3EC2-BB17-48D5-9404-DA23B063F7FC}" srcOrd="0" destOrd="0" presId="urn:microsoft.com/office/officeart/2008/layout/LinedList"/>
    <dgm:cxn modelId="{2EAA9083-8BEC-4BCB-97F4-1CC3A4FAA5FD}" type="presParOf" srcId="{B97B988B-2586-4E38-9B77-667AFDFE409B}" destId="{774CF2DD-D647-4A98-9AED-46E088B74D9E}" srcOrd="1" destOrd="0" presId="urn:microsoft.com/office/officeart/2008/layout/LinedList"/>
    <dgm:cxn modelId="{595EE5B9-70AD-4CBF-A54E-68272860F576}" type="presParOf" srcId="{244CC458-EB83-40F2-8450-6F47DF8D93F5}" destId="{1B89B127-1543-44F1-B7B8-8F2C3EED9E30}" srcOrd="6" destOrd="0" presId="urn:microsoft.com/office/officeart/2008/layout/LinedList"/>
    <dgm:cxn modelId="{EF85CD2D-BABF-4BAE-BC45-9CB6437C4735}" type="presParOf" srcId="{244CC458-EB83-40F2-8450-6F47DF8D93F5}" destId="{18BF883F-5386-4FEC-9DF0-F26172958EAC}" srcOrd="7" destOrd="0" presId="urn:microsoft.com/office/officeart/2008/layout/LinedList"/>
    <dgm:cxn modelId="{20C7546F-50AA-4033-AE25-BEDF1BE8835E}" type="presParOf" srcId="{18BF883F-5386-4FEC-9DF0-F26172958EAC}" destId="{4A7BFBB1-AF8C-492D-A42D-12660B065369}" srcOrd="0" destOrd="0" presId="urn:microsoft.com/office/officeart/2008/layout/LinedList"/>
    <dgm:cxn modelId="{EE2836F2-10D3-48D1-9BB4-A0FA78BCCF38}" type="presParOf" srcId="{18BF883F-5386-4FEC-9DF0-F26172958EAC}" destId="{03334D94-9042-4E13-BFD8-965EA9634A03}" srcOrd="1" destOrd="0" presId="urn:microsoft.com/office/officeart/2008/layout/LinedList"/>
    <dgm:cxn modelId="{053FD1C8-89D5-4F67-AE74-59B55BC814F7}" type="presParOf" srcId="{244CC458-EB83-40F2-8450-6F47DF8D93F5}" destId="{936CFC6E-2126-4425-8BAF-DC76A6C2280F}" srcOrd="8" destOrd="0" presId="urn:microsoft.com/office/officeart/2008/layout/LinedList"/>
    <dgm:cxn modelId="{FDD94275-54B7-45A0-B194-0AAB4E7CC343}" type="presParOf" srcId="{244CC458-EB83-40F2-8450-6F47DF8D93F5}" destId="{CBB74057-1A47-447E-ACCA-468F85643579}" srcOrd="9" destOrd="0" presId="urn:microsoft.com/office/officeart/2008/layout/LinedList"/>
    <dgm:cxn modelId="{1B71F8E3-8C20-4670-8DE0-10DD12B54E73}" type="presParOf" srcId="{CBB74057-1A47-447E-ACCA-468F85643579}" destId="{38CDF66E-8ED0-4B27-90E7-A92923109D9C}" srcOrd="0" destOrd="0" presId="urn:microsoft.com/office/officeart/2008/layout/LinedList"/>
    <dgm:cxn modelId="{01E0E6DA-432B-4AAB-A97E-3E877DD3D757}" type="presParOf" srcId="{CBB74057-1A47-447E-ACCA-468F85643579}" destId="{19479A4A-B30B-48C1-8887-8D4208B8F8D0}" srcOrd="1" destOrd="0" presId="urn:microsoft.com/office/officeart/2008/layout/LinedList"/>
    <dgm:cxn modelId="{BB47DD08-7E98-40A9-AF0B-34D4C674D99F}" type="presParOf" srcId="{244CC458-EB83-40F2-8450-6F47DF8D93F5}" destId="{C405096A-6200-4117-9DE4-223EA3BA6E9E}" srcOrd="10" destOrd="0" presId="urn:microsoft.com/office/officeart/2008/layout/LinedList"/>
    <dgm:cxn modelId="{DF728DC7-C8FD-4F73-885C-70330EA60ED0}" type="presParOf" srcId="{244CC458-EB83-40F2-8450-6F47DF8D93F5}" destId="{F5E9394B-BA8C-457D-AC7A-415D623CE477}" srcOrd="11" destOrd="0" presId="urn:microsoft.com/office/officeart/2008/layout/LinedList"/>
    <dgm:cxn modelId="{3FB524B6-84EA-472B-9ABB-AF49A9E1ED9B}" type="presParOf" srcId="{F5E9394B-BA8C-457D-AC7A-415D623CE477}" destId="{2B6A879C-0C63-4042-9C5D-687F53A7B668}" srcOrd="0" destOrd="0" presId="urn:microsoft.com/office/officeart/2008/layout/LinedList"/>
    <dgm:cxn modelId="{141BCC0D-5FB6-4387-9F4C-BE5BA34FE621}" type="presParOf" srcId="{F5E9394B-BA8C-457D-AC7A-415D623CE477}" destId="{9BB17560-BF86-4401-A5C7-81678937EC62}" srcOrd="1" destOrd="0" presId="urn:microsoft.com/office/officeart/2008/layout/LinedList"/>
    <dgm:cxn modelId="{D9EC9B27-7BD2-4A8E-AE40-799F4385C23D}" type="presParOf" srcId="{244CC458-EB83-40F2-8450-6F47DF8D93F5}" destId="{14533CB7-E1A9-406A-BF1C-4EC97EC9F215}" srcOrd="12" destOrd="0" presId="urn:microsoft.com/office/officeart/2008/layout/LinedList"/>
    <dgm:cxn modelId="{1FEF09B6-CCEC-4C88-B79C-91196C3291E5}" type="presParOf" srcId="{244CC458-EB83-40F2-8450-6F47DF8D93F5}" destId="{200B6FE2-B18C-43F5-88A7-3995EFC3661F}" srcOrd="13" destOrd="0" presId="urn:microsoft.com/office/officeart/2008/layout/LinedList"/>
    <dgm:cxn modelId="{F0D325A7-BC43-47A7-9D65-8B470CBDE29C}" type="presParOf" srcId="{200B6FE2-B18C-43F5-88A7-3995EFC3661F}" destId="{0F3668EA-D834-4763-B254-814B8639C9E9}" srcOrd="0" destOrd="0" presId="urn:microsoft.com/office/officeart/2008/layout/LinedList"/>
    <dgm:cxn modelId="{64AB8A4B-B6C8-48FF-AF89-587C28BBE2B8}" type="presParOf" srcId="{200B6FE2-B18C-43F5-88A7-3995EFC3661F}" destId="{2D140F3D-CEC2-4D35-84CF-5E7B1C68FC72}" srcOrd="1" destOrd="0" presId="urn:microsoft.com/office/officeart/2008/layout/LinedList"/>
    <dgm:cxn modelId="{170B2F82-16BA-4755-B692-1B737C1C32D1}" type="presParOf" srcId="{244CC458-EB83-40F2-8450-6F47DF8D93F5}" destId="{096EE9E8-A312-47AB-96EA-4A11B2218E86}" srcOrd="14" destOrd="0" presId="urn:microsoft.com/office/officeart/2008/layout/LinedList"/>
    <dgm:cxn modelId="{0021CFA9-B24E-413A-A9A7-4F32AE01BF9D}" type="presParOf" srcId="{244CC458-EB83-40F2-8450-6F47DF8D93F5}" destId="{CC025919-CAAD-4594-8334-BEBCEE6BDD49}" srcOrd="15" destOrd="0" presId="urn:microsoft.com/office/officeart/2008/layout/LinedList"/>
    <dgm:cxn modelId="{2CCFCBD0-30FF-4A5B-A756-B1E00ACC08AA}" type="presParOf" srcId="{CC025919-CAAD-4594-8334-BEBCEE6BDD49}" destId="{1FFF4848-F84E-4950-A0E2-146802AF9892}" srcOrd="0" destOrd="0" presId="urn:microsoft.com/office/officeart/2008/layout/LinedList"/>
    <dgm:cxn modelId="{69023C28-B102-4C2B-B623-6C5DDC250BE9}" type="presParOf" srcId="{CC025919-CAAD-4594-8334-BEBCEE6BDD49}" destId="{6447519E-A458-49BB-BFCB-88A78BD070CE}" srcOrd="1" destOrd="0" presId="urn:microsoft.com/office/officeart/2008/layout/LinedList"/>
    <dgm:cxn modelId="{0F2793EF-B357-4A8D-ACAD-7EA71AF3E4FE}" type="presParOf" srcId="{244CC458-EB83-40F2-8450-6F47DF8D93F5}" destId="{87A0A2F7-F0DD-4479-BD90-C98484374B12}" srcOrd="16" destOrd="0" presId="urn:microsoft.com/office/officeart/2008/layout/LinedList"/>
    <dgm:cxn modelId="{EB2A6F85-9627-43E5-AE18-9B5730BC46A2}" type="presParOf" srcId="{244CC458-EB83-40F2-8450-6F47DF8D93F5}" destId="{75597BFC-AD44-418F-B51F-0073507BA854}" srcOrd="17" destOrd="0" presId="urn:microsoft.com/office/officeart/2008/layout/LinedList"/>
    <dgm:cxn modelId="{0E9AF5CE-D7D7-4186-B8EE-EBA15288F8AC}" type="presParOf" srcId="{75597BFC-AD44-418F-B51F-0073507BA854}" destId="{673D28DD-898B-41DF-89F6-89937CE07BE1}" srcOrd="0" destOrd="0" presId="urn:microsoft.com/office/officeart/2008/layout/LinedList"/>
    <dgm:cxn modelId="{FDA7C109-BC8C-47FF-80D6-8D15403588A8}" type="presParOf" srcId="{75597BFC-AD44-418F-B51F-0073507BA854}" destId="{E26EE2BB-4341-44C5-A8EF-299740D3352A}" srcOrd="1" destOrd="0" presId="urn:microsoft.com/office/officeart/2008/layout/LinedList"/>
    <dgm:cxn modelId="{FEFA9E80-1CF5-47E7-A5CC-0B15C9F7D24F}" type="presParOf" srcId="{244CC458-EB83-40F2-8450-6F47DF8D93F5}" destId="{9F7FC104-E486-4EAE-BC6C-11CB01114A5D}" srcOrd="18" destOrd="0" presId="urn:microsoft.com/office/officeart/2008/layout/LinedList"/>
    <dgm:cxn modelId="{D8B97676-C10D-48CA-B070-30D9C540FA1F}" type="presParOf" srcId="{244CC458-EB83-40F2-8450-6F47DF8D93F5}" destId="{FA4759C7-5D12-4E4E-830F-480E94A05D55}" srcOrd="19" destOrd="0" presId="urn:microsoft.com/office/officeart/2008/layout/LinedList"/>
    <dgm:cxn modelId="{A424C225-FDC2-4456-B49D-8F1D6E299143}" type="presParOf" srcId="{FA4759C7-5D12-4E4E-830F-480E94A05D55}" destId="{89D24204-00B0-48F5-AE94-F6C76184E7B6}" srcOrd="0" destOrd="0" presId="urn:microsoft.com/office/officeart/2008/layout/LinedList"/>
    <dgm:cxn modelId="{486AC561-2DEF-4C9E-B1CC-847D9FB6848D}" type="presParOf" srcId="{FA4759C7-5D12-4E4E-830F-480E94A05D55}" destId="{2EA05C24-D719-4E07-918A-81506827725F}" srcOrd="1" destOrd="0" presId="urn:microsoft.com/office/officeart/2008/layout/LinedList"/>
    <dgm:cxn modelId="{AFE36662-8CFC-44AE-903D-1C15DD9C17D7}" type="presParOf" srcId="{244CC458-EB83-40F2-8450-6F47DF8D93F5}" destId="{EE106841-2289-4184-84EB-7E11405BC806}" srcOrd="20" destOrd="0" presId="urn:microsoft.com/office/officeart/2008/layout/LinedList"/>
    <dgm:cxn modelId="{810F6E6C-8060-4188-821A-F9B71E861473}" type="presParOf" srcId="{244CC458-EB83-40F2-8450-6F47DF8D93F5}" destId="{D6FBA066-4DBC-4D03-B47A-5E9E66B61026}" srcOrd="21" destOrd="0" presId="urn:microsoft.com/office/officeart/2008/layout/LinedList"/>
    <dgm:cxn modelId="{DEE2A49D-D57B-4404-9D5B-CFE6F0977662}" type="presParOf" srcId="{D6FBA066-4DBC-4D03-B47A-5E9E66B61026}" destId="{013E9E7A-3A6C-4231-A74A-BEF8B60976A2}" srcOrd="0" destOrd="0" presId="urn:microsoft.com/office/officeart/2008/layout/LinedList"/>
    <dgm:cxn modelId="{7A80B79A-B7EC-4055-88CA-B263E3F64D8A}" type="presParOf" srcId="{D6FBA066-4DBC-4D03-B47A-5E9E66B61026}" destId="{F8099614-DDC9-4A69-832A-47D18A76F8A5}" srcOrd="1" destOrd="0" presId="urn:microsoft.com/office/officeart/2008/layout/LinedList"/>
    <dgm:cxn modelId="{839450F4-B8B7-4952-B05C-A2BB83B68C4C}" type="presParOf" srcId="{244CC458-EB83-40F2-8450-6F47DF8D93F5}" destId="{6F505E77-7405-4956-977C-F444BE448611}" srcOrd="22" destOrd="0" presId="urn:microsoft.com/office/officeart/2008/layout/LinedList"/>
    <dgm:cxn modelId="{EFBBA794-2AF2-46EE-9238-1302AEFBD0E4}" type="presParOf" srcId="{244CC458-EB83-40F2-8450-6F47DF8D93F5}" destId="{A013B85A-AD75-4EE3-85FA-BCB8F0A4E421}" srcOrd="23" destOrd="0" presId="urn:microsoft.com/office/officeart/2008/layout/LinedList"/>
    <dgm:cxn modelId="{4C854C21-6B11-46AE-9609-379A02FE3851}" type="presParOf" srcId="{A013B85A-AD75-4EE3-85FA-BCB8F0A4E421}" destId="{7546436A-C52E-4EB9-B1CB-FA01ABDDF016}" srcOrd="0" destOrd="0" presId="urn:microsoft.com/office/officeart/2008/layout/LinedList"/>
    <dgm:cxn modelId="{7276F934-84D8-4F3D-A263-85AC91EFC5D1}" type="presParOf" srcId="{A013B85A-AD75-4EE3-85FA-BCB8F0A4E421}" destId="{8C25FF64-E7B1-4CCB-B784-BF3DB2D102C3}" srcOrd="1" destOrd="0" presId="urn:microsoft.com/office/officeart/2008/layout/LinedList"/>
    <dgm:cxn modelId="{7742375E-17AF-44CB-AB9D-3D2320165AAF}" type="presParOf" srcId="{244CC458-EB83-40F2-8450-6F47DF8D93F5}" destId="{2F9AFE6B-7326-4B0B-AF9F-49BC62762943}" srcOrd="24" destOrd="0" presId="urn:microsoft.com/office/officeart/2008/layout/LinedList"/>
    <dgm:cxn modelId="{EA91B35D-5532-4537-B709-70660336F69F}" type="presParOf" srcId="{244CC458-EB83-40F2-8450-6F47DF8D93F5}" destId="{76C679DB-EA96-415A-B893-8B3D4DC4F915}" srcOrd="25" destOrd="0" presId="urn:microsoft.com/office/officeart/2008/layout/LinedList"/>
    <dgm:cxn modelId="{AEA1A463-571A-4E71-982B-11BA229C52AA}" type="presParOf" srcId="{76C679DB-EA96-415A-B893-8B3D4DC4F915}" destId="{8BC9207F-1237-4BC2-9730-A03DC797A59B}" srcOrd="0" destOrd="0" presId="urn:microsoft.com/office/officeart/2008/layout/LinedList"/>
    <dgm:cxn modelId="{1AC99AF9-989B-4C4A-95E9-4F1C702C0618}" type="presParOf" srcId="{76C679DB-EA96-415A-B893-8B3D4DC4F915}" destId="{598314C8-4812-4A7A-AF5D-48F5BA766D6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3E89829-B11B-4640-9B45-6BD14FC1168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B963BAC6-88B9-483F-814E-11E9F50E6A76}">
      <dgm:prSet/>
      <dgm:spPr/>
      <dgm:t>
        <a:bodyPr/>
        <a:lstStyle/>
        <a:p>
          <a:r>
            <a:rPr lang="en-GB"/>
            <a:t>Planning </a:t>
          </a:r>
          <a:endParaRPr lang="en-US"/>
        </a:p>
      </dgm:t>
    </dgm:pt>
    <dgm:pt modelId="{44175126-B90C-46F9-8EE6-87C260C65CD1}" type="parTrans" cxnId="{47CA8894-6F80-442E-8414-BCE67E882047}">
      <dgm:prSet/>
      <dgm:spPr/>
      <dgm:t>
        <a:bodyPr/>
        <a:lstStyle/>
        <a:p>
          <a:endParaRPr lang="en-US"/>
        </a:p>
      </dgm:t>
    </dgm:pt>
    <dgm:pt modelId="{268C223A-028E-4894-B5C8-51C952D564DD}" type="sibTrans" cxnId="{47CA8894-6F80-442E-8414-BCE67E882047}">
      <dgm:prSet/>
      <dgm:spPr/>
      <dgm:t>
        <a:bodyPr/>
        <a:lstStyle/>
        <a:p>
          <a:endParaRPr lang="en-US"/>
        </a:p>
      </dgm:t>
    </dgm:pt>
    <dgm:pt modelId="{46753EEB-6043-4D1C-A41A-B64BEAFE333E}">
      <dgm:prSet/>
      <dgm:spPr/>
      <dgm:t>
        <a:bodyPr/>
        <a:lstStyle/>
        <a:p>
          <a:r>
            <a:rPr lang="en-GB"/>
            <a:t>Risk management</a:t>
          </a:r>
          <a:endParaRPr lang="en-US"/>
        </a:p>
      </dgm:t>
    </dgm:pt>
    <dgm:pt modelId="{35C7B5A1-398C-4308-9A2D-CBE324DFBD1A}" type="parTrans" cxnId="{DE5B6365-34B1-4CF5-9978-F1F59808C707}">
      <dgm:prSet/>
      <dgm:spPr/>
      <dgm:t>
        <a:bodyPr/>
        <a:lstStyle/>
        <a:p>
          <a:endParaRPr lang="en-US"/>
        </a:p>
      </dgm:t>
    </dgm:pt>
    <dgm:pt modelId="{6FAB4957-093F-47FC-A145-B8685239020F}" type="sibTrans" cxnId="{DE5B6365-34B1-4CF5-9978-F1F59808C707}">
      <dgm:prSet/>
      <dgm:spPr/>
      <dgm:t>
        <a:bodyPr/>
        <a:lstStyle/>
        <a:p>
          <a:endParaRPr lang="en-US"/>
        </a:p>
      </dgm:t>
    </dgm:pt>
    <dgm:pt modelId="{C0415672-00D8-4FCA-A430-D568B43FE875}">
      <dgm:prSet/>
      <dgm:spPr/>
      <dgm:t>
        <a:bodyPr/>
        <a:lstStyle/>
        <a:p>
          <a:r>
            <a:rPr lang="en-GB"/>
            <a:t>Procedures</a:t>
          </a:r>
          <a:endParaRPr lang="en-US"/>
        </a:p>
      </dgm:t>
    </dgm:pt>
    <dgm:pt modelId="{6E17CC27-953E-456D-B80E-D7D0A6FDE28D}" type="parTrans" cxnId="{182B3BF6-9582-4749-8B7F-1191A8723B01}">
      <dgm:prSet/>
      <dgm:spPr/>
      <dgm:t>
        <a:bodyPr/>
        <a:lstStyle/>
        <a:p>
          <a:endParaRPr lang="en-US"/>
        </a:p>
      </dgm:t>
    </dgm:pt>
    <dgm:pt modelId="{757F7AA6-DDF3-46E4-ACCA-1A2F7057186C}" type="sibTrans" cxnId="{182B3BF6-9582-4749-8B7F-1191A8723B01}">
      <dgm:prSet/>
      <dgm:spPr/>
      <dgm:t>
        <a:bodyPr/>
        <a:lstStyle/>
        <a:p>
          <a:endParaRPr lang="en-US"/>
        </a:p>
      </dgm:t>
    </dgm:pt>
    <dgm:pt modelId="{3AE0A290-55B6-4C73-8FDC-BA910F1A9B96}">
      <dgm:prSet/>
      <dgm:spPr/>
      <dgm:t>
        <a:bodyPr/>
        <a:lstStyle/>
        <a:p>
          <a:r>
            <a:rPr lang="en-GB"/>
            <a:t>Developing an emergency plan</a:t>
          </a:r>
          <a:endParaRPr lang="en-US"/>
        </a:p>
      </dgm:t>
    </dgm:pt>
    <dgm:pt modelId="{5C9B68BB-3FF3-4C9D-BF36-224BD5805B00}" type="parTrans" cxnId="{40900DA3-9925-44EA-9CC0-6D169899CE6E}">
      <dgm:prSet/>
      <dgm:spPr/>
      <dgm:t>
        <a:bodyPr/>
        <a:lstStyle/>
        <a:p>
          <a:endParaRPr lang="en-US"/>
        </a:p>
      </dgm:t>
    </dgm:pt>
    <dgm:pt modelId="{588796D9-F899-4F81-8C34-7C046E2C8E6B}" type="sibTrans" cxnId="{40900DA3-9925-44EA-9CC0-6D169899CE6E}">
      <dgm:prSet/>
      <dgm:spPr/>
      <dgm:t>
        <a:bodyPr/>
        <a:lstStyle/>
        <a:p>
          <a:endParaRPr lang="en-US"/>
        </a:p>
      </dgm:t>
    </dgm:pt>
    <dgm:pt modelId="{37C65F70-3D1D-42D1-BE0F-4E317B581928}">
      <dgm:prSet/>
      <dgm:spPr/>
      <dgm:t>
        <a:bodyPr/>
        <a:lstStyle/>
        <a:p>
          <a:r>
            <a:rPr lang="en-GB" dirty="0"/>
            <a:t>Sharing your plan – Emergency services</a:t>
          </a:r>
          <a:endParaRPr lang="en-US" dirty="0"/>
        </a:p>
      </dgm:t>
    </dgm:pt>
    <dgm:pt modelId="{6EEE0F91-10B4-43FE-B22F-C8472BBD0192}" type="parTrans" cxnId="{1647BEA8-A3A6-44D6-B358-FFA7A60BD9DE}">
      <dgm:prSet/>
      <dgm:spPr/>
      <dgm:t>
        <a:bodyPr/>
        <a:lstStyle/>
        <a:p>
          <a:endParaRPr lang="en-US"/>
        </a:p>
      </dgm:t>
    </dgm:pt>
    <dgm:pt modelId="{BA735FB0-8A53-456C-867D-178F14B7294A}" type="sibTrans" cxnId="{1647BEA8-A3A6-44D6-B358-FFA7A60BD9DE}">
      <dgm:prSet/>
      <dgm:spPr/>
      <dgm:t>
        <a:bodyPr/>
        <a:lstStyle/>
        <a:p>
          <a:endParaRPr lang="en-US"/>
        </a:p>
      </dgm:t>
    </dgm:pt>
    <dgm:pt modelId="{117252EF-1CF9-4E62-AFDB-C2F3E26C2C8A}">
      <dgm:prSet/>
      <dgm:spPr/>
      <dgm:t>
        <a:bodyPr/>
        <a:lstStyle/>
        <a:p>
          <a:r>
            <a:rPr lang="en-GB"/>
            <a:t>Evacuation procedures</a:t>
          </a:r>
          <a:endParaRPr lang="en-US"/>
        </a:p>
      </dgm:t>
    </dgm:pt>
    <dgm:pt modelId="{7E3BABF8-305A-4CE1-8DD1-3BAA68D61BA1}" type="parTrans" cxnId="{F93E7D0F-A106-483C-BD77-B4B6DDB08CAF}">
      <dgm:prSet/>
      <dgm:spPr/>
      <dgm:t>
        <a:bodyPr/>
        <a:lstStyle/>
        <a:p>
          <a:endParaRPr lang="en-US"/>
        </a:p>
      </dgm:t>
    </dgm:pt>
    <dgm:pt modelId="{9C0CF172-FD96-4416-99AD-9D702ABF0AC0}" type="sibTrans" cxnId="{F93E7D0F-A106-483C-BD77-B4B6DDB08CAF}">
      <dgm:prSet/>
      <dgm:spPr/>
      <dgm:t>
        <a:bodyPr/>
        <a:lstStyle/>
        <a:p>
          <a:endParaRPr lang="en-US"/>
        </a:p>
      </dgm:t>
    </dgm:pt>
    <dgm:pt modelId="{4A3D650E-036D-47B8-B6F1-C13B12C10BF8}">
      <dgm:prSet/>
      <dgm:spPr/>
      <dgm:t>
        <a:bodyPr/>
        <a:lstStyle/>
        <a:p>
          <a:r>
            <a:rPr lang="en-GB"/>
            <a:t>Show stop procedures</a:t>
          </a:r>
          <a:endParaRPr lang="en-US"/>
        </a:p>
      </dgm:t>
    </dgm:pt>
    <dgm:pt modelId="{48028628-71CB-416F-B0F6-9FCFF07917CB}" type="parTrans" cxnId="{F3D84F93-B7D0-4FBA-9814-BC5DD96A29BF}">
      <dgm:prSet/>
      <dgm:spPr/>
      <dgm:t>
        <a:bodyPr/>
        <a:lstStyle/>
        <a:p>
          <a:endParaRPr lang="en-US"/>
        </a:p>
      </dgm:t>
    </dgm:pt>
    <dgm:pt modelId="{8FC07C27-182A-4625-926D-24EB06D6CFBB}" type="sibTrans" cxnId="{F3D84F93-B7D0-4FBA-9814-BC5DD96A29BF}">
      <dgm:prSet/>
      <dgm:spPr/>
      <dgm:t>
        <a:bodyPr/>
        <a:lstStyle/>
        <a:p>
          <a:endParaRPr lang="en-US"/>
        </a:p>
      </dgm:t>
    </dgm:pt>
    <dgm:pt modelId="{662669B5-7E2C-491E-BB13-27BC434F58A5}">
      <dgm:prSet/>
      <dgm:spPr/>
      <dgm:t>
        <a:bodyPr/>
        <a:lstStyle/>
        <a:p>
          <a:r>
            <a:rPr lang="en-GB"/>
            <a:t>Transfers of authority</a:t>
          </a:r>
          <a:endParaRPr lang="en-US"/>
        </a:p>
      </dgm:t>
    </dgm:pt>
    <dgm:pt modelId="{2697941C-FF92-4E4C-B79E-C6FC949733B1}" type="parTrans" cxnId="{333B7CDE-5264-452A-97D0-93D58CEE15A2}">
      <dgm:prSet/>
      <dgm:spPr/>
      <dgm:t>
        <a:bodyPr/>
        <a:lstStyle/>
        <a:p>
          <a:endParaRPr lang="en-US"/>
        </a:p>
      </dgm:t>
    </dgm:pt>
    <dgm:pt modelId="{16D74FD4-8FE1-4F7A-94FD-E287E8959A88}" type="sibTrans" cxnId="{333B7CDE-5264-452A-97D0-93D58CEE15A2}">
      <dgm:prSet/>
      <dgm:spPr/>
      <dgm:t>
        <a:bodyPr/>
        <a:lstStyle/>
        <a:p>
          <a:endParaRPr lang="en-US"/>
        </a:p>
      </dgm:t>
    </dgm:pt>
    <dgm:pt modelId="{6A4A9007-0A79-46DF-ACF5-C59C85671FBA}">
      <dgm:prSet/>
      <dgm:spPr/>
      <dgm:t>
        <a:bodyPr/>
        <a:lstStyle/>
        <a:p>
          <a:r>
            <a:rPr lang="en-GB"/>
            <a:t>Evaluation &amp; Feedback</a:t>
          </a:r>
          <a:endParaRPr lang="en-US"/>
        </a:p>
      </dgm:t>
    </dgm:pt>
    <dgm:pt modelId="{EA0DEEDB-4A76-4EB8-A56D-ED575038F511}" type="parTrans" cxnId="{DF4A6FFD-F374-4C0B-ABA7-7D0EA674CF89}">
      <dgm:prSet/>
      <dgm:spPr/>
      <dgm:t>
        <a:bodyPr/>
        <a:lstStyle/>
        <a:p>
          <a:endParaRPr lang="en-US"/>
        </a:p>
      </dgm:t>
    </dgm:pt>
    <dgm:pt modelId="{8F8C660C-D242-48DF-BB7A-5188118D71B4}" type="sibTrans" cxnId="{DF4A6FFD-F374-4C0B-ABA7-7D0EA674CF89}">
      <dgm:prSet/>
      <dgm:spPr/>
      <dgm:t>
        <a:bodyPr/>
        <a:lstStyle/>
        <a:p>
          <a:endParaRPr lang="en-US"/>
        </a:p>
      </dgm:t>
    </dgm:pt>
    <dgm:pt modelId="{27B568F2-1E35-4BFE-9F15-607AAEAFDBB6}" type="pres">
      <dgm:prSet presAssocID="{13E89829-B11B-4640-9B45-6BD14FC11687}" presName="vert0" presStyleCnt="0">
        <dgm:presLayoutVars>
          <dgm:dir/>
          <dgm:animOne val="branch"/>
          <dgm:animLvl val="lvl"/>
        </dgm:presLayoutVars>
      </dgm:prSet>
      <dgm:spPr/>
    </dgm:pt>
    <dgm:pt modelId="{1A9735B9-1599-4FCB-87BD-70CD08028577}" type="pres">
      <dgm:prSet presAssocID="{B963BAC6-88B9-483F-814E-11E9F50E6A76}" presName="thickLine" presStyleLbl="alignNode1" presStyleIdx="0" presStyleCnt="9"/>
      <dgm:spPr/>
    </dgm:pt>
    <dgm:pt modelId="{0D841A45-D178-484F-9A82-B940D08FF03D}" type="pres">
      <dgm:prSet presAssocID="{B963BAC6-88B9-483F-814E-11E9F50E6A76}" presName="horz1" presStyleCnt="0"/>
      <dgm:spPr/>
    </dgm:pt>
    <dgm:pt modelId="{9C4B2899-E993-4DC3-9B00-6653E029061A}" type="pres">
      <dgm:prSet presAssocID="{B963BAC6-88B9-483F-814E-11E9F50E6A76}" presName="tx1" presStyleLbl="revTx" presStyleIdx="0" presStyleCnt="9"/>
      <dgm:spPr/>
    </dgm:pt>
    <dgm:pt modelId="{29CC6D47-FDE4-4B3A-BC95-78E94A80C44C}" type="pres">
      <dgm:prSet presAssocID="{B963BAC6-88B9-483F-814E-11E9F50E6A76}" presName="vert1" presStyleCnt="0"/>
      <dgm:spPr/>
    </dgm:pt>
    <dgm:pt modelId="{20EC471E-3EB0-40A9-A8BB-5766689998FC}" type="pres">
      <dgm:prSet presAssocID="{46753EEB-6043-4D1C-A41A-B64BEAFE333E}" presName="thickLine" presStyleLbl="alignNode1" presStyleIdx="1" presStyleCnt="9"/>
      <dgm:spPr/>
    </dgm:pt>
    <dgm:pt modelId="{40AE5AA3-B8ED-4815-AFBE-83297A78D7FA}" type="pres">
      <dgm:prSet presAssocID="{46753EEB-6043-4D1C-A41A-B64BEAFE333E}" presName="horz1" presStyleCnt="0"/>
      <dgm:spPr/>
    </dgm:pt>
    <dgm:pt modelId="{548F6D3E-E6B3-4248-9E6D-ED7B466887B9}" type="pres">
      <dgm:prSet presAssocID="{46753EEB-6043-4D1C-A41A-B64BEAFE333E}" presName="tx1" presStyleLbl="revTx" presStyleIdx="1" presStyleCnt="9"/>
      <dgm:spPr/>
    </dgm:pt>
    <dgm:pt modelId="{A7A295F5-0C74-45D5-8C7C-2E7C85A83BD0}" type="pres">
      <dgm:prSet presAssocID="{46753EEB-6043-4D1C-A41A-B64BEAFE333E}" presName="vert1" presStyleCnt="0"/>
      <dgm:spPr/>
    </dgm:pt>
    <dgm:pt modelId="{CD5A66B6-2197-41E6-BAB9-39A069E01D66}" type="pres">
      <dgm:prSet presAssocID="{C0415672-00D8-4FCA-A430-D568B43FE875}" presName="thickLine" presStyleLbl="alignNode1" presStyleIdx="2" presStyleCnt="9"/>
      <dgm:spPr/>
    </dgm:pt>
    <dgm:pt modelId="{EB24109A-7210-42F5-A3F7-A93A5D9AB3A0}" type="pres">
      <dgm:prSet presAssocID="{C0415672-00D8-4FCA-A430-D568B43FE875}" presName="horz1" presStyleCnt="0"/>
      <dgm:spPr/>
    </dgm:pt>
    <dgm:pt modelId="{1987FB18-462B-4A7A-8216-91CF8AA195E4}" type="pres">
      <dgm:prSet presAssocID="{C0415672-00D8-4FCA-A430-D568B43FE875}" presName="tx1" presStyleLbl="revTx" presStyleIdx="2" presStyleCnt="9"/>
      <dgm:spPr/>
    </dgm:pt>
    <dgm:pt modelId="{08EAAEBF-D45D-40BD-B099-9BAAB447660F}" type="pres">
      <dgm:prSet presAssocID="{C0415672-00D8-4FCA-A430-D568B43FE875}" presName="vert1" presStyleCnt="0"/>
      <dgm:spPr/>
    </dgm:pt>
    <dgm:pt modelId="{15FCB315-8E64-4462-A0FB-312745D1BDAF}" type="pres">
      <dgm:prSet presAssocID="{3AE0A290-55B6-4C73-8FDC-BA910F1A9B96}" presName="thickLine" presStyleLbl="alignNode1" presStyleIdx="3" presStyleCnt="9"/>
      <dgm:spPr/>
    </dgm:pt>
    <dgm:pt modelId="{E8D07564-8637-4CCA-9CE6-0EDA1367BE70}" type="pres">
      <dgm:prSet presAssocID="{3AE0A290-55B6-4C73-8FDC-BA910F1A9B96}" presName="horz1" presStyleCnt="0"/>
      <dgm:spPr/>
    </dgm:pt>
    <dgm:pt modelId="{F5C4A402-2B78-4DD8-8713-210341F01E82}" type="pres">
      <dgm:prSet presAssocID="{3AE0A290-55B6-4C73-8FDC-BA910F1A9B96}" presName="tx1" presStyleLbl="revTx" presStyleIdx="3" presStyleCnt="9"/>
      <dgm:spPr/>
    </dgm:pt>
    <dgm:pt modelId="{EED5CA73-DF03-46CE-8FD9-97489DEA2B28}" type="pres">
      <dgm:prSet presAssocID="{3AE0A290-55B6-4C73-8FDC-BA910F1A9B96}" presName="vert1" presStyleCnt="0"/>
      <dgm:spPr/>
    </dgm:pt>
    <dgm:pt modelId="{EB54B373-FB31-438B-86C6-C8B4975EDEDB}" type="pres">
      <dgm:prSet presAssocID="{37C65F70-3D1D-42D1-BE0F-4E317B581928}" presName="thickLine" presStyleLbl="alignNode1" presStyleIdx="4" presStyleCnt="9"/>
      <dgm:spPr/>
    </dgm:pt>
    <dgm:pt modelId="{28037A9A-0583-497B-AA41-07F5427D4397}" type="pres">
      <dgm:prSet presAssocID="{37C65F70-3D1D-42D1-BE0F-4E317B581928}" presName="horz1" presStyleCnt="0"/>
      <dgm:spPr/>
    </dgm:pt>
    <dgm:pt modelId="{30C459D2-BE24-481D-955A-78FC4DF51314}" type="pres">
      <dgm:prSet presAssocID="{37C65F70-3D1D-42D1-BE0F-4E317B581928}" presName="tx1" presStyleLbl="revTx" presStyleIdx="4" presStyleCnt="9"/>
      <dgm:spPr/>
    </dgm:pt>
    <dgm:pt modelId="{F0138ADB-4CBA-44EC-B9FB-AAC71CD74AD4}" type="pres">
      <dgm:prSet presAssocID="{37C65F70-3D1D-42D1-BE0F-4E317B581928}" presName="vert1" presStyleCnt="0"/>
      <dgm:spPr/>
    </dgm:pt>
    <dgm:pt modelId="{63E52858-19D1-4D45-B404-2D91181A178D}" type="pres">
      <dgm:prSet presAssocID="{117252EF-1CF9-4E62-AFDB-C2F3E26C2C8A}" presName="thickLine" presStyleLbl="alignNode1" presStyleIdx="5" presStyleCnt="9"/>
      <dgm:spPr/>
    </dgm:pt>
    <dgm:pt modelId="{E0A85B65-A267-4B9F-813A-E3FED54EDC52}" type="pres">
      <dgm:prSet presAssocID="{117252EF-1CF9-4E62-AFDB-C2F3E26C2C8A}" presName="horz1" presStyleCnt="0"/>
      <dgm:spPr/>
    </dgm:pt>
    <dgm:pt modelId="{548BDC60-57EC-428C-83C0-D7875128F8A7}" type="pres">
      <dgm:prSet presAssocID="{117252EF-1CF9-4E62-AFDB-C2F3E26C2C8A}" presName="tx1" presStyleLbl="revTx" presStyleIdx="5" presStyleCnt="9"/>
      <dgm:spPr/>
    </dgm:pt>
    <dgm:pt modelId="{F1D10E9C-A4E1-4C6F-A5A8-97CCDFB3FA4B}" type="pres">
      <dgm:prSet presAssocID="{117252EF-1CF9-4E62-AFDB-C2F3E26C2C8A}" presName="vert1" presStyleCnt="0"/>
      <dgm:spPr/>
    </dgm:pt>
    <dgm:pt modelId="{EF87CA22-23DC-4F64-BBFA-B39AA35BB4AE}" type="pres">
      <dgm:prSet presAssocID="{4A3D650E-036D-47B8-B6F1-C13B12C10BF8}" presName="thickLine" presStyleLbl="alignNode1" presStyleIdx="6" presStyleCnt="9"/>
      <dgm:spPr/>
    </dgm:pt>
    <dgm:pt modelId="{554D729A-C782-419A-B45C-141A6DFE58DC}" type="pres">
      <dgm:prSet presAssocID="{4A3D650E-036D-47B8-B6F1-C13B12C10BF8}" presName="horz1" presStyleCnt="0"/>
      <dgm:spPr/>
    </dgm:pt>
    <dgm:pt modelId="{1914F872-A05D-46E1-8352-754DCF83453F}" type="pres">
      <dgm:prSet presAssocID="{4A3D650E-036D-47B8-B6F1-C13B12C10BF8}" presName="tx1" presStyleLbl="revTx" presStyleIdx="6" presStyleCnt="9"/>
      <dgm:spPr/>
    </dgm:pt>
    <dgm:pt modelId="{A80801FD-3BE4-47A3-94CF-10384899E7C3}" type="pres">
      <dgm:prSet presAssocID="{4A3D650E-036D-47B8-B6F1-C13B12C10BF8}" presName="vert1" presStyleCnt="0"/>
      <dgm:spPr/>
    </dgm:pt>
    <dgm:pt modelId="{083EF127-29AE-4DB1-8230-376F73FD643B}" type="pres">
      <dgm:prSet presAssocID="{662669B5-7E2C-491E-BB13-27BC434F58A5}" presName="thickLine" presStyleLbl="alignNode1" presStyleIdx="7" presStyleCnt="9"/>
      <dgm:spPr/>
    </dgm:pt>
    <dgm:pt modelId="{557AAF4E-005D-4B7A-B254-28C3EFAEBB2A}" type="pres">
      <dgm:prSet presAssocID="{662669B5-7E2C-491E-BB13-27BC434F58A5}" presName="horz1" presStyleCnt="0"/>
      <dgm:spPr/>
    </dgm:pt>
    <dgm:pt modelId="{C729E7B1-2740-47A3-99AC-325A967092C2}" type="pres">
      <dgm:prSet presAssocID="{662669B5-7E2C-491E-BB13-27BC434F58A5}" presName="tx1" presStyleLbl="revTx" presStyleIdx="7" presStyleCnt="9"/>
      <dgm:spPr/>
    </dgm:pt>
    <dgm:pt modelId="{50046493-596C-4F96-9CA4-1C3D2CF0F667}" type="pres">
      <dgm:prSet presAssocID="{662669B5-7E2C-491E-BB13-27BC434F58A5}" presName="vert1" presStyleCnt="0"/>
      <dgm:spPr/>
    </dgm:pt>
    <dgm:pt modelId="{42C2C887-56BD-4A9C-B9D5-96623B88806A}" type="pres">
      <dgm:prSet presAssocID="{6A4A9007-0A79-46DF-ACF5-C59C85671FBA}" presName="thickLine" presStyleLbl="alignNode1" presStyleIdx="8" presStyleCnt="9"/>
      <dgm:spPr/>
    </dgm:pt>
    <dgm:pt modelId="{0EA1C227-5C3C-49E0-95F9-F94AE32478B5}" type="pres">
      <dgm:prSet presAssocID="{6A4A9007-0A79-46DF-ACF5-C59C85671FBA}" presName="horz1" presStyleCnt="0"/>
      <dgm:spPr/>
    </dgm:pt>
    <dgm:pt modelId="{99287EE4-3244-4FCD-B5D8-A11EDB8B63E3}" type="pres">
      <dgm:prSet presAssocID="{6A4A9007-0A79-46DF-ACF5-C59C85671FBA}" presName="tx1" presStyleLbl="revTx" presStyleIdx="8" presStyleCnt="9"/>
      <dgm:spPr/>
    </dgm:pt>
    <dgm:pt modelId="{8D21B6B6-9A2B-4B53-A3D1-ADCC848A2FD4}" type="pres">
      <dgm:prSet presAssocID="{6A4A9007-0A79-46DF-ACF5-C59C85671FBA}" presName="vert1" presStyleCnt="0"/>
      <dgm:spPr/>
    </dgm:pt>
  </dgm:ptLst>
  <dgm:cxnLst>
    <dgm:cxn modelId="{F93E7D0F-A106-483C-BD77-B4B6DDB08CAF}" srcId="{13E89829-B11B-4640-9B45-6BD14FC11687}" destId="{117252EF-1CF9-4E62-AFDB-C2F3E26C2C8A}" srcOrd="5" destOrd="0" parTransId="{7E3BABF8-305A-4CE1-8DD1-3BAA68D61BA1}" sibTransId="{9C0CF172-FD96-4416-99AD-9D702ABF0AC0}"/>
    <dgm:cxn modelId="{DE5B6365-34B1-4CF5-9978-F1F59808C707}" srcId="{13E89829-B11B-4640-9B45-6BD14FC11687}" destId="{46753EEB-6043-4D1C-A41A-B64BEAFE333E}" srcOrd="1" destOrd="0" parTransId="{35C7B5A1-398C-4308-9A2D-CBE324DFBD1A}" sibTransId="{6FAB4957-093F-47FC-A145-B8685239020F}"/>
    <dgm:cxn modelId="{A1413D49-13F2-49FA-A71A-B632CC47587D}" type="presOf" srcId="{6A4A9007-0A79-46DF-ACF5-C59C85671FBA}" destId="{99287EE4-3244-4FCD-B5D8-A11EDB8B63E3}" srcOrd="0" destOrd="0" presId="urn:microsoft.com/office/officeart/2008/layout/LinedList"/>
    <dgm:cxn modelId="{FD6C4074-89A9-4FD2-9D5E-C195F172BCDF}" type="presOf" srcId="{3AE0A290-55B6-4C73-8FDC-BA910F1A9B96}" destId="{F5C4A402-2B78-4DD8-8713-210341F01E82}" srcOrd="0" destOrd="0" presId="urn:microsoft.com/office/officeart/2008/layout/LinedList"/>
    <dgm:cxn modelId="{3F688E76-B0F9-4B62-8504-8F545834BFBD}" type="presOf" srcId="{4A3D650E-036D-47B8-B6F1-C13B12C10BF8}" destId="{1914F872-A05D-46E1-8352-754DCF83453F}" srcOrd="0" destOrd="0" presId="urn:microsoft.com/office/officeart/2008/layout/LinedList"/>
    <dgm:cxn modelId="{FB6F1C8F-715A-4573-AF7C-85DA0B3001F0}" type="presOf" srcId="{46753EEB-6043-4D1C-A41A-B64BEAFE333E}" destId="{548F6D3E-E6B3-4248-9E6D-ED7B466887B9}" srcOrd="0" destOrd="0" presId="urn:microsoft.com/office/officeart/2008/layout/LinedList"/>
    <dgm:cxn modelId="{F3D84F93-B7D0-4FBA-9814-BC5DD96A29BF}" srcId="{13E89829-B11B-4640-9B45-6BD14FC11687}" destId="{4A3D650E-036D-47B8-B6F1-C13B12C10BF8}" srcOrd="6" destOrd="0" parTransId="{48028628-71CB-416F-B0F6-9FCFF07917CB}" sibTransId="{8FC07C27-182A-4625-926D-24EB06D6CFBB}"/>
    <dgm:cxn modelId="{47CA8894-6F80-442E-8414-BCE67E882047}" srcId="{13E89829-B11B-4640-9B45-6BD14FC11687}" destId="{B963BAC6-88B9-483F-814E-11E9F50E6A76}" srcOrd="0" destOrd="0" parTransId="{44175126-B90C-46F9-8EE6-87C260C65CD1}" sibTransId="{268C223A-028E-4894-B5C8-51C952D564DD}"/>
    <dgm:cxn modelId="{40900DA3-9925-44EA-9CC0-6D169899CE6E}" srcId="{13E89829-B11B-4640-9B45-6BD14FC11687}" destId="{3AE0A290-55B6-4C73-8FDC-BA910F1A9B96}" srcOrd="3" destOrd="0" parTransId="{5C9B68BB-3FF3-4C9D-BF36-224BD5805B00}" sibTransId="{588796D9-F899-4F81-8C34-7C046E2C8E6B}"/>
    <dgm:cxn modelId="{1647BEA8-A3A6-44D6-B358-FFA7A60BD9DE}" srcId="{13E89829-B11B-4640-9B45-6BD14FC11687}" destId="{37C65F70-3D1D-42D1-BE0F-4E317B581928}" srcOrd="4" destOrd="0" parTransId="{6EEE0F91-10B4-43FE-B22F-C8472BBD0192}" sibTransId="{BA735FB0-8A53-456C-867D-178F14B7294A}"/>
    <dgm:cxn modelId="{9DA087B8-7FD3-406A-860F-C5D7D777E657}" type="presOf" srcId="{13E89829-B11B-4640-9B45-6BD14FC11687}" destId="{27B568F2-1E35-4BFE-9F15-607AAEAFDBB6}" srcOrd="0" destOrd="0" presId="urn:microsoft.com/office/officeart/2008/layout/LinedList"/>
    <dgm:cxn modelId="{52FF8DC7-520F-40D1-9D7E-1BE1EEE91009}" type="presOf" srcId="{117252EF-1CF9-4E62-AFDB-C2F3E26C2C8A}" destId="{548BDC60-57EC-428C-83C0-D7875128F8A7}" srcOrd="0" destOrd="0" presId="urn:microsoft.com/office/officeart/2008/layout/LinedList"/>
    <dgm:cxn modelId="{15A49DD7-67FE-44C1-BCEE-5CA66CE1C49E}" type="presOf" srcId="{37C65F70-3D1D-42D1-BE0F-4E317B581928}" destId="{30C459D2-BE24-481D-955A-78FC4DF51314}" srcOrd="0" destOrd="0" presId="urn:microsoft.com/office/officeart/2008/layout/LinedList"/>
    <dgm:cxn modelId="{333B7CDE-5264-452A-97D0-93D58CEE15A2}" srcId="{13E89829-B11B-4640-9B45-6BD14FC11687}" destId="{662669B5-7E2C-491E-BB13-27BC434F58A5}" srcOrd="7" destOrd="0" parTransId="{2697941C-FF92-4E4C-B79E-C6FC949733B1}" sibTransId="{16D74FD4-8FE1-4F7A-94FD-E287E8959A88}"/>
    <dgm:cxn modelId="{2E6089EE-E6B9-4851-A210-5AF514E49C8C}" type="presOf" srcId="{B963BAC6-88B9-483F-814E-11E9F50E6A76}" destId="{9C4B2899-E993-4DC3-9B00-6653E029061A}" srcOrd="0" destOrd="0" presId="urn:microsoft.com/office/officeart/2008/layout/LinedList"/>
    <dgm:cxn modelId="{C52560F5-238C-498D-9E6E-B12DBA62B4B6}" type="presOf" srcId="{C0415672-00D8-4FCA-A430-D568B43FE875}" destId="{1987FB18-462B-4A7A-8216-91CF8AA195E4}" srcOrd="0" destOrd="0" presId="urn:microsoft.com/office/officeart/2008/layout/LinedList"/>
    <dgm:cxn modelId="{182B3BF6-9582-4749-8B7F-1191A8723B01}" srcId="{13E89829-B11B-4640-9B45-6BD14FC11687}" destId="{C0415672-00D8-4FCA-A430-D568B43FE875}" srcOrd="2" destOrd="0" parTransId="{6E17CC27-953E-456D-B80E-D7D0A6FDE28D}" sibTransId="{757F7AA6-DDF3-46E4-ACCA-1A2F7057186C}"/>
    <dgm:cxn modelId="{F1B47BFC-071B-425B-9D50-AAE34A1B20AB}" type="presOf" srcId="{662669B5-7E2C-491E-BB13-27BC434F58A5}" destId="{C729E7B1-2740-47A3-99AC-325A967092C2}" srcOrd="0" destOrd="0" presId="urn:microsoft.com/office/officeart/2008/layout/LinedList"/>
    <dgm:cxn modelId="{DF4A6FFD-F374-4C0B-ABA7-7D0EA674CF89}" srcId="{13E89829-B11B-4640-9B45-6BD14FC11687}" destId="{6A4A9007-0A79-46DF-ACF5-C59C85671FBA}" srcOrd="8" destOrd="0" parTransId="{EA0DEEDB-4A76-4EB8-A56D-ED575038F511}" sibTransId="{8F8C660C-D242-48DF-BB7A-5188118D71B4}"/>
    <dgm:cxn modelId="{670DBB53-960B-40FD-82FD-676D865783F0}" type="presParOf" srcId="{27B568F2-1E35-4BFE-9F15-607AAEAFDBB6}" destId="{1A9735B9-1599-4FCB-87BD-70CD08028577}" srcOrd="0" destOrd="0" presId="urn:microsoft.com/office/officeart/2008/layout/LinedList"/>
    <dgm:cxn modelId="{9179F453-D879-4AE0-8C49-A8DB118DE82D}" type="presParOf" srcId="{27B568F2-1E35-4BFE-9F15-607AAEAFDBB6}" destId="{0D841A45-D178-484F-9A82-B940D08FF03D}" srcOrd="1" destOrd="0" presId="urn:microsoft.com/office/officeart/2008/layout/LinedList"/>
    <dgm:cxn modelId="{69226202-D5BD-4A4F-9129-18050AD41072}" type="presParOf" srcId="{0D841A45-D178-484F-9A82-B940D08FF03D}" destId="{9C4B2899-E993-4DC3-9B00-6653E029061A}" srcOrd="0" destOrd="0" presId="urn:microsoft.com/office/officeart/2008/layout/LinedList"/>
    <dgm:cxn modelId="{EB55BD07-DD3E-4CDD-9CF7-0530EEC55722}" type="presParOf" srcId="{0D841A45-D178-484F-9A82-B940D08FF03D}" destId="{29CC6D47-FDE4-4B3A-BC95-78E94A80C44C}" srcOrd="1" destOrd="0" presId="urn:microsoft.com/office/officeart/2008/layout/LinedList"/>
    <dgm:cxn modelId="{8643FF8D-E175-4F60-AB96-4728F43FBF9C}" type="presParOf" srcId="{27B568F2-1E35-4BFE-9F15-607AAEAFDBB6}" destId="{20EC471E-3EB0-40A9-A8BB-5766689998FC}" srcOrd="2" destOrd="0" presId="urn:microsoft.com/office/officeart/2008/layout/LinedList"/>
    <dgm:cxn modelId="{346B5872-291B-4E2E-94EA-CFB8CD05A78A}" type="presParOf" srcId="{27B568F2-1E35-4BFE-9F15-607AAEAFDBB6}" destId="{40AE5AA3-B8ED-4815-AFBE-83297A78D7FA}" srcOrd="3" destOrd="0" presId="urn:microsoft.com/office/officeart/2008/layout/LinedList"/>
    <dgm:cxn modelId="{B69AD776-87F3-458F-8DD7-951FFC5776C6}" type="presParOf" srcId="{40AE5AA3-B8ED-4815-AFBE-83297A78D7FA}" destId="{548F6D3E-E6B3-4248-9E6D-ED7B466887B9}" srcOrd="0" destOrd="0" presId="urn:microsoft.com/office/officeart/2008/layout/LinedList"/>
    <dgm:cxn modelId="{EBA0D362-F452-49A4-9334-25066A525482}" type="presParOf" srcId="{40AE5AA3-B8ED-4815-AFBE-83297A78D7FA}" destId="{A7A295F5-0C74-45D5-8C7C-2E7C85A83BD0}" srcOrd="1" destOrd="0" presId="urn:microsoft.com/office/officeart/2008/layout/LinedList"/>
    <dgm:cxn modelId="{7AFCCA42-CB9F-4F32-9050-9DC17A3FDC7E}" type="presParOf" srcId="{27B568F2-1E35-4BFE-9F15-607AAEAFDBB6}" destId="{CD5A66B6-2197-41E6-BAB9-39A069E01D66}" srcOrd="4" destOrd="0" presId="urn:microsoft.com/office/officeart/2008/layout/LinedList"/>
    <dgm:cxn modelId="{41699334-C55D-4944-8B7B-EC9ABF3C8253}" type="presParOf" srcId="{27B568F2-1E35-4BFE-9F15-607AAEAFDBB6}" destId="{EB24109A-7210-42F5-A3F7-A93A5D9AB3A0}" srcOrd="5" destOrd="0" presId="urn:microsoft.com/office/officeart/2008/layout/LinedList"/>
    <dgm:cxn modelId="{EB634104-1B38-4B2F-AA46-6DD821D12C42}" type="presParOf" srcId="{EB24109A-7210-42F5-A3F7-A93A5D9AB3A0}" destId="{1987FB18-462B-4A7A-8216-91CF8AA195E4}" srcOrd="0" destOrd="0" presId="urn:microsoft.com/office/officeart/2008/layout/LinedList"/>
    <dgm:cxn modelId="{EE32E5BF-F4E8-46C5-A4BC-9647313A9D48}" type="presParOf" srcId="{EB24109A-7210-42F5-A3F7-A93A5D9AB3A0}" destId="{08EAAEBF-D45D-40BD-B099-9BAAB447660F}" srcOrd="1" destOrd="0" presId="urn:microsoft.com/office/officeart/2008/layout/LinedList"/>
    <dgm:cxn modelId="{D41B9E51-A18D-4351-A1E4-16811AF99681}" type="presParOf" srcId="{27B568F2-1E35-4BFE-9F15-607AAEAFDBB6}" destId="{15FCB315-8E64-4462-A0FB-312745D1BDAF}" srcOrd="6" destOrd="0" presId="urn:microsoft.com/office/officeart/2008/layout/LinedList"/>
    <dgm:cxn modelId="{317141F1-7731-4B32-A7A5-C9558D50B6A4}" type="presParOf" srcId="{27B568F2-1E35-4BFE-9F15-607AAEAFDBB6}" destId="{E8D07564-8637-4CCA-9CE6-0EDA1367BE70}" srcOrd="7" destOrd="0" presId="urn:microsoft.com/office/officeart/2008/layout/LinedList"/>
    <dgm:cxn modelId="{427C07D9-6060-4642-A7AA-947EF671E4B7}" type="presParOf" srcId="{E8D07564-8637-4CCA-9CE6-0EDA1367BE70}" destId="{F5C4A402-2B78-4DD8-8713-210341F01E82}" srcOrd="0" destOrd="0" presId="urn:microsoft.com/office/officeart/2008/layout/LinedList"/>
    <dgm:cxn modelId="{151882DE-2F8F-4272-AF4C-50866CE27278}" type="presParOf" srcId="{E8D07564-8637-4CCA-9CE6-0EDA1367BE70}" destId="{EED5CA73-DF03-46CE-8FD9-97489DEA2B28}" srcOrd="1" destOrd="0" presId="urn:microsoft.com/office/officeart/2008/layout/LinedList"/>
    <dgm:cxn modelId="{D9FBF653-6C7D-4360-B540-EEC9575142C2}" type="presParOf" srcId="{27B568F2-1E35-4BFE-9F15-607AAEAFDBB6}" destId="{EB54B373-FB31-438B-86C6-C8B4975EDEDB}" srcOrd="8" destOrd="0" presId="urn:microsoft.com/office/officeart/2008/layout/LinedList"/>
    <dgm:cxn modelId="{25329F6D-ECB2-49B9-A395-47FC887899D9}" type="presParOf" srcId="{27B568F2-1E35-4BFE-9F15-607AAEAFDBB6}" destId="{28037A9A-0583-497B-AA41-07F5427D4397}" srcOrd="9" destOrd="0" presId="urn:microsoft.com/office/officeart/2008/layout/LinedList"/>
    <dgm:cxn modelId="{585AA424-CA7B-4869-BDAF-1530B23E3F3F}" type="presParOf" srcId="{28037A9A-0583-497B-AA41-07F5427D4397}" destId="{30C459D2-BE24-481D-955A-78FC4DF51314}" srcOrd="0" destOrd="0" presId="urn:microsoft.com/office/officeart/2008/layout/LinedList"/>
    <dgm:cxn modelId="{5B7346A0-2496-49DF-9862-3C896A52CDAF}" type="presParOf" srcId="{28037A9A-0583-497B-AA41-07F5427D4397}" destId="{F0138ADB-4CBA-44EC-B9FB-AAC71CD74AD4}" srcOrd="1" destOrd="0" presId="urn:microsoft.com/office/officeart/2008/layout/LinedList"/>
    <dgm:cxn modelId="{1D398240-64AD-42F3-8FD6-506A48C1894D}" type="presParOf" srcId="{27B568F2-1E35-4BFE-9F15-607AAEAFDBB6}" destId="{63E52858-19D1-4D45-B404-2D91181A178D}" srcOrd="10" destOrd="0" presId="urn:microsoft.com/office/officeart/2008/layout/LinedList"/>
    <dgm:cxn modelId="{1146289D-E74D-4334-B3EC-2EB41F98D3D7}" type="presParOf" srcId="{27B568F2-1E35-4BFE-9F15-607AAEAFDBB6}" destId="{E0A85B65-A267-4B9F-813A-E3FED54EDC52}" srcOrd="11" destOrd="0" presId="urn:microsoft.com/office/officeart/2008/layout/LinedList"/>
    <dgm:cxn modelId="{68ABA9CE-75E7-47B2-95C5-29C870BD5162}" type="presParOf" srcId="{E0A85B65-A267-4B9F-813A-E3FED54EDC52}" destId="{548BDC60-57EC-428C-83C0-D7875128F8A7}" srcOrd="0" destOrd="0" presId="urn:microsoft.com/office/officeart/2008/layout/LinedList"/>
    <dgm:cxn modelId="{19C16666-DC08-4E04-8FAA-0DA70DDD87E6}" type="presParOf" srcId="{E0A85B65-A267-4B9F-813A-E3FED54EDC52}" destId="{F1D10E9C-A4E1-4C6F-A5A8-97CCDFB3FA4B}" srcOrd="1" destOrd="0" presId="urn:microsoft.com/office/officeart/2008/layout/LinedList"/>
    <dgm:cxn modelId="{7BD0E6B0-BA4E-491C-9734-A9403364EF12}" type="presParOf" srcId="{27B568F2-1E35-4BFE-9F15-607AAEAFDBB6}" destId="{EF87CA22-23DC-4F64-BBFA-B39AA35BB4AE}" srcOrd="12" destOrd="0" presId="urn:microsoft.com/office/officeart/2008/layout/LinedList"/>
    <dgm:cxn modelId="{3F2525F5-CB62-4E6A-BEDE-992B9B290037}" type="presParOf" srcId="{27B568F2-1E35-4BFE-9F15-607AAEAFDBB6}" destId="{554D729A-C782-419A-B45C-141A6DFE58DC}" srcOrd="13" destOrd="0" presId="urn:microsoft.com/office/officeart/2008/layout/LinedList"/>
    <dgm:cxn modelId="{82CD37F9-3B6E-4159-A358-25B480BB60B1}" type="presParOf" srcId="{554D729A-C782-419A-B45C-141A6DFE58DC}" destId="{1914F872-A05D-46E1-8352-754DCF83453F}" srcOrd="0" destOrd="0" presId="urn:microsoft.com/office/officeart/2008/layout/LinedList"/>
    <dgm:cxn modelId="{8341702B-A53C-4DF3-8B8A-7305079D3292}" type="presParOf" srcId="{554D729A-C782-419A-B45C-141A6DFE58DC}" destId="{A80801FD-3BE4-47A3-94CF-10384899E7C3}" srcOrd="1" destOrd="0" presId="urn:microsoft.com/office/officeart/2008/layout/LinedList"/>
    <dgm:cxn modelId="{13FBCD8E-A101-4AC2-9D45-58B72B056E44}" type="presParOf" srcId="{27B568F2-1E35-4BFE-9F15-607AAEAFDBB6}" destId="{083EF127-29AE-4DB1-8230-376F73FD643B}" srcOrd="14" destOrd="0" presId="urn:microsoft.com/office/officeart/2008/layout/LinedList"/>
    <dgm:cxn modelId="{2BA2B2A4-7FE9-4641-888F-BE986D700DFB}" type="presParOf" srcId="{27B568F2-1E35-4BFE-9F15-607AAEAFDBB6}" destId="{557AAF4E-005D-4B7A-B254-28C3EFAEBB2A}" srcOrd="15" destOrd="0" presId="urn:microsoft.com/office/officeart/2008/layout/LinedList"/>
    <dgm:cxn modelId="{1638A452-3345-4AD2-A984-1DB4AD58D926}" type="presParOf" srcId="{557AAF4E-005D-4B7A-B254-28C3EFAEBB2A}" destId="{C729E7B1-2740-47A3-99AC-325A967092C2}" srcOrd="0" destOrd="0" presId="urn:microsoft.com/office/officeart/2008/layout/LinedList"/>
    <dgm:cxn modelId="{897FD7F7-5859-436B-BB94-A940640BCB03}" type="presParOf" srcId="{557AAF4E-005D-4B7A-B254-28C3EFAEBB2A}" destId="{50046493-596C-4F96-9CA4-1C3D2CF0F667}" srcOrd="1" destOrd="0" presId="urn:microsoft.com/office/officeart/2008/layout/LinedList"/>
    <dgm:cxn modelId="{9505AE70-99D3-49CF-A6ED-B756D19B0715}" type="presParOf" srcId="{27B568F2-1E35-4BFE-9F15-607AAEAFDBB6}" destId="{42C2C887-56BD-4A9C-B9D5-96623B88806A}" srcOrd="16" destOrd="0" presId="urn:microsoft.com/office/officeart/2008/layout/LinedList"/>
    <dgm:cxn modelId="{D72CA261-56A7-437A-B053-C44C27DA7E2C}" type="presParOf" srcId="{27B568F2-1E35-4BFE-9F15-607AAEAFDBB6}" destId="{0EA1C227-5C3C-49E0-95F9-F94AE32478B5}" srcOrd="17" destOrd="0" presId="urn:microsoft.com/office/officeart/2008/layout/LinedList"/>
    <dgm:cxn modelId="{86BB02B3-1082-44FC-B4AB-A82811106171}" type="presParOf" srcId="{0EA1C227-5C3C-49E0-95F9-F94AE32478B5}" destId="{99287EE4-3244-4FCD-B5D8-A11EDB8B63E3}" srcOrd="0" destOrd="0" presId="urn:microsoft.com/office/officeart/2008/layout/LinedList"/>
    <dgm:cxn modelId="{B0FF65F8-5A5F-4DE7-9A7B-F35A639CD3D1}" type="presParOf" srcId="{0EA1C227-5C3C-49E0-95F9-F94AE32478B5}" destId="{8D21B6B6-9A2B-4B53-A3D1-ADCC848A2FD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56A1612-C847-4547-883E-1904E6366D3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DBB4DE0-C0BD-477C-93E9-47C6434AC761}">
      <dgm:prSet/>
      <dgm:spPr/>
      <dgm:t>
        <a:bodyPr/>
        <a:lstStyle/>
        <a:p>
          <a:r>
            <a:rPr lang="en-GB"/>
            <a:t>What have we learnt?</a:t>
          </a:r>
          <a:endParaRPr lang="en-US"/>
        </a:p>
      </dgm:t>
    </dgm:pt>
    <dgm:pt modelId="{6FC83D02-58DC-49F2-B1E5-FA54C53C861D}" type="parTrans" cxnId="{63C5C2D2-5E7D-4A98-BFA7-220AAF1F210E}">
      <dgm:prSet/>
      <dgm:spPr/>
      <dgm:t>
        <a:bodyPr/>
        <a:lstStyle/>
        <a:p>
          <a:endParaRPr lang="en-US"/>
        </a:p>
      </dgm:t>
    </dgm:pt>
    <dgm:pt modelId="{3BC9432D-8AE5-4D84-B01B-F1EA9A4148AE}" type="sibTrans" cxnId="{63C5C2D2-5E7D-4A98-BFA7-220AAF1F210E}">
      <dgm:prSet/>
      <dgm:spPr/>
      <dgm:t>
        <a:bodyPr/>
        <a:lstStyle/>
        <a:p>
          <a:endParaRPr lang="en-US"/>
        </a:p>
      </dgm:t>
    </dgm:pt>
    <dgm:pt modelId="{53DA356A-786F-4FE2-A963-182440233472}">
      <dgm:prSet/>
      <dgm:spPr/>
      <dgm:t>
        <a:bodyPr/>
        <a:lstStyle/>
        <a:p>
          <a:r>
            <a:rPr lang="en-GB"/>
            <a:t>Planning</a:t>
          </a:r>
          <a:endParaRPr lang="en-US"/>
        </a:p>
      </dgm:t>
    </dgm:pt>
    <dgm:pt modelId="{806BD997-CD16-40CF-9250-EC4FEB0EFFC7}" type="parTrans" cxnId="{F1C26041-C28A-491D-9E89-739EF3DE1093}">
      <dgm:prSet/>
      <dgm:spPr/>
      <dgm:t>
        <a:bodyPr/>
        <a:lstStyle/>
        <a:p>
          <a:endParaRPr lang="en-US"/>
        </a:p>
      </dgm:t>
    </dgm:pt>
    <dgm:pt modelId="{7412D72E-A12A-45E3-A80F-98E5DD7A3169}" type="sibTrans" cxnId="{F1C26041-C28A-491D-9E89-739EF3DE1093}">
      <dgm:prSet/>
      <dgm:spPr/>
      <dgm:t>
        <a:bodyPr/>
        <a:lstStyle/>
        <a:p>
          <a:endParaRPr lang="en-US"/>
        </a:p>
      </dgm:t>
    </dgm:pt>
    <dgm:pt modelId="{734038C7-59F8-4C5F-83C0-E00EFE4269B8}">
      <dgm:prSet/>
      <dgm:spPr/>
      <dgm:t>
        <a:bodyPr/>
        <a:lstStyle/>
        <a:p>
          <a:r>
            <a:rPr lang="en-GB"/>
            <a:t>Operations</a:t>
          </a:r>
          <a:endParaRPr lang="en-US"/>
        </a:p>
      </dgm:t>
    </dgm:pt>
    <dgm:pt modelId="{A931F1F5-EA04-4718-B789-A517269B583E}" type="parTrans" cxnId="{F5D6F67E-9D06-47C1-9A32-C03F428A6AC1}">
      <dgm:prSet/>
      <dgm:spPr/>
      <dgm:t>
        <a:bodyPr/>
        <a:lstStyle/>
        <a:p>
          <a:endParaRPr lang="en-US"/>
        </a:p>
      </dgm:t>
    </dgm:pt>
    <dgm:pt modelId="{3B5A7F85-7356-4776-813E-44EE984D430E}" type="sibTrans" cxnId="{F5D6F67E-9D06-47C1-9A32-C03F428A6AC1}">
      <dgm:prSet/>
      <dgm:spPr/>
      <dgm:t>
        <a:bodyPr/>
        <a:lstStyle/>
        <a:p>
          <a:endParaRPr lang="en-US"/>
        </a:p>
      </dgm:t>
    </dgm:pt>
    <dgm:pt modelId="{D147B6CF-8D19-4464-B5D8-4B42FAA109CF}">
      <dgm:prSet/>
      <dgm:spPr/>
      <dgm:t>
        <a:bodyPr/>
        <a:lstStyle/>
        <a:p>
          <a:r>
            <a:rPr lang="en-GB"/>
            <a:t>Systems</a:t>
          </a:r>
          <a:endParaRPr lang="en-US"/>
        </a:p>
      </dgm:t>
    </dgm:pt>
    <dgm:pt modelId="{54564621-6ED5-4127-9789-5ECE2F2914F8}" type="parTrans" cxnId="{782EF55C-0602-4B59-A57A-C70AC4C6EE24}">
      <dgm:prSet/>
      <dgm:spPr/>
      <dgm:t>
        <a:bodyPr/>
        <a:lstStyle/>
        <a:p>
          <a:endParaRPr lang="en-US"/>
        </a:p>
      </dgm:t>
    </dgm:pt>
    <dgm:pt modelId="{3150AE88-1BD1-4161-822C-8C0F51D562EE}" type="sibTrans" cxnId="{782EF55C-0602-4B59-A57A-C70AC4C6EE24}">
      <dgm:prSet/>
      <dgm:spPr/>
      <dgm:t>
        <a:bodyPr/>
        <a:lstStyle/>
        <a:p>
          <a:endParaRPr lang="en-US"/>
        </a:p>
      </dgm:t>
    </dgm:pt>
    <dgm:pt modelId="{2E1A3A3D-56CA-446D-BDCD-284FFAE15415}">
      <dgm:prSet/>
      <dgm:spPr/>
      <dgm:t>
        <a:bodyPr/>
        <a:lstStyle/>
        <a:p>
          <a:r>
            <a:rPr lang="en-GB"/>
            <a:t>Policies &amp; Procedures </a:t>
          </a:r>
          <a:endParaRPr lang="en-US"/>
        </a:p>
      </dgm:t>
    </dgm:pt>
    <dgm:pt modelId="{5DBA6225-4927-43FC-9301-2B318AB62E96}" type="parTrans" cxnId="{F7A9D9A2-7D29-4F81-A9ED-94A49BC3C9FA}">
      <dgm:prSet/>
      <dgm:spPr/>
      <dgm:t>
        <a:bodyPr/>
        <a:lstStyle/>
        <a:p>
          <a:endParaRPr lang="en-US"/>
        </a:p>
      </dgm:t>
    </dgm:pt>
    <dgm:pt modelId="{4E89C4EE-088A-4837-9471-EF6DF5CD8555}" type="sibTrans" cxnId="{F7A9D9A2-7D29-4F81-A9ED-94A49BC3C9FA}">
      <dgm:prSet/>
      <dgm:spPr/>
      <dgm:t>
        <a:bodyPr/>
        <a:lstStyle/>
        <a:p>
          <a:endParaRPr lang="en-US"/>
        </a:p>
      </dgm:t>
    </dgm:pt>
    <dgm:pt modelId="{76370F2A-04C1-4696-A833-AD6A562C8200}">
      <dgm:prSet/>
      <dgm:spPr/>
      <dgm:t>
        <a:bodyPr/>
        <a:lstStyle/>
        <a:p>
          <a:r>
            <a:rPr lang="en-GB"/>
            <a:t>Guidance</a:t>
          </a:r>
          <a:endParaRPr lang="en-US"/>
        </a:p>
      </dgm:t>
    </dgm:pt>
    <dgm:pt modelId="{EC1FFCE5-D18E-4ADB-A2B5-7FDA4C89F720}" type="parTrans" cxnId="{9FD8A917-8583-4DF0-BAD9-913FADB97EF1}">
      <dgm:prSet/>
      <dgm:spPr/>
      <dgm:t>
        <a:bodyPr/>
        <a:lstStyle/>
        <a:p>
          <a:endParaRPr lang="en-US"/>
        </a:p>
      </dgm:t>
    </dgm:pt>
    <dgm:pt modelId="{BE77C66E-FDFE-4495-812F-5CBEAEA3E025}" type="sibTrans" cxnId="{9FD8A917-8583-4DF0-BAD9-913FADB97EF1}">
      <dgm:prSet/>
      <dgm:spPr/>
      <dgm:t>
        <a:bodyPr/>
        <a:lstStyle/>
        <a:p>
          <a:endParaRPr lang="en-US"/>
        </a:p>
      </dgm:t>
    </dgm:pt>
    <dgm:pt modelId="{1499E8BB-39B8-43F7-A29D-3A6A6E145575}">
      <dgm:prSet/>
      <dgm:spPr/>
      <dgm:t>
        <a:bodyPr/>
        <a:lstStyle/>
        <a:p>
          <a:r>
            <a:rPr lang="en-GB"/>
            <a:t>Review</a:t>
          </a:r>
          <a:endParaRPr lang="en-US"/>
        </a:p>
      </dgm:t>
    </dgm:pt>
    <dgm:pt modelId="{3F93F33E-C20E-4AC6-AD11-803E3EEB21C9}" type="parTrans" cxnId="{3DA08662-FB9D-4487-9FB8-F0218582410C}">
      <dgm:prSet/>
      <dgm:spPr/>
      <dgm:t>
        <a:bodyPr/>
        <a:lstStyle/>
        <a:p>
          <a:endParaRPr lang="en-US"/>
        </a:p>
      </dgm:t>
    </dgm:pt>
    <dgm:pt modelId="{130624D1-A70E-493C-9796-32B703A7A323}" type="sibTrans" cxnId="{3DA08662-FB9D-4487-9FB8-F0218582410C}">
      <dgm:prSet/>
      <dgm:spPr/>
      <dgm:t>
        <a:bodyPr/>
        <a:lstStyle/>
        <a:p>
          <a:endParaRPr lang="en-US"/>
        </a:p>
      </dgm:t>
    </dgm:pt>
    <dgm:pt modelId="{C3720BAF-3016-4ACB-A982-1ED37A6CB715}" type="pres">
      <dgm:prSet presAssocID="{F56A1612-C847-4547-883E-1904E6366D33}" presName="linear" presStyleCnt="0">
        <dgm:presLayoutVars>
          <dgm:animLvl val="lvl"/>
          <dgm:resizeHandles val="exact"/>
        </dgm:presLayoutVars>
      </dgm:prSet>
      <dgm:spPr/>
    </dgm:pt>
    <dgm:pt modelId="{620F61DA-DA5D-455D-8A9E-78697354CCEE}" type="pres">
      <dgm:prSet presAssocID="{DDBB4DE0-C0BD-477C-93E9-47C6434AC761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000A8EB4-7B80-4CA5-A740-A60144D3ED51}" type="pres">
      <dgm:prSet presAssocID="{3BC9432D-8AE5-4D84-B01B-F1EA9A4148AE}" presName="spacer" presStyleCnt="0"/>
      <dgm:spPr/>
    </dgm:pt>
    <dgm:pt modelId="{8B546D36-1B3E-4E7C-AE27-8238F011FE35}" type="pres">
      <dgm:prSet presAssocID="{53DA356A-786F-4FE2-A963-18244023347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3DEAD68-AE95-42C0-A43D-FA594021BC2F}" type="pres">
      <dgm:prSet presAssocID="{7412D72E-A12A-45E3-A80F-98E5DD7A3169}" presName="spacer" presStyleCnt="0"/>
      <dgm:spPr/>
    </dgm:pt>
    <dgm:pt modelId="{30900245-40DE-49BB-B678-77782A5C488A}" type="pres">
      <dgm:prSet presAssocID="{734038C7-59F8-4C5F-83C0-E00EFE4269B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9FA99D0-96CD-47A4-B01F-64D72B25F082}" type="pres">
      <dgm:prSet presAssocID="{3B5A7F85-7356-4776-813E-44EE984D430E}" presName="spacer" presStyleCnt="0"/>
      <dgm:spPr/>
    </dgm:pt>
    <dgm:pt modelId="{E8AB3375-8EBF-4082-8A75-B50F68E3602F}" type="pres">
      <dgm:prSet presAssocID="{D147B6CF-8D19-4464-B5D8-4B42FAA109C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BBB97001-2387-4DFD-AC7A-90D2F77C3622}" type="pres">
      <dgm:prSet presAssocID="{3150AE88-1BD1-4161-822C-8C0F51D562EE}" presName="spacer" presStyleCnt="0"/>
      <dgm:spPr/>
    </dgm:pt>
    <dgm:pt modelId="{ED960A25-5BE4-42E7-98C5-F66D0C5107D2}" type="pres">
      <dgm:prSet presAssocID="{2E1A3A3D-56CA-446D-BDCD-284FFAE15415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D05738B7-9373-456F-B368-09854616B8D0}" type="pres">
      <dgm:prSet presAssocID="{4E89C4EE-088A-4837-9471-EF6DF5CD8555}" presName="spacer" presStyleCnt="0"/>
      <dgm:spPr/>
    </dgm:pt>
    <dgm:pt modelId="{05D29B28-943A-4AF5-BBFD-ECB82AE43659}" type="pres">
      <dgm:prSet presAssocID="{76370F2A-04C1-4696-A833-AD6A562C8200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5185938B-A29C-4AC2-B004-F4124B88629D}" type="pres">
      <dgm:prSet presAssocID="{BE77C66E-FDFE-4495-812F-5CBEAEA3E025}" presName="spacer" presStyleCnt="0"/>
      <dgm:spPr/>
    </dgm:pt>
    <dgm:pt modelId="{ACBA418D-C2BC-4E72-B13B-385022B5F478}" type="pres">
      <dgm:prSet presAssocID="{1499E8BB-39B8-43F7-A29D-3A6A6E14557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5B02408-1CAA-4553-B482-7BBE9D9A4A2D}" type="presOf" srcId="{DDBB4DE0-C0BD-477C-93E9-47C6434AC761}" destId="{620F61DA-DA5D-455D-8A9E-78697354CCEE}" srcOrd="0" destOrd="0" presId="urn:microsoft.com/office/officeart/2005/8/layout/vList2"/>
    <dgm:cxn modelId="{9FD8A917-8583-4DF0-BAD9-913FADB97EF1}" srcId="{F56A1612-C847-4547-883E-1904E6366D33}" destId="{76370F2A-04C1-4696-A833-AD6A562C8200}" srcOrd="5" destOrd="0" parTransId="{EC1FFCE5-D18E-4ADB-A2B5-7FDA4C89F720}" sibTransId="{BE77C66E-FDFE-4495-812F-5CBEAEA3E025}"/>
    <dgm:cxn modelId="{782EF55C-0602-4B59-A57A-C70AC4C6EE24}" srcId="{F56A1612-C847-4547-883E-1904E6366D33}" destId="{D147B6CF-8D19-4464-B5D8-4B42FAA109CF}" srcOrd="3" destOrd="0" parTransId="{54564621-6ED5-4127-9789-5ECE2F2914F8}" sibTransId="{3150AE88-1BD1-4161-822C-8C0F51D562EE}"/>
    <dgm:cxn modelId="{F1C26041-C28A-491D-9E89-739EF3DE1093}" srcId="{F56A1612-C847-4547-883E-1904E6366D33}" destId="{53DA356A-786F-4FE2-A963-182440233472}" srcOrd="1" destOrd="0" parTransId="{806BD997-CD16-40CF-9250-EC4FEB0EFFC7}" sibTransId="{7412D72E-A12A-45E3-A80F-98E5DD7A3169}"/>
    <dgm:cxn modelId="{3DA08662-FB9D-4487-9FB8-F0218582410C}" srcId="{F56A1612-C847-4547-883E-1904E6366D33}" destId="{1499E8BB-39B8-43F7-A29D-3A6A6E145575}" srcOrd="6" destOrd="0" parTransId="{3F93F33E-C20E-4AC6-AD11-803E3EEB21C9}" sibTransId="{130624D1-A70E-493C-9796-32B703A7A323}"/>
    <dgm:cxn modelId="{F2E75948-9E1C-45FF-8384-1AEDCA4EF999}" type="presOf" srcId="{734038C7-59F8-4C5F-83C0-E00EFE4269B8}" destId="{30900245-40DE-49BB-B678-77782A5C488A}" srcOrd="0" destOrd="0" presId="urn:microsoft.com/office/officeart/2005/8/layout/vList2"/>
    <dgm:cxn modelId="{F9C46C6A-C30C-4363-958C-E65D686297DE}" type="presOf" srcId="{D147B6CF-8D19-4464-B5D8-4B42FAA109CF}" destId="{E8AB3375-8EBF-4082-8A75-B50F68E3602F}" srcOrd="0" destOrd="0" presId="urn:microsoft.com/office/officeart/2005/8/layout/vList2"/>
    <dgm:cxn modelId="{DCFCF64C-B680-4A82-A2B8-CFEF98E2F96E}" type="presOf" srcId="{76370F2A-04C1-4696-A833-AD6A562C8200}" destId="{05D29B28-943A-4AF5-BBFD-ECB82AE43659}" srcOrd="0" destOrd="0" presId="urn:microsoft.com/office/officeart/2005/8/layout/vList2"/>
    <dgm:cxn modelId="{F5D6F67E-9D06-47C1-9A32-C03F428A6AC1}" srcId="{F56A1612-C847-4547-883E-1904E6366D33}" destId="{734038C7-59F8-4C5F-83C0-E00EFE4269B8}" srcOrd="2" destOrd="0" parTransId="{A931F1F5-EA04-4718-B789-A517269B583E}" sibTransId="{3B5A7F85-7356-4776-813E-44EE984D430E}"/>
    <dgm:cxn modelId="{415CD792-9CF9-44E2-B97E-49FA04107D05}" type="presOf" srcId="{2E1A3A3D-56CA-446D-BDCD-284FFAE15415}" destId="{ED960A25-5BE4-42E7-98C5-F66D0C5107D2}" srcOrd="0" destOrd="0" presId="urn:microsoft.com/office/officeart/2005/8/layout/vList2"/>
    <dgm:cxn modelId="{75E3FF96-5AE1-4B87-988F-DFE3B2F5A420}" type="presOf" srcId="{1499E8BB-39B8-43F7-A29D-3A6A6E145575}" destId="{ACBA418D-C2BC-4E72-B13B-385022B5F478}" srcOrd="0" destOrd="0" presId="urn:microsoft.com/office/officeart/2005/8/layout/vList2"/>
    <dgm:cxn modelId="{3DF6EE98-5032-4AAD-B917-B404A194078C}" type="presOf" srcId="{53DA356A-786F-4FE2-A963-182440233472}" destId="{8B546D36-1B3E-4E7C-AE27-8238F011FE35}" srcOrd="0" destOrd="0" presId="urn:microsoft.com/office/officeart/2005/8/layout/vList2"/>
    <dgm:cxn modelId="{F7A9D9A2-7D29-4F81-A9ED-94A49BC3C9FA}" srcId="{F56A1612-C847-4547-883E-1904E6366D33}" destId="{2E1A3A3D-56CA-446D-BDCD-284FFAE15415}" srcOrd="4" destOrd="0" parTransId="{5DBA6225-4927-43FC-9301-2B318AB62E96}" sibTransId="{4E89C4EE-088A-4837-9471-EF6DF5CD8555}"/>
    <dgm:cxn modelId="{4874A4AD-C824-4A41-94C0-7B530D2C64A4}" type="presOf" srcId="{F56A1612-C847-4547-883E-1904E6366D33}" destId="{C3720BAF-3016-4ACB-A982-1ED37A6CB715}" srcOrd="0" destOrd="0" presId="urn:microsoft.com/office/officeart/2005/8/layout/vList2"/>
    <dgm:cxn modelId="{63C5C2D2-5E7D-4A98-BFA7-220AAF1F210E}" srcId="{F56A1612-C847-4547-883E-1904E6366D33}" destId="{DDBB4DE0-C0BD-477C-93E9-47C6434AC761}" srcOrd="0" destOrd="0" parTransId="{6FC83D02-58DC-49F2-B1E5-FA54C53C861D}" sibTransId="{3BC9432D-8AE5-4D84-B01B-F1EA9A4148AE}"/>
    <dgm:cxn modelId="{F761D597-B25C-4B05-9B43-C49438CC6BEA}" type="presParOf" srcId="{C3720BAF-3016-4ACB-A982-1ED37A6CB715}" destId="{620F61DA-DA5D-455D-8A9E-78697354CCEE}" srcOrd="0" destOrd="0" presId="urn:microsoft.com/office/officeart/2005/8/layout/vList2"/>
    <dgm:cxn modelId="{76298FB7-259C-4AB2-8D23-E4937C3BC846}" type="presParOf" srcId="{C3720BAF-3016-4ACB-A982-1ED37A6CB715}" destId="{000A8EB4-7B80-4CA5-A740-A60144D3ED51}" srcOrd="1" destOrd="0" presId="urn:microsoft.com/office/officeart/2005/8/layout/vList2"/>
    <dgm:cxn modelId="{41E2362D-68DE-48F7-97FF-2FADF2A847E8}" type="presParOf" srcId="{C3720BAF-3016-4ACB-A982-1ED37A6CB715}" destId="{8B546D36-1B3E-4E7C-AE27-8238F011FE35}" srcOrd="2" destOrd="0" presId="urn:microsoft.com/office/officeart/2005/8/layout/vList2"/>
    <dgm:cxn modelId="{036006E8-6977-430C-8A79-F17A8FE88E0E}" type="presParOf" srcId="{C3720BAF-3016-4ACB-A982-1ED37A6CB715}" destId="{43DEAD68-AE95-42C0-A43D-FA594021BC2F}" srcOrd="3" destOrd="0" presId="urn:microsoft.com/office/officeart/2005/8/layout/vList2"/>
    <dgm:cxn modelId="{4F688AB7-A8B4-4D4C-94DC-64A552BE0757}" type="presParOf" srcId="{C3720BAF-3016-4ACB-A982-1ED37A6CB715}" destId="{30900245-40DE-49BB-B678-77782A5C488A}" srcOrd="4" destOrd="0" presId="urn:microsoft.com/office/officeart/2005/8/layout/vList2"/>
    <dgm:cxn modelId="{BDD6F85C-0ED3-4A6C-8E84-18AAFFD876DF}" type="presParOf" srcId="{C3720BAF-3016-4ACB-A982-1ED37A6CB715}" destId="{A9FA99D0-96CD-47A4-B01F-64D72B25F082}" srcOrd="5" destOrd="0" presId="urn:microsoft.com/office/officeart/2005/8/layout/vList2"/>
    <dgm:cxn modelId="{13F9E050-1158-4884-B6E8-3014AC4CACBC}" type="presParOf" srcId="{C3720BAF-3016-4ACB-A982-1ED37A6CB715}" destId="{E8AB3375-8EBF-4082-8A75-B50F68E3602F}" srcOrd="6" destOrd="0" presId="urn:microsoft.com/office/officeart/2005/8/layout/vList2"/>
    <dgm:cxn modelId="{B00DE315-712A-4387-93F9-0473CD71F44A}" type="presParOf" srcId="{C3720BAF-3016-4ACB-A982-1ED37A6CB715}" destId="{BBB97001-2387-4DFD-AC7A-90D2F77C3622}" srcOrd="7" destOrd="0" presId="urn:microsoft.com/office/officeart/2005/8/layout/vList2"/>
    <dgm:cxn modelId="{053BEA29-BB87-4B9A-9C22-98678E54EA7F}" type="presParOf" srcId="{C3720BAF-3016-4ACB-A982-1ED37A6CB715}" destId="{ED960A25-5BE4-42E7-98C5-F66D0C5107D2}" srcOrd="8" destOrd="0" presId="urn:microsoft.com/office/officeart/2005/8/layout/vList2"/>
    <dgm:cxn modelId="{E8A4CBF3-63B4-4B63-B56D-E331C242CBE3}" type="presParOf" srcId="{C3720BAF-3016-4ACB-A982-1ED37A6CB715}" destId="{D05738B7-9373-456F-B368-09854616B8D0}" srcOrd="9" destOrd="0" presId="urn:microsoft.com/office/officeart/2005/8/layout/vList2"/>
    <dgm:cxn modelId="{80710AED-16E7-4C26-BEAE-E0C03B048B75}" type="presParOf" srcId="{C3720BAF-3016-4ACB-A982-1ED37A6CB715}" destId="{05D29B28-943A-4AF5-BBFD-ECB82AE43659}" srcOrd="10" destOrd="0" presId="urn:microsoft.com/office/officeart/2005/8/layout/vList2"/>
    <dgm:cxn modelId="{D6A41810-639A-4924-9A34-A6A5E0C780BE}" type="presParOf" srcId="{C3720BAF-3016-4ACB-A982-1ED37A6CB715}" destId="{5185938B-A29C-4AC2-B004-F4124B88629D}" srcOrd="11" destOrd="0" presId="urn:microsoft.com/office/officeart/2005/8/layout/vList2"/>
    <dgm:cxn modelId="{14B77F03-8CD4-4BDA-B433-D6D029AF8142}" type="presParOf" srcId="{C3720BAF-3016-4ACB-A982-1ED37A6CB715}" destId="{ACBA418D-C2BC-4E72-B13B-385022B5F47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7C4532-8467-44C5-8FB3-209F6A00EB94}">
      <dsp:nvSpPr>
        <dsp:cNvPr id="0" name=""/>
        <dsp:cNvSpPr/>
      </dsp:nvSpPr>
      <dsp:spPr>
        <a:xfrm>
          <a:off x="0" y="76459"/>
          <a:ext cx="6666833" cy="59962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Planning</a:t>
          </a:r>
          <a:endParaRPr lang="en-US" sz="2500" kern="1200"/>
        </a:p>
      </dsp:txBody>
      <dsp:txXfrm>
        <a:off x="29271" y="105730"/>
        <a:ext cx="6608291" cy="541083"/>
      </dsp:txXfrm>
    </dsp:sp>
    <dsp:sp modelId="{6F547BF7-1463-48E0-A24C-0052890BDB7F}">
      <dsp:nvSpPr>
        <dsp:cNvPr id="0" name=""/>
        <dsp:cNvSpPr/>
      </dsp:nvSpPr>
      <dsp:spPr>
        <a:xfrm>
          <a:off x="0" y="748084"/>
          <a:ext cx="6666833" cy="599625"/>
        </a:xfrm>
        <a:prstGeom prst="roundRect">
          <a:avLst/>
        </a:prstGeom>
        <a:gradFill rotWithShape="0">
          <a:gsLst>
            <a:gs pos="0">
              <a:schemeClr val="accent2">
                <a:hueOff val="-207909"/>
                <a:satOff val="-11990"/>
                <a:lumOff val="123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07909"/>
                <a:satOff val="-11990"/>
                <a:lumOff val="123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07909"/>
                <a:satOff val="-11990"/>
                <a:lumOff val="123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Operations</a:t>
          </a:r>
          <a:endParaRPr lang="en-US" sz="2500" kern="1200"/>
        </a:p>
      </dsp:txBody>
      <dsp:txXfrm>
        <a:off x="29271" y="777355"/>
        <a:ext cx="6608291" cy="541083"/>
      </dsp:txXfrm>
    </dsp:sp>
    <dsp:sp modelId="{628D0036-28ED-493A-B4EB-D4C4709C7FA3}">
      <dsp:nvSpPr>
        <dsp:cNvPr id="0" name=""/>
        <dsp:cNvSpPr/>
      </dsp:nvSpPr>
      <dsp:spPr>
        <a:xfrm>
          <a:off x="0" y="1419709"/>
          <a:ext cx="6666833" cy="599625"/>
        </a:xfrm>
        <a:prstGeom prst="roundRect">
          <a:avLst/>
        </a:prstGeom>
        <a:gradFill rotWithShape="0">
          <a:gsLst>
            <a:gs pos="0">
              <a:schemeClr val="accent2">
                <a:hueOff val="-415818"/>
                <a:satOff val="-23979"/>
                <a:lumOff val="24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15818"/>
                <a:satOff val="-23979"/>
                <a:lumOff val="24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15818"/>
                <a:satOff val="-23979"/>
                <a:lumOff val="24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Systems</a:t>
          </a:r>
          <a:endParaRPr lang="en-US" sz="2500" kern="1200"/>
        </a:p>
      </dsp:txBody>
      <dsp:txXfrm>
        <a:off x="29271" y="1448980"/>
        <a:ext cx="6608291" cy="541083"/>
      </dsp:txXfrm>
    </dsp:sp>
    <dsp:sp modelId="{60C99427-DD08-49A4-8BC4-BE2D2BDECEA0}">
      <dsp:nvSpPr>
        <dsp:cNvPr id="0" name=""/>
        <dsp:cNvSpPr/>
      </dsp:nvSpPr>
      <dsp:spPr>
        <a:xfrm>
          <a:off x="0" y="2091335"/>
          <a:ext cx="6666833" cy="599625"/>
        </a:xfrm>
        <a:prstGeom prst="roundRect">
          <a:avLst/>
        </a:prstGeom>
        <a:gradFill rotWithShape="0">
          <a:gsLst>
            <a:gs pos="0">
              <a:schemeClr val="accent2">
                <a:hueOff val="-623727"/>
                <a:satOff val="-35969"/>
                <a:lumOff val="369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23727"/>
                <a:satOff val="-35969"/>
                <a:lumOff val="369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23727"/>
                <a:satOff val="-35969"/>
                <a:lumOff val="369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Policies </a:t>
          </a:r>
          <a:endParaRPr lang="en-US" sz="2500" kern="1200"/>
        </a:p>
      </dsp:txBody>
      <dsp:txXfrm>
        <a:off x="29271" y="2120606"/>
        <a:ext cx="6608291" cy="541083"/>
      </dsp:txXfrm>
    </dsp:sp>
    <dsp:sp modelId="{4CA21436-752F-4B76-9AB8-08CAD36F7D9C}">
      <dsp:nvSpPr>
        <dsp:cNvPr id="0" name=""/>
        <dsp:cNvSpPr/>
      </dsp:nvSpPr>
      <dsp:spPr>
        <a:xfrm>
          <a:off x="0" y="2762960"/>
          <a:ext cx="6666833" cy="599625"/>
        </a:xfrm>
        <a:prstGeom prst="roundRect">
          <a:avLst/>
        </a:prstGeom>
        <a:gradFill rotWithShape="0">
          <a:gsLst>
            <a:gs pos="0">
              <a:schemeClr val="accent2">
                <a:hueOff val="-831636"/>
                <a:satOff val="-47959"/>
                <a:lumOff val="49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31636"/>
                <a:satOff val="-47959"/>
                <a:lumOff val="49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31636"/>
                <a:satOff val="-47959"/>
                <a:lumOff val="49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Procedures</a:t>
          </a:r>
          <a:endParaRPr lang="en-US" sz="2500" kern="1200"/>
        </a:p>
      </dsp:txBody>
      <dsp:txXfrm>
        <a:off x="29271" y="2792231"/>
        <a:ext cx="6608291" cy="541083"/>
      </dsp:txXfrm>
    </dsp:sp>
    <dsp:sp modelId="{2E10B4EC-BA86-4BCC-8FFD-FCBBDF2D63CE}">
      <dsp:nvSpPr>
        <dsp:cNvPr id="0" name=""/>
        <dsp:cNvSpPr/>
      </dsp:nvSpPr>
      <dsp:spPr>
        <a:xfrm>
          <a:off x="0" y="3434585"/>
          <a:ext cx="6666833" cy="599625"/>
        </a:xfrm>
        <a:prstGeom prst="roundRect">
          <a:avLst/>
        </a:prstGeom>
        <a:gradFill rotWithShape="0">
          <a:gsLst>
            <a:gs pos="0">
              <a:schemeClr val="accent2">
                <a:hueOff val="-1039545"/>
                <a:satOff val="-59949"/>
                <a:lumOff val="616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39545"/>
                <a:satOff val="-59949"/>
                <a:lumOff val="616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39545"/>
                <a:satOff val="-59949"/>
                <a:lumOff val="616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Processes</a:t>
          </a:r>
          <a:endParaRPr lang="en-US" sz="2500" kern="1200"/>
        </a:p>
      </dsp:txBody>
      <dsp:txXfrm>
        <a:off x="29271" y="3463856"/>
        <a:ext cx="6608291" cy="541083"/>
      </dsp:txXfrm>
    </dsp:sp>
    <dsp:sp modelId="{98514E50-EF5A-4DCA-A509-F5D03CB5D079}">
      <dsp:nvSpPr>
        <dsp:cNvPr id="0" name=""/>
        <dsp:cNvSpPr/>
      </dsp:nvSpPr>
      <dsp:spPr>
        <a:xfrm>
          <a:off x="0" y="4106210"/>
          <a:ext cx="6666833" cy="599625"/>
        </a:xfrm>
        <a:prstGeom prst="roundRect">
          <a:avLst/>
        </a:prstGeom>
        <a:gradFill rotWithShape="0">
          <a:gsLst>
            <a:gs pos="0">
              <a:schemeClr val="accent2">
                <a:hueOff val="-1247454"/>
                <a:satOff val="-71938"/>
                <a:lumOff val="73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47454"/>
                <a:satOff val="-71938"/>
                <a:lumOff val="73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47454"/>
                <a:satOff val="-71938"/>
                <a:lumOff val="73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Evaluation</a:t>
          </a:r>
          <a:endParaRPr lang="en-US" sz="2500" kern="1200"/>
        </a:p>
      </dsp:txBody>
      <dsp:txXfrm>
        <a:off x="29271" y="4135481"/>
        <a:ext cx="6608291" cy="541083"/>
      </dsp:txXfrm>
    </dsp:sp>
    <dsp:sp modelId="{8130AF3E-8370-4503-8591-A98369D7181F}">
      <dsp:nvSpPr>
        <dsp:cNvPr id="0" name=""/>
        <dsp:cNvSpPr/>
      </dsp:nvSpPr>
      <dsp:spPr>
        <a:xfrm>
          <a:off x="0" y="4777834"/>
          <a:ext cx="6666833" cy="599625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Review</a:t>
          </a:r>
          <a:endParaRPr lang="en-US" sz="2500" kern="1200"/>
        </a:p>
      </dsp:txBody>
      <dsp:txXfrm>
        <a:off x="29271" y="4807105"/>
        <a:ext cx="6608291" cy="5410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92E070-8847-4C34-84A4-4AA85087477F}">
      <dsp:nvSpPr>
        <dsp:cNvPr id="0" name=""/>
        <dsp:cNvSpPr/>
      </dsp:nvSpPr>
      <dsp:spPr>
        <a:xfrm>
          <a:off x="0" y="477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D7C25F-FC9C-44A1-8D4E-043EA1838FBB}">
      <dsp:nvSpPr>
        <dsp:cNvPr id="0" name=""/>
        <dsp:cNvSpPr/>
      </dsp:nvSpPr>
      <dsp:spPr>
        <a:xfrm>
          <a:off x="198881" y="148405"/>
          <a:ext cx="361601" cy="3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BE61B-D4F6-4BC9-96E1-D9AF14D8891D}">
      <dsp:nvSpPr>
        <dsp:cNvPr id="0" name=""/>
        <dsp:cNvSpPr/>
      </dsp:nvSpPr>
      <dsp:spPr>
        <a:xfrm>
          <a:off x="759363" y="477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Systems</a:t>
          </a:r>
          <a:endParaRPr lang="en-US" sz="1600" kern="1200"/>
        </a:p>
      </dsp:txBody>
      <dsp:txXfrm>
        <a:off x="759363" y="477"/>
        <a:ext cx="5485901" cy="657457"/>
      </dsp:txXfrm>
    </dsp:sp>
    <dsp:sp modelId="{17CB81A8-2B3A-4784-8E55-1D40150F70A5}">
      <dsp:nvSpPr>
        <dsp:cNvPr id="0" name=""/>
        <dsp:cNvSpPr/>
      </dsp:nvSpPr>
      <dsp:spPr>
        <a:xfrm>
          <a:off x="0" y="822299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B799C8-6594-4CA9-B9D0-8086FD05EE50}">
      <dsp:nvSpPr>
        <dsp:cNvPr id="0" name=""/>
        <dsp:cNvSpPr/>
      </dsp:nvSpPr>
      <dsp:spPr>
        <a:xfrm>
          <a:off x="198881" y="970227"/>
          <a:ext cx="361601" cy="3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AB3C0-5296-43B7-BBA1-085C2D2B640B}">
      <dsp:nvSpPr>
        <dsp:cNvPr id="0" name=""/>
        <dsp:cNvSpPr/>
      </dsp:nvSpPr>
      <dsp:spPr>
        <a:xfrm>
          <a:off x="759363" y="82229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Operations</a:t>
          </a:r>
          <a:endParaRPr lang="en-US" sz="1600" kern="1200"/>
        </a:p>
      </dsp:txBody>
      <dsp:txXfrm>
        <a:off x="759363" y="822299"/>
        <a:ext cx="5485901" cy="657457"/>
      </dsp:txXfrm>
    </dsp:sp>
    <dsp:sp modelId="{1CFD5EBC-01B3-41B2-B2A0-744E6A4BF19C}">
      <dsp:nvSpPr>
        <dsp:cNvPr id="0" name=""/>
        <dsp:cNvSpPr/>
      </dsp:nvSpPr>
      <dsp:spPr>
        <a:xfrm>
          <a:off x="0" y="1644122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38B2D7-B21E-4AC6-9B96-F987EF2F9EBB}">
      <dsp:nvSpPr>
        <dsp:cNvPr id="0" name=""/>
        <dsp:cNvSpPr/>
      </dsp:nvSpPr>
      <dsp:spPr>
        <a:xfrm>
          <a:off x="198881" y="1792050"/>
          <a:ext cx="361601" cy="3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D003F4-C05D-4E13-A5A6-2FDA35F71617}">
      <dsp:nvSpPr>
        <dsp:cNvPr id="0" name=""/>
        <dsp:cNvSpPr/>
      </dsp:nvSpPr>
      <dsp:spPr>
        <a:xfrm>
          <a:off x="759363" y="1644122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Reservations</a:t>
          </a:r>
          <a:endParaRPr lang="en-US" sz="1600" kern="1200"/>
        </a:p>
      </dsp:txBody>
      <dsp:txXfrm>
        <a:off x="759363" y="1644122"/>
        <a:ext cx="5485901" cy="657457"/>
      </dsp:txXfrm>
    </dsp:sp>
    <dsp:sp modelId="{5B52D4DE-D2F2-4371-9EBB-01A4F846EA34}">
      <dsp:nvSpPr>
        <dsp:cNvPr id="0" name=""/>
        <dsp:cNvSpPr/>
      </dsp:nvSpPr>
      <dsp:spPr>
        <a:xfrm>
          <a:off x="0" y="2465944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31BBC4-BB96-41BB-8618-CC7944DA2462}">
      <dsp:nvSpPr>
        <dsp:cNvPr id="0" name=""/>
        <dsp:cNvSpPr/>
      </dsp:nvSpPr>
      <dsp:spPr>
        <a:xfrm>
          <a:off x="198881" y="2613872"/>
          <a:ext cx="361601" cy="3616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879CB-5A58-446D-821E-F93214B3EDFC}">
      <dsp:nvSpPr>
        <dsp:cNvPr id="0" name=""/>
        <dsp:cNvSpPr/>
      </dsp:nvSpPr>
      <dsp:spPr>
        <a:xfrm>
          <a:off x="759363" y="2465944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Registrations</a:t>
          </a:r>
          <a:endParaRPr lang="en-US" sz="1600" kern="1200"/>
        </a:p>
      </dsp:txBody>
      <dsp:txXfrm>
        <a:off x="759363" y="2465944"/>
        <a:ext cx="5485901" cy="657457"/>
      </dsp:txXfrm>
    </dsp:sp>
    <dsp:sp modelId="{65AB19F7-9DB9-4329-A551-ED855FEF8915}">
      <dsp:nvSpPr>
        <dsp:cNvPr id="0" name=""/>
        <dsp:cNvSpPr/>
      </dsp:nvSpPr>
      <dsp:spPr>
        <a:xfrm>
          <a:off x="0" y="3287766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CAB69B-EEA0-4F23-8683-4CA97A41443E}">
      <dsp:nvSpPr>
        <dsp:cNvPr id="0" name=""/>
        <dsp:cNvSpPr/>
      </dsp:nvSpPr>
      <dsp:spPr>
        <a:xfrm>
          <a:off x="198881" y="3435694"/>
          <a:ext cx="361601" cy="3616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E2D8E-6A1D-4456-90E4-9B8BFCC2DBF9}">
      <dsp:nvSpPr>
        <dsp:cNvPr id="0" name=""/>
        <dsp:cNvSpPr/>
      </dsp:nvSpPr>
      <dsp:spPr>
        <a:xfrm>
          <a:off x="759363" y="3287766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Communication</a:t>
          </a:r>
          <a:endParaRPr lang="en-US" sz="1600" kern="1200"/>
        </a:p>
      </dsp:txBody>
      <dsp:txXfrm>
        <a:off x="759363" y="3287766"/>
        <a:ext cx="5485901" cy="657457"/>
      </dsp:txXfrm>
    </dsp:sp>
    <dsp:sp modelId="{A9C55B82-EECD-45B2-A483-AFC9C42CD7E2}">
      <dsp:nvSpPr>
        <dsp:cNvPr id="0" name=""/>
        <dsp:cNvSpPr/>
      </dsp:nvSpPr>
      <dsp:spPr>
        <a:xfrm>
          <a:off x="0" y="4109589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D10ABF-59A5-47C2-903A-659F48129CC2}">
      <dsp:nvSpPr>
        <dsp:cNvPr id="0" name=""/>
        <dsp:cNvSpPr/>
      </dsp:nvSpPr>
      <dsp:spPr>
        <a:xfrm>
          <a:off x="198881" y="4257517"/>
          <a:ext cx="361601" cy="36160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FBF8B4-5329-4DDB-94F0-FD71005EA251}">
      <dsp:nvSpPr>
        <dsp:cNvPr id="0" name=""/>
        <dsp:cNvSpPr/>
      </dsp:nvSpPr>
      <dsp:spPr>
        <a:xfrm>
          <a:off x="759363" y="410958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Finance</a:t>
          </a:r>
          <a:endParaRPr lang="en-US" sz="1600" kern="1200"/>
        </a:p>
      </dsp:txBody>
      <dsp:txXfrm>
        <a:off x="759363" y="4109589"/>
        <a:ext cx="5485901" cy="657457"/>
      </dsp:txXfrm>
    </dsp:sp>
    <dsp:sp modelId="{F73DF78D-B16D-4147-9F0F-CF951AF09798}">
      <dsp:nvSpPr>
        <dsp:cNvPr id="0" name=""/>
        <dsp:cNvSpPr/>
      </dsp:nvSpPr>
      <dsp:spPr>
        <a:xfrm>
          <a:off x="0" y="4931411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FDAE4F-665D-4CBC-9116-81A37431F9B2}">
      <dsp:nvSpPr>
        <dsp:cNvPr id="0" name=""/>
        <dsp:cNvSpPr/>
      </dsp:nvSpPr>
      <dsp:spPr>
        <a:xfrm>
          <a:off x="198881" y="5079339"/>
          <a:ext cx="361601" cy="36160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3690D3-4041-490A-81E0-6389C1A72B3C}">
      <dsp:nvSpPr>
        <dsp:cNvPr id="0" name=""/>
        <dsp:cNvSpPr/>
      </dsp:nvSpPr>
      <dsp:spPr>
        <a:xfrm>
          <a:off x="759363" y="4931411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Law / Licencing</a:t>
          </a:r>
          <a:endParaRPr lang="en-US" sz="1600" kern="1200"/>
        </a:p>
      </dsp:txBody>
      <dsp:txXfrm>
        <a:off x="759363" y="4931411"/>
        <a:ext cx="5485901" cy="6574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CD8D84-50C1-4FDA-B1B0-CD187367272B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37473D5-6A64-4A50-8FF7-67D975010072}">
      <dsp:nvSpPr>
        <dsp:cNvPr id="0" name=""/>
        <dsp:cNvSpPr/>
      </dsp:nvSpPr>
      <dsp:spPr>
        <a:xfrm>
          <a:off x="0" y="665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Shared set of instructions for specific task – ie recipe</a:t>
          </a:r>
          <a:endParaRPr lang="en-US" sz="1800" kern="1200"/>
        </a:p>
      </dsp:txBody>
      <dsp:txXfrm>
        <a:off x="0" y="665"/>
        <a:ext cx="6666833" cy="389470"/>
      </dsp:txXfrm>
    </dsp:sp>
    <dsp:sp modelId="{D5EBCF7E-2E85-404C-93FC-C6C7981C331F}">
      <dsp:nvSpPr>
        <dsp:cNvPr id="0" name=""/>
        <dsp:cNvSpPr/>
      </dsp:nvSpPr>
      <dsp:spPr>
        <a:xfrm>
          <a:off x="0" y="390136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B92F4B-5059-4EBC-B6CC-FDEAD405B4F6}">
      <dsp:nvSpPr>
        <dsp:cNvPr id="0" name=""/>
        <dsp:cNvSpPr/>
      </dsp:nvSpPr>
      <dsp:spPr>
        <a:xfrm>
          <a:off x="0" y="390136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Training manual / electronic system</a:t>
          </a:r>
          <a:endParaRPr lang="en-US" sz="1800" kern="1200"/>
        </a:p>
      </dsp:txBody>
      <dsp:txXfrm>
        <a:off x="0" y="390136"/>
        <a:ext cx="6666833" cy="389470"/>
      </dsp:txXfrm>
    </dsp:sp>
    <dsp:sp modelId="{95A35410-074E-478A-A95F-8A3117F26939}">
      <dsp:nvSpPr>
        <dsp:cNvPr id="0" name=""/>
        <dsp:cNvSpPr/>
      </dsp:nvSpPr>
      <dsp:spPr>
        <a:xfrm>
          <a:off x="0" y="779606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AA8AC5B-387C-4724-8A1C-A341BFC826AA}">
      <dsp:nvSpPr>
        <dsp:cNvPr id="0" name=""/>
        <dsp:cNvSpPr/>
      </dsp:nvSpPr>
      <dsp:spPr>
        <a:xfrm>
          <a:off x="0" y="779606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Staff input</a:t>
          </a:r>
          <a:endParaRPr lang="en-US" sz="1800" kern="1200"/>
        </a:p>
      </dsp:txBody>
      <dsp:txXfrm>
        <a:off x="0" y="779606"/>
        <a:ext cx="6666833" cy="389470"/>
      </dsp:txXfrm>
    </dsp:sp>
    <dsp:sp modelId="{62A0956B-2145-41AB-BCFF-C96224517808}">
      <dsp:nvSpPr>
        <dsp:cNvPr id="0" name=""/>
        <dsp:cNvSpPr/>
      </dsp:nvSpPr>
      <dsp:spPr>
        <a:xfrm>
          <a:off x="0" y="1169077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0CFF74-7A8B-4B9A-B64B-414BBC7F68FD}">
      <dsp:nvSpPr>
        <dsp:cNvPr id="0" name=""/>
        <dsp:cNvSpPr/>
      </dsp:nvSpPr>
      <dsp:spPr>
        <a:xfrm>
          <a:off x="0" y="1169077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Impact</a:t>
          </a:r>
          <a:endParaRPr lang="en-US" sz="1800" kern="1200"/>
        </a:p>
      </dsp:txBody>
      <dsp:txXfrm>
        <a:off x="0" y="1169077"/>
        <a:ext cx="6666833" cy="389470"/>
      </dsp:txXfrm>
    </dsp:sp>
    <dsp:sp modelId="{096D7D39-3836-4065-9FFF-1CCA3E1E79A7}">
      <dsp:nvSpPr>
        <dsp:cNvPr id="0" name=""/>
        <dsp:cNvSpPr/>
      </dsp:nvSpPr>
      <dsp:spPr>
        <a:xfrm>
          <a:off x="0" y="1558548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7A0C5D-0B08-4523-AC98-50982E96269B}">
      <dsp:nvSpPr>
        <dsp:cNvPr id="0" name=""/>
        <dsp:cNvSpPr/>
      </dsp:nvSpPr>
      <dsp:spPr>
        <a:xfrm>
          <a:off x="0" y="1558548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Operating systems  Checklists / bullet points / standards</a:t>
          </a:r>
          <a:endParaRPr lang="en-US" sz="1800" kern="1200"/>
        </a:p>
      </dsp:txBody>
      <dsp:txXfrm>
        <a:off x="0" y="1558548"/>
        <a:ext cx="6666833" cy="389470"/>
      </dsp:txXfrm>
    </dsp:sp>
    <dsp:sp modelId="{5EF35C44-331F-4617-A0EF-67229FC3E24C}">
      <dsp:nvSpPr>
        <dsp:cNvPr id="0" name=""/>
        <dsp:cNvSpPr/>
      </dsp:nvSpPr>
      <dsp:spPr>
        <a:xfrm>
          <a:off x="0" y="194801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53BF34-B7AE-41F4-B64F-C803EE30FBDC}">
      <dsp:nvSpPr>
        <dsp:cNvPr id="0" name=""/>
        <dsp:cNvSpPr/>
      </dsp:nvSpPr>
      <dsp:spPr>
        <a:xfrm>
          <a:off x="0" y="1948018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Departmental processes</a:t>
          </a:r>
          <a:endParaRPr lang="en-US" sz="1800" kern="1200"/>
        </a:p>
      </dsp:txBody>
      <dsp:txXfrm>
        <a:off x="0" y="1948018"/>
        <a:ext cx="6666833" cy="389470"/>
      </dsp:txXfrm>
    </dsp:sp>
    <dsp:sp modelId="{23645866-E8BE-478B-A99D-21A740666A1E}">
      <dsp:nvSpPr>
        <dsp:cNvPr id="0" name=""/>
        <dsp:cNvSpPr/>
      </dsp:nvSpPr>
      <dsp:spPr>
        <a:xfrm>
          <a:off x="0" y="2337489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BBDD67-6C50-4D9B-9937-116F196B31F5}">
      <dsp:nvSpPr>
        <dsp:cNvPr id="0" name=""/>
        <dsp:cNvSpPr/>
      </dsp:nvSpPr>
      <dsp:spPr>
        <a:xfrm>
          <a:off x="0" y="2337489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Maintenance / plant / technical</a:t>
          </a:r>
          <a:endParaRPr lang="en-US" sz="1800" kern="1200"/>
        </a:p>
      </dsp:txBody>
      <dsp:txXfrm>
        <a:off x="0" y="2337489"/>
        <a:ext cx="6666833" cy="389470"/>
      </dsp:txXfrm>
    </dsp:sp>
    <dsp:sp modelId="{86DBA470-A92D-4282-A17A-057778394AAB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268220-27C1-4FCD-ABFC-DF08AF95480B}">
      <dsp:nvSpPr>
        <dsp:cNvPr id="0" name=""/>
        <dsp:cNvSpPr/>
      </dsp:nvSpPr>
      <dsp:spPr>
        <a:xfrm>
          <a:off x="0" y="2726960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Guest service </a:t>
          </a:r>
          <a:endParaRPr lang="en-US" sz="1800" kern="1200"/>
        </a:p>
      </dsp:txBody>
      <dsp:txXfrm>
        <a:off x="0" y="2726960"/>
        <a:ext cx="6666833" cy="389470"/>
      </dsp:txXfrm>
    </dsp:sp>
    <dsp:sp modelId="{5360A13B-E586-4635-8928-CE4BDB2C982C}">
      <dsp:nvSpPr>
        <dsp:cNvPr id="0" name=""/>
        <dsp:cNvSpPr/>
      </dsp:nvSpPr>
      <dsp:spPr>
        <a:xfrm>
          <a:off x="0" y="311643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A3307A-7D5B-414A-8841-60763FC4304C}">
      <dsp:nvSpPr>
        <dsp:cNvPr id="0" name=""/>
        <dsp:cNvSpPr/>
      </dsp:nvSpPr>
      <dsp:spPr>
        <a:xfrm>
          <a:off x="0" y="3116430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Events Set up</a:t>
          </a:r>
          <a:endParaRPr lang="en-US" sz="1800" kern="1200"/>
        </a:p>
      </dsp:txBody>
      <dsp:txXfrm>
        <a:off x="0" y="3116430"/>
        <a:ext cx="6666833" cy="389470"/>
      </dsp:txXfrm>
    </dsp:sp>
    <dsp:sp modelId="{77B62A72-3C8F-48B7-B57D-D682D016716B}">
      <dsp:nvSpPr>
        <dsp:cNvPr id="0" name=""/>
        <dsp:cNvSpPr/>
      </dsp:nvSpPr>
      <dsp:spPr>
        <a:xfrm>
          <a:off x="0" y="3505901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19FAEC-0D6A-45C6-8924-C79E3C992B63}">
      <dsp:nvSpPr>
        <dsp:cNvPr id="0" name=""/>
        <dsp:cNvSpPr/>
      </dsp:nvSpPr>
      <dsp:spPr>
        <a:xfrm>
          <a:off x="0" y="3505901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Events Delivery</a:t>
          </a:r>
          <a:endParaRPr lang="en-US" sz="1800" kern="1200"/>
        </a:p>
      </dsp:txBody>
      <dsp:txXfrm>
        <a:off x="0" y="3505901"/>
        <a:ext cx="6666833" cy="389470"/>
      </dsp:txXfrm>
    </dsp:sp>
    <dsp:sp modelId="{06C1BFBB-DAF5-4B8D-AE1E-4C0E89F9D937}">
      <dsp:nvSpPr>
        <dsp:cNvPr id="0" name=""/>
        <dsp:cNvSpPr/>
      </dsp:nvSpPr>
      <dsp:spPr>
        <a:xfrm>
          <a:off x="0" y="389537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454574-82BA-47E0-88A0-F43893EE6459}">
      <dsp:nvSpPr>
        <dsp:cNvPr id="0" name=""/>
        <dsp:cNvSpPr/>
      </dsp:nvSpPr>
      <dsp:spPr>
        <a:xfrm>
          <a:off x="0" y="3895371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Food/health &amp; Hygiene</a:t>
          </a:r>
          <a:endParaRPr lang="en-US" sz="1800" kern="1200"/>
        </a:p>
      </dsp:txBody>
      <dsp:txXfrm>
        <a:off x="0" y="3895371"/>
        <a:ext cx="6666833" cy="389470"/>
      </dsp:txXfrm>
    </dsp:sp>
    <dsp:sp modelId="{6811C69A-0658-4F56-B5C6-D412AB5A2DD6}">
      <dsp:nvSpPr>
        <dsp:cNvPr id="0" name=""/>
        <dsp:cNvSpPr/>
      </dsp:nvSpPr>
      <dsp:spPr>
        <a:xfrm>
          <a:off x="0" y="4284842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52C0F8-F743-4630-B42E-987C1FB7FB25}">
      <dsp:nvSpPr>
        <dsp:cNvPr id="0" name=""/>
        <dsp:cNvSpPr/>
      </dsp:nvSpPr>
      <dsp:spPr>
        <a:xfrm>
          <a:off x="0" y="4284842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Sustainable practices – recycling </a:t>
          </a:r>
          <a:endParaRPr lang="en-US" sz="1800" kern="1200"/>
        </a:p>
      </dsp:txBody>
      <dsp:txXfrm>
        <a:off x="0" y="4284842"/>
        <a:ext cx="6666833" cy="389470"/>
      </dsp:txXfrm>
    </dsp:sp>
    <dsp:sp modelId="{9FF87780-39EC-4FD2-8F0D-760A9509ECDE}">
      <dsp:nvSpPr>
        <dsp:cNvPr id="0" name=""/>
        <dsp:cNvSpPr/>
      </dsp:nvSpPr>
      <dsp:spPr>
        <a:xfrm>
          <a:off x="0" y="4674313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7A71A9-0E8A-4821-9C71-2356280FD3A4}">
      <dsp:nvSpPr>
        <dsp:cNvPr id="0" name=""/>
        <dsp:cNvSpPr/>
      </dsp:nvSpPr>
      <dsp:spPr>
        <a:xfrm>
          <a:off x="0" y="4674313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Housekeeping</a:t>
          </a:r>
          <a:endParaRPr lang="en-US" sz="1800" kern="1200"/>
        </a:p>
      </dsp:txBody>
      <dsp:txXfrm>
        <a:off x="0" y="4674313"/>
        <a:ext cx="6666833" cy="389470"/>
      </dsp:txXfrm>
    </dsp:sp>
    <dsp:sp modelId="{96E167CD-22C1-4D94-B44B-11AA93BA70F0}">
      <dsp:nvSpPr>
        <dsp:cNvPr id="0" name=""/>
        <dsp:cNvSpPr/>
      </dsp:nvSpPr>
      <dsp:spPr>
        <a:xfrm>
          <a:off x="0" y="5063783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79088C1-357B-4D47-B7FB-4221CA1D35D0}">
      <dsp:nvSpPr>
        <dsp:cNvPr id="0" name=""/>
        <dsp:cNvSpPr/>
      </dsp:nvSpPr>
      <dsp:spPr>
        <a:xfrm>
          <a:off x="0" y="5063783"/>
          <a:ext cx="6666833" cy="389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Safety</a:t>
          </a:r>
          <a:endParaRPr lang="en-US" sz="1800" kern="1200"/>
        </a:p>
      </dsp:txBody>
      <dsp:txXfrm>
        <a:off x="0" y="5063783"/>
        <a:ext cx="6666833" cy="3894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5824EA-B02E-4A35-BDB4-AA7CE97EBD27}">
      <dsp:nvSpPr>
        <dsp:cNvPr id="0" name=""/>
        <dsp:cNvSpPr/>
      </dsp:nvSpPr>
      <dsp:spPr>
        <a:xfrm>
          <a:off x="0" y="99004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Tourism, Hospitality, Events or Venues</a:t>
          </a:r>
          <a:endParaRPr lang="en-US" sz="2200" kern="1200"/>
        </a:p>
      </dsp:txBody>
      <dsp:txXfrm>
        <a:off x="25759" y="124763"/>
        <a:ext cx="6615315" cy="476152"/>
      </dsp:txXfrm>
    </dsp:sp>
    <dsp:sp modelId="{3CBDB343-4808-4177-8BC3-59DD078EF77E}">
      <dsp:nvSpPr>
        <dsp:cNvPr id="0" name=""/>
        <dsp:cNvSpPr/>
      </dsp:nvSpPr>
      <dsp:spPr>
        <a:xfrm>
          <a:off x="0" y="690034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181920"/>
                <a:satOff val="-10491"/>
                <a:lumOff val="107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81920"/>
                <a:satOff val="-10491"/>
                <a:lumOff val="107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81920"/>
                <a:satOff val="-10491"/>
                <a:lumOff val="107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Heart of the House / nerve centre</a:t>
          </a:r>
          <a:endParaRPr lang="en-US" sz="2200" kern="1200"/>
        </a:p>
      </dsp:txBody>
      <dsp:txXfrm>
        <a:off x="25759" y="715793"/>
        <a:ext cx="6615315" cy="476152"/>
      </dsp:txXfrm>
    </dsp:sp>
    <dsp:sp modelId="{6812F695-C302-4F67-BEF9-69DE1B9742FB}">
      <dsp:nvSpPr>
        <dsp:cNvPr id="0" name=""/>
        <dsp:cNvSpPr/>
      </dsp:nvSpPr>
      <dsp:spPr>
        <a:xfrm>
          <a:off x="0" y="1281064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Procedures</a:t>
          </a:r>
          <a:endParaRPr lang="en-US" sz="2200" kern="1200"/>
        </a:p>
      </dsp:txBody>
      <dsp:txXfrm>
        <a:off x="25759" y="1306823"/>
        <a:ext cx="6615315" cy="476152"/>
      </dsp:txXfrm>
    </dsp:sp>
    <dsp:sp modelId="{9CBA1D66-64EA-42ED-A3D3-A6BB641ED7D4}">
      <dsp:nvSpPr>
        <dsp:cNvPr id="0" name=""/>
        <dsp:cNvSpPr/>
      </dsp:nvSpPr>
      <dsp:spPr>
        <a:xfrm>
          <a:off x="0" y="1872094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545761"/>
                <a:satOff val="-31473"/>
                <a:lumOff val="32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45761"/>
                <a:satOff val="-31473"/>
                <a:lumOff val="32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45761"/>
                <a:satOff val="-31473"/>
                <a:lumOff val="32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Interdepartmental</a:t>
          </a:r>
          <a:endParaRPr lang="en-US" sz="2200" kern="1200"/>
        </a:p>
      </dsp:txBody>
      <dsp:txXfrm>
        <a:off x="25759" y="1897853"/>
        <a:ext cx="6615315" cy="476152"/>
      </dsp:txXfrm>
    </dsp:sp>
    <dsp:sp modelId="{C6AD0CE1-7F9F-4E16-A2AB-27096F4E176B}">
      <dsp:nvSpPr>
        <dsp:cNvPr id="0" name=""/>
        <dsp:cNvSpPr/>
      </dsp:nvSpPr>
      <dsp:spPr>
        <a:xfrm>
          <a:off x="0" y="2463125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Service standards</a:t>
          </a:r>
          <a:endParaRPr lang="en-US" sz="2200" kern="1200"/>
        </a:p>
      </dsp:txBody>
      <dsp:txXfrm>
        <a:off x="25759" y="2488884"/>
        <a:ext cx="6615315" cy="476152"/>
      </dsp:txXfrm>
    </dsp:sp>
    <dsp:sp modelId="{B366B04B-F0E9-45CA-9830-302F6CF66389}">
      <dsp:nvSpPr>
        <dsp:cNvPr id="0" name=""/>
        <dsp:cNvSpPr/>
      </dsp:nvSpPr>
      <dsp:spPr>
        <a:xfrm>
          <a:off x="0" y="3054155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909602"/>
                <a:satOff val="-52455"/>
                <a:lumOff val="5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09602"/>
                <a:satOff val="-52455"/>
                <a:lumOff val="5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09602"/>
                <a:satOff val="-52455"/>
                <a:lumOff val="5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Guest expectations</a:t>
          </a:r>
          <a:endParaRPr lang="en-US" sz="2200" kern="1200"/>
        </a:p>
      </dsp:txBody>
      <dsp:txXfrm>
        <a:off x="25759" y="3079914"/>
        <a:ext cx="6615315" cy="476152"/>
      </dsp:txXfrm>
    </dsp:sp>
    <dsp:sp modelId="{1DBD42C9-397A-4E88-8E6D-8E2254E0634D}">
      <dsp:nvSpPr>
        <dsp:cNvPr id="0" name=""/>
        <dsp:cNvSpPr/>
      </dsp:nvSpPr>
      <dsp:spPr>
        <a:xfrm>
          <a:off x="0" y="3645185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Finance</a:t>
          </a:r>
          <a:endParaRPr lang="en-US" sz="2200" kern="1200"/>
        </a:p>
      </dsp:txBody>
      <dsp:txXfrm>
        <a:off x="25759" y="3670944"/>
        <a:ext cx="6615315" cy="476152"/>
      </dsp:txXfrm>
    </dsp:sp>
    <dsp:sp modelId="{8D4E7A19-DE56-41E7-8B82-D8A6A862F4D4}">
      <dsp:nvSpPr>
        <dsp:cNvPr id="0" name=""/>
        <dsp:cNvSpPr/>
      </dsp:nvSpPr>
      <dsp:spPr>
        <a:xfrm>
          <a:off x="0" y="4236215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1273443"/>
                <a:satOff val="-73437"/>
                <a:lumOff val="75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73443"/>
                <a:satOff val="-73437"/>
                <a:lumOff val="75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73443"/>
                <a:satOff val="-73437"/>
                <a:lumOff val="75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Systems</a:t>
          </a:r>
          <a:endParaRPr lang="en-US" sz="2200" kern="1200"/>
        </a:p>
      </dsp:txBody>
      <dsp:txXfrm>
        <a:off x="25759" y="4261974"/>
        <a:ext cx="6615315" cy="476152"/>
      </dsp:txXfrm>
    </dsp:sp>
    <dsp:sp modelId="{4F80CC13-4034-4710-A190-7D79B68EE6CC}">
      <dsp:nvSpPr>
        <dsp:cNvPr id="0" name=""/>
        <dsp:cNvSpPr/>
      </dsp:nvSpPr>
      <dsp:spPr>
        <a:xfrm>
          <a:off x="0" y="4827245"/>
          <a:ext cx="6666833" cy="52767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Roles &amp; responsibilities</a:t>
          </a:r>
          <a:endParaRPr lang="en-US" sz="2200" kern="1200"/>
        </a:p>
      </dsp:txBody>
      <dsp:txXfrm>
        <a:off x="25759" y="4853004"/>
        <a:ext cx="6615315" cy="4761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947EC4-21CC-4B62-A62E-360C3E2730F8}">
      <dsp:nvSpPr>
        <dsp:cNvPr id="0" name=""/>
        <dsp:cNvSpPr/>
      </dsp:nvSpPr>
      <dsp:spPr>
        <a:xfrm>
          <a:off x="0" y="0"/>
          <a:ext cx="8414428" cy="7547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Systems – ledgers, manual &amp; electronic</a:t>
          </a:r>
          <a:endParaRPr lang="en-US" sz="3200" kern="1200"/>
        </a:p>
      </dsp:txBody>
      <dsp:txXfrm>
        <a:off x="22105" y="22105"/>
        <a:ext cx="7511741" cy="710494"/>
      </dsp:txXfrm>
    </dsp:sp>
    <dsp:sp modelId="{E87FC9A5-56C5-4E4B-882F-7BF0E89F9270}">
      <dsp:nvSpPr>
        <dsp:cNvPr id="0" name=""/>
        <dsp:cNvSpPr/>
      </dsp:nvSpPr>
      <dsp:spPr>
        <a:xfrm>
          <a:off x="628350" y="859525"/>
          <a:ext cx="8414428" cy="75470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EPOS – Electronic Point of sale - Ordering</a:t>
          </a:r>
          <a:endParaRPr lang="en-US" sz="3200" kern="1200" dirty="0"/>
        </a:p>
      </dsp:txBody>
      <dsp:txXfrm>
        <a:off x="650455" y="881630"/>
        <a:ext cx="7251309" cy="710494"/>
      </dsp:txXfrm>
    </dsp:sp>
    <dsp:sp modelId="{B7B76CCE-E31C-45E5-8CD1-B39BF8ED7C0A}">
      <dsp:nvSpPr>
        <dsp:cNvPr id="0" name=""/>
        <dsp:cNvSpPr/>
      </dsp:nvSpPr>
      <dsp:spPr>
        <a:xfrm>
          <a:off x="1256700" y="1719050"/>
          <a:ext cx="8414428" cy="75470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Procedures – posting charges</a:t>
          </a:r>
          <a:endParaRPr lang="en-US" sz="3200" kern="1200"/>
        </a:p>
      </dsp:txBody>
      <dsp:txXfrm>
        <a:off x="1278805" y="1741155"/>
        <a:ext cx="7251309" cy="710494"/>
      </dsp:txXfrm>
    </dsp:sp>
    <dsp:sp modelId="{095DBD9F-6F3C-46A8-8608-E0EEB9743840}">
      <dsp:nvSpPr>
        <dsp:cNvPr id="0" name=""/>
        <dsp:cNvSpPr/>
      </dsp:nvSpPr>
      <dsp:spPr>
        <a:xfrm>
          <a:off x="1885050" y="2578575"/>
          <a:ext cx="8414428" cy="75470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Checkout </a:t>
          </a:r>
          <a:endParaRPr lang="en-US" sz="3200" kern="1200"/>
        </a:p>
      </dsp:txBody>
      <dsp:txXfrm>
        <a:off x="1907155" y="2600680"/>
        <a:ext cx="7251309" cy="710494"/>
      </dsp:txXfrm>
    </dsp:sp>
    <dsp:sp modelId="{B7697F56-DA69-405F-B5E4-104AE01B2388}">
      <dsp:nvSpPr>
        <dsp:cNvPr id="0" name=""/>
        <dsp:cNvSpPr/>
      </dsp:nvSpPr>
      <dsp:spPr>
        <a:xfrm>
          <a:off x="2513400" y="3438100"/>
          <a:ext cx="8414428" cy="75470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Payment systems</a:t>
          </a:r>
          <a:endParaRPr lang="en-US" sz="3200" kern="1200"/>
        </a:p>
      </dsp:txBody>
      <dsp:txXfrm>
        <a:off x="2535505" y="3460205"/>
        <a:ext cx="7251309" cy="710494"/>
      </dsp:txXfrm>
    </dsp:sp>
    <dsp:sp modelId="{E8704D90-7867-4087-829F-02E569402ACD}">
      <dsp:nvSpPr>
        <dsp:cNvPr id="0" name=""/>
        <dsp:cNvSpPr/>
      </dsp:nvSpPr>
      <dsp:spPr>
        <a:xfrm>
          <a:off x="7923870" y="551353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034246" y="551353"/>
        <a:ext cx="269806" cy="369145"/>
      </dsp:txXfrm>
    </dsp:sp>
    <dsp:sp modelId="{2ADC8460-053D-45D7-A51F-2170392CEDE9}">
      <dsp:nvSpPr>
        <dsp:cNvPr id="0" name=""/>
        <dsp:cNvSpPr/>
      </dsp:nvSpPr>
      <dsp:spPr>
        <a:xfrm>
          <a:off x="8552220" y="1410878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62596" y="1410878"/>
        <a:ext cx="269806" cy="369145"/>
      </dsp:txXfrm>
    </dsp:sp>
    <dsp:sp modelId="{3DA8C458-C999-4458-A9BF-5F36B04889F4}">
      <dsp:nvSpPr>
        <dsp:cNvPr id="0" name=""/>
        <dsp:cNvSpPr/>
      </dsp:nvSpPr>
      <dsp:spPr>
        <a:xfrm>
          <a:off x="9180570" y="2257825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290946" y="2257825"/>
        <a:ext cx="269806" cy="369145"/>
      </dsp:txXfrm>
    </dsp:sp>
    <dsp:sp modelId="{F6CFBFA9-5AAE-4C11-B304-D5349B6EF040}">
      <dsp:nvSpPr>
        <dsp:cNvPr id="0" name=""/>
        <dsp:cNvSpPr/>
      </dsp:nvSpPr>
      <dsp:spPr>
        <a:xfrm>
          <a:off x="9808920" y="3125736"/>
          <a:ext cx="490558" cy="49055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919296" y="3125736"/>
        <a:ext cx="269806" cy="3691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6EAC63-0ADB-4E98-82D7-669B3055BC55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B9B40A-1C22-48E5-912D-C124E101A936}">
      <dsp:nvSpPr>
        <dsp:cNvPr id="0" name=""/>
        <dsp:cNvSpPr/>
      </dsp:nvSpPr>
      <dsp:spPr>
        <a:xfrm>
          <a:off x="0" y="66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Operations</a:t>
          </a:r>
          <a:endParaRPr lang="en-US" sz="1900" kern="1200"/>
        </a:p>
      </dsp:txBody>
      <dsp:txXfrm>
        <a:off x="0" y="665"/>
        <a:ext cx="6666833" cy="419429"/>
      </dsp:txXfrm>
    </dsp:sp>
    <dsp:sp modelId="{6E5FAF5C-B238-4300-A544-6007209EE046}">
      <dsp:nvSpPr>
        <dsp:cNvPr id="0" name=""/>
        <dsp:cNvSpPr/>
      </dsp:nvSpPr>
      <dsp:spPr>
        <a:xfrm>
          <a:off x="0" y="42009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35DEE0-A589-44DE-8CE4-697A076C320E}">
      <dsp:nvSpPr>
        <dsp:cNvPr id="0" name=""/>
        <dsp:cNvSpPr/>
      </dsp:nvSpPr>
      <dsp:spPr>
        <a:xfrm>
          <a:off x="0" y="42009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Statistics</a:t>
          </a:r>
          <a:endParaRPr lang="en-US" sz="1900" kern="1200"/>
        </a:p>
      </dsp:txBody>
      <dsp:txXfrm>
        <a:off x="0" y="420095"/>
        <a:ext cx="6666833" cy="419429"/>
      </dsp:txXfrm>
    </dsp:sp>
    <dsp:sp modelId="{68B3ED6A-147F-49E4-9066-54096BEA58E6}">
      <dsp:nvSpPr>
        <dsp:cNvPr id="0" name=""/>
        <dsp:cNvSpPr/>
      </dsp:nvSpPr>
      <dsp:spPr>
        <a:xfrm>
          <a:off x="0" y="83952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7B3EC2-BB17-48D5-9404-DA23B063F7FC}">
      <dsp:nvSpPr>
        <dsp:cNvPr id="0" name=""/>
        <dsp:cNvSpPr/>
      </dsp:nvSpPr>
      <dsp:spPr>
        <a:xfrm>
          <a:off x="0" y="83952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Breakdowns</a:t>
          </a:r>
          <a:endParaRPr lang="en-US" sz="1900" kern="1200"/>
        </a:p>
      </dsp:txBody>
      <dsp:txXfrm>
        <a:off x="0" y="839525"/>
        <a:ext cx="6666833" cy="419429"/>
      </dsp:txXfrm>
    </dsp:sp>
    <dsp:sp modelId="{1B89B127-1543-44F1-B7B8-8F2C3EED9E30}">
      <dsp:nvSpPr>
        <dsp:cNvPr id="0" name=""/>
        <dsp:cNvSpPr/>
      </dsp:nvSpPr>
      <dsp:spPr>
        <a:xfrm>
          <a:off x="0" y="125895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A7BFBB1-AF8C-492D-A42D-12660B065369}">
      <dsp:nvSpPr>
        <dsp:cNvPr id="0" name=""/>
        <dsp:cNvSpPr/>
      </dsp:nvSpPr>
      <dsp:spPr>
        <a:xfrm>
          <a:off x="0" y="125895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Complaints handling</a:t>
          </a:r>
          <a:endParaRPr lang="en-US" sz="1900" kern="1200"/>
        </a:p>
      </dsp:txBody>
      <dsp:txXfrm>
        <a:off x="0" y="1258955"/>
        <a:ext cx="6666833" cy="419429"/>
      </dsp:txXfrm>
    </dsp:sp>
    <dsp:sp modelId="{936CFC6E-2126-4425-8BAF-DC76A6C2280F}">
      <dsp:nvSpPr>
        <dsp:cNvPr id="0" name=""/>
        <dsp:cNvSpPr/>
      </dsp:nvSpPr>
      <dsp:spPr>
        <a:xfrm>
          <a:off x="0" y="167838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CDF66E-8ED0-4B27-90E7-A92923109D9C}">
      <dsp:nvSpPr>
        <dsp:cNvPr id="0" name=""/>
        <dsp:cNvSpPr/>
      </dsp:nvSpPr>
      <dsp:spPr>
        <a:xfrm>
          <a:off x="0" y="167838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Occupancy levels</a:t>
          </a:r>
          <a:endParaRPr lang="en-US" sz="1900" kern="1200"/>
        </a:p>
      </dsp:txBody>
      <dsp:txXfrm>
        <a:off x="0" y="1678385"/>
        <a:ext cx="6666833" cy="419429"/>
      </dsp:txXfrm>
    </dsp:sp>
    <dsp:sp modelId="{C405096A-6200-4117-9DE4-223EA3BA6E9E}">
      <dsp:nvSpPr>
        <dsp:cNvPr id="0" name=""/>
        <dsp:cNvSpPr/>
      </dsp:nvSpPr>
      <dsp:spPr>
        <a:xfrm>
          <a:off x="0" y="209781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6A879C-0C63-4042-9C5D-687F53A7B668}">
      <dsp:nvSpPr>
        <dsp:cNvPr id="0" name=""/>
        <dsp:cNvSpPr/>
      </dsp:nvSpPr>
      <dsp:spPr>
        <a:xfrm>
          <a:off x="0" y="209781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Average sales / room rates / room yield</a:t>
          </a:r>
          <a:endParaRPr lang="en-US" sz="1900" kern="1200"/>
        </a:p>
      </dsp:txBody>
      <dsp:txXfrm>
        <a:off x="0" y="2097815"/>
        <a:ext cx="6666833" cy="419429"/>
      </dsp:txXfrm>
    </dsp:sp>
    <dsp:sp modelId="{14533CB7-E1A9-406A-BF1C-4EC97EC9F215}">
      <dsp:nvSpPr>
        <dsp:cNvPr id="0" name=""/>
        <dsp:cNvSpPr/>
      </dsp:nvSpPr>
      <dsp:spPr>
        <a:xfrm>
          <a:off x="0" y="251724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F3668EA-D834-4763-B254-814B8639C9E9}">
      <dsp:nvSpPr>
        <dsp:cNvPr id="0" name=""/>
        <dsp:cNvSpPr/>
      </dsp:nvSpPr>
      <dsp:spPr>
        <a:xfrm>
          <a:off x="0" y="2517245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Revenue / per guest /per room / per exhibitor</a:t>
          </a:r>
          <a:endParaRPr lang="en-US" sz="1900" kern="1200"/>
        </a:p>
      </dsp:txBody>
      <dsp:txXfrm>
        <a:off x="0" y="2517245"/>
        <a:ext cx="6666833" cy="419429"/>
      </dsp:txXfrm>
    </dsp:sp>
    <dsp:sp modelId="{096EE9E8-A312-47AB-96EA-4A11B2218E86}">
      <dsp:nvSpPr>
        <dsp:cNvPr id="0" name=""/>
        <dsp:cNvSpPr/>
      </dsp:nvSpPr>
      <dsp:spPr>
        <a:xfrm>
          <a:off x="0" y="293667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FFF4848-F84E-4950-A0E2-146802AF9892}">
      <dsp:nvSpPr>
        <dsp:cNvPr id="0" name=""/>
        <dsp:cNvSpPr/>
      </dsp:nvSpPr>
      <dsp:spPr>
        <a:xfrm>
          <a:off x="0" y="293667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Discounts</a:t>
          </a:r>
          <a:endParaRPr lang="en-US" sz="1900" kern="1200"/>
        </a:p>
      </dsp:txBody>
      <dsp:txXfrm>
        <a:off x="0" y="2936674"/>
        <a:ext cx="6666833" cy="419429"/>
      </dsp:txXfrm>
    </dsp:sp>
    <dsp:sp modelId="{87A0A2F7-F0DD-4479-BD90-C98484374B12}">
      <dsp:nvSpPr>
        <dsp:cNvPr id="0" name=""/>
        <dsp:cNvSpPr/>
      </dsp:nvSpPr>
      <dsp:spPr>
        <a:xfrm>
          <a:off x="0" y="335610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3D28DD-898B-41DF-89F6-89937CE07BE1}">
      <dsp:nvSpPr>
        <dsp:cNvPr id="0" name=""/>
        <dsp:cNvSpPr/>
      </dsp:nvSpPr>
      <dsp:spPr>
        <a:xfrm>
          <a:off x="0" y="335610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Forecasting </a:t>
          </a:r>
          <a:endParaRPr lang="en-US" sz="1900" kern="1200"/>
        </a:p>
      </dsp:txBody>
      <dsp:txXfrm>
        <a:off x="0" y="3356104"/>
        <a:ext cx="6666833" cy="419429"/>
      </dsp:txXfrm>
    </dsp:sp>
    <dsp:sp modelId="{9F7FC104-E486-4EAE-BC6C-11CB01114A5D}">
      <dsp:nvSpPr>
        <dsp:cNvPr id="0" name=""/>
        <dsp:cNvSpPr/>
      </dsp:nvSpPr>
      <dsp:spPr>
        <a:xfrm>
          <a:off x="0" y="377553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D24204-00B0-48F5-AE94-F6C76184E7B6}">
      <dsp:nvSpPr>
        <dsp:cNvPr id="0" name=""/>
        <dsp:cNvSpPr/>
      </dsp:nvSpPr>
      <dsp:spPr>
        <a:xfrm>
          <a:off x="0" y="377553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Trends</a:t>
          </a:r>
          <a:endParaRPr lang="en-US" sz="1900" kern="1200"/>
        </a:p>
      </dsp:txBody>
      <dsp:txXfrm>
        <a:off x="0" y="3775534"/>
        <a:ext cx="6666833" cy="419429"/>
      </dsp:txXfrm>
    </dsp:sp>
    <dsp:sp modelId="{EE106841-2289-4184-84EB-7E11405BC806}">
      <dsp:nvSpPr>
        <dsp:cNvPr id="0" name=""/>
        <dsp:cNvSpPr/>
      </dsp:nvSpPr>
      <dsp:spPr>
        <a:xfrm>
          <a:off x="0" y="419496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3E9E7A-3A6C-4231-A74A-BEF8B60976A2}">
      <dsp:nvSpPr>
        <dsp:cNvPr id="0" name=""/>
        <dsp:cNvSpPr/>
      </dsp:nvSpPr>
      <dsp:spPr>
        <a:xfrm>
          <a:off x="0" y="419496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Strategies</a:t>
          </a:r>
          <a:endParaRPr lang="en-US" sz="1900" kern="1200"/>
        </a:p>
      </dsp:txBody>
      <dsp:txXfrm>
        <a:off x="0" y="4194964"/>
        <a:ext cx="6666833" cy="419429"/>
      </dsp:txXfrm>
    </dsp:sp>
    <dsp:sp modelId="{6F505E77-7405-4956-977C-F444BE448611}">
      <dsp:nvSpPr>
        <dsp:cNvPr id="0" name=""/>
        <dsp:cNvSpPr/>
      </dsp:nvSpPr>
      <dsp:spPr>
        <a:xfrm>
          <a:off x="0" y="461439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46436A-C52E-4EB9-B1CB-FA01ABDDF016}">
      <dsp:nvSpPr>
        <dsp:cNvPr id="0" name=""/>
        <dsp:cNvSpPr/>
      </dsp:nvSpPr>
      <dsp:spPr>
        <a:xfrm>
          <a:off x="0" y="461439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Mystique / loyalty</a:t>
          </a:r>
          <a:endParaRPr lang="en-US" sz="1900" kern="1200"/>
        </a:p>
      </dsp:txBody>
      <dsp:txXfrm>
        <a:off x="0" y="4614394"/>
        <a:ext cx="6666833" cy="419429"/>
      </dsp:txXfrm>
    </dsp:sp>
    <dsp:sp modelId="{2F9AFE6B-7326-4B0B-AF9F-49BC62762943}">
      <dsp:nvSpPr>
        <dsp:cNvPr id="0" name=""/>
        <dsp:cNvSpPr/>
      </dsp:nvSpPr>
      <dsp:spPr>
        <a:xfrm>
          <a:off x="0" y="503382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C9207F-1237-4BC2-9730-A03DC797A59B}">
      <dsp:nvSpPr>
        <dsp:cNvPr id="0" name=""/>
        <dsp:cNvSpPr/>
      </dsp:nvSpPr>
      <dsp:spPr>
        <a:xfrm>
          <a:off x="0" y="5033824"/>
          <a:ext cx="6666833" cy="41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GDPR – data bases </a:t>
          </a:r>
          <a:endParaRPr lang="en-US" sz="1900" kern="1200"/>
        </a:p>
      </dsp:txBody>
      <dsp:txXfrm>
        <a:off x="0" y="5033824"/>
        <a:ext cx="6666833" cy="41942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9735B9-1599-4FCB-87BD-70CD08028577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C4B2899-E993-4DC3-9B00-6653E029061A}">
      <dsp:nvSpPr>
        <dsp:cNvPr id="0" name=""/>
        <dsp:cNvSpPr/>
      </dsp:nvSpPr>
      <dsp:spPr>
        <a:xfrm>
          <a:off x="0" y="665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Planning </a:t>
          </a:r>
          <a:endParaRPr lang="en-US" sz="2800" kern="1200"/>
        </a:p>
      </dsp:txBody>
      <dsp:txXfrm>
        <a:off x="0" y="665"/>
        <a:ext cx="6666833" cy="605843"/>
      </dsp:txXfrm>
    </dsp:sp>
    <dsp:sp modelId="{20EC471E-3EB0-40A9-A8BB-5766689998FC}">
      <dsp:nvSpPr>
        <dsp:cNvPr id="0" name=""/>
        <dsp:cNvSpPr/>
      </dsp:nvSpPr>
      <dsp:spPr>
        <a:xfrm>
          <a:off x="0" y="60650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8F6D3E-E6B3-4248-9E6D-ED7B466887B9}">
      <dsp:nvSpPr>
        <dsp:cNvPr id="0" name=""/>
        <dsp:cNvSpPr/>
      </dsp:nvSpPr>
      <dsp:spPr>
        <a:xfrm>
          <a:off x="0" y="606508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Risk management</a:t>
          </a:r>
          <a:endParaRPr lang="en-US" sz="2800" kern="1200"/>
        </a:p>
      </dsp:txBody>
      <dsp:txXfrm>
        <a:off x="0" y="606508"/>
        <a:ext cx="6666833" cy="605843"/>
      </dsp:txXfrm>
    </dsp:sp>
    <dsp:sp modelId="{CD5A66B6-2197-41E6-BAB9-39A069E01D66}">
      <dsp:nvSpPr>
        <dsp:cNvPr id="0" name=""/>
        <dsp:cNvSpPr/>
      </dsp:nvSpPr>
      <dsp:spPr>
        <a:xfrm>
          <a:off x="0" y="1212352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87FB18-462B-4A7A-8216-91CF8AA195E4}">
      <dsp:nvSpPr>
        <dsp:cNvPr id="0" name=""/>
        <dsp:cNvSpPr/>
      </dsp:nvSpPr>
      <dsp:spPr>
        <a:xfrm>
          <a:off x="0" y="1212352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Procedures</a:t>
          </a:r>
          <a:endParaRPr lang="en-US" sz="2800" kern="1200"/>
        </a:p>
      </dsp:txBody>
      <dsp:txXfrm>
        <a:off x="0" y="1212352"/>
        <a:ext cx="6666833" cy="605843"/>
      </dsp:txXfrm>
    </dsp:sp>
    <dsp:sp modelId="{15FCB315-8E64-4462-A0FB-312745D1BDAF}">
      <dsp:nvSpPr>
        <dsp:cNvPr id="0" name=""/>
        <dsp:cNvSpPr/>
      </dsp:nvSpPr>
      <dsp:spPr>
        <a:xfrm>
          <a:off x="0" y="181819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C4A402-2B78-4DD8-8713-210341F01E82}">
      <dsp:nvSpPr>
        <dsp:cNvPr id="0" name=""/>
        <dsp:cNvSpPr/>
      </dsp:nvSpPr>
      <dsp:spPr>
        <a:xfrm>
          <a:off x="0" y="1818195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Developing an emergency plan</a:t>
          </a:r>
          <a:endParaRPr lang="en-US" sz="2800" kern="1200"/>
        </a:p>
      </dsp:txBody>
      <dsp:txXfrm>
        <a:off x="0" y="1818195"/>
        <a:ext cx="6666833" cy="605843"/>
      </dsp:txXfrm>
    </dsp:sp>
    <dsp:sp modelId="{EB54B373-FB31-438B-86C6-C8B4975EDEDB}">
      <dsp:nvSpPr>
        <dsp:cNvPr id="0" name=""/>
        <dsp:cNvSpPr/>
      </dsp:nvSpPr>
      <dsp:spPr>
        <a:xfrm>
          <a:off x="0" y="242403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C459D2-BE24-481D-955A-78FC4DF51314}">
      <dsp:nvSpPr>
        <dsp:cNvPr id="0" name=""/>
        <dsp:cNvSpPr/>
      </dsp:nvSpPr>
      <dsp:spPr>
        <a:xfrm>
          <a:off x="0" y="2424038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Sharing your plan – Emergency services</a:t>
          </a:r>
          <a:endParaRPr lang="en-US" sz="2800" kern="1200" dirty="0"/>
        </a:p>
      </dsp:txBody>
      <dsp:txXfrm>
        <a:off x="0" y="2424038"/>
        <a:ext cx="6666833" cy="605843"/>
      </dsp:txXfrm>
    </dsp:sp>
    <dsp:sp modelId="{63E52858-19D1-4D45-B404-2D91181A178D}">
      <dsp:nvSpPr>
        <dsp:cNvPr id="0" name=""/>
        <dsp:cNvSpPr/>
      </dsp:nvSpPr>
      <dsp:spPr>
        <a:xfrm>
          <a:off x="0" y="302988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8BDC60-57EC-428C-83C0-D7875128F8A7}">
      <dsp:nvSpPr>
        <dsp:cNvPr id="0" name=""/>
        <dsp:cNvSpPr/>
      </dsp:nvSpPr>
      <dsp:spPr>
        <a:xfrm>
          <a:off x="0" y="3029881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Evacuation procedures</a:t>
          </a:r>
          <a:endParaRPr lang="en-US" sz="2800" kern="1200"/>
        </a:p>
      </dsp:txBody>
      <dsp:txXfrm>
        <a:off x="0" y="3029881"/>
        <a:ext cx="6666833" cy="605843"/>
      </dsp:txXfrm>
    </dsp:sp>
    <dsp:sp modelId="{EF87CA22-23DC-4F64-BBFA-B39AA35BB4AE}">
      <dsp:nvSpPr>
        <dsp:cNvPr id="0" name=""/>
        <dsp:cNvSpPr/>
      </dsp:nvSpPr>
      <dsp:spPr>
        <a:xfrm>
          <a:off x="0" y="363572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14F872-A05D-46E1-8352-754DCF83453F}">
      <dsp:nvSpPr>
        <dsp:cNvPr id="0" name=""/>
        <dsp:cNvSpPr/>
      </dsp:nvSpPr>
      <dsp:spPr>
        <a:xfrm>
          <a:off x="0" y="3635724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Show stop procedures</a:t>
          </a:r>
          <a:endParaRPr lang="en-US" sz="2800" kern="1200"/>
        </a:p>
      </dsp:txBody>
      <dsp:txXfrm>
        <a:off x="0" y="3635724"/>
        <a:ext cx="6666833" cy="605843"/>
      </dsp:txXfrm>
    </dsp:sp>
    <dsp:sp modelId="{083EF127-29AE-4DB1-8230-376F73FD643B}">
      <dsp:nvSpPr>
        <dsp:cNvPr id="0" name=""/>
        <dsp:cNvSpPr/>
      </dsp:nvSpPr>
      <dsp:spPr>
        <a:xfrm>
          <a:off x="0" y="424156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29E7B1-2740-47A3-99AC-325A967092C2}">
      <dsp:nvSpPr>
        <dsp:cNvPr id="0" name=""/>
        <dsp:cNvSpPr/>
      </dsp:nvSpPr>
      <dsp:spPr>
        <a:xfrm>
          <a:off x="0" y="4241567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Transfers of authority</a:t>
          </a:r>
          <a:endParaRPr lang="en-US" sz="2800" kern="1200"/>
        </a:p>
      </dsp:txBody>
      <dsp:txXfrm>
        <a:off x="0" y="4241567"/>
        <a:ext cx="6666833" cy="605843"/>
      </dsp:txXfrm>
    </dsp:sp>
    <dsp:sp modelId="{42C2C887-56BD-4A9C-B9D5-96623B88806A}">
      <dsp:nvSpPr>
        <dsp:cNvPr id="0" name=""/>
        <dsp:cNvSpPr/>
      </dsp:nvSpPr>
      <dsp:spPr>
        <a:xfrm>
          <a:off x="0" y="484741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287EE4-3244-4FCD-B5D8-A11EDB8B63E3}">
      <dsp:nvSpPr>
        <dsp:cNvPr id="0" name=""/>
        <dsp:cNvSpPr/>
      </dsp:nvSpPr>
      <dsp:spPr>
        <a:xfrm>
          <a:off x="0" y="4847411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Evaluation &amp; Feedback</a:t>
          </a:r>
          <a:endParaRPr lang="en-US" sz="2800" kern="1200"/>
        </a:p>
      </dsp:txBody>
      <dsp:txXfrm>
        <a:off x="0" y="4847411"/>
        <a:ext cx="6666833" cy="60584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0F61DA-DA5D-455D-8A9E-78697354CCEE}">
      <dsp:nvSpPr>
        <dsp:cNvPr id="0" name=""/>
        <dsp:cNvSpPr/>
      </dsp:nvSpPr>
      <dsp:spPr>
        <a:xfrm>
          <a:off x="0" y="41922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have we learnt?</a:t>
          </a:r>
          <a:endParaRPr lang="en-US" sz="2900" kern="1200"/>
        </a:p>
      </dsp:txBody>
      <dsp:txXfrm>
        <a:off x="33955" y="75877"/>
        <a:ext cx="6598923" cy="627655"/>
      </dsp:txXfrm>
    </dsp:sp>
    <dsp:sp modelId="{8B546D36-1B3E-4E7C-AE27-8238F011FE35}">
      <dsp:nvSpPr>
        <dsp:cNvPr id="0" name=""/>
        <dsp:cNvSpPr/>
      </dsp:nvSpPr>
      <dsp:spPr>
        <a:xfrm>
          <a:off x="0" y="821007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242561"/>
                <a:satOff val="-13988"/>
                <a:lumOff val="14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42561"/>
                <a:satOff val="-13988"/>
                <a:lumOff val="14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42561"/>
                <a:satOff val="-13988"/>
                <a:lumOff val="14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Planning</a:t>
          </a:r>
          <a:endParaRPr lang="en-US" sz="2900" kern="1200"/>
        </a:p>
      </dsp:txBody>
      <dsp:txXfrm>
        <a:off x="33955" y="854962"/>
        <a:ext cx="6598923" cy="627655"/>
      </dsp:txXfrm>
    </dsp:sp>
    <dsp:sp modelId="{30900245-40DE-49BB-B678-77782A5C488A}">
      <dsp:nvSpPr>
        <dsp:cNvPr id="0" name=""/>
        <dsp:cNvSpPr/>
      </dsp:nvSpPr>
      <dsp:spPr>
        <a:xfrm>
          <a:off x="0" y="1600092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Operations</a:t>
          </a:r>
          <a:endParaRPr lang="en-US" sz="2900" kern="1200"/>
        </a:p>
      </dsp:txBody>
      <dsp:txXfrm>
        <a:off x="33955" y="1634047"/>
        <a:ext cx="6598923" cy="627655"/>
      </dsp:txXfrm>
    </dsp:sp>
    <dsp:sp modelId="{E8AB3375-8EBF-4082-8A75-B50F68E3602F}">
      <dsp:nvSpPr>
        <dsp:cNvPr id="0" name=""/>
        <dsp:cNvSpPr/>
      </dsp:nvSpPr>
      <dsp:spPr>
        <a:xfrm>
          <a:off x="0" y="2379177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Systems</a:t>
          </a:r>
          <a:endParaRPr lang="en-US" sz="2900" kern="1200"/>
        </a:p>
      </dsp:txBody>
      <dsp:txXfrm>
        <a:off x="33955" y="2413132"/>
        <a:ext cx="6598923" cy="627655"/>
      </dsp:txXfrm>
    </dsp:sp>
    <dsp:sp modelId="{ED960A25-5BE4-42E7-98C5-F66D0C5107D2}">
      <dsp:nvSpPr>
        <dsp:cNvPr id="0" name=""/>
        <dsp:cNvSpPr/>
      </dsp:nvSpPr>
      <dsp:spPr>
        <a:xfrm>
          <a:off x="0" y="3158262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Policies &amp; Procedures </a:t>
          </a:r>
          <a:endParaRPr lang="en-US" sz="2900" kern="1200"/>
        </a:p>
      </dsp:txBody>
      <dsp:txXfrm>
        <a:off x="33955" y="3192217"/>
        <a:ext cx="6598923" cy="627655"/>
      </dsp:txXfrm>
    </dsp:sp>
    <dsp:sp modelId="{05D29B28-943A-4AF5-BBFD-ECB82AE43659}">
      <dsp:nvSpPr>
        <dsp:cNvPr id="0" name=""/>
        <dsp:cNvSpPr/>
      </dsp:nvSpPr>
      <dsp:spPr>
        <a:xfrm>
          <a:off x="0" y="3937347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1212803"/>
                <a:satOff val="-69940"/>
                <a:lumOff val="71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12803"/>
                <a:satOff val="-69940"/>
                <a:lumOff val="71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12803"/>
                <a:satOff val="-69940"/>
                <a:lumOff val="71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Guidance</a:t>
          </a:r>
          <a:endParaRPr lang="en-US" sz="2900" kern="1200"/>
        </a:p>
      </dsp:txBody>
      <dsp:txXfrm>
        <a:off x="33955" y="3971302"/>
        <a:ext cx="6598923" cy="627655"/>
      </dsp:txXfrm>
    </dsp:sp>
    <dsp:sp modelId="{ACBA418D-C2BC-4E72-B13B-385022B5F478}">
      <dsp:nvSpPr>
        <dsp:cNvPr id="0" name=""/>
        <dsp:cNvSpPr/>
      </dsp:nvSpPr>
      <dsp:spPr>
        <a:xfrm>
          <a:off x="0" y="4716432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Review</a:t>
          </a:r>
          <a:endParaRPr lang="en-US" sz="2900" kern="1200"/>
        </a:p>
      </dsp:txBody>
      <dsp:txXfrm>
        <a:off x="33955" y="4750387"/>
        <a:ext cx="6598923" cy="6276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8A697-9D75-4DE8-8C28-1296A6CF43C1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759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2865-FBF0-458A-BAFF-4F75173770F5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00283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1490F-3E6A-4544-9694-22B6007FE3C6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9507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2865-FBF0-458A-BAFF-4F75173770F5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635790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2865-FBF0-458A-BAFF-4F75173770F5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765893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F863F-52DC-41B2-9D00-5A4E5632AC32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965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5614-3909-43DC-A067-7F9842F8B81D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044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2865-FBF0-458A-BAFF-4F75173770F5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35134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0176-F1D3-49EC-82F4-0915A3AC4184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90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2865-FBF0-458A-BAFF-4F75173770F5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128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72865-FBF0-458A-BAFF-4F75173770F5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68964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D967-1B7E-40AA-AAF7-BA98E0E039F7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221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72865-FBF0-458A-BAFF-4F75173770F5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70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Tourism &amp; Events </a:t>
            </a:r>
            <a:br>
              <a:rPr lang="en-GB" sz="5400"/>
            </a:br>
            <a:r>
              <a:rPr lang="en-GB" sz="5400"/>
              <a:t>Operating Procedures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/>
              <a:t>                LEVEL 5 </a:t>
            </a:r>
          </a:p>
          <a:p>
            <a:pPr algn="l"/>
            <a:r>
              <a:rPr lang="en-GB"/>
              <a:t>Operations Management</a:t>
            </a:r>
            <a:endParaRPr lang="en-GB" dirty="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eddings in a car">
            <a:extLst>
              <a:ext uri="{FF2B5EF4-FFF2-40B4-BE49-F238E27FC236}">
                <a16:creationId xmlns:a16="http://schemas.microsoft.com/office/drawing/2014/main" id="{5B197CA9-1D0C-B9DD-1D16-2F46A9A690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27" r="2532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27486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FC918E-49AA-D488-158C-FFE27BDCF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Today’s Session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6A3F40-9414-112A-1750-13919905AF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009553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7962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4300" dirty="0">
                <a:solidFill>
                  <a:srgbClr val="FFFFFF"/>
                </a:solidFill>
              </a:rPr>
              <a:t>What are Operating </a:t>
            </a:r>
            <a:br>
              <a:rPr lang="en-GB" sz="4300" dirty="0">
                <a:solidFill>
                  <a:srgbClr val="FFFFFF"/>
                </a:solidFill>
              </a:rPr>
            </a:br>
            <a:r>
              <a:rPr lang="en-GB" sz="4300" dirty="0">
                <a:solidFill>
                  <a:srgbClr val="FFFFFF"/>
                </a:solidFill>
              </a:rPr>
              <a:t>Policies &amp; Procedures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Standard, Safe or normal operating procedures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Emergency Operating procedures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Protects staff, guests &amp; business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Safety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Legalities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Operational practices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Training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standards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Performance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Consistency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evaluation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806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200" dirty="0"/>
              <a:t>Policies,</a:t>
            </a:r>
            <a:br>
              <a:rPr lang="en-GB" sz="6200" dirty="0"/>
            </a:br>
            <a:r>
              <a:rPr lang="en-GB" sz="6200" dirty="0"/>
              <a:t>Processes &amp; Procedures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A3D80D-4AA1-802B-CA02-BA44044FE838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68875440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697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Standard Operating procedures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E42118-A981-FEB9-ACE9-1D1F0E08103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5060453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71648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Front Office Operating Procedures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D76340-D24E-138A-46BA-28E9F837BC87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09784179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8195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Financial Operating procedures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0A3B35-5D07-4688-7E2C-D581F5439364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86315559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6016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Interpretation of data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C04919-5365-654A-A3DA-B7A2CB695E1B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56071878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086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Emergency procedures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FC41ED-A1D9-7CC2-5F80-01304647725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85200270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7958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D1F3BF-337F-2A90-DEC5-DCE9F4323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Session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CCBD1E-52E8-13A4-8B61-E74842FEF4B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85411004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79996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257</Words>
  <Application>Microsoft Office PowerPoint</Application>
  <PresentationFormat>Widescreen</PresentationFormat>
  <Paragraphs>95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2013 - 2022 Theme</vt:lpstr>
      <vt:lpstr>Tourism &amp; Events  Operating Procedures</vt:lpstr>
      <vt:lpstr>Today’s Session</vt:lpstr>
      <vt:lpstr>What are Operating  Policies &amp; Procedures</vt:lpstr>
      <vt:lpstr>Policies, Processes &amp; Procedures</vt:lpstr>
      <vt:lpstr>Standard Operating procedures</vt:lpstr>
      <vt:lpstr>Front Office Operating Procedures</vt:lpstr>
      <vt:lpstr>Financial Operating procedures</vt:lpstr>
      <vt:lpstr>Interpretation of data</vt:lpstr>
      <vt:lpstr>Emergency procedures</vt:lpstr>
      <vt:lpstr>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Operating Procedures</dc:title>
  <dc:creator>Jacqui Jones</dc:creator>
  <cp:lastModifiedBy>Jacqui Jones</cp:lastModifiedBy>
  <cp:revision>2</cp:revision>
  <dcterms:created xsi:type="dcterms:W3CDTF">2020-11-18T21:22:23Z</dcterms:created>
  <dcterms:modified xsi:type="dcterms:W3CDTF">2026-02-18T21:36:25Z</dcterms:modified>
</cp:coreProperties>
</file>