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media/image1.jpeg" ContentType="image/jpeg"/>
  <Override PartName="/ppt/media/image2.jpeg" ContentType="image/jpeg"/>
  <Override PartName="/ppt/theme/theme2.xml" ContentType="application/vnd.openxmlformats-officedocument.theme+xml"/>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53" name="Shape 253"/>
          <p:cNvSpPr/>
          <p:nvPr>
            <p:ph type="sldImg"/>
          </p:nvPr>
        </p:nvSpPr>
        <p:spPr>
          <a:xfrm>
            <a:off x="1143000" y="685800"/>
            <a:ext cx="4572000" cy="3429000"/>
          </a:xfrm>
          <a:prstGeom prst="rect">
            <a:avLst/>
          </a:prstGeom>
        </p:spPr>
        <p:txBody>
          <a:bodyPr/>
          <a:lstStyle/>
          <a:p>
            <a:pPr/>
          </a:p>
        </p:txBody>
      </p:sp>
      <p:sp>
        <p:nvSpPr>
          <p:cNvPr id="254" name="Shape 254"/>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2.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2.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2.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2.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2.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2.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 Id="rId3" Type="http://schemas.openxmlformats.org/officeDocument/2006/relationships/image" Target="../media/image2.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2.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2.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2.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2.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2.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2.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2.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2.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2.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6.png"/><Relationship Id="rId4" Type="http://schemas.openxmlformats.org/officeDocument/2006/relationships/image" Target="../media/image2.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pic>
        <p:nvPicPr>
          <p:cNvPr id="13" name="Picture 7" descr="Picture 7"/>
          <p:cNvPicPr>
            <a:picLocks noChangeAspect="1"/>
          </p:cNvPicPr>
          <p:nvPr/>
        </p:nvPicPr>
        <p:blipFill>
          <a:blip r:embed="rId2">
            <a:extLst/>
          </a:blip>
          <a:stretch>
            <a:fillRect/>
          </a:stretch>
        </p:blipFill>
        <p:spPr>
          <a:xfrm>
            <a:off x="0" y="-18474"/>
            <a:ext cx="12192000" cy="6858001"/>
          </a:xfrm>
          <a:prstGeom prst="rect">
            <a:avLst/>
          </a:prstGeom>
          <a:ln w="12700">
            <a:miter lim="400000"/>
          </a:ln>
        </p:spPr>
      </p:pic>
      <p:sp>
        <p:nvSpPr>
          <p:cNvPr id="1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21" name="Picture 3" descr="Picture 3"/>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22"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23" name="Body Level One…"/>
          <p:cNvSpPr txBox="1"/>
          <p:nvPr>
            <p:ph type="body" sz="half" idx="1"/>
          </p:nvPr>
        </p:nvSpPr>
        <p:spPr>
          <a:xfrm>
            <a:off x="630808" y="1470582"/>
            <a:ext cx="5213812" cy="3751868"/>
          </a:xfrm>
          <a:prstGeom prst="rect">
            <a:avLst/>
          </a:prstGeom>
        </p:spPr>
        <p:txBody>
          <a:bodyPr lIns="0" tIns="0" rIns="0" bIns="0"/>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2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31" name="Picture 3" descr="Picture 3"/>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32"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3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40" name="Picture 3" descr="Picture 3"/>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41"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42" name="Body Level One…"/>
          <p:cNvSpPr txBox="1"/>
          <p:nvPr>
            <p:ph type="body" sz="half" idx="1"/>
          </p:nvPr>
        </p:nvSpPr>
        <p:spPr>
          <a:xfrm>
            <a:off x="630808" y="1470580"/>
            <a:ext cx="4535082" cy="3864991"/>
          </a:xfrm>
          <a:prstGeom prst="rect">
            <a:avLst/>
          </a:prstGeom>
        </p:spPr>
        <p:txBody>
          <a:bodyPr lIns="0" tIns="0" rIns="0" bIns="0"/>
          <a:lstStyle>
            <a:lvl1pPr marL="0" indent="0">
              <a:buSzTx/>
              <a:buFontTx/>
              <a:buNone/>
              <a:defRPr>
                <a:solidFill>
                  <a:srgbClr val="FFFFFF"/>
                </a:solidFill>
              </a:defRPr>
            </a:lvl1pPr>
            <a:lvl2pPr>
              <a:buFontTx/>
              <a:defRPr>
                <a:solidFill>
                  <a:srgbClr val="FFFFFF"/>
                </a:solidFill>
              </a:defRPr>
            </a:lvl2pPr>
            <a:lvl3pPr>
              <a:buFontTx/>
              <a:defRPr>
                <a:solidFill>
                  <a:srgbClr val="FFFFFF"/>
                </a:solidFill>
              </a:defRPr>
            </a:lvl3pPr>
            <a:lvl4pPr>
              <a:buFontTx/>
              <a:defRPr>
                <a:solidFill>
                  <a:srgbClr val="FFFFFF"/>
                </a:solidFill>
              </a:defRPr>
            </a:lvl4pPr>
            <a:lvl5pPr>
              <a:buFontTx/>
              <a:defRPr>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4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50" name="Picture 3" descr="Picture 3"/>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51"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52" name="Body Level One…"/>
          <p:cNvSpPr txBox="1"/>
          <p:nvPr>
            <p:ph type="body" sz="half" idx="1"/>
          </p:nvPr>
        </p:nvSpPr>
        <p:spPr>
          <a:xfrm>
            <a:off x="7192650" y="1470580"/>
            <a:ext cx="4242063" cy="4166650"/>
          </a:xfrm>
          <a:prstGeom prst="rect">
            <a:avLst/>
          </a:prstGeom>
        </p:spPr>
        <p:txBody>
          <a:bodyPr lIns="0" tIns="0" rIns="0" bIns="0"/>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60" name="Picture 3" descr="Picture 3"/>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61"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62" name="Body Level One…"/>
          <p:cNvSpPr txBox="1"/>
          <p:nvPr>
            <p:ph type="body" idx="1"/>
          </p:nvPr>
        </p:nvSpPr>
        <p:spPr>
          <a:xfrm>
            <a:off x="630808" y="1470580"/>
            <a:ext cx="10803906" cy="3864991"/>
          </a:xfrm>
          <a:prstGeom prst="rect">
            <a:avLst/>
          </a:prstGeom>
        </p:spPr>
        <p:txBody>
          <a:bodyPr lIns="0" tIns="0" rIns="0" bIns="0"/>
          <a:lstStyle>
            <a:lvl1pPr marL="0" indent="0">
              <a:buSzTx/>
              <a:buFontTx/>
              <a:buNone/>
              <a:defRPr>
                <a:solidFill>
                  <a:srgbClr val="FFFFFF"/>
                </a:solidFill>
              </a:defRPr>
            </a:lvl1pPr>
            <a:lvl2pPr>
              <a:buFontTx/>
              <a:defRPr>
                <a:solidFill>
                  <a:srgbClr val="FFFFFF"/>
                </a:solidFill>
              </a:defRPr>
            </a:lvl2pPr>
            <a:lvl3pPr>
              <a:buFontTx/>
              <a:defRPr>
                <a:solidFill>
                  <a:srgbClr val="FFFFFF"/>
                </a:solidFill>
              </a:defRPr>
            </a:lvl3pPr>
            <a:lvl4pPr>
              <a:buFontTx/>
              <a:defRPr>
                <a:solidFill>
                  <a:srgbClr val="FFFFFF"/>
                </a:solidFill>
              </a:defRPr>
            </a:lvl4pPr>
            <a:lvl5pPr>
              <a:buFontTx/>
              <a:defRPr>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6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70" name="Picture 3" descr="Picture 3"/>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71"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72" name="Body Level One…"/>
          <p:cNvSpPr txBox="1"/>
          <p:nvPr>
            <p:ph type="body" sz="half" idx="1"/>
          </p:nvPr>
        </p:nvSpPr>
        <p:spPr>
          <a:xfrm>
            <a:off x="630808" y="1470580"/>
            <a:ext cx="4535082" cy="3864991"/>
          </a:xfrm>
          <a:prstGeom prst="rect">
            <a:avLst/>
          </a:prstGeom>
        </p:spPr>
        <p:txBody>
          <a:bodyPr lIns="0" tIns="0" rIns="0" bIns="0"/>
          <a:lstStyle>
            <a:lvl1pPr marL="0" indent="0">
              <a:buSzTx/>
              <a:buFontTx/>
              <a:buNone/>
              <a:defRPr>
                <a:solidFill>
                  <a:srgbClr val="FFFFFF"/>
                </a:solidFill>
              </a:defRPr>
            </a:lvl1pPr>
            <a:lvl2pPr>
              <a:buFontTx/>
              <a:defRPr>
                <a:solidFill>
                  <a:srgbClr val="FFFFFF"/>
                </a:solidFill>
              </a:defRPr>
            </a:lvl2pPr>
            <a:lvl3pPr>
              <a:buFontTx/>
              <a:defRPr>
                <a:solidFill>
                  <a:srgbClr val="FFFFFF"/>
                </a:solidFill>
              </a:defRPr>
            </a:lvl3pPr>
            <a:lvl4pPr>
              <a:buFontTx/>
              <a:defRPr>
                <a:solidFill>
                  <a:srgbClr val="FFFFFF"/>
                </a:solidFill>
              </a:defRPr>
            </a:lvl4pPr>
            <a:lvl5pPr>
              <a:buFontTx/>
              <a:defRPr>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7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80" name="Picture 3" descr="Picture 3"/>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81"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82" name="Body Level One…"/>
          <p:cNvSpPr txBox="1"/>
          <p:nvPr>
            <p:ph type="body" sz="half" idx="1"/>
          </p:nvPr>
        </p:nvSpPr>
        <p:spPr>
          <a:xfrm>
            <a:off x="630808" y="1470580"/>
            <a:ext cx="4535082" cy="3864991"/>
          </a:xfrm>
          <a:prstGeom prst="rect">
            <a:avLst/>
          </a:prstGeom>
        </p:spPr>
        <p:txBody>
          <a:bodyPr lIns="0" tIns="0" rIns="0" bIns="0"/>
          <a:lstStyle>
            <a:lvl1pPr marL="0" indent="0">
              <a:buSzTx/>
              <a:buFontTx/>
              <a:buNone/>
              <a:defRPr>
                <a:solidFill>
                  <a:srgbClr val="FFFFFF"/>
                </a:solidFill>
              </a:defRPr>
            </a:lvl1pPr>
            <a:lvl2pPr>
              <a:buFontTx/>
              <a:defRPr>
                <a:solidFill>
                  <a:srgbClr val="FFFFFF"/>
                </a:solidFill>
              </a:defRPr>
            </a:lvl2pPr>
            <a:lvl3pPr>
              <a:buFontTx/>
              <a:defRPr>
                <a:solidFill>
                  <a:srgbClr val="FFFFFF"/>
                </a:solidFill>
              </a:defRPr>
            </a:lvl3pPr>
            <a:lvl4pPr>
              <a:buFontTx/>
              <a:defRPr>
                <a:solidFill>
                  <a:srgbClr val="FFFFFF"/>
                </a:solidFill>
              </a:defRPr>
            </a:lvl4pPr>
            <a:lvl5pPr>
              <a:buFontTx/>
              <a:defRPr>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8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90" name="Picture 3" descr="Picture 3"/>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91"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92" name="Body Level One…"/>
          <p:cNvSpPr txBox="1"/>
          <p:nvPr>
            <p:ph type="body" sz="half" idx="1"/>
          </p:nvPr>
        </p:nvSpPr>
        <p:spPr>
          <a:xfrm>
            <a:off x="630808" y="1470580"/>
            <a:ext cx="4535082" cy="3864991"/>
          </a:xfrm>
          <a:prstGeom prst="rect">
            <a:avLst/>
          </a:prstGeom>
        </p:spPr>
        <p:txBody>
          <a:bodyPr lIns="0" tIns="0" rIns="0" bIns="0"/>
          <a:lstStyle>
            <a:lvl1pPr marL="0" indent="0">
              <a:buSzTx/>
              <a:buFontTx/>
              <a:buNone/>
              <a:defRPr>
                <a:solidFill>
                  <a:srgbClr val="FFFFFF"/>
                </a:solidFill>
              </a:defRPr>
            </a:lvl1pPr>
            <a:lvl2pPr>
              <a:buFontTx/>
              <a:defRPr>
                <a:solidFill>
                  <a:srgbClr val="FFFFFF"/>
                </a:solidFill>
              </a:defRPr>
            </a:lvl2pPr>
            <a:lvl3pPr>
              <a:buFontTx/>
              <a:defRPr>
                <a:solidFill>
                  <a:srgbClr val="FFFFFF"/>
                </a:solidFill>
              </a:defRPr>
            </a:lvl3pPr>
            <a:lvl4pPr>
              <a:buFontTx/>
              <a:defRPr>
                <a:solidFill>
                  <a:srgbClr val="FFFFFF"/>
                </a:solidFill>
              </a:defRPr>
            </a:lvl4pPr>
            <a:lvl5pPr>
              <a:buFontTx/>
              <a:defRPr>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9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100" name="Picture 2" descr="Picture 2"/>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01"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102" name="Body Level One…"/>
          <p:cNvSpPr txBox="1"/>
          <p:nvPr>
            <p:ph type="body" sz="half" idx="1"/>
          </p:nvPr>
        </p:nvSpPr>
        <p:spPr>
          <a:xfrm>
            <a:off x="630808" y="1470580"/>
            <a:ext cx="4535082" cy="3864991"/>
          </a:xfrm>
          <a:prstGeom prst="rect">
            <a:avLst/>
          </a:prstGeom>
        </p:spPr>
        <p:txBody>
          <a:bodyPr lIns="0" tIns="0" rIns="0" bIns="0"/>
          <a:lstStyle>
            <a:lvl1pPr marL="0" indent="0">
              <a:buSzTx/>
              <a:buFontTx/>
              <a:buNone/>
              <a:defRPr>
                <a:solidFill>
                  <a:srgbClr val="FFFFFF"/>
                </a:solidFill>
              </a:defRPr>
            </a:lvl1pPr>
            <a:lvl2pPr>
              <a:buFontTx/>
              <a:defRPr>
                <a:solidFill>
                  <a:srgbClr val="FFFFFF"/>
                </a:solidFill>
              </a:defRPr>
            </a:lvl2pPr>
            <a:lvl3pPr>
              <a:buFontTx/>
              <a:defRPr>
                <a:solidFill>
                  <a:srgbClr val="FFFFFF"/>
                </a:solidFill>
              </a:defRPr>
            </a:lvl3pPr>
            <a:lvl4pPr>
              <a:buFontTx/>
              <a:defRPr>
                <a:solidFill>
                  <a:srgbClr val="FFFFFF"/>
                </a:solidFill>
              </a:defRPr>
            </a:lvl4pPr>
            <a:lvl5pPr>
              <a:buFontTx/>
              <a:defRPr>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10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110" name="Picture 3" descr="Picture 3"/>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11"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112" name="Body Level One…"/>
          <p:cNvSpPr txBox="1"/>
          <p:nvPr>
            <p:ph type="body" sz="half" idx="1"/>
          </p:nvPr>
        </p:nvSpPr>
        <p:spPr>
          <a:xfrm>
            <a:off x="630808" y="1470580"/>
            <a:ext cx="4535082" cy="3864991"/>
          </a:xfrm>
          <a:prstGeom prst="rect">
            <a:avLst/>
          </a:prstGeom>
        </p:spPr>
        <p:txBody>
          <a:bodyPr lIns="0" tIns="0" rIns="0" bIns="0"/>
          <a:lstStyle>
            <a:lvl1pPr marL="0" indent="0">
              <a:buSzTx/>
              <a:buFontTx/>
              <a:buNone/>
              <a:defRPr>
                <a:solidFill>
                  <a:srgbClr val="FFFFFF"/>
                </a:solidFill>
              </a:defRPr>
            </a:lvl1pPr>
            <a:lvl2pPr>
              <a:buFontTx/>
              <a:defRPr>
                <a:solidFill>
                  <a:srgbClr val="FFFFFF"/>
                </a:solidFill>
              </a:defRPr>
            </a:lvl2pPr>
            <a:lvl3pPr>
              <a:buFontTx/>
              <a:defRPr>
                <a:solidFill>
                  <a:srgbClr val="FFFFFF"/>
                </a:solidFill>
              </a:defRPr>
            </a:lvl3pPr>
            <a:lvl4pPr>
              <a:buFontTx/>
              <a:defRPr>
                <a:solidFill>
                  <a:srgbClr val="FFFFFF"/>
                </a:solidFill>
              </a:defRPr>
            </a:lvl4pPr>
            <a:lvl5pPr>
              <a:buFontTx/>
              <a:defRPr>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1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120" name="Picture 3" descr="Picture 3"/>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21" name="Picture 1" descr="Picture 1"/>
          <p:cNvPicPr>
            <a:picLocks noChangeAspect="1"/>
          </p:cNvPicPr>
          <p:nvPr/>
        </p:nvPicPr>
        <p:blipFill>
          <a:blip r:embed="rId3">
            <a:extLst/>
          </a:blip>
          <a:srcRect l="51836" t="0" r="0" b="0"/>
          <a:stretch>
            <a:fillRect/>
          </a:stretch>
        </p:blipFill>
        <p:spPr>
          <a:xfrm>
            <a:off x="2715490" y="354831"/>
            <a:ext cx="1895792" cy="688879"/>
          </a:xfrm>
          <a:prstGeom prst="rect">
            <a:avLst/>
          </a:prstGeom>
          <a:ln w="12700">
            <a:miter lim="400000"/>
          </a:ln>
        </p:spPr>
      </p:pic>
      <p:sp>
        <p:nvSpPr>
          <p:cNvPr id="122" name="Body Level One…"/>
          <p:cNvSpPr txBox="1"/>
          <p:nvPr>
            <p:ph type="body" sz="half" idx="1"/>
          </p:nvPr>
        </p:nvSpPr>
        <p:spPr>
          <a:xfrm>
            <a:off x="630808" y="1470580"/>
            <a:ext cx="4535082" cy="3864991"/>
          </a:xfrm>
          <a:prstGeom prst="rect">
            <a:avLst/>
          </a:prstGeom>
        </p:spPr>
        <p:txBody>
          <a:bodyPr lIns="0" tIns="0" rIns="0" bIns="0"/>
          <a:lstStyle>
            <a:lvl1pPr marL="0" indent="0">
              <a:buSzTx/>
              <a:buFontTx/>
              <a:buNone/>
              <a:defRPr>
                <a:solidFill>
                  <a:srgbClr val="FFFFFF"/>
                </a:solidFill>
              </a:defRPr>
            </a:lvl1pPr>
            <a:lvl2pPr>
              <a:buFontTx/>
              <a:defRPr>
                <a:solidFill>
                  <a:srgbClr val="FFFFFF"/>
                </a:solidFill>
              </a:defRPr>
            </a:lvl2pPr>
            <a:lvl3pPr>
              <a:buFontTx/>
              <a:defRPr>
                <a:solidFill>
                  <a:srgbClr val="FFFFFF"/>
                </a:solidFill>
              </a:defRPr>
            </a:lvl3pPr>
            <a:lvl4pPr>
              <a:buFontTx/>
              <a:defRPr>
                <a:solidFill>
                  <a:srgbClr val="FFFFFF"/>
                </a:solidFill>
              </a:defRPr>
            </a:lvl4pPr>
            <a:lvl5pPr>
              <a:buFontTx/>
              <a:defRPr>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12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ustom Layout">
    <p:spTree>
      <p:nvGrpSpPr>
        <p:cNvPr id="1" name=""/>
        <p:cNvGrpSpPr/>
        <p:nvPr/>
      </p:nvGrpSpPr>
      <p:grpSpPr>
        <a:xfrm>
          <a:off x="0" y="0"/>
          <a:ext cx="0" cy="0"/>
          <a:chOff x="0" y="0"/>
          <a:chExt cx="0" cy="0"/>
        </a:xfrm>
      </p:grpSpPr>
      <p:sp>
        <p:nvSpPr>
          <p:cNvPr id="130" name="Title Text"/>
          <p:cNvSpPr txBox="1"/>
          <p:nvPr>
            <p:ph type="title"/>
          </p:nvPr>
        </p:nvSpPr>
        <p:spPr>
          <a:prstGeom prst="rect">
            <a:avLst/>
          </a:prstGeom>
        </p:spPr>
        <p:txBody>
          <a:bodyPr/>
          <a:lstStyle/>
          <a:p>
            <a:pPr/>
            <a:r>
              <a:t>Title Text</a:t>
            </a:r>
          </a:p>
        </p:txBody>
      </p:sp>
      <p:sp>
        <p:nvSpPr>
          <p:cNvPr id="13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3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139"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40" name="Picture 3" descr="Picture 3"/>
          <p:cNvPicPr>
            <a:picLocks noChangeAspect="1"/>
          </p:cNvPicPr>
          <p:nvPr/>
        </p:nvPicPr>
        <p:blipFill>
          <a:blip r:embed="rId3">
            <a:extLst/>
          </a:blip>
          <a:srcRect l="51836" t="0" r="0" b="0"/>
          <a:stretch>
            <a:fillRect/>
          </a:stretch>
        </p:blipFill>
        <p:spPr>
          <a:xfrm>
            <a:off x="2030809" y="315797"/>
            <a:ext cx="1641610" cy="596517"/>
          </a:xfrm>
          <a:prstGeom prst="rect">
            <a:avLst/>
          </a:prstGeom>
          <a:ln w="12700">
            <a:miter lim="400000"/>
          </a:ln>
        </p:spPr>
      </p:pic>
      <p:sp>
        <p:nvSpPr>
          <p:cNvPr id="141" name="Title Text"/>
          <p:cNvSpPr txBox="1"/>
          <p:nvPr>
            <p:ph type="title"/>
          </p:nvPr>
        </p:nvSpPr>
        <p:spPr>
          <a:xfrm>
            <a:off x="301656" y="1420924"/>
            <a:ext cx="11594970" cy="1325565"/>
          </a:xfrm>
          <a:prstGeom prst="rect">
            <a:avLst/>
          </a:prstGeom>
        </p:spPr>
        <p:txBody>
          <a:bodyPr/>
          <a:lstStyle/>
          <a:p>
            <a:pPr/>
            <a:r>
              <a:t>Title Text</a:t>
            </a:r>
          </a:p>
        </p:txBody>
      </p:sp>
      <p:sp>
        <p:nvSpPr>
          <p:cNvPr id="142" name="Body Level One…"/>
          <p:cNvSpPr txBox="1"/>
          <p:nvPr>
            <p:ph type="body" idx="1"/>
          </p:nvPr>
        </p:nvSpPr>
        <p:spPr>
          <a:xfrm>
            <a:off x="301656" y="2881426"/>
            <a:ext cx="11594970" cy="365134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4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ustom Layout">
    <p:spTree>
      <p:nvGrpSpPr>
        <p:cNvPr id="1" name=""/>
        <p:cNvGrpSpPr/>
        <p:nvPr/>
      </p:nvGrpSpPr>
      <p:grpSpPr>
        <a:xfrm>
          <a:off x="0" y="0"/>
          <a:ext cx="0" cy="0"/>
          <a:chOff x="0" y="0"/>
          <a:chExt cx="0" cy="0"/>
        </a:xfrm>
      </p:grpSpPr>
      <p:pic>
        <p:nvPicPr>
          <p:cNvPr id="150"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51" name="Picture 3" descr="Picture 3"/>
          <p:cNvPicPr>
            <a:picLocks noChangeAspect="1"/>
          </p:cNvPicPr>
          <p:nvPr/>
        </p:nvPicPr>
        <p:blipFill>
          <a:blip r:embed="rId3">
            <a:extLst/>
          </a:blip>
          <a:srcRect l="51836" t="0" r="0" b="0"/>
          <a:stretch>
            <a:fillRect/>
          </a:stretch>
        </p:blipFill>
        <p:spPr>
          <a:xfrm>
            <a:off x="275902" y="1094173"/>
            <a:ext cx="1641608" cy="596517"/>
          </a:xfrm>
          <a:prstGeom prst="rect">
            <a:avLst/>
          </a:prstGeom>
          <a:ln w="12700">
            <a:miter lim="400000"/>
          </a:ln>
        </p:spPr>
      </p:pic>
      <p:sp>
        <p:nvSpPr>
          <p:cNvPr id="152" name="Title Text"/>
          <p:cNvSpPr txBox="1"/>
          <p:nvPr>
            <p:ph type="title"/>
          </p:nvPr>
        </p:nvSpPr>
        <p:spPr>
          <a:xfrm>
            <a:off x="3780147" y="365125"/>
            <a:ext cx="7956224" cy="1325563"/>
          </a:xfrm>
          <a:prstGeom prst="rect">
            <a:avLst/>
          </a:prstGeom>
        </p:spPr>
        <p:txBody>
          <a:bodyPr/>
          <a:lstStyle/>
          <a:p>
            <a:pPr/>
            <a:r>
              <a:t>Title Text</a:t>
            </a:r>
          </a:p>
        </p:txBody>
      </p:sp>
      <p:sp>
        <p:nvSpPr>
          <p:cNvPr id="153" name="Body Level One…"/>
          <p:cNvSpPr txBox="1"/>
          <p:nvPr>
            <p:ph type="body" idx="1"/>
          </p:nvPr>
        </p:nvSpPr>
        <p:spPr>
          <a:xfrm>
            <a:off x="3780147" y="1825625"/>
            <a:ext cx="7956224" cy="466725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5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ontent with Caption">
    <p:spTree>
      <p:nvGrpSpPr>
        <p:cNvPr id="1" name=""/>
        <p:cNvGrpSpPr/>
        <p:nvPr/>
      </p:nvGrpSpPr>
      <p:grpSpPr>
        <a:xfrm>
          <a:off x="0" y="0"/>
          <a:ext cx="0" cy="0"/>
          <a:chOff x="0" y="0"/>
          <a:chExt cx="0" cy="0"/>
        </a:xfrm>
      </p:grpSpPr>
      <p:pic>
        <p:nvPicPr>
          <p:cNvPr id="161"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62" name="Picture 3" descr="Picture 3"/>
          <p:cNvPicPr>
            <a:picLocks noChangeAspect="1"/>
          </p:cNvPicPr>
          <p:nvPr/>
        </p:nvPicPr>
        <p:blipFill>
          <a:blip r:embed="rId3">
            <a:extLst/>
          </a:blip>
          <a:srcRect l="51836" t="0" r="0" b="0"/>
          <a:stretch>
            <a:fillRect/>
          </a:stretch>
        </p:blipFill>
        <p:spPr>
          <a:xfrm>
            <a:off x="275902" y="1094173"/>
            <a:ext cx="1641608" cy="596517"/>
          </a:xfrm>
          <a:prstGeom prst="rect">
            <a:avLst/>
          </a:prstGeom>
          <a:ln w="12700">
            <a:miter lim="400000"/>
          </a:ln>
        </p:spPr>
      </p:pic>
      <p:sp>
        <p:nvSpPr>
          <p:cNvPr id="163"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164" name="Body Level One…"/>
          <p:cNvSpPr txBox="1"/>
          <p:nvPr>
            <p:ph type="body" sz="half" idx="1"/>
          </p:nvPr>
        </p:nvSpPr>
        <p:spPr>
          <a:xfrm>
            <a:off x="5183187" y="987427"/>
            <a:ext cx="6172202" cy="4873627"/>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165" name="Text Placeholder 3"/>
          <p:cNvSpPr/>
          <p:nvPr>
            <p:ph type="body" sz="quarter" idx="21"/>
          </p:nvPr>
        </p:nvSpPr>
        <p:spPr>
          <a:xfrm>
            <a:off x="839786" y="2057400"/>
            <a:ext cx="3932241" cy="3811588"/>
          </a:xfrm>
          <a:prstGeom prst="rect">
            <a:avLst/>
          </a:prstGeom>
        </p:spPr>
        <p:txBody>
          <a:bodyPr/>
          <a:lstStyle/>
          <a:p>
            <a:pPr/>
          </a:p>
        </p:txBody>
      </p:sp>
      <p:sp>
        <p:nvSpPr>
          <p:cNvPr id="166" name="Slide Number"/>
          <p:cNvSpPr txBox="1"/>
          <p:nvPr>
            <p:ph type="sldNum" sz="quarter" idx="2"/>
          </p:nvPr>
        </p:nvSpPr>
        <p:spPr>
          <a:xfrm>
            <a:off x="0" y="0"/>
            <a:ext cx="335864" cy="333086"/>
          </a:xfrm>
          <a:prstGeom prst="rect">
            <a:avLst/>
          </a:prstGeom>
        </p:spPr>
        <p:txBody>
          <a:bodyPr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wo Content">
    <p:spTree>
      <p:nvGrpSpPr>
        <p:cNvPr id="1" name=""/>
        <p:cNvGrpSpPr/>
        <p:nvPr/>
      </p:nvGrpSpPr>
      <p:grpSpPr>
        <a:xfrm>
          <a:off x="0" y="0"/>
          <a:ext cx="0" cy="0"/>
          <a:chOff x="0" y="0"/>
          <a:chExt cx="0" cy="0"/>
        </a:xfrm>
      </p:grpSpPr>
      <p:pic>
        <p:nvPicPr>
          <p:cNvPr id="173"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74" name="Picture 3" descr="Picture 3"/>
          <p:cNvPicPr>
            <a:picLocks noChangeAspect="1"/>
          </p:cNvPicPr>
          <p:nvPr/>
        </p:nvPicPr>
        <p:blipFill>
          <a:blip r:embed="rId3">
            <a:extLst/>
          </a:blip>
          <a:srcRect l="51836" t="0" r="0" b="0"/>
          <a:stretch>
            <a:fillRect/>
          </a:stretch>
        </p:blipFill>
        <p:spPr>
          <a:xfrm>
            <a:off x="275902" y="1094173"/>
            <a:ext cx="1641608" cy="596517"/>
          </a:xfrm>
          <a:prstGeom prst="rect">
            <a:avLst/>
          </a:prstGeom>
          <a:ln w="12700">
            <a:miter lim="400000"/>
          </a:ln>
        </p:spPr>
      </p:pic>
      <p:sp>
        <p:nvSpPr>
          <p:cNvPr id="175" name="Title Text"/>
          <p:cNvSpPr txBox="1"/>
          <p:nvPr>
            <p:ph type="title"/>
          </p:nvPr>
        </p:nvSpPr>
        <p:spPr>
          <a:xfrm>
            <a:off x="3780147" y="365125"/>
            <a:ext cx="7956224" cy="1325563"/>
          </a:xfrm>
          <a:prstGeom prst="rect">
            <a:avLst/>
          </a:prstGeom>
        </p:spPr>
        <p:txBody>
          <a:bodyPr/>
          <a:lstStyle/>
          <a:p>
            <a:pPr/>
            <a:r>
              <a:t>Title Text</a:t>
            </a:r>
          </a:p>
        </p:txBody>
      </p:sp>
      <p:sp>
        <p:nvSpPr>
          <p:cNvPr id="176"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77" name="Slide Number"/>
          <p:cNvSpPr txBox="1"/>
          <p:nvPr>
            <p:ph type="sldNum" sz="quarter" idx="2"/>
          </p:nvPr>
        </p:nvSpPr>
        <p:spPr>
          <a:xfrm>
            <a:off x="0" y="0"/>
            <a:ext cx="335864" cy="333086"/>
          </a:xfrm>
          <a:prstGeom prst="rect">
            <a:avLst/>
          </a:prstGeom>
        </p:spPr>
        <p:txBody>
          <a:bodyPr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Only">
    <p:spTree>
      <p:nvGrpSpPr>
        <p:cNvPr id="1" name=""/>
        <p:cNvGrpSpPr/>
        <p:nvPr/>
      </p:nvGrpSpPr>
      <p:grpSpPr>
        <a:xfrm>
          <a:off x="0" y="0"/>
          <a:ext cx="0" cy="0"/>
          <a:chOff x="0" y="0"/>
          <a:chExt cx="0" cy="0"/>
        </a:xfrm>
      </p:grpSpPr>
      <p:pic>
        <p:nvPicPr>
          <p:cNvPr id="184"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85" name="Picture 3" descr="Picture 3"/>
          <p:cNvPicPr>
            <a:picLocks noChangeAspect="1"/>
          </p:cNvPicPr>
          <p:nvPr/>
        </p:nvPicPr>
        <p:blipFill>
          <a:blip r:embed="rId3">
            <a:extLst/>
          </a:blip>
          <a:srcRect l="51836" t="0" r="0" b="0"/>
          <a:stretch>
            <a:fillRect/>
          </a:stretch>
        </p:blipFill>
        <p:spPr>
          <a:xfrm>
            <a:off x="275902" y="1094173"/>
            <a:ext cx="1641608" cy="596517"/>
          </a:xfrm>
          <a:prstGeom prst="rect">
            <a:avLst/>
          </a:prstGeom>
          <a:ln w="12700">
            <a:miter lim="400000"/>
          </a:ln>
        </p:spPr>
      </p:pic>
      <p:sp>
        <p:nvSpPr>
          <p:cNvPr id="186" name="Title Text"/>
          <p:cNvSpPr txBox="1"/>
          <p:nvPr>
            <p:ph type="title"/>
          </p:nvPr>
        </p:nvSpPr>
        <p:spPr>
          <a:xfrm>
            <a:off x="3780147" y="365125"/>
            <a:ext cx="7956224" cy="1325563"/>
          </a:xfrm>
          <a:prstGeom prst="rect">
            <a:avLst/>
          </a:prstGeom>
        </p:spPr>
        <p:txBody>
          <a:bodyPr/>
          <a:lstStyle/>
          <a:p>
            <a:pPr/>
            <a:r>
              <a:t>Title Text</a:t>
            </a:r>
          </a:p>
        </p:txBody>
      </p:sp>
      <p:sp>
        <p:nvSpPr>
          <p:cNvPr id="187" name="Slide Number"/>
          <p:cNvSpPr txBox="1"/>
          <p:nvPr>
            <p:ph type="sldNum" sz="quarter" idx="2"/>
          </p:nvPr>
        </p:nvSpPr>
        <p:spPr>
          <a:xfrm>
            <a:off x="0" y="0"/>
            <a:ext cx="335864" cy="333086"/>
          </a:xfrm>
          <a:prstGeom prst="rect">
            <a:avLst/>
          </a:prstGeom>
        </p:spPr>
        <p:txBody>
          <a:bodyPr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_Title and Content">
    <p:spTree>
      <p:nvGrpSpPr>
        <p:cNvPr id="1" name=""/>
        <p:cNvGrpSpPr/>
        <p:nvPr/>
      </p:nvGrpSpPr>
      <p:grpSpPr>
        <a:xfrm>
          <a:off x="0" y="0"/>
          <a:ext cx="0" cy="0"/>
          <a:chOff x="0" y="0"/>
          <a:chExt cx="0" cy="0"/>
        </a:xfrm>
      </p:grpSpPr>
      <p:pic>
        <p:nvPicPr>
          <p:cNvPr id="194"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95" name="Picture 3" descr="Picture 3"/>
          <p:cNvPicPr>
            <a:picLocks noChangeAspect="1"/>
          </p:cNvPicPr>
          <p:nvPr/>
        </p:nvPicPr>
        <p:blipFill>
          <a:blip r:embed="rId3">
            <a:extLst/>
          </a:blip>
          <a:srcRect l="51836" t="0" r="0" b="0"/>
          <a:stretch>
            <a:fillRect/>
          </a:stretch>
        </p:blipFill>
        <p:spPr>
          <a:xfrm>
            <a:off x="275902" y="1094173"/>
            <a:ext cx="1641608" cy="596517"/>
          </a:xfrm>
          <a:prstGeom prst="rect">
            <a:avLst/>
          </a:prstGeom>
          <a:ln w="12700">
            <a:miter lim="400000"/>
          </a:ln>
        </p:spPr>
      </p:pic>
      <p:sp>
        <p:nvSpPr>
          <p:cNvPr id="196" name="Title Text"/>
          <p:cNvSpPr txBox="1"/>
          <p:nvPr>
            <p:ph type="title"/>
          </p:nvPr>
        </p:nvSpPr>
        <p:spPr>
          <a:xfrm>
            <a:off x="3780147" y="365125"/>
            <a:ext cx="7956224" cy="1325563"/>
          </a:xfrm>
          <a:prstGeom prst="rect">
            <a:avLst/>
          </a:prstGeom>
        </p:spPr>
        <p:txBody>
          <a:bodyPr/>
          <a:lstStyle/>
          <a:p>
            <a:pPr/>
            <a:r>
              <a:t>Title Text</a:t>
            </a:r>
          </a:p>
        </p:txBody>
      </p:sp>
      <p:sp>
        <p:nvSpPr>
          <p:cNvPr id="197" name="Body Level One…"/>
          <p:cNvSpPr txBox="1"/>
          <p:nvPr>
            <p:ph type="body" idx="1"/>
          </p:nvPr>
        </p:nvSpPr>
        <p:spPr>
          <a:xfrm>
            <a:off x="3780147" y="1825625"/>
            <a:ext cx="7956224" cy="466725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98" name="Slide Number"/>
          <p:cNvSpPr txBox="1"/>
          <p:nvPr>
            <p:ph type="sldNum" sz="quarter" idx="2"/>
          </p:nvPr>
        </p:nvSpPr>
        <p:spPr>
          <a:xfrm>
            <a:off x="0" y="0"/>
            <a:ext cx="335864" cy="333086"/>
          </a:xfrm>
          <a:prstGeom prst="rect">
            <a:avLst/>
          </a:prstGeom>
        </p:spPr>
        <p:txBody>
          <a:bodyPr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spTree>
      <p:nvGrpSpPr>
        <p:cNvPr id="1" name=""/>
        <p:cNvGrpSpPr/>
        <p:nvPr/>
      </p:nvGrpSpPr>
      <p:grpSpPr>
        <a:xfrm>
          <a:off x="0" y="0"/>
          <a:ext cx="0" cy="0"/>
          <a:chOff x="0" y="0"/>
          <a:chExt cx="0" cy="0"/>
        </a:xfrm>
      </p:grpSpPr>
      <p:pic>
        <p:nvPicPr>
          <p:cNvPr id="205"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206" name="Picture 3" descr="Picture 3"/>
          <p:cNvPicPr>
            <a:picLocks noChangeAspect="1"/>
          </p:cNvPicPr>
          <p:nvPr/>
        </p:nvPicPr>
        <p:blipFill>
          <a:blip r:embed="rId3">
            <a:extLst/>
          </a:blip>
          <a:srcRect l="51836" t="0" r="0" b="0"/>
          <a:stretch>
            <a:fillRect/>
          </a:stretch>
        </p:blipFill>
        <p:spPr>
          <a:xfrm>
            <a:off x="275902" y="1094173"/>
            <a:ext cx="1641608" cy="596517"/>
          </a:xfrm>
          <a:prstGeom prst="rect">
            <a:avLst/>
          </a:prstGeom>
          <a:ln w="12700">
            <a:miter lim="400000"/>
          </a:ln>
        </p:spPr>
      </p:pic>
      <p:sp>
        <p:nvSpPr>
          <p:cNvPr id="207" name="Title Text"/>
          <p:cNvSpPr txBox="1"/>
          <p:nvPr>
            <p:ph type="title"/>
          </p:nvPr>
        </p:nvSpPr>
        <p:spPr>
          <a:xfrm>
            <a:off x="3780147" y="365125"/>
            <a:ext cx="7956224" cy="1325563"/>
          </a:xfrm>
          <a:prstGeom prst="rect">
            <a:avLst/>
          </a:prstGeom>
        </p:spPr>
        <p:txBody>
          <a:bodyPr/>
          <a:lstStyle/>
          <a:p>
            <a:pPr/>
            <a:r>
              <a:t>Title Text</a:t>
            </a:r>
          </a:p>
        </p:txBody>
      </p:sp>
      <p:sp>
        <p:nvSpPr>
          <p:cNvPr id="208" name="Body Level One…"/>
          <p:cNvSpPr txBox="1"/>
          <p:nvPr>
            <p:ph type="body" idx="1"/>
          </p:nvPr>
        </p:nvSpPr>
        <p:spPr>
          <a:xfrm>
            <a:off x="3780147" y="1825625"/>
            <a:ext cx="7956224" cy="466725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09" name="Slide Number"/>
          <p:cNvSpPr txBox="1"/>
          <p:nvPr>
            <p:ph type="sldNum" sz="quarter" idx="2"/>
          </p:nvPr>
        </p:nvSpPr>
        <p:spPr>
          <a:xfrm>
            <a:off x="0" y="0"/>
            <a:ext cx="335864" cy="333086"/>
          </a:xfrm>
          <a:prstGeom prst="rect">
            <a:avLst/>
          </a:prstGeom>
        </p:spPr>
        <p:txBody>
          <a:bodyPr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_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16" name="Picture 5" descr="Picture 5"/>
          <p:cNvPicPr>
            <a:picLocks noChangeAspect="1"/>
          </p:cNvPicPr>
          <p:nvPr/>
        </p:nvPicPr>
        <p:blipFill>
          <a:blip r:embed="rId3">
            <a:extLst/>
          </a:blip>
          <a:stretch>
            <a:fillRect/>
          </a:stretch>
        </p:blipFill>
        <p:spPr>
          <a:xfrm>
            <a:off x="0" y="0"/>
            <a:ext cx="12192000" cy="6858000"/>
          </a:xfrm>
          <a:prstGeom prst="rect">
            <a:avLst/>
          </a:prstGeom>
          <a:ln w="12700">
            <a:miter lim="400000"/>
          </a:ln>
        </p:spPr>
      </p:pic>
      <p:pic>
        <p:nvPicPr>
          <p:cNvPr id="217" name="Picture 3" descr="Picture 3"/>
          <p:cNvPicPr>
            <a:picLocks noChangeAspect="1"/>
          </p:cNvPicPr>
          <p:nvPr/>
        </p:nvPicPr>
        <p:blipFill>
          <a:blip r:embed="rId4">
            <a:extLst/>
          </a:blip>
          <a:srcRect l="51836" t="0" r="0" b="0"/>
          <a:stretch>
            <a:fillRect/>
          </a:stretch>
        </p:blipFill>
        <p:spPr>
          <a:xfrm>
            <a:off x="275902" y="1094173"/>
            <a:ext cx="1641608" cy="596517"/>
          </a:xfrm>
          <a:prstGeom prst="rect">
            <a:avLst/>
          </a:prstGeom>
          <a:ln w="12700">
            <a:miter lim="400000"/>
          </a:ln>
        </p:spPr>
      </p:pic>
      <p:pic>
        <p:nvPicPr>
          <p:cNvPr id="218" name="Picture 5" descr="Picture 5"/>
          <p:cNvPicPr>
            <a:picLocks noChangeAspect="1"/>
          </p:cNvPicPr>
          <p:nvPr/>
        </p:nvPicPr>
        <p:blipFill>
          <a:blip r:embed="rId3">
            <a:extLst/>
          </a:blip>
          <a:stretch>
            <a:fillRect/>
          </a:stretch>
        </p:blipFill>
        <p:spPr>
          <a:xfrm>
            <a:off x="0" y="0"/>
            <a:ext cx="12192000" cy="6858000"/>
          </a:xfrm>
          <a:prstGeom prst="rect">
            <a:avLst/>
          </a:prstGeom>
          <a:ln w="12700">
            <a:miter lim="400000"/>
          </a:ln>
        </p:spPr>
      </p:pic>
      <p:pic>
        <p:nvPicPr>
          <p:cNvPr id="219" name="Picture 3" descr="Picture 3"/>
          <p:cNvPicPr>
            <a:picLocks noChangeAspect="1"/>
          </p:cNvPicPr>
          <p:nvPr/>
        </p:nvPicPr>
        <p:blipFill>
          <a:blip r:embed="rId4">
            <a:extLst/>
          </a:blip>
          <a:srcRect l="51836" t="0" r="0" b="0"/>
          <a:stretch>
            <a:fillRect/>
          </a:stretch>
        </p:blipFill>
        <p:spPr>
          <a:xfrm>
            <a:off x="275902" y="1094173"/>
            <a:ext cx="1641608" cy="596520"/>
          </a:xfrm>
          <a:prstGeom prst="rect">
            <a:avLst/>
          </a:prstGeom>
          <a:ln w="12700">
            <a:miter lim="400000"/>
          </a:ln>
        </p:spPr>
      </p:pic>
      <p:sp>
        <p:nvSpPr>
          <p:cNvPr id="220" name="Slide Number"/>
          <p:cNvSpPr txBox="1"/>
          <p:nvPr>
            <p:ph type="sldNum" sz="quarter" idx="2"/>
          </p:nvPr>
        </p:nvSpPr>
        <p:spPr>
          <a:xfrm>
            <a:off x="0" y="0"/>
            <a:ext cx="335864" cy="333086"/>
          </a:xfrm>
          <a:prstGeom prst="rect">
            <a:avLst/>
          </a:prstGeom>
        </p:spPr>
        <p:txBody>
          <a:bodyPr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logo white text_image bckgrnd">
    <p:spTree>
      <p:nvGrpSpPr>
        <p:cNvPr id="1" name=""/>
        <p:cNvGrpSpPr/>
        <p:nvPr/>
      </p:nvGrpSpPr>
      <p:grpSpPr>
        <a:xfrm>
          <a:off x="0" y="0"/>
          <a:ext cx="0" cy="0"/>
          <a:chOff x="0" y="0"/>
          <a:chExt cx="0" cy="0"/>
        </a:xfrm>
      </p:grpSpPr>
      <p:sp>
        <p:nvSpPr>
          <p:cNvPr id="227" name="Picture Placeholder 5"/>
          <p:cNvSpPr/>
          <p:nvPr>
            <p:ph type="pic" idx="21"/>
          </p:nvPr>
        </p:nvSpPr>
        <p:spPr>
          <a:xfrm>
            <a:off x="0" y="0"/>
            <a:ext cx="12192000" cy="6858000"/>
          </a:xfrm>
          <a:prstGeom prst="rect">
            <a:avLst/>
          </a:prstGeom>
        </p:spPr>
        <p:txBody>
          <a:bodyPr lIns="91439" tIns="45719" rIns="91439" bIns="45719">
            <a:noAutofit/>
          </a:bodyPr>
          <a:lstStyle/>
          <a:p>
            <a:pPr/>
          </a:p>
        </p:txBody>
      </p:sp>
      <p:pic>
        <p:nvPicPr>
          <p:cNvPr id="228" name="Picture 1" descr="Picture 1"/>
          <p:cNvPicPr>
            <a:picLocks noChangeAspect="1"/>
          </p:cNvPicPr>
          <p:nvPr/>
        </p:nvPicPr>
        <p:blipFill>
          <a:blip r:embed="rId2">
            <a:extLst/>
          </a:blip>
          <a:stretch>
            <a:fillRect/>
          </a:stretch>
        </p:blipFill>
        <p:spPr>
          <a:xfrm>
            <a:off x="212381" y="156277"/>
            <a:ext cx="3694601" cy="646597"/>
          </a:xfrm>
          <a:prstGeom prst="rect">
            <a:avLst/>
          </a:prstGeom>
          <a:ln w="12700">
            <a:miter lim="400000"/>
          </a:ln>
        </p:spPr>
      </p:pic>
      <p:sp>
        <p:nvSpPr>
          <p:cNvPr id="22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logo white text_image bckgrnd 2">
    <p:spTree>
      <p:nvGrpSpPr>
        <p:cNvPr id="1" name=""/>
        <p:cNvGrpSpPr/>
        <p:nvPr/>
      </p:nvGrpSpPr>
      <p:grpSpPr>
        <a:xfrm>
          <a:off x="0" y="0"/>
          <a:ext cx="0" cy="0"/>
          <a:chOff x="0" y="0"/>
          <a:chExt cx="0" cy="0"/>
        </a:xfrm>
      </p:grpSpPr>
      <p:sp>
        <p:nvSpPr>
          <p:cNvPr id="236" name="Picture Placeholder 5"/>
          <p:cNvSpPr/>
          <p:nvPr>
            <p:ph type="pic" idx="21"/>
          </p:nvPr>
        </p:nvSpPr>
        <p:spPr>
          <a:xfrm>
            <a:off x="0" y="0"/>
            <a:ext cx="12192000" cy="6858000"/>
          </a:xfrm>
          <a:prstGeom prst="rect">
            <a:avLst/>
          </a:prstGeom>
        </p:spPr>
        <p:txBody>
          <a:bodyPr lIns="91439" tIns="45719" rIns="91439" bIns="45719">
            <a:noAutofit/>
          </a:bodyPr>
          <a:lstStyle/>
          <a:p>
            <a:pPr/>
          </a:p>
        </p:txBody>
      </p:sp>
      <p:pic>
        <p:nvPicPr>
          <p:cNvPr id="237" name="Picture 1" descr="Picture 1"/>
          <p:cNvPicPr>
            <a:picLocks noChangeAspect="1"/>
          </p:cNvPicPr>
          <p:nvPr/>
        </p:nvPicPr>
        <p:blipFill>
          <a:blip r:embed="rId2">
            <a:extLst/>
          </a:blip>
          <a:stretch>
            <a:fillRect/>
          </a:stretch>
        </p:blipFill>
        <p:spPr>
          <a:xfrm>
            <a:off x="8331144" y="6122994"/>
            <a:ext cx="3694602" cy="646597"/>
          </a:xfrm>
          <a:prstGeom prst="rect">
            <a:avLst/>
          </a:prstGeom>
          <a:ln w="12700">
            <a:miter lim="400000"/>
          </a:ln>
        </p:spPr>
      </p:pic>
      <p:sp>
        <p:nvSpPr>
          <p:cNvPr id="23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45" name="Title Text"/>
          <p:cNvSpPr txBox="1"/>
          <p:nvPr>
            <p:ph type="title"/>
          </p:nvPr>
        </p:nvSpPr>
        <p:spPr>
          <a:xfrm>
            <a:off x="609600" y="274638"/>
            <a:ext cx="10972800" cy="1143001"/>
          </a:xfrm>
          <a:prstGeom prst="rect">
            <a:avLst/>
          </a:prstGeom>
        </p:spPr>
        <p:txBody>
          <a:bodyPr lIns="45718" tIns="45718" rIns="45718" bIns="45718"/>
          <a:lstStyle>
            <a:lvl1pPr algn="ctr">
              <a:lnSpc>
                <a:spcPct val="100000"/>
              </a:lnSpc>
              <a:defRPr>
                <a:latin typeface="Myriad Pro"/>
                <a:ea typeface="Myriad Pro"/>
                <a:cs typeface="Myriad Pro"/>
                <a:sym typeface="Myriad Pro"/>
              </a:defRPr>
            </a:lvl1pPr>
          </a:lstStyle>
          <a:p>
            <a:pPr/>
            <a:r>
              <a:t>Title Text</a:t>
            </a:r>
          </a:p>
        </p:txBody>
      </p:sp>
      <p:sp>
        <p:nvSpPr>
          <p:cNvPr id="246" name="Body Level One…"/>
          <p:cNvSpPr txBox="1"/>
          <p:nvPr>
            <p:ph type="body" idx="1"/>
          </p:nvPr>
        </p:nvSpPr>
        <p:spPr>
          <a:xfrm>
            <a:off x="609600" y="1600200"/>
            <a:ext cx="10972800" cy="3917035"/>
          </a:xfrm>
          <a:prstGeom prst="rect">
            <a:avLst/>
          </a:prstGeom>
        </p:spPr>
        <p:txBody>
          <a:bodyPr lIns="45718" tIns="45718" rIns="45718" bIns="45718"/>
          <a:lstStyle>
            <a:lvl1pPr marL="342900" indent="-342900">
              <a:lnSpc>
                <a:spcPct val="100000"/>
              </a:lnSpc>
              <a:spcBef>
                <a:spcPts val="700"/>
              </a:spcBef>
              <a:defRPr sz="3200">
                <a:latin typeface="Myriad Pro"/>
                <a:ea typeface="Myriad Pro"/>
                <a:cs typeface="Myriad Pro"/>
                <a:sym typeface="Myriad Pro"/>
              </a:defRPr>
            </a:lvl1pPr>
            <a:lvl2pPr marL="783771" indent="-326571">
              <a:lnSpc>
                <a:spcPct val="100000"/>
              </a:lnSpc>
              <a:spcBef>
                <a:spcPts val="700"/>
              </a:spcBef>
              <a:buChar char="–"/>
              <a:defRPr sz="3200">
                <a:latin typeface="Myriad Pro"/>
                <a:ea typeface="Myriad Pro"/>
                <a:cs typeface="Myriad Pro"/>
                <a:sym typeface="Myriad Pro"/>
              </a:defRPr>
            </a:lvl2pPr>
            <a:lvl3pPr marL="1219200" indent="-304800">
              <a:lnSpc>
                <a:spcPct val="100000"/>
              </a:lnSpc>
              <a:spcBef>
                <a:spcPts val="700"/>
              </a:spcBef>
              <a:defRPr sz="3200">
                <a:latin typeface="Myriad Pro"/>
                <a:ea typeface="Myriad Pro"/>
                <a:cs typeface="Myriad Pro"/>
                <a:sym typeface="Myriad Pro"/>
              </a:defRPr>
            </a:lvl3pPr>
            <a:lvl4pPr marL="1737360" indent="-365760">
              <a:lnSpc>
                <a:spcPct val="100000"/>
              </a:lnSpc>
              <a:spcBef>
                <a:spcPts val="700"/>
              </a:spcBef>
              <a:buChar char="–"/>
              <a:defRPr sz="3200">
                <a:latin typeface="Myriad Pro"/>
                <a:ea typeface="Myriad Pro"/>
                <a:cs typeface="Myriad Pro"/>
                <a:sym typeface="Myriad Pro"/>
              </a:defRPr>
            </a:lvl4pPr>
            <a:lvl5pPr marL="2194560" indent="-365760">
              <a:lnSpc>
                <a:spcPct val="100000"/>
              </a:lnSpc>
              <a:spcBef>
                <a:spcPts val="700"/>
              </a:spcBef>
              <a:buChar char="»"/>
              <a:defRPr sz="3200">
                <a:latin typeface="Myriad Pro"/>
                <a:ea typeface="Myriad Pro"/>
                <a:cs typeface="Myriad Pro"/>
                <a:sym typeface="Myriad Pro"/>
              </a:defRPr>
            </a:lvl5pPr>
          </a:lstStyle>
          <a:p>
            <a:pPr/>
            <a:r>
              <a:t>Body Level One</a:t>
            </a:r>
          </a:p>
          <a:p>
            <a:pPr lvl="1"/>
            <a:r>
              <a:t>Body Level Two</a:t>
            </a:r>
          </a:p>
          <a:p>
            <a:pPr lvl="2"/>
            <a:r>
              <a:t>Body Level Three</a:t>
            </a:r>
          </a:p>
          <a:p>
            <a:pPr lvl="3"/>
            <a:r>
              <a:t>Body Level Four</a:t>
            </a:r>
          </a:p>
          <a:p>
            <a:pPr lvl="4"/>
            <a:r>
              <a:t>Body Level Five</a:t>
            </a:r>
          </a:p>
        </p:txBody>
      </p:sp>
      <p:sp>
        <p:nvSpPr>
          <p:cNvPr id="247" name="Slide Number"/>
          <p:cNvSpPr txBox="1"/>
          <p:nvPr>
            <p:ph type="sldNum" sz="quarter" idx="2"/>
          </p:nvPr>
        </p:nvSpPr>
        <p:spPr>
          <a:xfrm>
            <a:off x="11308750" y="6416606"/>
            <a:ext cx="273653" cy="269237"/>
          </a:xfrm>
          <a:prstGeom prst="rect">
            <a:avLst/>
          </a:prstGeom>
        </p:spPr>
        <p:txBody>
          <a:bodyPr lIns="45718" tIns="45718" rIns="45718" bIns="45718"/>
          <a:lstStyle>
            <a:lvl1pPr>
              <a:defRPr>
                <a:latin typeface="Myriad Pro"/>
                <a:ea typeface="Myriad Pro"/>
                <a:cs typeface="Myriad Pro"/>
                <a:sym typeface="Myriad Pro"/>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Relationship Id="rId16" Type="http://schemas.openxmlformats.org/officeDocument/2006/relationships/slideLayout" Target="../slideLayouts/slideLayout13.xml"/><Relationship Id="rId17" Type="http://schemas.openxmlformats.org/officeDocument/2006/relationships/slideLayout" Target="../slideLayouts/slideLayout14.xml"/><Relationship Id="rId18" Type="http://schemas.openxmlformats.org/officeDocument/2006/relationships/slideLayout" Target="../slideLayouts/slideLayout15.xml"/><Relationship Id="rId19" Type="http://schemas.openxmlformats.org/officeDocument/2006/relationships/slideLayout" Target="../slideLayouts/slideLayout16.xml"/><Relationship Id="rId20" Type="http://schemas.openxmlformats.org/officeDocument/2006/relationships/slideLayout" Target="../slideLayouts/slideLayout17.xml"/><Relationship Id="rId21" Type="http://schemas.openxmlformats.org/officeDocument/2006/relationships/slideLayout" Target="../slideLayouts/slideLayout18.xml"/><Relationship Id="rId22" Type="http://schemas.openxmlformats.org/officeDocument/2006/relationships/slideLayout" Target="../slideLayouts/slideLayout19.xml"/><Relationship Id="rId23" Type="http://schemas.openxmlformats.org/officeDocument/2006/relationships/slideLayout" Target="../slideLayouts/slideLayout20.xml"/><Relationship Id="rId24" Type="http://schemas.openxmlformats.org/officeDocument/2006/relationships/slideLayout" Target="../slideLayouts/slideLayout21.xml"/><Relationship Id="rId25" Type="http://schemas.openxmlformats.org/officeDocument/2006/relationships/slideLayout" Target="../slideLayouts/slideLayout22.xml"/><Relationship Id="rId26" Type="http://schemas.openxmlformats.org/officeDocument/2006/relationships/slideLayout" Target="../slideLayouts/slideLayout23.xml"/><Relationship Id="rId27"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pic>
        <p:nvPicPr>
          <p:cNvPr id="2"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3" name="Picture 3" descr="Picture 3"/>
          <p:cNvPicPr>
            <a:picLocks noChangeAspect="1"/>
          </p:cNvPicPr>
          <p:nvPr/>
        </p:nvPicPr>
        <p:blipFill>
          <a:blip r:embed="rId3">
            <a:extLst/>
          </a:blip>
          <a:srcRect l="51836" t="0" r="0" b="0"/>
          <a:stretch>
            <a:fillRect/>
          </a:stretch>
        </p:blipFill>
        <p:spPr>
          <a:xfrm>
            <a:off x="2030809" y="5989011"/>
            <a:ext cx="1641610" cy="596517"/>
          </a:xfrm>
          <a:prstGeom prst="rect">
            <a:avLst/>
          </a:prstGeom>
          <a:ln w="12700">
            <a:miter lim="400000"/>
          </a:ln>
        </p:spPr>
      </p:pic>
      <p:sp>
        <p:nvSpPr>
          <p:cNvPr id="4" name="Title Text"/>
          <p:cNvSpPr txBox="1"/>
          <p:nvPr>
            <p:ph type="title"/>
          </p:nvPr>
        </p:nvSpPr>
        <p:spPr>
          <a:xfrm>
            <a:off x="358219" y="365125"/>
            <a:ext cx="11481849" cy="13255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p>
            <a:pPr/>
            <a:r>
              <a:t>Title Text</a:t>
            </a:r>
          </a:p>
        </p:txBody>
      </p:sp>
      <p:sp>
        <p:nvSpPr>
          <p:cNvPr id="5" name="Body Level One…"/>
          <p:cNvSpPr txBox="1"/>
          <p:nvPr>
            <p:ph type="body" idx="1"/>
          </p:nvPr>
        </p:nvSpPr>
        <p:spPr>
          <a:xfrm>
            <a:off x="358219" y="1825625"/>
            <a:ext cx="11481849" cy="357593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6" name="Slide Number"/>
          <p:cNvSpPr txBox="1"/>
          <p:nvPr>
            <p:ph type="sldNum" sz="quarter" idx="2"/>
          </p:nvPr>
        </p:nvSpPr>
        <p:spPr>
          <a:xfrm>
            <a:off x="8478978" y="6232199"/>
            <a:ext cx="258623" cy="248303"/>
          </a:xfrm>
          <a:prstGeom prst="rect">
            <a:avLst/>
          </a:prstGeom>
          <a:ln w="12700">
            <a:miter lim="400000"/>
          </a:ln>
        </p:spPr>
        <p:txBody>
          <a:bodyPr wrap="none" lIns="45718" tIns="45718" rIns="45718" bIns="45718" anchor="ctr">
            <a:spAutoFit/>
          </a:bodyPr>
          <a:lstStyle>
            <a:lvl1pPr algn="r">
              <a:defRPr sz="1200">
                <a:solidFill>
                  <a:srgbClr val="888888"/>
                </a:solidFill>
                <a:latin typeface="+mj-lt"/>
                <a:ea typeface="+mj-ea"/>
                <a:cs typeface="+mj-cs"/>
                <a:sym typeface="Calibri"/>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 id="2147483666" r:id="rId21"/>
    <p:sldLayoutId id="2147483667" r:id="rId22"/>
    <p:sldLayoutId id="2147483668" r:id="rId23"/>
    <p:sldLayoutId id="2147483669" r:id="rId24"/>
    <p:sldLayoutId id="2147483670" r:id="rId25"/>
    <p:sldLayoutId id="2147483671" r:id="rId26"/>
    <p:sldLayoutId id="2147483672" r:id="rId27"/>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jpeg"/><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4.jpeg"/></Relationships>

</file>

<file path=ppt/slides/_rels/slide3.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hyperlink" Target="mailto:f.jones@uwtsd.ac.uk" TargetMode="External"/></Relationships>

</file>

<file path=ppt/slides/_rels/slide4.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4.jpeg"/></Relationships>

</file>

<file path=ppt/slides/_rels/slide6.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hyperlink" Target="https://hwb.gov.wales/curriculum-for-wales" TargetMode="External"/><Relationship Id="rId3" Type="http://schemas.openxmlformats.org/officeDocument/2006/relationships/image" Target="../media/image5.jpeg"/></Relationships>

</file>

<file path=ppt/slides/_rels/slide7.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youtube.com/watch?v=W07-nZhisHI" TargetMode="External"/><Relationship Id="rId3" Type="http://schemas.openxmlformats.org/officeDocument/2006/relationships/image" Target="../media/image20.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4.jpeg"/><Relationship Id="rId3" Type="http://schemas.openxmlformats.org/officeDocument/2006/relationships/image" Target="../media/image21.png"/><Relationship Id="rId4" Type="http://schemas.openxmlformats.org/officeDocument/2006/relationships/image" Target="../media/image22.png"/><Relationship Id="rId5" Type="http://schemas.openxmlformats.org/officeDocument/2006/relationships/image" Target="../media/image23.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image" Target="../media/image4.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image" Target="../media/image24.png"/><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4.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7.png"/><Relationship Id="rId3" Type="http://schemas.openxmlformats.org/officeDocument/2006/relationships/hyperlink" Target="https://hwb.gov.wales/curriculum-for-wales/cross-curricular-skills-frameworks/" TargetMode="External"/></Relationships>

</file>

<file path=ppt/slides/_rels/slide12.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6.jpeg"/><Relationship Id="rId3" Type="http://schemas.openxmlformats.org/officeDocument/2006/relationships/image" Target="../media/image28.png"/><Relationship Id="rId4" Type="http://schemas.openxmlformats.org/officeDocument/2006/relationships/image" Target="../media/image4.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4.jpeg"/></Relationships>

</file>

<file path=ppt/slides/_rels/slide14.xml.rels><?xml version="1.0" encoding="UTF-8"?>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image" Target="../media/image4.jpeg"/><Relationship Id="rId3" Type="http://schemas.openxmlformats.org/officeDocument/2006/relationships/image" Target="../media/image29.png"/><Relationship Id="rId4" Type="http://schemas.openxmlformats.org/officeDocument/2006/relationships/image" Target="../media/image30.png"/><Relationship Id="rId5" Type="http://schemas.openxmlformats.org/officeDocument/2006/relationships/image" Target="../media/image31.png"/><Relationship Id="rId6" Type="http://schemas.openxmlformats.org/officeDocument/2006/relationships/image" Target="../media/image32.png"/><Relationship Id="rId7" Type="http://schemas.openxmlformats.org/officeDocument/2006/relationships/image" Target="../media/image7.jpeg"/><Relationship Id="rId8" Type="http://schemas.openxmlformats.org/officeDocument/2006/relationships/image" Target="../media/image8.jpeg"/><Relationship Id="rId9" Type="http://schemas.openxmlformats.org/officeDocument/2006/relationships/hyperlink" Target="https://strategywiki.org/wiki/Kingdom_Hearts/Neverland" TargetMode="External"/><Relationship Id="rId10" Type="http://schemas.openxmlformats.org/officeDocument/2006/relationships/hyperlink" Target="https://creativecommons.org/licenses/by-sa/3.0/" TargetMode="External"/><Relationship Id="rId11" Type="http://schemas.openxmlformats.org/officeDocument/2006/relationships/image" Target="../media/image19.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33.png"/><Relationship Id="rId3" Type="http://schemas.openxmlformats.org/officeDocument/2006/relationships/image" Target="../media/image9.jpeg"/><Relationship Id="rId4" Type="http://schemas.openxmlformats.org/officeDocument/2006/relationships/image" Target="../media/image4.jpe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hyperlink" Target="https://padlet.com/dwilson267/1kk4q32hdzd7w8dx" TargetMode="External"/><Relationship Id="rId3" Type="http://schemas.openxmlformats.org/officeDocument/2006/relationships/image" Target="../media/image34.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35.png"/><Relationship Id="rId3" Type="http://schemas.openxmlformats.org/officeDocument/2006/relationships/image" Target="../media/image10.jpeg"/><Relationship Id="rId4" Type="http://schemas.openxmlformats.org/officeDocument/2006/relationships/image" Target="../media/image36.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hyperlink" Target="https://ablconnect.harvard.edu/authentic-learning" TargetMode="External"/><Relationship Id="rId3"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7" name="TextBox 5"/>
          <p:cNvSpPr txBox="1"/>
          <p:nvPr/>
        </p:nvSpPr>
        <p:spPr>
          <a:xfrm>
            <a:off x="3204359" y="191790"/>
            <a:ext cx="3270523" cy="242000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a:latin typeface="+mj-lt"/>
                <a:ea typeface="+mj-ea"/>
                <a:cs typeface="+mj-cs"/>
                <a:sym typeface="Calibri"/>
              </a:defRPr>
            </a:pPr>
            <a:r>
              <a:t>ECAD6008: 2023-2024</a:t>
            </a:r>
          </a:p>
          <a:p>
            <a:pPr>
              <a:defRPr>
                <a:latin typeface="+mj-lt"/>
                <a:ea typeface="+mj-ea"/>
                <a:cs typeface="+mj-cs"/>
                <a:sym typeface="Calibri"/>
              </a:defRPr>
            </a:pPr>
            <a:r>
              <a:t>What am I teaching?</a:t>
            </a:r>
          </a:p>
          <a:p>
            <a:pPr>
              <a:defRPr>
                <a:latin typeface="+mj-lt"/>
                <a:ea typeface="+mj-ea"/>
                <a:cs typeface="+mj-cs"/>
                <a:sym typeface="Calibri"/>
              </a:defRPr>
            </a:pPr>
            <a:r>
              <a:t>Professional and Pedagogic Studies: Leading the Learning: what, how and why am I teaching?</a:t>
            </a:r>
          </a:p>
          <a:p>
            <a:pPr>
              <a:defRPr sz="1400">
                <a:latin typeface="+mj-lt"/>
                <a:ea typeface="+mj-ea"/>
                <a:cs typeface="+mj-cs"/>
                <a:sym typeface="Calibri"/>
              </a:defRPr>
            </a:pPr>
          </a:p>
          <a:p>
            <a:pPr>
              <a:defRPr sz="1200">
                <a:latin typeface="+mj-lt"/>
                <a:ea typeface="+mj-ea"/>
                <a:cs typeface="+mj-cs"/>
                <a:sym typeface="Calibri"/>
              </a:defRPr>
            </a:pPr>
          </a:p>
        </p:txBody>
      </p:sp>
      <p:pic>
        <p:nvPicPr>
          <p:cNvPr id="258" name="Picture 2" descr="Picture 2"/>
          <p:cNvPicPr>
            <a:picLocks noChangeAspect="1"/>
          </p:cNvPicPr>
          <p:nvPr/>
        </p:nvPicPr>
        <p:blipFill>
          <a:blip r:embed="rId2">
            <a:extLst/>
          </a:blip>
          <a:srcRect l="0" t="0" r="0" b="6086"/>
          <a:stretch>
            <a:fillRect/>
          </a:stretch>
        </p:blipFill>
        <p:spPr>
          <a:xfrm flipH="1">
            <a:off x="2017183" y="3792630"/>
            <a:ext cx="1589619" cy="2746200"/>
          </a:xfrm>
          <a:prstGeom prst="rect">
            <a:avLst/>
          </a:prstGeom>
          <a:ln w="12700">
            <a:miter lim="400000"/>
          </a:ln>
        </p:spPr>
      </p:pic>
      <p:pic>
        <p:nvPicPr>
          <p:cNvPr id="259" name="Screenshot 2023-10-12 at 07.29.01.png" descr="Screenshot 2023-10-12 at 07.29.01.png"/>
          <p:cNvPicPr>
            <a:picLocks noChangeAspect="1"/>
          </p:cNvPicPr>
          <p:nvPr/>
        </p:nvPicPr>
        <p:blipFill>
          <a:blip r:embed="rId3">
            <a:extLst/>
          </a:blip>
          <a:stretch>
            <a:fillRect/>
          </a:stretch>
        </p:blipFill>
        <p:spPr>
          <a:xfrm>
            <a:off x="4651002" y="1935527"/>
            <a:ext cx="6953182" cy="4457343"/>
          </a:xfrm>
          <a:prstGeom prst="rect">
            <a:avLst/>
          </a:prstGeom>
          <a:ln w="12700">
            <a:miter lim="400000"/>
          </a:ln>
        </p:spPr>
      </p:pic>
      <p:pic>
        <p:nvPicPr>
          <p:cNvPr id="260" name="Attachment.png" descr="Attachment.png"/>
          <p:cNvPicPr>
            <a:picLocks noChangeAspect="1"/>
          </p:cNvPicPr>
          <p:nvPr/>
        </p:nvPicPr>
        <p:blipFill>
          <a:blip r:embed="rId4">
            <a:extLst/>
          </a:blip>
          <a:stretch>
            <a:fillRect/>
          </a:stretch>
        </p:blipFill>
        <p:spPr>
          <a:xfrm>
            <a:off x="5994398" y="3264641"/>
            <a:ext cx="203202" cy="203202"/>
          </a:xfrm>
          <a:prstGeom prst="rect">
            <a:avLst/>
          </a:prstGeom>
          <a:ln w="12700">
            <a:miter lim="400000"/>
          </a:ln>
        </p:spPr>
      </p:pic>
      <p:sp>
        <p:nvSpPr>
          <p:cNvPr id="261" name="Text"/>
          <p:cNvSpPr txBox="1"/>
          <p:nvPr/>
        </p:nvSpPr>
        <p:spPr>
          <a:xfrm>
            <a:off x="5994398" y="3264642"/>
            <a:ext cx="154939" cy="3327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defTabSz="457200">
              <a:defRPr sz="1600">
                <a:latin typeface="Times Roman"/>
                <a:ea typeface="Times Roman"/>
                <a:cs typeface="Times Roman"/>
                <a:sym typeface="Times Roman"/>
              </a:defRPr>
            </a:lvl1pPr>
          </a:lstStyle>
          <a:p>
            <a:pPr/>
            <a:r>
              <a:t> </a:t>
            </a:r>
          </a:p>
        </p:txBody>
      </p:sp>
      <p:pic>
        <p:nvPicPr>
          <p:cNvPr id="262" name="Picture 2" descr="Picture 2"/>
          <p:cNvPicPr>
            <a:picLocks noChangeAspect="1"/>
          </p:cNvPicPr>
          <p:nvPr/>
        </p:nvPicPr>
        <p:blipFill>
          <a:blip r:embed="rId5">
            <a:extLst/>
          </a:blip>
          <a:stretch>
            <a:fillRect/>
          </a:stretch>
        </p:blipFill>
        <p:spPr>
          <a:xfrm>
            <a:off x="8754006" y="183261"/>
            <a:ext cx="3270524" cy="1249792"/>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4" name="ECAD6008_P"/>
          <p:cNvSpPr txBox="1"/>
          <p:nvPr>
            <p:ph type="title"/>
          </p:nvPr>
        </p:nvSpPr>
        <p:spPr>
          <a:xfrm>
            <a:off x="3780147" y="365125"/>
            <a:ext cx="7956224" cy="1325563"/>
          </a:xfrm>
          <a:prstGeom prst="rect">
            <a:avLst/>
          </a:prstGeom>
        </p:spPr>
        <p:txBody>
          <a:bodyPr/>
          <a:lstStyle/>
          <a:p>
            <a:pPr defTabSz="73151">
              <a:lnSpc>
                <a:spcPct val="100000"/>
              </a:lnSpc>
              <a:defRPr baseline="-24349" sz="1840">
                <a:solidFill>
                  <a:srgbClr val="2F5597"/>
                </a:solidFill>
                <a:latin typeface="+mn-lt"/>
                <a:ea typeface="+mn-ea"/>
                <a:cs typeface="+mn-cs"/>
                <a:sym typeface="Helvetica"/>
              </a:defRPr>
            </a:pPr>
          </a:p>
          <a:p>
            <a:pPr defTabSz="73151">
              <a:lnSpc>
                <a:spcPct val="100000"/>
              </a:lnSpc>
              <a:defRPr baseline="-24349" sz="1840">
                <a:solidFill>
                  <a:srgbClr val="2F5597"/>
                </a:solidFill>
                <a:latin typeface="+mn-lt"/>
                <a:ea typeface="+mn-ea"/>
                <a:cs typeface="+mn-cs"/>
                <a:sym typeface="Helvetica"/>
              </a:defRPr>
            </a:pPr>
          </a:p>
          <a:p>
            <a:pPr defTabSz="73151">
              <a:lnSpc>
                <a:spcPct val="100000"/>
              </a:lnSpc>
              <a:defRPr baseline="-24349" sz="1840">
                <a:solidFill>
                  <a:srgbClr val="2F5597"/>
                </a:solidFill>
                <a:latin typeface="+mn-lt"/>
                <a:ea typeface="+mn-ea"/>
                <a:cs typeface="+mn-cs"/>
                <a:sym typeface="Helvetica"/>
              </a:defRPr>
            </a:pPr>
          </a:p>
          <a:p>
            <a:pPr defTabSz="73151">
              <a:lnSpc>
                <a:spcPct val="100000"/>
              </a:lnSpc>
              <a:defRPr b="1" baseline="-24349" sz="1840">
                <a:solidFill>
                  <a:srgbClr val="2F5597"/>
                </a:solidFill>
                <a:latin typeface="+mn-lt"/>
                <a:ea typeface="+mn-ea"/>
                <a:cs typeface="+mn-cs"/>
                <a:sym typeface="Helvetica"/>
              </a:defRPr>
            </a:pPr>
            <a:r>
              <a:t>ECAD6008_P</a:t>
            </a:r>
          </a:p>
        </p:txBody>
      </p:sp>
      <p:sp>
        <p:nvSpPr>
          <p:cNvPr id="265" name="Introduction to…"/>
          <p:cNvSpPr txBox="1"/>
          <p:nvPr/>
        </p:nvSpPr>
        <p:spPr>
          <a:xfrm>
            <a:off x="3063976" y="471413"/>
            <a:ext cx="9825381" cy="257980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defTabSz="457200">
              <a:defRPr b="1" baseline="5550" sz="8000">
                <a:solidFill>
                  <a:srgbClr val="2F5597"/>
                </a:solidFill>
              </a:defRPr>
            </a:pPr>
            <a:r>
              <a:t>Introduction to </a:t>
            </a:r>
            <a:r>
              <a:rPr b="0"/>
              <a:t>​</a:t>
            </a:r>
          </a:p>
          <a:p>
            <a:pPr defTabSz="457200">
              <a:defRPr b="1" baseline="5550" sz="8000">
                <a:solidFill>
                  <a:srgbClr val="2F5597"/>
                </a:solidFill>
              </a:defRPr>
            </a:pPr>
            <a:r>
              <a:t>ECAD6008 </a:t>
            </a:r>
          </a:p>
        </p:txBody>
      </p:sp>
      <p:sp>
        <p:nvSpPr>
          <p:cNvPr id="266" name="Module Lead…"/>
          <p:cNvSpPr txBox="1"/>
          <p:nvPr>
            <p:ph type="body" sz="half" idx="4294967295"/>
          </p:nvPr>
        </p:nvSpPr>
        <p:spPr>
          <a:xfrm>
            <a:off x="4405524" y="2320681"/>
            <a:ext cx="5181602" cy="4351341"/>
          </a:xfrm>
          <a:prstGeom prst="rect">
            <a:avLst/>
          </a:prstGeom>
        </p:spPr>
        <p:txBody>
          <a:bodyPr/>
          <a:lstStyle/>
          <a:p>
            <a:pPr/>
          </a:p>
          <a:p>
            <a:pPr/>
          </a:p>
          <a:p>
            <a:pPr marL="0" indent="0" algn="ctr" defTabSz="877822">
              <a:lnSpc>
                <a:spcPct val="88000"/>
              </a:lnSpc>
              <a:spcBef>
                <a:spcPts val="900"/>
              </a:spcBef>
              <a:buSzTx/>
              <a:buNone/>
              <a:defRPr b="1" sz="3000">
                <a:latin typeface="Comic Sans MS"/>
                <a:ea typeface="Comic Sans MS"/>
                <a:cs typeface="Comic Sans MS"/>
                <a:sym typeface="Comic Sans MS"/>
              </a:defRPr>
            </a:pPr>
            <a:r>
              <a:t>Module Lead</a:t>
            </a:r>
          </a:p>
          <a:p>
            <a:pPr marL="0" indent="0" algn="ctr" defTabSz="877822">
              <a:lnSpc>
                <a:spcPct val="88000"/>
              </a:lnSpc>
              <a:spcBef>
                <a:spcPts val="900"/>
              </a:spcBef>
              <a:buSzTx/>
              <a:buNone/>
              <a:defRPr b="1" sz="3000">
                <a:latin typeface="Comic Sans MS"/>
                <a:ea typeface="Comic Sans MS"/>
                <a:cs typeface="Comic Sans MS"/>
                <a:sym typeface="Comic Sans MS"/>
              </a:defRPr>
            </a:pPr>
            <a:r>
              <a:t> </a:t>
            </a:r>
          </a:p>
          <a:p>
            <a:pPr marL="0" indent="0" algn="ctr" defTabSz="877822">
              <a:lnSpc>
                <a:spcPct val="88000"/>
              </a:lnSpc>
              <a:spcBef>
                <a:spcPts val="900"/>
              </a:spcBef>
              <a:buSzTx/>
              <a:buNone/>
              <a:defRPr b="1" sz="3000">
                <a:latin typeface="Comic Sans MS"/>
                <a:ea typeface="Comic Sans MS"/>
                <a:cs typeface="Comic Sans MS"/>
                <a:sym typeface="Comic Sans MS"/>
              </a:defRPr>
            </a:pPr>
            <a:r>
              <a:t>Fiona Jones</a:t>
            </a:r>
          </a:p>
          <a:p>
            <a:pPr marL="0" indent="0" algn="ctr" defTabSz="877822">
              <a:lnSpc>
                <a:spcPct val="88000"/>
              </a:lnSpc>
              <a:spcBef>
                <a:spcPts val="900"/>
              </a:spcBef>
              <a:buSzTx/>
              <a:buNone/>
              <a:defRPr b="1" sz="3000" u="sng">
                <a:solidFill>
                  <a:srgbClr val="0563C1"/>
                </a:solidFill>
                <a:uFill>
                  <a:solidFill>
                    <a:srgbClr val="0563C1"/>
                  </a:solidFill>
                </a:uFill>
                <a:latin typeface="Comic Sans MS"/>
                <a:ea typeface="Comic Sans MS"/>
                <a:cs typeface="Comic Sans MS"/>
                <a:sym typeface="Comic Sans MS"/>
              </a:defRPr>
            </a:pPr>
            <a:r>
              <a:rPr>
                <a:solidFill>
                  <a:srgbClr val="0000FF"/>
                </a:solidFill>
                <a:uFill>
                  <a:solidFill>
                    <a:srgbClr val="0000FF"/>
                  </a:solidFill>
                </a:uFill>
                <a:hlinkClick r:id="rId2" invalidUrl="" action="" tgtFrame="" tooltip="" history="1" highlightClick="0" endSnd="0"/>
              </a:rPr>
              <a:t>f.jones@uwtsd.ac.uk</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8" name="Welcome to the Module…"/>
          <p:cNvSpPr txBox="1"/>
          <p:nvPr/>
        </p:nvSpPr>
        <p:spPr>
          <a:xfrm>
            <a:off x="29873" y="1503412"/>
            <a:ext cx="12132255" cy="4250815"/>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lgn="ctr" defTabSz="457200">
              <a:defRPr b="1" baseline="1170" sz="4200">
                <a:solidFill>
                  <a:srgbClr val="000000">
                    <a:alpha val="84706"/>
                  </a:srgbClr>
                </a:solidFill>
                <a:latin typeface="+mj-lt"/>
                <a:ea typeface="+mj-ea"/>
                <a:cs typeface="+mj-cs"/>
                <a:sym typeface="Calibri"/>
              </a:defRPr>
            </a:pPr>
            <a:r>
              <a:t>Welcome to the Module</a:t>
            </a:r>
            <a:endParaRPr baseline="4165" sz="1200">
              <a:latin typeface="Arial"/>
              <a:ea typeface="Arial"/>
              <a:cs typeface="Arial"/>
              <a:sym typeface="Arial"/>
            </a:endParaRPr>
          </a:p>
          <a:p>
            <a:pPr algn="ctr" defTabSz="457200">
              <a:defRPr sz="1200">
                <a:solidFill>
                  <a:srgbClr val="000000">
                    <a:alpha val="84706"/>
                  </a:srgbClr>
                </a:solidFill>
                <a:latin typeface="Arial"/>
                <a:ea typeface="Arial"/>
                <a:cs typeface="Arial"/>
                <a:sym typeface="Arial"/>
              </a:defRPr>
            </a:pPr>
          </a:p>
          <a:p>
            <a:pPr defTabSz="457200">
              <a:defRPr sz="1200">
                <a:solidFill>
                  <a:srgbClr val="000000">
                    <a:alpha val="84706"/>
                  </a:srgbClr>
                </a:solidFill>
                <a:latin typeface="Arial"/>
                <a:ea typeface="Arial"/>
                <a:cs typeface="Arial"/>
                <a:sym typeface="Arial"/>
              </a:defRPr>
            </a:pPr>
          </a:p>
          <a:p>
            <a:pPr defTabSz="457200">
              <a:defRPr sz="2600">
                <a:solidFill>
                  <a:srgbClr val="000000">
                    <a:alpha val="84706"/>
                  </a:srgbClr>
                </a:solidFill>
                <a:latin typeface="+mj-lt"/>
                <a:ea typeface="+mj-ea"/>
                <a:cs typeface="+mj-cs"/>
                <a:sym typeface="Calibri"/>
              </a:defRPr>
            </a:pPr>
            <a:r>
              <a:t>This module has a focus on leading learning through understanding effective pedagogy and the essential aspects of what will be learned in the primary school.</a:t>
            </a:r>
            <a:endParaRPr sz="1200">
              <a:latin typeface="Arial"/>
              <a:ea typeface="Arial"/>
              <a:cs typeface="Arial"/>
              <a:sym typeface="Arial"/>
            </a:endParaRPr>
          </a:p>
          <a:p>
            <a:pPr defTabSz="457200">
              <a:defRPr sz="2600">
                <a:solidFill>
                  <a:srgbClr val="000000">
                    <a:alpha val="84706"/>
                  </a:srgbClr>
                </a:solidFill>
                <a:latin typeface="+mj-lt"/>
                <a:ea typeface="+mj-ea"/>
                <a:cs typeface="+mj-cs"/>
                <a:sym typeface="Calibri"/>
              </a:defRPr>
            </a:pPr>
            <a:r>
              <a:t>Due to the breadth and depth of the primary curriculum, there will be a focus on some of the key aspects of Areas of Learning and Experience (AoLEs) and Cross-Curriculum Responsibilities (CCRs). </a:t>
            </a:r>
            <a:endParaRPr sz="1200">
              <a:latin typeface="Arial"/>
              <a:ea typeface="Arial"/>
              <a:cs typeface="Arial"/>
              <a:sym typeface="Arial"/>
            </a:endParaRPr>
          </a:p>
          <a:p>
            <a:pPr defTabSz="457200">
              <a:defRPr sz="1200">
                <a:solidFill>
                  <a:srgbClr val="000000">
                    <a:alpha val="84706"/>
                  </a:srgbClr>
                </a:solidFill>
                <a:latin typeface="Arial"/>
                <a:ea typeface="Arial"/>
                <a:cs typeface="Arial"/>
                <a:sym typeface="Arial"/>
              </a:defRPr>
            </a:pPr>
          </a:p>
          <a:p>
            <a:pPr defTabSz="457200">
              <a:defRPr b="1" baseline="1873" sz="2600">
                <a:solidFill>
                  <a:srgbClr val="000000">
                    <a:alpha val="84706"/>
                  </a:srgbClr>
                </a:solidFill>
                <a:latin typeface="Arial"/>
                <a:ea typeface="Arial"/>
                <a:cs typeface="Arial"/>
                <a:sym typeface="Arial"/>
              </a:defRPr>
            </a:pPr>
            <a:r>
              <a:t>At this level of study please note that it is expected you spend significant time undertaking personal, focused and independent study to develop breadth and depth of knowledge of the primary curriculum.</a:t>
            </a:r>
            <a:r>
              <a:rPr b="0"/>
              <a:t> </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0" name="Title 1"/>
          <p:cNvSpPr txBox="1"/>
          <p:nvPr>
            <p:ph type="title"/>
          </p:nvPr>
        </p:nvSpPr>
        <p:spPr>
          <a:xfrm>
            <a:off x="200764" y="2132743"/>
            <a:ext cx="2336452" cy="2396362"/>
          </a:xfrm>
          <a:prstGeom prst="rect">
            <a:avLst/>
          </a:prstGeom>
        </p:spPr>
        <p:txBody>
          <a:bodyPr anchor="b"/>
          <a:lstStyle>
            <a:lvl1pPr algn="ctr">
              <a:defRPr sz="3500">
                <a:solidFill>
                  <a:srgbClr val="FFFFFF"/>
                </a:solidFill>
              </a:defRPr>
            </a:lvl1pPr>
          </a:lstStyle>
          <a:p>
            <a:pPr/>
            <a:r>
              <a:t>Aims for this session</a:t>
            </a:r>
          </a:p>
        </p:txBody>
      </p:sp>
      <p:grpSp>
        <p:nvGrpSpPr>
          <p:cNvPr id="280" name="Content Placeholder 5"/>
          <p:cNvGrpSpPr/>
          <p:nvPr/>
        </p:nvGrpSpPr>
        <p:grpSpPr>
          <a:xfrm>
            <a:off x="3110484" y="702046"/>
            <a:ext cx="6731309" cy="5537116"/>
            <a:chOff x="0" y="0"/>
            <a:chExt cx="6731308" cy="5537114"/>
          </a:xfrm>
        </p:grpSpPr>
        <p:grpSp>
          <p:nvGrpSpPr>
            <p:cNvPr id="273" name="Group"/>
            <p:cNvGrpSpPr/>
            <p:nvPr/>
          </p:nvGrpSpPr>
          <p:grpSpPr>
            <a:xfrm>
              <a:off x="0" y="0"/>
              <a:ext cx="6731309" cy="1822157"/>
              <a:chOff x="0" y="0"/>
              <a:chExt cx="6731308" cy="1822156"/>
            </a:xfrm>
          </p:grpSpPr>
          <p:sp>
            <p:nvSpPr>
              <p:cNvPr id="271" name="Rounded Rectangle"/>
              <p:cNvSpPr/>
              <p:nvPr/>
            </p:nvSpPr>
            <p:spPr>
              <a:xfrm>
                <a:off x="0" y="0"/>
                <a:ext cx="6731309" cy="1822157"/>
              </a:xfrm>
              <a:prstGeom prst="roundRect">
                <a:avLst>
                  <a:gd name="adj" fmla="val 16667"/>
                </a:avLst>
              </a:prstGeom>
              <a:gradFill flip="none" rotWithShape="1">
                <a:gsLst>
                  <a:gs pos="0">
                    <a:srgbClr val="70A6DB"/>
                  </a:gs>
                  <a:gs pos="50000">
                    <a:srgbClr val="559BDB"/>
                  </a:gs>
                  <a:gs pos="100000">
                    <a:srgbClr val="448AC9"/>
                  </a:gs>
                </a:gsLst>
                <a:lin ang="5400000" scaled="0"/>
              </a:gradFill>
              <a:ln w="12700" cap="flat">
                <a:noFill/>
                <a:miter lim="400000"/>
              </a:ln>
              <a:effectLst/>
            </p:spPr>
            <p:txBody>
              <a:bodyPr wrap="square" lIns="45718" tIns="45718" rIns="45718" bIns="45718" numCol="1" anchor="ctr">
                <a:noAutofit/>
              </a:bodyPr>
              <a:lstStyle/>
              <a:p>
                <a:pPr algn="ctr" defTabSz="1422400">
                  <a:lnSpc>
                    <a:spcPct val="90000"/>
                  </a:lnSpc>
                  <a:spcBef>
                    <a:spcPts val="1100"/>
                  </a:spcBef>
                  <a:defRPr sz="3200">
                    <a:solidFill>
                      <a:srgbClr val="FFFFFF"/>
                    </a:solidFill>
                    <a:latin typeface="+mj-lt"/>
                    <a:ea typeface="+mj-ea"/>
                    <a:cs typeface="+mj-cs"/>
                    <a:sym typeface="Calibri"/>
                  </a:defRPr>
                </a:pPr>
              </a:p>
            </p:txBody>
          </p:sp>
          <p:sp>
            <p:nvSpPr>
              <p:cNvPr id="272" name="To provide students with an overview of the 6 Areas of learning and Experience and pedagogical principles"/>
              <p:cNvSpPr txBox="1"/>
              <p:nvPr/>
            </p:nvSpPr>
            <p:spPr>
              <a:xfrm>
                <a:off x="88950" y="131614"/>
                <a:ext cx="6553408" cy="155892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21920" tIns="121920" rIns="121920" bIns="121920" numCol="1" anchor="ctr">
                <a:spAutoFit/>
              </a:bodyPr>
              <a:lstStyle>
                <a:lvl1pPr algn="ctr" defTabSz="1422400">
                  <a:lnSpc>
                    <a:spcPct val="90000"/>
                  </a:lnSpc>
                  <a:spcBef>
                    <a:spcPts val="1300"/>
                  </a:spcBef>
                  <a:defRPr sz="3200">
                    <a:solidFill>
                      <a:srgbClr val="FFFFFF"/>
                    </a:solidFill>
                    <a:latin typeface="+mj-lt"/>
                    <a:ea typeface="+mj-ea"/>
                    <a:cs typeface="+mj-cs"/>
                    <a:sym typeface="Calibri"/>
                  </a:defRPr>
                </a:lvl1pPr>
              </a:lstStyle>
              <a:p>
                <a:pPr/>
                <a:r>
                  <a:t>To provide students with an overview of the 6 Areas of learning and Experience and pedagogical principles</a:t>
                </a:r>
              </a:p>
            </p:txBody>
          </p:sp>
        </p:grpSp>
        <p:grpSp>
          <p:nvGrpSpPr>
            <p:cNvPr id="276" name="Group"/>
            <p:cNvGrpSpPr/>
            <p:nvPr/>
          </p:nvGrpSpPr>
          <p:grpSpPr>
            <a:xfrm>
              <a:off x="0" y="1836921"/>
              <a:ext cx="6731309" cy="1822157"/>
              <a:chOff x="0" y="0"/>
              <a:chExt cx="6731308" cy="1822156"/>
            </a:xfrm>
          </p:grpSpPr>
          <p:sp>
            <p:nvSpPr>
              <p:cNvPr id="274" name="Rounded Rectangle"/>
              <p:cNvSpPr/>
              <p:nvPr/>
            </p:nvSpPr>
            <p:spPr>
              <a:xfrm>
                <a:off x="0" y="0"/>
                <a:ext cx="6731309" cy="1822157"/>
              </a:xfrm>
              <a:prstGeom prst="roundRect">
                <a:avLst>
                  <a:gd name="adj" fmla="val 16667"/>
                </a:avLst>
              </a:prstGeom>
              <a:gradFill flip="none" rotWithShape="1">
                <a:gsLst>
                  <a:gs pos="0">
                    <a:srgbClr val="69D1C0"/>
                  </a:gs>
                  <a:gs pos="50000">
                    <a:srgbClr val="4CD0BC"/>
                  </a:gs>
                  <a:gs pos="100000">
                    <a:srgbClr val="3CBFAB"/>
                  </a:gs>
                </a:gsLst>
                <a:lin ang="5400000" scaled="0"/>
              </a:gradFill>
              <a:ln w="12700" cap="flat">
                <a:noFill/>
                <a:miter lim="400000"/>
              </a:ln>
              <a:effectLst/>
            </p:spPr>
            <p:txBody>
              <a:bodyPr wrap="square" lIns="45718" tIns="45718" rIns="45718" bIns="45718" numCol="1" anchor="ctr">
                <a:noAutofit/>
              </a:bodyPr>
              <a:lstStyle/>
              <a:p>
                <a:pPr algn="ctr" defTabSz="1422400">
                  <a:lnSpc>
                    <a:spcPct val="90000"/>
                  </a:lnSpc>
                  <a:spcBef>
                    <a:spcPts val="1100"/>
                  </a:spcBef>
                  <a:defRPr sz="3200">
                    <a:solidFill>
                      <a:srgbClr val="FFFFFF"/>
                    </a:solidFill>
                    <a:latin typeface="+mj-lt"/>
                    <a:ea typeface="+mj-ea"/>
                    <a:cs typeface="+mj-cs"/>
                    <a:sym typeface="Calibri"/>
                  </a:defRPr>
                </a:pPr>
              </a:p>
            </p:txBody>
          </p:sp>
          <p:sp>
            <p:nvSpPr>
              <p:cNvPr id="275" name="To consider how they can be incorporated into learning sessions."/>
              <p:cNvSpPr txBox="1"/>
              <p:nvPr/>
            </p:nvSpPr>
            <p:spPr>
              <a:xfrm>
                <a:off x="88950" y="358986"/>
                <a:ext cx="6553408" cy="110418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21920" tIns="121920" rIns="121920" bIns="121920" numCol="1" anchor="ctr">
                <a:spAutoFit/>
              </a:bodyPr>
              <a:lstStyle>
                <a:lvl1pPr algn="ctr" defTabSz="1422400">
                  <a:lnSpc>
                    <a:spcPct val="90000"/>
                  </a:lnSpc>
                  <a:spcBef>
                    <a:spcPts val="1300"/>
                  </a:spcBef>
                  <a:defRPr sz="3200">
                    <a:solidFill>
                      <a:srgbClr val="FFFFFF"/>
                    </a:solidFill>
                    <a:latin typeface="+mj-lt"/>
                    <a:ea typeface="+mj-ea"/>
                    <a:cs typeface="+mj-cs"/>
                    <a:sym typeface="Calibri"/>
                  </a:defRPr>
                </a:lvl1pPr>
              </a:lstStyle>
              <a:p>
                <a:pPr/>
                <a:r>
                  <a:t>To consider how they can be incorporated into learning sessions.</a:t>
                </a:r>
              </a:p>
            </p:txBody>
          </p:sp>
        </p:grpSp>
        <p:grpSp>
          <p:nvGrpSpPr>
            <p:cNvPr id="279" name="Group"/>
            <p:cNvGrpSpPr/>
            <p:nvPr/>
          </p:nvGrpSpPr>
          <p:grpSpPr>
            <a:xfrm>
              <a:off x="0" y="3714958"/>
              <a:ext cx="6731309" cy="1822157"/>
              <a:chOff x="0" y="0"/>
              <a:chExt cx="6731308" cy="1822156"/>
            </a:xfrm>
          </p:grpSpPr>
          <p:sp>
            <p:nvSpPr>
              <p:cNvPr id="277" name="Rounded Rectangle"/>
              <p:cNvSpPr/>
              <p:nvPr/>
            </p:nvSpPr>
            <p:spPr>
              <a:xfrm>
                <a:off x="0" y="0"/>
                <a:ext cx="6731309" cy="1822157"/>
              </a:xfrm>
              <a:prstGeom prst="roundRect">
                <a:avLst>
                  <a:gd name="adj" fmla="val 16667"/>
                </a:avLst>
              </a:prstGeom>
              <a:solidFill>
                <a:srgbClr val="B4C7E7"/>
              </a:solidFill>
              <a:ln w="12700" cap="flat">
                <a:noFill/>
                <a:miter lim="400000"/>
              </a:ln>
              <a:effectLst/>
            </p:spPr>
            <p:txBody>
              <a:bodyPr wrap="square" lIns="45718" tIns="45718" rIns="45718" bIns="45718" numCol="1" anchor="ctr">
                <a:noAutofit/>
              </a:bodyPr>
              <a:lstStyle/>
              <a:p>
                <a:pPr algn="ctr" defTabSz="1422400">
                  <a:lnSpc>
                    <a:spcPct val="90000"/>
                  </a:lnSpc>
                  <a:spcBef>
                    <a:spcPts val="1100"/>
                  </a:spcBef>
                  <a:defRPr sz="3200">
                    <a:solidFill>
                      <a:srgbClr val="FFFFFF"/>
                    </a:solidFill>
                    <a:latin typeface="+mj-lt"/>
                    <a:ea typeface="+mj-ea"/>
                    <a:cs typeface="+mj-cs"/>
                    <a:sym typeface="Calibri"/>
                  </a:defRPr>
                </a:pPr>
              </a:p>
            </p:txBody>
          </p:sp>
          <p:sp>
            <p:nvSpPr>
              <p:cNvPr id="278" name="To do some medium-term planning that incorporates the 3 responsibilities."/>
              <p:cNvSpPr txBox="1"/>
              <p:nvPr/>
            </p:nvSpPr>
            <p:spPr>
              <a:xfrm>
                <a:off x="88950" y="131615"/>
                <a:ext cx="6553408" cy="155892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21920" tIns="121920" rIns="121920" bIns="121920" numCol="1" anchor="ctr">
                <a:spAutoFit/>
              </a:bodyPr>
              <a:lstStyle>
                <a:lvl1pPr algn="ctr" defTabSz="1422400">
                  <a:lnSpc>
                    <a:spcPct val="90000"/>
                  </a:lnSpc>
                  <a:spcBef>
                    <a:spcPts val="1300"/>
                  </a:spcBef>
                  <a:defRPr sz="3200">
                    <a:solidFill>
                      <a:srgbClr val="FFFFFF"/>
                    </a:solidFill>
                    <a:latin typeface="+mj-lt"/>
                    <a:ea typeface="+mj-ea"/>
                    <a:cs typeface="+mj-cs"/>
                    <a:sym typeface="Calibri"/>
                  </a:defRPr>
                </a:lvl1pPr>
              </a:lstStyle>
              <a:p>
                <a:pPr/>
                <a:r>
                  <a:t>To do some medium-term planning that incorporates the 3 responsibilities.</a:t>
                </a:r>
              </a:p>
            </p:txBody>
          </p:sp>
        </p:grpSp>
      </p:grpSp>
      <p:pic>
        <p:nvPicPr>
          <p:cNvPr id="281" name="Picture 2" descr="Picture 2"/>
          <p:cNvPicPr>
            <a:picLocks noChangeAspect="1"/>
          </p:cNvPicPr>
          <p:nvPr/>
        </p:nvPicPr>
        <p:blipFill>
          <a:blip r:embed="rId2">
            <a:extLst/>
          </a:blip>
          <a:stretch>
            <a:fillRect/>
          </a:stretch>
        </p:blipFill>
        <p:spPr>
          <a:xfrm>
            <a:off x="9899822" y="234758"/>
            <a:ext cx="2081786" cy="795531"/>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3" name="Title 1"/>
          <p:cNvSpPr txBox="1"/>
          <p:nvPr/>
        </p:nvSpPr>
        <p:spPr>
          <a:xfrm>
            <a:off x="3305933" y="423657"/>
            <a:ext cx="7795261" cy="132556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p>
            <a:pPr algn="ctr" defTabSz="832103">
              <a:lnSpc>
                <a:spcPct val="72000"/>
              </a:lnSpc>
              <a:defRPr sz="3300">
                <a:latin typeface="Calibri Light"/>
                <a:ea typeface="Calibri Light"/>
                <a:cs typeface="Calibri Light"/>
                <a:sym typeface="Calibri Light"/>
              </a:defRPr>
            </a:pPr>
            <a:r>
              <a:t>The Curriculum for Wales framework is available online.</a:t>
            </a:r>
          </a:p>
          <a:p>
            <a:pPr algn="ctr" defTabSz="832103">
              <a:lnSpc>
                <a:spcPct val="72000"/>
              </a:lnSpc>
              <a:defRPr sz="3300">
                <a:latin typeface="Calibri Light"/>
                <a:ea typeface="Calibri Light"/>
                <a:cs typeface="Calibri Light"/>
                <a:sym typeface="Calibri Light"/>
              </a:defRPr>
            </a:pPr>
            <a:r>
              <a:t>Here is the link</a:t>
            </a:r>
          </a:p>
        </p:txBody>
      </p:sp>
      <p:sp>
        <p:nvSpPr>
          <p:cNvPr id="284" name="TextBox 3"/>
          <p:cNvSpPr txBox="1"/>
          <p:nvPr/>
        </p:nvSpPr>
        <p:spPr>
          <a:xfrm>
            <a:off x="8277925" y="3002783"/>
            <a:ext cx="2998580" cy="198294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3200" u="sng">
                <a:solidFill>
                  <a:srgbClr val="0000FF"/>
                </a:solidFill>
                <a:uFill>
                  <a:solidFill>
                    <a:srgbClr val="0000FF"/>
                  </a:solidFill>
                </a:uFill>
                <a:latin typeface="+mj-lt"/>
                <a:ea typeface="+mj-ea"/>
                <a:cs typeface="+mj-cs"/>
                <a:sym typeface="Calibri"/>
                <a:hlinkClick r:id="rId2" invalidUrl="" action="" tgtFrame="" tooltip="" history="1" highlightClick="0" endSnd="0"/>
              </a:defRPr>
            </a:lvl1pPr>
          </a:lstStyle>
          <a:p>
            <a:pPr>
              <a:defRPr>
                <a:solidFill>
                  <a:srgbClr val="0563C1"/>
                </a:solidFill>
                <a:uFill>
                  <a:solidFill>
                    <a:srgbClr val="0563C1"/>
                  </a:solidFill>
                </a:uFill>
              </a:defRPr>
            </a:pPr>
            <a:r>
              <a:rPr>
                <a:solidFill>
                  <a:srgbClr val="0000FF"/>
                </a:solidFill>
                <a:uFill>
                  <a:solidFill>
                    <a:srgbClr val="0000FF"/>
                  </a:solidFill>
                </a:uFill>
                <a:hlinkClick r:id="rId2" invalidUrl="" action="" tgtFrame="" tooltip="" history="1" highlightClick="0" endSnd="0"/>
              </a:rPr>
              <a:t>https://hwb.gov.wales/curriculum-for-wales</a:t>
            </a:r>
          </a:p>
        </p:txBody>
      </p:sp>
      <p:pic>
        <p:nvPicPr>
          <p:cNvPr id="285" name="Picture 2" descr="Picture 2"/>
          <p:cNvPicPr>
            <a:picLocks noChangeAspect="1"/>
          </p:cNvPicPr>
          <p:nvPr/>
        </p:nvPicPr>
        <p:blipFill>
          <a:blip r:embed="rId3">
            <a:extLst/>
          </a:blip>
          <a:stretch>
            <a:fillRect/>
          </a:stretch>
        </p:blipFill>
        <p:spPr>
          <a:xfrm>
            <a:off x="4160927" y="2711362"/>
            <a:ext cx="3676652" cy="2572400"/>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7" name="Beth yw dilyniant?…"/>
          <p:cNvSpPr txBox="1"/>
          <p:nvPr>
            <p:ph type="title"/>
          </p:nvPr>
        </p:nvSpPr>
        <p:spPr>
          <a:xfrm>
            <a:off x="3780147" y="365125"/>
            <a:ext cx="7956224" cy="1325563"/>
          </a:xfrm>
          <a:prstGeom prst="rect">
            <a:avLst/>
          </a:prstGeom>
        </p:spPr>
        <p:txBody>
          <a:bodyPr/>
          <a:lstStyle/>
          <a:p>
            <a:pPr/>
            <a:r>
              <a:t>Beth yw dilyniant?</a:t>
            </a:r>
          </a:p>
          <a:p>
            <a:pPr/>
            <a:r>
              <a:t>What is progression?</a:t>
            </a:r>
          </a:p>
        </p:txBody>
      </p:sp>
      <p:sp>
        <p:nvSpPr>
          <p:cNvPr id="288" name="https://www.youtube.com/watch?v=W07-nZhisHI"/>
          <p:cNvSpPr txBox="1"/>
          <p:nvPr>
            <p:ph type="body" idx="1"/>
          </p:nvPr>
        </p:nvSpPr>
        <p:spPr>
          <a:xfrm>
            <a:off x="3780147" y="1825625"/>
            <a:ext cx="7956224" cy="4667250"/>
          </a:xfrm>
          <a:prstGeom prst="rect">
            <a:avLst/>
          </a:prstGeom>
        </p:spPr>
        <p:txBody>
          <a:bodyPr/>
          <a:lstStyle/>
          <a:p>
            <a:pPr/>
          </a:p>
          <a:p>
            <a:pPr/>
          </a:p>
          <a:p>
            <a:pPr/>
          </a:p>
          <a:p>
            <a:pPr/>
          </a:p>
          <a:p>
            <a:pPr/>
          </a:p>
          <a:p>
            <a:pPr/>
          </a:p>
          <a:p>
            <a:pPr>
              <a:defRPr u="sng">
                <a:solidFill>
                  <a:srgbClr val="0563C1"/>
                </a:solidFill>
                <a:uFill>
                  <a:solidFill>
                    <a:srgbClr val="0563C1"/>
                  </a:solidFill>
                </a:uFill>
              </a:defRPr>
            </a:pPr>
            <a:r>
              <a:rPr>
                <a:solidFill>
                  <a:srgbClr val="0000FF"/>
                </a:solidFill>
                <a:uFill>
                  <a:solidFill>
                    <a:srgbClr val="0000FF"/>
                  </a:solidFill>
                </a:uFill>
                <a:hlinkClick r:id="rId2" invalidUrl="" action="" tgtFrame="" tooltip="" history="1" highlightClick="0" endSnd="0"/>
              </a:rPr>
              <a:t>https://www.youtube.com/watch?v=W07-nZhisHI</a:t>
            </a:r>
          </a:p>
        </p:txBody>
      </p:sp>
      <p:pic>
        <p:nvPicPr>
          <p:cNvPr id="289" name="Screenshot 2023-10-12 at 10.52.01.png" descr="Screenshot 2023-10-12 at 10.52.01.png"/>
          <p:cNvPicPr>
            <a:picLocks noChangeAspect="1"/>
          </p:cNvPicPr>
          <p:nvPr/>
        </p:nvPicPr>
        <p:blipFill>
          <a:blip r:embed="rId3">
            <a:extLst/>
          </a:blip>
          <a:stretch>
            <a:fillRect/>
          </a:stretch>
        </p:blipFill>
        <p:spPr>
          <a:xfrm>
            <a:off x="4391847" y="1794706"/>
            <a:ext cx="5919619" cy="3017705"/>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1" name="Title 3"/>
          <p:cNvSpPr txBox="1"/>
          <p:nvPr>
            <p:ph type="title"/>
          </p:nvPr>
        </p:nvSpPr>
        <p:spPr>
          <a:xfrm>
            <a:off x="2020985" y="85612"/>
            <a:ext cx="7886701" cy="3938363"/>
          </a:xfrm>
          <a:prstGeom prst="rect">
            <a:avLst/>
          </a:prstGeom>
        </p:spPr>
        <p:txBody>
          <a:bodyPr/>
          <a:lstStyle/>
          <a:p>
            <a:pPr algn="ctr" defTabSz="804672">
              <a:defRPr sz="6900">
                <a:solidFill>
                  <a:srgbClr val="2E75B6"/>
                </a:solidFill>
              </a:defRPr>
            </a:pPr>
            <a:r>
              <a:t>The </a:t>
            </a:r>
            <a:br/>
            <a:r>
              <a:t>cross-curricular responsibilities</a:t>
            </a:r>
            <a:br/>
          </a:p>
        </p:txBody>
      </p:sp>
      <p:pic>
        <p:nvPicPr>
          <p:cNvPr id="292" name="Picture 1" descr="Picture 1"/>
          <p:cNvPicPr>
            <a:picLocks noChangeAspect="1"/>
          </p:cNvPicPr>
          <p:nvPr/>
        </p:nvPicPr>
        <p:blipFill>
          <a:blip r:embed="rId2">
            <a:extLst/>
          </a:blip>
          <a:stretch>
            <a:fillRect/>
          </a:stretch>
        </p:blipFill>
        <p:spPr>
          <a:xfrm>
            <a:off x="9899822" y="234758"/>
            <a:ext cx="2081786" cy="795531"/>
          </a:xfrm>
          <a:prstGeom prst="rect">
            <a:avLst/>
          </a:prstGeom>
          <a:ln w="12700">
            <a:miter lim="400000"/>
          </a:ln>
        </p:spPr>
      </p:pic>
      <p:pic>
        <p:nvPicPr>
          <p:cNvPr id="293" name="Picture 4" descr="Picture 4"/>
          <p:cNvPicPr>
            <a:picLocks noChangeAspect="1"/>
          </p:cNvPicPr>
          <p:nvPr/>
        </p:nvPicPr>
        <p:blipFill>
          <a:blip r:embed="rId3">
            <a:extLst/>
          </a:blip>
          <a:stretch>
            <a:fillRect/>
          </a:stretch>
        </p:blipFill>
        <p:spPr>
          <a:xfrm>
            <a:off x="3119812" y="3329520"/>
            <a:ext cx="3141869" cy="1108313"/>
          </a:xfrm>
          <a:prstGeom prst="rect">
            <a:avLst/>
          </a:prstGeom>
          <a:ln w="12700">
            <a:miter lim="400000"/>
          </a:ln>
        </p:spPr>
      </p:pic>
      <p:pic>
        <p:nvPicPr>
          <p:cNvPr id="294" name="Picture 8" descr="Picture 8"/>
          <p:cNvPicPr>
            <a:picLocks noChangeAspect="1"/>
          </p:cNvPicPr>
          <p:nvPr/>
        </p:nvPicPr>
        <p:blipFill>
          <a:blip r:embed="rId4">
            <a:extLst/>
          </a:blip>
          <a:stretch>
            <a:fillRect/>
          </a:stretch>
        </p:blipFill>
        <p:spPr>
          <a:xfrm>
            <a:off x="7937389" y="3165214"/>
            <a:ext cx="3141868" cy="1436922"/>
          </a:xfrm>
          <a:prstGeom prst="rect">
            <a:avLst/>
          </a:prstGeom>
          <a:ln w="12700">
            <a:miter lim="400000"/>
          </a:ln>
        </p:spPr>
      </p:pic>
      <p:pic>
        <p:nvPicPr>
          <p:cNvPr id="295" name="Picture 4" descr="Picture 4"/>
          <p:cNvPicPr>
            <a:picLocks noChangeAspect="1"/>
          </p:cNvPicPr>
          <p:nvPr/>
        </p:nvPicPr>
        <p:blipFill>
          <a:blip r:embed="rId5">
            <a:extLst/>
          </a:blip>
          <a:stretch>
            <a:fillRect/>
          </a:stretch>
        </p:blipFill>
        <p:spPr>
          <a:xfrm>
            <a:off x="5436311" y="4930754"/>
            <a:ext cx="3141869" cy="1498111"/>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itle 1"/>
          <p:cNvSpPr txBox="1"/>
          <p:nvPr>
            <p:ph type="title"/>
          </p:nvPr>
        </p:nvSpPr>
        <p:spPr>
          <a:xfrm>
            <a:off x="2871977" y="272755"/>
            <a:ext cx="7956223" cy="1325564"/>
          </a:xfrm>
          <a:prstGeom prst="rect">
            <a:avLst/>
          </a:prstGeom>
        </p:spPr>
        <p:txBody>
          <a:bodyPr/>
          <a:lstStyle/>
          <a:p>
            <a:pPr/>
            <a:r>
              <a:t>Where did the idea come from?</a:t>
            </a:r>
          </a:p>
        </p:txBody>
      </p:sp>
      <p:sp>
        <p:nvSpPr>
          <p:cNvPr id="298" name="Text Placeholder 2"/>
          <p:cNvSpPr txBox="1"/>
          <p:nvPr>
            <p:ph type="body" sz="quarter" idx="1"/>
          </p:nvPr>
        </p:nvSpPr>
        <p:spPr>
          <a:xfrm>
            <a:off x="3975024" y="1549633"/>
            <a:ext cx="7189642" cy="1799210"/>
          </a:xfrm>
          <a:prstGeom prst="rect">
            <a:avLst/>
          </a:prstGeom>
        </p:spPr>
        <p:txBody>
          <a:bodyPr/>
          <a:lstStyle/>
          <a:p>
            <a:pPr marL="0" indent="0" algn="just">
              <a:lnSpc>
                <a:spcPct val="81000"/>
              </a:lnSpc>
              <a:buSzTx/>
              <a:buNone/>
              <a:defRPr i="1" sz="1600">
                <a:solidFill>
                  <a:srgbClr val="222220"/>
                </a:solidFill>
              </a:defRPr>
            </a:pPr>
            <a:r>
              <a:t>“The Review therefore recommends that literacy, numeracy and digital competence should be Cross-curriculum Responsibilities for all teachers and people who work with children and young people. The curriculum structure needs to ensure that children and young people develop high levels of competence in these aspects and have frequent opportunities to develop, extend and apply them across the curriculum.”</a:t>
            </a:r>
            <a:endParaRPr sz="2500"/>
          </a:p>
          <a:p>
            <a:pPr marL="0" indent="0" algn="r">
              <a:lnSpc>
                <a:spcPct val="81000"/>
              </a:lnSpc>
              <a:buSzTx/>
              <a:buNone/>
              <a:defRPr sz="1600">
                <a:solidFill>
                  <a:srgbClr val="222220"/>
                </a:solidFill>
              </a:defRPr>
            </a:pPr>
            <a:r>
              <a:t>(Donaldson, 2015, p. 40)</a:t>
            </a:r>
          </a:p>
        </p:txBody>
      </p:sp>
      <p:sp>
        <p:nvSpPr>
          <p:cNvPr id="299" name="TextBox 4"/>
          <p:cNvSpPr txBox="1"/>
          <p:nvPr/>
        </p:nvSpPr>
        <p:spPr>
          <a:xfrm>
            <a:off x="4261589" y="4035405"/>
            <a:ext cx="6857357" cy="2251134"/>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lgn="ctr">
              <a:defRPr>
                <a:solidFill>
                  <a:srgbClr val="1F1F1F"/>
                </a:solidFill>
                <a:latin typeface="+mj-lt"/>
                <a:ea typeface="+mj-ea"/>
                <a:cs typeface="+mj-cs"/>
                <a:sym typeface="Calibri"/>
              </a:defRPr>
            </a:pPr>
            <a:r>
              <a:t>This is embodied in one of the twelve pedagogical principles:</a:t>
            </a:r>
          </a:p>
          <a:p>
            <a:pPr>
              <a:defRPr>
                <a:solidFill>
                  <a:srgbClr val="1F1F1F"/>
                </a:solidFill>
                <a:latin typeface="+mj-lt"/>
                <a:ea typeface="+mj-ea"/>
                <a:cs typeface="+mj-cs"/>
                <a:sym typeface="Calibri"/>
              </a:defRPr>
            </a:pPr>
          </a:p>
          <a:p>
            <a:pPr>
              <a:defRPr sz="3600">
                <a:solidFill>
                  <a:srgbClr val="1F1F1F"/>
                </a:solidFill>
                <a:latin typeface="+mj-lt"/>
                <a:ea typeface="+mj-ea"/>
                <a:cs typeface="+mj-cs"/>
                <a:sym typeface="Calibri"/>
              </a:defRPr>
            </a:pPr>
            <a:r>
              <a:t>Good teaching regularly reinforces the cross-curricular skills of literacy, numeracy and digital competency.</a:t>
            </a:r>
          </a:p>
        </p:txBody>
      </p:sp>
      <p:sp>
        <p:nvSpPr>
          <p:cNvPr id="300" name="Arrow: Down 7"/>
          <p:cNvSpPr/>
          <p:nvPr/>
        </p:nvSpPr>
        <p:spPr>
          <a:xfrm>
            <a:off x="7205688" y="2972566"/>
            <a:ext cx="969157" cy="10731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1847"/>
                </a:moveTo>
                <a:lnTo>
                  <a:pt x="5400" y="11847"/>
                </a:lnTo>
                <a:lnTo>
                  <a:pt x="5400" y="0"/>
                </a:lnTo>
                <a:lnTo>
                  <a:pt x="16200" y="0"/>
                </a:lnTo>
                <a:lnTo>
                  <a:pt x="16200" y="11847"/>
                </a:lnTo>
                <a:lnTo>
                  <a:pt x="21600" y="11847"/>
                </a:lnTo>
                <a:lnTo>
                  <a:pt x="10800" y="21600"/>
                </a:lnTo>
                <a:close/>
              </a:path>
            </a:pathLst>
          </a:custGeom>
          <a:solidFill>
            <a:schemeClr val="accent1"/>
          </a:solidFill>
          <a:ln w="12700">
            <a:solidFill>
              <a:srgbClr val="1D3053"/>
            </a:solidFill>
            <a:miter/>
          </a:ln>
        </p:spPr>
        <p:txBody>
          <a:bodyPr lIns="45718" tIns="45718" rIns="45718" bIns="45718" anchor="ctr"/>
          <a:lstStyle/>
          <a:p>
            <a:pPr algn="ctr">
              <a:defRPr>
                <a:solidFill>
                  <a:srgbClr val="FFFFFF"/>
                </a:solidFill>
                <a:latin typeface="+mj-lt"/>
                <a:ea typeface="+mj-ea"/>
                <a:cs typeface="+mj-cs"/>
                <a:sym typeface="Calibri"/>
              </a:defRPr>
            </a:pPr>
          </a:p>
        </p:txBody>
      </p:sp>
      <p:pic>
        <p:nvPicPr>
          <p:cNvPr id="301" name="Picture 3" descr="Picture 3"/>
          <p:cNvPicPr>
            <a:picLocks noChangeAspect="1"/>
          </p:cNvPicPr>
          <p:nvPr/>
        </p:nvPicPr>
        <p:blipFill>
          <a:blip r:embed="rId2">
            <a:extLst/>
          </a:blip>
          <a:stretch>
            <a:fillRect/>
          </a:stretch>
        </p:blipFill>
        <p:spPr>
          <a:xfrm>
            <a:off x="10169852" y="234758"/>
            <a:ext cx="1811758" cy="692342"/>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3" name="Title 1"/>
          <p:cNvSpPr txBox="1"/>
          <p:nvPr>
            <p:ph type="title"/>
          </p:nvPr>
        </p:nvSpPr>
        <p:spPr>
          <a:xfrm>
            <a:off x="-162138" y="2766217"/>
            <a:ext cx="3115237" cy="1325563"/>
          </a:xfrm>
          <a:prstGeom prst="rect">
            <a:avLst/>
          </a:prstGeom>
        </p:spPr>
        <p:txBody>
          <a:bodyPr/>
          <a:lstStyle/>
          <a:p>
            <a:pPr algn="ctr" defTabSz="621791">
              <a:defRPr sz="2100">
                <a:solidFill>
                  <a:srgbClr val="FFFFFF"/>
                </a:solidFill>
              </a:defRPr>
            </a:pPr>
            <a:r>
              <a:t>What the Donaldson Review said</a:t>
            </a:r>
            <a:br/>
            <a:r>
              <a:t> about each of the cross-curricular responsibilities</a:t>
            </a:r>
          </a:p>
        </p:txBody>
      </p:sp>
      <p:pic>
        <p:nvPicPr>
          <p:cNvPr id="304" name="Picture 7" descr="Picture 7"/>
          <p:cNvPicPr>
            <a:picLocks noChangeAspect="1"/>
          </p:cNvPicPr>
          <p:nvPr/>
        </p:nvPicPr>
        <p:blipFill>
          <a:blip r:embed="rId2">
            <a:extLst/>
          </a:blip>
          <a:stretch>
            <a:fillRect/>
          </a:stretch>
        </p:blipFill>
        <p:spPr>
          <a:xfrm>
            <a:off x="5397525" y="309408"/>
            <a:ext cx="4660906" cy="2749857"/>
          </a:xfrm>
          <a:prstGeom prst="rect">
            <a:avLst/>
          </a:prstGeom>
          <a:ln w="12700">
            <a:miter lim="400000"/>
          </a:ln>
        </p:spPr>
      </p:pic>
      <p:pic>
        <p:nvPicPr>
          <p:cNvPr id="305" name="Picture 9" descr="Picture 9"/>
          <p:cNvPicPr>
            <a:picLocks noChangeAspect="1"/>
          </p:cNvPicPr>
          <p:nvPr/>
        </p:nvPicPr>
        <p:blipFill>
          <a:blip r:embed="rId3">
            <a:extLst/>
          </a:blip>
          <a:stretch>
            <a:fillRect/>
          </a:stretch>
        </p:blipFill>
        <p:spPr>
          <a:xfrm>
            <a:off x="7320598" y="3429000"/>
            <a:ext cx="4775357" cy="2184077"/>
          </a:xfrm>
          <a:prstGeom prst="rect">
            <a:avLst/>
          </a:prstGeom>
          <a:ln w="12700">
            <a:miter lim="400000"/>
          </a:ln>
        </p:spPr>
      </p:pic>
      <p:pic>
        <p:nvPicPr>
          <p:cNvPr id="306" name="Picture 11" descr="Picture 11"/>
          <p:cNvPicPr>
            <a:picLocks noChangeAspect="1"/>
          </p:cNvPicPr>
          <p:nvPr/>
        </p:nvPicPr>
        <p:blipFill>
          <a:blip r:embed="rId4">
            <a:extLst/>
          </a:blip>
          <a:stretch>
            <a:fillRect/>
          </a:stretch>
        </p:blipFill>
        <p:spPr>
          <a:xfrm>
            <a:off x="2953097" y="3429001"/>
            <a:ext cx="4240184" cy="2433912"/>
          </a:xfrm>
          <a:prstGeom prst="rect">
            <a:avLst/>
          </a:prstGeom>
          <a:ln w="12700">
            <a:miter lim="400000"/>
          </a:ln>
        </p:spPr>
      </p:pic>
      <p:pic>
        <p:nvPicPr>
          <p:cNvPr id="307" name="Picture 1" descr="Picture 1"/>
          <p:cNvPicPr>
            <a:picLocks noChangeAspect="1"/>
          </p:cNvPicPr>
          <p:nvPr/>
        </p:nvPicPr>
        <p:blipFill>
          <a:blip r:embed="rId5">
            <a:extLst/>
          </a:blip>
          <a:stretch>
            <a:fillRect/>
          </a:stretch>
        </p:blipFill>
        <p:spPr>
          <a:xfrm>
            <a:off x="9899822" y="234758"/>
            <a:ext cx="2081786" cy="795531"/>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9" name="Title 1"/>
          <p:cNvSpPr txBox="1"/>
          <p:nvPr/>
        </p:nvSpPr>
        <p:spPr>
          <a:xfrm>
            <a:off x="3363083" y="119305"/>
            <a:ext cx="7795261" cy="1325561"/>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lvl1pPr algn="ctr">
              <a:lnSpc>
                <a:spcPct val="90000"/>
              </a:lnSpc>
              <a:defRPr sz="4400">
                <a:latin typeface="Calibri Light"/>
                <a:ea typeface="Calibri Light"/>
                <a:cs typeface="Calibri Light"/>
                <a:sym typeface="Calibri Light"/>
              </a:defRPr>
            </a:lvl1pPr>
          </a:lstStyle>
          <a:p>
            <a:pPr/>
            <a:r>
              <a:t>Here are the links you need</a:t>
            </a:r>
          </a:p>
        </p:txBody>
      </p:sp>
      <p:pic>
        <p:nvPicPr>
          <p:cNvPr id="310" name="Picture 4" descr="Picture 4"/>
          <p:cNvPicPr>
            <a:picLocks noChangeAspect="1"/>
          </p:cNvPicPr>
          <p:nvPr/>
        </p:nvPicPr>
        <p:blipFill>
          <a:blip r:embed="rId2">
            <a:extLst/>
          </a:blip>
          <a:stretch>
            <a:fillRect/>
          </a:stretch>
        </p:blipFill>
        <p:spPr>
          <a:xfrm>
            <a:off x="3360566" y="1209818"/>
            <a:ext cx="6387865" cy="3615111"/>
          </a:xfrm>
          <a:prstGeom prst="rect">
            <a:avLst/>
          </a:prstGeom>
          <a:ln w="76200">
            <a:solidFill>
              <a:schemeClr val="accent1"/>
            </a:solidFill>
          </a:ln>
        </p:spPr>
      </p:pic>
      <p:sp>
        <p:nvSpPr>
          <p:cNvPr id="311" name="https://hwb.gov.wales/curriculum-for-wales/cross-curricular-skills-frameworks/"/>
          <p:cNvSpPr txBox="1"/>
          <p:nvPr/>
        </p:nvSpPr>
        <p:spPr>
          <a:xfrm>
            <a:off x="3536255" y="5708621"/>
            <a:ext cx="7448918" cy="33308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u="sng">
                <a:solidFill>
                  <a:srgbClr val="0000FF"/>
                </a:solidFill>
                <a:uFill>
                  <a:solidFill>
                    <a:srgbClr val="0000FF"/>
                  </a:solidFill>
                </a:uFill>
                <a:latin typeface="+mj-lt"/>
                <a:ea typeface="+mj-ea"/>
                <a:cs typeface="+mj-cs"/>
                <a:sym typeface="Calibri"/>
                <a:hlinkClick r:id="rId3" invalidUrl="" action="" tgtFrame="" tooltip="" history="1" highlightClick="0" endSnd="0"/>
              </a:defRPr>
            </a:lvl1pPr>
          </a:lstStyle>
          <a:p>
            <a:pPr>
              <a:defRPr>
                <a:solidFill>
                  <a:srgbClr val="0563C1"/>
                </a:solidFill>
                <a:uFill>
                  <a:solidFill>
                    <a:srgbClr val="0563C1"/>
                  </a:solidFill>
                </a:uFill>
              </a:defRPr>
            </a:pPr>
            <a:r>
              <a:rPr>
                <a:solidFill>
                  <a:srgbClr val="0000FF"/>
                </a:solidFill>
                <a:uFill>
                  <a:solidFill>
                    <a:srgbClr val="0000FF"/>
                  </a:solidFill>
                </a:uFill>
                <a:hlinkClick r:id="rId3" invalidUrl="" action="" tgtFrame="" tooltip="" history="1" highlightClick="0" endSnd="0"/>
              </a:rPr>
              <a:t>https://hwb.gov.wales/curriculum-for-wales/cross-curricular-skills-frameworks/</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3" name="Title 3"/>
          <p:cNvSpPr txBox="1"/>
          <p:nvPr>
            <p:ph type="title"/>
          </p:nvPr>
        </p:nvSpPr>
        <p:spPr>
          <a:xfrm>
            <a:off x="3539732" y="4824579"/>
            <a:ext cx="7836052" cy="1762052"/>
          </a:xfrm>
          <a:prstGeom prst="rect">
            <a:avLst/>
          </a:prstGeom>
        </p:spPr>
        <p:txBody>
          <a:bodyPr/>
          <a:lstStyle/>
          <a:p>
            <a:pPr algn="ctr" defTabSz="621791">
              <a:defRPr sz="2400">
                <a:latin typeface="+mj-lt"/>
                <a:ea typeface="+mj-ea"/>
                <a:cs typeface="+mj-cs"/>
                <a:sym typeface="Calibri"/>
              </a:defRPr>
            </a:pPr>
            <a:r>
              <a:t>Imagine you are part of a Year 3 team of teachers and you are going to plan a theme for the half-term.</a:t>
            </a:r>
            <a:br/>
            <a:r>
              <a:t>How would you do it?</a:t>
            </a:r>
            <a:br/>
            <a:br/>
          </a:p>
        </p:txBody>
      </p:sp>
      <p:pic>
        <p:nvPicPr>
          <p:cNvPr id="314" name="Picture 2" descr="Picture 2"/>
          <p:cNvPicPr>
            <a:picLocks noChangeAspect="1"/>
          </p:cNvPicPr>
          <p:nvPr/>
        </p:nvPicPr>
        <p:blipFill>
          <a:blip r:embed="rId2">
            <a:extLst/>
          </a:blip>
          <a:stretch>
            <a:fillRect/>
          </a:stretch>
        </p:blipFill>
        <p:spPr>
          <a:xfrm>
            <a:off x="4717922" y="527748"/>
            <a:ext cx="5479671" cy="2876827"/>
          </a:xfrm>
          <a:prstGeom prst="rect">
            <a:avLst/>
          </a:prstGeom>
          <a:ln w="76200">
            <a:solidFill>
              <a:srgbClr val="0070C0"/>
            </a:solidFill>
          </a:ln>
        </p:spPr>
      </p:pic>
      <p:pic>
        <p:nvPicPr>
          <p:cNvPr id="315" name="Picture 4" descr="Picture 4"/>
          <p:cNvPicPr>
            <a:picLocks noChangeAspect="1"/>
          </p:cNvPicPr>
          <p:nvPr/>
        </p:nvPicPr>
        <p:blipFill>
          <a:blip r:embed="rId3">
            <a:extLst/>
          </a:blip>
          <a:stretch>
            <a:fillRect/>
          </a:stretch>
        </p:blipFill>
        <p:spPr>
          <a:xfrm>
            <a:off x="9942785" y="4992785"/>
            <a:ext cx="1865217" cy="1865217"/>
          </a:xfrm>
          <a:prstGeom prst="rect">
            <a:avLst/>
          </a:prstGeom>
          <a:ln w="12700">
            <a:miter lim="400000"/>
          </a:ln>
        </p:spPr>
      </p:pic>
      <p:pic>
        <p:nvPicPr>
          <p:cNvPr id="316" name="Picture 5" descr="Picture 5"/>
          <p:cNvPicPr>
            <a:picLocks noChangeAspect="1"/>
          </p:cNvPicPr>
          <p:nvPr/>
        </p:nvPicPr>
        <p:blipFill>
          <a:blip r:embed="rId4">
            <a:extLst/>
          </a:blip>
          <a:stretch>
            <a:fillRect/>
          </a:stretch>
        </p:blipFill>
        <p:spPr>
          <a:xfrm>
            <a:off x="10409366" y="234758"/>
            <a:ext cx="1572242" cy="600816"/>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8" name="Title 3"/>
          <p:cNvSpPr txBox="1"/>
          <p:nvPr>
            <p:ph type="title"/>
          </p:nvPr>
        </p:nvSpPr>
        <p:spPr>
          <a:xfrm>
            <a:off x="3488659" y="1514664"/>
            <a:ext cx="7886702" cy="3938363"/>
          </a:xfrm>
          <a:prstGeom prst="rect">
            <a:avLst/>
          </a:prstGeom>
        </p:spPr>
        <p:txBody>
          <a:bodyPr/>
          <a:lstStyle/>
          <a:p>
            <a:pPr algn="ctr" defTabSz="804672">
              <a:defRPr sz="6900">
                <a:solidFill>
                  <a:srgbClr val="2E75B6"/>
                </a:solidFill>
              </a:defRPr>
            </a:pPr>
            <a:r>
              <a:t>Planning a theme: medium-term planning</a:t>
            </a:r>
            <a:br/>
          </a:p>
        </p:txBody>
      </p:sp>
      <p:pic>
        <p:nvPicPr>
          <p:cNvPr id="319" name="Picture 1" descr="Picture 1"/>
          <p:cNvPicPr>
            <a:picLocks noChangeAspect="1"/>
          </p:cNvPicPr>
          <p:nvPr/>
        </p:nvPicPr>
        <p:blipFill>
          <a:blip r:embed="rId2">
            <a:extLst/>
          </a:blip>
          <a:stretch>
            <a:fillRect/>
          </a:stretch>
        </p:blipFill>
        <p:spPr>
          <a:xfrm>
            <a:off x="9899822" y="234758"/>
            <a:ext cx="2081786" cy="795531"/>
          </a:xfrm>
          <a:prstGeom prst="rect">
            <a:avLst/>
          </a:prstGeom>
          <a:ln w="12700">
            <a:miter lim="400000"/>
          </a:ln>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21" name="Picture 3" descr="Picture 3"/>
          <p:cNvPicPr>
            <a:picLocks noChangeAspect="1"/>
          </p:cNvPicPr>
          <p:nvPr/>
        </p:nvPicPr>
        <p:blipFill>
          <a:blip r:embed="rId2">
            <a:extLst/>
          </a:blip>
          <a:stretch>
            <a:fillRect/>
          </a:stretch>
        </p:blipFill>
        <p:spPr>
          <a:xfrm>
            <a:off x="9899822" y="234758"/>
            <a:ext cx="2081786" cy="795531"/>
          </a:xfrm>
          <a:prstGeom prst="rect">
            <a:avLst/>
          </a:prstGeom>
          <a:ln w="12700">
            <a:miter lim="400000"/>
          </a:ln>
        </p:spPr>
      </p:pic>
      <p:pic>
        <p:nvPicPr>
          <p:cNvPr id="322" name="Picture 5" descr="Picture 5"/>
          <p:cNvPicPr>
            <a:picLocks noChangeAspect="1"/>
          </p:cNvPicPr>
          <p:nvPr/>
        </p:nvPicPr>
        <p:blipFill>
          <a:blip r:embed="rId3">
            <a:extLst/>
          </a:blip>
          <a:stretch>
            <a:fillRect/>
          </a:stretch>
        </p:blipFill>
        <p:spPr>
          <a:xfrm rot="21042263">
            <a:off x="7679676" y="1605866"/>
            <a:ext cx="2091490" cy="2675302"/>
          </a:xfrm>
          <a:prstGeom prst="rect">
            <a:avLst/>
          </a:prstGeom>
          <a:ln w="38100">
            <a:solidFill>
              <a:schemeClr val="accent1"/>
            </a:solidFill>
          </a:ln>
        </p:spPr>
      </p:pic>
      <p:pic>
        <p:nvPicPr>
          <p:cNvPr id="323" name="Picture 2" descr="Picture 2"/>
          <p:cNvPicPr>
            <a:picLocks noChangeAspect="1"/>
          </p:cNvPicPr>
          <p:nvPr/>
        </p:nvPicPr>
        <p:blipFill>
          <a:blip r:embed="rId4">
            <a:extLst/>
          </a:blip>
          <a:stretch>
            <a:fillRect/>
          </a:stretch>
        </p:blipFill>
        <p:spPr>
          <a:xfrm>
            <a:off x="9370148" y="4432517"/>
            <a:ext cx="2590783" cy="2084728"/>
          </a:xfrm>
          <a:prstGeom prst="rect">
            <a:avLst/>
          </a:prstGeom>
          <a:ln w="38100">
            <a:solidFill>
              <a:schemeClr val="accent1"/>
            </a:solidFill>
          </a:ln>
        </p:spPr>
      </p:pic>
      <p:pic>
        <p:nvPicPr>
          <p:cNvPr id="324" name="Picture 6" descr="Picture 6"/>
          <p:cNvPicPr>
            <a:picLocks noChangeAspect="1"/>
          </p:cNvPicPr>
          <p:nvPr/>
        </p:nvPicPr>
        <p:blipFill>
          <a:blip r:embed="rId5">
            <a:extLst/>
          </a:blip>
          <a:stretch>
            <a:fillRect/>
          </a:stretch>
        </p:blipFill>
        <p:spPr>
          <a:xfrm>
            <a:off x="5355173" y="4432517"/>
            <a:ext cx="2278105" cy="2181919"/>
          </a:xfrm>
          <a:prstGeom prst="rect">
            <a:avLst/>
          </a:prstGeom>
          <a:ln w="38100">
            <a:solidFill>
              <a:schemeClr val="accent1"/>
            </a:solidFill>
          </a:ln>
        </p:spPr>
      </p:pic>
      <p:pic>
        <p:nvPicPr>
          <p:cNvPr id="325" name="Picture 7" descr="Picture 7"/>
          <p:cNvPicPr>
            <a:picLocks noChangeAspect="1"/>
          </p:cNvPicPr>
          <p:nvPr/>
        </p:nvPicPr>
        <p:blipFill>
          <a:blip r:embed="rId6">
            <a:extLst/>
          </a:blip>
          <a:stretch>
            <a:fillRect/>
          </a:stretch>
        </p:blipFill>
        <p:spPr>
          <a:xfrm rot="21032007">
            <a:off x="3129776" y="1768418"/>
            <a:ext cx="1971007" cy="2668068"/>
          </a:xfrm>
          <a:prstGeom prst="rect">
            <a:avLst/>
          </a:prstGeom>
          <a:ln w="38100">
            <a:solidFill>
              <a:schemeClr val="accent1"/>
            </a:solidFill>
          </a:ln>
        </p:spPr>
      </p:pic>
      <p:sp>
        <p:nvSpPr>
          <p:cNvPr id="326" name="Title 12"/>
          <p:cNvSpPr txBox="1"/>
          <p:nvPr>
            <p:ph type="title"/>
          </p:nvPr>
        </p:nvSpPr>
        <p:spPr>
          <a:xfrm>
            <a:off x="3069505" y="99218"/>
            <a:ext cx="6700344" cy="1325563"/>
          </a:xfrm>
          <a:prstGeom prst="rect">
            <a:avLst/>
          </a:prstGeom>
        </p:spPr>
        <p:txBody>
          <a:bodyPr/>
          <a:lstStyle>
            <a:lvl1pPr algn="ctr">
              <a:defRPr sz="3900"/>
            </a:lvl1pPr>
          </a:lstStyle>
          <a:p>
            <a:pPr/>
            <a:r>
              <a:t>These stories will provide an authentic context for learning</a:t>
            </a:r>
          </a:p>
        </p:txBody>
      </p:sp>
      <p:pic>
        <p:nvPicPr>
          <p:cNvPr id="327" name="Picture 8" descr="Picture 8"/>
          <p:cNvPicPr>
            <a:picLocks noChangeAspect="1"/>
          </p:cNvPicPr>
          <p:nvPr/>
        </p:nvPicPr>
        <p:blipFill>
          <a:blip r:embed="rId7">
            <a:extLst/>
          </a:blip>
          <a:stretch>
            <a:fillRect/>
          </a:stretch>
        </p:blipFill>
        <p:spPr>
          <a:xfrm>
            <a:off x="713718" y="2845479"/>
            <a:ext cx="1086674" cy="1147896"/>
          </a:xfrm>
          <a:prstGeom prst="rect">
            <a:avLst/>
          </a:prstGeom>
          <a:ln w="12700">
            <a:miter lim="400000"/>
          </a:ln>
        </p:spPr>
      </p:pic>
      <p:pic>
        <p:nvPicPr>
          <p:cNvPr id="328" name="Picture 10" descr="Picture 10"/>
          <p:cNvPicPr>
            <a:picLocks noChangeAspect="1"/>
          </p:cNvPicPr>
          <p:nvPr/>
        </p:nvPicPr>
        <p:blipFill>
          <a:blip r:embed="rId8">
            <a:extLst/>
          </a:blip>
          <a:stretch>
            <a:fillRect/>
          </a:stretch>
        </p:blipFill>
        <p:spPr>
          <a:xfrm>
            <a:off x="631664" y="1855064"/>
            <a:ext cx="1390653" cy="2496222"/>
          </a:xfrm>
          <a:prstGeom prst="rect">
            <a:avLst/>
          </a:prstGeom>
          <a:ln w="12700">
            <a:miter lim="400000"/>
          </a:ln>
        </p:spPr>
      </p:pic>
      <p:sp>
        <p:nvSpPr>
          <p:cNvPr id="329" name="TextBox 11"/>
          <p:cNvSpPr txBox="1"/>
          <p:nvPr/>
        </p:nvSpPr>
        <p:spPr>
          <a:xfrm>
            <a:off x="633213" y="5211337"/>
            <a:ext cx="1220813" cy="48531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900" u="sng">
                <a:solidFill>
                  <a:srgbClr val="0563C1"/>
                </a:solidFill>
                <a:uFill>
                  <a:solidFill>
                    <a:srgbClr val="0563C1"/>
                  </a:solidFill>
                </a:uFill>
                <a:latin typeface="+mj-lt"/>
                <a:ea typeface="+mj-ea"/>
                <a:cs typeface="+mj-cs"/>
                <a:sym typeface="Calibri"/>
              </a:defRPr>
            </a:pPr>
            <a:r>
              <a:rPr>
                <a:solidFill>
                  <a:srgbClr val="0000FF"/>
                </a:solidFill>
                <a:uFill>
                  <a:solidFill>
                    <a:srgbClr val="0000FF"/>
                  </a:solidFill>
                </a:uFill>
                <a:hlinkClick r:id="rId9" invalidUrl="" action="" tgtFrame="" tooltip="" history="1" highlightClick="0" endSnd="0"/>
              </a:rPr>
              <a:t>This Photo</a:t>
            </a:r>
            <a:r>
              <a:rPr u="none">
                <a:solidFill>
                  <a:srgbClr val="000000"/>
                </a:solidFill>
                <a:uFillTx/>
              </a:rPr>
              <a:t> by Unknown Author is licensed under </a:t>
            </a:r>
            <a:r>
              <a:rPr>
                <a:solidFill>
                  <a:srgbClr val="0000FF"/>
                </a:solidFill>
                <a:uFill>
                  <a:solidFill>
                    <a:srgbClr val="0000FF"/>
                  </a:solidFill>
                </a:uFill>
                <a:hlinkClick r:id="rId10" invalidUrl="" action="" tgtFrame="" tooltip="" history="1" highlightClick="0" endSnd="0"/>
              </a:rPr>
              <a:t>CC BY-SA</a:t>
            </a:r>
          </a:p>
        </p:txBody>
      </p:sp>
      <p:sp>
        <p:nvSpPr>
          <p:cNvPr id="330" name="TextBox 13"/>
          <p:cNvSpPr txBox="1"/>
          <p:nvPr/>
        </p:nvSpPr>
        <p:spPr>
          <a:xfrm>
            <a:off x="677383" y="4614460"/>
            <a:ext cx="1453583" cy="333086"/>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a:solidFill>
                  <a:srgbClr val="FFFFFF"/>
                </a:solidFill>
                <a:latin typeface="+mj-lt"/>
                <a:ea typeface="+mj-ea"/>
                <a:cs typeface="+mj-cs"/>
                <a:sym typeface="Calibri"/>
              </a:defRPr>
            </a:lvl1pPr>
          </a:lstStyle>
          <a:p>
            <a:pPr/>
            <a:r>
              <a:t>A “hook”</a:t>
            </a:r>
          </a:p>
        </p:txBody>
      </p:sp>
      <p:pic>
        <p:nvPicPr>
          <p:cNvPr id="331" name="Attachment.png" descr="Attachment.png"/>
          <p:cNvPicPr>
            <a:picLocks noChangeAspect="1"/>
          </p:cNvPicPr>
          <p:nvPr/>
        </p:nvPicPr>
        <p:blipFill>
          <a:blip r:embed="rId11">
            <a:extLst/>
          </a:blip>
          <a:stretch>
            <a:fillRect/>
          </a:stretch>
        </p:blipFill>
        <p:spPr>
          <a:xfrm>
            <a:off x="5994400" y="3262629"/>
            <a:ext cx="203200" cy="203202"/>
          </a:xfrm>
          <a:prstGeom prst="rect">
            <a:avLst/>
          </a:prstGeom>
          <a:ln w="12700">
            <a:miter lim="400000"/>
          </a:ln>
        </p:spPr>
      </p:pic>
      <p:sp>
        <p:nvSpPr>
          <p:cNvPr id="332" name="Text"/>
          <p:cNvSpPr txBox="1"/>
          <p:nvPr/>
        </p:nvSpPr>
        <p:spPr>
          <a:xfrm>
            <a:off x="5994400" y="3262630"/>
            <a:ext cx="154939" cy="3327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defTabSz="457200">
              <a:defRPr sz="1600">
                <a:latin typeface="Times Roman"/>
                <a:ea typeface="Times Roman"/>
                <a:cs typeface="Times Roman"/>
                <a:sym typeface="Times Roman"/>
              </a:defRPr>
            </a:lvl1pPr>
          </a:lstStyle>
          <a:p>
            <a:pPr/>
            <a:r>
              <a:t> </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4" name="Title 1"/>
          <p:cNvSpPr txBox="1"/>
          <p:nvPr>
            <p:ph type="title"/>
          </p:nvPr>
        </p:nvSpPr>
        <p:spPr>
          <a:xfrm>
            <a:off x="7408430" y="4532956"/>
            <a:ext cx="5336931" cy="2341183"/>
          </a:xfrm>
          <a:prstGeom prst="rect">
            <a:avLst/>
          </a:prstGeom>
        </p:spPr>
        <p:txBody>
          <a:bodyPr/>
          <a:lstStyle>
            <a:lvl1pPr>
              <a:defRPr sz="3600"/>
            </a:lvl1pPr>
          </a:lstStyle>
          <a:p>
            <a:pPr/>
            <a:r>
              <a:t>1.Discuss learning experiences that link to  each of the AoLEs </a:t>
            </a:r>
          </a:p>
        </p:txBody>
      </p:sp>
      <p:pic>
        <p:nvPicPr>
          <p:cNvPr id="335" name="Picture 2" descr="Picture 2"/>
          <p:cNvPicPr>
            <a:picLocks noChangeAspect="1"/>
          </p:cNvPicPr>
          <p:nvPr/>
        </p:nvPicPr>
        <p:blipFill>
          <a:blip r:embed="rId2">
            <a:extLst/>
          </a:blip>
          <a:stretch>
            <a:fillRect/>
          </a:stretch>
        </p:blipFill>
        <p:spPr>
          <a:xfrm rot="21216583">
            <a:off x="3265625" y="430036"/>
            <a:ext cx="3033602" cy="3880393"/>
          </a:xfrm>
          <a:prstGeom prst="rect">
            <a:avLst/>
          </a:prstGeom>
          <a:ln w="76200">
            <a:solidFill>
              <a:srgbClr val="0070C0"/>
            </a:solidFill>
          </a:ln>
        </p:spPr>
      </p:pic>
      <p:sp>
        <p:nvSpPr>
          <p:cNvPr id="336" name="TextBox 3"/>
          <p:cNvSpPr txBox="1"/>
          <p:nvPr/>
        </p:nvSpPr>
        <p:spPr>
          <a:xfrm>
            <a:off x="36429" y="2370235"/>
            <a:ext cx="2216331" cy="1740156"/>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2800">
                <a:solidFill>
                  <a:srgbClr val="FFFFFF"/>
                </a:solidFill>
                <a:latin typeface="+mj-lt"/>
                <a:ea typeface="+mj-ea"/>
                <a:cs typeface="+mj-cs"/>
                <a:sym typeface="Calibri"/>
              </a:defRPr>
            </a:lvl1pPr>
          </a:lstStyle>
          <a:p>
            <a:pPr/>
            <a:r>
              <a:t>Brainstorming cross-curricular planning</a:t>
            </a:r>
          </a:p>
        </p:txBody>
      </p:sp>
      <p:pic>
        <p:nvPicPr>
          <p:cNvPr id="337" name="Picture 5" descr="Picture 5"/>
          <p:cNvPicPr>
            <a:picLocks noChangeAspect="1"/>
          </p:cNvPicPr>
          <p:nvPr/>
        </p:nvPicPr>
        <p:blipFill>
          <a:blip r:embed="rId3">
            <a:extLst/>
          </a:blip>
          <a:stretch>
            <a:fillRect/>
          </a:stretch>
        </p:blipFill>
        <p:spPr>
          <a:xfrm rot="5786860">
            <a:off x="6046997" y="817278"/>
            <a:ext cx="3948622" cy="2961466"/>
          </a:xfrm>
          <a:prstGeom prst="rect">
            <a:avLst/>
          </a:prstGeom>
          <a:ln w="12700">
            <a:miter lim="400000"/>
          </a:ln>
        </p:spPr>
      </p:pic>
      <p:pic>
        <p:nvPicPr>
          <p:cNvPr id="338" name="Picture 8" descr="Picture 8"/>
          <p:cNvPicPr>
            <a:picLocks noChangeAspect="1"/>
          </p:cNvPicPr>
          <p:nvPr/>
        </p:nvPicPr>
        <p:blipFill>
          <a:blip r:embed="rId4">
            <a:extLst/>
          </a:blip>
          <a:stretch>
            <a:fillRect/>
          </a:stretch>
        </p:blipFill>
        <p:spPr>
          <a:xfrm>
            <a:off x="9899822" y="234758"/>
            <a:ext cx="2081786" cy="795531"/>
          </a:xfrm>
          <a:prstGeom prst="rect">
            <a:avLst/>
          </a:prstGeom>
          <a:ln w="12700">
            <a:miter lim="400000"/>
          </a:ln>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0" name="Sesiynau ECA6008 Sessions"/>
          <p:cNvSpPr txBox="1"/>
          <p:nvPr>
            <p:ph type="title"/>
          </p:nvPr>
        </p:nvSpPr>
        <p:spPr>
          <a:xfrm>
            <a:off x="358219" y="365125"/>
            <a:ext cx="11481849" cy="1325563"/>
          </a:xfrm>
          <a:prstGeom prst="rect">
            <a:avLst/>
          </a:prstGeom>
        </p:spPr>
        <p:txBody>
          <a:bodyPr/>
          <a:lstStyle/>
          <a:p>
            <a:pPr/>
            <a:r>
              <a:t>                     Sesiynau ECA6008 Sessions</a:t>
            </a:r>
          </a:p>
        </p:txBody>
      </p:sp>
      <p:sp>
        <p:nvSpPr>
          <p:cNvPr id="341" name="https://padlet.com/dwilson267/1kk4q32hdzd7w8dx"/>
          <p:cNvSpPr txBox="1"/>
          <p:nvPr>
            <p:ph type="body" idx="1"/>
          </p:nvPr>
        </p:nvSpPr>
        <p:spPr>
          <a:xfrm>
            <a:off x="358219" y="1825624"/>
            <a:ext cx="11481849" cy="3575936"/>
          </a:xfrm>
          <a:prstGeom prst="rect">
            <a:avLst/>
          </a:prstGeom>
        </p:spPr>
        <p:txBody>
          <a:bodyPr/>
          <a:lstStyle/>
          <a:p>
            <a:pPr marL="0" indent="0">
              <a:lnSpc>
                <a:spcPct val="100000"/>
              </a:lnSpc>
              <a:spcBef>
                <a:spcPts val="0"/>
              </a:spcBef>
              <a:buSzTx/>
              <a:buNone/>
              <a:defRPr sz="3200" u="sng">
                <a:solidFill>
                  <a:srgbClr val="0000FF"/>
                </a:solidFill>
                <a:uFill>
                  <a:solidFill>
                    <a:srgbClr val="0000FF"/>
                  </a:solidFill>
                </a:uFill>
              </a:defRPr>
            </a:pPr>
          </a:p>
          <a:p>
            <a:pPr marL="0" indent="0">
              <a:lnSpc>
                <a:spcPct val="100000"/>
              </a:lnSpc>
              <a:spcBef>
                <a:spcPts val="0"/>
              </a:spcBef>
              <a:buSzTx/>
              <a:buNone/>
              <a:defRPr sz="3200" u="sng">
                <a:solidFill>
                  <a:srgbClr val="0000FF"/>
                </a:solidFill>
                <a:uFill>
                  <a:solidFill>
                    <a:srgbClr val="0000FF"/>
                  </a:solidFill>
                </a:uFill>
              </a:defRPr>
            </a:pPr>
            <a:r>
              <a:rPr>
                <a:hlinkClick r:id="rId2" invalidUrl="" action="" tgtFrame="" tooltip="" history="1" highlightClick="0" endSnd="0"/>
              </a:rPr>
              <a:t>https://padlet.com/dwilson267/1kk4q32hdzd7w8dx</a:t>
            </a:r>
          </a:p>
        </p:txBody>
      </p:sp>
      <p:pic>
        <p:nvPicPr>
          <p:cNvPr id="342" name="Screenshot 2023-10-12 at 11.08.39.png" descr="Screenshot 2023-10-12 at 11.08.39.png"/>
          <p:cNvPicPr>
            <a:picLocks noChangeAspect="1"/>
          </p:cNvPicPr>
          <p:nvPr/>
        </p:nvPicPr>
        <p:blipFill>
          <a:blip r:embed="rId3">
            <a:extLst/>
          </a:blip>
          <a:stretch>
            <a:fillRect/>
          </a:stretch>
        </p:blipFill>
        <p:spPr>
          <a:xfrm>
            <a:off x="9203087" y="2402035"/>
            <a:ext cx="2906570" cy="2999766"/>
          </a:xfrm>
          <a:prstGeom prst="rect">
            <a:avLst/>
          </a:prstGeom>
          <a:ln w="12700">
            <a:miter lim="400000"/>
          </a:ln>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359" name="Diagram 3"/>
          <p:cNvGrpSpPr/>
          <p:nvPr/>
        </p:nvGrpSpPr>
        <p:grpSpPr>
          <a:xfrm>
            <a:off x="4378241" y="1983166"/>
            <a:ext cx="6498106" cy="3494570"/>
            <a:chOff x="-1" y="0"/>
            <a:chExt cx="6498105" cy="3494569"/>
          </a:xfrm>
        </p:grpSpPr>
        <p:grpSp>
          <p:nvGrpSpPr>
            <p:cNvPr id="346" name="Group"/>
            <p:cNvGrpSpPr/>
            <p:nvPr/>
          </p:nvGrpSpPr>
          <p:grpSpPr>
            <a:xfrm>
              <a:off x="-2" y="56235"/>
              <a:ext cx="3249054" cy="1799207"/>
              <a:chOff x="0" y="0"/>
              <a:chExt cx="3249052" cy="1799206"/>
            </a:xfrm>
          </p:grpSpPr>
          <p:sp>
            <p:nvSpPr>
              <p:cNvPr id="344" name="Shape"/>
              <p:cNvSpPr/>
              <p:nvPr/>
            </p:nvSpPr>
            <p:spPr>
              <a:xfrm rot="16200000">
                <a:off x="802972" y="-646874"/>
                <a:ext cx="1643108" cy="32490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8000" y="0"/>
                    </a:lnTo>
                    <a:cubicBezTo>
                      <a:pt x="19988" y="0"/>
                      <a:pt x="21600" y="815"/>
                      <a:pt x="21600" y="1821"/>
                    </a:cubicBezTo>
                    <a:lnTo>
                      <a:pt x="21600" y="21600"/>
                    </a:lnTo>
                    <a:lnTo>
                      <a:pt x="0" y="21600"/>
                    </a:lnTo>
                    <a:close/>
                  </a:path>
                </a:pathLst>
              </a:custGeom>
              <a:solidFill>
                <a:schemeClr val="accent1"/>
              </a:solidFill>
              <a:ln w="12700" cap="flat">
                <a:solidFill>
                  <a:srgbClr val="FFFFFF"/>
                </a:solidFill>
                <a:prstDash val="solid"/>
                <a:miter lim="800000"/>
              </a:ln>
              <a:effectLst/>
            </p:spPr>
            <p:txBody>
              <a:bodyPr wrap="square" lIns="45718" tIns="45718" rIns="45718" bIns="45718" numCol="1" anchor="ctr">
                <a:noAutofit/>
              </a:bodyPr>
              <a:lstStyle/>
              <a:p>
                <a:pPr defTabSz="1244600">
                  <a:lnSpc>
                    <a:spcPct val="90000"/>
                  </a:lnSpc>
                  <a:spcBef>
                    <a:spcPts val="700"/>
                  </a:spcBef>
                  <a:defRPr sz="2800">
                    <a:solidFill>
                      <a:srgbClr val="FFFFFF"/>
                    </a:solidFill>
                    <a:latin typeface="+mj-lt"/>
                    <a:ea typeface="+mj-ea"/>
                    <a:cs typeface="+mj-cs"/>
                    <a:sym typeface="Calibri"/>
                  </a:defRPr>
                </a:pPr>
              </a:p>
            </p:txBody>
          </p:sp>
          <p:sp>
            <p:nvSpPr>
              <p:cNvPr id="345" name="Creates authentic contexts for learning"/>
              <p:cNvSpPr txBox="1"/>
              <p:nvPr/>
            </p:nvSpPr>
            <p:spPr>
              <a:xfrm>
                <a:off x="-1" y="0"/>
                <a:ext cx="3249054" cy="154452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99136" tIns="199136" rIns="199136" bIns="199136" numCol="1" anchor="ctr">
                <a:spAutoFit/>
              </a:bodyPr>
              <a:lstStyle>
                <a:lvl1pPr defTabSz="1244600">
                  <a:lnSpc>
                    <a:spcPct val="90000"/>
                  </a:lnSpc>
                  <a:spcBef>
                    <a:spcPts val="1100"/>
                  </a:spcBef>
                  <a:defRPr sz="2800">
                    <a:solidFill>
                      <a:srgbClr val="FFFFFF"/>
                    </a:solidFill>
                    <a:latin typeface="+mj-lt"/>
                    <a:ea typeface="+mj-ea"/>
                    <a:cs typeface="+mj-cs"/>
                    <a:sym typeface="Calibri"/>
                  </a:defRPr>
                </a:lvl1pPr>
              </a:lstStyle>
              <a:p>
                <a:pPr/>
                <a:r>
                  <a:t>Creates authentic contexts for learning </a:t>
                </a:r>
              </a:p>
            </p:txBody>
          </p:sp>
        </p:grpSp>
        <p:grpSp>
          <p:nvGrpSpPr>
            <p:cNvPr id="349" name="Group"/>
            <p:cNvGrpSpPr/>
            <p:nvPr/>
          </p:nvGrpSpPr>
          <p:grpSpPr>
            <a:xfrm>
              <a:off x="3249049" y="-1"/>
              <a:ext cx="3249053" cy="1855443"/>
              <a:chOff x="0" y="0"/>
              <a:chExt cx="3249051" cy="1855441"/>
            </a:xfrm>
          </p:grpSpPr>
          <p:sp>
            <p:nvSpPr>
              <p:cNvPr id="347" name="Shape"/>
              <p:cNvSpPr/>
              <p:nvPr/>
            </p:nvSpPr>
            <p:spPr>
              <a:xfrm>
                <a:off x="0" y="212334"/>
                <a:ext cx="3249052" cy="164310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9779" y="0"/>
                    </a:lnTo>
                    <a:cubicBezTo>
                      <a:pt x="20785" y="0"/>
                      <a:pt x="21600" y="1612"/>
                      <a:pt x="21600" y="3600"/>
                    </a:cubicBezTo>
                    <a:lnTo>
                      <a:pt x="21600" y="21600"/>
                    </a:lnTo>
                    <a:lnTo>
                      <a:pt x="0" y="21600"/>
                    </a:lnTo>
                    <a:close/>
                  </a:path>
                </a:pathLst>
              </a:custGeom>
              <a:solidFill>
                <a:schemeClr val="accent1"/>
              </a:solidFill>
              <a:ln w="12700" cap="flat">
                <a:solidFill>
                  <a:srgbClr val="FFFFFF"/>
                </a:solidFill>
                <a:prstDash val="solid"/>
                <a:miter lim="800000"/>
              </a:ln>
              <a:effectLst/>
            </p:spPr>
            <p:txBody>
              <a:bodyPr wrap="square" lIns="45718" tIns="45718" rIns="45718" bIns="45718" numCol="1" anchor="ctr">
                <a:noAutofit/>
              </a:bodyPr>
              <a:lstStyle/>
              <a:p>
                <a:pPr algn="r" defTabSz="1066800">
                  <a:lnSpc>
                    <a:spcPct val="90000"/>
                  </a:lnSpc>
                  <a:spcBef>
                    <a:spcPts val="700"/>
                  </a:spcBef>
                  <a:defRPr>
                    <a:solidFill>
                      <a:srgbClr val="FFFFFF"/>
                    </a:solidFill>
                    <a:latin typeface="+mj-lt"/>
                    <a:ea typeface="+mj-ea"/>
                    <a:cs typeface="+mj-cs"/>
                    <a:sym typeface="Calibri"/>
                  </a:defRPr>
                </a:pPr>
              </a:p>
            </p:txBody>
          </p:sp>
          <p:sp>
            <p:nvSpPr>
              <p:cNvPr id="348" name="Means employing a blend of approaches including direct teaching"/>
              <p:cNvSpPr txBox="1"/>
              <p:nvPr/>
            </p:nvSpPr>
            <p:spPr>
              <a:xfrm>
                <a:off x="-1" y="0"/>
                <a:ext cx="3249053" cy="1656995"/>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70687" tIns="170687" rIns="170687" bIns="170687" numCol="1" anchor="ctr">
                <a:spAutoFit/>
              </a:bodyPr>
              <a:lstStyle>
                <a:lvl1pPr algn="r" defTabSz="1066800">
                  <a:lnSpc>
                    <a:spcPct val="90000"/>
                  </a:lnSpc>
                  <a:spcBef>
                    <a:spcPts val="1000"/>
                  </a:spcBef>
                  <a:defRPr sz="2400">
                    <a:solidFill>
                      <a:srgbClr val="FFFFFF"/>
                    </a:solidFill>
                    <a:latin typeface="+mj-lt"/>
                    <a:ea typeface="+mj-ea"/>
                    <a:cs typeface="+mj-cs"/>
                    <a:sym typeface="Calibri"/>
                  </a:defRPr>
                </a:lvl1pPr>
              </a:lstStyle>
              <a:p>
                <a:pPr/>
                <a:r>
                  <a:t>Means employing a blend of approaches including direct teaching </a:t>
                </a:r>
              </a:p>
            </p:txBody>
          </p:sp>
        </p:grpSp>
        <p:grpSp>
          <p:nvGrpSpPr>
            <p:cNvPr id="352" name="Group"/>
            <p:cNvGrpSpPr/>
            <p:nvPr/>
          </p:nvGrpSpPr>
          <p:grpSpPr>
            <a:xfrm>
              <a:off x="0" y="1677440"/>
              <a:ext cx="3249052" cy="1811649"/>
              <a:chOff x="0" y="0"/>
              <a:chExt cx="3249051" cy="1811647"/>
            </a:xfrm>
          </p:grpSpPr>
          <p:sp>
            <p:nvSpPr>
              <p:cNvPr id="350" name="Shape"/>
              <p:cNvSpPr/>
              <p:nvPr/>
            </p:nvSpPr>
            <p:spPr>
              <a:xfrm rot="10800000">
                <a:off x="0" y="-1"/>
                <a:ext cx="3249052" cy="16431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9779" y="0"/>
                    </a:lnTo>
                    <a:cubicBezTo>
                      <a:pt x="20785" y="0"/>
                      <a:pt x="21600" y="1612"/>
                      <a:pt x="21600" y="3600"/>
                    </a:cubicBezTo>
                    <a:lnTo>
                      <a:pt x="21600" y="21600"/>
                    </a:lnTo>
                    <a:lnTo>
                      <a:pt x="0" y="21600"/>
                    </a:lnTo>
                    <a:close/>
                  </a:path>
                </a:pathLst>
              </a:custGeom>
              <a:solidFill>
                <a:schemeClr val="accent1"/>
              </a:solidFill>
              <a:ln w="12700" cap="flat">
                <a:solidFill>
                  <a:srgbClr val="FFFFFF"/>
                </a:solidFill>
                <a:prstDash val="solid"/>
                <a:miter lim="800000"/>
              </a:ln>
              <a:effectLst/>
            </p:spPr>
            <p:txBody>
              <a:bodyPr wrap="square" lIns="45718" tIns="45718" rIns="45718" bIns="45718" numCol="1" anchor="ctr">
                <a:noAutofit/>
              </a:bodyPr>
              <a:lstStyle/>
              <a:p>
                <a:pPr defTabSz="800100">
                  <a:lnSpc>
                    <a:spcPct val="90000"/>
                  </a:lnSpc>
                  <a:spcBef>
                    <a:spcPts val="700"/>
                  </a:spcBef>
                  <a:defRPr>
                    <a:solidFill>
                      <a:srgbClr val="FFFFFF"/>
                    </a:solidFill>
                    <a:latin typeface="+mj-lt"/>
                    <a:ea typeface="+mj-ea"/>
                    <a:cs typeface="+mj-cs"/>
                    <a:sym typeface="Calibri"/>
                  </a:defRPr>
                </a:pPr>
              </a:p>
            </p:txBody>
          </p:sp>
          <p:sp>
            <p:nvSpPr>
              <p:cNvPr id="351" name="Regularly reinforces the cross-curricular skills of literacy, numeracy and digital competence, and provides opportunities to practise them"/>
              <p:cNvSpPr txBox="1"/>
              <p:nvPr/>
            </p:nvSpPr>
            <p:spPr>
              <a:xfrm>
                <a:off x="0" y="242229"/>
                <a:ext cx="3249052" cy="156941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28015" tIns="128015" rIns="128015" bIns="128015" numCol="1" anchor="ctr">
                <a:spAutoFit/>
              </a:bodyPr>
              <a:lstStyle>
                <a:lvl1pPr defTabSz="800100">
                  <a:lnSpc>
                    <a:spcPct val="90000"/>
                  </a:lnSpc>
                  <a:spcBef>
                    <a:spcPts val="700"/>
                  </a:spcBef>
                  <a:defRPr>
                    <a:solidFill>
                      <a:srgbClr val="FFFFFF"/>
                    </a:solidFill>
                    <a:latin typeface="+mj-lt"/>
                    <a:ea typeface="+mj-ea"/>
                    <a:cs typeface="+mj-cs"/>
                    <a:sym typeface="Calibri"/>
                  </a:defRPr>
                </a:lvl1pPr>
              </a:lstStyle>
              <a:p>
                <a:pPr/>
                <a:r>
                  <a:t>Regularly reinforces the cross-curricular skills of literacy, numeracy and digital competence, and provides opportunities to practise them </a:t>
                </a:r>
              </a:p>
            </p:txBody>
          </p:sp>
        </p:grpSp>
        <p:grpSp>
          <p:nvGrpSpPr>
            <p:cNvPr id="355" name="Group"/>
            <p:cNvGrpSpPr/>
            <p:nvPr/>
          </p:nvGrpSpPr>
          <p:grpSpPr>
            <a:xfrm>
              <a:off x="3249049" y="1695365"/>
              <a:ext cx="3249055" cy="1799204"/>
              <a:chOff x="0" y="0"/>
              <a:chExt cx="3249054" cy="1799203"/>
            </a:xfrm>
          </p:grpSpPr>
          <p:sp>
            <p:nvSpPr>
              <p:cNvPr id="353" name="Shape"/>
              <p:cNvSpPr/>
              <p:nvPr/>
            </p:nvSpPr>
            <p:spPr>
              <a:xfrm rot="5400000">
                <a:off x="802972" y="-802974"/>
                <a:ext cx="1643108" cy="32490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8000" y="0"/>
                    </a:lnTo>
                    <a:cubicBezTo>
                      <a:pt x="19988" y="0"/>
                      <a:pt x="21600" y="815"/>
                      <a:pt x="21600" y="1821"/>
                    </a:cubicBezTo>
                    <a:lnTo>
                      <a:pt x="21600" y="21600"/>
                    </a:lnTo>
                    <a:lnTo>
                      <a:pt x="0" y="21600"/>
                    </a:lnTo>
                    <a:close/>
                  </a:path>
                </a:pathLst>
              </a:custGeom>
              <a:solidFill>
                <a:schemeClr val="accent1"/>
              </a:solidFill>
              <a:ln w="12700" cap="flat">
                <a:solidFill>
                  <a:srgbClr val="FFFFFF"/>
                </a:solidFill>
                <a:prstDash val="solid"/>
                <a:miter lim="800000"/>
              </a:ln>
              <a:effectLst/>
            </p:spPr>
            <p:txBody>
              <a:bodyPr wrap="square" lIns="45718" tIns="45718" rIns="45718" bIns="45718" numCol="1" anchor="ctr">
                <a:noAutofit/>
              </a:bodyPr>
              <a:lstStyle/>
              <a:p>
                <a:pPr algn="r" defTabSz="1244600">
                  <a:lnSpc>
                    <a:spcPct val="90000"/>
                  </a:lnSpc>
                  <a:spcBef>
                    <a:spcPts val="700"/>
                  </a:spcBef>
                  <a:defRPr>
                    <a:solidFill>
                      <a:srgbClr val="FFFFFF"/>
                    </a:solidFill>
                    <a:latin typeface="+mj-lt"/>
                    <a:ea typeface="+mj-ea"/>
                    <a:cs typeface="+mj-cs"/>
                    <a:sym typeface="Calibri"/>
                  </a:defRPr>
                </a:pPr>
              </a:p>
            </p:txBody>
          </p:sp>
          <p:sp>
            <p:nvSpPr>
              <p:cNvPr id="354" name="Means employing assessment for learning principles"/>
              <p:cNvSpPr txBox="1"/>
              <p:nvPr/>
            </p:nvSpPr>
            <p:spPr>
              <a:xfrm>
                <a:off x="0" y="254676"/>
                <a:ext cx="3249055" cy="154452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99136" tIns="199136" rIns="199136" bIns="199136" numCol="1" anchor="ctr">
                <a:spAutoFit/>
              </a:bodyPr>
              <a:lstStyle>
                <a:lvl1pPr algn="r" defTabSz="1244600">
                  <a:lnSpc>
                    <a:spcPct val="90000"/>
                  </a:lnSpc>
                  <a:spcBef>
                    <a:spcPts val="1100"/>
                  </a:spcBef>
                  <a:defRPr sz="2800">
                    <a:solidFill>
                      <a:srgbClr val="FFFFFF"/>
                    </a:solidFill>
                    <a:latin typeface="+mj-lt"/>
                    <a:ea typeface="+mj-ea"/>
                    <a:cs typeface="+mj-cs"/>
                    <a:sym typeface="Calibri"/>
                  </a:defRPr>
                </a:lvl1pPr>
              </a:lstStyle>
              <a:p>
                <a:pPr/>
                <a:r>
                  <a:t>Means employing assessment for learning principles </a:t>
                </a:r>
              </a:p>
            </p:txBody>
          </p:sp>
        </p:grpSp>
        <p:grpSp>
          <p:nvGrpSpPr>
            <p:cNvPr id="358" name="Group"/>
            <p:cNvGrpSpPr/>
            <p:nvPr/>
          </p:nvGrpSpPr>
          <p:grpSpPr>
            <a:xfrm>
              <a:off x="6434452" y="3049780"/>
              <a:ext cx="63651" cy="240250"/>
              <a:chOff x="0" y="0"/>
              <a:chExt cx="63650" cy="240248"/>
            </a:xfrm>
          </p:grpSpPr>
          <p:sp>
            <p:nvSpPr>
              <p:cNvPr id="356" name="Rounded Rectangle"/>
              <p:cNvSpPr/>
              <p:nvPr/>
            </p:nvSpPr>
            <p:spPr>
              <a:xfrm>
                <a:off x="-1" y="63597"/>
                <a:ext cx="63652" cy="113056"/>
              </a:xfrm>
              <a:prstGeom prst="roundRect">
                <a:avLst>
                  <a:gd name="adj" fmla="val 16667"/>
                </a:avLst>
              </a:prstGeom>
              <a:solidFill>
                <a:srgbClr val="AEBADE"/>
              </a:solidFill>
              <a:ln w="12700" cap="flat">
                <a:solidFill>
                  <a:srgbClr val="FFFFFF"/>
                </a:solidFill>
                <a:prstDash val="solid"/>
                <a:miter lim="800000"/>
              </a:ln>
              <a:effectLst/>
            </p:spPr>
            <p:txBody>
              <a:bodyPr wrap="square" lIns="45718" tIns="45718" rIns="45718" bIns="45718" numCol="1" anchor="ctr">
                <a:noAutofit/>
              </a:bodyPr>
              <a:lstStyle/>
              <a:p>
                <a:pPr algn="ctr" defTabSz="222250">
                  <a:lnSpc>
                    <a:spcPct val="90000"/>
                  </a:lnSpc>
                  <a:spcBef>
                    <a:spcPts val="700"/>
                  </a:spcBef>
                  <a:defRPr sz="500">
                    <a:latin typeface="+mj-lt"/>
                    <a:ea typeface="+mj-ea"/>
                    <a:cs typeface="+mj-cs"/>
                    <a:sym typeface="Calibri"/>
                  </a:defRPr>
                </a:pPr>
              </a:p>
            </p:txBody>
          </p:sp>
          <p:sp>
            <p:nvSpPr>
              <p:cNvPr id="357" name="Fos"/>
              <p:cNvSpPr txBox="1"/>
              <p:nvPr/>
            </p:nvSpPr>
            <p:spPr>
              <a:xfrm>
                <a:off x="3106" y="-1"/>
                <a:ext cx="57437" cy="24025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9050" tIns="19050" rIns="19050" bIns="19050" numCol="1" anchor="ctr">
                <a:spAutoFit/>
              </a:bodyPr>
              <a:lstStyle>
                <a:lvl1pPr algn="ctr" defTabSz="222250">
                  <a:lnSpc>
                    <a:spcPct val="90000"/>
                  </a:lnSpc>
                  <a:spcBef>
                    <a:spcPts val="200"/>
                  </a:spcBef>
                  <a:defRPr sz="500">
                    <a:latin typeface="+mj-lt"/>
                    <a:ea typeface="+mj-ea"/>
                    <a:cs typeface="+mj-cs"/>
                    <a:sym typeface="Calibri"/>
                  </a:defRPr>
                </a:lvl1pPr>
              </a:lstStyle>
              <a:p>
                <a:pPr/>
                <a:r>
                  <a:t>Fos</a:t>
                </a:r>
              </a:p>
            </p:txBody>
          </p:sp>
        </p:grpSp>
      </p:grpSp>
      <p:sp>
        <p:nvSpPr>
          <p:cNvPr id="360" name="Title 1"/>
          <p:cNvSpPr txBox="1"/>
          <p:nvPr/>
        </p:nvSpPr>
        <p:spPr>
          <a:xfrm>
            <a:off x="3390932" y="702356"/>
            <a:ext cx="5410134" cy="99417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lvl1pPr defTabSz="905255">
              <a:lnSpc>
                <a:spcPct val="72000"/>
              </a:lnSpc>
              <a:defRPr sz="3600">
                <a:latin typeface="Calibri Light"/>
                <a:ea typeface="Calibri Light"/>
                <a:cs typeface="Calibri Light"/>
                <a:sym typeface="Calibri Light"/>
              </a:defRPr>
            </a:lvl1pPr>
          </a:lstStyle>
          <a:p>
            <a:pPr/>
            <a:r>
              <a:t>The content of the module is linked to your assignment</a:t>
            </a:r>
          </a:p>
        </p:txBody>
      </p:sp>
      <p:pic>
        <p:nvPicPr>
          <p:cNvPr id="361" name="Picture 10" descr="Picture 10"/>
          <p:cNvPicPr>
            <a:picLocks noChangeAspect="1"/>
          </p:cNvPicPr>
          <p:nvPr/>
        </p:nvPicPr>
        <p:blipFill>
          <a:blip r:embed="rId2">
            <a:extLst/>
          </a:blip>
          <a:stretch>
            <a:fillRect/>
          </a:stretch>
        </p:blipFill>
        <p:spPr>
          <a:xfrm rot="20972415">
            <a:off x="-147829" y="2444701"/>
            <a:ext cx="3069203" cy="1329990"/>
          </a:xfrm>
          <a:prstGeom prst="rect">
            <a:avLst/>
          </a:prstGeom>
          <a:ln w="12700">
            <a:miter lim="400000"/>
          </a:ln>
        </p:spPr>
      </p:pic>
      <p:pic>
        <p:nvPicPr>
          <p:cNvPr id="362" name="Picture 6" descr="Picture 6"/>
          <p:cNvPicPr>
            <a:picLocks noChangeAspect="1"/>
          </p:cNvPicPr>
          <p:nvPr/>
        </p:nvPicPr>
        <p:blipFill>
          <a:blip r:embed="rId3">
            <a:extLst/>
          </a:blip>
          <a:stretch>
            <a:fillRect/>
          </a:stretch>
        </p:blipFill>
        <p:spPr>
          <a:xfrm>
            <a:off x="9899822" y="234758"/>
            <a:ext cx="2081786" cy="795531"/>
          </a:xfrm>
          <a:prstGeom prst="rect">
            <a:avLst/>
          </a:prstGeom>
          <a:ln w="12700">
            <a:miter lim="400000"/>
          </a:ln>
        </p:spPr>
      </p:pic>
      <p:pic>
        <p:nvPicPr>
          <p:cNvPr id="363" name="Picture 5" descr="Picture 5"/>
          <p:cNvPicPr>
            <a:picLocks noChangeAspect="1"/>
          </p:cNvPicPr>
          <p:nvPr/>
        </p:nvPicPr>
        <p:blipFill>
          <a:blip r:embed="rId4">
            <a:extLst/>
          </a:blip>
          <a:stretch>
            <a:fillRect/>
          </a:stretch>
        </p:blipFill>
        <p:spPr>
          <a:xfrm>
            <a:off x="6821920" y="2841169"/>
            <a:ext cx="672372" cy="672739"/>
          </a:xfrm>
          <a:prstGeom prst="rect">
            <a:avLst/>
          </a:prstGeom>
          <a:ln w="12700">
            <a:miter lim="400000"/>
          </a:ln>
        </p:spPr>
      </p:pic>
      <p:pic>
        <p:nvPicPr>
          <p:cNvPr id="364" name="Picture 9" descr="Picture 9"/>
          <p:cNvPicPr>
            <a:picLocks noChangeAspect="1"/>
          </p:cNvPicPr>
          <p:nvPr/>
        </p:nvPicPr>
        <p:blipFill>
          <a:blip r:embed="rId4">
            <a:extLst/>
          </a:blip>
          <a:stretch>
            <a:fillRect/>
          </a:stretch>
        </p:blipFill>
        <p:spPr>
          <a:xfrm>
            <a:off x="6974320" y="4042238"/>
            <a:ext cx="672372" cy="672739"/>
          </a:xfrm>
          <a:prstGeom prst="rect">
            <a:avLst/>
          </a:prstGeom>
          <a:ln w="12700">
            <a:miter lim="400000"/>
          </a:ln>
        </p:spPr>
      </p:pic>
      <p:pic>
        <p:nvPicPr>
          <p:cNvPr id="365" name="Picture 11" descr="Picture 11"/>
          <p:cNvPicPr>
            <a:picLocks noChangeAspect="1"/>
          </p:cNvPicPr>
          <p:nvPr/>
        </p:nvPicPr>
        <p:blipFill>
          <a:blip r:embed="rId4">
            <a:extLst/>
          </a:blip>
          <a:stretch>
            <a:fillRect/>
          </a:stretch>
        </p:blipFill>
        <p:spPr>
          <a:xfrm>
            <a:off x="7646689" y="3634208"/>
            <a:ext cx="672372" cy="672739"/>
          </a:xfrm>
          <a:prstGeom prst="rect">
            <a:avLst/>
          </a:prstGeom>
          <a:ln w="12700">
            <a:miter lim="400000"/>
          </a:ln>
        </p:spPr>
      </p:pic>
      <p:pic>
        <p:nvPicPr>
          <p:cNvPr id="366" name="Picture 12" descr="Picture 12"/>
          <p:cNvPicPr>
            <a:picLocks noChangeAspect="1"/>
          </p:cNvPicPr>
          <p:nvPr/>
        </p:nvPicPr>
        <p:blipFill>
          <a:blip r:embed="rId4">
            <a:extLst/>
          </a:blip>
          <a:stretch>
            <a:fillRect/>
          </a:stretch>
        </p:blipFill>
        <p:spPr>
          <a:xfrm>
            <a:off x="7869800" y="2841169"/>
            <a:ext cx="672372" cy="672739"/>
          </a:xfrm>
          <a:prstGeom prst="rect">
            <a:avLst/>
          </a:prstGeom>
          <a:ln w="12700">
            <a:miter lim="400000"/>
          </a:ln>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8" name="Title 1"/>
          <p:cNvSpPr txBox="1"/>
          <p:nvPr>
            <p:ph type="title"/>
          </p:nvPr>
        </p:nvSpPr>
        <p:spPr>
          <a:xfrm>
            <a:off x="609600" y="274637"/>
            <a:ext cx="10972800" cy="1143004"/>
          </a:xfrm>
          <a:prstGeom prst="rect">
            <a:avLst/>
          </a:prstGeom>
        </p:spPr>
        <p:txBody>
          <a:bodyPr/>
          <a:lstStyle/>
          <a:p>
            <a:pPr defTabSz="804672">
              <a:defRPr sz="3400"/>
            </a:pPr>
            <a:r>
              <a:t>Assignment Title</a:t>
            </a:r>
            <a:br/>
          </a:p>
        </p:txBody>
      </p:sp>
      <p:sp>
        <p:nvSpPr>
          <p:cNvPr id="369" name="Content Placeholder 2"/>
          <p:cNvSpPr txBox="1"/>
          <p:nvPr>
            <p:ph type="body" idx="1"/>
          </p:nvPr>
        </p:nvSpPr>
        <p:spPr>
          <a:xfrm>
            <a:off x="609600" y="1600198"/>
            <a:ext cx="10972800" cy="3917038"/>
          </a:xfrm>
          <a:prstGeom prst="rect">
            <a:avLst/>
          </a:prstGeom>
        </p:spPr>
        <p:txBody>
          <a:bodyPr/>
          <a:lstStyle/>
          <a:p>
            <a:pPr marL="0" indent="0">
              <a:buSzTx/>
              <a:buNone/>
            </a:pPr>
            <a:r>
              <a:t>Critically reflect on your progress in planning, preparing and teaching lessons that incorporate 4 specific pedagogical principles. (This evidence should be taken from the PLP.)</a:t>
            </a:r>
          </a:p>
          <a:p>
            <a:pPr marL="0" indent="0">
              <a:buSzTx/>
              <a:buNone/>
            </a:pPr>
            <a:r>
              <a:t>Identify up to 3 of these pedagogical principles as an area for development and justify the next steps in your development. </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1" name="Title 1"/>
          <p:cNvSpPr txBox="1"/>
          <p:nvPr>
            <p:ph type="title"/>
          </p:nvPr>
        </p:nvSpPr>
        <p:spPr>
          <a:xfrm>
            <a:off x="866271" y="259668"/>
            <a:ext cx="9298186" cy="1143004"/>
          </a:xfrm>
          <a:prstGeom prst="rect">
            <a:avLst/>
          </a:prstGeom>
        </p:spPr>
        <p:txBody>
          <a:bodyPr/>
          <a:lstStyle>
            <a:lvl1pPr algn="l">
              <a:defRPr b="1" sz="2400" u="sng"/>
            </a:lvl1pPr>
          </a:lstStyle>
          <a:p>
            <a:pPr/>
            <a:r>
              <a:t>Word count</a:t>
            </a:r>
          </a:p>
        </p:txBody>
      </p:sp>
      <p:sp>
        <p:nvSpPr>
          <p:cNvPr id="372" name="Content Placeholder 2"/>
          <p:cNvSpPr txBox="1"/>
          <p:nvPr>
            <p:ph type="body" idx="1"/>
          </p:nvPr>
        </p:nvSpPr>
        <p:spPr>
          <a:xfrm>
            <a:off x="790646" y="1600198"/>
            <a:ext cx="9193787" cy="3917038"/>
          </a:xfrm>
          <a:prstGeom prst="rect">
            <a:avLst/>
          </a:prstGeom>
        </p:spPr>
        <p:txBody>
          <a:bodyPr/>
          <a:lstStyle/>
          <a:p>
            <a:pPr>
              <a:lnSpc>
                <a:spcPct val="135000"/>
              </a:lnSpc>
              <a:spcBef>
                <a:spcPts val="600"/>
              </a:spcBef>
              <a:defRPr sz="2400">
                <a:latin typeface="Arial"/>
                <a:ea typeface="Arial"/>
                <a:cs typeface="Arial"/>
                <a:sym typeface="Arial"/>
              </a:defRPr>
            </a:pPr>
            <a:r>
              <a:t>5000 word equivalent, to include:</a:t>
            </a:r>
            <a:endParaRPr>
              <a:latin typeface="Times New Roman"/>
              <a:ea typeface="Times New Roman"/>
              <a:cs typeface="Times New Roman"/>
              <a:sym typeface="Times New Roman"/>
            </a:endParaRPr>
          </a:p>
          <a:p>
            <a:pPr lvl="1" marL="857250" indent="-400050">
              <a:lnSpc>
                <a:spcPct val="135000"/>
              </a:lnSpc>
              <a:spcBef>
                <a:spcPts val="600"/>
              </a:spcBef>
              <a:buFontTx/>
              <a:buAutoNum type="romanLcPeriod" startAt="1"/>
              <a:defRPr sz="2400">
                <a:latin typeface="Arial"/>
                <a:ea typeface="Arial"/>
                <a:cs typeface="Arial"/>
                <a:sym typeface="Arial"/>
              </a:defRPr>
            </a:pPr>
            <a:r>
              <a:t>2000 words equivalent for preparation of portfolio -                4 professional experience templates. (+/-10%)</a:t>
            </a:r>
            <a:endParaRPr>
              <a:latin typeface="Times New Roman"/>
              <a:ea typeface="Times New Roman"/>
              <a:cs typeface="Times New Roman"/>
              <a:sym typeface="Times New Roman"/>
            </a:endParaRPr>
          </a:p>
          <a:p>
            <a:pPr lvl="1" marL="857250" indent="-400050">
              <a:lnSpc>
                <a:spcPct val="135000"/>
              </a:lnSpc>
              <a:spcBef>
                <a:spcPts val="600"/>
              </a:spcBef>
              <a:buFontTx/>
              <a:buAutoNum type="romanLcPeriod" startAt="1"/>
              <a:defRPr sz="2400">
                <a:latin typeface="Arial"/>
                <a:ea typeface="Arial"/>
                <a:cs typeface="Arial"/>
                <a:sym typeface="Arial"/>
              </a:defRPr>
            </a:pPr>
            <a:r>
              <a:t>3000 words for critical reflection (+/-10%)</a:t>
            </a:r>
            <a:endParaRPr sz="2800"/>
          </a:p>
          <a:p>
            <a:pPr marL="0" indent="0">
              <a:lnSpc>
                <a:spcPct val="135000"/>
              </a:lnSpc>
              <a:spcBef>
                <a:spcPts val="600"/>
              </a:spcBef>
              <a:buSzTx/>
              <a:buNone/>
              <a:defRPr b="1" sz="2400">
                <a:latin typeface="Arial"/>
                <a:ea typeface="Arial"/>
                <a:cs typeface="Arial"/>
                <a:sym typeface="Arial"/>
              </a:defRPr>
            </a:pPr>
            <a:r>
              <a:t>Submission date: </a:t>
            </a:r>
          </a:p>
          <a:p>
            <a:pPr>
              <a:lnSpc>
                <a:spcPct val="135000"/>
              </a:lnSpc>
              <a:spcBef>
                <a:spcPts val="600"/>
              </a:spcBef>
              <a:defRPr b="1" sz="2400">
                <a:latin typeface="Arial"/>
                <a:ea typeface="Arial"/>
                <a:cs typeface="Arial"/>
                <a:sym typeface="Arial"/>
              </a:defRPr>
            </a:pPr>
            <a:r>
              <a:t>15th April 2024</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4" name="Title 1"/>
          <p:cNvSpPr txBox="1"/>
          <p:nvPr>
            <p:ph type="title"/>
          </p:nvPr>
        </p:nvSpPr>
        <p:spPr>
          <a:xfrm>
            <a:off x="609600" y="274637"/>
            <a:ext cx="10972800" cy="1143004"/>
          </a:xfrm>
          <a:prstGeom prst="rect">
            <a:avLst/>
          </a:prstGeom>
        </p:spPr>
        <p:txBody>
          <a:bodyPr/>
          <a:lstStyle>
            <a:lvl1pPr algn="l">
              <a:defRPr sz="2800"/>
            </a:lvl1pPr>
          </a:lstStyle>
          <a:p>
            <a:pPr/>
            <a:r>
              <a:t>Part 1 - The 4 pedagogical strategies to be covered in the assignment.</a:t>
            </a:r>
          </a:p>
        </p:txBody>
      </p:sp>
      <p:sp>
        <p:nvSpPr>
          <p:cNvPr id="375" name="Content Placeholder 2"/>
          <p:cNvSpPr txBox="1"/>
          <p:nvPr>
            <p:ph type="body" idx="1"/>
          </p:nvPr>
        </p:nvSpPr>
        <p:spPr>
          <a:xfrm>
            <a:off x="609600" y="1600198"/>
            <a:ext cx="10972800" cy="3917038"/>
          </a:xfrm>
          <a:prstGeom prst="rect">
            <a:avLst/>
          </a:prstGeom>
        </p:spPr>
        <p:txBody>
          <a:bodyPr/>
          <a:lstStyle/>
          <a:p>
            <a:pPr marL="0" indent="0">
              <a:lnSpc>
                <a:spcPct val="80000"/>
              </a:lnSpc>
              <a:spcBef>
                <a:spcPts val="500"/>
              </a:spcBef>
              <a:buSzTx/>
              <a:buNone/>
              <a:defRPr b="1" sz="2200">
                <a:latin typeface="Arial"/>
                <a:ea typeface="Arial"/>
                <a:cs typeface="Arial"/>
                <a:sym typeface="Arial"/>
              </a:defRPr>
            </a:pPr>
            <a:r>
              <a:t>1. Employing a broad repertoire of teaching approaches</a:t>
            </a:r>
          </a:p>
          <a:p>
            <a:pPr marL="0" indent="0">
              <a:lnSpc>
                <a:spcPct val="80000"/>
              </a:lnSpc>
              <a:spcBef>
                <a:spcPts val="500"/>
              </a:spcBef>
              <a:buSzTx/>
              <a:buNone/>
              <a:defRPr i="1" sz="2200">
                <a:latin typeface="Arial"/>
                <a:ea typeface="Arial"/>
                <a:cs typeface="Arial"/>
                <a:sym typeface="Arial"/>
              </a:defRPr>
            </a:pPr>
            <a:r>
              <a:t>QTS standard: Blended learning experiences / Exploiting subject disciplines in areas of learning</a:t>
            </a:r>
            <a:endParaRPr sz="2800"/>
          </a:p>
          <a:p>
            <a:pPr marL="0" indent="0">
              <a:lnSpc>
                <a:spcPct val="80000"/>
              </a:lnSpc>
              <a:spcBef>
                <a:spcPts val="500"/>
              </a:spcBef>
              <a:buSzTx/>
              <a:buNone/>
              <a:defRPr b="1" sz="2200">
                <a:latin typeface="Arial"/>
                <a:ea typeface="Arial"/>
                <a:cs typeface="Arial"/>
                <a:sym typeface="Arial"/>
              </a:defRPr>
            </a:pPr>
            <a:r>
              <a:t>2. Creating authentic contexts for learning</a:t>
            </a:r>
          </a:p>
          <a:p>
            <a:pPr marL="0" indent="0">
              <a:lnSpc>
                <a:spcPct val="80000"/>
              </a:lnSpc>
              <a:spcBef>
                <a:spcPts val="500"/>
              </a:spcBef>
              <a:buSzTx/>
              <a:buNone/>
              <a:defRPr i="1" sz="2200">
                <a:latin typeface="Arial"/>
                <a:ea typeface="Arial"/>
                <a:cs typeface="Arial"/>
                <a:sym typeface="Arial"/>
              </a:defRPr>
            </a:pPr>
            <a:r>
              <a:t>QTS standard: Real-life authentic contexts / Exploiting subject disciplines in areas of learning</a:t>
            </a:r>
            <a:endParaRPr sz="2800"/>
          </a:p>
          <a:p>
            <a:pPr marL="0" indent="0">
              <a:lnSpc>
                <a:spcPct val="80000"/>
              </a:lnSpc>
              <a:spcBef>
                <a:spcPts val="500"/>
              </a:spcBef>
              <a:buSzTx/>
              <a:buNone/>
              <a:defRPr b="1" sz="2200">
                <a:latin typeface="Arial"/>
                <a:ea typeface="Arial"/>
                <a:cs typeface="Arial"/>
                <a:sym typeface="Arial"/>
              </a:defRPr>
            </a:pPr>
            <a:r>
              <a:t>3. Reinforce cross-curricular responsibilities </a:t>
            </a:r>
          </a:p>
          <a:p>
            <a:pPr marL="0" indent="0">
              <a:lnSpc>
                <a:spcPct val="80000"/>
              </a:lnSpc>
              <a:spcBef>
                <a:spcPts val="500"/>
              </a:spcBef>
              <a:buSzTx/>
              <a:buNone/>
              <a:defRPr i="1" sz="2200">
                <a:latin typeface="Arial"/>
                <a:ea typeface="Arial"/>
                <a:cs typeface="Arial"/>
                <a:sym typeface="Arial"/>
              </a:defRPr>
            </a:pPr>
            <a:r>
              <a:t>QTS standard: Cross-curricular themes / Exploiting subject disciplines in areas of learning)</a:t>
            </a:r>
            <a:endParaRPr sz="2800"/>
          </a:p>
          <a:p>
            <a:pPr marL="0" marR="758190" indent="0">
              <a:lnSpc>
                <a:spcPct val="120000"/>
              </a:lnSpc>
              <a:spcBef>
                <a:spcPts val="0"/>
              </a:spcBef>
              <a:buSzTx/>
              <a:buNone/>
              <a:defRPr b="1" sz="2200">
                <a:latin typeface="Arial"/>
                <a:ea typeface="Arial"/>
                <a:cs typeface="Arial"/>
                <a:sym typeface="Arial"/>
              </a:defRPr>
            </a:pPr>
            <a:r>
              <a:t>4. Using assessment for learning to accelerate progress</a:t>
            </a:r>
          </a:p>
          <a:p>
            <a:pPr marL="0" marR="758190" indent="0">
              <a:lnSpc>
                <a:spcPct val="120000"/>
              </a:lnSpc>
              <a:spcBef>
                <a:spcPts val="0"/>
              </a:spcBef>
              <a:buSzTx/>
              <a:buNone/>
              <a:defRPr i="1" sz="2200">
                <a:latin typeface="Arial"/>
                <a:ea typeface="Arial"/>
                <a:cs typeface="Arial"/>
                <a:sym typeface="Arial"/>
              </a:defRPr>
            </a:pPr>
            <a:r>
              <a:t>QTS standard: Assessment</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7" name="Title 1"/>
          <p:cNvSpPr txBox="1"/>
          <p:nvPr>
            <p:ph type="title"/>
          </p:nvPr>
        </p:nvSpPr>
        <p:spPr>
          <a:xfrm>
            <a:off x="609600" y="274637"/>
            <a:ext cx="10972800" cy="1143004"/>
          </a:xfrm>
          <a:prstGeom prst="rect">
            <a:avLst/>
          </a:prstGeom>
        </p:spPr>
        <p:txBody>
          <a:bodyPr/>
          <a:lstStyle/>
          <a:p>
            <a:pPr/>
            <a:r>
              <a:t> Part 1</a:t>
            </a:r>
          </a:p>
        </p:txBody>
      </p:sp>
      <p:sp>
        <p:nvSpPr>
          <p:cNvPr id="378" name="Content Placeholder 2"/>
          <p:cNvSpPr txBox="1"/>
          <p:nvPr>
            <p:ph type="body" idx="1"/>
          </p:nvPr>
        </p:nvSpPr>
        <p:spPr>
          <a:xfrm>
            <a:off x="609600" y="1600198"/>
            <a:ext cx="10972800" cy="3917038"/>
          </a:xfrm>
          <a:prstGeom prst="rect">
            <a:avLst/>
          </a:prstGeom>
        </p:spPr>
        <p:txBody>
          <a:bodyPr/>
          <a:lstStyle/>
          <a:p>
            <a:pPr>
              <a:lnSpc>
                <a:spcPct val="90000"/>
              </a:lnSpc>
              <a:spcBef>
                <a:spcPts val="600"/>
              </a:spcBef>
              <a:defRPr sz="2900"/>
            </a:pPr>
            <a:r>
              <a:t>The word count in Part 1 is worth 2000 but is NOT graded. Part 2 will be graded.</a:t>
            </a:r>
          </a:p>
          <a:p>
            <a:pPr>
              <a:lnSpc>
                <a:spcPct val="90000"/>
              </a:lnSpc>
              <a:spcBef>
                <a:spcPts val="600"/>
              </a:spcBef>
              <a:defRPr sz="2900"/>
            </a:pPr>
            <a:r>
              <a:t>However, full engagement in Part 1 is expected as it is a significant allocation in this assignment. Written feedback will be given in Part 1 to help with future use of the PLP.</a:t>
            </a:r>
          </a:p>
          <a:p>
            <a:pPr>
              <a:lnSpc>
                <a:spcPct val="90000"/>
              </a:lnSpc>
              <a:spcBef>
                <a:spcPts val="600"/>
              </a:spcBef>
              <a:defRPr sz="2900"/>
            </a:pPr>
            <a:r>
              <a:t>Although the use of literature in the PLP is good practice there is no need to shoehorn literature into PLP/Part 1.</a:t>
            </a:r>
          </a:p>
          <a:p>
            <a:pPr>
              <a:lnSpc>
                <a:spcPct val="90000"/>
              </a:lnSpc>
              <a:spcBef>
                <a:spcPts val="600"/>
              </a:spcBef>
              <a:defRPr sz="2900"/>
            </a:pPr>
            <a:r>
              <a:t>Only literature used in Part 2 is required in the reference list.</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0" name="Title 1"/>
          <p:cNvSpPr txBox="1"/>
          <p:nvPr>
            <p:ph type="title"/>
          </p:nvPr>
        </p:nvSpPr>
        <p:spPr>
          <a:xfrm>
            <a:off x="609600" y="274637"/>
            <a:ext cx="10972800" cy="1143004"/>
          </a:xfrm>
          <a:prstGeom prst="rect">
            <a:avLst/>
          </a:prstGeom>
        </p:spPr>
        <p:txBody>
          <a:bodyPr/>
          <a:lstStyle/>
          <a:p>
            <a:pPr/>
            <a:r>
              <a:t>Part 2</a:t>
            </a:r>
          </a:p>
        </p:txBody>
      </p:sp>
      <p:sp>
        <p:nvSpPr>
          <p:cNvPr id="381" name="Content Placeholder 2"/>
          <p:cNvSpPr txBox="1"/>
          <p:nvPr>
            <p:ph type="body" idx="1"/>
          </p:nvPr>
        </p:nvSpPr>
        <p:spPr>
          <a:xfrm>
            <a:off x="609600" y="1600198"/>
            <a:ext cx="10972800" cy="3917038"/>
          </a:xfrm>
          <a:prstGeom prst="rect">
            <a:avLst/>
          </a:prstGeom>
        </p:spPr>
        <p:txBody>
          <a:bodyPr/>
          <a:lstStyle/>
          <a:p>
            <a:pPr>
              <a:lnSpc>
                <a:spcPct val="80000"/>
              </a:lnSpc>
              <a:spcBef>
                <a:spcPts val="500"/>
              </a:spcBef>
              <a:defRPr sz="2200"/>
            </a:pPr>
            <a:r>
              <a:t>In this written assignment you should identify a particular aspect of your practice that you wish to develop further.</a:t>
            </a:r>
          </a:p>
          <a:p>
            <a:pPr>
              <a:lnSpc>
                <a:spcPct val="80000"/>
              </a:lnSpc>
              <a:spcBef>
                <a:spcPts val="500"/>
              </a:spcBef>
              <a:defRPr sz="2200"/>
            </a:pPr>
            <a:r>
              <a:t>This aspect of your practice should be related to up to three of the four areas identified in Part 1, and you should be able to justify how and why this aspect was chosen.  </a:t>
            </a:r>
          </a:p>
          <a:p>
            <a:pPr>
              <a:lnSpc>
                <a:spcPct val="80000"/>
              </a:lnSpc>
              <a:spcBef>
                <a:spcPts val="500"/>
              </a:spcBef>
              <a:defRPr sz="2200"/>
            </a:pPr>
            <a:r>
              <a:t>In the written assignment you will need to explore, in relation to literature, how you might develop this aspect of your practice for future teaching.  </a:t>
            </a:r>
          </a:p>
          <a:p>
            <a:pPr>
              <a:lnSpc>
                <a:spcPct val="80000"/>
              </a:lnSpc>
              <a:spcBef>
                <a:spcPts val="500"/>
              </a:spcBef>
              <a:defRPr sz="2200"/>
            </a:pPr>
            <a:r>
              <a:t>You might consider benefits and limitations to particular approaches or different perspectives that may exist around the aspect you will be focussing on.</a:t>
            </a:r>
          </a:p>
          <a:p>
            <a:pPr>
              <a:lnSpc>
                <a:spcPct val="80000"/>
              </a:lnSpc>
              <a:spcBef>
                <a:spcPts val="500"/>
              </a:spcBef>
              <a:defRPr sz="2200"/>
            </a:pPr>
            <a:r>
              <a:t>You should identify and justify specific actions you will take forward in future teaching experiences. </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3" name="Title 1"/>
          <p:cNvSpPr txBox="1"/>
          <p:nvPr>
            <p:ph type="title"/>
          </p:nvPr>
        </p:nvSpPr>
        <p:spPr>
          <a:xfrm>
            <a:off x="6238268" y="231519"/>
            <a:ext cx="3191417" cy="1143001"/>
          </a:xfrm>
          <a:prstGeom prst="rect">
            <a:avLst/>
          </a:prstGeom>
        </p:spPr>
        <p:txBody>
          <a:bodyPr/>
          <a:lstStyle>
            <a:lvl1pPr algn="ctr"/>
          </a:lstStyle>
          <a:p>
            <a:pPr/>
            <a:r>
              <a:t>References</a:t>
            </a:r>
          </a:p>
        </p:txBody>
      </p:sp>
      <p:sp>
        <p:nvSpPr>
          <p:cNvPr id="384" name="TextBox 3"/>
          <p:cNvSpPr txBox="1"/>
          <p:nvPr/>
        </p:nvSpPr>
        <p:spPr>
          <a:xfrm>
            <a:off x="3883740" y="1429274"/>
            <a:ext cx="7573620" cy="2669886"/>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a:latin typeface="+mj-lt"/>
                <a:ea typeface="+mj-ea"/>
                <a:cs typeface="+mj-cs"/>
                <a:sym typeface="Calibri"/>
              </a:defRPr>
            </a:pPr>
            <a:r>
              <a:t>Brown, J.S., Collins, A., and Duguid, P., (1989). Situated Cognition and the Culture of Learning.</a:t>
            </a:r>
            <a:r>
              <a:rPr i="1"/>
              <a:t> Educational Researcher</a:t>
            </a:r>
            <a:r>
              <a:t>; v18 n1, pp. 32-42, Jan-Feb 1989</a:t>
            </a:r>
          </a:p>
          <a:p>
            <a:pPr>
              <a:defRPr>
                <a:latin typeface="+mj-lt"/>
                <a:ea typeface="+mj-ea"/>
                <a:cs typeface="+mj-cs"/>
                <a:sym typeface="Calibri"/>
              </a:defRPr>
            </a:pPr>
            <a:r>
              <a:t>Coe,R., Rauch, C.J. and Kime, S. and Singleton, D. (2020). </a:t>
            </a:r>
            <a:r>
              <a:rPr i="1"/>
              <a:t>The Great Teacher Toolkit: Evidence Review</a:t>
            </a:r>
            <a:r>
              <a:t>. Cambridge.</a:t>
            </a:r>
          </a:p>
          <a:p>
            <a:pPr>
              <a:defRPr>
                <a:latin typeface="+mj-lt"/>
                <a:ea typeface="+mj-ea"/>
                <a:cs typeface="+mj-cs"/>
                <a:sym typeface="Calibri"/>
              </a:defRPr>
            </a:pPr>
            <a:r>
              <a:t>Donaldson, G. (2015). Successful Futures. </a:t>
            </a:r>
          </a:p>
          <a:p>
            <a:pPr>
              <a:defRPr>
                <a:latin typeface="+mj-lt"/>
                <a:ea typeface="+mj-ea"/>
                <a:cs typeface="+mj-cs"/>
                <a:sym typeface="Calibri"/>
              </a:defRPr>
            </a:pPr>
            <a:r>
              <a:t>Hayden Galindo, J. (2023</a:t>
            </a:r>
            <a:r>
              <a:rPr i="1"/>
              <a:t>). Authentic Learning </a:t>
            </a:r>
            <a:r>
              <a:t>(Simulation, Lab, Field) available at </a:t>
            </a:r>
            <a:r>
              <a:rPr u="sng">
                <a:solidFill>
                  <a:srgbClr val="0000FF"/>
                </a:solidFill>
                <a:uFill>
                  <a:solidFill>
                    <a:srgbClr val="0000FF"/>
                  </a:solidFill>
                </a:uFill>
                <a:hlinkClick r:id="rId2" invalidUrl="" action="" tgtFrame="" tooltip="" history="1" highlightClick="0" endSnd="0"/>
              </a:rPr>
              <a:t>https://ablconnect.harvard.edu/authentic-learning</a:t>
            </a:r>
            <a:r>
              <a:rPr u="sng">
                <a:solidFill>
                  <a:srgbClr val="0563C1"/>
                </a:solidFill>
              </a:rPr>
              <a:t> </a:t>
            </a:r>
            <a:r>
              <a:t>[Accessed: 10.07.23]</a:t>
            </a:r>
          </a:p>
          <a:p>
            <a:pPr>
              <a:defRPr>
                <a:latin typeface="+mj-lt"/>
                <a:ea typeface="+mj-ea"/>
                <a:cs typeface="+mj-cs"/>
                <a:sym typeface="Calibri"/>
              </a:defRPr>
            </a:pPr>
            <a:r>
              <a:t>Water, M. (2013</a:t>
            </a:r>
            <a:r>
              <a:rPr i="1"/>
              <a:t>). Thinking Allowed</a:t>
            </a:r>
            <a:r>
              <a:t>. </a:t>
            </a:r>
          </a:p>
        </p:txBody>
      </p:sp>
      <p:pic>
        <p:nvPicPr>
          <p:cNvPr id="385" name="Picture 6" descr="Picture 6"/>
          <p:cNvPicPr>
            <a:picLocks noChangeAspect="1"/>
          </p:cNvPicPr>
          <p:nvPr/>
        </p:nvPicPr>
        <p:blipFill>
          <a:blip r:embed="rId3">
            <a:extLst/>
          </a:blip>
          <a:stretch>
            <a:fillRect/>
          </a:stretch>
        </p:blipFill>
        <p:spPr>
          <a:xfrm>
            <a:off x="4455366" y="3742766"/>
            <a:ext cx="6346141" cy="3173072"/>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UWTSD 200 Holding Page">
  <a:themeElements>
    <a:clrScheme name="UWTSD 200 Holding Pag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UWTSD 200 Holding Page">
      <a:majorFont>
        <a:latin typeface="Calibri"/>
        <a:ea typeface="Calibri"/>
        <a:cs typeface="Calibri"/>
      </a:majorFont>
      <a:minorFont>
        <a:latin typeface="Helvetica"/>
        <a:ea typeface="Helvetica"/>
        <a:cs typeface="Helvetica"/>
      </a:minorFont>
    </a:fontScheme>
    <a:fmtScheme name="UWTSD 200 Holding Pag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UWTSD 200 Holding Page">
  <a:themeElements>
    <a:clrScheme name="UWTSD 200 Holding Pag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UWTSD 200 Holding Page">
      <a:majorFont>
        <a:latin typeface="Calibri"/>
        <a:ea typeface="Calibri"/>
        <a:cs typeface="Calibri"/>
      </a:majorFont>
      <a:minorFont>
        <a:latin typeface="Helvetica"/>
        <a:ea typeface="Helvetica"/>
        <a:cs typeface="Helvetica"/>
      </a:minorFont>
    </a:fontScheme>
    <a:fmtScheme name="UWTSD 200 Holding Pag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