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379" r:id="rId3"/>
    <p:sldId id="380" r:id="rId4"/>
    <p:sldId id="392" r:id="rId5"/>
    <p:sldId id="404" r:id="rId6"/>
    <p:sldId id="405" r:id="rId7"/>
    <p:sldId id="408" r:id="rId8"/>
    <p:sldId id="406" r:id="rId9"/>
    <p:sldId id="409" r:id="rId10"/>
    <p:sldId id="41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BE9E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86408" autoAdjust="0"/>
  </p:normalViewPr>
  <p:slideViewPr>
    <p:cSldViewPr snapToGrid="0">
      <p:cViewPr varScale="1">
        <p:scale>
          <a:sx n="95" d="100"/>
          <a:sy n="95" d="100"/>
        </p:scale>
        <p:origin x="102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DB3DC9-CEDE-4AF1-AD69-31381E1A8187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409F68-ACBF-4285-9B17-CC4B56E6DA9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28108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1842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120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040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383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1645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04952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005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1128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917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152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741C9759-8C6B-44DA-A323-D1E069DD1035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57FE5E26-A9FF-4CBA-900A-0A3920D36F6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310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5051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B4F10-DA7C-60F6-96AB-A56E57A9626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i="0" dirty="0">
                <a:latin typeface="Arial"/>
                <a:cs typeface="Arial"/>
              </a:rPr>
              <a:t>Information</a:t>
            </a:r>
            <a:r>
              <a:rPr lang="en-GB" sz="6000" i="0" spc="-50" dirty="0">
                <a:latin typeface="Arial"/>
                <a:cs typeface="Arial"/>
              </a:rPr>
              <a:t> </a:t>
            </a:r>
            <a:r>
              <a:rPr lang="en-GB" sz="6000" i="0" spc="-10" dirty="0">
                <a:latin typeface="Arial"/>
                <a:cs typeface="Arial"/>
              </a:rPr>
              <a:t>Visualization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2C2366-0F7A-AB88-2BE1-894CA5EF31D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Using Power BI – </a:t>
            </a:r>
            <a:r>
              <a:rPr lang="en-GB" dirty="0" err="1"/>
              <a:t>GeoID</a:t>
            </a:r>
            <a:r>
              <a:rPr lang="en-GB" dirty="0"/>
              <a:t> and Map Visualisation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8886C46-7554-7BE8-378D-9E63F4D2F839}"/>
              </a:ext>
            </a:extLst>
          </p:cNvPr>
          <p:cNvSpPr txBox="1"/>
          <p:nvPr/>
        </p:nvSpPr>
        <p:spPr>
          <a:xfrm>
            <a:off x="3206151" y="768420"/>
            <a:ext cx="577969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/>
              <a:t>TUTORIAL</a:t>
            </a:r>
          </a:p>
          <a:p>
            <a:pPr algn="ctr"/>
            <a:r>
              <a:rPr lang="en-US" sz="4000" b="1" dirty="0"/>
              <a:t>Week 5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7214996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Why Use Map </a:t>
            </a:r>
            <a:r>
              <a:rPr lang="en-US" sz="5400" b="1" dirty="0" err="1"/>
              <a:t>Visualisation</a:t>
            </a:r>
            <a:r>
              <a:rPr lang="en-US" sz="5400" b="1" dirty="0"/>
              <a:t>?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AE1833-EB5D-F078-36D1-4B3503BB31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600" dirty="0"/>
              <a:t>It creates a familiar external recognition</a:t>
            </a:r>
            <a:endParaRPr lang="en-US" dirty="0"/>
          </a:p>
          <a:p>
            <a:r>
              <a:rPr lang="en-US" sz="3600" dirty="0"/>
              <a:t>It can be easier to </a:t>
            </a:r>
            <a:r>
              <a:rPr lang="en-US" sz="3600" dirty="0" err="1"/>
              <a:t>visualise</a:t>
            </a:r>
            <a:r>
              <a:rPr lang="en-US" sz="3600" dirty="0"/>
              <a:t> the data to a specific area</a:t>
            </a:r>
          </a:p>
          <a:p>
            <a:r>
              <a:rPr lang="en-US" sz="3600" dirty="0"/>
              <a:t>It can provide better insight seeing data / entities / events in a real-world scenario and by location rather than table form</a:t>
            </a:r>
          </a:p>
        </p:txBody>
      </p:sp>
    </p:spTree>
    <p:extLst>
      <p:ext uri="{BB962C8B-B14F-4D97-AF65-F5344CB8AC3E}">
        <p14:creationId xmlns:p14="http://schemas.microsoft.com/office/powerpoint/2010/main" val="1420683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Map </a:t>
            </a:r>
            <a:r>
              <a:rPr lang="en-US" sz="5400" b="1" dirty="0" err="1"/>
              <a:t>Visualisation</a:t>
            </a:r>
            <a:r>
              <a:rPr lang="en-US" sz="5400" b="1" dirty="0"/>
              <a:t> in Power BI</a:t>
            </a:r>
            <a:endParaRPr lang="en-GB" sz="5400" b="1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5C1EB47-7EF3-7122-1935-55C2A0AB13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9920"/>
          <a:stretch/>
        </p:blipFill>
        <p:spPr>
          <a:xfrm>
            <a:off x="2637556" y="1255737"/>
            <a:ext cx="3342796" cy="434652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B91CD5-0EF9-6341-3A74-01A562FB0744}"/>
              </a:ext>
            </a:extLst>
          </p:cNvPr>
          <p:cNvSpPr txBox="1"/>
          <p:nvPr/>
        </p:nvSpPr>
        <p:spPr>
          <a:xfrm>
            <a:off x="8770776" y="1255737"/>
            <a:ext cx="34212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There are three options for map </a:t>
            </a:r>
            <a:r>
              <a:rPr lang="en-US" sz="2400" dirty="0" err="1"/>
              <a:t>visualisation</a:t>
            </a:r>
            <a:r>
              <a:rPr lang="en-US" sz="2400" dirty="0"/>
              <a:t> in Power BI</a:t>
            </a: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68C51D64-0FE6-5009-41FA-97957E9FDCA2}"/>
              </a:ext>
            </a:extLst>
          </p:cNvPr>
          <p:cNvSpPr/>
          <p:nvPr/>
        </p:nvSpPr>
        <p:spPr>
          <a:xfrm>
            <a:off x="4433835" y="2632599"/>
            <a:ext cx="146050" cy="17145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4127E9EA-3ECB-1827-FA17-6E282BC60F3D}"/>
              </a:ext>
            </a:extLst>
          </p:cNvPr>
          <p:cNvSpPr/>
          <p:nvPr/>
        </p:nvSpPr>
        <p:spPr>
          <a:xfrm>
            <a:off x="4554485" y="2632599"/>
            <a:ext cx="146050" cy="17145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72441F5-3C77-9205-7FA1-E5CBAF3B51FB}"/>
              </a:ext>
            </a:extLst>
          </p:cNvPr>
          <p:cNvSpPr/>
          <p:nvPr/>
        </p:nvSpPr>
        <p:spPr>
          <a:xfrm>
            <a:off x="4554485" y="2981849"/>
            <a:ext cx="146050" cy="171450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08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EF356B1-B1CA-B9A9-411E-C4E830A4A6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56996" y="1015174"/>
            <a:ext cx="4939004" cy="4894106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Map </a:t>
            </a:r>
            <a:r>
              <a:rPr lang="en-US" sz="5400" b="1" dirty="0" err="1"/>
              <a:t>Visualisation</a:t>
            </a:r>
            <a:r>
              <a:rPr lang="en-US" sz="5400" b="1" dirty="0"/>
              <a:t> in Power BI</a:t>
            </a:r>
            <a:endParaRPr lang="en-GB" sz="5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91CD5-0EF9-6341-3A74-01A562FB0744}"/>
              </a:ext>
            </a:extLst>
          </p:cNvPr>
          <p:cNvSpPr txBox="1"/>
          <p:nvPr/>
        </p:nvSpPr>
        <p:spPr>
          <a:xfrm>
            <a:off x="7451702" y="1442349"/>
            <a:ext cx="44636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To create a map </a:t>
            </a:r>
            <a:r>
              <a:rPr lang="en-US" sz="2400" dirty="0" err="1"/>
              <a:t>visualisation</a:t>
            </a:r>
            <a:endParaRPr lang="en-US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the map option from </a:t>
            </a:r>
            <a:r>
              <a:rPr lang="en-US" sz="2400" dirty="0" err="1"/>
              <a:t>Visualisation</a:t>
            </a:r>
            <a:r>
              <a:rPr lang="en-US" sz="2400" dirty="0"/>
              <a:t> pain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9CBD190-820B-D7AC-FBE5-73EFC95F0AA5}"/>
              </a:ext>
            </a:extLst>
          </p:cNvPr>
          <p:cNvSpPr/>
          <p:nvPr/>
        </p:nvSpPr>
        <p:spPr>
          <a:xfrm>
            <a:off x="3054699" y="2760801"/>
            <a:ext cx="391886" cy="416991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6463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5C1EB47-7EF3-7122-1935-55C2A0AB13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87952" y="1255737"/>
            <a:ext cx="8340277" cy="4346526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Map </a:t>
            </a:r>
            <a:r>
              <a:rPr lang="en-US" sz="5400" b="1" dirty="0" err="1"/>
              <a:t>Visualisation</a:t>
            </a:r>
            <a:r>
              <a:rPr lang="en-US" sz="5400" b="1" dirty="0"/>
              <a:t> in Power BI</a:t>
            </a:r>
            <a:endParaRPr lang="en-GB" sz="5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91CD5-0EF9-6341-3A74-01A562FB0744}"/>
              </a:ext>
            </a:extLst>
          </p:cNvPr>
          <p:cNvSpPr txBox="1"/>
          <p:nvPr/>
        </p:nvSpPr>
        <p:spPr>
          <a:xfrm>
            <a:off x="8770776" y="1255737"/>
            <a:ext cx="342122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To create a map visualization: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the map option from </a:t>
            </a:r>
            <a:r>
              <a:rPr lang="en-US" sz="2400" dirty="0" err="1"/>
              <a:t>Visualisations</a:t>
            </a:r>
            <a:r>
              <a:rPr lang="en-US" sz="2400" dirty="0"/>
              <a:t> pain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map shows in the visualization pain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72441F5-3C77-9205-7FA1-E5CBAF3B51FB}"/>
              </a:ext>
            </a:extLst>
          </p:cNvPr>
          <p:cNvSpPr/>
          <p:nvPr/>
        </p:nvSpPr>
        <p:spPr>
          <a:xfrm>
            <a:off x="7669474" y="2178969"/>
            <a:ext cx="248627" cy="258745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0178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5C1EB47-7EF3-7122-1935-55C2A0AB13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87952" y="1255737"/>
            <a:ext cx="8340277" cy="4346526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Setting Map in Power BI</a:t>
            </a:r>
            <a:endParaRPr lang="en-GB" sz="5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91CD5-0EF9-6341-3A74-01A562FB0744}"/>
              </a:ext>
            </a:extLst>
          </p:cNvPr>
          <p:cNvSpPr txBox="1"/>
          <p:nvPr/>
        </p:nvSpPr>
        <p:spPr>
          <a:xfrm>
            <a:off x="8770776" y="1255737"/>
            <a:ext cx="342122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To create a map visualization: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the map option from </a:t>
            </a:r>
            <a:r>
              <a:rPr lang="en-US" sz="2400" dirty="0" err="1"/>
              <a:t>Visualisations</a:t>
            </a:r>
            <a:r>
              <a:rPr lang="en-US" sz="2400" dirty="0"/>
              <a:t> pain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map shows in the visualization pain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Choose the data to </a:t>
            </a:r>
            <a:r>
              <a:rPr lang="en-US" sz="2400" dirty="0" err="1"/>
              <a:t>visualise</a:t>
            </a:r>
            <a:r>
              <a:rPr lang="en-US" sz="2400" dirty="0"/>
              <a:t> from the data pain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Data will start to show on the map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F72441F5-3C77-9205-7FA1-E5CBAF3B51FB}"/>
              </a:ext>
            </a:extLst>
          </p:cNvPr>
          <p:cNvSpPr/>
          <p:nvPr/>
        </p:nvSpPr>
        <p:spPr>
          <a:xfrm>
            <a:off x="6895751" y="2465192"/>
            <a:ext cx="248627" cy="258745"/>
          </a:xfrm>
          <a:prstGeom prst="ellipse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1295CFEE-EC8F-C5E6-DD41-A15A7F4FCB6C}"/>
              </a:ext>
            </a:extLst>
          </p:cNvPr>
          <p:cNvSpPr/>
          <p:nvPr/>
        </p:nvSpPr>
        <p:spPr>
          <a:xfrm>
            <a:off x="7827666" y="2511795"/>
            <a:ext cx="633046" cy="21214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9DD12BD-CFC0-054B-0B44-EC8EC94C335E}"/>
              </a:ext>
            </a:extLst>
          </p:cNvPr>
          <p:cNvCxnSpPr/>
          <p:nvPr/>
        </p:nvCxnSpPr>
        <p:spPr>
          <a:xfrm flipH="1" flipV="1">
            <a:off x="8309987" y="2723937"/>
            <a:ext cx="552659" cy="1275307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B04B5A7-E82E-3361-8D85-EF03F91E092A}"/>
              </a:ext>
            </a:extLst>
          </p:cNvPr>
          <p:cNvCxnSpPr>
            <a:cxnSpLocks/>
          </p:cNvCxnSpPr>
          <p:nvPr/>
        </p:nvCxnSpPr>
        <p:spPr>
          <a:xfrm flipH="1" flipV="1">
            <a:off x="5004079" y="3999244"/>
            <a:ext cx="3858567" cy="113713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19696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50EDD229-DAAF-5D63-7677-79473A467A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07623" y="1255737"/>
            <a:ext cx="5705959" cy="4351338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Map </a:t>
            </a:r>
            <a:r>
              <a:rPr lang="en-US" sz="5400" b="1" dirty="0" err="1"/>
              <a:t>Visualisation</a:t>
            </a:r>
            <a:r>
              <a:rPr lang="en-US" sz="5400" b="1" dirty="0"/>
              <a:t> in Power BI</a:t>
            </a:r>
            <a:endParaRPr lang="en-GB" sz="5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91CD5-0EF9-6341-3A74-01A562FB0744}"/>
              </a:ext>
            </a:extLst>
          </p:cNvPr>
          <p:cNvSpPr txBox="1"/>
          <p:nvPr/>
        </p:nvSpPr>
        <p:spPr>
          <a:xfrm>
            <a:off x="8770776" y="1255737"/>
            <a:ext cx="342122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Note: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data to display positioning on the map must be geo data.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This is shown by the globe next to the field.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Data can be given a geo tag from the dropdown menu in the ribbon.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Then choosing the type that you would like.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1295CFEE-EC8F-C5E6-DD41-A15A7F4FCB6C}"/>
              </a:ext>
            </a:extLst>
          </p:cNvPr>
          <p:cNvSpPr/>
          <p:nvPr/>
        </p:nvSpPr>
        <p:spPr>
          <a:xfrm>
            <a:off x="3999244" y="1410022"/>
            <a:ext cx="818941" cy="364163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09DD12BD-CFC0-054B-0B44-EC8EC94C335E}"/>
              </a:ext>
            </a:extLst>
          </p:cNvPr>
          <p:cNvCxnSpPr>
            <a:cxnSpLocks/>
          </p:cNvCxnSpPr>
          <p:nvPr/>
        </p:nvCxnSpPr>
        <p:spPr>
          <a:xfrm flipH="1" flipV="1">
            <a:off x="4818185" y="1690689"/>
            <a:ext cx="4157265" cy="1187754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al 10">
            <a:extLst>
              <a:ext uri="{FF2B5EF4-FFF2-40B4-BE49-F238E27FC236}">
                <a16:creationId xmlns:a16="http://schemas.microsoft.com/office/drawing/2014/main" id="{ECCE9650-5E88-5CB6-AF54-E1D880214A25}"/>
              </a:ext>
            </a:extLst>
          </p:cNvPr>
          <p:cNvSpPr/>
          <p:nvPr/>
        </p:nvSpPr>
        <p:spPr>
          <a:xfrm>
            <a:off x="4092192" y="2284566"/>
            <a:ext cx="633046" cy="212142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C1E9F5F0-9A57-1136-08B9-F0CC4B1D360D}"/>
              </a:ext>
            </a:extLst>
          </p:cNvPr>
          <p:cNvCxnSpPr>
            <a:cxnSpLocks/>
          </p:cNvCxnSpPr>
          <p:nvPr/>
        </p:nvCxnSpPr>
        <p:spPr>
          <a:xfrm flipH="1" flipV="1">
            <a:off x="4675407" y="2460002"/>
            <a:ext cx="4177191" cy="2282820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53046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Map </a:t>
            </a:r>
            <a:r>
              <a:rPr lang="en-US" sz="5400" b="1" dirty="0" err="1"/>
              <a:t>Visualisation</a:t>
            </a:r>
            <a:r>
              <a:rPr lang="en-US" sz="5400" b="1" dirty="0"/>
              <a:t> in Power BI</a:t>
            </a:r>
            <a:endParaRPr lang="en-GB" sz="5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91CD5-0EF9-6341-3A74-01A562FB0744}"/>
              </a:ext>
            </a:extLst>
          </p:cNvPr>
          <p:cNvSpPr txBox="1"/>
          <p:nvPr/>
        </p:nvSpPr>
        <p:spPr>
          <a:xfrm>
            <a:off x="8770776" y="1255737"/>
            <a:ext cx="342122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Note: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 data to display positioning on the map must be geo data.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This is shown by the globe next to the field.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Once position is chosen you can then select data to display.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Note the bubble size on the map.</a:t>
            </a:r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3A3D2139-6BAA-8D0A-E5E8-08CD795ED6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3462" r="-893"/>
          <a:stretch/>
        </p:blipFill>
        <p:spPr>
          <a:xfrm>
            <a:off x="351693" y="1027907"/>
            <a:ext cx="8340131" cy="4844572"/>
          </a:xfrm>
        </p:spPr>
      </p:pic>
      <p:sp>
        <p:nvSpPr>
          <p:cNvPr id="19" name="Oval 18">
            <a:extLst>
              <a:ext uri="{FF2B5EF4-FFF2-40B4-BE49-F238E27FC236}">
                <a16:creationId xmlns:a16="http://schemas.microsoft.com/office/drawing/2014/main" id="{DC000827-3193-DCC5-355D-5861AB72FF43}"/>
              </a:ext>
            </a:extLst>
          </p:cNvPr>
          <p:cNvSpPr/>
          <p:nvPr/>
        </p:nvSpPr>
        <p:spPr>
          <a:xfrm>
            <a:off x="7757327" y="1929284"/>
            <a:ext cx="834014" cy="424186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F92D82F-14EF-47BB-4742-123E145038A3}"/>
              </a:ext>
            </a:extLst>
          </p:cNvPr>
          <p:cNvSpPr/>
          <p:nvPr/>
        </p:nvSpPr>
        <p:spPr>
          <a:xfrm>
            <a:off x="6673780" y="4247871"/>
            <a:ext cx="1153886" cy="515048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F49A6E80-523D-FD9C-1C61-CB8CA7931779}"/>
              </a:ext>
            </a:extLst>
          </p:cNvPr>
          <p:cNvCxnSpPr>
            <a:cxnSpLocks/>
          </p:cNvCxnSpPr>
          <p:nvPr/>
        </p:nvCxnSpPr>
        <p:spPr>
          <a:xfrm flipH="1" flipV="1">
            <a:off x="8340132" y="2353470"/>
            <a:ext cx="512466" cy="1325563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AD7E9C57-48ED-A583-64E5-C41C650700A1}"/>
              </a:ext>
            </a:extLst>
          </p:cNvPr>
          <p:cNvCxnSpPr>
            <a:cxnSpLocks/>
          </p:cNvCxnSpPr>
          <p:nvPr/>
        </p:nvCxnSpPr>
        <p:spPr>
          <a:xfrm flipH="1">
            <a:off x="7401328" y="2353470"/>
            <a:ext cx="526821" cy="181659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8542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Map </a:t>
            </a:r>
            <a:r>
              <a:rPr lang="en-US" sz="5400" b="1" dirty="0" err="1"/>
              <a:t>Visualisation</a:t>
            </a:r>
            <a:r>
              <a:rPr lang="en-US" sz="5400" b="1" dirty="0"/>
              <a:t> in Power BI</a:t>
            </a:r>
            <a:endParaRPr lang="en-GB" sz="5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91CD5-0EF9-6341-3A74-01A562FB0744}"/>
              </a:ext>
            </a:extLst>
          </p:cNvPr>
          <p:cNvSpPr txBox="1"/>
          <p:nvPr/>
        </p:nvSpPr>
        <p:spPr>
          <a:xfrm>
            <a:off x="8770776" y="1255737"/>
            <a:ext cx="342122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Note: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Note the bubble size on the map.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These can be changed in the settings.</a:t>
            </a:r>
          </a:p>
        </p:txBody>
      </p:sp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3A3D2139-6BAA-8D0A-E5E8-08CD795ED6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8" r="6218"/>
          <a:stretch/>
        </p:blipFill>
        <p:spPr>
          <a:xfrm>
            <a:off x="351693" y="1027907"/>
            <a:ext cx="8340131" cy="4844572"/>
          </a:xfrm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4F92D82F-14EF-47BB-4742-123E145038A3}"/>
              </a:ext>
            </a:extLst>
          </p:cNvPr>
          <p:cNvSpPr/>
          <p:nvPr/>
        </p:nvSpPr>
        <p:spPr>
          <a:xfrm>
            <a:off x="7251560" y="4776724"/>
            <a:ext cx="1319684" cy="1053369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A6976AB7-CF9E-CC8B-4D1E-7295D2F4EBD0}"/>
              </a:ext>
            </a:extLst>
          </p:cNvPr>
          <p:cNvCxnSpPr>
            <a:cxnSpLocks/>
          </p:cNvCxnSpPr>
          <p:nvPr/>
        </p:nvCxnSpPr>
        <p:spPr>
          <a:xfrm flipH="1">
            <a:off x="8088923" y="2642716"/>
            <a:ext cx="753626" cy="2091622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B8EBA5E-8468-BBA5-DA5F-27D867874CFF}"/>
              </a:ext>
            </a:extLst>
          </p:cNvPr>
          <p:cNvSpPr/>
          <p:nvPr/>
        </p:nvSpPr>
        <p:spPr>
          <a:xfrm>
            <a:off x="7355393" y="1446963"/>
            <a:ext cx="1215851" cy="4383130"/>
          </a:xfrm>
          <a:prstGeom prst="round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1842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Content Placeholder 17">
            <a:extLst>
              <a:ext uri="{FF2B5EF4-FFF2-40B4-BE49-F238E27FC236}">
                <a16:creationId xmlns:a16="http://schemas.microsoft.com/office/drawing/2014/main" id="{3A3D2139-6BAA-8D0A-E5E8-08CD795ED6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90" r="6490"/>
          <a:stretch/>
        </p:blipFill>
        <p:spPr>
          <a:xfrm>
            <a:off x="351693" y="1027907"/>
            <a:ext cx="8340131" cy="4844572"/>
          </a:xfrm>
        </p:spPr>
      </p:pic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1B8EBA5E-8468-BBA5-DA5F-27D867874CFF}"/>
              </a:ext>
            </a:extLst>
          </p:cNvPr>
          <p:cNvSpPr/>
          <p:nvPr/>
        </p:nvSpPr>
        <p:spPr>
          <a:xfrm>
            <a:off x="7355393" y="1446963"/>
            <a:ext cx="1215851" cy="4383130"/>
          </a:xfrm>
          <a:prstGeom prst="roundRect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70D7A8-1854-2852-5489-6B2109937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5400" b="1" dirty="0"/>
              <a:t>Map </a:t>
            </a:r>
            <a:r>
              <a:rPr lang="en-US" sz="5400" b="1" dirty="0" err="1"/>
              <a:t>Visualisation</a:t>
            </a:r>
            <a:r>
              <a:rPr lang="en-US" sz="5400" b="1" dirty="0"/>
              <a:t> in Power BI</a:t>
            </a:r>
            <a:endParaRPr lang="en-GB" sz="5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B91CD5-0EF9-6341-3A74-01A562FB0744}"/>
              </a:ext>
            </a:extLst>
          </p:cNvPr>
          <p:cNvSpPr txBox="1"/>
          <p:nvPr/>
        </p:nvSpPr>
        <p:spPr>
          <a:xfrm>
            <a:off x="8770776" y="1255737"/>
            <a:ext cx="3421223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Note: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Note the bubble size on the map.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These can be changed in the settings.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As can any of the settings such as map </a:t>
            </a:r>
            <a:r>
              <a:rPr lang="en-US" sz="2400" dirty="0" err="1"/>
              <a:t>colours</a:t>
            </a:r>
            <a:r>
              <a:rPr lang="en-US" sz="2400" dirty="0"/>
              <a:t> and style.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It is possible to make it a heat map here as well.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F92D82F-14EF-47BB-4742-123E145038A3}"/>
              </a:ext>
            </a:extLst>
          </p:cNvPr>
          <p:cNvSpPr/>
          <p:nvPr/>
        </p:nvSpPr>
        <p:spPr>
          <a:xfrm>
            <a:off x="7251560" y="3249356"/>
            <a:ext cx="1319684" cy="2580737"/>
          </a:xfrm>
          <a:prstGeom prst="ellipse">
            <a:avLst/>
          </a:prstGeom>
          <a:noFill/>
          <a:ln w="19050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82017"/>
      </p:ext>
    </p:extLst>
  </p:cSld>
  <p:clrMapOvr>
    <a:masterClrMapping/>
  </p:clrMapOvr>
</p:sld>
</file>

<file path=ppt/theme/theme1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title content</Template>
  <TotalTime>0</TotalTime>
  <Words>335</Words>
  <Application>Microsoft Office PowerPoint</Application>
  <PresentationFormat>Widescreen</PresentationFormat>
  <Paragraphs>45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Text 1</vt:lpstr>
      <vt:lpstr>Information Visualization</vt:lpstr>
      <vt:lpstr>Why Use Map Visualisation?</vt:lpstr>
      <vt:lpstr>Map Visualisation in Power BI</vt:lpstr>
      <vt:lpstr>Map Visualisation in Power BI</vt:lpstr>
      <vt:lpstr>Map Visualisation in Power BI</vt:lpstr>
      <vt:lpstr>Setting Map in Power BI</vt:lpstr>
      <vt:lpstr>Map Visualisation in Power BI</vt:lpstr>
      <vt:lpstr>Map Visualisation in Power BI</vt:lpstr>
      <vt:lpstr>Map Visualisation in Power BI</vt:lpstr>
      <vt:lpstr>Map Visualisation in Power BI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creator>Divya Chidambaram</dc:creator>
  <cp:lastModifiedBy>Mark Huntly</cp:lastModifiedBy>
  <cp:revision>45</cp:revision>
  <dcterms:created xsi:type="dcterms:W3CDTF">2022-11-01T13:34:48Z</dcterms:created>
  <dcterms:modified xsi:type="dcterms:W3CDTF">2023-10-30T10:47:01Z</dcterms:modified>
</cp:coreProperties>
</file>