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compatMode="1" saveSubsetFonts="1">
  <p:sldMasterIdLst>
    <p:sldMasterId id="2147483732" r:id="rId1"/>
  </p:sldMasterIdLst>
  <p:notesMasterIdLst>
    <p:notesMasterId r:id="rId36"/>
  </p:notesMasterIdLst>
  <p:handoutMasterIdLst>
    <p:handoutMasterId r:id="rId37"/>
  </p:handoutMasterIdLst>
  <p:sldIdLst>
    <p:sldId id="256" r:id="rId2"/>
    <p:sldId id="257" r:id="rId3"/>
    <p:sldId id="258" r:id="rId4"/>
    <p:sldId id="259" r:id="rId5"/>
    <p:sldId id="287" r:id="rId6"/>
    <p:sldId id="260" r:id="rId7"/>
    <p:sldId id="261" r:id="rId8"/>
    <p:sldId id="286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88" r:id="rId17"/>
    <p:sldId id="289" r:id="rId18"/>
    <p:sldId id="269" r:id="rId19"/>
    <p:sldId id="270" r:id="rId20"/>
    <p:sldId id="275" r:id="rId21"/>
    <p:sldId id="271" r:id="rId22"/>
    <p:sldId id="272" r:id="rId23"/>
    <p:sldId id="273" r:id="rId24"/>
    <p:sldId id="274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</p:sldIdLst>
  <p:sldSz cx="9144000" cy="6858000" type="screen4x3"/>
  <p:notesSz cx="6797675" cy="992663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Perpetua" panose="02020502060401020303" pitchFamily="18" charset="77"/>
        <a:ea typeface="ＭＳ Ｐゴシック" panose="020B0600070205080204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Perpetua" panose="02020502060401020303" pitchFamily="18" charset="77"/>
        <a:ea typeface="ＭＳ Ｐゴシック" panose="020B0600070205080204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Perpetua" panose="02020502060401020303" pitchFamily="18" charset="77"/>
        <a:ea typeface="ＭＳ Ｐゴシック" panose="020B0600070205080204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Perpetua" panose="02020502060401020303" pitchFamily="18" charset="77"/>
        <a:ea typeface="ＭＳ Ｐゴシック" panose="020B0600070205080204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Perpetua" panose="02020502060401020303" pitchFamily="18" charset="77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Perpetua" panose="02020502060401020303" pitchFamily="18" charset="77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Perpetua" panose="02020502060401020303" pitchFamily="18" charset="77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Perpetua" panose="02020502060401020303" pitchFamily="18" charset="77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Perpetua" panose="02020502060401020303" pitchFamily="18" charset="77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48"/>
  </p:normalViewPr>
  <p:slideViewPr>
    <p:cSldViewPr>
      <p:cViewPr varScale="1">
        <p:scale>
          <a:sx n="117" d="100"/>
          <a:sy n="117" d="100"/>
        </p:scale>
        <p:origin x="1480" y="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A5053F5-49A0-F1A6-C88D-6525130F970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F161C6B-77B2-ECD4-6D25-087C4AC8326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53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fld id="{436FB65B-2ADC-DE42-B1BE-1BAB1A175117}" type="datetimeFigureOut">
              <a:rPr lang="en-US" altLang="en-US"/>
              <a:pPr/>
              <a:t>9/25/23</a:t>
            </a:fld>
            <a:endParaRPr lang="en-GB" alt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37D9B41-A738-D0B0-A27A-EC9E10F4873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7E27784-AF18-2448-1773-2E506C9B9A2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53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fld id="{AE809762-D2BC-134E-84B3-75FFB26D1687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0113D93-DD4F-E7DD-F100-726740517EC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D4B7147-DA84-F075-9419-A2C834161190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53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fld id="{D0DBF2D8-9007-394A-8176-2A48228F2428}" type="datetimeFigureOut">
              <a:rPr lang="en-GB" altLang="en-US"/>
              <a:pPr/>
              <a:t>25/09/2023</a:t>
            </a:fld>
            <a:endParaRPr lang="en-GB" altLang="en-US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888E5281-62E6-E2CB-AF2A-1C9E4D9C26D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16648716-98C5-D769-9F88-36EE5D83B8C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788A81-BCC0-6973-88B7-EB1542ACC12A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CD0B134-C1C7-0582-89A1-D4FECFC2AD1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53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fld id="{ED37550E-8E0B-014F-B8E3-D5E074C5DDDA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Slide Image Placeholder 1">
            <a:extLst>
              <a:ext uri="{FF2B5EF4-FFF2-40B4-BE49-F238E27FC236}">
                <a16:creationId xmlns:a16="http://schemas.microsoft.com/office/drawing/2014/main" id="{9F009095-4D63-1154-C19F-3A71447E2A5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6" name="Notes Placeholder 2">
            <a:extLst>
              <a:ext uri="{FF2B5EF4-FFF2-40B4-BE49-F238E27FC236}">
                <a16:creationId xmlns:a16="http://schemas.microsoft.com/office/drawing/2014/main" id="{B6C1F51D-5CC7-A904-8A2E-E0C1A00974C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>
              <a:ea typeface="ＭＳ Ｐゴシック" panose="020B0600070205080204" pitchFamily="34" charset="-128"/>
            </a:endParaRPr>
          </a:p>
        </p:txBody>
      </p:sp>
      <p:sp>
        <p:nvSpPr>
          <p:cNvPr id="16387" name="Slide Number Placeholder 3">
            <a:extLst>
              <a:ext uri="{FF2B5EF4-FFF2-40B4-BE49-F238E27FC236}">
                <a16:creationId xmlns:a16="http://schemas.microsoft.com/office/drawing/2014/main" id="{0045F44E-FB4F-DE19-DE34-23BDBF20035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75E54650-16B7-574C-A5C3-0B41B48986F9}" type="slidenum">
              <a:rPr lang="en-GB" altLang="en-US" sz="1200">
                <a:latin typeface="Calibri" panose="020F0502020204030204" pitchFamily="34" charset="0"/>
              </a:rPr>
              <a:pPr eaLnBrk="1" hangingPunct="1"/>
              <a:t>1</a:t>
            </a:fld>
            <a:endParaRPr lang="en-GB" altLang="en-US" sz="120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Slide Image Placeholder 1">
            <a:extLst>
              <a:ext uri="{FF2B5EF4-FFF2-40B4-BE49-F238E27FC236}">
                <a16:creationId xmlns:a16="http://schemas.microsoft.com/office/drawing/2014/main" id="{CCB3ECAA-3895-0F5D-FAE9-7D9FE0DBBB8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4" name="Notes Placeholder 2">
            <a:extLst>
              <a:ext uri="{FF2B5EF4-FFF2-40B4-BE49-F238E27FC236}">
                <a16:creationId xmlns:a16="http://schemas.microsoft.com/office/drawing/2014/main" id="{88594CBF-4583-D39A-E695-2665AB51DD1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>
              <a:ea typeface="ＭＳ Ｐゴシック" panose="020B0600070205080204" pitchFamily="34" charset="-128"/>
            </a:endParaRPr>
          </a:p>
        </p:txBody>
      </p:sp>
      <p:sp>
        <p:nvSpPr>
          <p:cNvPr id="18435" name="Slide Number Placeholder 3">
            <a:extLst>
              <a:ext uri="{FF2B5EF4-FFF2-40B4-BE49-F238E27FC236}">
                <a16:creationId xmlns:a16="http://schemas.microsoft.com/office/drawing/2014/main" id="{62D5B435-5E10-AA30-5824-C99312EB736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461C2A93-8327-1A4E-B5FE-916CE7620DC2}" type="slidenum">
              <a:rPr lang="en-GB" altLang="en-US" sz="1200">
                <a:latin typeface="Calibri" panose="020F0502020204030204" pitchFamily="34" charset="0"/>
              </a:rPr>
              <a:pPr eaLnBrk="1" hangingPunct="1"/>
              <a:t>2</a:t>
            </a:fld>
            <a:endParaRPr lang="en-GB" altLang="en-US" sz="120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Slide Image Placeholder 1">
            <a:extLst>
              <a:ext uri="{FF2B5EF4-FFF2-40B4-BE49-F238E27FC236}">
                <a16:creationId xmlns:a16="http://schemas.microsoft.com/office/drawing/2014/main" id="{AA081191-0472-6595-E5C5-22D0FA59D79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2" name="Notes Placeholder 2">
            <a:extLst>
              <a:ext uri="{FF2B5EF4-FFF2-40B4-BE49-F238E27FC236}">
                <a16:creationId xmlns:a16="http://schemas.microsoft.com/office/drawing/2014/main" id="{0C19DD96-E5DA-D24B-C843-AED03C5E79B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>
              <a:ea typeface="ＭＳ Ｐゴシック" panose="020B0600070205080204" pitchFamily="34" charset="-128"/>
            </a:endParaRPr>
          </a:p>
        </p:txBody>
      </p:sp>
      <p:sp>
        <p:nvSpPr>
          <p:cNvPr id="20483" name="Slide Number Placeholder 3">
            <a:extLst>
              <a:ext uri="{FF2B5EF4-FFF2-40B4-BE49-F238E27FC236}">
                <a16:creationId xmlns:a16="http://schemas.microsoft.com/office/drawing/2014/main" id="{A4D8283D-B7B7-7330-EFF0-06ED1D9441D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B7C85153-D232-4D44-A32E-B554163896A0}" type="slidenum">
              <a:rPr lang="en-GB" altLang="en-US" sz="1200">
                <a:latin typeface="Calibri" panose="020F0502020204030204" pitchFamily="34" charset="0"/>
              </a:rPr>
              <a:pPr eaLnBrk="1" hangingPunct="1"/>
              <a:t>3</a:t>
            </a:fld>
            <a:endParaRPr lang="en-GB" altLang="en-US" sz="120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Slide Image Placeholder 1">
            <a:extLst>
              <a:ext uri="{FF2B5EF4-FFF2-40B4-BE49-F238E27FC236}">
                <a16:creationId xmlns:a16="http://schemas.microsoft.com/office/drawing/2014/main" id="{DA2FF8EB-EFE8-3EC3-DC39-8C74EAA684E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0" name="Notes Placeholder 2">
            <a:extLst>
              <a:ext uri="{FF2B5EF4-FFF2-40B4-BE49-F238E27FC236}">
                <a16:creationId xmlns:a16="http://schemas.microsoft.com/office/drawing/2014/main" id="{D14170BA-BF54-1840-4A52-C74038639DB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>
              <a:ea typeface="ＭＳ Ｐゴシック" panose="020B0600070205080204" pitchFamily="34" charset="-128"/>
            </a:endParaRPr>
          </a:p>
        </p:txBody>
      </p:sp>
      <p:sp>
        <p:nvSpPr>
          <p:cNvPr id="22531" name="Slide Number Placeholder 3">
            <a:extLst>
              <a:ext uri="{FF2B5EF4-FFF2-40B4-BE49-F238E27FC236}">
                <a16:creationId xmlns:a16="http://schemas.microsoft.com/office/drawing/2014/main" id="{0F477541-3AB9-6FBC-4FD4-1830CE0E3B3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FC1A5B6F-6B68-D54D-B9E4-F963997AFDE2}" type="slidenum">
              <a:rPr lang="en-GB" altLang="en-US" sz="1200">
                <a:latin typeface="Calibri" panose="020F0502020204030204" pitchFamily="34" charset="0"/>
              </a:rPr>
              <a:pPr eaLnBrk="1" hangingPunct="1"/>
              <a:t>4</a:t>
            </a:fld>
            <a:endParaRPr lang="en-GB" altLang="en-US" sz="120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Slide Image Placeholder 1">
            <a:extLst>
              <a:ext uri="{FF2B5EF4-FFF2-40B4-BE49-F238E27FC236}">
                <a16:creationId xmlns:a16="http://schemas.microsoft.com/office/drawing/2014/main" id="{8AE7C822-5063-FD03-A076-94AF2DCF190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2" name="Notes Placeholder 2">
            <a:extLst>
              <a:ext uri="{FF2B5EF4-FFF2-40B4-BE49-F238E27FC236}">
                <a16:creationId xmlns:a16="http://schemas.microsoft.com/office/drawing/2014/main" id="{A2DD869A-1D9F-5035-D626-EA7CA3E7460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>
              <a:ea typeface="ＭＳ Ｐゴシック" panose="020B0600070205080204" pitchFamily="34" charset="-128"/>
            </a:endParaRPr>
          </a:p>
        </p:txBody>
      </p:sp>
      <p:sp>
        <p:nvSpPr>
          <p:cNvPr id="25603" name="Slide Number Placeholder 3">
            <a:extLst>
              <a:ext uri="{FF2B5EF4-FFF2-40B4-BE49-F238E27FC236}">
                <a16:creationId xmlns:a16="http://schemas.microsoft.com/office/drawing/2014/main" id="{1576B7FA-6CE4-3F37-5EA3-00706DE9B97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327DAD73-55F8-7A4E-901D-2D46F89E151F}" type="slidenum">
              <a:rPr lang="en-GB" altLang="en-US" sz="1200">
                <a:latin typeface="Calibri" panose="020F0502020204030204" pitchFamily="34" charset="0"/>
              </a:rPr>
              <a:pPr eaLnBrk="1" hangingPunct="1"/>
              <a:t>6</a:t>
            </a:fld>
            <a:endParaRPr lang="en-GB" altLang="en-US" sz="120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Slide Image Placeholder 1">
            <a:extLst>
              <a:ext uri="{FF2B5EF4-FFF2-40B4-BE49-F238E27FC236}">
                <a16:creationId xmlns:a16="http://schemas.microsoft.com/office/drawing/2014/main" id="{B0053165-31A7-4B6A-8C7B-B3925CAE15C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0" name="Notes Placeholder 2">
            <a:extLst>
              <a:ext uri="{FF2B5EF4-FFF2-40B4-BE49-F238E27FC236}">
                <a16:creationId xmlns:a16="http://schemas.microsoft.com/office/drawing/2014/main" id="{746158BD-7B04-FCFD-3567-A23A4A69B23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>
              <a:ea typeface="ＭＳ Ｐゴシック" panose="020B0600070205080204" pitchFamily="34" charset="-128"/>
            </a:endParaRPr>
          </a:p>
        </p:txBody>
      </p:sp>
      <p:sp>
        <p:nvSpPr>
          <p:cNvPr id="27651" name="Slide Number Placeholder 3">
            <a:extLst>
              <a:ext uri="{FF2B5EF4-FFF2-40B4-BE49-F238E27FC236}">
                <a16:creationId xmlns:a16="http://schemas.microsoft.com/office/drawing/2014/main" id="{1D1254A5-4D03-0D58-4E25-1A0B5A4CA38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D6F3B7BF-5909-9440-BBC7-433BC45C7283}" type="slidenum">
              <a:rPr lang="en-GB" altLang="en-US" sz="1200">
                <a:latin typeface="Calibri" panose="020F0502020204030204" pitchFamily="34" charset="0"/>
              </a:rPr>
              <a:pPr eaLnBrk="1" hangingPunct="1"/>
              <a:t>7</a:t>
            </a:fld>
            <a:endParaRPr lang="en-GB" altLang="en-US" sz="120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Slide Image Placeholder 1">
            <a:extLst>
              <a:ext uri="{FF2B5EF4-FFF2-40B4-BE49-F238E27FC236}">
                <a16:creationId xmlns:a16="http://schemas.microsoft.com/office/drawing/2014/main" id="{F3B38116-A706-2CCB-7275-45363463B2F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2" name="Notes Placeholder 2">
            <a:extLst>
              <a:ext uri="{FF2B5EF4-FFF2-40B4-BE49-F238E27FC236}">
                <a16:creationId xmlns:a16="http://schemas.microsoft.com/office/drawing/2014/main" id="{64262F37-F1DE-73F0-6F77-E411A9E415F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>
              <a:ea typeface="ＭＳ Ｐゴシック" panose="020B0600070205080204" pitchFamily="34" charset="-128"/>
            </a:endParaRPr>
          </a:p>
        </p:txBody>
      </p:sp>
      <p:sp>
        <p:nvSpPr>
          <p:cNvPr id="30723" name="Slide Number Placeholder 3">
            <a:extLst>
              <a:ext uri="{FF2B5EF4-FFF2-40B4-BE49-F238E27FC236}">
                <a16:creationId xmlns:a16="http://schemas.microsoft.com/office/drawing/2014/main" id="{293A38E9-1379-EBA4-CF57-46A993B3835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6653920D-394D-0A48-829B-8534400B3D21}" type="slidenum">
              <a:rPr lang="en-GB" altLang="en-US" sz="1200">
                <a:latin typeface="Calibri" panose="020F0502020204030204" pitchFamily="34" charset="0"/>
              </a:rPr>
              <a:pPr eaLnBrk="1" hangingPunct="1"/>
              <a:t>9</a:t>
            </a:fld>
            <a:endParaRPr lang="en-GB" altLang="en-US" sz="120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Slide Image Placeholder 1">
            <a:extLst>
              <a:ext uri="{FF2B5EF4-FFF2-40B4-BE49-F238E27FC236}">
                <a16:creationId xmlns:a16="http://schemas.microsoft.com/office/drawing/2014/main" id="{352B2060-1257-530B-405D-7FE0F30804C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0" name="Notes Placeholder 2">
            <a:extLst>
              <a:ext uri="{FF2B5EF4-FFF2-40B4-BE49-F238E27FC236}">
                <a16:creationId xmlns:a16="http://schemas.microsoft.com/office/drawing/2014/main" id="{887DD875-26A7-13BC-FBF9-141F2B8A519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>
              <a:ea typeface="ＭＳ Ｐゴシック" panose="020B0600070205080204" pitchFamily="34" charset="-128"/>
            </a:endParaRPr>
          </a:p>
        </p:txBody>
      </p:sp>
      <p:sp>
        <p:nvSpPr>
          <p:cNvPr id="32771" name="Slide Number Placeholder 3">
            <a:extLst>
              <a:ext uri="{FF2B5EF4-FFF2-40B4-BE49-F238E27FC236}">
                <a16:creationId xmlns:a16="http://schemas.microsoft.com/office/drawing/2014/main" id="{EFD78405-68DA-53DA-4F1E-1D774E1B9D9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6CB73F17-2076-D64C-A89E-96901CBFC6CB}" type="slidenum">
              <a:rPr lang="en-GB" altLang="en-US" sz="1200">
                <a:latin typeface="Calibri" panose="020F0502020204030204" pitchFamily="34" charset="0"/>
              </a:rPr>
              <a:pPr eaLnBrk="1" hangingPunct="1"/>
              <a:t>10</a:t>
            </a:fld>
            <a:endParaRPr lang="en-GB" altLang="en-US" sz="120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Slide Image Placeholder 1">
            <a:extLst>
              <a:ext uri="{FF2B5EF4-FFF2-40B4-BE49-F238E27FC236}">
                <a16:creationId xmlns:a16="http://schemas.microsoft.com/office/drawing/2014/main" id="{6CC7341C-2E6F-EC65-E56D-A71E507265A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8" name="Notes Placeholder 2">
            <a:extLst>
              <a:ext uri="{FF2B5EF4-FFF2-40B4-BE49-F238E27FC236}">
                <a16:creationId xmlns:a16="http://schemas.microsoft.com/office/drawing/2014/main" id="{A07261B2-18A7-8456-F859-BC53EBDC884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>
              <a:ea typeface="ＭＳ Ｐゴシック" panose="020B0600070205080204" pitchFamily="34" charset="-128"/>
            </a:endParaRPr>
          </a:p>
        </p:txBody>
      </p:sp>
      <p:sp>
        <p:nvSpPr>
          <p:cNvPr id="34819" name="Slide Number Placeholder 3">
            <a:extLst>
              <a:ext uri="{FF2B5EF4-FFF2-40B4-BE49-F238E27FC236}">
                <a16:creationId xmlns:a16="http://schemas.microsoft.com/office/drawing/2014/main" id="{06D47F27-774E-7757-A989-F373811F7F0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2F342DF3-CD0A-1B4D-9437-2B160B1EF787}" type="slidenum">
              <a:rPr lang="en-GB" altLang="en-US" sz="1200">
                <a:latin typeface="Calibri" panose="020F0502020204030204" pitchFamily="34" charset="0"/>
              </a:rPr>
              <a:pPr eaLnBrk="1" hangingPunct="1"/>
              <a:t>11</a:t>
            </a:fld>
            <a:endParaRPr lang="en-GB" altLang="en-US" sz="120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Slide Image Placeholder 1">
            <a:extLst>
              <a:ext uri="{FF2B5EF4-FFF2-40B4-BE49-F238E27FC236}">
                <a16:creationId xmlns:a16="http://schemas.microsoft.com/office/drawing/2014/main" id="{55A7FD2B-EE16-E8AC-EBB7-B7BE8C573F8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6" name="Notes Placeholder 2">
            <a:extLst>
              <a:ext uri="{FF2B5EF4-FFF2-40B4-BE49-F238E27FC236}">
                <a16:creationId xmlns:a16="http://schemas.microsoft.com/office/drawing/2014/main" id="{1ECC4ACA-8A6E-D9ED-D4D8-258F9AB37B1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>
              <a:ea typeface="ＭＳ Ｐゴシック" panose="020B0600070205080204" pitchFamily="34" charset="-128"/>
            </a:endParaRPr>
          </a:p>
        </p:txBody>
      </p:sp>
      <p:sp>
        <p:nvSpPr>
          <p:cNvPr id="36867" name="Slide Number Placeholder 3">
            <a:extLst>
              <a:ext uri="{FF2B5EF4-FFF2-40B4-BE49-F238E27FC236}">
                <a16:creationId xmlns:a16="http://schemas.microsoft.com/office/drawing/2014/main" id="{D36C213B-9DED-5881-645D-C61D3E6BC70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0D235F74-D9B3-734B-B458-8FCF91159522}" type="slidenum">
              <a:rPr lang="en-GB" altLang="en-US" sz="1200">
                <a:latin typeface="Calibri" panose="020F0502020204030204" pitchFamily="34" charset="0"/>
              </a:rPr>
              <a:pPr eaLnBrk="1" hangingPunct="1"/>
              <a:t>12</a:t>
            </a:fld>
            <a:endParaRPr lang="en-GB" altLang="en-US" sz="120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Slide Image Placeholder 1">
            <a:extLst>
              <a:ext uri="{FF2B5EF4-FFF2-40B4-BE49-F238E27FC236}">
                <a16:creationId xmlns:a16="http://schemas.microsoft.com/office/drawing/2014/main" id="{4829E3ED-3114-2162-FA6C-E7B2033267F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4" name="Notes Placeholder 2">
            <a:extLst>
              <a:ext uri="{FF2B5EF4-FFF2-40B4-BE49-F238E27FC236}">
                <a16:creationId xmlns:a16="http://schemas.microsoft.com/office/drawing/2014/main" id="{A714B4CF-FB91-9198-4AAD-5A5FFD607C2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>
              <a:ea typeface="ＭＳ Ｐゴシック" panose="020B0600070205080204" pitchFamily="34" charset="-128"/>
            </a:endParaRPr>
          </a:p>
        </p:txBody>
      </p:sp>
      <p:sp>
        <p:nvSpPr>
          <p:cNvPr id="38915" name="Slide Number Placeholder 3">
            <a:extLst>
              <a:ext uri="{FF2B5EF4-FFF2-40B4-BE49-F238E27FC236}">
                <a16:creationId xmlns:a16="http://schemas.microsoft.com/office/drawing/2014/main" id="{8585C168-C394-4F46-80A3-06BB15CED00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BF1ABF51-4128-AE46-83A1-58AC52935BBF}" type="slidenum">
              <a:rPr lang="en-GB" altLang="en-US" sz="1200">
                <a:latin typeface="Calibri" panose="020F0502020204030204" pitchFamily="34" charset="0"/>
              </a:rPr>
              <a:pPr eaLnBrk="1" hangingPunct="1"/>
              <a:t>13</a:t>
            </a:fld>
            <a:endParaRPr lang="en-GB" altLang="en-US" sz="120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Slide Image Placeholder 1">
            <a:extLst>
              <a:ext uri="{FF2B5EF4-FFF2-40B4-BE49-F238E27FC236}">
                <a16:creationId xmlns:a16="http://schemas.microsoft.com/office/drawing/2014/main" id="{52F273CD-BD46-FEBB-BEA7-D0E017FFA38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2" name="Notes Placeholder 2">
            <a:extLst>
              <a:ext uri="{FF2B5EF4-FFF2-40B4-BE49-F238E27FC236}">
                <a16:creationId xmlns:a16="http://schemas.microsoft.com/office/drawing/2014/main" id="{18EB2D5E-162C-E861-E48E-960991445D8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>
              <a:ea typeface="ＭＳ Ｐゴシック" panose="020B0600070205080204" pitchFamily="34" charset="-128"/>
            </a:endParaRPr>
          </a:p>
        </p:txBody>
      </p:sp>
      <p:sp>
        <p:nvSpPr>
          <p:cNvPr id="40963" name="Slide Number Placeholder 3">
            <a:extLst>
              <a:ext uri="{FF2B5EF4-FFF2-40B4-BE49-F238E27FC236}">
                <a16:creationId xmlns:a16="http://schemas.microsoft.com/office/drawing/2014/main" id="{74411572-2445-6582-1D16-E9033CAE642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A37BEEC1-CD6D-C94F-803F-CA6A031D9330}" type="slidenum">
              <a:rPr lang="en-GB" altLang="en-US" sz="1200">
                <a:latin typeface="Calibri" panose="020F0502020204030204" pitchFamily="34" charset="0"/>
              </a:rPr>
              <a:pPr eaLnBrk="1" hangingPunct="1"/>
              <a:t>14</a:t>
            </a:fld>
            <a:endParaRPr lang="en-GB" altLang="en-US" sz="120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Slide Image Placeholder 1">
            <a:extLst>
              <a:ext uri="{FF2B5EF4-FFF2-40B4-BE49-F238E27FC236}">
                <a16:creationId xmlns:a16="http://schemas.microsoft.com/office/drawing/2014/main" id="{40D1580C-EEAE-5D4D-96D1-F2805039DE3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0" name="Notes Placeholder 2">
            <a:extLst>
              <a:ext uri="{FF2B5EF4-FFF2-40B4-BE49-F238E27FC236}">
                <a16:creationId xmlns:a16="http://schemas.microsoft.com/office/drawing/2014/main" id="{E4DA1B72-14E5-F2DF-5251-5FC3E632979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>
              <a:ea typeface="ＭＳ Ｐゴシック" panose="020B0600070205080204" pitchFamily="34" charset="-128"/>
            </a:endParaRPr>
          </a:p>
        </p:txBody>
      </p:sp>
      <p:sp>
        <p:nvSpPr>
          <p:cNvPr id="43011" name="Slide Number Placeholder 3">
            <a:extLst>
              <a:ext uri="{FF2B5EF4-FFF2-40B4-BE49-F238E27FC236}">
                <a16:creationId xmlns:a16="http://schemas.microsoft.com/office/drawing/2014/main" id="{297BBC0F-12F6-12E0-7F11-A38424D53EA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0FDEB805-AD47-D747-B239-81A3C860F88C}" type="slidenum">
              <a:rPr lang="en-GB" altLang="en-US" sz="1200">
                <a:latin typeface="Calibri" panose="020F0502020204030204" pitchFamily="34" charset="0"/>
              </a:rPr>
              <a:pPr eaLnBrk="1" hangingPunct="1"/>
              <a:t>15</a:t>
            </a:fld>
            <a:endParaRPr lang="en-GB" altLang="en-US" sz="120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Slide Image Placeholder 1">
            <a:extLst>
              <a:ext uri="{FF2B5EF4-FFF2-40B4-BE49-F238E27FC236}">
                <a16:creationId xmlns:a16="http://schemas.microsoft.com/office/drawing/2014/main" id="{DF71E953-799F-CCBB-D7F2-B7E50A21141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8" name="Notes Placeholder 2">
            <a:extLst>
              <a:ext uri="{FF2B5EF4-FFF2-40B4-BE49-F238E27FC236}">
                <a16:creationId xmlns:a16="http://schemas.microsoft.com/office/drawing/2014/main" id="{C84ADFD6-E090-A426-B150-4690DF990E4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>
              <a:ea typeface="ＭＳ Ｐゴシック" panose="020B0600070205080204" pitchFamily="34" charset="-128"/>
            </a:endParaRPr>
          </a:p>
        </p:txBody>
      </p:sp>
      <p:sp>
        <p:nvSpPr>
          <p:cNvPr id="45059" name="Slide Number Placeholder 3">
            <a:extLst>
              <a:ext uri="{FF2B5EF4-FFF2-40B4-BE49-F238E27FC236}">
                <a16:creationId xmlns:a16="http://schemas.microsoft.com/office/drawing/2014/main" id="{909B595D-295D-3EC7-40EA-11A5A0C0CF7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37A3328D-5048-EA47-BF50-F930EFB27657}" type="slidenum">
              <a:rPr lang="en-GB" altLang="en-US" sz="1200">
                <a:latin typeface="Calibri" panose="020F0502020204030204" pitchFamily="34" charset="0"/>
              </a:rPr>
              <a:pPr eaLnBrk="1" hangingPunct="1"/>
              <a:t>18</a:t>
            </a:fld>
            <a:endParaRPr lang="en-GB" altLang="en-US" sz="120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Slide Image Placeholder 1">
            <a:extLst>
              <a:ext uri="{FF2B5EF4-FFF2-40B4-BE49-F238E27FC236}">
                <a16:creationId xmlns:a16="http://schemas.microsoft.com/office/drawing/2014/main" id="{1CF3CADA-E526-358C-56EF-EF8ED35ED77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6" name="Notes Placeholder 2">
            <a:extLst>
              <a:ext uri="{FF2B5EF4-FFF2-40B4-BE49-F238E27FC236}">
                <a16:creationId xmlns:a16="http://schemas.microsoft.com/office/drawing/2014/main" id="{12B794FC-C771-CA10-61D5-C2A1C75E0F6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>
              <a:ea typeface="ＭＳ Ｐゴシック" panose="020B0600070205080204" pitchFamily="34" charset="-128"/>
            </a:endParaRPr>
          </a:p>
        </p:txBody>
      </p:sp>
      <p:sp>
        <p:nvSpPr>
          <p:cNvPr id="47107" name="Slide Number Placeholder 3">
            <a:extLst>
              <a:ext uri="{FF2B5EF4-FFF2-40B4-BE49-F238E27FC236}">
                <a16:creationId xmlns:a16="http://schemas.microsoft.com/office/drawing/2014/main" id="{836EF584-8CB2-34CB-CFDA-B039B504302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96F2F0B8-6B98-D64F-869F-2A06E809DB9C}" type="slidenum">
              <a:rPr lang="en-GB" altLang="en-US" sz="1200">
                <a:latin typeface="Calibri" panose="020F0502020204030204" pitchFamily="34" charset="0"/>
              </a:rPr>
              <a:pPr eaLnBrk="1" hangingPunct="1"/>
              <a:t>19</a:t>
            </a:fld>
            <a:endParaRPr lang="en-GB" altLang="en-US" sz="120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Slide Image Placeholder 1">
            <a:extLst>
              <a:ext uri="{FF2B5EF4-FFF2-40B4-BE49-F238E27FC236}">
                <a16:creationId xmlns:a16="http://schemas.microsoft.com/office/drawing/2014/main" id="{7DE29C0B-7562-02D9-06DD-4961843E6B0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4" name="Notes Placeholder 2">
            <a:extLst>
              <a:ext uri="{FF2B5EF4-FFF2-40B4-BE49-F238E27FC236}">
                <a16:creationId xmlns:a16="http://schemas.microsoft.com/office/drawing/2014/main" id="{BEEF567C-C7C5-67F7-5551-7C016375355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>
              <a:ea typeface="ＭＳ Ｐゴシック" panose="020B0600070205080204" pitchFamily="34" charset="-128"/>
            </a:endParaRPr>
          </a:p>
        </p:txBody>
      </p:sp>
      <p:sp>
        <p:nvSpPr>
          <p:cNvPr id="49155" name="Slide Number Placeholder 3">
            <a:extLst>
              <a:ext uri="{FF2B5EF4-FFF2-40B4-BE49-F238E27FC236}">
                <a16:creationId xmlns:a16="http://schemas.microsoft.com/office/drawing/2014/main" id="{6B472304-D01D-3A1B-AAD3-CA113857CBD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10095967-6D7E-4A4B-99D3-83D6A4CA2FDB}" type="slidenum">
              <a:rPr lang="en-GB" altLang="en-US" sz="1200">
                <a:latin typeface="Calibri" panose="020F0502020204030204" pitchFamily="34" charset="0"/>
              </a:rPr>
              <a:pPr eaLnBrk="1" hangingPunct="1"/>
              <a:t>20</a:t>
            </a:fld>
            <a:endParaRPr lang="en-GB" altLang="en-US" sz="120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Slide Image Placeholder 1">
            <a:extLst>
              <a:ext uri="{FF2B5EF4-FFF2-40B4-BE49-F238E27FC236}">
                <a16:creationId xmlns:a16="http://schemas.microsoft.com/office/drawing/2014/main" id="{B3D48343-4065-6F13-80A3-58A55D04FE4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2" name="Notes Placeholder 2">
            <a:extLst>
              <a:ext uri="{FF2B5EF4-FFF2-40B4-BE49-F238E27FC236}">
                <a16:creationId xmlns:a16="http://schemas.microsoft.com/office/drawing/2014/main" id="{B0522EF7-B6B1-0D95-E233-2FF5765ED8F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>
              <a:ea typeface="ＭＳ Ｐゴシック" panose="020B0600070205080204" pitchFamily="34" charset="-128"/>
            </a:endParaRPr>
          </a:p>
        </p:txBody>
      </p:sp>
      <p:sp>
        <p:nvSpPr>
          <p:cNvPr id="51203" name="Slide Number Placeholder 3">
            <a:extLst>
              <a:ext uri="{FF2B5EF4-FFF2-40B4-BE49-F238E27FC236}">
                <a16:creationId xmlns:a16="http://schemas.microsoft.com/office/drawing/2014/main" id="{672DD68B-A49A-B17C-EC28-33940284B0A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2A6D80D9-766D-4847-80B3-6702C40A0597}" type="slidenum">
              <a:rPr lang="en-GB" altLang="en-US" sz="1200">
                <a:latin typeface="Calibri" panose="020F0502020204030204" pitchFamily="34" charset="0"/>
              </a:rPr>
              <a:pPr eaLnBrk="1" hangingPunct="1"/>
              <a:t>21</a:t>
            </a:fld>
            <a:endParaRPr lang="en-GB" altLang="en-US" sz="120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Slide Image Placeholder 1">
            <a:extLst>
              <a:ext uri="{FF2B5EF4-FFF2-40B4-BE49-F238E27FC236}">
                <a16:creationId xmlns:a16="http://schemas.microsoft.com/office/drawing/2014/main" id="{A39A9243-7E72-23D3-75F4-5DB2A9F389D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0" name="Notes Placeholder 2">
            <a:extLst>
              <a:ext uri="{FF2B5EF4-FFF2-40B4-BE49-F238E27FC236}">
                <a16:creationId xmlns:a16="http://schemas.microsoft.com/office/drawing/2014/main" id="{539EE23F-3AB6-7EFF-BD03-53CF65EFF91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>
              <a:ea typeface="ＭＳ Ｐゴシック" panose="020B0600070205080204" pitchFamily="34" charset="-128"/>
            </a:endParaRPr>
          </a:p>
        </p:txBody>
      </p:sp>
      <p:sp>
        <p:nvSpPr>
          <p:cNvPr id="53251" name="Slide Number Placeholder 3">
            <a:extLst>
              <a:ext uri="{FF2B5EF4-FFF2-40B4-BE49-F238E27FC236}">
                <a16:creationId xmlns:a16="http://schemas.microsoft.com/office/drawing/2014/main" id="{718A691B-E560-0D46-89CD-3105EB94F72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7FF1B8C5-C62F-BE45-996C-2DB965648CA4}" type="slidenum">
              <a:rPr lang="en-GB" altLang="en-US" sz="1200">
                <a:latin typeface="Calibri" panose="020F0502020204030204" pitchFamily="34" charset="0"/>
              </a:rPr>
              <a:pPr eaLnBrk="1" hangingPunct="1"/>
              <a:t>22</a:t>
            </a:fld>
            <a:endParaRPr lang="en-GB" altLang="en-US" sz="120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Slide Image Placeholder 1">
            <a:extLst>
              <a:ext uri="{FF2B5EF4-FFF2-40B4-BE49-F238E27FC236}">
                <a16:creationId xmlns:a16="http://schemas.microsoft.com/office/drawing/2014/main" id="{15DC45BD-C411-594C-62F0-6BD292E983D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298" name="Notes Placeholder 2">
            <a:extLst>
              <a:ext uri="{FF2B5EF4-FFF2-40B4-BE49-F238E27FC236}">
                <a16:creationId xmlns:a16="http://schemas.microsoft.com/office/drawing/2014/main" id="{1A4CBBE3-3924-227C-994E-EE20976146B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>
              <a:ea typeface="ＭＳ Ｐゴシック" panose="020B0600070205080204" pitchFamily="34" charset="-128"/>
            </a:endParaRPr>
          </a:p>
        </p:txBody>
      </p:sp>
      <p:sp>
        <p:nvSpPr>
          <p:cNvPr id="55299" name="Slide Number Placeholder 3">
            <a:extLst>
              <a:ext uri="{FF2B5EF4-FFF2-40B4-BE49-F238E27FC236}">
                <a16:creationId xmlns:a16="http://schemas.microsoft.com/office/drawing/2014/main" id="{4860E954-FF17-46C6-1840-C85EB896D78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E32E8E22-72ED-0E4D-9532-730CA834B49C}" type="slidenum">
              <a:rPr lang="en-GB" altLang="en-US" sz="1200">
                <a:latin typeface="Calibri" panose="020F0502020204030204" pitchFamily="34" charset="0"/>
              </a:rPr>
              <a:pPr eaLnBrk="1" hangingPunct="1"/>
              <a:t>23</a:t>
            </a:fld>
            <a:endParaRPr lang="en-GB" altLang="en-US" sz="120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Slide Image Placeholder 1">
            <a:extLst>
              <a:ext uri="{FF2B5EF4-FFF2-40B4-BE49-F238E27FC236}">
                <a16:creationId xmlns:a16="http://schemas.microsoft.com/office/drawing/2014/main" id="{452FBE93-22F7-C01E-6C5F-3EE2AA8AA8E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6" name="Notes Placeholder 2">
            <a:extLst>
              <a:ext uri="{FF2B5EF4-FFF2-40B4-BE49-F238E27FC236}">
                <a16:creationId xmlns:a16="http://schemas.microsoft.com/office/drawing/2014/main" id="{744C5DB2-5C54-BB1A-9F36-E06E0DE1716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>
              <a:ea typeface="ＭＳ Ｐゴシック" panose="020B0600070205080204" pitchFamily="34" charset="-128"/>
            </a:endParaRPr>
          </a:p>
        </p:txBody>
      </p:sp>
      <p:sp>
        <p:nvSpPr>
          <p:cNvPr id="57347" name="Slide Number Placeholder 3">
            <a:extLst>
              <a:ext uri="{FF2B5EF4-FFF2-40B4-BE49-F238E27FC236}">
                <a16:creationId xmlns:a16="http://schemas.microsoft.com/office/drawing/2014/main" id="{A4281D47-8F8E-A8F9-852A-D42E7BAB732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ECF1DCE1-338D-F247-86E2-0AB7D6A0E1D0}" type="slidenum">
              <a:rPr lang="en-GB" altLang="en-US" sz="1200">
                <a:latin typeface="Calibri" panose="020F0502020204030204" pitchFamily="34" charset="0"/>
              </a:rPr>
              <a:pPr eaLnBrk="1" hangingPunct="1"/>
              <a:t>24</a:t>
            </a:fld>
            <a:endParaRPr lang="en-GB" altLang="en-US" sz="120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Slide Image Placeholder 1">
            <a:extLst>
              <a:ext uri="{FF2B5EF4-FFF2-40B4-BE49-F238E27FC236}">
                <a16:creationId xmlns:a16="http://schemas.microsoft.com/office/drawing/2014/main" id="{5049998B-B46C-AD53-A9D1-18AF10DE2FC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4" name="Notes Placeholder 2">
            <a:extLst>
              <a:ext uri="{FF2B5EF4-FFF2-40B4-BE49-F238E27FC236}">
                <a16:creationId xmlns:a16="http://schemas.microsoft.com/office/drawing/2014/main" id="{62C77182-FEBE-1E1A-1FB1-2BC0128B65F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>
              <a:ea typeface="ＭＳ Ｐゴシック" panose="020B0600070205080204" pitchFamily="34" charset="-128"/>
            </a:endParaRPr>
          </a:p>
        </p:txBody>
      </p:sp>
      <p:sp>
        <p:nvSpPr>
          <p:cNvPr id="59395" name="Slide Number Placeholder 3">
            <a:extLst>
              <a:ext uri="{FF2B5EF4-FFF2-40B4-BE49-F238E27FC236}">
                <a16:creationId xmlns:a16="http://schemas.microsoft.com/office/drawing/2014/main" id="{515F300E-23C1-39F6-AF6E-9632AF1A685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A2AD8E04-4545-034E-89EE-3C6036D51B34}" type="slidenum">
              <a:rPr lang="en-GB" altLang="en-US" sz="1200">
                <a:latin typeface="Calibri" panose="020F0502020204030204" pitchFamily="34" charset="0"/>
              </a:rPr>
              <a:pPr eaLnBrk="1" hangingPunct="1"/>
              <a:t>25</a:t>
            </a:fld>
            <a:endParaRPr lang="en-GB" altLang="en-US" sz="120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Slide Image Placeholder 1">
            <a:extLst>
              <a:ext uri="{FF2B5EF4-FFF2-40B4-BE49-F238E27FC236}">
                <a16:creationId xmlns:a16="http://schemas.microsoft.com/office/drawing/2014/main" id="{F29BF015-BF38-25F9-4AA8-C28C85049E3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2" name="Notes Placeholder 2">
            <a:extLst>
              <a:ext uri="{FF2B5EF4-FFF2-40B4-BE49-F238E27FC236}">
                <a16:creationId xmlns:a16="http://schemas.microsoft.com/office/drawing/2014/main" id="{E3D33D39-E888-6444-FD9B-B8BF71C6752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>
              <a:ea typeface="ＭＳ Ｐゴシック" panose="020B0600070205080204" pitchFamily="34" charset="-128"/>
            </a:endParaRPr>
          </a:p>
        </p:txBody>
      </p:sp>
      <p:sp>
        <p:nvSpPr>
          <p:cNvPr id="61443" name="Slide Number Placeholder 3">
            <a:extLst>
              <a:ext uri="{FF2B5EF4-FFF2-40B4-BE49-F238E27FC236}">
                <a16:creationId xmlns:a16="http://schemas.microsoft.com/office/drawing/2014/main" id="{5CDF3BFA-F5B3-F1AD-905B-21973520135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C2880405-9E1C-A54C-9F34-82116123A3F7}" type="slidenum">
              <a:rPr lang="en-GB" altLang="en-US" sz="1200">
                <a:latin typeface="Calibri" panose="020F0502020204030204" pitchFamily="34" charset="0"/>
              </a:rPr>
              <a:pPr eaLnBrk="1" hangingPunct="1"/>
              <a:t>26</a:t>
            </a:fld>
            <a:endParaRPr lang="en-GB" altLang="en-US" sz="120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Slide Image Placeholder 1">
            <a:extLst>
              <a:ext uri="{FF2B5EF4-FFF2-40B4-BE49-F238E27FC236}">
                <a16:creationId xmlns:a16="http://schemas.microsoft.com/office/drawing/2014/main" id="{7A1380C9-C575-6B6C-EC64-F1341F37D81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0" name="Notes Placeholder 2">
            <a:extLst>
              <a:ext uri="{FF2B5EF4-FFF2-40B4-BE49-F238E27FC236}">
                <a16:creationId xmlns:a16="http://schemas.microsoft.com/office/drawing/2014/main" id="{A9608D37-F34E-27DE-AA6D-D67413483BB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>
              <a:ea typeface="ＭＳ Ｐゴシック" panose="020B0600070205080204" pitchFamily="34" charset="-128"/>
            </a:endParaRPr>
          </a:p>
        </p:txBody>
      </p:sp>
      <p:sp>
        <p:nvSpPr>
          <p:cNvPr id="63491" name="Slide Number Placeholder 3">
            <a:extLst>
              <a:ext uri="{FF2B5EF4-FFF2-40B4-BE49-F238E27FC236}">
                <a16:creationId xmlns:a16="http://schemas.microsoft.com/office/drawing/2014/main" id="{B747DCAF-1B43-E8BF-81D3-F29C8A14EFC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CE4696F0-F297-C240-93D2-5D5A1064CAE0}" type="slidenum">
              <a:rPr lang="en-GB" altLang="en-US" sz="1200">
                <a:latin typeface="Calibri" panose="020F0502020204030204" pitchFamily="34" charset="0"/>
              </a:rPr>
              <a:pPr eaLnBrk="1" hangingPunct="1"/>
              <a:t>27</a:t>
            </a:fld>
            <a:endParaRPr lang="en-GB" altLang="en-US" sz="120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Slide Image Placeholder 1">
            <a:extLst>
              <a:ext uri="{FF2B5EF4-FFF2-40B4-BE49-F238E27FC236}">
                <a16:creationId xmlns:a16="http://schemas.microsoft.com/office/drawing/2014/main" id="{012ADDDE-8033-1180-590F-D455B04FB9C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5538" name="Notes Placeholder 2">
            <a:extLst>
              <a:ext uri="{FF2B5EF4-FFF2-40B4-BE49-F238E27FC236}">
                <a16:creationId xmlns:a16="http://schemas.microsoft.com/office/drawing/2014/main" id="{D9180E0B-64A9-60BD-321F-4D25856098E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>
              <a:ea typeface="ＭＳ Ｐゴシック" panose="020B0600070205080204" pitchFamily="34" charset="-128"/>
            </a:endParaRPr>
          </a:p>
        </p:txBody>
      </p:sp>
      <p:sp>
        <p:nvSpPr>
          <p:cNvPr id="65539" name="Slide Number Placeholder 3">
            <a:extLst>
              <a:ext uri="{FF2B5EF4-FFF2-40B4-BE49-F238E27FC236}">
                <a16:creationId xmlns:a16="http://schemas.microsoft.com/office/drawing/2014/main" id="{67EC30E3-E0BB-858B-08D8-75F4A43DC7F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32BAED14-7187-9845-BFCA-F78A401DB838}" type="slidenum">
              <a:rPr lang="en-GB" altLang="en-US" sz="1200">
                <a:latin typeface="Calibri" panose="020F0502020204030204" pitchFamily="34" charset="0"/>
              </a:rPr>
              <a:pPr eaLnBrk="1" hangingPunct="1"/>
              <a:t>28</a:t>
            </a:fld>
            <a:endParaRPr lang="en-GB" altLang="en-US" sz="120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Slide Image Placeholder 1">
            <a:extLst>
              <a:ext uri="{FF2B5EF4-FFF2-40B4-BE49-F238E27FC236}">
                <a16:creationId xmlns:a16="http://schemas.microsoft.com/office/drawing/2014/main" id="{47460A75-56D2-E690-B463-87EF53B2FB8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7586" name="Notes Placeholder 2">
            <a:extLst>
              <a:ext uri="{FF2B5EF4-FFF2-40B4-BE49-F238E27FC236}">
                <a16:creationId xmlns:a16="http://schemas.microsoft.com/office/drawing/2014/main" id="{A535677D-F96F-45A0-67E4-0A136BFEA23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>
              <a:ea typeface="ＭＳ Ｐゴシック" panose="020B0600070205080204" pitchFamily="34" charset="-128"/>
            </a:endParaRPr>
          </a:p>
        </p:txBody>
      </p:sp>
      <p:sp>
        <p:nvSpPr>
          <p:cNvPr id="67587" name="Slide Number Placeholder 3">
            <a:extLst>
              <a:ext uri="{FF2B5EF4-FFF2-40B4-BE49-F238E27FC236}">
                <a16:creationId xmlns:a16="http://schemas.microsoft.com/office/drawing/2014/main" id="{1C36E887-F29F-8D6A-EFEF-08DB152A5E0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BEEE4BBE-56B4-0445-8272-21A12DA2D38E}" type="slidenum">
              <a:rPr lang="en-GB" altLang="en-US" sz="1200">
                <a:latin typeface="Calibri" panose="020F0502020204030204" pitchFamily="34" charset="0"/>
              </a:rPr>
              <a:pPr eaLnBrk="1" hangingPunct="1"/>
              <a:t>29</a:t>
            </a:fld>
            <a:endParaRPr lang="en-GB" altLang="en-US" sz="120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Slide Image Placeholder 1">
            <a:extLst>
              <a:ext uri="{FF2B5EF4-FFF2-40B4-BE49-F238E27FC236}">
                <a16:creationId xmlns:a16="http://schemas.microsoft.com/office/drawing/2014/main" id="{E590DA56-E2C7-5224-0E1D-1A7EF12C364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9634" name="Notes Placeholder 2">
            <a:extLst>
              <a:ext uri="{FF2B5EF4-FFF2-40B4-BE49-F238E27FC236}">
                <a16:creationId xmlns:a16="http://schemas.microsoft.com/office/drawing/2014/main" id="{C31DD876-58E7-F502-B803-DF5BC9272A8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>
              <a:ea typeface="ＭＳ Ｐゴシック" panose="020B0600070205080204" pitchFamily="34" charset="-128"/>
            </a:endParaRPr>
          </a:p>
        </p:txBody>
      </p:sp>
      <p:sp>
        <p:nvSpPr>
          <p:cNvPr id="69635" name="Slide Number Placeholder 3">
            <a:extLst>
              <a:ext uri="{FF2B5EF4-FFF2-40B4-BE49-F238E27FC236}">
                <a16:creationId xmlns:a16="http://schemas.microsoft.com/office/drawing/2014/main" id="{19CDE8E9-3407-B3F3-4357-C9DBEE58698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16AEDE69-7114-AD4F-9E15-0D9F3FB19A94}" type="slidenum">
              <a:rPr lang="en-GB" altLang="en-US" sz="1200">
                <a:latin typeface="Calibri" panose="020F0502020204030204" pitchFamily="34" charset="0"/>
              </a:rPr>
              <a:pPr eaLnBrk="1" hangingPunct="1"/>
              <a:t>30</a:t>
            </a:fld>
            <a:endParaRPr lang="en-GB" altLang="en-US" sz="120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Slide Image Placeholder 1">
            <a:extLst>
              <a:ext uri="{FF2B5EF4-FFF2-40B4-BE49-F238E27FC236}">
                <a16:creationId xmlns:a16="http://schemas.microsoft.com/office/drawing/2014/main" id="{B09BD168-443E-9015-16D7-05CB897520C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2" name="Notes Placeholder 2">
            <a:extLst>
              <a:ext uri="{FF2B5EF4-FFF2-40B4-BE49-F238E27FC236}">
                <a16:creationId xmlns:a16="http://schemas.microsoft.com/office/drawing/2014/main" id="{05D95C82-14E3-3F21-4ED1-59553A4B5B1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>
              <a:ea typeface="ＭＳ Ｐゴシック" panose="020B0600070205080204" pitchFamily="34" charset="-128"/>
            </a:endParaRPr>
          </a:p>
        </p:txBody>
      </p:sp>
      <p:sp>
        <p:nvSpPr>
          <p:cNvPr id="71683" name="Slide Number Placeholder 3">
            <a:extLst>
              <a:ext uri="{FF2B5EF4-FFF2-40B4-BE49-F238E27FC236}">
                <a16:creationId xmlns:a16="http://schemas.microsoft.com/office/drawing/2014/main" id="{25D00B25-A5EF-A5DD-2373-F08D34B19A6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67783C35-0715-B642-93BD-E5B2CB67ED29}" type="slidenum">
              <a:rPr lang="en-GB" altLang="en-US" sz="1200">
                <a:latin typeface="Calibri" panose="020F0502020204030204" pitchFamily="34" charset="0"/>
              </a:rPr>
              <a:pPr eaLnBrk="1" hangingPunct="1"/>
              <a:t>31</a:t>
            </a:fld>
            <a:endParaRPr lang="en-GB" altLang="en-US" sz="120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Slide Image Placeholder 1">
            <a:extLst>
              <a:ext uri="{FF2B5EF4-FFF2-40B4-BE49-F238E27FC236}">
                <a16:creationId xmlns:a16="http://schemas.microsoft.com/office/drawing/2014/main" id="{878B3181-1445-D7BD-55CA-A2571D5E57E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3730" name="Notes Placeholder 2">
            <a:extLst>
              <a:ext uri="{FF2B5EF4-FFF2-40B4-BE49-F238E27FC236}">
                <a16:creationId xmlns:a16="http://schemas.microsoft.com/office/drawing/2014/main" id="{B859CDA8-5699-5F0C-DAB6-0C247117C6F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>
              <a:ea typeface="ＭＳ Ｐゴシック" panose="020B0600070205080204" pitchFamily="34" charset="-128"/>
            </a:endParaRPr>
          </a:p>
        </p:txBody>
      </p:sp>
      <p:sp>
        <p:nvSpPr>
          <p:cNvPr id="73731" name="Slide Number Placeholder 3">
            <a:extLst>
              <a:ext uri="{FF2B5EF4-FFF2-40B4-BE49-F238E27FC236}">
                <a16:creationId xmlns:a16="http://schemas.microsoft.com/office/drawing/2014/main" id="{C7B74FA1-EECF-98FF-D3C1-9851852F0D4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DA0FBA09-2C37-834E-95D9-9FD7CE08E8FE}" type="slidenum">
              <a:rPr lang="en-GB" altLang="en-US" sz="1200">
                <a:latin typeface="Calibri" panose="020F0502020204030204" pitchFamily="34" charset="0"/>
              </a:rPr>
              <a:pPr eaLnBrk="1" hangingPunct="1"/>
              <a:t>32</a:t>
            </a:fld>
            <a:endParaRPr lang="en-GB" altLang="en-US" sz="120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Slide Image Placeholder 1">
            <a:extLst>
              <a:ext uri="{FF2B5EF4-FFF2-40B4-BE49-F238E27FC236}">
                <a16:creationId xmlns:a16="http://schemas.microsoft.com/office/drawing/2014/main" id="{3E90AAB7-A5CE-E965-9BE1-B2750179C3F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5778" name="Notes Placeholder 2">
            <a:extLst>
              <a:ext uri="{FF2B5EF4-FFF2-40B4-BE49-F238E27FC236}">
                <a16:creationId xmlns:a16="http://schemas.microsoft.com/office/drawing/2014/main" id="{983972D1-02CF-87A6-DA08-8AF817C9109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>
              <a:ea typeface="ＭＳ Ｐゴシック" panose="020B0600070205080204" pitchFamily="34" charset="-128"/>
            </a:endParaRPr>
          </a:p>
        </p:txBody>
      </p:sp>
      <p:sp>
        <p:nvSpPr>
          <p:cNvPr id="75779" name="Slide Number Placeholder 3">
            <a:extLst>
              <a:ext uri="{FF2B5EF4-FFF2-40B4-BE49-F238E27FC236}">
                <a16:creationId xmlns:a16="http://schemas.microsoft.com/office/drawing/2014/main" id="{607EA2E5-53A9-F618-02B4-4A7FDC065E8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94E8453B-4E64-AE46-8D8F-2FD935F50CA3}" type="slidenum">
              <a:rPr lang="en-GB" altLang="en-US" sz="1200">
                <a:latin typeface="Calibri" panose="020F0502020204030204" pitchFamily="34" charset="0"/>
              </a:rPr>
              <a:pPr eaLnBrk="1" hangingPunct="1"/>
              <a:t>33</a:t>
            </a:fld>
            <a:endParaRPr lang="en-GB" altLang="en-US" sz="120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Slide Image Placeholder 1">
            <a:extLst>
              <a:ext uri="{FF2B5EF4-FFF2-40B4-BE49-F238E27FC236}">
                <a16:creationId xmlns:a16="http://schemas.microsoft.com/office/drawing/2014/main" id="{2C609933-B026-8CA9-9B18-BAAFC21691D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7826" name="Notes Placeholder 2">
            <a:extLst>
              <a:ext uri="{FF2B5EF4-FFF2-40B4-BE49-F238E27FC236}">
                <a16:creationId xmlns:a16="http://schemas.microsoft.com/office/drawing/2014/main" id="{A8BCF26E-1C77-9F18-E761-7947D05AA48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>
              <a:ea typeface="ＭＳ Ｐゴシック" panose="020B0600070205080204" pitchFamily="34" charset="-128"/>
            </a:endParaRPr>
          </a:p>
        </p:txBody>
      </p:sp>
      <p:sp>
        <p:nvSpPr>
          <p:cNvPr id="77827" name="Slide Number Placeholder 3">
            <a:extLst>
              <a:ext uri="{FF2B5EF4-FFF2-40B4-BE49-F238E27FC236}">
                <a16:creationId xmlns:a16="http://schemas.microsoft.com/office/drawing/2014/main" id="{04101EFF-21DD-B15F-204A-4665C90B6EB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Perpetua" panose="02020502060401020303" pitchFamily="18" charset="77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1BABB507-E871-A140-988F-9CDE66053E4F}" type="slidenum">
              <a:rPr lang="en-GB" altLang="en-US" sz="1200">
                <a:latin typeface="Calibri" panose="020F0502020204030204" pitchFamily="34" charset="0"/>
              </a:rPr>
              <a:pPr eaLnBrk="1" hangingPunct="1"/>
              <a:t>34</a:t>
            </a:fld>
            <a:endParaRPr lang="en-GB" altLang="en-US" sz="120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FD0A70-FF25-BC32-CC6D-20136243B91C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3" name="Rounded Rectangle 2">
            <a:extLst>
              <a:ext uri="{FF2B5EF4-FFF2-40B4-BE49-F238E27FC236}">
                <a16:creationId xmlns:a16="http://schemas.microsoft.com/office/drawing/2014/main" id="{1672F005-ED7A-8818-D9FB-0806293B2E8A}"/>
              </a:ext>
            </a:extLst>
          </p:cNvPr>
          <p:cNvSpPr/>
          <p:nvPr/>
        </p:nvSpPr>
        <p:spPr>
          <a:xfrm>
            <a:off x="65088" y="69850"/>
            <a:ext cx="9013825" cy="6691313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C98B852-3761-7CF5-84E8-4EE7C7F9BC8F}"/>
              </a:ext>
            </a:extLst>
          </p:cNvPr>
          <p:cNvSpPr/>
          <p:nvPr/>
        </p:nvSpPr>
        <p:spPr>
          <a:xfrm>
            <a:off x="63500" y="1449388"/>
            <a:ext cx="9020175" cy="15271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BFF7E00-BEF1-8D2B-336D-9EC26DB0BFA9}"/>
              </a:ext>
            </a:extLst>
          </p:cNvPr>
          <p:cNvSpPr/>
          <p:nvPr/>
        </p:nvSpPr>
        <p:spPr>
          <a:xfrm>
            <a:off x="63500" y="1397000"/>
            <a:ext cx="9020175" cy="12065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C706C37-143F-E35E-C9EC-AB34B55F9C1F}"/>
              </a:ext>
            </a:extLst>
          </p:cNvPr>
          <p:cNvSpPr/>
          <p:nvPr/>
        </p:nvSpPr>
        <p:spPr>
          <a:xfrm>
            <a:off x="63500" y="2976563"/>
            <a:ext cx="9020175" cy="1111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Date Placeholder 27">
            <a:extLst>
              <a:ext uri="{FF2B5EF4-FFF2-40B4-BE49-F238E27FC236}">
                <a16:creationId xmlns:a16="http://schemas.microsoft.com/office/drawing/2014/main" id="{AA82DEEE-F9DA-C5B6-7232-8EB796762F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627EB85-E03E-574F-88F6-97A02E999A08}" type="datetimeFigureOut">
              <a:rPr lang="en-US" altLang="en-US"/>
              <a:pPr/>
              <a:t>9/25/23</a:t>
            </a:fld>
            <a:endParaRPr lang="en-GB" altLang="en-US"/>
          </a:p>
        </p:txBody>
      </p:sp>
      <p:sp>
        <p:nvSpPr>
          <p:cNvPr id="10" name="Footer Placeholder 16">
            <a:extLst>
              <a:ext uri="{FF2B5EF4-FFF2-40B4-BE49-F238E27FC236}">
                <a16:creationId xmlns:a16="http://schemas.microsoft.com/office/drawing/2014/main" id="{DA8BCDA5-5625-BED7-40DF-A9E474B0D0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1" name="Slide Number Placeholder 28">
            <a:extLst>
              <a:ext uri="{FF2B5EF4-FFF2-40B4-BE49-F238E27FC236}">
                <a16:creationId xmlns:a16="http://schemas.microsoft.com/office/drawing/2014/main" id="{4F8F8B22-DE8F-C769-8666-72E534A0D3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037A02-3AF6-B649-BB17-F9B88499042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2964330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Date Placeholder 13">
            <a:extLst>
              <a:ext uri="{FF2B5EF4-FFF2-40B4-BE49-F238E27FC236}">
                <a16:creationId xmlns:a16="http://schemas.microsoft.com/office/drawing/2014/main" id="{6432F534-2E69-B79B-9484-EA8B992C93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EC3D036-C2F1-2640-950F-E6BA835F8308}" type="datetimeFigureOut">
              <a:rPr lang="en-US" altLang="en-US"/>
              <a:pPr/>
              <a:t>9/25/23</a:t>
            </a:fld>
            <a:endParaRPr lang="en-GB" altLang="en-US"/>
          </a:p>
        </p:txBody>
      </p:sp>
      <p:sp>
        <p:nvSpPr>
          <p:cNvPr id="4" name="Footer Placeholder 2">
            <a:extLst>
              <a:ext uri="{FF2B5EF4-FFF2-40B4-BE49-F238E27FC236}">
                <a16:creationId xmlns:a16="http://schemas.microsoft.com/office/drawing/2014/main" id="{2A55F402-E419-B3E7-E308-C09E6C265A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22">
            <a:extLst>
              <a:ext uri="{FF2B5EF4-FFF2-40B4-BE49-F238E27FC236}">
                <a16:creationId xmlns:a16="http://schemas.microsoft.com/office/drawing/2014/main" id="{7A53A780-F4A9-DBB9-8741-A2DB6CDA4E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F01FB0-F9D9-DB41-A622-09EFF74818F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299386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12A276A-F626-30B4-9D1A-59868777F0DF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5" name="Rounded Rectangle 4">
            <a:extLst>
              <a:ext uri="{FF2B5EF4-FFF2-40B4-BE49-F238E27FC236}">
                <a16:creationId xmlns:a16="http://schemas.microsoft.com/office/drawing/2014/main" id="{70267CB5-6AC6-7F3C-2FB6-6B984C18620D}"/>
              </a:ext>
            </a:extLst>
          </p:cNvPr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ABB6BC2-BBF8-F7B6-A07B-283482C13602}"/>
              </a:ext>
            </a:extLst>
          </p:cNvPr>
          <p:cNvSpPr/>
          <p:nvPr/>
        </p:nvSpPr>
        <p:spPr>
          <a:xfrm flipV="1">
            <a:off x="69850" y="2376488"/>
            <a:ext cx="901382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DD15985-912A-89B9-F5E1-9CC9FB6CC2D0}"/>
              </a:ext>
            </a:extLst>
          </p:cNvPr>
          <p:cNvSpPr/>
          <p:nvPr/>
        </p:nvSpPr>
        <p:spPr>
          <a:xfrm>
            <a:off x="69850" y="2341563"/>
            <a:ext cx="901382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259949C-0B7B-3B53-760A-35BAA0710793}"/>
              </a:ext>
            </a:extLst>
          </p:cNvPr>
          <p:cNvSpPr/>
          <p:nvPr/>
        </p:nvSpPr>
        <p:spPr>
          <a:xfrm>
            <a:off x="68263" y="2468563"/>
            <a:ext cx="9015412" cy="4603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/>
          <a:lstStyle>
            <a:lvl1pPr algn="l">
              <a:buNone/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Date Placeholder 3">
            <a:extLst>
              <a:ext uri="{FF2B5EF4-FFF2-40B4-BE49-F238E27FC236}">
                <a16:creationId xmlns:a16="http://schemas.microsoft.com/office/drawing/2014/main" id="{46AC53B9-A5E4-6CE2-FBDF-02B827893E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CE948ED-8C9A-6E4F-B389-FC344F2561E0}" type="datetimeFigureOut">
              <a:rPr lang="en-US" altLang="en-US"/>
              <a:pPr/>
              <a:t>9/25/23</a:t>
            </a:fld>
            <a:endParaRPr lang="en-GB" altLang="en-US"/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5BDA2243-2A37-5BA5-AA77-86766BD743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81F6F739-4F53-5ACD-9203-FD21C2E557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fld id="{DE590457-BB97-BC4C-97C2-EA3EC4DB50C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0490465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Date Placeholder 13">
            <a:extLst>
              <a:ext uri="{FF2B5EF4-FFF2-40B4-BE49-F238E27FC236}">
                <a16:creationId xmlns:a16="http://schemas.microsoft.com/office/drawing/2014/main" id="{B233F441-C797-273C-88BB-5F01B4DA6B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1A496FD-7412-8343-923A-444D71020A67}" type="datetimeFigureOut">
              <a:rPr lang="en-US" altLang="en-US"/>
              <a:pPr/>
              <a:t>9/25/23</a:t>
            </a:fld>
            <a:endParaRPr lang="en-GB" altLang="en-US"/>
          </a:p>
        </p:txBody>
      </p:sp>
      <p:sp>
        <p:nvSpPr>
          <p:cNvPr id="4" name="Footer Placeholder 2">
            <a:extLst>
              <a:ext uri="{FF2B5EF4-FFF2-40B4-BE49-F238E27FC236}">
                <a16:creationId xmlns:a16="http://schemas.microsoft.com/office/drawing/2014/main" id="{DF670FD1-59FD-82DC-EB7F-ABF1C78924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22">
            <a:extLst>
              <a:ext uri="{FF2B5EF4-FFF2-40B4-BE49-F238E27FC236}">
                <a16:creationId xmlns:a16="http://schemas.microsoft.com/office/drawing/2014/main" id="{8FCF0201-E5AF-55AA-F515-1A28101874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1DE5BA-2097-9E44-9BED-73D1E54B786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299127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13">
            <a:extLst>
              <a:ext uri="{FF2B5EF4-FFF2-40B4-BE49-F238E27FC236}">
                <a16:creationId xmlns:a16="http://schemas.microsoft.com/office/drawing/2014/main" id="{3350D4E4-74B3-FB70-2A9D-B24FAF72CB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E2D92AA-66C6-7A44-BA2B-01C5E7B9A4C6}" type="datetimeFigureOut">
              <a:rPr lang="en-US" altLang="en-US"/>
              <a:pPr/>
              <a:t>9/25/23</a:t>
            </a:fld>
            <a:endParaRPr lang="en-GB" altLang="en-US"/>
          </a:p>
        </p:txBody>
      </p:sp>
      <p:sp>
        <p:nvSpPr>
          <p:cNvPr id="6" name="Footer Placeholder 2">
            <a:extLst>
              <a:ext uri="{FF2B5EF4-FFF2-40B4-BE49-F238E27FC236}">
                <a16:creationId xmlns:a16="http://schemas.microsoft.com/office/drawing/2014/main" id="{CB01BD57-4636-E4A4-9917-117583A201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22">
            <a:extLst>
              <a:ext uri="{FF2B5EF4-FFF2-40B4-BE49-F238E27FC236}">
                <a16:creationId xmlns:a16="http://schemas.microsoft.com/office/drawing/2014/main" id="{95446736-AA6E-940E-10D1-75B1CEBD27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CF0016-9FC1-C747-8CBE-FAA9BED97D3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953347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13">
            <a:extLst>
              <a:ext uri="{FF2B5EF4-FFF2-40B4-BE49-F238E27FC236}">
                <a16:creationId xmlns:a16="http://schemas.microsoft.com/office/drawing/2014/main" id="{24DD3C42-892B-768A-5037-C264DAD14A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72FAC0C-61C3-C94E-9902-6AF3CB78BA6D}" type="datetimeFigureOut">
              <a:rPr lang="en-US" altLang="en-US"/>
              <a:pPr/>
              <a:t>9/25/23</a:t>
            </a:fld>
            <a:endParaRPr lang="en-GB" altLang="en-US"/>
          </a:p>
        </p:txBody>
      </p:sp>
      <p:sp>
        <p:nvSpPr>
          <p:cNvPr id="4" name="Footer Placeholder 2">
            <a:extLst>
              <a:ext uri="{FF2B5EF4-FFF2-40B4-BE49-F238E27FC236}">
                <a16:creationId xmlns:a16="http://schemas.microsoft.com/office/drawing/2014/main" id="{4990027D-B699-AB8F-5580-564A9A3F2B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22">
            <a:extLst>
              <a:ext uri="{FF2B5EF4-FFF2-40B4-BE49-F238E27FC236}">
                <a16:creationId xmlns:a16="http://schemas.microsoft.com/office/drawing/2014/main" id="{F2D700F4-711B-4358-74E5-256F9FE2B0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3ABF06-A2CB-F741-A250-98977A08E43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978646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3">
            <a:extLst>
              <a:ext uri="{FF2B5EF4-FFF2-40B4-BE49-F238E27FC236}">
                <a16:creationId xmlns:a16="http://schemas.microsoft.com/office/drawing/2014/main" id="{E51D5E92-E5A4-8AA0-6A6A-C0F176EA2A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1838FCE-2CB7-F748-84CA-AFD49EDFD7E0}" type="datetimeFigureOut">
              <a:rPr lang="en-US" altLang="en-US"/>
              <a:pPr/>
              <a:t>9/25/23</a:t>
            </a:fld>
            <a:endParaRPr lang="en-GB" alt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80A67D4-E334-48FC-43C5-A691C8888D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22">
            <a:extLst>
              <a:ext uri="{FF2B5EF4-FFF2-40B4-BE49-F238E27FC236}">
                <a16:creationId xmlns:a16="http://schemas.microsoft.com/office/drawing/2014/main" id="{3378833A-AB80-8C52-BE0C-2962DB78E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F2848C-433E-674C-8BEE-1F0C32E5F79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122505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B9C4A27-3752-80D5-E725-A1A7F30659CA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5" name="Rounded Rectangle 4">
            <a:extLst>
              <a:ext uri="{FF2B5EF4-FFF2-40B4-BE49-F238E27FC236}">
                <a16:creationId xmlns:a16="http://schemas.microsoft.com/office/drawing/2014/main" id="{5F8D1B9B-9825-D8ED-844F-E8514B0B577F}"/>
              </a:ext>
            </a:extLst>
          </p:cNvPr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 algn="l">
              <a:buNone/>
              <a:defRPr sz="40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FA30CC98-7476-00C8-0F94-7B4F8E66DC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BE649C5-6B3E-1847-89B5-E639F0F74E77}" type="datetimeFigureOut">
              <a:rPr lang="en-US" altLang="en-US"/>
              <a:pPr/>
              <a:t>9/25/23</a:t>
            </a:fld>
            <a:endParaRPr lang="en-GB" altLang="en-US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E9D355B3-BCFD-2F0B-B28D-DF3F977A1A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2F906A75-6B05-9CD0-3B19-E2DCE08A34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9DCCEC-4DFC-744B-8D5A-831A8ED26EA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76085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16B0A7D-3C34-F70B-E8AA-235ED1924C21}"/>
              </a:ext>
            </a:extLst>
          </p:cNvPr>
          <p:cNvSpPr/>
          <p:nvPr/>
        </p:nvSpPr>
        <p:spPr>
          <a:xfrm flipV="1">
            <a:off x="68263" y="4683125"/>
            <a:ext cx="900747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2A7D308-BA52-3A15-514C-96C10D0426BA}"/>
              </a:ext>
            </a:extLst>
          </p:cNvPr>
          <p:cNvSpPr/>
          <p:nvPr/>
        </p:nvSpPr>
        <p:spPr>
          <a:xfrm>
            <a:off x="68263" y="4649788"/>
            <a:ext cx="900747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36D0BCC-A4CC-C93C-DEBC-D76E4DA92652}"/>
              </a:ext>
            </a:extLst>
          </p:cNvPr>
          <p:cNvSpPr/>
          <p:nvPr/>
        </p:nvSpPr>
        <p:spPr>
          <a:xfrm>
            <a:off x="68263" y="4773613"/>
            <a:ext cx="9007475" cy="476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8" name="Date Placeholder 4">
            <a:extLst>
              <a:ext uri="{FF2B5EF4-FFF2-40B4-BE49-F238E27FC236}">
                <a16:creationId xmlns:a16="http://schemas.microsoft.com/office/drawing/2014/main" id="{8C699BFF-A59E-C19E-3E1D-AF6613DF45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E3CDBBE-C77D-D44F-A5D0-334DCB6F890F}" type="datetimeFigureOut">
              <a:rPr lang="en-US" altLang="en-US"/>
              <a:pPr/>
              <a:t>9/25/23</a:t>
            </a:fld>
            <a:endParaRPr lang="en-GB" altLang="en-US"/>
          </a:p>
        </p:txBody>
      </p:sp>
      <p:sp>
        <p:nvSpPr>
          <p:cNvPr id="9" name="Footer Placeholder 5">
            <a:extLst>
              <a:ext uri="{FF2B5EF4-FFF2-40B4-BE49-F238E27FC236}">
                <a16:creationId xmlns:a16="http://schemas.microsoft.com/office/drawing/2014/main" id="{7E8D0A59-EDF7-333B-5028-8272B44DF8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" name="Slide Number Placeholder 6">
            <a:extLst>
              <a:ext uri="{FF2B5EF4-FFF2-40B4-BE49-F238E27FC236}">
                <a16:creationId xmlns:a16="http://schemas.microsoft.com/office/drawing/2014/main" id="{A017CF51-6028-ACB4-CE77-D4132DEA98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fld id="{E472C213-0A53-5E40-83C6-0D77E49F295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370237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13">
            <a:extLst>
              <a:ext uri="{FF2B5EF4-FFF2-40B4-BE49-F238E27FC236}">
                <a16:creationId xmlns:a16="http://schemas.microsoft.com/office/drawing/2014/main" id="{7712BEA0-C533-300D-F246-7725AD088F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7727084-9325-9A47-A102-8FD5E8F3F943}" type="datetimeFigureOut">
              <a:rPr lang="en-US" altLang="en-US"/>
              <a:pPr/>
              <a:t>9/25/23</a:t>
            </a:fld>
            <a:endParaRPr lang="en-GB" altLang="en-US"/>
          </a:p>
        </p:txBody>
      </p:sp>
      <p:sp>
        <p:nvSpPr>
          <p:cNvPr id="5" name="Footer Placeholder 2">
            <a:extLst>
              <a:ext uri="{FF2B5EF4-FFF2-40B4-BE49-F238E27FC236}">
                <a16:creationId xmlns:a16="http://schemas.microsoft.com/office/drawing/2014/main" id="{60898BA4-388C-82F3-A97D-0C142B60E6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22">
            <a:extLst>
              <a:ext uri="{FF2B5EF4-FFF2-40B4-BE49-F238E27FC236}">
                <a16:creationId xmlns:a16="http://schemas.microsoft.com/office/drawing/2014/main" id="{C5DA996B-FB93-1D95-5E50-0C0B9F2A3C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E3623B-1433-3F4E-8E51-7E27639AB74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945235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13">
            <a:extLst>
              <a:ext uri="{FF2B5EF4-FFF2-40B4-BE49-F238E27FC236}">
                <a16:creationId xmlns:a16="http://schemas.microsoft.com/office/drawing/2014/main" id="{44EEA559-F341-A597-8513-D0DB589126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769EC2F-0068-F449-BD00-F357D9AF2739}" type="datetimeFigureOut">
              <a:rPr lang="en-US" altLang="en-US"/>
              <a:pPr/>
              <a:t>9/25/23</a:t>
            </a:fld>
            <a:endParaRPr lang="en-GB" altLang="en-US"/>
          </a:p>
        </p:txBody>
      </p:sp>
      <p:sp>
        <p:nvSpPr>
          <p:cNvPr id="5" name="Footer Placeholder 2">
            <a:extLst>
              <a:ext uri="{FF2B5EF4-FFF2-40B4-BE49-F238E27FC236}">
                <a16:creationId xmlns:a16="http://schemas.microsoft.com/office/drawing/2014/main" id="{129AE82F-5C85-4AED-62A0-AB41E6C573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22">
            <a:extLst>
              <a:ext uri="{FF2B5EF4-FFF2-40B4-BE49-F238E27FC236}">
                <a16:creationId xmlns:a16="http://schemas.microsoft.com/office/drawing/2014/main" id="{539E184B-7803-9C77-8292-8C20467968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0A4E49-0996-624C-A62E-88A5C24DCF0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966507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56CAEC75-663B-9883-B5F4-6D5D762B8360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8" name="Rounded Rectangle 7">
            <a:extLst>
              <a:ext uri="{FF2B5EF4-FFF2-40B4-BE49-F238E27FC236}">
                <a16:creationId xmlns:a16="http://schemas.microsoft.com/office/drawing/2014/main" id="{6AFDE920-5D48-6D50-0AAB-8C16080DBDBA}"/>
              </a:ext>
            </a:extLst>
          </p:cNvPr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28" name="Title Placeholder 21">
            <a:extLst>
              <a:ext uri="{FF2B5EF4-FFF2-40B4-BE49-F238E27FC236}">
                <a16:creationId xmlns:a16="http://schemas.microsoft.com/office/drawing/2014/main" id="{A05F59B1-CBD0-6E1B-EAD0-95B8F62EBBC6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914400" y="274638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9144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9" name="Text Placeholder 12">
            <a:extLst>
              <a:ext uri="{FF2B5EF4-FFF2-40B4-BE49-F238E27FC236}">
                <a16:creationId xmlns:a16="http://schemas.microsoft.com/office/drawing/2014/main" id="{24F830A1-A6FB-69E0-B9DD-94919647FAA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914400" y="144780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4" name="Date Placeholder 13">
            <a:extLst>
              <a:ext uri="{FF2B5EF4-FFF2-40B4-BE49-F238E27FC236}">
                <a16:creationId xmlns:a16="http://schemas.microsoft.com/office/drawing/2014/main" id="{A29EB847-6AC0-1033-F01F-A3330EAAA1C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tx2"/>
                </a:solidFill>
                <a:cs typeface="Arial" panose="020B0604020202020204" pitchFamily="34" charset="0"/>
              </a:defRPr>
            </a:lvl1pPr>
          </a:lstStyle>
          <a:p>
            <a:fld id="{77D41C75-7494-294F-AA6F-CFEEC2D295FB}" type="datetimeFigureOut">
              <a:rPr lang="en-US" altLang="en-US"/>
              <a:pPr/>
              <a:t>9/25/23</a:t>
            </a:fld>
            <a:endParaRPr lang="en-GB" alt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779C817-D28D-521E-FDF1-6D167AB28A9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3" name="Slide Number Placeholder 22">
            <a:extLst>
              <a:ext uri="{FF2B5EF4-FFF2-40B4-BE49-F238E27FC236}">
                <a16:creationId xmlns:a16="http://schemas.microsoft.com/office/drawing/2014/main" id="{BD1B3199-F0F8-EED6-7C43-58E3DDA06F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46050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lvl1pPr algn="ctr">
              <a:defRPr sz="1400">
                <a:solidFill>
                  <a:srgbClr val="FFFFFF"/>
                </a:solidFill>
                <a:latin typeface="Franklin Gothic Book" panose="020B0503020102020204" pitchFamily="34" charset="0"/>
                <a:cs typeface="Arial" panose="020B0604020202020204" pitchFamily="34" charset="0"/>
              </a:defRPr>
            </a:lvl1pPr>
          </a:lstStyle>
          <a:p>
            <a:fld id="{065480CC-9BBD-AE44-B66B-AFBB86CA0AA6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5" r:id="rId1"/>
    <p:sldLayoutId id="2147483868" r:id="rId2"/>
    <p:sldLayoutId id="2147483876" r:id="rId3"/>
    <p:sldLayoutId id="2147483869" r:id="rId4"/>
    <p:sldLayoutId id="2147483870" r:id="rId5"/>
    <p:sldLayoutId id="2147483871" r:id="rId6"/>
    <p:sldLayoutId id="2147483872" r:id="rId7"/>
    <p:sldLayoutId id="2147483877" r:id="rId8"/>
    <p:sldLayoutId id="2147483878" r:id="rId9"/>
    <p:sldLayoutId id="2147483873" r:id="rId10"/>
    <p:sldLayoutId id="214748387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ＭＳ Ｐゴシック" charset="0"/>
          <a:cs typeface="ＭＳ Ｐゴシック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  <a:ea typeface="ＭＳ Ｐゴシック" charset="0"/>
          <a:cs typeface="ＭＳ Ｐゴシック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  <a:ea typeface="ＭＳ Ｐゴシック" charset="0"/>
          <a:cs typeface="ＭＳ Ｐゴシック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  <a:ea typeface="ＭＳ Ｐゴシック" charset="0"/>
          <a:cs typeface="ＭＳ Ｐゴシック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  <a:ea typeface="ＭＳ Ｐゴシック" charset="0"/>
          <a:cs typeface="ＭＳ Ｐゴシック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9pPr>
    </p:titleStyle>
    <p:bodyStyle>
      <a:lvl1pPr marL="273050" indent="-273050" algn="l" rtl="0" eaLnBrk="0" fontAlgn="base" hangingPunct="0">
        <a:spcBef>
          <a:spcPts val="575"/>
        </a:spcBef>
        <a:spcAft>
          <a:spcPct val="0"/>
        </a:spcAft>
        <a:buClr>
          <a:schemeClr val="accent1"/>
        </a:buClr>
        <a:buSzPct val="85000"/>
        <a:buFont typeface="Wingdings 2" pitchFamily="2" charset="2"/>
        <a:buChar char=""/>
        <a:defRPr sz="2600" kern="1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547688" indent="-228600" algn="l" rtl="0" eaLnBrk="0" fontAlgn="base" hangingPunct="0">
        <a:spcBef>
          <a:spcPts val="375"/>
        </a:spcBef>
        <a:spcAft>
          <a:spcPct val="0"/>
        </a:spcAft>
        <a:buClr>
          <a:schemeClr val="accent2"/>
        </a:buClr>
        <a:buSzPct val="85000"/>
        <a:buFont typeface="Wingdings 2" pitchFamily="2" charset="2"/>
        <a:buChar char="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822325" indent="-228600" algn="l" rtl="0" eaLnBrk="0" fontAlgn="base" hangingPunct="0">
        <a:spcBef>
          <a:spcPts val="375"/>
        </a:spcBef>
        <a:spcAft>
          <a:spcPct val="0"/>
        </a:spcAft>
        <a:buClr>
          <a:srgbClr val="E6B1AB"/>
        </a:buClr>
        <a:buSzPct val="85000"/>
        <a:buFont typeface="Wingdings 2" pitchFamily="2" charset="2"/>
        <a:buChar char="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096963" indent="-228600" algn="l" rtl="0" eaLnBrk="0" fontAlgn="base" hangingPunct="0">
        <a:spcBef>
          <a:spcPts val="375"/>
        </a:spcBef>
        <a:spcAft>
          <a:spcPct val="0"/>
        </a:spcAft>
        <a:buClr>
          <a:srgbClr val="A28E6A"/>
        </a:buClr>
        <a:buSzPct val="80000"/>
        <a:buFont typeface="Wingdings 2" pitchFamily="2" charset="2"/>
        <a:buChar char="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1371600" indent="-228600" algn="l" rtl="0" eaLnBrk="0" fontAlgn="base" hangingPunct="0">
        <a:spcBef>
          <a:spcPts val="375"/>
        </a:spcBef>
        <a:spcAft>
          <a:spcPct val="0"/>
        </a:spcAft>
        <a:buClr>
          <a:srgbClr val="A28E6A"/>
        </a:buClr>
        <a:buChar char="o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VqJpDS8F6hk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Subtitle 2">
            <a:extLst>
              <a:ext uri="{FF2B5EF4-FFF2-40B4-BE49-F238E27FC236}">
                <a16:creationId xmlns:a16="http://schemas.microsoft.com/office/drawing/2014/main" id="{4F63AFF2-47DB-A429-5DB7-6870C117280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GB" altLang="en-US">
              <a:ea typeface="ＭＳ Ｐゴシック" panose="020B0600070205080204" pitchFamily="34" charset="-128"/>
            </a:endParaRPr>
          </a:p>
          <a:p>
            <a:pPr eaLnBrk="1" hangingPunct="1"/>
            <a:r>
              <a:rPr lang="en-GB" altLang="en-US">
                <a:ea typeface="ＭＳ Ｐゴシック" panose="020B0600070205080204" pitchFamily="34" charset="-128"/>
              </a:rPr>
              <a:t>Sport and Exercise Psychology</a:t>
            </a:r>
          </a:p>
          <a:p>
            <a:pPr eaLnBrk="1" hangingPunct="1"/>
            <a:r>
              <a:rPr lang="en-GB" altLang="en-US">
                <a:ea typeface="ＭＳ Ｐゴシック" panose="020B0600070205080204" pitchFamily="34" charset="-128"/>
              </a:rPr>
              <a:t>Week 4</a:t>
            </a:r>
          </a:p>
        </p:txBody>
      </p:sp>
      <p:sp>
        <p:nvSpPr>
          <p:cNvPr id="15362" name="Title 1">
            <a:extLst>
              <a:ext uri="{FF2B5EF4-FFF2-40B4-BE49-F238E27FC236}">
                <a16:creationId xmlns:a16="http://schemas.microsoft.com/office/drawing/2014/main" id="{F93F3FD2-9062-24C3-A69A-43706B8A8F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7200" y="1506538"/>
            <a:ext cx="8229600" cy="1470025"/>
          </a:xfrm>
        </p:spPr>
        <p:txBody>
          <a:bodyPr/>
          <a:lstStyle/>
          <a:p>
            <a:pPr eaLnBrk="1" hangingPunct="1"/>
            <a:r>
              <a:rPr lang="en-GB" altLang="en-US">
                <a:ea typeface="ＭＳ Ｐゴシック" panose="020B0600070205080204" pitchFamily="34" charset="-128"/>
              </a:rPr>
              <a:t>Body Image and Exercise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6535E7-7F8B-2B50-B5BB-8C838690D8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>
                <a:ea typeface="+mj-ea"/>
                <a:cs typeface="+mj-cs"/>
              </a:rPr>
              <a:t>Body Image Defined</a:t>
            </a:r>
            <a:br>
              <a:rPr lang="en-GB" dirty="0">
                <a:ea typeface="+mj-ea"/>
                <a:cs typeface="+mj-cs"/>
              </a:rPr>
            </a:br>
            <a:endParaRPr lang="en-GB" dirty="0">
              <a:ea typeface="+mj-ea"/>
              <a:cs typeface="+mj-cs"/>
            </a:endParaRPr>
          </a:p>
        </p:txBody>
      </p:sp>
      <p:sp>
        <p:nvSpPr>
          <p:cNvPr id="17410" name="Content Placeholder 2">
            <a:extLst>
              <a:ext uri="{FF2B5EF4-FFF2-40B4-BE49-F238E27FC236}">
                <a16:creationId xmlns:a16="http://schemas.microsoft.com/office/drawing/2014/main" id="{127D73C3-CD62-34F7-FAC8-9580F57C9C50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428625" y="1447800"/>
            <a:ext cx="8258175" cy="512445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 2" pitchFamily="2" charset="2"/>
              <a:buNone/>
            </a:pPr>
            <a:r>
              <a:rPr lang="en-GB" altLang="en-US" sz="2200">
                <a:ea typeface="ＭＳ Ｐゴシック" panose="020B0600070205080204" pitchFamily="34" charset="-128"/>
              </a:rPr>
              <a:t>A multidimensional construct that reflects the following: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200">
                <a:ea typeface="ＭＳ Ｐゴシック" panose="020B0600070205080204" pitchFamily="34" charset="-128"/>
              </a:rPr>
              <a:t>How we see our own body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200">
                <a:ea typeface="ＭＳ Ｐゴシック" panose="020B0600070205080204" pitchFamily="34" charset="-128"/>
              </a:rPr>
              <a:t>How we think, feel, and act toward it</a:t>
            </a:r>
          </a:p>
          <a:p>
            <a:pPr eaLnBrk="1" hangingPunct="1">
              <a:lnSpc>
                <a:spcPct val="90000"/>
              </a:lnSpc>
            </a:pPr>
            <a:endParaRPr lang="en-GB" altLang="en-US" sz="2200">
              <a:ea typeface="ＭＳ Ｐゴシック" panose="020B0600070205080204" pitchFamily="34" charset="-128"/>
            </a:endParaRPr>
          </a:p>
          <a:p>
            <a:pPr eaLnBrk="1" hangingPunct="1">
              <a:lnSpc>
                <a:spcPct val="90000"/>
              </a:lnSpc>
            </a:pPr>
            <a:r>
              <a:rPr lang="en-GB" altLang="en-US" sz="2200">
                <a:ea typeface="ＭＳ Ｐゴシック" panose="020B0600070205080204" pitchFamily="34" charset="-128"/>
              </a:rPr>
              <a:t>Four Dimensions of Body Image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200">
                <a:ea typeface="ＭＳ Ｐゴシック" panose="020B0600070205080204" pitchFamily="34" charset="-128"/>
              </a:rPr>
              <a:t>Perceptual: </a:t>
            </a:r>
          </a:p>
          <a:p>
            <a:pPr lvl="1" eaLnBrk="1" hangingPunct="1">
              <a:lnSpc>
                <a:spcPct val="90000"/>
              </a:lnSpc>
            </a:pPr>
            <a:r>
              <a:rPr lang="en-GB" altLang="en-US" sz="2000">
                <a:ea typeface="ＭＳ Ｐゴシック" panose="020B0600070205080204" pitchFamily="34" charset="-128"/>
              </a:rPr>
              <a:t>How we imagine ourselves to look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200">
                <a:ea typeface="ＭＳ Ｐゴシック" panose="020B0600070205080204" pitchFamily="34" charset="-128"/>
              </a:rPr>
              <a:t>Cognitive: </a:t>
            </a:r>
          </a:p>
          <a:p>
            <a:pPr lvl="1" eaLnBrk="1" hangingPunct="1">
              <a:lnSpc>
                <a:spcPct val="90000"/>
              </a:lnSpc>
            </a:pPr>
            <a:r>
              <a:rPr lang="en-GB" altLang="en-US" sz="2000">
                <a:ea typeface="ＭＳ Ｐゴシック" panose="020B0600070205080204" pitchFamily="34" charset="-128"/>
              </a:rPr>
              <a:t>How we think about or evaluate our body in terms of its appearance and function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200">
                <a:ea typeface="ＭＳ Ｐゴシック" panose="020B0600070205080204" pitchFamily="34" charset="-128"/>
              </a:rPr>
              <a:t>Affective (Emotional): </a:t>
            </a:r>
          </a:p>
          <a:p>
            <a:pPr lvl="1" eaLnBrk="1" hangingPunct="1">
              <a:lnSpc>
                <a:spcPct val="90000"/>
              </a:lnSpc>
            </a:pPr>
            <a:r>
              <a:rPr lang="en-GB" altLang="en-US" sz="2000">
                <a:ea typeface="ＭＳ Ｐゴシック" panose="020B0600070205080204" pitchFamily="34" charset="-128"/>
              </a:rPr>
              <a:t>Feelings (i.e., comfortable, proud, anxious, disgusted) experienced in relation to our body</a:t>
            </a:r>
            <a:r>
              <a:rPr lang="en-GB" altLang="en-GB" sz="2000">
                <a:ea typeface="ＭＳ Ｐゴシック" panose="020B0600070205080204" pitchFamily="34" charset="-128"/>
              </a:rPr>
              <a:t>’</a:t>
            </a:r>
            <a:r>
              <a:rPr lang="en-GB" altLang="en-US" sz="2000">
                <a:ea typeface="ＭＳ Ｐゴシック" panose="020B0600070205080204" pitchFamily="34" charset="-128"/>
              </a:rPr>
              <a:t>s appearance and function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200">
                <a:ea typeface="ＭＳ Ｐゴシック" panose="020B0600070205080204" pitchFamily="34" charset="-128"/>
              </a:rPr>
              <a:t>Behavioural: </a:t>
            </a:r>
          </a:p>
          <a:p>
            <a:pPr lvl="1" eaLnBrk="1" hangingPunct="1">
              <a:lnSpc>
                <a:spcPct val="90000"/>
              </a:lnSpc>
            </a:pPr>
            <a:r>
              <a:rPr lang="en-GB" altLang="en-US" sz="2000">
                <a:ea typeface="ＭＳ Ｐゴシック" panose="020B0600070205080204" pitchFamily="34" charset="-128"/>
              </a:rPr>
              <a:t>What we do to reflect our positive or negative perceptions, thoughts, and feelings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itle 1">
            <a:extLst>
              <a:ext uri="{FF2B5EF4-FFF2-40B4-BE49-F238E27FC236}">
                <a16:creationId xmlns:a16="http://schemas.microsoft.com/office/drawing/2014/main" id="{73BCCD06-1050-1D2B-BEA8-65C47AB4CB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>
                <a:ea typeface="ＭＳ Ｐゴシック" panose="020B0600070205080204" pitchFamily="34" charset="-128"/>
              </a:rPr>
              <a:t>Healthy Body Image</a:t>
            </a:r>
          </a:p>
        </p:txBody>
      </p:sp>
      <p:sp>
        <p:nvSpPr>
          <p:cNvPr id="19458" name="Content Placeholder 2">
            <a:extLst>
              <a:ext uri="{FF2B5EF4-FFF2-40B4-BE49-F238E27FC236}">
                <a16:creationId xmlns:a16="http://schemas.microsoft.com/office/drawing/2014/main" id="{0EB67064-E286-1E20-9E11-14331FCBDE20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505301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sz="3000">
                <a:ea typeface="ＭＳ Ｐゴシック" panose="020B0600070205080204" pitchFamily="34" charset="-128"/>
              </a:rPr>
              <a:t>Accurate perceptions about body shape and size</a:t>
            </a:r>
          </a:p>
          <a:p>
            <a:pPr lvl="1" eaLnBrk="1" hangingPunct="1">
              <a:lnSpc>
                <a:spcPct val="90000"/>
              </a:lnSpc>
            </a:pPr>
            <a:r>
              <a:rPr lang="en-GB" altLang="en-US" sz="3000">
                <a:ea typeface="ＭＳ Ｐゴシック" panose="020B0600070205080204" pitchFamily="34" charset="-128"/>
              </a:rPr>
              <a:t>Thoughts and feelings about one</a:t>
            </a:r>
            <a:r>
              <a:rPr lang="en-GB" altLang="en-GB" sz="3000">
                <a:ea typeface="ＭＳ Ｐゴシック" panose="020B0600070205080204" pitchFamily="34" charset="-128"/>
              </a:rPr>
              <a:t>’</a:t>
            </a:r>
            <a:r>
              <a:rPr lang="en-GB" altLang="en-US" sz="3000">
                <a:ea typeface="ＭＳ Ｐゴシック" panose="020B0600070205080204" pitchFamily="34" charset="-128"/>
              </a:rPr>
              <a:t>s body that are predominantly positive</a:t>
            </a:r>
          </a:p>
          <a:p>
            <a:pPr lvl="1" eaLnBrk="1" hangingPunct="1">
              <a:lnSpc>
                <a:spcPct val="90000"/>
              </a:lnSpc>
            </a:pPr>
            <a:r>
              <a:rPr lang="en-GB" altLang="en-US" sz="3000">
                <a:ea typeface="ＭＳ Ｐゴシック" panose="020B0600070205080204" pitchFamily="34" charset="-128"/>
              </a:rPr>
              <a:t>Behaviour that reflects positive evaluations</a:t>
            </a:r>
          </a:p>
          <a:p>
            <a:pPr eaLnBrk="1" hangingPunct="1">
              <a:lnSpc>
                <a:spcPct val="90000"/>
              </a:lnSpc>
              <a:buFont typeface="Wingdings 2" pitchFamily="2" charset="2"/>
              <a:buNone/>
            </a:pPr>
            <a:endParaRPr lang="en-GB" altLang="en-US">
              <a:ea typeface="ＭＳ Ｐゴシック" panose="020B0600070205080204" pitchFamily="34" charset="-128"/>
            </a:endParaRPr>
          </a:p>
          <a:p>
            <a:pPr eaLnBrk="1" hangingPunct="1">
              <a:lnSpc>
                <a:spcPct val="90000"/>
              </a:lnSpc>
              <a:buFont typeface="Wingdings 2" pitchFamily="2" charset="2"/>
              <a:buNone/>
            </a:pPr>
            <a:r>
              <a:rPr lang="en-GB" altLang="en-US">
                <a:ea typeface="ＭＳ Ｐゴシック" panose="020B0600070205080204" pitchFamily="34" charset="-128"/>
              </a:rPr>
              <a:t>Body Image Disturbance: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>
                <a:ea typeface="ＭＳ Ｐゴシック" panose="020B0600070205080204" pitchFamily="34" charset="-128"/>
              </a:rPr>
              <a:t>Inaccurate perceptions of one</a:t>
            </a:r>
            <a:r>
              <a:rPr lang="en-GB" altLang="en-GB">
                <a:ea typeface="ＭＳ Ｐゴシック" panose="020B0600070205080204" pitchFamily="34" charset="-128"/>
              </a:rPr>
              <a:t>’</a:t>
            </a:r>
            <a:r>
              <a:rPr lang="en-GB" altLang="en-US">
                <a:ea typeface="ＭＳ Ｐゴシック" panose="020B0600070205080204" pitchFamily="34" charset="-128"/>
              </a:rPr>
              <a:t>s body shape and size; image differs from one</a:t>
            </a:r>
            <a:r>
              <a:rPr lang="en-GB" altLang="en-GB">
                <a:ea typeface="ＭＳ Ｐゴシック" panose="020B0600070205080204" pitchFamily="34" charset="-128"/>
              </a:rPr>
              <a:t>’</a:t>
            </a:r>
            <a:r>
              <a:rPr lang="en-GB" altLang="en-US">
                <a:ea typeface="ＭＳ Ｐゴシック" panose="020B0600070205080204" pitchFamily="34" charset="-128"/>
              </a:rPr>
              <a:t>s actual shape/size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>
                <a:ea typeface="ＭＳ Ｐゴシック" panose="020B0600070205080204" pitchFamily="34" charset="-128"/>
              </a:rPr>
              <a:t>Negative thoughts and feelings about one</a:t>
            </a:r>
            <a:r>
              <a:rPr lang="en-GB" altLang="en-GB">
                <a:ea typeface="ＭＳ Ｐゴシック" panose="020B0600070205080204" pitchFamily="34" charset="-128"/>
              </a:rPr>
              <a:t>’</a:t>
            </a:r>
            <a:r>
              <a:rPr lang="en-GB" altLang="en-US">
                <a:ea typeface="ＭＳ Ｐゴシック" panose="020B0600070205080204" pitchFamily="34" charset="-128"/>
              </a:rPr>
              <a:t>s body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>
                <a:ea typeface="ＭＳ Ｐゴシック" panose="020B0600070205080204" pitchFamily="34" charset="-128"/>
              </a:rPr>
              <a:t>Actions performed to hide or change the body without regard to health implications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F5DB36-1CB5-3D95-36E1-ED0E0F6F60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>
                <a:ea typeface="+mj-ea"/>
                <a:cs typeface="+mj-cs"/>
              </a:rPr>
              <a:t>Body Image Disturbance </a:t>
            </a:r>
            <a:br>
              <a:rPr lang="en-GB" dirty="0">
                <a:ea typeface="+mj-ea"/>
                <a:cs typeface="+mj-cs"/>
              </a:rPr>
            </a:br>
            <a:r>
              <a:rPr lang="en-GB" dirty="0">
                <a:ea typeface="+mj-ea"/>
                <a:cs typeface="+mj-cs"/>
              </a:rPr>
              <a:t>Women vs. Men</a:t>
            </a:r>
          </a:p>
        </p:txBody>
      </p:sp>
      <p:sp>
        <p:nvSpPr>
          <p:cNvPr id="21506" name="Content Placeholder 2">
            <a:extLst>
              <a:ext uri="{FF2B5EF4-FFF2-40B4-BE49-F238E27FC236}">
                <a16:creationId xmlns:a16="http://schemas.microsoft.com/office/drawing/2014/main" id="{08DB8A7B-5023-3D65-EF14-B02F5FBA4860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500063" y="1447800"/>
            <a:ext cx="8186737" cy="4981575"/>
          </a:xfrm>
        </p:spPr>
        <p:txBody>
          <a:bodyPr/>
          <a:lstStyle/>
          <a:p>
            <a:pPr eaLnBrk="1" hangingPunct="1">
              <a:buFont typeface="Wingdings 2" pitchFamily="2" charset="2"/>
              <a:buNone/>
            </a:pPr>
            <a:r>
              <a:rPr lang="en-GB" altLang="en-US">
                <a:ea typeface="ＭＳ Ｐゴシック" panose="020B0600070205080204" pitchFamily="34" charset="-128"/>
              </a:rPr>
              <a:t>No longer just a </a:t>
            </a:r>
            <a:r>
              <a:rPr lang="en-GB" altLang="en-GB">
                <a:ea typeface="ＭＳ Ｐゴシック" panose="020B0600070205080204" pitchFamily="34" charset="-128"/>
              </a:rPr>
              <a:t>“</a:t>
            </a:r>
            <a:r>
              <a:rPr lang="en-GB" altLang="en-US">
                <a:ea typeface="ＭＳ Ｐゴシック" panose="020B0600070205080204" pitchFamily="34" charset="-128"/>
              </a:rPr>
              <a:t>women</a:t>
            </a:r>
            <a:r>
              <a:rPr lang="en-GB" altLang="en-GB">
                <a:ea typeface="ＭＳ Ｐゴシック" panose="020B0600070205080204" pitchFamily="34" charset="-128"/>
              </a:rPr>
              <a:t>’</a:t>
            </a:r>
            <a:r>
              <a:rPr lang="en-GB" altLang="en-US">
                <a:ea typeface="ＭＳ Ｐゴシック" panose="020B0600070205080204" pitchFamily="34" charset="-128"/>
              </a:rPr>
              <a:t>s issue</a:t>
            </a:r>
            <a:r>
              <a:rPr lang="en-GB" altLang="en-GB">
                <a:ea typeface="ＭＳ Ｐゴシック" panose="020B0600070205080204" pitchFamily="34" charset="-128"/>
              </a:rPr>
              <a:t>”</a:t>
            </a:r>
            <a:endParaRPr lang="en-GB" altLang="en-US">
              <a:ea typeface="ＭＳ Ｐゴシック" panose="020B0600070205080204" pitchFamily="34" charset="-128"/>
            </a:endParaRPr>
          </a:p>
          <a:p>
            <a:pPr eaLnBrk="1" hangingPunct="1">
              <a:buFont typeface="Wingdings 2" pitchFamily="2" charset="2"/>
              <a:buNone/>
            </a:pPr>
            <a:r>
              <a:rPr lang="en-GB" altLang="en-US">
                <a:ea typeface="ＭＳ Ｐゴシック" panose="020B0600070205080204" pitchFamily="34" charset="-128"/>
              </a:rPr>
              <a:t>	–Body image dissatisfaction has increased dramatically for both genders</a:t>
            </a:r>
          </a:p>
          <a:p>
            <a:pPr eaLnBrk="1" hangingPunct="1">
              <a:buFont typeface="Wingdings 2" pitchFamily="2" charset="2"/>
              <a:buNone/>
            </a:pPr>
            <a:r>
              <a:rPr lang="en-GB" altLang="en-US">
                <a:ea typeface="ＭＳ Ｐゴシック" panose="020B0600070205080204" pitchFamily="34" charset="-128"/>
              </a:rPr>
              <a:t>	–Body image disturbance has become almost as common among men as among women</a:t>
            </a:r>
          </a:p>
          <a:p>
            <a:pPr eaLnBrk="1" hangingPunct="1">
              <a:buFont typeface="Wingdings 2" pitchFamily="2" charset="2"/>
              <a:buNone/>
            </a:pPr>
            <a:endParaRPr lang="en-GB" altLang="en-US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E1F7C6-86CC-D470-55B2-B11E7140E4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>
                <a:ea typeface="+mj-ea"/>
                <a:cs typeface="+mj-cs"/>
              </a:rPr>
              <a:t>Body Reality and Body Ideal</a:t>
            </a:r>
            <a:br>
              <a:rPr lang="en-GB" dirty="0">
                <a:ea typeface="+mj-ea"/>
                <a:cs typeface="+mj-cs"/>
              </a:rPr>
            </a:br>
            <a:endParaRPr lang="en-GB" dirty="0">
              <a:ea typeface="+mj-ea"/>
              <a:cs typeface="+mj-cs"/>
            </a:endParaRPr>
          </a:p>
        </p:txBody>
      </p:sp>
      <p:sp>
        <p:nvSpPr>
          <p:cNvPr id="23554" name="Content Placeholder 2">
            <a:extLst>
              <a:ext uri="{FF2B5EF4-FFF2-40B4-BE49-F238E27FC236}">
                <a16:creationId xmlns:a16="http://schemas.microsoft.com/office/drawing/2014/main" id="{644A378A-C31B-A058-D939-7B584DE403DA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en-GB" altLang="en-US">
                <a:ea typeface="ＭＳ Ｐゴシック" panose="020B0600070205080204" pitchFamily="34" charset="-128"/>
              </a:rPr>
              <a:t>Body reality:</a:t>
            </a:r>
          </a:p>
          <a:p>
            <a:pPr lvl="1" eaLnBrk="1" hangingPunct="1"/>
            <a:r>
              <a:rPr lang="en-GB" altLang="en-US">
                <a:ea typeface="ＭＳ Ｐゴシック" panose="020B0600070205080204" pitchFamily="34" charset="-128"/>
              </a:rPr>
              <a:t>Our actual physical characteristics—height, weight, body fat, lean body mass, bone structure, fitness, strength, disease, etc.</a:t>
            </a:r>
          </a:p>
          <a:p>
            <a:pPr eaLnBrk="1" hangingPunct="1"/>
            <a:r>
              <a:rPr lang="en-GB" altLang="en-US">
                <a:ea typeface="ＭＳ Ｐゴシック" panose="020B0600070205080204" pitchFamily="34" charset="-128"/>
              </a:rPr>
              <a:t>Body ideal:</a:t>
            </a:r>
          </a:p>
          <a:p>
            <a:pPr lvl="1" eaLnBrk="1" hangingPunct="1"/>
            <a:r>
              <a:rPr lang="en-GB" altLang="en-US">
                <a:ea typeface="ＭＳ Ｐゴシック" panose="020B0600070205080204" pitchFamily="34" charset="-128"/>
              </a:rPr>
              <a:t>How we think our body should look and function</a:t>
            </a:r>
          </a:p>
          <a:p>
            <a:pPr eaLnBrk="1" hangingPunct="1">
              <a:buFont typeface="Wingdings 2" pitchFamily="2" charset="2"/>
              <a:buNone/>
            </a:pPr>
            <a:endParaRPr lang="en-GB" altLang="en-US">
              <a:ea typeface="ＭＳ Ｐゴシック" panose="020B0600070205080204" pitchFamily="34" charset="-128"/>
            </a:endParaRPr>
          </a:p>
          <a:p>
            <a:pPr eaLnBrk="1" hangingPunct="1">
              <a:buFont typeface="Wingdings 2" pitchFamily="2" charset="2"/>
              <a:buNone/>
            </a:pPr>
            <a:r>
              <a:rPr lang="en-GB" altLang="en-US">
                <a:ea typeface="ＭＳ Ｐゴシック" panose="020B0600070205080204" pitchFamily="34" charset="-128"/>
              </a:rPr>
              <a:t>Body image reflects an interplay between body reality and body ideal</a:t>
            </a:r>
          </a:p>
          <a:p>
            <a:pPr eaLnBrk="1" hangingPunct="1"/>
            <a:endParaRPr lang="en-GB" altLang="en-US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A0EE3F-A607-10B5-1D9B-7908AC09E0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>
                <a:ea typeface="+mj-ea"/>
                <a:cs typeface="+mj-cs"/>
              </a:rPr>
              <a:t>Factors in Body Image Formation and Disturbance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CEFED6-FA98-BF6E-2754-F00D951F59E6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571500" y="1447800"/>
            <a:ext cx="8115300" cy="4572000"/>
          </a:xfrm>
        </p:spPr>
        <p:txBody>
          <a:bodyPr>
            <a:normAutofit fontScale="92500" lnSpcReduction="10000"/>
          </a:bodyPr>
          <a:lstStyle/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dirty="0">
                <a:ea typeface="+mn-ea"/>
                <a:cs typeface="+mn-cs"/>
              </a:rPr>
              <a:t>Media influence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dirty="0">
                <a:ea typeface="+mn-ea"/>
                <a:cs typeface="+mn-cs"/>
              </a:rPr>
              <a:t>Activity participation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dirty="0">
                <a:ea typeface="+mn-ea"/>
                <a:cs typeface="+mn-cs"/>
              </a:rPr>
              <a:t>Changes to body reality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en-GB" dirty="0">
              <a:ea typeface="+mn-ea"/>
              <a:cs typeface="+mn-cs"/>
            </a:endParaRP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GB" dirty="0">
                <a:ea typeface="+mn-ea"/>
                <a:cs typeface="+mn-cs"/>
              </a:rPr>
              <a:t>Media influence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dirty="0">
                <a:ea typeface="+mn-ea"/>
                <a:cs typeface="+mn-cs"/>
              </a:rPr>
              <a:t>Displaces personal body ideals with media-driven body ideals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dirty="0">
                <a:ea typeface="+mn-ea"/>
                <a:cs typeface="+mn-cs"/>
              </a:rPr>
              <a:t>Promotes strict and narrowly defined image of an ideal body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dirty="0">
                <a:ea typeface="+mn-ea"/>
                <a:cs typeface="+mn-cs"/>
              </a:rPr>
              <a:t>Promotes unrealistic ideals that are unattainable for the vast majority of the population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dirty="0">
                <a:ea typeface="+mn-ea"/>
                <a:cs typeface="+mn-cs"/>
              </a:rPr>
              <a:t>Perpetuates the misconception that bodies of fashion models and movie stars are the norm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en-GB" dirty="0"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itle 1">
            <a:extLst>
              <a:ext uri="{FF2B5EF4-FFF2-40B4-BE49-F238E27FC236}">
                <a16:creationId xmlns:a16="http://schemas.microsoft.com/office/drawing/2014/main" id="{DF6557FD-7DAD-2946-6334-EE5A3A3F0E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>
                <a:ea typeface="ＭＳ Ｐゴシック" panose="020B0600070205080204" pitchFamily="34" charset="-128"/>
              </a:rPr>
              <a:t>Media Influence: In groups / pairs</a:t>
            </a:r>
          </a:p>
        </p:txBody>
      </p:sp>
      <p:sp>
        <p:nvSpPr>
          <p:cNvPr id="26626" name="Content Placeholder 2">
            <a:extLst>
              <a:ext uri="{FF2B5EF4-FFF2-40B4-BE49-F238E27FC236}">
                <a16:creationId xmlns:a16="http://schemas.microsoft.com/office/drawing/2014/main" id="{071D2719-0861-7561-1AFF-3E285B4E8329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514350" indent="-514350" eaLnBrk="1" hangingPunct="1">
              <a:buFont typeface="Franklin Gothic Book" panose="020B0503020102020204" pitchFamily="34" charset="0"/>
              <a:buAutoNum type="arabicPeriod"/>
            </a:pPr>
            <a:r>
              <a:rPr lang="en-GB" altLang="en-US">
                <a:ea typeface="ＭＳ Ｐゴシック" panose="020B0600070205080204" pitchFamily="34" charset="-128"/>
              </a:rPr>
              <a:t>How do popular magazines portray exercise and body image for men and women?</a:t>
            </a:r>
          </a:p>
          <a:p>
            <a:pPr marL="514350" indent="-514350" eaLnBrk="1" hangingPunct="1">
              <a:buFont typeface="Franklin Gothic Book" panose="020B0503020102020204" pitchFamily="34" charset="0"/>
              <a:buAutoNum type="arabicPeriod"/>
            </a:pPr>
            <a:endParaRPr lang="en-GB" altLang="en-US">
              <a:ea typeface="ＭＳ Ｐゴシック" panose="020B0600070205080204" pitchFamily="34" charset="-128"/>
            </a:endParaRPr>
          </a:p>
          <a:p>
            <a:pPr marL="514350" indent="-514350" eaLnBrk="1" hangingPunct="1">
              <a:buFont typeface="Franklin Gothic Book" panose="020B0503020102020204" pitchFamily="34" charset="0"/>
              <a:buAutoNum type="arabicPeriod"/>
            </a:pPr>
            <a:r>
              <a:rPr lang="en-GB" altLang="en-US">
                <a:ea typeface="ＭＳ Ｐゴシック" panose="020B0600070205080204" pitchFamily="34" charset="-128"/>
              </a:rPr>
              <a:t>In the magazines that you read, do the articles and ads generally refer to exercise as a way to improve appearance or improve health?</a:t>
            </a:r>
          </a:p>
          <a:p>
            <a:pPr marL="514350" indent="-514350" eaLnBrk="1" hangingPunct="1">
              <a:buFont typeface="Franklin Gothic Book" panose="020B0503020102020204" pitchFamily="34" charset="0"/>
              <a:buAutoNum type="arabicPeriod"/>
            </a:pPr>
            <a:endParaRPr lang="en-GB" altLang="en-US">
              <a:ea typeface="ＭＳ Ｐゴシック" panose="020B0600070205080204" pitchFamily="34" charset="-128"/>
            </a:endParaRPr>
          </a:p>
          <a:p>
            <a:pPr marL="514350" indent="-514350" eaLnBrk="1" hangingPunct="1">
              <a:buFont typeface="Franklin Gothic Book" panose="020B0503020102020204" pitchFamily="34" charset="0"/>
              <a:buAutoNum type="arabicPeriod"/>
            </a:pPr>
            <a:r>
              <a:rPr lang="en-GB" altLang="en-US">
                <a:ea typeface="ＭＳ Ｐゴシック" panose="020B0600070205080204" pitchFamily="34" charset="-128"/>
              </a:rPr>
              <a:t>Do the models in these magazines (articles and ads) have bodies that are representative of the general population?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itle 1">
            <a:extLst>
              <a:ext uri="{FF2B5EF4-FFF2-40B4-BE49-F238E27FC236}">
                <a16:creationId xmlns:a16="http://schemas.microsoft.com/office/drawing/2014/main" id="{1FD4EBDF-7E4F-1ED0-66C2-2BB9E2FF61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>
                <a:ea typeface="ＭＳ Ｐゴシック" panose="020B0600070205080204" pitchFamily="34" charset="-128"/>
              </a:rPr>
              <a:t>Online…A starting point…</a:t>
            </a:r>
          </a:p>
        </p:txBody>
      </p:sp>
      <p:sp>
        <p:nvSpPr>
          <p:cNvPr id="28674" name="Content Placeholder 2">
            <a:extLst>
              <a:ext uri="{FF2B5EF4-FFF2-40B4-BE49-F238E27FC236}">
                <a16:creationId xmlns:a16="http://schemas.microsoft.com/office/drawing/2014/main" id="{B8001E3D-1871-3CAA-4D6F-EB337935C35C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endParaRPr lang="en-GB" altLang="en-US">
              <a:ea typeface="ＭＳ Ｐゴシック" panose="020B0600070205080204" pitchFamily="34" charset="-128"/>
            </a:endParaRPr>
          </a:p>
          <a:p>
            <a:pPr eaLnBrk="1" hangingPunct="1"/>
            <a:endParaRPr lang="en-GB" altLang="en-US">
              <a:ea typeface="ＭＳ Ｐゴシック" panose="020B0600070205080204" pitchFamily="34" charset="-128"/>
            </a:endParaRPr>
          </a:p>
          <a:p>
            <a:pPr eaLnBrk="1" hangingPunct="1"/>
            <a:endParaRPr lang="en-GB" altLang="en-US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Title 1">
            <a:extLst>
              <a:ext uri="{FF2B5EF4-FFF2-40B4-BE49-F238E27FC236}">
                <a16:creationId xmlns:a16="http://schemas.microsoft.com/office/drawing/2014/main" id="{49D3CDCD-9811-883A-ACB2-FAE8C99185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>
                <a:ea typeface="ＭＳ Ｐゴシック" panose="020B0600070205080204" pitchFamily="34" charset="-128"/>
              </a:rPr>
              <a:t>Activity Participation</a:t>
            </a:r>
          </a:p>
        </p:txBody>
      </p:sp>
      <p:sp>
        <p:nvSpPr>
          <p:cNvPr id="29698" name="Content Placeholder 2">
            <a:extLst>
              <a:ext uri="{FF2B5EF4-FFF2-40B4-BE49-F238E27FC236}">
                <a16:creationId xmlns:a16="http://schemas.microsoft.com/office/drawing/2014/main" id="{0CCA85B5-C9FD-5231-0321-AB3FA7F8BE31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512445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GB" altLang="en-US" sz="2400">
                <a:ea typeface="ＭＳ Ｐゴシック" panose="020B0600070205080204" pitchFamily="34" charset="-128"/>
              </a:rPr>
              <a:t>Activities that we choose to participate in can influence body image by altering perceptions of the body ideal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400">
                <a:ea typeface="ＭＳ Ｐゴシック" panose="020B0600070205080204" pitchFamily="34" charset="-128"/>
              </a:rPr>
              <a:t>If the new ideal is more realistic than the media ideal, body image can improve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400">
                <a:ea typeface="ＭＳ Ｐゴシック" panose="020B0600070205080204" pitchFamily="34" charset="-128"/>
              </a:rPr>
              <a:t>If the new ideal is less realistic and less attainable, the gap between body ideal and reality will widen and body image disturbance will increase</a:t>
            </a:r>
          </a:p>
          <a:p>
            <a:pPr eaLnBrk="1" hangingPunct="1">
              <a:lnSpc>
                <a:spcPct val="80000"/>
              </a:lnSpc>
              <a:buFont typeface="Wingdings 2" pitchFamily="2" charset="2"/>
              <a:buNone/>
            </a:pPr>
            <a:endParaRPr lang="en-GB" altLang="en-US" sz="2400">
              <a:ea typeface="ＭＳ Ｐゴシック" panose="020B0600070205080204" pitchFamily="34" charset="-128"/>
            </a:endParaRPr>
          </a:p>
          <a:p>
            <a:pPr eaLnBrk="1" hangingPunct="1">
              <a:lnSpc>
                <a:spcPct val="80000"/>
              </a:lnSpc>
              <a:buFont typeface="Wingdings 2" pitchFamily="2" charset="2"/>
              <a:buNone/>
            </a:pPr>
            <a:r>
              <a:rPr lang="en-GB" altLang="en-US" sz="2400">
                <a:ea typeface="ＭＳ Ｐゴシック" panose="020B0600070205080204" pitchFamily="34" charset="-128"/>
              </a:rPr>
              <a:t>Changes to Body Reality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400">
                <a:ea typeface="ＭＳ Ｐゴシック" panose="020B0600070205080204" pitchFamily="34" charset="-128"/>
              </a:rPr>
              <a:t>Throughout life, one</a:t>
            </a:r>
            <a:r>
              <a:rPr lang="en-GB" altLang="en-GB" sz="2400">
                <a:ea typeface="ＭＳ Ｐゴシック" panose="020B0600070205080204" pitchFamily="34" charset="-128"/>
              </a:rPr>
              <a:t>’</a:t>
            </a:r>
            <a:r>
              <a:rPr lang="en-GB" altLang="en-US" sz="2400">
                <a:ea typeface="ＭＳ Ｐゴシック" panose="020B0600070205080204" pitchFamily="34" charset="-128"/>
              </a:rPr>
              <a:t>s body grows and alters in size, shape, proportion, and function 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400">
                <a:ea typeface="ＭＳ Ｐゴシック" panose="020B0600070205080204" pitchFamily="34" charset="-128"/>
              </a:rPr>
              <a:t>Changes occur that have a profound effect on feelings about oneself and one</a:t>
            </a:r>
            <a:r>
              <a:rPr lang="en-GB" altLang="en-GB" sz="2400">
                <a:ea typeface="ＭＳ Ｐゴシック" panose="020B0600070205080204" pitchFamily="34" charset="-128"/>
              </a:rPr>
              <a:t>’</a:t>
            </a:r>
            <a:r>
              <a:rPr lang="en-GB" altLang="en-US" sz="2400">
                <a:ea typeface="ＭＳ Ｐゴシック" panose="020B0600070205080204" pitchFamily="34" charset="-128"/>
              </a:rPr>
              <a:t>s body</a:t>
            </a:r>
          </a:p>
          <a:p>
            <a:pPr lvl="1" eaLnBrk="1" hangingPunct="1">
              <a:lnSpc>
                <a:spcPct val="80000"/>
              </a:lnSpc>
            </a:pPr>
            <a:r>
              <a:rPr lang="en-GB" altLang="en-US" sz="2200">
                <a:ea typeface="ＭＳ Ｐゴシック" panose="020B0600070205080204" pitchFamily="34" charset="-128"/>
              </a:rPr>
              <a:t>Examples: puberty, having children, advancing age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79BAB5-9CFA-6F82-1636-8B8B5379FF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>
                <a:ea typeface="+mj-ea"/>
                <a:cs typeface="+mj-cs"/>
              </a:rPr>
              <a:t> Are you dissatisfied with your body?</a:t>
            </a:r>
          </a:p>
        </p:txBody>
      </p:sp>
      <p:sp>
        <p:nvSpPr>
          <p:cNvPr id="31746" name="Content Placeholder 2">
            <a:extLst>
              <a:ext uri="{FF2B5EF4-FFF2-40B4-BE49-F238E27FC236}">
                <a16:creationId xmlns:a16="http://schemas.microsoft.com/office/drawing/2014/main" id="{A80C06C2-8CBE-26A9-F755-2B613A0A07D1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 typeface="Wingdings 2" pitchFamily="2" charset="2"/>
              <a:buNone/>
            </a:pPr>
            <a:endParaRPr lang="en-GB" altLang="en-US" sz="2200">
              <a:ea typeface="ＭＳ Ｐゴシック" panose="020B0600070205080204" pitchFamily="34" charset="-128"/>
            </a:endParaRPr>
          </a:p>
          <a:p>
            <a:pPr eaLnBrk="1" hangingPunct="1">
              <a:lnSpc>
                <a:spcPct val="90000"/>
              </a:lnSpc>
            </a:pPr>
            <a:r>
              <a:rPr lang="en-GB" altLang="en-US" sz="2200">
                <a:ea typeface="ＭＳ Ｐゴシック" panose="020B0600070205080204" pitchFamily="34" charset="-128"/>
              </a:rPr>
              <a:t>Increasing dissatisfaction felt in one</a:t>
            </a:r>
            <a:r>
              <a:rPr lang="en-GB" altLang="en-GB" sz="2200">
                <a:ea typeface="ＭＳ Ｐゴシック" panose="020B0600070205080204" pitchFamily="34" charset="-128"/>
              </a:rPr>
              <a:t>’</a:t>
            </a:r>
            <a:r>
              <a:rPr lang="en-GB" altLang="en-US" sz="2200">
                <a:ea typeface="ＭＳ Ｐゴシック" panose="020B0600070205080204" pitchFamily="34" charset="-128"/>
              </a:rPr>
              <a:t>s physical appearance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200">
                <a:ea typeface="ＭＳ Ｐゴシック" panose="020B0600070205080204" pitchFamily="34" charset="-128"/>
              </a:rPr>
              <a:t>The problematic areas for men are abdomen and overall weight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200">
                <a:ea typeface="ＭＳ Ｐゴシック" panose="020B0600070205080204" pitchFamily="34" charset="-128"/>
              </a:rPr>
              <a:t>The problematic areas for women are abdomen, hips, thighs, and overall weight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200">
                <a:ea typeface="ＭＳ Ｐゴシック" panose="020B0600070205080204" pitchFamily="34" charset="-128"/>
              </a:rPr>
              <a:t>43% of men and 56% of women are dissatisfied(Garner, et al., 1997)</a:t>
            </a:r>
          </a:p>
          <a:p>
            <a:pPr eaLnBrk="1" hangingPunct="1">
              <a:lnSpc>
                <a:spcPct val="90000"/>
              </a:lnSpc>
              <a:buFont typeface="Wingdings 2" pitchFamily="2" charset="2"/>
              <a:buNone/>
            </a:pPr>
            <a:endParaRPr lang="en-GB" altLang="en-US" sz="2200">
              <a:ea typeface="ＭＳ Ｐゴシック" panose="020B0600070205080204" pitchFamily="34" charset="-128"/>
            </a:endParaRPr>
          </a:p>
          <a:p>
            <a:pPr eaLnBrk="1" hangingPunct="1">
              <a:lnSpc>
                <a:spcPct val="90000"/>
              </a:lnSpc>
              <a:buFont typeface="Wingdings 2" pitchFamily="2" charset="2"/>
              <a:buNone/>
            </a:pPr>
            <a:r>
              <a:rPr lang="en-GB" altLang="en-US" sz="2200">
                <a:ea typeface="ＭＳ Ｐゴシック" panose="020B0600070205080204" pitchFamily="34" charset="-128"/>
              </a:rPr>
              <a:t>Correlation is much stronger for women than for men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200">
                <a:ea typeface="ＭＳ Ｐゴシック" panose="020B0600070205080204" pitchFamily="34" charset="-128"/>
              </a:rPr>
              <a:t>A woman</a:t>
            </a:r>
            <a:r>
              <a:rPr lang="en-GB" altLang="en-GB" sz="2200">
                <a:ea typeface="ＭＳ Ｐゴシック" panose="020B0600070205080204" pitchFamily="34" charset="-128"/>
              </a:rPr>
              <a:t>’</a:t>
            </a:r>
            <a:r>
              <a:rPr lang="en-GB" altLang="en-US" sz="2200">
                <a:ea typeface="ＭＳ Ｐゴシック" panose="020B0600070205080204" pitchFamily="34" charset="-128"/>
              </a:rPr>
              <a:t>s feelings of self-worth are typically more strongly influenced by her perceived physical attractiveness than those of a man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200">
                <a:ea typeface="ＭＳ Ｐゴシック" panose="020B0600070205080204" pitchFamily="34" charset="-128"/>
              </a:rPr>
              <a:t>People who feel better about their bodies tend to feel better about themselves overall</a:t>
            </a:r>
          </a:p>
          <a:p>
            <a:pPr eaLnBrk="1" hangingPunct="1">
              <a:lnSpc>
                <a:spcPct val="90000"/>
              </a:lnSpc>
            </a:pPr>
            <a:endParaRPr lang="en-GB" altLang="en-US" sz="2200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1AB46A-B2DC-36BF-D702-DFD0CBDDA6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>
                <a:ea typeface="+mj-ea"/>
                <a:cs typeface="+mj-cs"/>
              </a:rPr>
              <a:t>Are women or men more dissatisfied with their body?</a:t>
            </a:r>
          </a:p>
        </p:txBody>
      </p:sp>
      <p:sp>
        <p:nvSpPr>
          <p:cNvPr id="16387" name="Content Placeholder 2">
            <a:extLst>
              <a:ext uri="{FF2B5EF4-FFF2-40B4-BE49-F238E27FC236}">
                <a16:creationId xmlns:a16="http://schemas.microsoft.com/office/drawing/2014/main" id="{36D085FF-0D42-ECF5-DBDC-A87B84AF5F29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eaLnBrk="1" hangingPunct="1">
              <a:buFont typeface="Wingdings 2" pitchFamily="18" charset="2"/>
              <a:buChar char=""/>
              <a:defRPr/>
            </a:pPr>
            <a:r>
              <a:rPr lang="en-GB" dirty="0">
                <a:ea typeface="+mn-ea"/>
                <a:cs typeface="+mn-cs"/>
              </a:rPr>
              <a:t>Sex Differences in Body Image Dissatisfaction</a:t>
            </a:r>
          </a:p>
          <a:p>
            <a:pPr eaLnBrk="1" hangingPunct="1">
              <a:buFont typeface="Wingdings 2" pitchFamily="18" charset="2"/>
              <a:buChar char=""/>
              <a:defRPr/>
            </a:pPr>
            <a:r>
              <a:rPr lang="en-GB" dirty="0">
                <a:ea typeface="+mn-ea"/>
                <a:cs typeface="+mn-cs"/>
              </a:rPr>
              <a:t>Reflect differences between the male and female body image ideals that are </a:t>
            </a:r>
            <a:r>
              <a:rPr lang="en-GB" dirty="0" err="1">
                <a:ea typeface="+mn-ea"/>
                <a:cs typeface="+mn-cs"/>
              </a:rPr>
              <a:t>glamourised</a:t>
            </a:r>
            <a:r>
              <a:rPr lang="en-GB" dirty="0">
                <a:ea typeface="+mn-ea"/>
                <a:cs typeface="+mn-cs"/>
              </a:rPr>
              <a:t> by the media</a:t>
            </a:r>
          </a:p>
          <a:p>
            <a:pPr eaLnBrk="1" hangingPunct="1">
              <a:buFont typeface="Wingdings 2" pitchFamily="18" charset="2"/>
              <a:buChar char=""/>
              <a:defRPr/>
            </a:pPr>
            <a:r>
              <a:rPr lang="en-GB" dirty="0">
                <a:ea typeface="+mn-ea"/>
                <a:cs typeface="+mn-cs"/>
              </a:rPr>
              <a:t>Persist throughout adolescence and adulthood</a:t>
            </a:r>
          </a:p>
          <a:p>
            <a:pPr marL="0" indent="0" eaLnBrk="1" hangingPunct="1">
              <a:buFont typeface="Wingdings 2" pitchFamily="18" charset="2"/>
              <a:buNone/>
              <a:defRPr/>
            </a:pPr>
            <a:endParaRPr lang="en-GB" dirty="0">
              <a:ea typeface="+mn-ea"/>
              <a:cs typeface="+mn-cs"/>
            </a:endParaRPr>
          </a:p>
          <a:p>
            <a:pPr eaLnBrk="1" hangingPunct="1">
              <a:buFont typeface="Wingdings 2" pitchFamily="18" charset="2"/>
              <a:buChar char=""/>
              <a:defRPr/>
            </a:pPr>
            <a:r>
              <a:rPr lang="en-GB" dirty="0">
                <a:ea typeface="+mn-ea"/>
                <a:cs typeface="+mn-cs"/>
              </a:rPr>
              <a:t>Caused by different reasons</a:t>
            </a:r>
          </a:p>
          <a:p>
            <a:pPr lvl="1" eaLnBrk="1" hangingPunct="1">
              <a:buFont typeface="Wingdings 2" pitchFamily="18" charset="2"/>
              <a:buChar char=""/>
              <a:defRPr/>
            </a:pPr>
            <a:r>
              <a:rPr lang="en-GB" dirty="0">
                <a:ea typeface="+mn-ea"/>
              </a:rPr>
              <a:t>Men: Want to have more lean muscle mass</a:t>
            </a:r>
          </a:p>
          <a:p>
            <a:pPr lvl="1" eaLnBrk="1" hangingPunct="1">
              <a:buFont typeface="Wingdings 2" pitchFamily="18" charset="2"/>
              <a:buChar char=""/>
              <a:defRPr/>
            </a:pPr>
            <a:r>
              <a:rPr lang="en-GB" dirty="0">
                <a:ea typeface="+mn-ea"/>
              </a:rPr>
              <a:t>Women: Want to be thinner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11B3D9-FC5B-CD5E-2CFE-7684EF3785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>
                <a:ea typeface="+mj-ea"/>
                <a:cs typeface="+mj-cs"/>
              </a:rPr>
              <a:t>Male Body Image Dissatisfaction</a:t>
            </a:r>
            <a:br>
              <a:rPr lang="en-GB" dirty="0">
                <a:ea typeface="+mj-ea"/>
                <a:cs typeface="+mj-cs"/>
              </a:rPr>
            </a:br>
            <a:endParaRPr lang="en-GB" dirty="0">
              <a:ea typeface="+mj-ea"/>
              <a:cs typeface="+mj-cs"/>
            </a:endParaRPr>
          </a:p>
        </p:txBody>
      </p:sp>
      <p:sp>
        <p:nvSpPr>
          <p:cNvPr id="35842" name="Content Placeholder 2">
            <a:extLst>
              <a:ext uri="{FF2B5EF4-FFF2-40B4-BE49-F238E27FC236}">
                <a16:creationId xmlns:a16="http://schemas.microsoft.com/office/drawing/2014/main" id="{FDCA019B-CCBE-D126-E456-C2D3E42B8E18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en-GB" altLang="en-US">
                <a:ea typeface="ＭＳ Ｐゴシック" panose="020B0600070205080204" pitchFamily="34" charset="-128"/>
              </a:rPr>
              <a:t>Male standard: V-shaped physique</a:t>
            </a:r>
          </a:p>
          <a:p>
            <a:pPr eaLnBrk="1" hangingPunct="1">
              <a:buFont typeface="Wingdings 2" pitchFamily="2" charset="2"/>
              <a:buNone/>
            </a:pPr>
            <a:r>
              <a:rPr lang="en-GB" altLang="en-US">
                <a:ea typeface="ＭＳ Ｐゴシック" panose="020B0600070205080204" pitchFamily="34" charset="-128"/>
              </a:rPr>
              <a:t>	–Broad, muscular shoulders, toned </a:t>
            </a:r>
            <a:r>
              <a:rPr lang="en-GB" altLang="en-GB">
                <a:ea typeface="ＭＳ Ｐゴシック" panose="020B0600070205080204" pitchFamily="34" charset="-128"/>
              </a:rPr>
              <a:t>“</a:t>
            </a:r>
            <a:r>
              <a:rPr lang="en-GB" altLang="en-US">
                <a:ea typeface="ＭＳ Ｐゴシック" panose="020B0600070205080204" pitchFamily="34" charset="-128"/>
              </a:rPr>
              <a:t>six-pack</a:t>
            </a:r>
            <a:r>
              <a:rPr lang="en-GB" altLang="en-GB">
                <a:ea typeface="ＭＳ Ｐゴシック" panose="020B0600070205080204" pitchFamily="34" charset="-128"/>
              </a:rPr>
              <a:t>”</a:t>
            </a:r>
            <a:r>
              <a:rPr lang="en-GB" altLang="en-US">
                <a:ea typeface="ＭＳ Ｐゴシック" panose="020B0600070205080204" pitchFamily="34" charset="-128"/>
              </a:rPr>
              <a:t> abdominals, a narrow waist, and muscular legs</a:t>
            </a:r>
          </a:p>
          <a:p>
            <a:pPr eaLnBrk="1" hangingPunct="1"/>
            <a:r>
              <a:rPr lang="en-GB" altLang="en-US">
                <a:ea typeface="ＭＳ Ｐゴシック" panose="020B0600070205080204" pitchFamily="34" charset="-128"/>
              </a:rPr>
              <a:t>Men show very little difference between cultural and medical ideals, although the cultural ideal weighs slightly more</a:t>
            </a:r>
          </a:p>
          <a:p>
            <a:pPr eaLnBrk="1" hangingPunct="1"/>
            <a:r>
              <a:rPr lang="en-GB" altLang="en-US">
                <a:ea typeface="ＭＳ Ｐゴシック" panose="020B0600070205080204" pitchFamily="34" charset="-128"/>
              </a:rPr>
              <a:t>Men tend to desire body weights that are similar to their actual body weights and that fall within the ranges of both medical and cultural ideals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Title 1">
            <a:extLst>
              <a:ext uri="{FF2B5EF4-FFF2-40B4-BE49-F238E27FC236}">
                <a16:creationId xmlns:a16="http://schemas.microsoft.com/office/drawing/2014/main" id="{D2324D53-B29C-8FED-5A42-030F74873D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>
                <a:ea typeface="ＭＳ Ｐゴシック" panose="020B0600070205080204" pitchFamily="34" charset="-128"/>
              </a:rPr>
              <a:t>Female Body Image Dissatisfaction</a:t>
            </a:r>
          </a:p>
        </p:txBody>
      </p:sp>
      <p:sp>
        <p:nvSpPr>
          <p:cNvPr id="37890" name="Content Placeholder 2">
            <a:extLst>
              <a:ext uri="{FF2B5EF4-FFF2-40B4-BE49-F238E27FC236}">
                <a16:creationId xmlns:a16="http://schemas.microsoft.com/office/drawing/2014/main" id="{31C18B1D-E513-FEF7-D34B-AC0F790D076D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eaLnBrk="1" hangingPunct="1">
              <a:buFont typeface="Wingdings 2" pitchFamily="2" charset="2"/>
              <a:buNone/>
            </a:pPr>
            <a:endParaRPr lang="en-GB" altLang="en-US">
              <a:ea typeface="ＭＳ Ｐゴシック" panose="020B0600070205080204" pitchFamily="34" charset="-128"/>
            </a:endParaRPr>
          </a:p>
          <a:p>
            <a:pPr eaLnBrk="1" hangingPunct="1"/>
            <a:r>
              <a:rPr lang="en-GB" altLang="en-US">
                <a:ea typeface="ＭＳ Ｐゴシック" panose="020B0600070205080204" pitchFamily="34" charset="-128"/>
              </a:rPr>
              <a:t>Female standard: Ultra-thin, shapely, toned, and firm</a:t>
            </a:r>
          </a:p>
          <a:p>
            <a:pPr eaLnBrk="1" hangingPunct="1"/>
            <a:endParaRPr lang="en-GB" altLang="en-US">
              <a:ea typeface="ＭＳ Ｐゴシック" panose="020B0600070205080204" pitchFamily="34" charset="-128"/>
            </a:endParaRPr>
          </a:p>
          <a:p>
            <a:pPr eaLnBrk="1" hangingPunct="1"/>
            <a:r>
              <a:rPr lang="en-GB" altLang="en-US">
                <a:ea typeface="ＭＳ Ｐゴシック" panose="020B0600070205080204" pitchFamily="34" charset="-128"/>
              </a:rPr>
              <a:t>Women show virtually no overlap between the medical and the cultural weight ideals, with the cultural ideal weighing less</a:t>
            </a:r>
          </a:p>
          <a:p>
            <a:pPr eaLnBrk="1" hangingPunct="1"/>
            <a:endParaRPr lang="en-GB" altLang="en-US">
              <a:ea typeface="ＭＳ Ｐゴシック" panose="020B0600070205080204" pitchFamily="34" charset="-128"/>
            </a:endParaRPr>
          </a:p>
          <a:p>
            <a:pPr eaLnBrk="1" hangingPunct="1"/>
            <a:r>
              <a:rPr lang="en-GB" altLang="en-US">
                <a:ea typeface="ＭＳ Ｐゴシック" panose="020B0600070205080204" pitchFamily="34" charset="-128"/>
              </a:rPr>
              <a:t>Actual body weight may be within the range considered healthy from a medical standpoint, yet some women desire substantially lower weights that reflect the cultural ideal</a:t>
            </a:r>
          </a:p>
          <a:p>
            <a:pPr eaLnBrk="1" hangingPunct="1"/>
            <a:endParaRPr lang="en-GB" altLang="en-US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Title 1">
            <a:extLst>
              <a:ext uri="{FF2B5EF4-FFF2-40B4-BE49-F238E27FC236}">
                <a16:creationId xmlns:a16="http://schemas.microsoft.com/office/drawing/2014/main" id="{392788BC-3CD4-B681-CC20-1E6BB40673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>
                <a:ea typeface="ＭＳ Ｐゴシック" panose="020B0600070205080204" pitchFamily="34" charset="-128"/>
              </a:rPr>
              <a:t>Why Is Body Image Important?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F077AD-9AD8-58FD-EBED-8497D4A7BB75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dirty="0">
                <a:ea typeface="+mn-ea"/>
                <a:cs typeface="+mn-cs"/>
              </a:rPr>
              <a:t>Healthy body image is related to better psychological well-being in two ways:</a:t>
            </a:r>
          </a:p>
          <a:p>
            <a:pPr marL="548640" lvl="1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dirty="0">
                <a:ea typeface="+mn-ea"/>
              </a:rPr>
              <a:t>Better self-esteem</a:t>
            </a:r>
          </a:p>
          <a:p>
            <a:pPr marL="548640" lvl="1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dirty="0">
                <a:ea typeface="+mn-ea"/>
              </a:rPr>
              <a:t>Lowered risk for depression and anxiety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en-GB" dirty="0">
              <a:ea typeface="+mn-ea"/>
              <a:cs typeface="+mn-cs"/>
            </a:endParaRP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dirty="0">
                <a:ea typeface="+mn-ea"/>
                <a:cs typeface="+mn-cs"/>
              </a:rPr>
              <a:t>Depression and Anxiety</a:t>
            </a:r>
          </a:p>
          <a:p>
            <a:pPr marL="548640" lvl="1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dirty="0">
                <a:ea typeface="+mn-ea"/>
              </a:rPr>
              <a:t>Poor body image is associated with greater anxiety and depression symptoms</a:t>
            </a:r>
          </a:p>
          <a:p>
            <a:pPr marL="548640" lvl="1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dirty="0">
                <a:ea typeface="+mn-ea"/>
              </a:rPr>
              <a:t>Depressed and anxious persons view their appearance more negatively than do non-depressed individuals, even if there are no differences in actual body shape and size</a:t>
            </a:r>
          </a:p>
          <a:p>
            <a:pPr marL="548640" lvl="1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dirty="0">
                <a:ea typeface="+mn-ea"/>
              </a:rPr>
              <a:t>Body image disturbance is an antecedent, not a consequence, of increased depression and anxiety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Title 1">
            <a:extLst>
              <a:ext uri="{FF2B5EF4-FFF2-40B4-BE49-F238E27FC236}">
                <a16:creationId xmlns:a16="http://schemas.microsoft.com/office/drawing/2014/main" id="{345DBDEE-95F1-5D28-C020-E7CC8C365D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>
                <a:ea typeface="ＭＳ Ｐゴシック" panose="020B0600070205080204" pitchFamily="34" charset="-128"/>
              </a:rPr>
              <a:t>Body Dysmorphic Disorder</a:t>
            </a:r>
          </a:p>
        </p:txBody>
      </p:sp>
      <p:sp>
        <p:nvSpPr>
          <p:cNvPr id="41986" name="Content Placeholder 2">
            <a:extLst>
              <a:ext uri="{FF2B5EF4-FFF2-40B4-BE49-F238E27FC236}">
                <a16:creationId xmlns:a16="http://schemas.microsoft.com/office/drawing/2014/main" id="{1A2E5DFB-F5FE-0A5C-17DA-B072D1C0D0AA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357188" y="1447800"/>
            <a:ext cx="8329612" cy="512445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GB" altLang="en-US" sz="2000">
                <a:ea typeface="ＭＳ Ｐゴシック" panose="020B0600070205080204" pitchFamily="34" charset="-128"/>
              </a:rPr>
              <a:t>An extreme case of body dissatisfaction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000">
                <a:ea typeface="ＭＳ Ｐゴシック" panose="020B0600070205080204" pitchFamily="34" charset="-128"/>
              </a:rPr>
              <a:t>Excessive preoccupation with some aspect of one</a:t>
            </a:r>
            <a:r>
              <a:rPr lang="en-GB" altLang="en-GB" sz="2000">
                <a:ea typeface="ＭＳ Ｐゴシック" panose="020B0600070205080204" pitchFamily="34" charset="-128"/>
              </a:rPr>
              <a:t>’</a:t>
            </a:r>
            <a:r>
              <a:rPr lang="en-GB" altLang="en-US" sz="2000">
                <a:ea typeface="ＭＳ Ｐゴシック" panose="020B0600070205080204" pitchFamily="34" charset="-128"/>
              </a:rPr>
              <a:t>s physical appearance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000">
                <a:ea typeface="ＭＳ Ｐゴシック" panose="020B0600070205080204" pitchFamily="34" charset="-128"/>
              </a:rPr>
              <a:t>Obsessive-compulsive activities such as constantly weighing oneself</a:t>
            </a:r>
          </a:p>
          <a:p>
            <a:pPr eaLnBrk="1" hangingPunct="1">
              <a:lnSpc>
                <a:spcPct val="80000"/>
              </a:lnSpc>
              <a:buFont typeface="Wingdings 2" pitchFamily="2" charset="2"/>
              <a:buNone/>
            </a:pPr>
            <a:endParaRPr lang="en-GB" altLang="en-US" sz="2000">
              <a:ea typeface="ＭＳ Ｐゴシック" panose="020B0600070205080204" pitchFamily="34" charset="-128"/>
            </a:endParaRPr>
          </a:p>
          <a:p>
            <a:pPr eaLnBrk="1" hangingPunct="1">
              <a:lnSpc>
                <a:spcPct val="80000"/>
              </a:lnSpc>
              <a:buFont typeface="Wingdings 2" pitchFamily="2" charset="2"/>
              <a:buNone/>
            </a:pPr>
            <a:r>
              <a:rPr lang="en-GB" altLang="en-US" sz="2000">
                <a:ea typeface="ＭＳ Ｐゴシック" panose="020B0600070205080204" pitchFamily="34" charset="-128"/>
              </a:rPr>
              <a:t>Muscle dysmorphia:</a:t>
            </a:r>
          </a:p>
          <a:p>
            <a:pPr eaLnBrk="1" hangingPunct="1">
              <a:lnSpc>
                <a:spcPct val="80000"/>
              </a:lnSpc>
              <a:buFont typeface="Wingdings 2" pitchFamily="2" charset="2"/>
              <a:buNone/>
            </a:pPr>
            <a:r>
              <a:rPr lang="en-GB" altLang="en-US" sz="2000">
                <a:ea typeface="ＭＳ Ｐゴシック" panose="020B0600070205080204" pitchFamily="34" charset="-128"/>
              </a:rPr>
              <a:t>	– Preoccupation with muscularity</a:t>
            </a:r>
          </a:p>
          <a:p>
            <a:pPr eaLnBrk="1" hangingPunct="1">
              <a:lnSpc>
                <a:spcPct val="80000"/>
              </a:lnSpc>
              <a:buFont typeface="Wingdings 2" pitchFamily="2" charset="2"/>
              <a:buNone/>
            </a:pPr>
            <a:r>
              <a:rPr lang="en-GB" altLang="en-US" sz="2000">
                <a:ea typeface="ＭＳ Ｐゴシック" panose="020B0600070205080204" pitchFamily="34" charset="-128"/>
              </a:rPr>
              <a:t>	–Anxiety and dissatisfaction with muscles</a:t>
            </a:r>
          </a:p>
          <a:p>
            <a:pPr eaLnBrk="1" hangingPunct="1">
              <a:lnSpc>
                <a:spcPct val="80000"/>
              </a:lnSpc>
              <a:buFont typeface="Wingdings 2" pitchFamily="2" charset="2"/>
              <a:buNone/>
            </a:pPr>
            <a:r>
              <a:rPr lang="en-GB" altLang="en-US" sz="2000">
                <a:ea typeface="ＭＳ Ｐゴシック" panose="020B0600070205080204" pitchFamily="34" charset="-128"/>
              </a:rPr>
              <a:t>	–Steroid use and excessive work out routines </a:t>
            </a:r>
          </a:p>
          <a:p>
            <a:pPr eaLnBrk="1" hangingPunct="1">
              <a:lnSpc>
                <a:spcPct val="80000"/>
              </a:lnSpc>
              <a:buFont typeface="Wingdings 2" pitchFamily="2" charset="2"/>
              <a:buNone/>
            </a:pPr>
            <a:endParaRPr lang="en-GB" altLang="en-US" sz="2000">
              <a:ea typeface="ＭＳ Ｐゴシック" panose="020B0600070205080204" pitchFamily="34" charset="-128"/>
            </a:endParaRPr>
          </a:p>
          <a:p>
            <a:pPr eaLnBrk="1" hangingPunct="1">
              <a:lnSpc>
                <a:spcPct val="80000"/>
              </a:lnSpc>
              <a:buFont typeface="Wingdings 2" pitchFamily="2" charset="2"/>
              <a:buNone/>
            </a:pPr>
            <a:r>
              <a:rPr lang="en-GB" altLang="en-US" sz="2000">
                <a:ea typeface="ＭＳ Ｐゴシック" panose="020B0600070205080204" pitchFamily="34" charset="-128"/>
              </a:rPr>
              <a:t>Muscle dysmorphic(MD)-fear of being muscularly small</a:t>
            </a:r>
          </a:p>
          <a:p>
            <a:pPr eaLnBrk="1" hangingPunct="1">
              <a:lnSpc>
                <a:spcPct val="80000"/>
              </a:lnSpc>
              <a:buFont typeface="Wingdings 2" pitchFamily="2" charset="2"/>
              <a:buNone/>
            </a:pPr>
            <a:r>
              <a:rPr lang="en-GB" altLang="en-US" sz="2000">
                <a:ea typeface="ＭＳ Ｐゴシック" panose="020B0600070205080204" pitchFamily="34" charset="-128"/>
              </a:rPr>
              <a:t>	MD is estimated at 9% of the male population (Olivardia, 2001)</a:t>
            </a:r>
          </a:p>
          <a:p>
            <a:pPr eaLnBrk="1" hangingPunct="1">
              <a:lnSpc>
                <a:spcPct val="80000"/>
              </a:lnSpc>
              <a:buFont typeface="Wingdings 2" pitchFamily="2" charset="2"/>
              <a:buNone/>
            </a:pPr>
            <a:endParaRPr lang="en-GB" altLang="en-US" sz="2000">
              <a:ea typeface="ＭＳ Ｐゴシック" panose="020B0600070205080204" pitchFamily="34" charset="-128"/>
            </a:endParaRPr>
          </a:p>
          <a:p>
            <a:pPr eaLnBrk="1" hangingPunct="1">
              <a:lnSpc>
                <a:spcPct val="80000"/>
              </a:lnSpc>
              <a:buFont typeface="Wingdings 2" pitchFamily="2" charset="2"/>
              <a:buNone/>
            </a:pPr>
            <a:r>
              <a:rPr lang="en-GB" altLang="en-US" sz="2000">
                <a:ea typeface="ＭＳ Ｐゴシック" panose="020B0600070205080204" pitchFamily="34" charset="-128"/>
              </a:rPr>
              <a:t>Body dysmorphic  disorder (BDD)-preoccupied with physical appearance that become obsessive and cause them to avoid social situations</a:t>
            </a:r>
          </a:p>
          <a:p>
            <a:pPr eaLnBrk="1" hangingPunct="1">
              <a:lnSpc>
                <a:spcPct val="80000"/>
              </a:lnSpc>
              <a:buFont typeface="Wingdings 2" pitchFamily="2" charset="2"/>
              <a:buNone/>
            </a:pPr>
            <a:r>
              <a:rPr lang="en-GB" altLang="en-US" sz="2000">
                <a:ea typeface="ＭＳ Ｐゴシック" panose="020B0600070205080204" pitchFamily="34" charset="-128"/>
              </a:rPr>
              <a:t>	–BDD is estimated between 1-2.3% of the population (Phillips &amp; Dufresne, 2000)</a:t>
            </a:r>
          </a:p>
          <a:p>
            <a:pPr eaLnBrk="1" hangingPunct="1">
              <a:lnSpc>
                <a:spcPct val="80000"/>
              </a:lnSpc>
              <a:buFont typeface="Wingdings 2" pitchFamily="2" charset="2"/>
              <a:buNone/>
            </a:pPr>
            <a:endParaRPr lang="en-GB" altLang="en-US" sz="2000">
              <a:ea typeface="ＭＳ Ｐゴシック" panose="020B0600070205080204" pitchFamily="34" charset="-128"/>
            </a:endParaRPr>
          </a:p>
          <a:p>
            <a:pPr eaLnBrk="1" hangingPunct="1">
              <a:lnSpc>
                <a:spcPct val="80000"/>
              </a:lnSpc>
            </a:pPr>
            <a:endParaRPr lang="en-GB" altLang="en-US" sz="2000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5" name="Title 1">
            <a:extLst>
              <a:ext uri="{FF2B5EF4-FFF2-40B4-BE49-F238E27FC236}">
                <a16:creationId xmlns:a16="http://schemas.microsoft.com/office/drawing/2014/main" id="{23DF0CE0-88FB-C865-BC1B-59EF6D40F0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altLang="en-US">
              <a:ea typeface="ＭＳ Ｐゴシック" panose="020B0600070205080204" pitchFamily="34" charset="-128"/>
            </a:endParaRPr>
          </a:p>
        </p:txBody>
      </p:sp>
      <p:sp>
        <p:nvSpPr>
          <p:cNvPr id="82946" name="Content Placeholder 2">
            <a:extLst>
              <a:ext uri="{FF2B5EF4-FFF2-40B4-BE49-F238E27FC236}">
                <a16:creationId xmlns:a16="http://schemas.microsoft.com/office/drawing/2014/main" id="{FEEE9041-C9B8-5593-8729-12B28B0F3B1C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GB" altLang="en-US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9" name="Title 1">
            <a:extLst>
              <a:ext uri="{FF2B5EF4-FFF2-40B4-BE49-F238E27FC236}">
                <a16:creationId xmlns:a16="http://schemas.microsoft.com/office/drawing/2014/main" id="{6959EB08-C650-7B1D-9F11-51BA96E516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>
                <a:ea typeface="ＭＳ Ｐゴシック" panose="020B0600070205080204" pitchFamily="34" charset="-128"/>
              </a:rPr>
              <a:t>Muscle Dysmorphia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30ABCB-7912-76E4-BD43-BB9733B926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altLang="en-US">
                <a:ea typeface="ＭＳ Ｐゴシック" panose="020B0600070205080204" pitchFamily="34" charset="-128"/>
                <a:hlinkClick r:id="rId2"/>
              </a:rPr>
              <a:t>https://www.youtube.com/watch?v=pSzzWttdFuU</a:t>
            </a:r>
          </a:p>
          <a:p>
            <a:pPr>
              <a:buFont typeface="Wingdings 2" pitchFamily="2" charset="2"/>
              <a:buNone/>
            </a:pPr>
            <a:endParaRPr lang="pl-PL" altLang="en-US">
              <a:ea typeface="ＭＳ Ｐゴシック" panose="020B0600070205080204" pitchFamily="34" charset="-128"/>
              <a:hlinkClick r:id="rId2"/>
            </a:endParaRPr>
          </a:p>
          <a:p>
            <a:r>
              <a:rPr lang="pl-PL" altLang="en-US">
                <a:ea typeface="ＭＳ Ｐゴシック" panose="020B0600070205080204" pitchFamily="34" charset="-128"/>
                <a:hlinkClick r:id="rId2"/>
              </a:rPr>
              <a:t>https://www.youtube.com/watch?v=VqJpDS8F6hk</a:t>
            </a:r>
            <a:endParaRPr lang="pl-PL" altLang="en-US">
              <a:ea typeface="ＭＳ Ｐゴシック" panose="020B0600070205080204" pitchFamily="34" charset="-128"/>
            </a:endParaRPr>
          </a:p>
          <a:p>
            <a:endParaRPr lang="en-GB" altLang="en-US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7D1058-9282-B1A0-46A8-47CCF2229F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>
                <a:ea typeface="+mj-ea"/>
                <a:cs typeface="+mj-cs"/>
              </a:rPr>
              <a:t>Relationship of Body Image </a:t>
            </a:r>
            <a:br>
              <a:rPr lang="en-GB" dirty="0">
                <a:ea typeface="+mj-ea"/>
                <a:cs typeface="+mj-cs"/>
              </a:rPr>
            </a:br>
            <a:r>
              <a:rPr lang="en-GB" dirty="0">
                <a:ea typeface="+mj-ea"/>
                <a:cs typeface="+mj-cs"/>
              </a:rPr>
              <a:t>to Physical Well-Being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4CB4A3-9187-5D7C-37E1-CA70418163A3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en-GB" dirty="0">
              <a:ea typeface="+mn-ea"/>
              <a:cs typeface="+mn-cs"/>
            </a:endParaRP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GB" dirty="0">
                <a:ea typeface="+mn-ea"/>
                <a:cs typeface="+mn-cs"/>
              </a:rPr>
              <a:t>Body image can lead to both health-damaging and health-promoting behaviours: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GB" dirty="0">
                <a:ea typeface="+mn-ea"/>
                <a:cs typeface="+mn-cs"/>
              </a:rPr>
              <a:t>Health-damaging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dirty="0">
                <a:ea typeface="+mn-ea"/>
                <a:cs typeface="+mn-cs"/>
              </a:rPr>
              <a:t>Eating disorders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dirty="0">
                <a:ea typeface="+mn-ea"/>
                <a:cs typeface="+mn-cs"/>
              </a:rPr>
              <a:t>Unhealthy weight control strategies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dirty="0">
                <a:ea typeface="+mn-ea"/>
                <a:cs typeface="+mn-cs"/>
              </a:rPr>
              <a:t>Smoking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en-GB" dirty="0">
              <a:ea typeface="+mn-ea"/>
              <a:cs typeface="+mn-cs"/>
            </a:endParaRP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GB" dirty="0">
                <a:ea typeface="+mn-ea"/>
                <a:cs typeface="+mn-cs"/>
              </a:rPr>
              <a:t>Health-promoting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dirty="0">
                <a:ea typeface="+mn-ea"/>
                <a:cs typeface="+mn-cs"/>
              </a:rPr>
              <a:t>Diet and exercise programs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dirty="0">
                <a:ea typeface="+mn-ea"/>
                <a:cs typeface="+mn-cs"/>
              </a:rPr>
              <a:t>Healthy eating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dirty="0">
                <a:ea typeface="+mn-ea"/>
                <a:cs typeface="+mn-cs"/>
              </a:rPr>
              <a:t>Physical activity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Title 1">
            <a:extLst>
              <a:ext uri="{FF2B5EF4-FFF2-40B4-BE49-F238E27FC236}">
                <a16:creationId xmlns:a16="http://schemas.microsoft.com/office/drawing/2014/main" id="{09699FB3-6C75-34B7-F66F-2183B1B549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>
                <a:ea typeface="ＭＳ Ｐゴシック" panose="020B0600070205080204" pitchFamily="34" charset="-128"/>
              </a:rPr>
              <a:t>Body Image Measures</a:t>
            </a:r>
          </a:p>
        </p:txBody>
      </p:sp>
      <p:sp>
        <p:nvSpPr>
          <p:cNvPr id="46082" name="Content Placeholder 2">
            <a:extLst>
              <a:ext uri="{FF2B5EF4-FFF2-40B4-BE49-F238E27FC236}">
                <a16:creationId xmlns:a16="http://schemas.microsoft.com/office/drawing/2014/main" id="{27830B99-BDC1-1864-8064-B8417CEA6A62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buFont typeface="Wingdings 2" pitchFamily="2" charset="2"/>
              <a:buNone/>
            </a:pPr>
            <a:endParaRPr lang="en-GB" altLang="en-US" sz="2400">
              <a:ea typeface="ＭＳ Ｐゴシック" panose="020B0600070205080204" pitchFamily="34" charset="-128"/>
            </a:endParaRPr>
          </a:p>
          <a:p>
            <a:pPr eaLnBrk="1" hangingPunct="1">
              <a:lnSpc>
                <a:spcPct val="80000"/>
              </a:lnSpc>
            </a:pPr>
            <a:r>
              <a:rPr lang="en-GB" altLang="en-US" sz="2400">
                <a:ea typeface="ＭＳ Ｐゴシック" panose="020B0600070205080204" pitchFamily="34" charset="-128"/>
              </a:rPr>
              <a:t>Exercise psychologists need valid and reliable measures of all body image dimensions:</a:t>
            </a:r>
          </a:p>
          <a:p>
            <a:pPr eaLnBrk="1" hangingPunct="1">
              <a:lnSpc>
                <a:spcPct val="80000"/>
              </a:lnSpc>
              <a:buFont typeface="Wingdings 2" pitchFamily="2" charset="2"/>
              <a:buNone/>
            </a:pPr>
            <a:endParaRPr lang="en-GB" altLang="en-US" sz="2400">
              <a:ea typeface="ＭＳ Ｐゴシック" panose="020B0600070205080204" pitchFamily="34" charset="-128"/>
            </a:endParaRPr>
          </a:p>
          <a:p>
            <a:pPr eaLnBrk="1" hangingPunct="1">
              <a:lnSpc>
                <a:spcPct val="80000"/>
              </a:lnSpc>
              <a:buFont typeface="Wingdings 2" pitchFamily="2" charset="2"/>
              <a:buNone/>
            </a:pPr>
            <a:r>
              <a:rPr lang="en-GB" altLang="en-US" sz="2400">
                <a:ea typeface="ＭＳ Ｐゴシック" panose="020B0600070205080204" pitchFamily="34" charset="-128"/>
              </a:rPr>
              <a:t>Perceptual Measures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400">
                <a:ea typeface="ＭＳ Ｐゴシック" panose="020B0600070205080204" pitchFamily="34" charset="-128"/>
              </a:rPr>
              <a:t>Assess the level of accuracy of judgments about the size of an individual</a:t>
            </a:r>
            <a:r>
              <a:rPr lang="en-GB" altLang="en-GB" sz="2400">
                <a:ea typeface="ＭＳ Ｐゴシック" panose="020B0600070205080204" pitchFamily="34" charset="-128"/>
              </a:rPr>
              <a:t>’</a:t>
            </a:r>
            <a:r>
              <a:rPr lang="en-GB" altLang="en-US" sz="2400">
                <a:ea typeface="ＭＳ Ｐゴシック" panose="020B0600070205080204" pitchFamily="34" charset="-128"/>
              </a:rPr>
              <a:t>s body 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400">
                <a:ea typeface="ＭＳ Ｐゴシック" panose="020B0600070205080204" pitchFamily="34" charset="-128"/>
              </a:rPr>
              <a:t>One method uses specially designed morphing software to alter an individual</a:t>
            </a:r>
            <a:r>
              <a:rPr lang="en-GB" altLang="en-GB" sz="2400">
                <a:ea typeface="ＭＳ Ｐゴシック" panose="020B0600070205080204" pitchFamily="34" charset="-128"/>
              </a:rPr>
              <a:t>’</a:t>
            </a:r>
            <a:r>
              <a:rPr lang="en-GB" altLang="en-US" sz="2400">
                <a:ea typeface="ＭＳ Ｐゴシック" panose="020B0600070205080204" pitchFamily="34" charset="-128"/>
              </a:rPr>
              <a:t>s photograph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400">
                <a:ea typeface="ＭＳ Ｐゴシック" panose="020B0600070205080204" pitchFamily="34" charset="-128"/>
              </a:rPr>
              <a:t>Individuals estimate what they perceive their actual body size is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400">
                <a:ea typeface="ＭＳ Ｐゴシック" panose="020B0600070205080204" pitchFamily="34" charset="-128"/>
              </a:rPr>
              <a:t>Difference between what individuals think they look like and what they actually look like represents the accuracy of their body-size perception</a:t>
            </a:r>
          </a:p>
          <a:p>
            <a:pPr eaLnBrk="1" hangingPunct="1">
              <a:lnSpc>
                <a:spcPct val="80000"/>
              </a:lnSpc>
            </a:pPr>
            <a:endParaRPr lang="en-GB" altLang="en-US" sz="2400">
              <a:ea typeface="ＭＳ Ｐゴシック" panose="020B0600070205080204" pitchFamily="34" charset="-128"/>
            </a:endParaRPr>
          </a:p>
          <a:p>
            <a:pPr eaLnBrk="1" hangingPunct="1">
              <a:lnSpc>
                <a:spcPct val="80000"/>
              </a:lnSpc>
              <a:buFont typeface="Wingdings 2" pitchFamily="2" charset="2"/>
              <a:buNone/>
            </a:pPr>
            <a:endParaRPr lang="en-GB" altLang="en-US" sz="2400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Title 1">
            <a:extLst>
              <a:ext uri="{FF2B5EF4-FFF2-40B4-BE49-F238E27FC236}">
                <a16:creationId xmlns:a16="http://schemas.microsoft.com/office/drawing/2014/main" id="{D9823A6E-2317-D627-1326-19DC771D82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>
                <a:ea typeface="ＭＳ Ｐゴシック" panose="020B0600070205080204" pitchFamily="34" charset="-128"/>
              </a:rPr>
              <a:t>Perceptual Measurement</a:t>
            </a:r>
          </a:p>
        </p:txBody>
      </p:sp>
      <p:pic>
        <p:nvPicPr>
          <p:cNvPr id="48130" name="Picture 2">
            <a:extLst>
              <a:ext uri="{FF2B5EF4-FFF2-40B4-BE49-F238E27FC236}">
                <a16:creationId xmlns:a16="http://schemas.microsoft.com/office/drawing/2014/main" id="{A3497C0C-9FD5-CC72-1F6E-89B974FCE6B4}"/>
              </a:ext>
            </a:extLst>
          </p:cNvPr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42938" y="1500188"/>
            <a:ext cx="8001000" cy="5000625"/>
          </a:xfr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Title 1">
            <a:extLst>
              <a:ext uri="{FF2B5EF4-FFF2-40B4-BE49-F238E27FC236}">
                <a16:creationId xmlns:a16="http://schemas.microsoft.com/office/drawing/2014/main" id="{4248CD69-37B9-2782-DE24-2919EF5FDC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>
                <a:ea typeface="ＭＳ Ｐゴシック" panose="020B0600070205080204" pitchFamily="34" charset="-128"/>
              </a:rPr>
              <a:t>Cognitive measures</a:t>
            </a:r>
          </a:p>
        </p:txBody>
      </p:sp>
      <p:sp>
        <p:nvSpPr>
          <p:cNvPr id="50178" name="Content Placeholder 2">
            <a:extLst>
              <a:ext uri="{FF2B5EF4-FFF2-40B4-BE49-F238E27FC236}">
                <a16:creationId xmlns:a16="http://schemas.microsoft.com/office/drawing/2014/main" id="{962A7B29-9F8B-5C17-9474-025362B62A04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eaLnBrk="1" hangingPunct="1">
              <a:buFont typeface="Wingdings 2" pitchFamily="2" charset="2"/>
              <a:buNone/>
            </a:pPr>
            <a:endParaRPr lang="en-GB" altLang="en-US" sz="2400">
              <a:ea typeface="ＭＳ Ｐゴシック" panose="020B0600070205080204" pitchFamily="34" charset="-128"/>
            </a:endParaRPr>
          </a:p>
          <a:p>
            <a:pPr eaLnBrk="1" hangingPunct="1"/>
            <a:r>
              <a:rPr lang="en-GB" altLang="en-US" sz="2400">
                <a:ea typeface="ＭＳ Ｐゴシック" panose="020B0600070205080204" pitchFamily="34" charset="-128"/>
              </a:rPr>
              <a:t>Consist of questionnaires that assess the degree of satisfaction with one</a:t>
            </a:r>
            <a:r>
              <a:rPr lang="en-GB" altLang="en-GB" sz="2400">
                <a:ea typeface="ＭＳ Ｐゴシック" panose="020B0600070205080204" pitchFamily="34" charset="-128"/>
              </a:rPr>
              <a:t>’</a:t>
            </a:r>
            <a:r>
              <a:rPr lang="en-GB" altLang="en-US" sz="2400">
                <a:ea typeface="ＭＳ Ｐゴシック" panose="020B0600070205080204" pitchFamily="34" charset="-128"/>
              </a:rPr>
              <a:t>s body shape</a:t>
            </a:r>
          </a:p>
          <a:p>
            <a:pPr eaLnBrk="1" hangingPunct="1">
              <a:buFont typeface="Wingdings 2" pitchFamily="2" charset="2"/>
              <a:buNone/>
            </a:pPr>
            <a:r>
              <a:rPr lang="en-GB" altLang="en-US" sz="2400">
                <a:ea typeface="ＭＳ Ｐゴシック" panose="020B0600070205080204" pitchFamily="34" charset="-128"/>
              </a:rPr>
              <a:t>	–An individual rates his/her level of satisfaction with items on a list</a:t>
            </a:r>
          </a:p>
          <a:p>
            <a:pPr eaLnBrk="1" hangingPunct="1">
              <a:buFont typeface="Wingdings 2" pitchFamily="2" charset="2"/>
              <a:buNone/>
            </a:pPr>
            <a:r>
              <a:rPr lang="en-GB" altLang="en-US" sz="2400">
                <a:ea typeface="ＭＳ Ｐゴシック" panose="020B0600070205080204" pitchFamily="34" charset="-128"/>
              </a:rPr>
              <a:t>	–An individual chooses images from a series of drawings, selecting ones that represent his/her current size and ideal size</a:t>
            </a:r>
          </a:p>
          <a:p>
            <a:pPr eaLnBrk="1" hangingPunct="1">
              <a:buFont typeface="Wingdings 2" pitchFamily="2" charset="2"/>
              <a:buNone/>
            </a:pPr>
            <a:r>
              <a:rPr lang="en-GB" altLang="en-US" sz="2400">
                <a:ea typeface="ＭＳ Ｐゴシック" panose="020B0600070205080204" pitchFamily="34" charset="-128"/>
              </a:rPr>
              <a:t>	– E.g. BESAA</a:t>
            </a:r>
          </a:p>
          <a:p>
            <a:pPr eaLnBrk="1" hangingPunct="1">
              <a:buFont typeface="Wingdings 2" pitchFamily="2" charset="2"/>
              <a:buNone/>
            </a:pPr>
            <a:endParaRPr lang="en-GB" altLang="en-US" sz="2400">
              <a:ea typeface="ＭＳ Ｐゴシック" panose="020B0600070205080204" pitchFamily="34" charset="-128"/>
            </a:endParaRPr>
          </a:p>
          <a:p>
            <a:pPr eaLnBrk="1" hangingPunct="1">
              <a:buFont typeface="Wingdings 2" pitchFamily="2" charset="2"/>
              <a:buNone/>
            </a:pPr>
            <a:r>
              <a:rPr lang="en-GB" altLang="en-US" sz="2400">
                <a:ea typeface="ＭＳ Ｐゴシック" panose="020B0600070205080204" pitchFamily="34" charset="-128"/>
              </a:rPr>
              <a:t>Criticism: Some scales do not adequately measure concerns about muscularity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2B3C90-E239-0414-BB99-F940F647E4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>
                <a:ea typeface="+mj-ea"/>
                <a:cs typeface="+mj-cs"/>
              </a:rPr>
              <a:t>Affective measures</a:t>
            </a:r>
            <a:br>
              <a:rPr lang="en-GB" dirty="0">
                <a:ea typeface="+mj-ea"/>
                <a:cs typeface="+mj-cs"/>
              </a:rPr>
            </a:br>
            <a:endParaRPr lang="en-GB" dirty="0">
              <a:ea typeface="+mj-ea"/>
              <a:cs typeface="+mj-cs"/>
            </a:endParaRPr>
          </a:p>
        </p:txBody>
      </p:sp>
      <p:sp>
        <p:nvSpPr>
          <p:cNvPr id="52226" name="Content Placeholder 2">
            <a:extLst>
              <a:ext uri="{FF2B5EF4-FFF2-40B4-BE49-F238E27FC236}">
                <a16:creationId xmlns:a16="http://schemas.microsoft.com/office/drawing/2014/main" id="{4D27D436-0246-A668-EF1C-65BEE7E406D7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eaLnBrk="1" hangingPunct="1">
              <a:buFont typeface="Wingdings 2" pitchFamily="2" charset="2"/>
              <a:buNone/>
            </a:pPr>
            <a:r>
              <a:rPr lang="en-GB" altLang="en-US">
                <a:ea typeface="ＭＳ Ｐゴシック" panose="020B0600070205080204" pitchFamily="34" charset="-128"/>
              </a:rPr>
              <a:t>Assess feelings such as worry, shame, anxiety, comfort, embarrassment, and pride in relation to the body</a:t>
            </a:r>
          </a:p>
          <a:p>
            <a:pPr eaLnBrk="1" hangingPunct="1"/>
            <a:r>
              <a:rPr lang="en-GB" altLang="en-US">
                <a:ea typeface="ＭＳ Ｐゴシック" panose="020B0600070205080204" pitchFamily="34" charset="-128"/>
              </a:rPr>
              <a:t>Greater negative feelings are associated with greater body image disturbance</a:t>
            </a:r>
          </a:p>
          <a:p>
            <a:pPr eaLnBrk="1" hangingPunct="1">
              <a:buFont typeface="Wingdings 2" pitchFamily="2" charset="2"/>
              <a:buNone/>
            </a:pPr>
            <a:endParaRPr lang="en-GB" altLang="en-US">
              <a:ea typeface="ＭＳ Ｐゴシック" panose="020B0600070205080204" pitchFamily="34" charset="-128"/>
            </a:endParaRPr>
          </a:p>
          <a:p>
            <a:pPr eaLnBrk="1" hangingPunct="1">
              <a:buFont typeface="Wingdings 2" pitchFamily="2" charset="2"/>
              <a:buNone/>
            </a:pPr>
            <a:r>
              <a:rPr lang="en-GB" altLang="en-US">
                <a:ea typeface="ＭＳ Ｐゴシック" panose="020B0600070205080204" pitchFamily="34" charset="-128"/>
              </a:rPr>
              <a:t>Also measure:</a:t>
            </a:r>
          </a:p>
          <a:p>
            <a:pPr eaLnBrk="1" hangingPunct="1"/>
            <a:r>
              <a:rPr lang="en-GB" altLang="en-US">
                <a:ea typeface="ＭＳ Ｐゴシック" panose="020B0600070205080204" pitchFamily="34" charset="-128"/>
              </a:rPr>
              <a:t>Social physique anxiety</a:t>
            </a:r>
          </a:p>
          <a:p>
            <a:pPr eaLnBrk="1" hangingPunct="1"/>
            <a:r>
              <a:rPr lang="en-GB" altLang="en-US">
                <a:ea typeface="ＭＳ Ｐゴシック" panose="020B0600070205080204" pitchFamily="34" charset="-128"/>
              </a:rPr>
              <a:t>Body comfort</a:t>
            </a:r>
          </a:p>
          <a:p>
            <a:pPr eaLnBrk="1" hangingPunct="1">
              <a:buFont typeface="Wingdings 2" pitchFamily="2" charset="2"/>
              <a:buNone/>
            </a:pPr>
            <a:endParaRPr lang="en-GB" altLang="en-US">
              <a:ea typeface="ＭＳ Ｐゴシック" panose="020B0600070205080204" pitchFamily="34" charset="-128"/>
            </a:endParaRPr>
          </a:p>
          <a:p>
            <a:pPr eaLnBrk="1" hangingPunct="1"/>
            <a:endParaRPr lang="en-GB" altLang="en-US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D3D99B-0236-35DF-695F-C9989D3E85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b="1" dirty="0">
                <a:ea typeface="+mj-ea"/>
                <a:cs typeface="+mj-cs"/>
              </a:rPr>
              <a:t>Physical Activity and Anxiety About the Body</a:t>
            </a:r>
            <a:endParaRPr lang="en-GB" dirty="0">
              <a:ea typeface="+mj-ea"/>
              <a:cs typeface="+mj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FE3F53-A1D3-6D55-4FEC-99FE93265891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5053013"/>
          </a:xfrm>
        </p:spPr>
        <p:txBody>
          <a:bodyPr>
            <a:normAutofit fontScale="85000" lnSpcReduction="10000"/>
          </a:bodyPr>
          <a:lstStyle/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dirty="0">
                <a:ea typeface="+mn-ea"/>
                <a:cs typeface="+mn-cs"/>
              </a:rPr>
              <a:t>Anxiety arises over concerns with self-presentation of the body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dirty="0">
                <a:ea typeface="+mn-ea"/>
                <a:cs typeface="+mn-cs"/>
              </a:rPr>
              <a:t>Self Presentation: </a:t>
            </a:r>
          </a:p>
          <a:p>
            <a:pPr marL="548640" lvl="1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dirty="0">
                <a:ea typeface="+mn-ea"/>
              </a:rPr>
              <a:t>The attempt by an individual to present one-self and to omit self-relevant information to maximize the likelihood </a:t>
            </a:r>
            <a:r>
              <a:rPr lang="en-GB" b="1" dirty="0">
                <a:ea typeface="+mn-ea"/>
              </a:rPr>
              <a:t>that positive social impression </a:t>
            </a:r>
            <a:r>
              <a:rPr lang="en-GB" dirty="0">
                <a:ea typeface="+mn-ea"/>
              </a:rPr>
              <a:t>will be generated and undesired impression will be avoided.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en-GB" dirty="0">
              <a:ea typeface="+mn-ea"/>
              <a:cs typeface="+mn-cs"/>
            </a:endParaRP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dirty="0">
                <a:ea typeface="+mn-ea"/>
                <a:cs typeface="+mn-cs"/>
              </a:rPr>
              <a:t>Physical Activity and Anxiety About the Body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GB" dirty="0">
                <a:ea typeface="+mn-ea"/>
                <a:cs typeface="+mn-cs"/>
              </a:rPr>
              <a:t>Social Physique Anxiety (SPA)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dirty="0">
                <a:ea typeface="+mn-ea"/>
                <a:cs typeface="+mn-cs"/>
              </a:rPr>
              <a:t>Women who possess high SPA view their physical appearance more negatively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dirty="0">
                <a:ea typeface="+mn-ea"/>
                <a:cs typeface="+mn-cs"/>
              </a:rPr>
              <a:t>Women with high SPA individuals often exercise for self-presentation reasons (e.g. Weight loss, to improve appearance, and body tone)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dirty="0">
                <a:ea typeface="+mn-ea"/>
                <a:cs typeface="+mn-cs"/>
              </a:rPr>
              <a:t>Women low in SPA were more likely to exercise for the purpose of fitness, mood enhancement, &amp; health.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en-GB" dirty="0"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C97123-5DF1-E5D2-7087-BFD0C1D517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>
                <a:ea typeface="+mj-ea"/>
                <a:cs typeface="+mj-cs"/>
              </a:rPr>
              <a:t>Research on Body Image and Exercise</a:t>
            </a:r>
          </a:p>
        </p:txBody>
      </p:sp>
      <p:sp>
        <p:nvSpPr>
          <p:cNvPr id="56322" name="Content Placeholder 2">
            <a:extLst>
              <a:ext uri="{FF2B5EF4-FFF2-40B4-BE49-F238E27FC236}">
                <a16:creationId xmlns:a16="http://schemas.microsoft.com/office/drawing/2014/main" id="{642959B3-07CB-E5AF-FBC7-4598BC8AE739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eaLnBrk="1" hangingPunct="1">
              <a:buFont typeface="Wingdings 2" pitchFamily="2" charset="2"/>
              <a:buNone/>
            </a:pPr>
            <a:endParaRPr lang="en-GB" altLang="en-US">
              <a:ea typeface="ＭＳ Ｐゴシック" panose="020B0600070205080204" pitchFamily="34" charset="-128"/>
            </a:endParaRPr>
          </a:p>
          <a:p>
            <a:pPr eaLnBrk="1" hangingPunct="1"/>
            <a:r>
              <a:rPr lang="en-GB" altLang="en-US">
                <a:ea typeface="ＭＳ Ｐゴシック" panose="020B0600070205080204" pitchFamily="34" charset="-128"/>
              </a:rPr>
              <a:t>Exercise training can lead to significant improvements in body image</a:t>
            </a:r>
          </a:p>
          <a:p>
            <a:pPr eaLnBrk="1" hangingPunct="1"/>
            <a:endParaRPr lang="en-GB" altLang="en-US">
              <a:ea typeface="ＭＳ Ｐゴシック" panose="020B0600070205080204" pitchFamily="34" charset="-128"/>
            </a:endParaRPr>
          </a:p>
          <a:p>
            <a:pPr eaLnBrk="1" hangingPunct="1"/>
            <a:r>
              <a:rPr lang="en-GB" altLang="en-US">
                <a:ea typeface="ＭＳ Ｐゴシック" panose="020B0600070205080204" pitchFamily="34" charset="-128"/>
              </a:rPr>
              <a:t>Both aerobic exercise and weight training can improve body image, but researchers have found </a:t>
            </a:r>
            <a:r>
              <a:rPr lang="en-GB" altLang="en-US" i="1">
                <a:ea typeface="ＭＳ Ｐゴシック" panose="020B0600070205080204" pitchFamily="34" charset="-128"/>
              </a:rPr>
              <a:t>weight training to be more effective</a:t>
            </a:r>
            <a:endParaRPr lang="en-GB" altLang="en-US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F9A4B2-C6AE-D314-BF8D-0A6CCC1263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>
                <a:ea typeface="+mj-ea"/>
                <a:cs typeface="+mj-cs"/>
              </a:rPr>
              <a:t>Exercise vs. Psychological Interventions</a:t>
            </a:r>
          </a:p>
        </p:txBody>
      </p:sp>
      <p:sp>
        <p:nvSpPr>
          <p:cNvPr id="58370" name="Content Placeholder 2">
            <a:extLst>
              <a:ext uri="{FF2B5EF4-FFF2-40B4-BE49-F238E27FC236}">
                <a16:creationId xmlns:a16="http://schemas.microsoft.com/office/drawing/2014/main" id="{A2880773-64C1-66C5-2053-398BC628025F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eaLnBrk="1" hangingPunct="1">
              <a:buFont typeface="Wingdings 2" pitchFamily="2" charset="2"/>
              <a:buNone/>
            </a:pPr>
            <a:endParaRPr lang="en-GB" altLang="en-US">
              <a:ea typeface="ＭＳ Ｐゴシック" panose="020B0600070205080204" pitchFamily="34" charset="-128"/>
            </a:endParaRPr>
          </a:p>
          <a:p>
            <a:pPr eaLnBrk="1" hangingPunct="1">
              <a:buFont typeface="Wingdings 2" pitchFamily="2" charset="2"/>
              <a:buNone/>
            </a:pPr>
            <a:r>
              <a:rPr lang="en-GB" altLang="en-US">
                <a:ea typeface="ＭＳ Ｐゴシック" panose="020B0600070205080204" pitchFamily="34" charset="-128"/>
              </a:rPr>
              <a:t>Cognitive behaviour therapy (CBT) can improve body image</a:t>
            </a:r>
          </a:p>
          <a:p>
            <a:pPr eaLnBrk="1" hangingPunct="1"/>
            <a:r>
              <a:rPr lang="en-GB" altLang="en-US">
                <a:ea typeface="ＭＳ Ｐゴシック" panose="020B0600070205080204" pitchFamily="34" charset="-128"/>
              </a:rPr>
              <a:t>Individuals use certain strategies (i.e., relaxation, stress management, desensitization) to improve thoughts, feelings, and behaviours toward their bodies</a:t>
            </a:r>
          </a:p>
          <a:p>
            <a:pPr eaLnBrk="1" hangingPunct="1">
              <a:buFont typeface="Wingdings 2" pitchFamily="2" charset="2"/>
              <a:buNone/>
            </a:pPr>
            <a:endParaRPr lang="en-GB" altLang="en-US">
              <a:ea typeface="ＭＳ Ｐゴシック" panose="020B0600070205080204" pitchFamily="34" charset="-128"/>
            </a:endParaRPr>
          </a:p>
          <a:p>
            <a:pPr eaLnBrk="1" hangingPunct="1"/>
            <a:r>
              <a:rPr lang="en-GB" altLang="en-US">
                <a:ea typeface="ＭＳ Ｐゴシック" panose="020B0600070205080204" pitchFamily="34" charset="-128"/>
              </a:rPr>
              <a:t>Exercise is just as effective as CBT for improving body image, and has the added bonus of also improving people</a:t>
            </a:r>
            <a:r>
              <a:rPr lang="en-GB" altLang="en-GB">
                <a:ea typeface="ＭＳ Ｐゴシック" panose="020B0600070205080204" pitchFamily="34" charset="-128"/>
              </a:rPr>
              <a:t>’</a:t>
            </a:r>
            <a:r>
              <a:rPr lang="en-GB" altLang="en-US">
                <a:ea typeface="ＭＳ Ｐゴシック" panose="020B0600070205080204" pitchFamily="34" charset="-128"/>
              </a:rPr>
              <a:t>s health and physical fitness 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Title 1">
            <a:extLst>
              <a:ext uri="{FF2B5EF4-FFF2-40B4-BE49-F238E27FC236}">
                <a16:creationId xmlns:a16="http://schemas.microsoft.com/office/drawing/2014/main" id="{C1960657-0DE4-4C6A-BE9B-E585C3B738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8688" y="857250"/>
            <a:ext cx="7772400" cy="1143000"/>
          </a:xfrm>
        </p:spPr>
        <p:txBody>
          <a:bodyPr/>
          <a:lstStyle/>
          <a:p>
            <a:pPr eaLnBrk="1" hangingPunct="1"/>
            <a:br>
              <a:rPr lang="en-GB" altLang="en-US" sz="3600">
                <a:ea typeface="ＭＳ Ｐゴシック" panose="020B0600070205080204" pitchFamily="34" charset="-128"/>
              </a:rPr>
            </a:br>
            <a:br>
              <a:rPr lang="en-GB" altLang="en-US" sz="3600">
                <a:ea typeface="ＭＳ Ｐゴシック" panose="020B0600070205080204" pitchFamily="34" charset="-128"/>
              </a:rPr>
            </a:br>
            <a:br>
              <a:rPr lang="en-GB" altLang="en-US" sz="3600">
                <a:ea typeface="ＭＳ Ｐゴシック" panose="020B0600070205080204" pitchFamily="34" charset="-128"/>
              </a:rPr>
            </a:br>
            <a:br>
              <a:rPr lang="en-GB" altLang="en-US" sz="3600">
                <a:ea typeface="ＭＳ Ｐゴシック" panose="020B0600070205080204" pitchFamily="34" charset="-128"/>
              </a:rPr>
            </a:br>
            <a:r>
              <a:rPr lang="en-GB" altLang="en-US" sz="3600">
                <a:ea typeface="ＭＳ Ｐゴシック" panose="020B0600070205080204" pitchFamily="34" charset="-128"/>
              </a:rPr>
              <a:t>Mechanisms of Change</a:t>
            </a:r>
            <a:br>
              <a:rPr lang="en-GB" altLang="en-US" sz="3600">
                <a:ea typeface="ＭＳ Ｐゴシック" panose="020B0600070205080204" pitchFamily="34" charset="-128"/>
              </a:rPr>
            </a:br>
            <a:endParaRPr lang="en-GB" altLang="en-US" sz="3600">
              <a:ea typeface="ＭＳ Ｐゴシック" panose="020B0600070205080204" pitchFamily="34" charset="-128"/>
            </a:endParaRPr>
          </a:p>
        </p:txBody>
      </p:sp>
      <p:sp>
        <p:nvSpPr>
          <p:cNvPr id="60418" name="Content Placeholder 2">
            <a:extLst>
              <a:ext uri="{FF2B5EF4-FFF2-40B4-BE49-F238E27FC236}">
                <a16:creationId xmlns:a16="http://schemas.microsoft.com/office/drawing/2014/main" id="{8E3DAF49-FDC0-BF6C-8E6E-6DDBEC2EB04E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eaLnBrk="1" hangingPunct="1">
              <a:buFont typeface="Wingdings 2" pitchFamily="2" charset="2"/>
              <a:buNone/>
            </a:pPr>
            <a:endParaRPr lang="en-GB" altLang="en-US">
              <a:ea typeface="ＭＳ Ｐゴシック" panose="020B0600070205080204" pitchFamily="34" charset="-128"/>
            </a:endParaRPr>
          </a:p>
          <a:p>
            <a:pPr eaLnBrk="1" hangingPunct="1"/>
            <a:r>
              <a:rPr lang="en-GB" altLang="en-US">
                <a:ea typeface="ＭＳ Ｐゴシック" panose="020B0600070205080204" pitchFamily="34" charset="-128"/>
              </a:rPr>
              <a:t>Mechanisms for this: </a:t>
            </a:r>
          </a:p>
          <a:p>
            <a:pPr lvl="1" eaLnBrk="1" hangingPunct="1"/>
            <a:r>
              <a:rPr lang="en-GB" altLang="en-US">
                <a:ea typeface="ＭＳ Ｐゴシック" panose="020B0600070205080204" pitchFamily="34" charset="-128"/>
              </a:rPr>
              <a:t>Improved Fitness</a:t>
            </a:r>
          </a:p>
          <a:p>
            <a:pPr lvl="1" eaLnBrk="1" hangingPunct="1"/>
            <a:r>
              <a:rPr lang="en-GB" altLang="en-US">
                <a:ea typeface="ＭＳ Ｐゴシック" panose="020B0600070205080204" pitchFamily="34" charset="-128"/>
              </a:rPr>
              <a:t>Improved awareness of physical capabilities</a:t>
            </a:r>
          </a:p>
          <a:p>
            <a:pPr lvl="1" eaLnBrk="1" hangingPunct="1"/>
            <a:r>
              <a:rPr lang="en-GB" altLang="en-US">
                <a:ea typeface="ＭＳ Ｐゴシック" panose="020B0600070205080204" pitchFamily="34" charset="-128"/>
              </a:rPr>
              <a:t>Increased self efficacy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Title 1">
            <a:extLst>
              <a:ext uri="{FF2B5EF4-FFF2-40B4-BE49-F238E27FC236}">
                <a16:creationId xmlns:a16="http://schemas.microsoft.com/office/drawing/2014/main" id="{AD2F8F73-1397-ECE8-6B57-C327C5BF51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7250" y="-214313"/>
            <a:ext cx="7772400" cy="1143001"/>
          </a:xfrm>
        </p:spPr>
        <p:txBody>
          <a:bodyPr/>
          <a:lstStyle/>
          <a:p>
            <a:pPr eaLnBrk="1" hangingPunct="1"/>
            <a:r>
              <a:rPr lang="en-GB" altLang="en-US">
                <a:ea typeface="ＭＳ Ｐゴシック" panose="020B0600070205080204" pitchFamily="34" charset="-128"/>
              </a:rPr>
              <a:t>What are the causes?</a:t>
            </a:r>
          </a:p>
        </p:txBody>
      </p:sp>
      <p:sp>
        <p:nvSpPr>
          <p:cNvPr id="62466" name="Content Placeholder 2">
            <a:extLst>
              <a:ext uri="{FF2B5EF4-FFF2-40B4-BE49-F238E27FC236}">
                <a16:creationId xmlns:a16="http://schemas.microsoft.com/office/drawing/2014/main" id="{F46F8C70-944C-8F9D-CBCA-42440E8BD95C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571500" y="928688"/>
            <a:ext cx="8115300" cy="5500687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GB" altLang="en-US" sz="2000">
                <a:ea typeface="ＭＳ Ｐゴシック" panose="020B0600070205080204" pitchFamily="34" charset="-128"/>
              </a:rPr>
              <a:t>Exercise improves body image by making people aware of their physical capabilities (McDonald &amp; Thompson, 1992)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000">
                <a:ea typeface="ＭＳ Ｐゴシック" panose="020B0600070205080204" pitchFamily="34" charset="-128"/>
              </a:rPr>
              <a:t>Exercise related improvements in physical self-efficacy leads to more positive feelings about one</a:t>
            </a:r>
            <a:r>
              <a:rPr lang="en-GB" altLang="en-GB" sz="2000">
                <a:ea typeface="ＭＳ Ｐゴシック" panose="020B0600070205080204" pitchFamily="34" charset="-128"/>
              </a:rPr>
              <a:t>’</a:t>
            </a:r>
            <a:r>
              <a:rPr lang="en-GB" altLang="en-US" sz="2000">
                <a:ea typeface="ＭＳ Ｐゴシック" panose="020B0600070205080204" pitchFamily="34" charset="-128"/>
              </a:rPr>
              <a:t>s body (McAuleyet al, 2002)</a:t>
            </a:r>
          </a:p>
          <a:p>
            <a:pPr eaLnBrk="1" hangingPunct="1">
              <a:lnSpc>
                <a:spcPct val="80000"/>
              </a:lnSpc>
              <a:buFont typeface="Wingdings 2" pitchFamily="2" charset="2"/>
              <a:buNone/>
            </a:pPr>
            <a:endParaRPr lang="en-GB" altLang="en-US" sz="2000">
              <a:ea typeface="ＭＳ Ｐゴシック" panose="020B0600070205080204" pitchFamily="34" charset="-128"/>
            </a:endParaRPr>
          </a:p>
          <a:p>
            <a:pPr eaLnBrk="1" hangingPunct="1">
              <a:lnSpc>
                <a:spcPct val="80000"/>
              </a:lnSpc>
              <a:buFont typeface="Wingdings 2" pitchFamily="2" charset="2"/>
              <a:buNone/>
            </a:pPr>
            <a:r>
              <a:rPr lang="en-GB" altLang="en-US" sz="2000">
                <a:ea typeface="ＭＳ Ｐゴシック" panose="020B0600070205080204" pitchFamily="34" charset="-128"/>
              </a:rPr>
              <a:t>Improved Physical Fitness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000">
                <a:ea typeface="ＭＳ Ｐゴシック" panose="020B0600070205080204" pitchFamily="34" charset="-128"/>
              </a:rPr>
              <a:t>Improvements in body image have been shown with little or no significant physical alterations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000">
                <a:ea typeface="ＭＳ Ｐゴシック" panose="020B0600070205080204" pitchFamily="34" charset="-128"/>
              </a:rPr>
              <a:t>Majority of body image studies interested in relationship between body comp and body image.</a:t>
            </a:r>
          </a:p>
          <a:p>
            <a:pPr eaLnBrk="1" hangingPunct="1">
              <a:lnSpc>
                <a:spcPct val="80000"/>
              </a:lnSpc>
              <a:buFont typeface="Wingdings 2" pitchFamily="2" charset="2"/>
              <a:buNone/>
            </a:pPr>
            <a:r>
              <a:rPr lang="en-GB" altLang="en-US" sz="2000">
                <a:ea typeface="ＭＳ Ｐゴシック" panose="020B0600070205080204" pitchFamily="34" charset="-128"/>
              </a:rPr>
              <a:t>The result are mixed…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000">
                <a:ea typeface="ＭＳ Ｐゴシック" panose="020B0600070205080204" pitchFamily="34" charset="-128"/>
              </a:rPr>
              <a:t>Improved body composition generally accounts for less than 10 % of the total change in body image.</a:t>
            </a:r>
          </a:p>
          <a:p>
            <a:pPr eaLnBrk="1" hangingPunct="1">
              <a:lnSpc>
                <a:spcPct val="80000"/>
              </a:lnSpc>
              <a:buFont typeface="Wingdings 2" pitchFamily="2" charset="2"/>
              <a:buNone/>
            </a:pPr>
            <a:endParaRPr lang="en-GB" altLang="en-US" sz="2000">
              <a:ea typeface="ＭＳ Ｐゴシック" panose="020B0600070205080204" pitchFamily="34" charset="-128"/>
            </a:endParaRPr>
          </a:p>
          <a:p>
            <a:pPr eaLnBrk="1" hangingPunct="1">
              <a:lnSpc>
                <a:spcPct val="80000"/>
              </a:lnSpc>
              <a:buFont typeface="Wingdings 2" pitchFamily="2" charset="2"/>
              <a:buNone/>
            </a:pPr>
            <a:r>
              <a:rPr lang="en-GB" altLang="en-US" sz="2000">
                <a:ea typeface="ＭＳ Ｐゴシック" panose="020B0600070205080204" pitchFamily="34" charset="-128"/>
              </a:rPr>
              <a:t>Body Image and Strength/Endurance Training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000">
                <a:ea typeface="ＭＳ Ｐゴシック" panose="020B0600070205080204" pitchFamily="34" charset="-128"/>
              </a:rPr>
              <a:t>Few studies have examined this relationship.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000">
                <a:ea typeface="ＭＳ Ｐゴシック" panose="020B0600070205080204" pitchFamily="34" charset="-128"/>
              </a:rPr>
              <a:t>Improvements in strength and endurance seems to account for only modest changes in body image.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FC9B59-B7ED-6951-2CFC-9B5AA1FFC6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>
                <a:ea typeface="+mj-ea"/>
                <a:cs typeface="+mj-cs"/>
              </a:rPr>
              <a:t>Increased Awareness of Physical Capabilities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24424F-6DF4-DCF6-AA0C-BDBF0FCDF20F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dirty="0">
                <a:ea typeface="+mn-ea"/>
                <a:cs typeface="+mn-cs"/>
              </a:rPr>
              <a:t>Exercise may make people more aware of physical capabilities and may reduce their focus on physical appearance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dirty="0">
                <a:ea typeface="+mn-ea"/>
                <a:cs typeface="+mn-cs"/>
              </a:rPr>
              <a:t>Particularly important for women, who tend to place greater value on their appearance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dirty="0">
                <a:ea typeface="+mn-ea"/>
                <a:cs typeface="+mn-cs"/>
              </a:rPr>
              <a:t>When they exercise to improve such things as satisfaction with physical function, they are more likely to experience greater success and body satisfaction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en-GB" dirty="0">
              <a:ea typeface="+mn-ea"/>
              <a:cs typeface="+mn-cs"/>
            </a:endParaRP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GB" dirty="0">
                <a:ea typeface="+mn-ea"/>
                <a:cs typeface="+mn-cs"/>
              </a:rPr>
              <a:t>Increased Self-Efficacy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dirty="0">
                <a:ea typeface="+mn-ea"/>
                <a:cs typeface="+mn-cs"/>
              </a:rPr>
              <a:t>When physical capabilities improve, physical self-efficacy improves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dirty="0">
                <a:ea typeface="+mn-ea"/>
                <a:cs typeface="+mn-cs"/>
              </a:rPr>
              <a:t>Changes in self-efficacy then lead to improvements in body image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dirty="0">
                <a:ea typeface="+mn-ea"/>
                <a:cs typeface="+mn-cs"/>
              </a:rPr>
              <a:t>Increases in physical self-efficacy are associated with decreases in social physique anxiety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en-GB" dirty="0"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C91F34-A89D-E472-5D27-8F8EEEA994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>
                <a:ea typeface="+mj-ea"/>
                <a:cs typeface="+mj-cs"/>
              </a:rPr>
              <a:t>Who Benefits Most from Exercise Interventions?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36C75C-0692-FFC9-CA49-6154C440B901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en-GB" dirty="0">
              <a:ea typeface="+mn-ea"/>
              <a:cs typeface="+mn-cs"/>
            </a:endParaRP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dirty="0">
                <a:ea typeface="+mn-ea"/>
                <a:cs typeface="+mn-cs"/>
              </a:rPr>
              <a:t>Greatest impact is on people who have the poorest body image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dirty="0">
                <a:ea typeface="+mn-ea"/>
                <a:cs typeface="+mn-cs"/>
              </a:rPr>
              <a:t>Women with the poorest self-image (Tucker &amp; </a:t>
            </a:r>
            <a:r>
              <a:rPr lang="en-GB" dirty="0" err="1">
                <a:ea typeface="+mn-ea"/>
                <a:cs typeface="+mn-cs"/>
              </a:rPr>
              <a:t>Mortell</a:t>
            </a:r>
            <a:r>
              <a:rPr lang="en-GB" dirty="0">
                <a:ea typeface="+mn-ea"/>
                <a:cs typeface="+mn-cs"/>
              </a:rPr>
              <a:t>, 1993) diagnosed with breast cancer (Martin &amp; Lichtenberger, 2002) and Obese women (Foster, et al, 1997).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dirty="0">
                <a:ea typeface="+mn-ea"/>
                <a:cs typeface="+mn-cs"/>
              </a:rPr>
              <a:t>Particular benefit to those whose body image is threatened by disease or illness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dirty="0">
                <a:ea typeface="+mn-ea"/>
                <a:cs typeface="+mn-cs"/>
              </a:rPr>
              <a:t>Little is known about effects of exercise training on the following:</a:t>
            </a:r>
          </a:p>
          <a:p>
            <a:pPr marL="548640" lvl="1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dirty="0">
                <a:ea typeface="+mn-ea"/>
              </a:rPr>
              <a:t>Children</a:t>
            </a:r>
          </a:p>
          <a:p>
            <a:pPr marL="548640" lvl="1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dirty="0">
                <a:ea typeface="+mn-ea"/>
              </a:rPr>
              <a:t>Younger men </a:t>
            </a:r>
          </a:p>
          <a:p>
            <a:pPr marL="548640" lvl="1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dirty="0">
                <a:ea typeface="+mn-ea"/>
              </a:rPr>
              <a:t>People drawn from ethnic groups or socioeconomic strata other than well-educated Caucasians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en-GB" dirty="0"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EEFB46-18EA-E41C-39D5-F2E8EFF8BD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>
                <a:ea typeface="+mj-ea"/>
                <a:cs typeface="+mj-cs"/>
              </a:rPr>
              <a:t>Influence of Body Image on Exercise Behaviour</a:t>
            </a:r>
          </a:p>
        </p:txBody>
      </p:sp>
      <p:sp>
        <p:nvSpPr>
          <p:cNvPr id="68610" name="Content Placeholder 2">
            <a:extLst>
              <a:ext uri="{FF2B5EF4-FFF2-40B4-BE49-F238E27FC236}">
                <a16:creationId xmlns:a16="http://schemas.microsoft.com/office/drawing/2014/main" id="{17770D73-5BC1-9F6C-C236-42F886506C2D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eaLnBrk="1" hangingPunct="1">
              <a:buFont typeface="Wingdings 2" pitchFamily="2" charset="2"/>
              <a:buNone/>
            </a:pPr>
            <a:r>
              <a:rPr lang="en-GB" altLang="en-US">
                <a:ea typeface="ＭＳ Ｐゴシック" panose="020B0600070205080204" pitchFamily="34" charset="-128"/>
              </a:rPr>
              <a:t>Exercise motivation:</a:t>
            </a:r>
          </a:p>
          <a:p>
            <a:pPr eaLnBrk="1" hangingPunct="1"/>
            <a:r>
              <a:rPr lang="en-GB" altLang="en-US">
                <a:ea typeface="ＭＳ Ｐゴシック" panose="020B0600070205080204" pitchFamily="34" charset="-128"/>
              </a:rPr>
              <a:t>Body image concerns are a powerful motivator</a:t>
            </a:r>
          </a:p>
          <a:p>
            <a:pPr eaLnBrk="1" hangingPunct="1"/>
            <a:r>
              <a:rPr lang="en-GB" altLang="en-US">
                <a:ea typeface="ＭＳ Ｐゴシック" panose="020B0600070205080204" pitchFamily="34" charset="-128"/>
              </a:rPr>
              <a:t>Desire to lose weight or increase muscle tone often shifts to desire for continued physical and psychological well-being</a:t>
            </a:r>
          </a:p>
          <a:p>
            <a:pPr eaLnBrk="1" hangingPunct="1"/>
            <a:r>
              <a:rPr lang="en-GB" altLang="en-US">
                <a:ea typeface="ＭＳ Ｐゴシック" panose="020B0600070205080204" pitchFamily="34" charset="-128"/>
              </a:rPr>
              <a:t>Body image can also be a de-motivator: some people avoid exercise completely</a:t>
            </a:r>
          </a:p>
          <a:p>
            <a:pPr eaLnBrk="1" hangingPunct="1"/>
            <a:r>
              <a:rPr lang="en-GB" altLang="en-US">
                <a:ea typeface="ＭＳ Ｐゴシック" panose="020B0600070205080204" pitchFamily="34" charset="-128"/>
              </a:rPr>
              <a:t>Exercise setting and attire preference</a:t>
            </a:r>
          </a:p>
          <a:p>
            <a:pPr eaLnBrk="1" hangingPunct="1"/>
            <a:r>
              <a:rPr lang="en-GB" altLang="en-US">
                <a:ea typeface="ＭＳ Ｐゴシック" panose="020B0600070205080204" pitchFamily="34" charset="-128"/>
              </a:rPr>
              <a:t>People with high social physique anxiety exercise in private or far away from instructor, in baggy non revealing clothes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Title 1">
            <a:extLst>
              <a:ext uri="{FF2B5EF4-FFF2-40B4-BE49-F238E27FC236}">
                <a16:creationId xmlns:a16="http://schemas.microsoft.com/office/drawing/2014/main" id="{D9F9AB74-8EE3-FCBA-891F-FEC60DFEFC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>
                <a:ea typeface="ＭＳ Ｐゴシック" panose="020B0600070205080204" pitchFamily="34" charset="-128"/>
              </a:rPr>
              <a:t>Physical Activity and SPA</a:t>
            </a:r>
          </a:p>
        </p:txBody>
      </p:sp>
      <p:sp>
        <p:nvSpPr>
          <p:cNvPr id="70658" name="Content Placeholder 2">
            <a:extLst>
              <a:ext uri="{FF2B5EF4-FFF2-40B4-BE49-F238E27FC236}">
                <a16:creationId xmlns:a16="http://schemas.microsoft.com/office/drawing/2014/main" id="{2186EB5E-B7E2-47F0-D402-84C1DFC7930B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buFont typeface="Wingdings 2" pitchFamily="2" charset="2"/>
              <a:buNone/>
            </a:pPr>
            <a:endParaRPr lang="en-GB" altLang="en-US" sz="2200">
              <a:ea typeface="ＭＳ Ｐゴシック" panose="020B0600070205080204" pitchFamily="34" charset="-128"/>
            </a:endParaRPr>
          </a:p>
          <a:p>
            <a:pPr eaLnBrk="1" hangingPunct="1">
              <a:lnSpc>
                <a:spcPct val="80000"/>
              </a:lnSpc>
            </a:pPr>
            <a:r>
              <a:rPr lang="en-GB" altLang="en-US" sz="2200">
                <a:ea typeface="ＭＳ Ｐゴシック" panose="020B0600070205080204" pitchFamily="34" charset="-128"/>
              </a:rPr>
              <a:t>Regular physical activity has been shown to reduce SPA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200">
                <a:ea typeface="ＭＳ Ｐゴシック" panose="020B0600070205080204" pitchFamily="34" charset="-128"/>
              </a:rPr>
              <a:t>Women with high SPA stand in back and wear baggy clothing in aerobic classes ( Brewer, et al, 2004)</a:t>
            </a:r>
          </a:p>
          <a:p>
            <a:pPr eaLnBrk="1" hangingPunct="1">
              <a:lnSpc>
                <a:spcPct val="80000"/>
              </a:lnSpc>
            </a:pPr>
            <a:endParaRPr lang="en-GB" altLang="en-US" sz="2200">
              <a:ea typeface="ＭＳ Ｐゴシック" panose="020B0600070205080204" pitchFamily="34" charset="-128"/>
            </a:endParaRPr>
          </a:p>
          <a:p>
            <a:pPr eaLnBrk="1" hangingPunct="1">
              <a:lnSpc>
                <a:spcPct val="80000"/>
              </a:lnSpc>
            </a:pPr>
            <a:r>
              <a:rPr lang="en-GB" altLang="en-US" sz="2200">
                <a:ea typeface="ＭＳ Ｐゴシック" panose="020B0600070205080204" pitchFamily="34" charset="-128"/>
              </a:rPr>
              <a:t>Being in groups with people one perceives as similar physically also reduces SPA.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200">
                <a:ea typeface="ＭＳ Ｐゴシック" panose="020B0600070205080204" pitchFamily="34" charset="-128"/>
              </a:rPr>
              <a:t>Females experience less SPA in group aerobic and weight training classes)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200">
                <a:ea typeface="ＭＳ Ｐゴシック" panose="020B0600070205080204" pitchFamily="34" charset="-128"/>
              </a:rPr>
              <a:t>Instructors who lead classes primarily for self-presentation reasons (e.g. an instructor who wants to show you that they are better than you) can cause high SPA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200">
                <a:ea typeface="ＭＳ Ｐゴシック" panose="020B0600070205080204" pitchFamily="34" charset="-128"/>
              </a:rPr>
              <a:t>Instructor who lead classes primarily for leadership (e.g. sensitive to client</a:t>
            </a:r>
            <a:r>
              <a:rPr lang="en-GB" altLang="en-GB" sz="2200">
                <a:ea typeface="ＭＳ Ｐゴシック" panose="020B0600070205080204" pitchFamily="34" charset="-128"/>
              </a:rPr>
              <a:t>’</a:t>
            </a:r>
            <a:r>
              <a:rPr lang="en-GB" altLang="en-US" sz="2200">
                <a:ea typeface="ＭＳ Ｐゴシック" panose="020B0600070205080204" pitchFamily="34" charset="-128"/>
              </a:rPr>
              <a:t>s level) opportunities possess lower SPA</a:t>
            </a:r>
          </a:p>
          <a:p>
            <a:pPr eaLnBrk="1" hangingPunct="1">
              <a:lnSpc>
                <a:spcPct val="80000"/>
              </a:lnSpc>
            </a:pPr>
            <a:endParaRPr lang="en-GB" altLang="en-US" sz="2200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Title 1">
            <a:extLst>
              <a:ext uri="{FF2B5EF4-FFF2-40B4-BE49-F238E27FC236}">
                <a16:creationId xmlns:a16="http://schemas.microsoft.com/office/drawing/2014/main" id="{D72E3C75-1FBD-B415-E121-07E5372A9A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>
                <a:ea typeface="ＭＳ Ｐゴシック" panose="020B0600070205080204" pitchFamily="34" charset="-128"/>
              </a:rPr>
              <a:t>Body Image &amp; Exercise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F70A6C-BAE6-D18E-53D3-CFAEE8CAE68B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en-GB" dirty="0">
              <a:ea typeface="+mn-ea"/>
              <a:cs typeface="+mn-cs"/>
            </a:endParaRP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en-GB" dirty="0">
              <a:ea typeface="+mn-ea"/>
              <a:cs typeface="+mn-cs"/>
            </a:endParaRP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GB" dirty="0">
                <a:ea typeface="+mn-ea"/>
                <a:cs typeface="+mn-cs"/>
              </a:rPr>
              <a:t>Findings: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dirty="0">
                <a:ea typeface="+mn-ea"/>
                <a:cs typeface="+mn-cs"/>
              </a:rPr>
              <a:t>Exercise training can lead to significant improvements in body image of women (Martin &amp; Lichtenberger, 2002)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dirty="0">
                <a:ea typeface="+mn-ea"/>
                <a:cs typeface="+mn-cs"/>
              </a:rPr>
              <a:t>Both aerobic and weight training improved body image with weight training having the greatest impact.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dirty="0">
                <a:ea typeface="+mn-ea"/>
                <a:cs typeface="+mn-cs"/>
              </a:rPr>
              <a:t>Exercisers are less dissatisfied with their weight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dirty="0">
                <a:ea typeface="+mn-ea"/>
                <a:cs typeface="+mn-cs"/>
              </a:rPr>
              <a:t>High active women evaluated their physical appearance better than inactive women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dirty="0">
                <a:ea typeface="+mn-ea"/>
                <a:cs typeface="+mn-cs"/>
              </a:rPr>
              <a:t>Women (active and inactive) are overly preoccupied with weight loss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Title 1">
            <a:extLst>
              <a:ext uri="{FF2B5EF4-FFF2-40B4-BE49-F238E27FC236}">
                <a16:creationId xmlns:a16="http://schemas.microsoft.com/office/drawing/2014/main" id="{3081E3FC-6B73-4884-5E95-0B865DCE8E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8688" y="0"/>
            <a:ext cx="7772400" cy="1143000"/>
          </a:xfrm>
        </p:spPr>
        <p:txBody>
          <a:bodyPr/>
          <a:lstStyle/>
          <a:p>
            <a:pPr eaLnBrk="1" hangingPunct="1"/>
            <a:r>
              <a:rPr lang="en-GB" altLang="en-US">
                <a:ea typeface="ＭＳ Ｐゴシック" panose="020B0600070205080204" pitchFamily="34" charset="-128"/>
              </a:rPr>
              <a:t>Physical Activity &amp; Behaviour</a:t>
            </a:r>
          </a:p>
        </p:txBody>
      </p:sp>
      <p:sp>
        <p:nvSpPr>
          <p:cNvPr id="74754" name="Content Placeholder 2">
            <a:extLst>
              <a:ext uri="{FF2B5EF4-FFF2-40B4-BE49-F238E27FC236}">
                <a16:creationId xmlns:a16="http://schemas.microsoft.com/office/drawing/2014/main" id="{BE77509D-98A6-529E-0ABD-8C78BF89EB9E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GB" altLang="en-US" sz="2200">
                <a:ea typeface="ＭＳ Ｐゴシック" panose="020B0600070205080204" pitchFamily="34" charset="-128"/>
              </a:rPr>
              <a:t>Overweight people often do not exercise because they feel self-conscious if </a:t>
            </a:r>
            <a:r>
              <a:rPr lang="en-GB" altLang="en-US" sz="2200" i="1">
                <a:ea typeface="ＭＳ Ｐゴシック" panose="020B0600070205080204" pitchFamily="34" charset="-128"/>
              </a:rPr>
              <a:t>others see them huffing and puffing.</a:t>
            </a:r>
          </a:p>
          <a:p>
            <a:pPr lvl="1" eaLnBrk="1" hangingPunct="1">
              <a:lnSpc>
                <a:spcPct val="80000"/>
              </a:lnSpc>
            </a:pPr>
            <a:r>
              <a:rPr lang="en-GB" altLang="en-US" sz="2000">
                <a:ea typeface="ＭＳ Ｐゴシック" panose="020B0600070205080204" pitchFamily="34" charset="-128"/>
              </a:rPr>
              <a:t>Being observed</a:t>
            </a:r>
          </a:p>
          <a:p>
            <a:pPr lvl="1" eaLnBrk="1" hangingPunct="1">
              <a:lnSpc>
                <a:spcPct val="80000"/>
              </a:lnSpc>
            </a:pPr>
            <a:r>
              <a:rPr lang="en-GB" altLang="en-US" sz="2000">
                <a:ea typeface="ＭＳ Ｐゴシック" panose="020B0600070205080204" pitchFamily="34" charset="-128"/>
              </a:rPr>
              <a:t>Being evaluated by others</a:t>
            </a:r>
          </a:p>
          <a:p>
            <a:pPr lvl="1" eaLnBrk="1" hangingPunct="1">
              <a:lnSpc>
                <a:spcPct val="80000"/>
              </a:lnSpc>
            </a:pPr>
            <a:r>
              <a:rPr lang="en-GB" altLang="en-US" sz="2000">
                <a:ea typeface="ＭＳ Ｐゴシック" panose="020B0600070205080204" pitchFamily="34" charset="-128"/>
              </a:rPr>
              <a:t>Classes where physique is emphasized produces more SPA</a:t>
            </a:r>
          </a:p>
          <a:p>
            <a:pPr eaLnBrk="1" hangingPunct="1">
              <a:lnSpc>
                <a:spcPct val="80000"/>
              </a:lnSpc>
            </a:pPr>
            <a:endParaRPr lang="en-GB" altLang="en-US" sz="2200">
              <a:ea typeface="ＭＳ Ｐゴシック" panose="020B0600070205080204" pitchFamily="34" charset="-128"/>
            </a:endParaRPr>
          </a:p>
          <a:p>
            <a:pPr eaLnBrk="1" hangingPunct="1">
              <a:lnSpc>
                <a:spcPct val="80000"/>
              </a:lnSpc>
              <a:buFont typeface="Wingdings 2" pitchFamily="2" charset="2"/>
              <a:buNone/>
            </a:pPr>
            <a:r>
              <a:rPr lang="en-GB" altLang="en-US" sz="2200">
                <a:ea typeface="ＭＳ Ｐゴシック" panose="020B0600070205080204" pitchFamily="34" charset="-128"/>
              </a:rPr>
              <a:t>Influence of Body Image on Exercise Behaviour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200">
                <a:ea typeface="ＭＳ Ｐゴシック" panose="020B0600070205080204" pitchFamily="34" charset="-128"/>
              </a:rPr>
              <a:t>Exercise participation motives for men and women are to lose weight and increase muscle tone are keys to start an exercise program (Rodger &amp; Gauvin, 1994)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200">
                <a:ea typeface="ＭＳ Ｐゴシック" panose="020B0600070205080204" pitchFamily="34" charset="-128"/>
              </a:rPr>
              <a:t>Exercise behaviour is effected by one</a:t>
            </a:r>
            <a:r>
              <a:rPr lang="en-GB" altLang="en-GB" sz="2200">
                <a:ea typeface="ＭＳ Ｐゴシック" panose="020B0600070205080204" pitchFamily="34" charset="-128"/>
              </a:rPr>
              <a:t>’</a:t>
            </a:r>
            <a:r>
              <a:rPr lang="en-GB" altLang="en-US" sz="2200">
                <a:ea typeface="ＭＳ Ｐゴシック" panose="020B0600070205080204" pitchFamily="34" charset="-128"/>
              </a:rPr>
              <a:t>s low body image or High SPA.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200">
                <a:ea typeface="ＭＳ Ｐゴシック" panose="020B0600070205080204" pitchFamily="34" charset="-128"/>
              </a:rPr>
              <a:t>People who are overweight or obese avoid signing up for exercise programs because of embarrassment and shame of their appearance (Bain, et al., 1989).</a:t>
            </a:r>
          </a:p>
          <a:p>
            <a:pPr eaLnBrk="1" hangingPunct="1">
              <a:lnSpc>
                <a:spcPct val="80000"/>
              </a:lnSpc>
            </a:pPr>
            <a:endParaRPr lang="en-GB" altLang="en-US" sz="2200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Title 1">
            <a:extLst>
              <a:ext uri="{FF2B5EF4-FFF2-40B4-BE49-F238E27FC236}">
                <a16:creationId xmlns:a16="http://schemas.microsoft.com/office/drawing/2014/main" id="{42D7260F-88C7-8B12-7AD2-D11B4952E6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>
                <a:ea typeface="ＭＳ Ｐゴシック" panose="020B0600070205080204" pitchFamily="34" charset="-128"/>
              </a:rPr>
              <a:t>Recommendations: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8DB6FA-2106-FE1F-CFB5-22DD754A1B87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285750" y="1447800"/>
            <a:ext cx="8572500" cy="5124450"/>
          </a:xfrm>
        </p:spPr>
        <p:txBody>
          <a:bodyPr>
            <a:normAutofit fontScale="92500" lnSpcReduction="10000"/>
          </a:bodyPr>
          <a:lstStyle/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en-GB" dirty="0">
              <a:ea typeface="+mn-ea"/>
              <a:cs typeface="+mn-cs"/>
            </a:endParaRPr>
          </a:p>
          <a:p>
            <a:pPr marL="514350" indent="-514350" eaLnBrk="1" fontAlgn="auto" hangingPunct="1">
              <a:spcBef>
                <a:spcPts val="58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>
                <a:ea typeface="+mn-ea"/>
                <a:cs typeface="+mn-cs"/>
              </a:rPr>
              <a:t>People who enjoy their workouts show the biggest exercise related improvements in body image.</a:t>
            </a:r>
          </a:p>
          <a:p>
            <a:pPr marL="514350" indent="-514350" eaLnBrk="1" fontAlgn="auto" hangingPunct="1">
              <a:spcBef>
                <a:spcPts val="58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>
                <a:ea typeface="+mn-ea"/>
                <a:cs typeface="+mn-cs"/>
              </a:rPr>
              <a:t>Fitness instructors need to teach people about body image and exercise behaviour.</a:t>
            </a:r>
          </a:p>
          <a:p>
            <a:pPr marL="514350" indent="-514350" eaLnBrk="1" fontAlgn="auto" hangingPunct="1">
              <a:spcBef>
                <a:spcPts val="58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>
                <a:ea typeface="+mn-ea"/>
                <a:cs typeface="+mn-cs"/>
              </a:rPr>
              <a:t>Monitor progress of bodily changes in strength and body composition throughout your program.</a:t>
            </a:r>
          </a:p>
          <a:p>
            <a:pPr marL="514350" indent="-514350" eaLnBrk="1" fontAlgn="auto" hangingPunct="1">
              <a:spcBef>
                <a:spcPts val="58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>
                <a:ea typeface="+mn-ea"/>
                <a:cs typeface="+mn-cs"/>
              </a:rPr>
              <a:t>Fitness instructors should encourage clients to wear loose-fitted, comfortable exercise attire.</a:t>
            </a:r>
          </a:p>
          <a:p>
            <a:pPr marL="514350" indent="-514350" eaLnBrk="1" fontAlgn="auto" hangingPunct="1">
              <a:spcBef>
                <a:spcPts val="58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>
                <a:ea typeface="+mn-ea"/>
                <a:cs typeface="+mn-cs"/>
              </a:rPr>
              <a:t>Media promotion materials of classes or exercise campaigns should show a wide range of body shapes, sizes, and physical abilities.</a:t>
            </a:r>
          </a:p>
          <a:p>
            <a:pPr marL="514350" indent="-514350" eaLnBrk="1" fontAlgn="auto" hangingPunct="1">
              <a:spcBef>
                <a:spcPts val="58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>
                <a:ea typeface="+mn-ea"/>
                <a:cs typeface="+mn-cs"/>
              </a:rPr>
              <a:t>Exercise programs should focus on improving physical function, strength, and endurance rather than on changing physical appearance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en-GB" dirty="0"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423</TotalTime>
  <Words>2326</Words>
  <Application>Microsoft Macintosh PowerPoint</Application>
  <PresentationFormat>On-screen Show (4:3)</PresentationFormat>
  <Paragraphs>291</Paragraphs>
  <Slides>34</Slides>
  <Notes>30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41" baseType="lpstr">
      <vt:lpstr>Perpetua</vt:lpstr>
      <vt:lpstr>ＭＳ Ｐゴシック</vt:lpstr>
      <vt:lpstr>Arial</vt:lpstr>
      <vt:lpstr>Franklin Gothic Book</vt:lpstr>
      <vt:lpstr>Wingdings 2</vt:lpstr>
      <vt:lpstr>Calibri</vt:lpstr>
      <vt:lpstr>Equity</vt:lpstr>
      <vt:lpstr>Body Image and Exercise </vt:lpstr>
      <vt:lpstr>Body Image Defined </vt:lpstr>
      <vt:lpstr>Healthy Body Image</vt:lpstr>
      <vt:lpstr>Body Image Disturbance  Women vs. Men</vt:lpstr>
      <vt:lpstr>Body Reality and Body Ideal </vt:lpstr>
      <vt:lpstr>Factors in Body Image Formation and Disturbance</vt:lpstr>
      <vt:lpstr>Media Influence: In groups / pairs</vt:lpstr>
      <vt:lpstr>Online…A starting point…</vt:lpstr>
      <vt:lpstr>Activity Participation</vt:lpstr>
      <vt:lpstr> Are you dissatisfied with your body?</vt:lpstr>
      <vt:lpstr>Are women or men more dissatisfied with their body?</vt:lpstr>
      <vt:lpstr>Male Body Image Dissatisfaction </vt:lpstr>
      <vt:lpstr>Female Body Image Dissatisfaction</vt:lpstr>
      <vt:lpstr>Why Is Body Image Important?</vt:lpstr>
      <vt:lpstr>Body Dysmorphic Disorder</vt:lpstr>
      <vt:lpstr>PowerPoint Presentation</vt:lpstr>
      <vt:lpstr>Muscle Dysmorphia</vt:lpstr>
      <vt:lpstr>Relationship of Body Image  to Physical Well-Being</vt:lpstr>
      <vt:lpstr>Body Image Measures</vt:lpstr>
      <vt:lpstr>Perceptual Measurement</vt:lpstr>
      <vt:lpstr>Cognitive measures</vt:lpstr>
      <vt:lpstr>Affective measures </vt:lpstr>
      <vt:lpstr>Physical Activity and Anxiety About the Body</vt:lpstr>
      <vt:lpstr>Research on Body Image and Exercise</vt:lpstr>
      <vt:lpstr>Exercise vs. Psychological Interventions</vt:lpstr>
      <vt:lpstr>    Mechanisms of Change </vt:lpstr>
      <vt:lpstr>What are the causes?</vt:lpstr>
      <vt:lpstr>Increased Awareness of Physical Capabilities</vt:lpstr>
      <vt:lpstr>Who Benefits Most from Exercise Interventions?</vt:lpstr>
      <vt:lpstr>Influence of Body Image on Exercise Behaviour</vt:lpstr>
      <vt:lpstr>Physical Activity and SPA</vt:lpstr>
      <vt:lpstr>Body Image &amp; Exercise</vt:lpstr>
      <vt:lpstr>Physical Activity &amp; Behaviour</vt:lpstr>
      <vt:lpstr>Recommendations:</vt:lpstr>
    </vt:vector>
  </TitlesOfParts>
  <Company>Coleg y Drindod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Social Physique Anxiety / Body Image and Exercise</dc:title>
  <dc:creator>connaughton</dc:creator>
  <cp:lastModifiedBy>Alison Connaughton</cp:lastModifiedBy>
  <cp:revision>26</cp:revision>
  <cp:lastPrinted>2013-10-22T11:27:47Z</cp:lastPrinted>
  <dcterms:created xsi:type="dcterms:W3CDTF">2012-11-28T16:23:42Z</dcterms:created>
  <dcterms:modified xsi:type="dcterms:W3CDTF">2023-09-25T14:24:40Z</dcterms:modified>
</cp:coreProperties>
</file>