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70" r:id="rId4"/>
    <p:sldId id="257" r:id="rId5"/>
    <p:sldId id="259" r:id="rId6"/>
    <p:sldId id="260" r:id="rId7"/>
    <p:sldId id="261" r:id="rId8"/>
    <p:sldId id="266" r:id="rId9"/>
    <p:sldId id="267" r:id="rId10"/>
    <p:sldId id="268" r:id="rId11"/>
    <p:sldId id="263" r:id="rId12"/>
    <p:sldId id="264" r:id="rId13"/>
    <p:sldId id="265" r:id="rId14"/>
    <p:sldId id="273" r:id="rId15"/>
    <p:sldId id="274" r:id="rId16"/>
    <p:sldId id="275" r:id="rId17"/>
    <p:sldId id="295" r:id="rId18"/>
    <p:sldId id="276" r:id="rId19"/>
    <p:sldId id="293" r:id="rId20"/>
    <p:sldId id="280" r:id="rId21"/>
    <p:sldId id="281" r:id="rId22"/>
    <p:sldId id="277" r:id="rId23"/>
    <p:sldId id="282" r:id="rId24"/>
    <p:sldId id="278" r:id="rId25"/>
    <p:sldId id="296" r:id="rId26"/>
    <p:sldId id="283" r:id="rId27"/>
    <p:sldId id="279" r:id="rId28"/>
    <p:sldId id="284" r:id="rId29"/>
    <p:sldId id="285" r:id="rId30"/>
    <p:sldId id="294" r:id="rId31"/>
    <p:sldId id="286" r:id="rId32"/>
    <p:sldId id="287" r:id="rId33"/>
    <p:sldId id="291" r:id="rId34"/>
    <p:sldId id="288" r:id="rId35"/>
    <p:sldId id="289" r:id="rId36"/>
    <p:sldId id="290" r:id="rId37"/>
    <p:sldId id="292" r:id="rId38"/>
    <p:sldId id="297" r:id="rId39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1386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2012/4/1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500034" y="857232"/>
            <a:ext cx="8458200" cy="4000528"/>
          </a:xfrm>
        </p:spPr>
        <p:txBody>
          <a:bodyPr>
            <a:normAutofit/>
          </a:bodyPr>
          <a:lstStyle/>
          <a:p>
            <a:r>
              <a:rPr lang="en-US" altLang="zh-CN" sz="5400" dirty="0" err="1" smtClean="0"/>
              <a:t>dì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jiǔ</a:t>
            </a:r>
            <a:r>
              <a:rPr lang="zh-CN" altLang="en-US" sz="5400" dirty="0" smtClean="0"/>
              <a:t> </a:t>
            </a:r>
            <a:r>
              <a:rPr lang="en-US" altLang="zh-CN" sz="5400" dirty="0" err="1" smtClean="0"/>
              <a:t>kè</a:t>
            </a:r>
            <a:r>
              <a:rPr lang="en-US" altLang="zh-CN" sz="5400" dirty="0" smtClean="0"/>
              <a:t>    </a:t>
            </a:r>
            <a:br>
              <a:rPr lang="en-US" altLang="zh-CN" sz="5400" dirty="0" smtClean="0"/>
            </a:br>
            <a:r>
              <a:rPr lang="zh-CN" altLang="en-US" sz="5400" dirty="0" smtClean="0"/>
              <a:t>第 九 课 </a:t>
            </a:r>
            <a:r>
              <a:rPr lang="en-US" altLang="zh-CN" sz="5400" dirty="0" smtClean="0"/>
              <a:t/>
            </a:r>
            <a:br>
              <a:rPr lang="en-US" altLang="zh-CN" sz="5400" dirty="0" smtClean="0"/>
            </a:br>
            <a:r>
              <a:rPr lang="en-US" altLang="zh-CN" sz="4000" dirty="0" err="1" smtClean="0"/>
              <a:t>nǐ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yǒu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jǐ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zhānɡ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zhōnɡ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wénɡuānɡ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</a:t>
            </a:r>
            <a:r>
              <a:rPr lang="en-US" altLang="zh-CN" sz="4000" dirty="0" smtClean="0"/>
              <a:t> </a:t>
            </a:r>
            <a:r>
              <a:rPr lang="en-US" altLang="zh-CN" sz="5400" dirty="0" smtClean="0"/>
              <a:t/>
            </a:r>
            <a:br>
              <a:rPr lang="en-US" altLang="zh-CN" sz="5400" dirty="0" smtClean="0"/>
            </a:br>
            <a:r>
              <a:rPr lang="zh-CN" altLang="en-US" sz="5400" dirty="0" smtClean="0"/>
              <a:t>你  有  几  张  中  文  光  盘</a:t>
            </a:r>
            <a:endParaRPr lang="zh-CN" altLang="en-US" sz="540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5214950"/>
            <a:ext cx="6400800" cy="423850"/>
          </a:xfrm>
        </p:spPr>
        <p:txBody>
          <a:bodyPr>
            <a:normAutofit fontScale="85000" lnSpcReduction="20000"/>
          </a:bodyPr>
          <a:lstStyle/>
          <a:p>
            <a:endParaRPr lang="zh-CN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dirty="0" smtClean="0"/>
              <a:t>张  </a:t>
            </a:r>
            <a:r>
              <a:rPr lang="en-US" altLang="zh-CN" dirty="0" err="1"/>
              <a:t>zhānɡ</a:t>
            </a:r>
            <a:r>
              <a:rPr lang="en-US" altLang="zh-CN" dirty="0"/>
              <a:t> </a:t>
            </a:r>
            <a:r>
              <a:rPr lang="zh-CN" altLang="en-US" dirty="0" smtClean="0"/>
              <a:t>（量词） </a:t>
            </a:r>
            <a:r>
              <a:rPr lang="en-US" altLang="zh-CN" dirty="0" smtClean="0"/>
              <a:t>measure word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一张嘴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zuǐ</a:t>
            </a:r>
            <a:r>
              <a:rPr lang="en-US" altLang="zh-CN" dirty="0" smtClean="0"/>
              <a:t>) </a:t>
            </a:r>
          </a:p>
          <a:p>
            <a:r>
              <a:rPr lang="zh-CN" altLang="en-US" dirty="0" smtClean="0"/>
              <a:t>一张光盘（</a:t>
            </a:r>
            <a:r>
              <a:rPr lang="en-US" altLang="zh-CN" dirty="0" err="1" smtClean="0"/>
              <a:t>ɡuānɡ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pán</a:t>
            </a:r>
            <a:r>
              <a:rPr lang="zh-CN" altLang="en-US" dirty="0" smtClean="0"/>
              <a:t>）</a:t>
            </a:r>
            <a:r>
              <a:rPr lang="en-US" altLang="zh-CN" dirty="0" smtClean="0"/>
              <a:t>CDs </a:t>
            </a:r>
          </a:p>
          <a:p>
            <a:r>
              <a:rPr lang="zh-CN" altLang="en-US" dirty="0" smtClean="0"/>
              <a:t>两（</a:t>
            </a:r>
            <a:r>
              <a:rPr lang="en-US" altLang="zh-CN" dirty="0" err="1" smtClean="0"/>
              <a:t>liǎnɡ</a:t>
            </a:r>
            <a:r>
              <a:rPr lang="zh-CN" altLang="en-US" dirty="0" smtClean="0"/>
              <a:t>）张纸（</a:t>
            </a:r>
            <a:r>
              <a:rPr lang="en-US" altLang="zh-CN" dirty="0" err="1" smtClean="0"/>
              <a:t>zhǐ</a:t>
            </a:r>
            <a:r>
              <a:rPr lang="zh-CN" altLang="en-US" dirty="0" smtClean="0"/>
              <a:t>）</a:t>
            </a:r>
            <a:r>
              <a:rPr lang="en-US" altLang="zh-CN" dirty="0" smtClean="0"/>
              <a:t>paper</a:t>
            </a:r>
          </a:p>
          <a:p>
            <a:r>
              <a:rPr lang="zh-CN" altLang="en-US" dirty="0" smtClean="0"/>
              <a:t>三张床（</a:t>
            </a:r>
            <a:r>
              <a:rPr lang="en-US" altLang="zh-CN" dirty="0" err="1" smtClean="0"/>
              <a:t>chuánɡ</a:t>
            </a:r>
            <a:r>
              <a:rPr lang="zh-CN" altLang="en-US" dirty="0" smtClean="0"/>
              <a:t>）</a:t>
            </a:r>
            <a:r>
              <a:rPr lang="en-US" altLang="zh-CN" dirty="0" smtClean="0"/>
              <a:t>bed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r>
              <a:rPr lang="zh-CN" altLang="en-US" dirty="0" smtClean="0"/>
              <a:t>四张照片（</a:t>
            </a:r>
            <a:r>
              <a:rPr lang="en-US" altLang="zh-CN" dirty="0" err="1" smtClean="0"/>
              <a:t>zhào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piàn</a:t>
            </a:r>
            <a:r>
              <a:rPr lang="zh-CN" altLang="en-US" dirty="0" smtClean="0"/>
              <a:t>）</a:t>
            </a:r>
            <a:r>
              <a:rPr lang="en-US" altLang="zh-CN" dirty="0" smtClean="0"/>
              <a:t>photo</a:t>
            </a:r>
          </a:p>
          <a:p>
            <a:r>
              <a:rPr lang="zh-CN" altLang="en-US" dirty="0" smtClean="0"/>
              <a:t>五张画儿（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huà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ér</a:t>
            </a:r>
            <a:r>
              <a:rPr lang="en-US" altLang="zh-CN" dirty="0" smtClean="0"/>
              <a:t> </a:t>
            </a:r>
            <a:r>
              <a:rPr lang="zh-CN" altLang="en-US" dirty="0" smtClean="0"/>
              <a:t>）</a:t>
            </a:r>
            <a:r>
              <a:rPr lang="en-US" altLang="zh-CN" dirty="0" smtClean="0"/>
              <a:t>picture</a:t>
            </a:r>
            <a:endParaRPr lang="zh-CN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dirty="0" smtClean="0"/>
              <a:t>个</a:t>
            </a:r>
            <a:r>
              <a:rPr lang="en-US" altLang="zh-CN" dirty="0" err="1" smtClean="0"/>
              <a:t>ɡè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（量词） </a:t>
            </a:r>
            <a:r>
              <a:rPr lang="en-US" altLang="zh-CN" dirty="0" smtClean="0"/>
              <a:t>measure word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一个哥哥</a:t>
            </a:r>
            <a:endParaRPr lang="en-US" altLang="zh-CN" dirty="0" smtClean="0"/>
          </a:p>
          <a:p>
            <a:r>
              <a:rPr lang="zh-CN" altLang="en-US" dirty="0" smtClean="0"/>
              <a:t>两（</a:t>
            </a:r>
            <a:r>
              <a:rPr lang="en-US" altLang="zh-CN" dirty="0" err="1" smtClean="0"/>
              <a:t>liǎnɡ</a:t>
            </a:r>
            <a:r>
              <a:rPr lang="zh-CN" altLang="en-US" dirty="0" smtClean="0"/>
              <a:t>）个书包</a:t>
            </a:r>
            <a:endParaRPr lang="en-US" altLang="zh-CN" dirty="0" smtClean="0"/>
          </a:p>
          <a:p>
            <a:r>
              <a:rPr lang="zh-CN" altLang="en-US" dirty="0" smtClean="0"/>
              <a:t>三个文具盒</a:t>
            </a:r>
            <a:endParaRPr lang="en-US" altLang="zh-CN" dirty="0" smtClean="0"/>
          </a:p>
          <a:p>
            <a:r>
              <a:rPr lang="zh-CN" altLang="en-US" dirty="0" smtClean="0"/>
              <a:t>四个篮球</a:t>
            </a:r>
            <a:endParaRPr lang="en-US" altLang="zh-CN" dirty="0" smtClean="0"/>
          </a:p>
          <a:p>
            <a:r>
              <a:rPr lang="zh-CN" altLang="en-US" dirty="0" smtClean="0"/>
              <a:t>五个足球</a:t>
            </a:r>
            <a:endParaRPr lang="zh-CN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0"/>
            <a:ext cx="8686800" cy="1042974"/>
          </a:xfrm>
        </p:spPr>
        <p:txBody>
          <a:bodyPr/>
          <a:lstStyle/>
          <a:p>
            <a:pPr algn="l"/>
            <a:r>
              <a:rPr lang="zh-CN" altLang="en-US" dirty="0" smtClean="0"/>
              <a:t>几  </a:t>
            </a:r>
            <a:r>
              <a:rPr lang="en-US" altLang="zh-CN" dirty="0" smtClean="0"/>
              <a:t>jǐ</a:t>
            </a:r>
            <a:r>
              <a:rPr lang="zh-CN" altLang="en-US" dirty="0" smtClean="0"/>
              <a:t>（代词） </a:t>
            </a:r>
            <a:r>
              <a:rPr lang="en-US" altLang="zh-CN" dirty="0" smtClean="0"/>
              <a:t>how many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72164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你有几个好朋友？</a:t>
            </a:r>
            <a:endParaRPr lang="en-US" altLang="zh-CN" dirty="0" smtClean="0"/>
          </a:p>
          <a:p>
            <a:r>
              <a:rPr lang="zh-CN" altLang="en-US" dirty="0" smtClean="0"/>
              <a:t>你有几个足球？</a:t>
            </a:r>
            <a:endParaRPr lang="en-US" altLang="zh-CN" dirty="0" smtClean="0"/>
          </a:p>
          <a:p>
            <a:r>
              <a:rPr lang="zh-CN" altLang="en-US" dirty="0" smtClean="0"/>
              <a:t>你有几个篮球？</a:t>
            </a:r>
            <a:endParaRPr lang="en-US" altLang="zh-CN" dirty="0" smtClean="0"/>
          </a:p>
          <a:p>
            <a:r>
              <a:rPr lang="zh-CN" altLang="en-US" dirty="0" smtClean="0"/>
              <a:t>你有几个书包？</a:t>
            </a:r>
            <a:endParaRPr lang="en-US" altLang="zh-CN" dirty="0" smtClean="0"/>
          </a:p>
          <a:p>
            <a:r>
              <a:rPr lang="zh-CN" altLang="en-US" dirty="0" smtClean="0"/>
              <a:t>你有几个文具盒？</a:t>
            </a:r>
            <a:endParaRPr lang="en-US" altLang="zh-CN" dirty="0" smtClean="0"/>
          </a:p>
          <a:p>
            <a:r>
              <a:rPr lang="zh-CN" altLang="en-US" dirty="0" smtClean="0"/>
              <a:t>你有几张纸？</a:t>
            </a:r>
            <a:endParaRPr lang="en-US" altLang="zh-CN" dirty="0" smtClean="0"/>
          </a:p>
          <a:p>
            <a:r>
              <a:rPr lang="zh-CN" altLang="en-US" dirty="0" smtClean="0"/>
              <a:t>你有几张照片？</a:t>
            </a:r>
            <a:endParaRPr lang="en-US" altLang="zh-CN" dirty="0" smtClean="0"/>
          </a:p>
          <a:p>
            <a:r>
              <a:rPr lang="zh-CN" altLang="en-US" dirty="0" smtClean="0"/>
              <a:t>你有几张画儿？</a:t>
            </a:r>
            <a:endParaRPr lang="en-US" altLang="zh-CN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dirty="0" smtClean="0"/>
              <a:t>中文</a:t>
            </a:r>
            <a:r>
              <a:rPr lang="en-US" altLang="zh-CN" dirty="0" err="1"/>
              <a:t>zhōnɡ</a:t>
            </a:r>
            <a:r>
              <a:rPr lang="en-US" altLang="zh-CN" dirty="0"/>
              <a:t> </a:t>
            </a:r>
            <a:r>
              <a:rPr lang="en-US" altLang="zh-CN" dirty="0" err="1"/>
              <a:t>wén</a:t>
            </a:r>
            <a:r>
              <a:rPr lang="en-US" altLang="zh-CN" dirty="0"/>
              <a:t> 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（名词） </a:t>
            </a:r>
            <a:r>
              <a:rPr lang="en-US" altLang="zh-CN" dirty="0" smtClean="0"/>
              <a:t>Chinese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他们都学中文吗？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他们都学中文。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我会说中文。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huì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shuō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zhōnɡ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wén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CN" altLang="en-US" dirty="0" smtClean="0"/>
              <a:t>光盘</a:t>
            </a:r>
            <a:r>
              <a:rPr lang="en-US" altLang="zh-CN" dirty="0" err="1"/>
              <a:t>ɡuānɡ</a:t>
            </a:r>
            <a:r>
              <a:rPr lang="en-US" altLang="zh-CN" dirty="0"/>
              <a:t> </a:t>
            </a:r>
            <a:r>
              <a:rPr lang="en-US" altLang="zh-CN" dirty="0" err="1"/>
              <a:t>pán</a:t>
            </a:r>
            <a:r>
              <a:rPr lang="en-US" altLang="zh-CN" dirty="0"/>
              <a:t> </a:t>
            </a:r>
            <a:r>
              <a:rPr lang="zh-CN" altLang="en-US" dirty="0" smtClean="0"/>
              <a:t>（名词）</a:t>
            </a:r>
            <a:r>
              <a:rPr lang="en-US" altLang="zh-CN" dirty="0" err="1" smtClean="0"/>
              <a:t>disks;CDs</a:t>
            </a:r>
            <a:endParaRPr lang="zh-CN" altLang="en-US" dirty="0"/>
          </a:p>
        </p:txBody>
      </p:sp>
      <p:pic>
        <p:nvPicPr>
          <p:cNvPr id="4" name="内容占位符 3" descr="7953054_095057025355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5918" y="1357298"/>
            <a:ext cx="5072098" cy="506219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 fontScale="90000"/>
          </a:bodyPr>
          <a:lstStyle/>
          <a:p>
            <a:pPr algn="l"/>
            <a:r>
              <a:rPr lang="zh-CN" altLang="en-US" dirty="0" smtClean="0"/>
              <a:t>没有  </a:t>
            </a:r>
            <a:r>
              <a:rPr lang="en-US" altLang="zh-CN" dirty="0" err="1" smtClean="0"/>
              <a:t>méi</a:t>
            </a:r>
            <a:r>
              <a:rPr lang="en-US" altLang="zh-CN" dirty="0" smtClean="0"/>
              <a:t> </a:t>
            </a:r>
            <a:r>
              <a:rPr lang="en-US" altLang="zh-CN" dirty="0" err="1"/>
              <a:t>yǒu</a:t>
            </a:r>
            <a:r>
              <a:rPr lang="en-US" altLang="zh-CN" dirty="0"/>
              <a:t> </a:t>
            </a:r>
            <a:r>
              <a:rPr lang="en-US" altLang="zh-CN" dirty="0" smtClean="0"/>
              <a:t>  (</a:t>
            </a:r>
            <a:r>
              <a:rPr lang="zh-CN" altLang="en-US" dirty="0" smtClean="0"/>
              <a:t>动词</a:t>
            </a:r>
            <a:r>
              <a:rPr lang="en-US" altLang="zh-CN" dirty="0" smtClean="0"/>
              <a:t>)</a:t>
            </a:r>
            <a:br>
              <a:rPr lang="en-US" altLang="zh-CN" dirty="0" smtClean="0"/>
            </a:br>
            <a:r>
              <a:rPr lang="en-US" altLang="zh-CN" dirty="0" smtClean="0"/>
              <a:t>not to have;  do not have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我没有好朋友。</a:t>
            </a:r>
            <a:endParaRPr lang="en-US" altLang="zh-CN" dirty="0" smtClean="0"/>
          </a:p>
          <a:p>
            <a:r>
              <a:rPr lang="zh-CN" altLang="en-US" dirty="0" smtClean="0"/>
              <a:t>我没有书包。</a:t>
            </a:r>
            <a:endParaRPr lang="en-US" altLang="zh-CN" dirty="0" smtClean="0"/>
          </a:p>
          <a:p>
            <a:r>
              <a:rPr lang="zh-CN" altLang="en-US" dirty="0" smtClean="0"/>
              <a:t>我没有铅笔。</a:t>
            </a:r>
            <a:endParaRPr lang="en-US" altLang="zh-CN" dirty="0" smtClean="0"/>
          </a:p>
          <a:p>
            <a:r>
              <a:rPr lang="zh-CN" altLang="en-US" dirty="0" smtClean="0"/>
              <a:t>我没有文具盒。</a:t>
            </a:r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请举手 </a:t>
            </a:r>
            <a:r>
              <a:rPr lang="en-US" altLang="zh-CN" dirty="0" smtClean="0"/>
              <a:t>please raise your hand.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3600" dirty="0" err="1"/>
              <a:t>qǐnɡ</a:t>
            </a:r>
            <a:r>
              <a:rPr lang="en-US" altLang="zh-CN" sz="3600" dirty="0"/>
              <a:t> </a:t>
            </a:r>
            <a:r>
              <a:rPr lang="en-US" altLang="zh-CN" sz="3600" dirty="0" err="1"/>
              <a:t>jǔ</a:t>
            </a:r>
            <a:r>
              <a:rPr lang="en-US" altLang="zh-CN" sz="3600" dirty="0"/>
              <a:t> </a:t>
            </a:r>
            <a:r>
              <a:rPr lang="en-US" altLang="zh-CN" sz="3600" dirty="0" err="1"/>
              <a:t>shǒu</a:t>
            </a:r>
            <a:r>
              <a:rPr lang="en-US" altLang="zh-CN" sz="3600" dirty="0"/>
              <a:t> </a:t>
            </a:r>
            <a:endParaRPr lang="zh-CN" altLang="en-US" sz="3600" dirty="0"/>
          </a:p>
        </p:txBody>
      </p:sp>
      <p:pic>
        <p:nvPicPr>
          <p:cNvPr id="4" name="图片 3" descr="21_1194249923_9335139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2000240"/>
            <a:ext cx="5462541" cy="4857760"/>
          </a:xfrm>
          <a:prstGeom prst="rect">
            <a:avLst/>
          </a:prstGeom>
        </p:spPr>
      </p:pic>
      <p:pic>
        <p:nvPicPr>
          <p:cNvPr id="5" name="图片 4" descr="original_930e5740fbc4a7502344453b9d5fa9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47100" y="2000240"/>
            <a:ext cx="3696899" cy="485776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请放手</a:t>
            </a:r>
            <a:r>
              <a:rPr lang="en-US" altLang="zh-CN" dirty="0" smtClean="0"/>
              <a:t>please put down your hand.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 err="1"/>
              <a:t>qǐnɡ</a:t>
            </a:r>
            <a:r>
              <a:rPr lang="en-US" altLang="zh-CN" dirty="0"/>
              <a:t> </a:t>
            </a:r>
            <a:r>
              <a:rPr lang="en-US" altLang="zh-CN" dirty="0" err="1"/>
              <a:t>fànɡ</a:t>
            </a:r>
            <a:r>
              <a:rPr lang="en-US" altLang="zh-CN" dirty="0"/>
              <a:t> </a:t>
            </a:r>
            <a:r>
              <a:rPr lang="en-US" altLang="zh-CN" dirty="0" err="1"/>
              <a:t>shǒu</a:t>
            </a:r>
            <a:endParaRPr lang="zh-CN" altLang="en-US" dirty="0"/>
          </a:p>
        </p:txBody>
      </p:sp>
      <p:pic>
        <p:nvPicPr>
          <p:cNvPr id="1026" name="Picture 2" descr="D:\图库\图\图片8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2214554"/>
            <a:ext cx="3500462" cy="43811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485628777318902909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3108" y="0"/>
            <a:ext cx="4357718" cy="685800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796908"/>
          </a:xfrm>
        </p:spPr>
        <p:txBody>
          <a:bodyPr/>
          <a:lstStyle/>
          <a:p>
            <a:r>
              <a:rPr lang="zh-CN" altLang="en-US" dirty="0" smtClean="0"/>
              <a:t>课文  </a:t>
            </a:r>
            <a:r>
              <a:rPr lang="en-US" altLang="zh-CN" dirty="0" err="1" smtClean="0"/>
              <a:t>kè</a:t>
            </a:r>
            <a:r>
              <a:rPr lang="en-US" altLang="zh-CN" dirty="0" smtClean="0"/>
              <a:t> </a:t>
            </a:r>
            <a:r>
              <a:rPr lang="en-US" altLang="zh-CN" dirty="0" err="1"/>
              <a:t>wén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dirty="0" smtClean="0"/>
              <a:t>                     你有几张中文光盘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       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yǒu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zhōnɡ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wén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ɡuānɡ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pán</a:t>
            </a:r>
            <a:r>
              <a:rPr lang="en-US" altLang="zh-CN" dirty="0" smtClean="0"/>
              <a:t> </a:t>
            </a:r>
          </a:p>
          <a:p>
            <a:pPr>
              <a:buNone/>
            </a:pP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家</a:t>
            </a:r>
            <a:r>
              <a:rPr lang="zh-CN" altLang="en-US" dirty="0"/>
              <a:t>明：佐通，你有几张中文光盘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pPr>
              <a:buNone/>
            </a:pPr>
            <a:r>
              <a:rPr lang="en-US" altLang="zh-CN" sz="2400" dirty="0" err="1" smtClean="0"/>
              <a:t>jiā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mínɡ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： </a:t>
            </a:r>
            <a:r>
              <a:rPr lang="en-US" altLang="zh-CN" sz="2400" dirty="0" err="1" smtClean="0"/>
              <a:t>zuǒ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tōnɡ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， </a:t>
            </a:r>
            <a:r>
              <a:rPr lang="en-US" altLang="zh-CN" sz="2400" dirty="0" err="1" smtClean="0"/>
              <a:t>nǐ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yǒu</a:t>
            </a:r>
            <a:r>
              <a:rPr lang="en-US" altLang="zh-CN" sz="2400" dirty="0" smtClean="0"/>
              <a:t> jǐ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zhānɡ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zhōnɡ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wén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ɡuānɡ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pán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>
              <a:buNone/>
            </a:pPr>
            <a:r>
              <a:rPr lang="zh-CN" altLang="en-US" sz="2400" dirty="0" smtClean="0"/>
              <a:t> </a:t>
            </a:r>
            <a:endParaRPr lang="zh-CN" altLang="en-US" dirty="0"/>
          </a:p>
          <a:p>
            <a:pPr>
              <a:buNone/>
            </a:pPr>
            <a:r>
              <a:rPr lang="zh-CN" altLang="en-US" dirty="0"/>
              <a:t>佐通：我有</a:t>
            </a:r>
            <a:r>
              <a:rPr lang="en-US" altLang="zh-CN" dirty="0"/>
              <a:t>3</a:t>
            </a:r>
            <a:r>
              <a:rPr lang="zh-CN" altLang="en-US" dirty="0"/>
              <a:t>张中文光盘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>
              <a:buNone/>
            </a:pPr>
            <a:r>
              <a:rPr lang="en-US" altLang="zh-CN" sz="2800" dirty="0" err="1"/>
              <a:t>zuǒ</a:t>
            </a:r>
            <a:r>
              <a:rPr lang="zh-CN" altLang="en-US" sz="2800" dirty="0"/>
              <a:t> </a:t>
            </a:r>
            <a:r>
              <a:rPr lang="en-US" altLang="zh-CN" sz="2800" dirty="0" err="1"/>
              <a:t>tōnɡ</a:t>
            </a:r>
            <a:r>
              <a:rPr lang="en-US" altLang="zh-CN" sz="2800" dirty="0"/>
              <a:t> </a:t>
            </a:r>
            <a:r>
              <a:rPr lang="zh-CN" altLang="en-US" sz="2800" dirty="0"/>
              <a:t>： </a:t>
            </a:r>
            <a:r>
              <a:rPr lang="en-US" altLang="zh-CN" sz="2800" dirty="0" err="1"/>
              <a:t>wǒ</a:t>
            </a:r>
            <a:r>
              <a:rPr lang="zh-CN" altLang="en-US" sz="2800" dirty="0"/>
              <a:t> </a:t>
            </a:r>
            <a:r>
              <a:rPr lang="en-US" altLang="zh-CN" sz="2800" dirty="0" err="1"/>
              <a:t>yǒu</a:t>
            </a:r>
            <a:r>
              <a:rPr lang="en-US" altLang="zh-CN" sz="2800" dirty="0"/>
              <a:t> 3 </a:t>
            </a:r>
            <a:r>
              <a:rPr lang="en-US" altLang="zh-CN" sz="2800" dirty="0" err="1"/>
              <a:t>zhānɡ</a:t>
            </a:r>
            <a:r>
              <a:rPr lang="en-US" altLang="zh-CN" sz="2800" dirty="0"/>
              <a:t> </a:t>
            </a:r>
            <a:r>
              <a:rPr lang="en-US" altLang="zh-CN" sz="2800" dirty="0" err="1"/>
              <a:t>zhōnɡ</a:t>
            </a:r>
            <a:r>
              <a:rPr lang="en-US" altLang="zh-CN" sz="2800" dirty="0"/>
              <a:t> </a:t>
            </a:r>
            <a:r>
              <a:rPr lang="en-US" altLang="zh-CN" sz="2800" dirty="0" err="1"/>
              <a:t>wén</a:t>
            </a:r>
            <a:r>
              <a:rPr lang="en-US" altLang="zh-CN" sz="2800" dirty="0"/>
              <a:t> </a:t>
            </a:r>
            <a:r>
              <a:rPr lang="en-US" altLang="zh-CN" sz="2800" dirty="0" err="1"/>
              <a:t>ɡuānɡ</a:t>
            </a:r>
            <a:r>
              <a:rPr lang="en-US" altLang="zh-CN" sz="2800" dirty="0"/>
              <a:t> </a:t>
            </a:r>
            <a:r>
              <a:rPr lang="en-US" altLang="zh-CN" sz="2800" dirty="0" err="1"/>
              <a:t>pán</a:t>
            </a:r>
            <a:r>
              <a:rPr lang="en-US" altLang="zh-CN" sz="2800" dirty="0"/>
              <a:t> </a:t>
            </a:r>
            <a:r>
              <a:rPr lang="zh-CN" altLang="en-US" sz="2800" dirty="0" smtClean="0"/>
              <a:t>。</a:t>
            </a:r>
            <a:endParaRPr lang="en-US" altLang="zh-CN" sz="2800" dirty="0" smtClean="0"/>
          </a:p>
          <a:p>
            <a:pPr>
              <a:buNone/>
            </a:pPr>
            <a:endParaRPr lang="zh-CN" alt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71472" y="1785926"/>
            <a:ext cx="8229600" cy="4572033"/>
          </a:xfrm>
        </p:spPr>
        <p:txBody>
          <a:bodyPr/>
          <a:lstStyle/>
          <a:p>
            <a:pPr>
              <a:buNone/>
            </a:pPr>
            <a:r>
              <a:rPr lang="zh-CN" altLang="en-US" dirty="0" smtClean="0"/>
              <a:t>家明：登明，你有几张？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： </a:t>
            </a:r>
            <a:r>
              <a:rPr lang="en-US" altLang="zh-CN" dirty="0" err="1" smtClean="0"/>
              <a:t>dēnɡ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yǒu</a:t>
            </a:r>
            <a:r>
              <a:rPr lang="en-US" altLang="zh-CN" dirty="0" smtClean="0"/>
              <a:t> jǐ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zhānɡ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 </a:t>
            </a:r>
            <a:endParaRPr lang="en-US" altLang="zh-CN" dirty="0" smtClean="0"/>
          </a:p>
          <a:p>
            <a:pPr>
              <a:buNone/>
            </a:pPr>
            <a:endParaRPr lang="zh-CN" altLang="en-US" dirty="0" smtClean="0"/>
          </a:p>
          <a:p>
            <a:pPr>
              <a:buNone/>
            </a:pPr>
            <a:r>
              <a:rPr lang="zh-CN" altLang="en-US" dirty="0" smtClean="0"/>
              <a:t>登明：我没有中文光盘。</a:t>
            </a:r>
            <a:endParaRPr lang="en-US" altLang="zh-CN" dirty="0" smtClean="0"/>
          </a:p>
          <a:p>
            <a:pPr>
              <a:buNone/>
            </a:pPr>
            <a:r>
              <a:rPr lang="en-US" altLang="zh-CN" sz="2800" dirty="0" err="1" smtClean="0"/>
              <a:t>dēnɡ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mínɡ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： </a:t>
            </a:r>
            <a:r>
              <a:rPr lang="en-US" altLang="zh-CN" sz="2800" dirty="0" err="1" smtClean="0"/>
              <a:t>wǒ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méi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yǒu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zhōnɡ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wén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ɡuānɡ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pán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。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172_G_125504524611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1928802"/>
            <a:ext cx="2566811" cy="2658452"/>
          </a:xfrm>
        </p:spPr>
      </p:pic>
      <p:pic>
        <p:nvPicPr>
          <p:cNvPr id="5" name="图片 4" descr="2531170_122008212576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2869041" cy="1913628"/>
          </a:xfrm>
          <a:prstGeom prst="rect">
            <a:avLst/>
          </a:prstGeom>
        </p:spPr>
      </p:pic>
      <p:pic>
        <p:nvPicPr>
          <p:cNvPr id="1026" name="Picture 2" descr="C:\Users\ICE\Desktop\图片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4143356"/>
            <a:ext cx="2588002" cy="2714644"/>
          </a:xfrm>
          <a:prstGeom prst="rect">
            <a:avLst/>
          </a:prstGeom>
          <a:noFill/>
        </p:spPr>
      </p:pic>
      <p:pic>
        <p:nvPicPr>
          <p:cNvPr id="8" name="图片 7" descr="图片3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550028"/>
            <a:ext cx="3000364" cy="2307972"/>
          </a:xfrm>
          <a:prstGeom prst="rect">
            <a:avLst/>
          </a:prstGeom>
        </p:spPr>
      </p:pic>
      <p:pic>
        <p:nvPicPr>
          <p:cNvPr id="9" name="图片 8" descr="2457331_153415176888_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15140" y="0"/>
            <a:ext cx="2143140" cy="2757004"/>
          </a:xfrm>
          <a:prstGeom prst="rect">
            <a:avLst/>
          </a:prstGeom>
        </p:spPr>
      </p:pic>
      <p:pic>
        <p:nvPicPr>
          <p:cNvPr id="10" name="图片 9" descr="7953054_095057025355_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357554" y="0"/>
            <a:ext cx="2719932" cy="2714620"/>
          </a:xfrm>
          <a:prstGeom prst="rect">
            <a:avLst/>
          </a:prstGeom>
        </p:spPr>
      </p:pic>
      <p:pic>
        <p:nvPicPr>
          <p:cNvPr id="11" name="图片 10" descr="图片4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1310" y="2928934"/>
            <a:ext cx="2942690" cy="392906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) </a:t>
            </a:r>
            <a:r>
              <a:rPr lang="zh-CN" altLang="en-US" dirty="0" smtClean="0"/>
              <a:t>杯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bēi</a:t>
            </a:r>
            <a:r>
              <a:rPr lang="en-US" altLang="zh-CN" dirty="0" smtClean="0"/>
              <a:t>) </a:t>
            </a:r>
            <a:r>
              <a:rPr lang="zh-CN" altLang="en-US" dirty="0" smtClean="0"/>
              <a:t>酒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jiǔ</a:t>
            </a:r>
            <a:r>
              <a:rPr lang="en-US" altLang="zh-CN" dirty="0" smtClean="0"/>
              <a:t>)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 dirty="0" smtClean="0"/>
          </a:p>
          <a:p>
            <a:endParaRPr lang="zh-CN" altLang="en-US" dirty="0"/>
          </a:p>
        </p:txBody>
      </p:sp>
      <p:pic>
        <p:nvPicPr>
          <p:cNvPr id="4" name="图片 3" descr="FYC}8E@JCU`{TY`%N[ML)[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1562896"/>
            <a:ext cx="4071966" cy="529510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) </a:t>
            </a:r>
            <a:r>
              <a:rPr lang="zh-CN" altLang="en-US" dirty="0" smtClean="0"/>
              <a:t>瓶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pínɡ</a:t>
            </a:r>
            <a:r>
              <a:rPr lang="en-US" altLang="zh-CN" dirty="0" smtClean="0"/>
              <a:t>) </a:t>
            </a:r>
            <a:r>
              <a:rPr lang="zh-CN" altLang="en-US" dirty="0" smtClean="0"/>
              <a:t>酒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jiǔ</a:t>
            </a:r>
            <a:r>
              <a:rPr lang="en-US" altLang="zh-CN" dirty="0" smtClean="0"/>
              <a:t>)</a:t>
            </a:r>
            <a:endParaRPr lang="zh-CN" altLang="en-US" dirty="0"/>
          </a:p>
        </p:txBody>
      </p:sp>
      <p:pic>
        <p:nvPicPr>
          <p:cNvPr id="4" name="内容占位符 3" descr="J`7GT_QK}}SGEOJWGIVVFV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5984" y="1505758"/>
            <a:ext cx="4572032" cy="5352242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) </a:t>
            </a:r>
            <a:r>
              <a:rPr lang="zh-CN" altLang="en-US" dirty="0" smtClean="0"/>
              <a:t>碗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wǎn</a:t>
            </a:r>
            <a:r>
              <a:rPr lang="en-US" altLang="zh-CN" dirty="0" smtClean="0"/>
              <a:t>) </a:t>
            </a:r>
            <a:r>
              <a:rPr lang="zh-CN" altLang="en-US" dirty="0" smtClean="0"/>
              <a:t>饭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fàn</a:t>
            </a:r>
            <a:r>
              <a:rPr lang="en-US" altLang="zh-CN" dirty="0" smtClean="0"/>
              <a:t>) </a:t>
            </a:r>
            <a:endParaRPr lang="zh-CN" altLang="en-US" dirty="0"/>
          </a:p>
        </p:txBody>
      </p:sp>
      <p:pic>
        <p:nvPicPr>
          <p:cNvPr id="4" name="内容占位符 3" descr="20109030063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7290" y="1643050"/>
            <a:ext cx="6294173" cy="4714908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) </a:t>
            </a:r>
            <a:r>
              <a:rPr lang="zh-CN" altLang="en-US" dirty="0" smtClean="0"/>
              <a:t>本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běn</a:t>
            </a:r>
            <a:r>
              <a:rPr lang="en-US" altLang="zh-CN" dirty="0" smtClean="0"/>
              <a:t>) </a:t>
            </a:r>
            <a:r>
              <a:rPr lang="zh-CN" altLang="en-US" dirty="0" smtClean="0"/>
              <a:t>书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shū</a:t>
            </a:r>
            <a:r>
              <a:rPr lang="en-US" altLang="zh-CN" dirty="0" smtClean="0"/>
              <a:t>)</a:t>
            </a:r>
            <a:endParaRPr lang="zh-CN" altLang="en-US" dirty="0"/>
          </a:p>
        </p:txBody>
      </p:sp>
      <p:pic>
        <p:nvPicPr>
          <p:cNvPr id="4" name="内容占位符 3" descr="图片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852" y="1571612"/>
            <a:ext cx="6383866" cy="4786346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yí</a:t>
            </a:r>
            <a:r>
              <a:rPr lang="en-US" altLang="zh-CN" dirty="0" smtClean="0"/>
              <a:t>) </a:t>
            </a:r>
            <a:r>
              <a:rPr lang="zh-CN" altLang="en-US" dirty="0" smtClean="0"/>
              <a:t>座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zuò</a:t>
            </a:r>
            <a:r>
              <a:rPr lang="en-US" altLang="zh-CN" dirty="0" smtClean="0"/>
              <a:t>) </a:t>
            </a:r>
            <a:r>
              <a:rPr lang="zh-CN" altLang="en-US" dirty="0" smtClean="0"/>
              <a:t>山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shān</a:t>
            </a:r>
            <a:r>
              <a:rPr lang="en-US" altLang="zh-CN" dirty="0" smtClean="0"/>
              <a:t>) </a:t>
            </a:r>
            <a:endParaRPr lang="zh-CN" altLang="en-US" dirty="0"/>
          </a:p>
        </p:txBody>
      </p:sp>
      <p:pic>
        <p:nvPicPr>
          <p:cNvPr id="4" name="内容占位符 3" descr="1001062351cedda84503bafbf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0100" y="1643050"/>
            <a:ext cx="7255456" cy="4857784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) </a:t>
            </a:r>
            <a:r>
              <a:rPr lang="zh-CN" altLang="en-US" dirty="0" smtClean="0"/>
              <a:t>支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zhī</a:t>
            </a:r>
            <a:r>
              <a:rPr lang="en-US" altLang="zh-CN" dirty="0" smtClean="0"/>
              <a:t>) </a:t>
            </a:r>
            <a:r>
              <a:rPr lang="zh-CN" altLang="en-US" dirty="0" smtClean="0"/>
              <a:t>笔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bǐ</a:t>
            </a:r>
            <a:r>
              <a:rPr lang="en-US" altLang="zh-CN" dirty="0" smtClean="0"/>
              <a:t>) </a:t>
            </a:r>
            <a:endParaRPr lang="zh-CN" altLang="en-US" dirty="0"/>
          </a:p>
        </p:txBody>
      </p:sp>
      <p:pic>
        <p:nvPicPr>
          <p:cNvPr id="4" name="内容占位符 3" descr="图片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0100" y="1571612"/>
            <a:ext cx="6366190" cy="4525963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2531170_122008212576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928670"/>
            <a:ext cx="7715305" cy="5143536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7953054_095057025355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85918" y="1000108"/>
            <a:ext cx="5357850" cy="5347114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FYC}8E@JCU`{TY`%N[ML)[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0232" y="642918"/>
            <a:ext cx="4572032" cy="594538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172_G_125504524611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0166" y="1142984"/>
            <a:ext cx="5214974" cy="5214974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20109030063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852" y="1214422"/>
            <a:ext cx="6484906" cy="4857784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图片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852" y="1214422"/>
            <a:ext cx="6193303" cy="464347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图片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4546" y="500042"/>
            <a:ext cx="4286280" cy="5723022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1001062351cedda84503bafbf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0100" y="1357298"/>
            <a:ext cx="7362154" cy="4929222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2" descr="C:\Users\ICE\Desktop\图片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000108"/>
            <a:ext cx="4786346" cy="50184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图片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4414" y="1000108"/>
            <a:ext cx="6779466" cy="5214974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图片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224" y="1714488"/>
            <a:ext cx="6366190" cy="4525963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2457331_153415176888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3108" y="571480"/>
            <a:ext cx="4500594" cy="5782739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一（   只 </a:t>
            </a:r>
            <a:r>
              <a:rPr lang="en-US" altLang="zh-CN" dirty="0" err="1" smtClean="0"/>
              <a:t>zhī</a:t>
            </a:r>
            <a:r>
              <a:rPr lang="en-US" altLang="zh-CN" dirty="0" smtClean="0"/>
              <a:t> </a:t>
            </a:r>
            <a:r>
              <a:rPr lang="zh-CN" altLang="en-US" dirty="0" smtClean="0"/>
              <a:t>）青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qīnɡ</a:t>
            </a:r>
            <a:r>
              <a:rPr lang="en-US" altLang="zh-CN" dirty="0" smtClean="0"/>
              <a:t>) </a:t>
            </a:r>
            <a:r>
              <a:rPr lang="zh-CN" altLang="en-US" dirty="0" smtClean="0"/>
              <a:t>蛙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wā</a:t>
            </a:r>
            <a:r>
              <a:rPr lang="en-US" altLang="zh-CN" dirty="0" smtClean="0"/>
              <a:t>)</a:t>
            </a:r>
            <a:endParaRPr lang="zh-CN" altLang="en-US" dirty="0"/>
          </a:p>
        </p:txBody>
      </p:sp>
      <p:pic>
        <p:nvPicPr>
          <p:cNvPr id="4" name="内容占位符 3" descr="582535_214539088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3108" y="1428736"/>
            <a:ext cx="3929090" cy="5248985"/>
          </a:xfr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一（只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）眼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yǎn</a:t>
            </a:r>
            <a:r>
              <a:rPr lang="en-US" altLang="zh-CN" dirty="0" smtClean="0"/>
              <a:t>) </a:t>
            </a:r>
            <a:r>
              <a:rPr lang="zh-CN" altLang="en-US" dirty="0" smtClean="0"/>
              <a:t>睛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jinɡ</a:t>
            </a:r>
            <a:r>
              <a:rPr lang="en-US" altLang="zh-CN" dirty="0" smtClean="0"/>
              <a:t>)</a:t>
            </a:r>
            <a:endParaRPr lang="zh-CN" altLang="en-US" dirty="0"/>
          </a:p>
        </p:txBody>
      </p:sp>
      <p:pic>
        <p:nvPicPr>
          <p:cNvPr id="4" name="内容占位符 3" descr="4501491_114354049450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1604" y="1643050"/>
            <a:ext cx="5888928" cy="4525963"/>
          </a:xfr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两（条</a:t>
            </a:r>
            <a:r>
              <a:rPr lang="en-US" altLang="zh-CN" dirty="0" err="1" smtClean="0"/>
              <a:t>tiáo</a:t>
            </a:r>
            <a:r>
              <a:rPr lang="zh-CN" altLang="en-US" dirty="0" smtClean="0"/>
              <a:t>）腿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tuǐ</a:t>
            </a:r>
            <a:r>
              <a:rPr lang="en-US" altLang="zh-CN" dirty="0" smtClean="0"/>
              <a:t>)</a:t>
            </a:r>
            <a:endParaRPr lang="zh-CN" altLang="en-US" dirty="0"/>
          </a:p>
        </p:txBody>
      </p:sp>
      <p:pic>
        <p:nvPicPr>
          <p:cNvPr id="4" name="内容占位符 3" descr="201052617213973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0298" y="1428736"/>
            <a:ext cx="3429024" cy="5097198"/>
          </a:xfr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d7661e8eb148ad497dd2fcea6792ec6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33" y="357166"/>
            <a:ext cx="8191557" cy="6143668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qīnɡ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zuǐ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一 只  青   蛙 一 张    嘴  </a:t>
            </a:r>
          </a:p>
          <a:p>
            <a:r>
              <a:rPr lang="en-US" altLang="zh-CN" dirty="0" err="1" smtClean="0"/>
              <a:t>liǎnɡ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yǎn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tiáo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tuǐ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两    只  眼  睛   四 条   腿  </a:t>
            </a:r>
          </a:p>
          <a:p>
            <a:r>
              <a:rPr lang="en-US" altLang="zh-CN" dirty="0" err="1" smtClean="0"/>
              <a:t>liǎnɡ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qīnɡ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liǎnɡ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zuǐ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两    只  青   蛙 两    张    嘴  </a:t>
            </a:r>
          </a:p>
          <a:p>
            <a:r>
              <a:rPr lang="en-US" altLang="zh-CN" dirty="0" err="1" smtClean="0"/>
              <a:t>sì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yǎn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tiáo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tuǐ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四 只  眼  睛   八 条   腿</a:t>
            </a:r>
            <a:endParaRPr lang="zh-CN" altLang="en-US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 dirty="0" err="1" smtClean="0"/>
              <a:t>sān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qīnɡ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zuǐ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三  只  青   蛙 三  张    嘴  </a:t>
            </a:r>
          </a:p>
          <a:p>
            <a:r>
              <a:rPr lang="en-US" altLang="zh-CN" dirty="0" err="1" smtClean="0"/>
              <a:t>liù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yǎn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shí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èr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tiáo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tuǐ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六  只  眼  睛   十  二 条   腿  </a:t>
            </a:r>
          </a:p>
          <a:p>
            <a:r>
              <a:rPr lang="en-US" altLang="zh-CN" dirty="0" err="1" smtClean="0"/>
              <a:t>sì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qīnɡ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zuǐ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四 只  青   蛙 四 张    嘴  </a:t>
            </a:r>
          </a:p>
          <a:p>
            <a:r>
              <a:rPr lang="en-US" altLang="zh-CN" dirty="0" err="1" smtClean="0"/>
              <a:t>bā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yǎn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shí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liù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tiáo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tuǐ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r>
              <a:rPr lang="zh-CN" altLang="en-US" dirty="0" smtClean="0"/>
              <a:t>八 只  眼  睛   十  六  条   腿</a:t>
            </a:r>
            <a:endParaRPr lang="zh-CN" altLang="en-US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4000" dirty="0" smtClean="0"/>
              <a:t>弓    </a:t>
            </a:r>
            <a:r>
              <a:rPr lang="en-US" altLang="zh-CN" sz="4000" dirty="0" err="1" smtClean="0"/>
              <a:t>ɡōnɡ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</a:t>
            </a:r>
            <a:r>
              <a:rPr lang="zh-CN" altLang="en-US" sz="4000" dirty="0" smtClean="0"/>
              <a:t>张</a:t>
            </a:r>
            <a:endParaRPr lang="en-US" altLang="zh-CN" sz="4000" dirty="0" smtClean="0"/>
          </a:p>
          <a:p>
            <a:r>
              <a:rPr lang="zh-CN" altLang="en-US" sz="4000" dirty="0" smtClean="0"/>
              <a:t>氵    </a:t>
            </a:r>
            <a:r>
              <a:rPr lang="en-US" altLang="zh-CN" sz="4000" dirty="0" err="1" smtClean="0"/>
              <a:t>sān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diǎn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shuǐ</a:t>
            </a:r>
            <a:r>
              <a:rPr lang="en-US" altLang="zh-CN" sz="4000" dirty="0" smtClean="0"/>
              <a:t>   </a:t>
            </a:r>
            <a:r>
              <a:rPr lang="zh-CN" altLang="en-US" sz="4000" dirty="0" smtClean="0"/>
              <a:t>没</a:t>
            </a:r>
            <a:endParaRPr lang="en-US" altLang="zh-CN" sz="4000" dirty="0" smtClean="0"/>
          </a:p>
          <a:p>
            <a:r>
              <a:rPr lang="zh-CN" altLang="en-US" sz="4000" dirty="0" smtClean="0"/>
              <a:t>口    </a:t>
            </a:r>
            <a:r>
              <a:rPr lang="en-US" altLang="zh-CN" sz="4000" dirty="0" err="1" smtClean="0"/>
              <a:t>kǒu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   </a:t>
            </a:r>
            <a:r>
              <a:rPr lang="zh-CN" altLang="en-US" sz="4000" dirty="0" smtClean="0"/>
              <a:t>叫</a:t>
            </a:r>
            <a:endParaRPr lang="en-US" altLang="zh-CN" sz="4000" dirty="0" smtClean="0"/>
          </a:p>
          <a:p>
            <a:r>
              <a:rPr lang="zh-CN" altLang="en-US" sz="4000" dirty="0" smtClean="0"/>
              <a:t>皿    </a:t>
            </a:r>
            <a:r>
              <a:rPr lang="en-US" altLang="zh-CN" sz="4000" dirty="0" err="1" smtClean="0"/>
              <a:t>mǐn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dǐ</a:t>
            </a:r>
            <a:r>
              <a:rPr lang="en-US" altLang="zh-CN" sz="4000" dirty="0" smtClean="0"/>
              <a:t>            </a:t>
            </a:r>
            <a:r>
              <a:rPr lang="zh-CN" altLang="en-US" sz="4000" dirty="0" smtClean="0"/>
              <a:t>盘</a:t>
            </a:r>
            <a:endParaRPr lang="en-US" altLang="zh-CN" sz="4000" dirty="0" smtClean="0"/>
          </a:p>
          <a:p>
            <a:r>
              <a:rPr lang="zh-CN" altLang="en-US" sz="4000" dirty="0" smtClean="0"/>
              <a:t>亻    </a:t>
            </a:r>
            <a:r>
              <a:rPr lang="en-US" altLang="zh-CN" sz="4000" dirty="0" err="1" smtClean="0"/>
              <a:t>dān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lì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rén</a:t>
            </a:r>
            <a:r>
              <a:rPr lang="en-US" altLang="zh-CN" sz="4000" dirty="0" smtClean="0"/>
              <a:t>          </a:t>
            </a:r>
            <a:r>
              <a:rPr lang="zh-CN" altLang="en-US" sz="4000" dirty="0" smtClean="0"/>
              <a:t>他</a:t>
            </a:r>
            <a:endParaRPr lang="zh-CN" alt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943</TotalTime>
  <Words>570</Words>
  <PresentationFormat>全屏显示(4:3)</PresentationFormat>
  <Paragraphs>83</Paragraphs>
  <Slides>38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38</vt:i4>
      </vt:variant>
    </vt:vector>
  </HeadingPairs>
  <TitlesOfParts>
    <vt:vector size="39" baseType="lpstr">
      <vt:lpstr>Office 主题</vt:lpstr>
      <vt:lpstr>dì jiǔ kè     第 九 课  nǐ yǒu jǐ zhānɡ zhōnɡ wénɡuānɡ pán  你  有  几  张  中  文  光  盘</vt:lpstr>
      <vt:lpstr>张  zhānɡ （量词） measure word</vt:lpstr>
      <vt:lpstr>个ɡè （量词） measure word</vt:lpstr>
      <vt:lpstr>几  jǐ（代词） how many</vt:lpstr>
      <vt:lpstr>中文zhōnɡ wén  （名词） Chinese</vt:lpstr>
      <vt:lpstr>光盘ɡuānɡ pán （名词）disks;CDs</vt:lpstr>
      <vt:lpstr>没有  méi yǒu   (动词) not to have;  do not have</vt:lpstr>
      <vt:lpstr>请举手 please raise your hand.</vt:lpstr>
      <vt:lpstr>请放手please put down your hand.</vt:lpstr>
      <vt:lpstr>幻灯片 10</vt:lpstr>
      <vt:lpstr>课文  kè wén</vt:lpstr>
      <vt:lpstr>幻灯片 12</vt:lpstr>
      <vt:lpstr>幻灯片 13</vt:lpstr>
      <vt:lpstr>一(yì) 杯(bēi) 酒(jiǔ)</vt:lpstr>
      <vt:lpstr>一(yì) 瓶(pínɡ) 酒(jiǔ)</vt:lpstr>
      <vt:lpstr>一(yì) 碗(wǎn) 饭(fàn) </vt:lpstr>
      <vt:lpstr>一(yì) 本(běn) 书(shū)</vt:lpstr>
      <vt:lpstr>一(yí) 座(zuò) 山(shān) </vt:lpstr>
      <vt:lpstr>一(yì) 支(zhī) 笔(bǐ) </vt:lpstr>
      <vt:lpstr>幻灯片 20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幻灯片 29</vt:lpstr>
      <vt:lpstr>幻灯片 30</vt:lpstr>
      <vt:lpstr>幻灯片 31</vt:lpstr>
      <vt:lpstr>一（   只 zhī ）青(qīnɡ) 蛙(wā)</vt:lpstr>
      <vt:lpstr>一（只zhī）眼(yǎn) 睛(jinɡ)</vt:lpstr>
      <vt:lpstr>两（条tiáo）腿(tuǐ)</vt:lpstr>
      <vt:lpstr>幻灯片 35</vt:lpstr>
      <vt:lpstr>幻灯片 36</vt:lpstr>
      <vt:lpstr>幻灯片 37</vt:lpstr>
      <vt:lpstr>幻灯片 38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第九课  你有几张中文光盘</dc:title>
  <dc:creator>MATT</dc:creator>
  <cp:lastModifiedBy>ICE</cp:lastModifiedBy>
  <cp:revision>72</cp:revision>
  <dcterms:created xsi:type="dcterms:W3CDTF">2012-01-18T02:20:25Z</dcterms:created>
  <dcterms:modified xsi:type="dcterms:W3CDTF">2012-04-01T08:28:31Z</dcterms:modified>
</cp:coreProperties>
</file>