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6" r:id="rId5"/>
    <p:sldId id="260" r:id="rId6"/>
    <p:sldId id="267" r:id="rId7"/>
    <p:sldId id="261" r:id="rId8"/>
    <p:sldId id="262" r:id="rId9"/>
    <p:sldId id="263" r:id="rId10"/>
    <p:sldId id="264" r:id="rId11"/>
    <p:sldId id="265" r:id="rId12"/>
    <p:sldId id="27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>
      <p:cViewPr varScale="1">
        <p:scale>
          <a:sx n="116" d="100"/>
          <a:sy n="116" d="100"/>
        </p:scale>
        <p:origin x="62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5F7496-F449-4584-AC7F-1B5D6B02BA51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D2D2F-AA2C-464A-AD6D-C5C7C9A67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19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636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125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580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267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633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038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638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461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211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43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582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3FDDB-272A-4E55-83A9-90B07097BE34}" type="datetimeFigureOut">
              <a:rPr lang="en-GB" smtClean="0"/>
              <a:t>08/01/2019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4E60D-A5D6-4D03-BDB3-12216D0D1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230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362950" cy="3659187"/>
          </a:xfrm>
        </p:spPr>
        <p:txBody>
          <a:bodyPr/>
          <a:lstStyle/>
          <a:p>
            <a:pPr eaLnBrk="1" hangingPunct="1"/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5400" smtClean="0"/>
              <a:t>Justifying the State</a:t>
            </a:r>
            <a:r>
              <a:rPr lang="en-GB" altLang="en-US" smtClean="0"/>
              <a:t/>
            </a:r>
            <a:br>
              <a:rPr lang="en-GB" altLang="en-US" smtClean="0"/>
            </a:br>
            <a:r>
              <a:rPr lang="en-GB" altLang="en-US" sz="3600" smtClean="0"/>
              <a:t>State of Nature Arguments </a:t>
            </a:r>
          </a:p>
        </p:txBody>
      </p:sp>
    </p:spTree>
    <p:extLst>
      <p:ext uri="{BB962C8B-B14F-4D97-AF65-F5344CB8AC3E}">
        <p14:creationId xmlns:p14="http://schemas.microsoft.com/office/powerpoint/2010/main" val="2445308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835525" cy="1143000"/>
          </a:xfrm>
        </p:spPr>
        <p:txBody>
          <a:bodyPr/>
          <a:lstStyle/>
          <a:p>
            <a:pPr eaLnBrk="1" hangingPunct="1"/>
            <a:r>
              <a:rPr lang="en-GB" altLang="en-US" sz="4000" smtClean="0"/>
              <a:t>Thomas Hobbes</a:t>
            </a:r>
            <a:br>
              <a:rPr lang="en-GB" altLang="en-US" sz="4000" smtClean="0"/>
            </a:br>
            <a:r>
              <a:rPr lang="en-GB" altLang="en-US" sz="2400" smtClean="0"/>
              <a:t>1588-1679</a:t>
            </a:r>
            <a:endParaRPr lang="en-GB" altLang="en-US" sz="400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410200" cy="4525963"/>
          </a:xfrm>
        </p:spPr>
        <p:txBody>
          <a:bodyPr/>
          <a:lstStyle/>
          <a:p>
            <a:pPr eaLnBrk="1" hangingPunct="1"/>
            <a:r>
              <a:rPr lang="en-GB" altLang="en-US" sz="2400" smtClean="0"/>
              <a:t>Without a strong state human nature would bring man into conflict with one another</a:t>
            </a:r>
            <a:endParaRPr lang="en-GB" altLang="en-US" smtClean="0"/>
          </a:p>
          <a:p>
            <a:pPr eaLnBrk="1" hangingPunct="1"/>
            <a:endParaRPr lang="en-GB" altLang="en-US" smtClean="0"/>
          </a:p>
        </p:txBody>
      </p:sp>
      <p:pic>
        <p:nvPicPr>
          <p:cNvPr id="3076" name="Picture 4" descr="thomas-hobb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0" y="115888"/>
            <a:ext cx="205105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3843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Hobbes – </a:t>
            </a:r>
            <a:r>
              <a:rPr lang="en-GB" altLang="en-US" sz="3200" smtClean="0"/>
              <a:t>Desire, Power and Felicity</a:t>
            </a:r>
            <a:r>
              <a:rPr lang="en-GB" altLang="en-US" smtClean="0"/>
              <a:t>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Desire – An internal motion towards an object</a:t>
            </a:r>
          </a:p>
          <a:p>
            <a:pPr eaLnBrk="1" hangingPunct="1"/>
            <a:r>
              <a:rPr lang="en-GB" altLang="en-US" smtClean="0"/>
              <a:t>Power – You present means to achieve some future good</a:t>
            </a:r>
          </a:p>
          <a:p>
            <a:pPr eaLnBrk="1" hangingPunct="1"/>
            <a:r>
              <a:rPr lang="en-GB" altLang="en-US" smtClean="0"/>
              <a:t>Felicity – Continual success in achieving your desires</a:t>
            </a:r>
          </a:p>
        </p:txBody>
      </p:sp>
    </p:spTree>
    <p:extLst>
      <p:ext uri="{BB962C8B-B14F-4D97-AF65-F5344CB8AC3E}">
        <p14:creationId xmlns:p14="http://schemas.microsoft.com/office/powerpoint/2010/main" val="1330172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State of Nature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are all equal</a:t>
            </a:r>
          </a:p>
          <a:p>
            <a:r>
              <a:rPr lang="en-GB" dirty="0" smtClean="0"/>
              <a:t>Goods are scarce </a:t>
            </a:r>
          </a:p>
          <a:p>
            <a:r>
              <a:rPr lang="en-GB" dirty="0" smtClean="0"/>
              <a:t>No morality – everyone has a right to everything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9594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State of War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Human nature is not cruel</a:t>
            </a:r>
          </a:p>
          <a:p>
            <a:pPr eaLnBrk="1" hangingPunct="1"/>
            <a:r>
              <a:rPr lang="en-GB" altLang="en-US" dirty="0" smtClean="0"/>
              <a:t>We need to secure power </a:t>
            </a:r>
          </a:p>
          <a:p>
            <a:pPr lvl="1"/>
            <a:r>
              <a:rPr lang="en-GB" altLang="en-US" dirty="0" smtClean="0"/>
              <a:t>We fight for safety, glory and reputation</a:t>
            </a:r>
          </a:p>
        </p:txBody>
      </p:sp>
    </p:spTree>
    <p:extLst>
      <p:ext uri="{BB962C8B-B14F-4D97-AF65-F5344CB8AC3E}">
        <p14:creationId xmlns:p14="http://schemas.microsoft.com/office/powerpoint/2010/main" val="3175307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Laws of Nature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‘Every man ought to endeavour Peace, as </a:t>
            </a:r>
            <a:r>
              <a:rPr lang="en-GB" dirty="0" err="1" smtClean="0"/>
              <a:t>farre</a:t>
            </a:r>
            <a:r>
              <a:rPr lang="en-GB" dirty="0" smtClean="0"/>
              <a:t> as he has hope of obtaining it; and when he cannot obtain it, he may seek, and use, all helps, and advantages of </a:t>
            </a:r>
            <a:r>
              <a:rPr lang="en-GB" dirty="0" err="1" smtClean="0"/>
              <a:t>Warre</a:t>
            </a:r>
            <a:r>
              <a:rPr lang="en-GB" dirty="0" smtClean="0"/>
              <a:t>’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1392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5051425" cy="1143000"/>
          </a:xfrm>
        </p:spPr>
        <p:txBody>
          <a:bodyPr/>
          <a:lstStyle/>
          <a:p>
            <a:pPr eaLnBrk="1" hangingPunct="1"/>
            <a:r>
              <a:rPr lang="en-GB" altLang="en-US" sz="4000" smtClean="0"/>
              <a:t>John Locke</a:t>
            </a:r>
            <a:br>
              <a:rPr lang="en-GB" altLang="en-US" sz="4000" smtClean="0"/>
            </a:br>
            <a:r>
              <a:rPr lang="en-GB" altLang="en-US" sz="2800" smtClean="0"/>
              <a:t>1632-1704</a:t>
            </a:r>
            <a:endParaRPr lang="en-GB" altLang="en-US" sz="400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2790825"/>
            <a:ext cx="5761038" cy="3733800"/>
          </a:xfrm>
        </p:spPr>
        <p:txBody>
          <a:bodyPr/>
          <a:lstStyle/>
          <a:p>
            <a:pPr eaLnBrk="1" hangingPunct="1"/>
            <a:r>
              <a:rPr lang="en-GB" altLang="en-US" smtClean="0"/>
              <a:t>A State of Perfect Freedom</a:t>
            </a:r>
          </a:p>
          <a:p>
            <a:pPr eaLnBrk="1" hangingPunct="1"/>
            <a:r>
              <a:rPr lang="en-GB" altLang="en-US" smtClean="0"/>
              <a:t>A State of Equality </a:t>
            </a:r>
          </a:p>
          <a:p>
            <a:pPr eaLnBrk="1" hangingPunct="1"/>
            <a:r>
              <a:rPr lang="en-GB" altLang="en-US" smtClean="0"/>
              <a:t>Bound by the Law of Nature</a:t>
            </a:r>
          </a:p>
        </p:txBody>
      </p:sp>
      <p:pic>
        <p:nvPicPr>
          <p:cNvPr id="6148" name="Picture 4" descr="John%20loc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549275"/>
            <a:ext cx="2146300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8056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No one ought to harm another in his life, health, liberty or possessions</a:t>
            </a:r>
          </a:p>
          <a:p>
            <a:pPr eaLnBrk="1" hangingPunct="1"/>
            <a:r>
              <a:rPr lang="en-GB" altLang="en-US" smtClean="0"/>
              <a:t>God’s property</a:t>
            </a:r>
          </a:p>
          <a:p>
            <a:pPr eaLnBrk="1" hangingPunct="1"/>
            <a:r>
              <a:rPr lang="en-GB" altLang="en-US" smtClean="0"/>
              <a:t>We are duty bound to preserve our own station and where possible preserve others</a:t>
            </a:r>
          </a:p>
          <a:p>
            <a:pPr eaLnBrk="1" hangingPunct="1"/>
            <a:endParaRPr lang="en-GB" altLang="en-US" smtClean="0"/>
          </a:p>
          <a:p>
            <a:pPr eaLnBrk="1" hangingPunct="1"/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756226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There is a natural right to punish those who go against the Law of Nature </a:t>
            </a:r>
          </a:p>
        </p:txBody>
      </p:sp>
    </p:spTree>
    <p:extLst>
      <p:ext uri="{BB962C8B-B14F-4D97-AF65-F5344CB8AC3E}">
        <p14:creationId xmlns:p14="http://schemas.microsoft.com/office/powerpoint/2010/main" val="3418492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5410200" cy="2217737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Jean-Jacques Rousseau </a:t>
            </a:r>
            <a:br>
              <a:rPr lang="en-GB" altLang="en-US" dirty="0" smtClean="0"/>
            </a:br>
            <a:r>
              <a:rPr lang="en-GB" altLang="en-US" sz="2400" dirty="0" smtClean="0"/>
              <a:t>1712-1788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36838"/>
            <a:ext cx="8002588" cy="37449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mtClean="0"/>
              <a:t>We have an innate repugnance at seeing a fellow creature suffer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Man is corrupted by Society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We are motivated by both self preservation and pity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Brought together by the chance of self-improvement </a:t>
            </a:r>
          </a:p>
        </p:txBody>
      </p:sp>
      <p:pic>
        <p:nvPicPr>
          <p:cNvPr id="9220" name="Picture 4" descr="jean-jacques-rousse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175" y="404813"/>
            <a:ext cx="1535113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2858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dirty="0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 smtClean="0"/>
              <a:t>Society creates public values</a:t>
            </a:r>
          </a:p>
          <a:p>
            <a:pPr eaLnBrk="1" hangingPunct="1"/>
            <a:endParaRPr lang="en-GB" altLang="en-US" dirty="0" smtClean="0"/>
          </a:p>
          <a:p>
            <a:pPr eaLnBrk="1" hangingPunct="1"/>
            <a:r>
              <a:rPr lang="en-GB" altLang="en-US" dirty="0" smtClean="0"/>
              <a:t>Establishes private property</a:t>
            </a:r>
          </a:p>
          <a:p>
            <a:pPr lvl="1" eaLnBrk="1" hangingPunct="1"/>
            <a:r>
              <a:rPr lang="en-GB" altLang="en-US" dirty="0" smtClean="0"/>
              <a:t>Greed &amp; inequality</a:t>
            </a:r>
          </a:p>
          <a:p>
            <a:pPr lvl="1" eaLnBrk="1" hangingPunct="1"/>
            <a:endParaRPr lang="en-GB" altLang="en-US" dirty="0" smtClean="0"/>
          </a:p>
          <a:p>
            <a:pPr eaLnBrk="1" hangingPunct="1"/>
            <a:r>
              <a:rPr lang="en-GB" altLang="en-US" dirty="0" smtClean="0"/>
              <a:t>Formation of government  secures inequalities</a:t>
            </a:r>
          </a:p>
          <a:p>
            <a:pPr eaLnBrk="1" hangingPunct="1"/>
            <a:endParaRPr lang="en-GB" altLang="en-US" dirty="0" smtClean="0"/>
          </a:p>
          <a:p>
            <a:pPr eaLnBrk="1" hangingPunct="1"/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40502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338936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Aristotle </a:t>
            </a:r>
            <a:br>
              <a:rPr lang="en-GB" dirty="0" smtClean="0"/>
            </a:br>
            <a:r>
              <a:rPr lang="en-GB" sz="2400" dirty="0" smtClean="0"/>
              <a:t>(384BC – 322 BC)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40152" y="476672"/>
            <a:ext cx="3188944" cy="42738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3528" y="1484784"/>
            <a:ext cx="547260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Man is by nature a political animal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Speech allows people to communicate principles of justice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Men and women unite to reproduce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master and the slave unite for self preservation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Households develop in order to meet people’s needs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Households form together to produce villages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Several villages form together to make a city-state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state forms to aid survival, but also allows for the good life.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city-state is natural as humans are not self-sufficient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legal system allows for virtue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5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1704</TotalTime>
  <Words>328</Words>
  <Application>Microsoft Office PowerPoint</Application>
  <PresentationFormat>On-screen Show (4:3)</PresentationFormat>
  <Paragraphs>54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   Justifying the State State of Nature Arguments </vt:lpstr>
      <vt:lpstr>Thomas Hobbes 1588-1679</vt:lpstr>
      <vt:lpstr>Hobbes – Desire, Power and Felicity </vt:lpstr>
      <vt:lpstr>The State of Nature</vt:lpstr>
      <vt:lpstr>State of War</vt:lpstr>
      <vt:lpstr>Laws of Nature</vt:lpstr>
      <vt:lpstr>John Locke 1632-1704</vt:lpstr>
      <vt:lpstr>PowerPoint Presentation</vt:lpstr>
      <vt:lpstr>PowerPoint Presentation</vt:lpstr>
      <vt:lpstr>Jean-Jacques Rousseau  1712-1788</vt:lpstr>
      <vt:lpstr>PowerPoint Presentation</vt:lpstr>
      <vt:lpstr>Aristotle  (384BC – 322 BC)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Justifying the State State of Nature Arguments</dc:title>
  <dc:creator>Administrator</dc:creator>
  <cp:lastModifiedBy>Tristan Nash</cp:lastModifiedBy>
  <cp:revision>15</cp:revision>
  <dcterms:created xsi:type="dcterms:W3CDTF">2014-09-29T09:58:11Z</dcterms:created>
  <dcterms:modified xsi:type="dcterms:W3CDTF">2019-01-09T11:30:54Z</dcterms:modified>
</cp:coreProperties>
</file>