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87" r:id="rId20"/>
    <p:sldId id="288" r:id="rId21"/>
    <p:sldId id="274" r:id="rId22"/>
    <p:sldId id="275" r:id="rId23"/>
    <p:sldId id="321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18" r:id="rId52"/>
    <p:sldId id="319" r:id="rId53"/>
    <p:sldId id="320" r:id="rId54"/>
    <p:sldId id="316" r:id="rId55"/>
    <p:sldId id="317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A08B87-7846-5F9D-3A3D-93C2B0591E79}" v="22" dt="2025-12-10T15:00:08.5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microsoft.com/office/2015/10/relationships/revisionInfo" Target="revisionInfo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Relationship Id="rId14" Type="http://schemas.openxmlformats.org/officeDocument/2006/relationships/image" Target="../media/image15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Relationship Id="rId14" Type="http://schemas.openxmlformats.org/officeDocument/2006/relationships/image" Target="../media/image15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E75A3D-B9C4-4CF0-8512-FB9F38AE17BD}" type="doc">
      <dgm:prSet loTypeId="urn:microsoft.com/office/officeart/2016/7/layout/VerticalHollowActionList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6DC66F09-B539-4BE3-A831-2503C062660C}">
      <dgm:prSet/>
      <dgm:spPr/>
      <dgm:t>
        <a:bodyPr/>
        <a:lstStyle/>
        <a:p>
          <a:r>
            <a:rPr lang="en-US"/>
            <a:t>Aim</a:t>
          </a:r>
        </a:p>
      </dgm:t>
    </dgm:pt>
    <dgm:pt modelId="{A0BCF812-553F-463D-B853-9FF1794F7E7E}" type="parTrans" cxnId="{56534E5C-EA43-4B56-B729-9E5F8B71EF76}">
      <dgm:prSet/>
      <dgm:spPr/>
      <dgm:t>
        <a:bodyPr/>
        <a:lstStyle/>
        <a:p>
          <a:endParaRPr lang="en-US"/>
        </a:p>
      </dgm:t>
    </dgm:pt>
    <dgm:pt modelId="{BEDC603A-E0B0-4AEB-9F91-ED1E3FDF9802}" type="sibTrans" cxnId="{56534E5C-EA43-4B56-B729-9E5F8B71EF76}">
      <dgm:prSet/>
      <dgm:spPr/>
      <dgm:t>
        <a:bodyPr/>
        <a:lstStyle/>
        <a:p>
          <a:endParaRPr lang="en-US"/>
        </a:p>
      </dgm:t>
    </dgm:pt>
    <dgm:pt modelId="{761D6F09-0EA8-48F5-95FB-2D46EA81FE65}">
      <dgm:prSet/>
      <dgm:spPr/>
      <dgm:t>
        <a:bodyPr/>
        <a:lstStyle/>
        <a:p>
          <a:r>
            <a:rPr lang="en-US"/>
            <a:t>Aim: To link psychological theory to specific mental health conditions.</a:t>
          </a:r>
        </a:p>
      </dgm:t>
    </dgm:pt>
    <dgm:pt modelId="{C20E0E52-C7EC-40CE-9DEC-95544B03F338}" type="parTrans" cxnId="{51B4C3CC-3130-4333-BE1E-D2132B0C55BD}">
      <dgm:prSet/>
      <dgm:spPr/>
      <dgm:t>
        <a:bodyPr/>
        <a:lstStyle/>
        <a:p>
          <a:endParaRPr lang="en-US"/>
        </a:p>
      </dgm:t>
    </dgm:pt>
    <dgm:pt modelId="{4BB8CBA7-17A5-4F24-BBD7-E326B6129866}" type="sibTrans" cxnId="{51B4C3CC-3130-4333-BE1E-D2132B0C55BD}">
      <dgm:prSet/>
      <dgm:spPr/>
      <dgm:t>
        <a:bodyPr/>
        <a:lstStyle/>
        <a:p>
          <a:endParaRPr lang="en-US"/>
        </a:p>
      </dgm:t>
    </dgm:pt>
    <dgm:pt modelId="{F9E2CD0B-571C-473C-B979-06AB0E937B00}">
      <dgm:prSet/>
      <dgm:spPr/>
      <dgm:t>
        <a:bodyPr/>
        <a:lstStyle/>
        <a:p>
          <a:r>
            <a:rPr lang="en-US"/>
            <a:t>Describe</a:t>
          </a:r>
        </a:p>
      </dgm:t>
    </dgm:pt>
    <dgm:pt modelId="{2A520F69-BC31-4241-9707-315A8DD2FD78}" type="parTrans" cxnId="{8583B81C-F39B-4114-921F-65CCD7966F76}">
      <dgm:prSet/>
      <dgm:spPr/>
      <dgm:t>
        <a:bodyPr/>
        <a:lstStyle/>
        <a:p>
          <a:endParaRPr lang="en-US"/>
        </a:p>
      </dgm:t>
    </dgm:pt>
    <dgm:pt modelId="{A90F8FF6-2BBD-491C-85D1-9C3609DC5B5D}" type="sibTrans" cxnId="{8583B81C-F39B-4114-921F-65CCD7966F76}">
      <dgm:prSet/>
      <dgm:spPr/>
      <dgm:t>
        <a:bodyPr/>
        <a:lstStyle/>
        <a:p>
          <a:endParaRPr lang="en-US"/>
        </a:p>
      </dgm:t>
    </dgm:pt>
    <dgm:pt modelId="{ABC233A4-2EED-4D35-8EBD-D8C5A48BBEB3}">
      <dgm:prSet/>
      <dgm:spPr/>
      <dgm:t>
        <a:bodyPr/>
        <a:lstStyle/>
        <a:p>
          <a:r>
            <a:rPr lang="en-US"/>
            <a:t>Describe theories of the development of mental health conditions. </a:t>
          </a:r>
        </a:p>
      </dgm:t>
    </dgm:pt>
    <dgm:pt modelId="{8C28B3D3-A19D-4FCD-B031-47E6AB86974C}" type="parTrans" cxnId="{DE74106C-20FD-4D19-9C5C-564310055D1D}">
      <dgm:prSet/>
      <dgm:spPr/>
      <dgm:t>
        <a:bodyPr/>
        <a:lstStyle/>
        <a:p>
          <a:endParaRPr lang="en-US"/>
        </a:p>
      </dgm:t>
    </dgm:pt>
    <dgm:pt modelId="{325FA278-CF92-4BEA-8BB9-54C648788676}" type="sibTrans" cxnId="{DE74106C-20FD-4D19-9C5C-564310055D1D}">
      <dgm:prSet/>
      <dgm:spPr/>
      <dgm:t>
        <a:bodyPr/>
        <a:lstStyle/>
        <a:p>
          <a:endParaRPr lang="en-US"/>
        </a:p>
      </dgm:t>
    </dgm:pt>
    <dgm:pt modelId="{D7B20A5E-2C98-4FD3-B123-B089E05987F3}">
      <dgm:prSet/>
      <dgm:spPr/>
      <dgm:t>
        <a:bodyPr/>
        <a:lstStyle/>
        <a:p>
          <a:r>
            <a:rPr lang="en-US"/>
            <a:t>Discuss</a:t>
          </a:r>
        </a:p>
      </dgm:t>
    </dgm:pt>
    <dgm:pt modelId="{F2221C1C-A220-48B4-B8F6-302A1D2A200B}" type="parTrans" cxnId="{9C29E9A6-A851-404A-8A01-6EF979CA5D41}">
      <dgm:prSet/>
      <dgm:spPr/>
      <dgm:t>
        <a:bodyPr/>
        <a:lstStyle/>
        <a:p>
          <a:endParaRPr lang="en-US"/>
        </a:p>
      </dgm:t>
    </dgm:pt>
    <dgm:pt modelId="{9369E651-D355-4831-B90D-E52E4641D045}" type="sibTrans" cxnId="{9C29E9A6-A851-404A-8A01-6EF979CA5D41}">
      <dgm:prSet/>
      <dgm:spPr/>
      <dgm:t>
        <a:bodyPr/>
        <a:lstStyle/>
        <a:p>
          <a:endParaRPr lang="en-US"/>
        </a:p>
      </dgm:t>
    </dgm:pt>
    <dgm:pt modelId="{20557F88-1BE3-4B50-8EC9-0A9AE255A161}">
      <dgm:prSet/>
      <dgm:spPr/>
      <dgm:t>
        <a:bodyPr/>
        <a:lstStyle/>
        <a:p>
          <a:r>
            <a:rPr lang="en-US"/>
            <a:t>Discuss the development and maintenance of eating disorders.</a:t>
          </a:r>
        </a:p>
      </dgm:t>
    </dgm:pt>
    <dgm:pt modelId="{04D929B4-BD6F-4657-B65E-ACCA7F498224}" type="parTrans" cxnId="{F3330616-EE6F-4DC0-823F-8636F7B97E3C}">
      <dgm:prSet/>
      <dgm:spPr/>
      <dgm:t>
        <a:bodyPr/>
        <a:lstStyle/>
        <a:p>
          <a:endParaRPr lang="en-US"/>
        </a:p>
      </dgm:t>
    </dgm:pt>
    <dgm:pt modelId="{31BAE0FE-B63C-43ED-9917-980D5BD2E792}" type="sibTrans" cxnId="{F3330616-EE6F-4DC0-823F-8636F7B97E3C}">
      <dgm:prSet/>
      <dgm:spPr/>
      <dgm:t>
        <a:bodyPr/>
        <a:lstStyle/>
        <a:p>
          <a:endParaRPr lang="en-US"/>
        </a:p>
      </dgm:t>
    </dgm:pt>
    <dgm:pt modelId="{E32AD00F-7B16-4996-9556-3B22A3ABF294}">
      <dgm:prSet/>
      <dgm:spPr/>
      <dgm:t>
        <a:bodyPr/>
        <a:lstStyle/>
        <a:p>
          <a:r>
            <a:rPr lang="en-US"/>
            <a:t>Discuss</a:t>
          </a:r>
        </a:p>
      </dgm:t>
    </dgm:pt>
    <dgm:pt modelId="{6DC6C093-BA4E-4AFC-BCFE-11ADF43E87E7}" type="parTrans" cxnId="{10488E56-2366-4E4D-A07C-B323D3DC10A8}">
      <dgm:prSet/>
      <dgm:spPr/>
      <dgm:t>
        <a:bodyPr/>
        <a:lstStyle/>
        <a:p>
          <a:endParaRPr lang="en-US"/>
        </a:p>
      </dgm:t>
    </dgm:pt>
    <dgm:pt modelId="{E883E489-4D2B-4D36-B3B8-A74AFA0E24ED}" type="sibTrans" cxnId="{10488E56-2366-4E4D-A07C-B323D3DC10A8}">
      <dgm:prSet/>
      <dgm:spPr/>
      <dgm:t>
        <a:bodyPr/>
        <a:lstStyle/>
        <a:p>
          <a:endParaRPr lang="en-US"/>
        </a:p>
      </dgm:t>
    </dgm:pt>
    <dgm:pt modelId="{EB693BC1-906A-4F7C-9EE0-682D50E43913}">
      <dgm:prSet/>
      <dgm:spPr/>
      <dgm:t>
        <a:bodyPr/>
        <a:lstStyle/>
        <a:p>
          <a:r>
            <a:rPr lang="en-US"/>
            <a:t>Discuss the hypotheses around schizophrenia.</a:t>
          </a:r>
        </a:p>
      </dgm:t>
    </dgm:pt>
    <dgm:pt modelId="{8D026D24-DB1F-4C10-AC15-AC257152FC78}" type="parTrans" cxnId="{00FBE0A1-7CC6-4741-8B1F-420C5FC8660D}">
      <dgm:prSet/>
      <dgm:spPr/>
      <dgm:t>
        <a:bodyPr/>
        <a:lstStyle/>
        <a:p>
          <a:endParaRPr lang="en-US"/>
        </a:p>
      </dgm:t>
    </dgm:pt>
    <dgm:pt modelId="{327E4A6F-EF25-48F1-B7E0-2F1752805718}" type="sibTrans" cxnId="{00FBE0A1-7CC6-4741-8B1F-420C5FC8660D}">
      <dgm:prSet/>
      <dgm:spPr/>
      <dgm:t>
        <a:bodyPr/>
        <a:lstStyle/>
        <a:p>
          <a:endParaRPr lang="en-US"/>
        </a:p>
      </dgm:t>
    </dgm:pt>
    <dgm:pt modelId="{DDFE12D5-E306-4B91-BC00-69D4A63D46CA}">
      <dgm:prSet/>
      <dgm:spPr/>
      <dgm:t>
        <a:bodyPr/>
        <a:lstStyle/>
        <a:p>
          <a:r>
            <a:rPr lang="en-US"/>
            <a:t>Hypothesise</a:t>
          </a:r>
        </a:p>
      </dgm:t>
    </dgm:pt>
    <dgm:pt modelId="{1DED7038-B6C7-49AA-99E9-86E8D7B26368}" type="parTrans" cxnId="{93130D44-7CAE-4A8E-B13C-57B7BE77B0C7}">
      <dgm:prSet/>
      <dgm:spPr/>
      <dgm:t>
        <a:bodyPr/>
        <a:lstStyle/>
        <a:p>
          <a:endParaRPr lang="en-US"/>
        </a:p>
      </dgm:t>
    </dgm:pt>
    <dgm:pt modelId="{1BC32D63-AAD7-4B8D-8EF4-9594E56040EF}" type="sibTrans" cxnId="{93130D44-7CAE-4A8E-B13C-57B7BE77B0C7}">
      <dgm:prSet/>
      <dgm:spPr/>
      <dgm:t>
        <a:bodyPr/>
        <a:lstStyle/>
        <a:p>
          <a:endParaRPr lang="en-US"/>
        </a:p>
      </dgm:t>
    </dgm:pt>
    <dgm:pt modelId="{9DBA567E-98C6-4498-BB9F-0D0B99D07EC4}">
      <dgm:prSet/>
      <dgm:spPr/>
      <dgm:t>
        <a:bodyPr/>
        <a:lstStyle/>
        <a:p>
          <a:r>
            <a:rPr lang="en-US"/>
            <a:t>Hypothesise specific case management for the mental health of people with autism. </a:t>
          </a:r>
        </a:p>
      </dgm:t>
    </dgm:pt>
    <dgm:pt modelId="{4A3B4AA7-A2A7-45A4-BBA5-7F4AABC1ED11}" type="parTrans" cxnId="{5BE09E43-E7FE-42A2-9029-242BB0065BF6}">
      <dgm:prSet/>
      <dgm:spPr/>
      <dgm:t>
        <a:bodyPr/>
        <a:lstStyle/>
        <a:p>
          <a:endParaRPr lang="en-US"/>
        </a:p>
      </dgm:t>
    </dgm:pt>
    <dgm:pt modelId="{BF07CC0B-BC9C-4443-BAEB-A5AD41C58774}" type="sibTrans" cxnId="{5BE09E43-E7FE-42A2-9029-242BB0065BF6}">
      <dgm:prSet/>
      <dgm:spPr/>
      <dgm:t>
        <a:bodyPr/>
        <a:lstStyle/>
        <a:p>
          <a:endParaRPr lang="en-US"/>
        </a:p>
      </dgm:t>
    </dgm:pt>
    <dgm:pt modelId="{E2F617BE-8CB4-4D3F-8BA1-B61CF1BF554E}" type="pres">
      <dgm:prSet presAssocID="{3EE75A3D-B9C4-4CF0-8512-FB9F38AE17BD}" presName="Name0" presStyleCnt="0">
        <dgm:presLayoutVars>
          <dgm:dir/>
          <dgm:animLvl val="lvl"/>
          <dgm:resizeHandles val="exact"/>
        </dgm:presLayoutVars>
      </dgm:prSet>
      <dgm:spPr/>
    </dgm:pt>
    <dgm:pt modelId="{377DE7EF-C2BF-4C6E-BF0B-2818D2A43095}" type="pres">
      <dgm:prSet presAssocID="{6DC66F09-B539-4BE3-A831-2503C062660C}" presName="linNode" presStyleCnt="0"/>
      <dgm:spPr/>
    </dgm:pt>
    <dgm:pt modelId="{21CBBC56-64EA-4FEC-9953-3CEBD075940A}" type="pres">
      <dgm:prSet presAssocID="{6DC66F09-B539-4BE3-A831-2503C062660C}" presName="parentText" presStyleLbl="solidFgAcc1" presStyleIdx="0" presStyleCnt="5">
        <dgm:presLayoutVars>
          <dgm:chMax val="1"/>
          <dgm:bulletEnabled/>
        </dgm:presLayoutVars>
      </dgm:prSet>
      <dgm:spPr/>
    </dgm:pt>
    <dgm:pt modelId="{67FB0A7E-97A9-4AB4-ADEF-840DCC2F464E}" type="pres">
      <dgm:prSet presAssocID="{6DC66F09-B539-4BE3-A831-2503C062660C}" presName="descendantText" presStyleLbl="alignNode1" presStyleIdx="0" presStyleCnt="5">
        <dgm:presLayoutVars>
          <dgm:bulletEnabled/>
        </dgm:presLayoutVars>
      </dgm:prSet>
      <dgm:spPr/>
    </dgm:pt>
    <dgm:pt modelId="{87C9F0B8-7C6A-4E92-88C0-478B46748BF0}" type="pres">
      <dgm:prSet presAssocID="{BEDC603A-E0B0-4AEB-9F91-ED1E3FDF9802}" presName="sp" presStyleCnt="0"/>
      <dgm:spPr/>
    </dgm:pt>
    <dgm:pt modelId="{3F336D87-FF43-4C48-8A42-C765F063CC58}" type="pres">
      <dgm:prSet presAssocID="{F9E2CD0B-571C-473C-B979-06AB0E937B00}" presName="linNode" presStyleCnt="0"/>
      <dgm:spPr/>
    </dgm:pt>
    <dgm:pt modelId="{2999C7B7-C934-4567-AB1E-61C7426C9F24}" type="pres">
      <dgm:prSet presAssocID="{F9E2CD0B-571C-473C-B979-06AB0E937B00}" presName="parentText" presStyleLbl="solidFgAcc1" presStyleIdx="1" presStyleCnt="5">
        <dgm:presLayoutVars>
          <dgm:chMax val="1"/>
          <dgm:bulletEnabled/>
        </dgm:presLayoutVars>
      </dgm:prSet>
      <dgm:spPr/>
    </dgm:pt>
    <dgm:pt modelId="{66236BA1-79AB-4693-97EA-6A004622068F}" type="pres">
      <dgm:prSet presAssocID="{F9E2CD0B-571C-473C-B979-06AB0E937B00}" presName="descendantText" presStyleLbl="alignNode1" presStyleIdx="1" presStyleCnt="5">
        <dgm:presLayoutVars>
          <dgm:bulletEnabled/>
        </dgm:presLayoutVars>
      </dgm:prSet>
      <dgm:spPr/>
    </dgm:pt>
    <dgm:pt modelId="{7FB0A372-94E2-4153-9891-89E3CC4716B8}" type="pres">
      <dgm:prSet presAssocID="{A90F8FF6-2BBD-491C-85D1-9C3609DC5B5D}" presName="sp" presStyleCnt="0"/>
      <dgm:spPr/>
    </dgm:pt>
    <dgm:pt modelId="{7D56CB24-DECA-4176-B5A3-CB6606466F0E}" type="pres">
      <dgm:prSet presAssocID="{D7B20A5E-2C98-4FD3-B123-B089E05987F3}" presName="linNode" presStyleCnt="0"/>
      <dgm:spPr/>
    </dgm:pt>
    <dgm:pt modelId="{6056341E-1CAC-4101-8988-14CACDA905C6}" type="pres">
      <dgm:prSet presAssocID="{D7B20A5E-2C98-4FD3-B123-B089E05987F3}" presName="parentText" presStyleLbl="solidFgAcc1" presStyleIdx="2" presStyleCnt="5">
        <dgm:presLayoutVars>
          <dgm:chMax val="1"/>
          <dgm:bulletEnabled/>
        </dgm:presLayoutVars>
      </dgm:prSet>
      <dgm:spPr/>
    </dgm:pt>
    <dgm:pt modelId="{112FB230-6812-42C9-AACF-CC06508D5B14}" type="pres">
      <dgm:prSet presAssocID="{D7B20A5E-2C98-4FD3-B123-B089E05987F3}" presName="descendantText" presStyleLbl="alignNode1" presStyleIdx="2" presStyleCnt="5">
        <dgm:presLayoutVars>
          <dgm:bulletEnabled/>
        </dgm:presLayoutVars>
      </dgm:prSet>
      <dgm:spPr/>
    </dgm:pt>
    <dgm:pt modelId="{5CA85CD3-3C8A-4066-8F17-069112D09509}" type="pres">
      <dgm:prSet presAssocID="{9369E651-D355-4831-B90D-E52E4641D045}" presName="sp" presStyleCnt="0"/>
      <dgm:spPr/>
    </dgm:pt>
    <dgm:pt modelId="{88D6E30A-93EA-4A05-BF33-F157F7458ACF}" type="pres">
      <dgm:prSet presAssocID="{E32AD00F-7B16-4996-9556-3B22A3ABF294}" presName="linNode" presStyleCnt="0"/>
      <dgm:spPr/>
    </dgm:pt>
    <dgm:pt modelId="{24D5A270-EF03-43F9-8DEF-11BFD281076D}" type="pres">
      <dgm:prSet presAssocID="{E32AD00F-7B16-4996-9556-3B22A3ABF294}" presName="parentText" presStyleLbl="solidFgAcc1" presStyleIdx="3" presStyleCnt="5">
        <dgm:presLayoutVars>
          <dgm:chMax val="1"/>
          <dgm:bulletEnabled/>
        </dgm:presLayoutVars>
      </dgm:prSet>
      <dgm:spPr/>
    </dgm:pt>
    <dgm:pt modelId="{E923829D-DAF6-4910-A9A1-E3FEECD138E9}" type="pres">
      <dgm:prSet presAssocID="{E32AD00F-7B16-4996-9556-3B22A3ABF294}" presName="descendantText" presStyleLbl="alignNode1" presStyleIdx="3" presStyleCnt="5">
        <dgm:presLayoutVars>
          <dgm:bulletEnabled/>
        </dgm:presLayoutVars>
      </dgm:prSet>
      <dgm:spPr/>
    </dgm:pt>
    <dgm:pt modelId="{FED660EF-9062-4E50-9F28-A27212F8EC97}" type="pres">
      <dgm:prSet presAssocID="{E883E489-4D2B-4D36-B3B8-A74AFA0E24ED}" presName="sp" presStyleCnt="0"/>
      <dgm:spPr/>
    </dgm:pt>
    <dgm:pt modelId="{7728082C-B942-4612-8342-B0135353DE98}" type="pres">
      <dgm:prSet presAssocID="{DDFE12D5-E306-4B91-BC00-69D4A63D46CA}" presName="linNode" presStyleCnt="0"/>
      <dgm:spPr/>
    </dgm:pt>
    <dgm:pt modelId="{D8BB1FAE-67D8-4F7D-BFEE-8422741CB44C}" type="pres">
      <dgm:prSet presAssocID="{DDFE12D5-E306-4B91-BC00-69D4A63D46CA}" presName="parentText" presStyleLbl="solidFgAcc1" presStyleIdx="4" presStyleCnt="5">
        <dgm:presLayoutVars>
          <dgm:chMax val="1"/>
          <dgm:bulletEnabled/>
        </dgm:presLayoutVars>
      </dgm:prSet>
      <dgm:spPr/>
    </dgm:pt>
    <dgm:pt modelId="{7F004566-AEAB-4588-AD85-A7F3D4F333DC}" type="pres">
      <dgm:prSet presAssocID="{DDFE12D5-E306-4B91-BC00-69D4A63D46CA}" presName="descendantText" presStyleLbl="alignNode1" presStyleIdx="4" presStyleCnt="5">
        <dgm:presLayoutVars>
          <dgm:bulletEnabled/>
        </dgm:presLayoutVars>
      </dgm:prSet>
      <dgm:spPr/>
    </dgm:pt>
  </dgm:ptLst>
  <dgm:cxnLst>
    <dgm:cxn modelId="{0791C313-A8BF-47E5-B520-1D76F54B08FB}" type="presOf" srcId="{9DBA567E-98C6-4498-BB9F-0D0B99D07EC4}" destId="{7F004566-AEAB-4588-AD85-A7F3D4F333DC}" srcOrd="0" destOrd="0" presId="urn:microsoft.com/office/officeart/2016/7/layout/VerticalHollowActionList"/>
    <dgm:cxn modelId="{F3330616-EE6F-4DC0-823F-8636F7B97E3C}" srcId="{D7B20A5E-2C98-4FD3-B123-B089E05987F3}" destId="{20557F88-1BE3-4B50-8EC9-0A9AE255A161}" srcOrd="0" destOrd="0" parTransId="{04D929B4-BD6F-4657-B65E-ACCA7F498224}" sibTransId="{31BAE0FE-B63C-43ED-9917-980D5BD2E792}"/>
    <dgm:cxn modelId="{8583B81C-F39B-4114-921F-65CCD7966F76}" srcId="{3EE75A3D-B9C4-4CF0-8512-FB9F38AE17BD}" destId="{F9E2CD0B-571C-473C-B979-06AB0E937B00}" srcOrd="1" destOrd="0" parTransId="{2A520F69-BC31-4241-9707-315A8DD2FD78}" sibTransId="{A90F8FF6-2BBD-491C-85D1-9C3609DC5B5D}"/>
    <dgm:cxn modelId="{23300121-2EB6-406C-8855-CD4BF0F36193}" type="presOf" srcId="{F9E2CD0B-571C-473C-B979-06AB0E937B00}" destId="{2999C7B7-C934-4567-AB1E-61C7426C9F24}" srcOrd="0" destOrd="0" presId="urn:microsoft.com/office/officeart/2016/7/layout/VerticalHollowActionList"/>
    <dgm:cxn modelId="{4CD9E332-129B-40E2-8132-8A7633544855}" type="presOf" srcId="{DDFE12D5-E306-4B91-BC00-69D4A63D46CA}" destId="{D8BB1FAE-67D8-4F7D-BFEE-8422741CB44C}" srcOrd="0" destOrd="0" presId="urn:microsoft.com/office/officeart/2016/7/layout/VerticalHollowActionList"/>
    <dgm:cxn modelId="{56534E5C-EA43-4B56-B729-9E5F8B71EF76}" srcId="{3EE75A3D-B9C4-4CF0-8512-FB9F38AE17BD}" destId="{6DC66F09-B539-4BE3-A831-2503C062660C}" srcOrd="0" destOrd="0" parTransId="{A0BCF812-553F-463D-B853-9FF1794F7E7E}" sibTransId="{BEDC603A-E0B0-4AEB-9F91-ED1E3FDF9802}"/>
    <dgm:cxn modelId="{5BE09E43-E7FE-42A2-9029-242BB0065BF6}" srcId="{DDFE12D5-E306-4B91-BC00-69D4A63D46CA}" destId="{9DBA567E-98C6-4498-BB9F-0D0B99D07EC4}" srcOrd="0" destOrd="0" parTransId="{4A3B4AA7-A2A7-45A4-BBA5-7F4AABC1ED11}" sibTransId="{BF07CC0B-BC9C-4443-BAEB-A5AD41C58774}"/>
    <dgm:cxn modelId="{93130D44-7CAE-4A8E-B13C-57B7BE77B0C7}" srcId="{3EE75A3D-B9C4-4CF0-8512-FB9F38AE17BD}" destId="{DDFE12D5-E306-4B91-BC00-69D4A63D46CA}" srcOrd="4" destOrd="0" parTransId="{1DED7038-B6C7-49AA-99E9-86E8D7B26368}" sibTransId="{1BC32D63-AAD7-4B8D-8EF4-9594E56040EF}"/>
    <dgm:cxn modelId="{067A3F47-3C24-4A44-AA24-9EFBE664CA47}" type="presOf" srcId="{EB693BC1-906A-4F7C-9EE0-682D50E43913}" destId="{E923829D-DAF6-4910-A9A1-E3FEECD138E9}" srcOrd="0" destOrd="0" presId="urn:microsoft.com/office/officeart/2016/7/layout/VerticalHollowActionList"/>
    <dgm:cxn modelId="{889E5F49-1584-474B-9B2D-694C0DE22B48}" type="presOf" srcId="{3EE75A3D-B9C4-4CF0-8512-FB9F38AE17BD}" destId="{E2F617BE-8CB4-4D3F-8BA1-B61CF1BF554E}" srcOrd="0" destOrd="0" presId="urn:microsoft.com/office/officeart/2016/7/layout/VerticalHollowActionList"/>
    <dgm:cxn modelId="{DE74106C-20FD-4D19-9C5C-564310055D1D}" srcId="{F9E2CD0B-571C-473C-B979-06AB0E937B00}" destId="{ABC233A4-2EED-4D35-8EBD-D8C5A48BBEB3}" srcOrd="0" destOrd="0" parTransId="{8C28B3D3-A19D-4FCD-B031-47E6AB86974C}" sibTransId="{325FA278-CF92-4BEA-8BB9-54C648788676}"/>
    <dgm:cxn modelId="{3CD2C26F-61D9-4B0B-B64E-80BFD259F945}" type="presOf" srcId="{ABC233A4-2EED-4D35-8EBD-D8C5A48BBEB3}" destId="{66236BA1-79AB-4693-97EA-6A004622068F}" srcOrd="0" destOrd="0" presId="urn:microsoft.com/office/officeart/2016/7/layout/VerticalHollowActionList"/>
    <dgm:cxn modelId="{10488E56-2366-4E4D-A07C-B323D3DC10A8}" srcId="{3EE75A3D-B9C4-4CF0-8512-FB9F38AE17BD}" destId="{E32AD00F-7B16-4996-9556-3B22A3ABF294}" srcOrd="3" destOrd="0" parTransId="{6DC6C093-BA4E-4AFC-BCFE-11ADF43E87E7}" sibTransId="{E883E489-4D2B-4D36-B3B8-A74AFA0E24ED}"/>
    <dgm:cxn modelId="{22061B59-0618-4391-8F0B-ACF48DA90EB0}" type="presOf" srcId="{761D6F09-0EA8-48F5-95FB-2D46EA81FE65}" destId="{67FB0A7E-97A9-4AB4-ADEF-840DCC2F464E}" srcOrd="0" destOrd="0" presId="urn:microsoft.com/office/officeart/2016/7/layout/VerticalHollowActionList"/>
    <dgm:cxn modelId="{BA19C079-9507-4962-8318-42D97CDF0E4D}" type="presOf" srcId="{6DC66F09-B539-4BE3-A831-2503C062660C}" destId="{21CBBC56-64EA-4FEC-9953-3CEBD075940A}" srcOrd="0" destOrd="0" presId="urn:microsoft.com/office/officeart/2016/7/layout/VerticalHollowActionList"/>
    <dgm:cxn modelId="{2108CD90-DE7B-4CA2-A320-D27A842A1878}" type="presOf" srcId="{E32AD00F-7B16-4996-9556-3B22A3ABF294}" destId="{24D5A270-EF03-43F9-8DEF-11BFD281076D}" srcOrd="0" destOrd="0" presId="urn:microsoft.com/office/officeart/2016/7/layout/VerticalHollowActionList"/>
    <dgm:cxn modelId="{A7B0F59D-DEBE-4F1D-91CB-7E562EE285A2}" type="presOf" srcId="{20557F88-1BE3-4B50-8EC9-0A9AE255A161}" destId="{112FB230-6812-42C9-AACF-CC06508D5B14}" srcOrd="0" destOrd="0" presId="urn:microsoft.com/office/officeart/2016/7/layout/VerticalHollowActionList"/>
    <dgm:cxn modelId="{00FBE0A1-7CC6-4741-8B1F-420C5FC8660D}" srcId="{E32AD00F-7B16-4996-9556-3B22A3ABF294}" destId="{EB693BC1-906A-4F7C-9EE0-682D50E43913}" srcOrd="0" destOrd="0" parTransId="{8D026D24-DB1F-4C10-AC15-AC257152FC78}" sibTransId="{327E4A6F-EF25-48F1-B7E0-2F1752805718}"/>
    <dgm:cxn modelId="{9C29E9A6-A851-404A-8A01-6EF979CA5D41}" srcId="{3EE75A3D-B9C4-4CF0-8512-FB9F38AE17BD}" destId="{D7B20A5E-2C98-4FD3-B123-B089E05987F3}" srcOrd="2" destOrd="0" parTransId="{F2221C1C-A220-48B4-B8F6-302A1D2A200B}" sibTransId="{9369E651-D355-4831-B90D-E52E4641D045}"/>
    <dgm:cxn modelId="{51B4C3CC-3130-4333-BE1E-D2132B0C55BD}" srcId="{6DC66F09-B539-4BE3-A831-2503C062660C}" destId="{761D6F09-0EA8-48F5-95FB-2D46EA81FE65}" srcOrd="0" destOrd="0" parTransId="{C20E0E52-C7EC-40CE-9DEC-95544B03F338}" sibTransId="{4BB8CBA7-17A5-4F24-BBD7-E326B6129866}"/>
    <dgm:cxn modelId="{E03E8EF8-E571-4CF5-B088-27A9545859A4}" type="presOf" srcId="{D7B20A5E-2C98-4FD3-B123-B089E05987F3}" destId="{6056341E-1CAC-4101-8988-14CACDA905C6}" srcOrd="0" destOrd="0" presId="urn:microsoft.com/office/officeart/2016/7/layout/VerticalHollowActionList"/>
    <dgm:cxn modelId="{66074FD1-7981-461E-8295-07D9A57F10DE}" type="presParOf" srcId="{E2F617BE-8CB4-4D3F-8BA1-B61CF1BF554E}" destId="{377DE7EF-C2BF-4C6E-BF0B-2818D2A43095}" srcOrd="0" destOrd="0" presId="urn:microsoft.com/office/officeart/2016/7/layout/VerticalHollowActionList"/>
    <dgm:cxn modelId="{AC5AA8F7-05EA-4C75-B654-083235CC6192}" type="presParOf" srcId="{377DE7EF-C2BF-4C6E-BF0B-2818D2A43095}" destId="{21CBBC56-64EA-4FEC-9953-3CEBD075940A}" srcOrd="0" destOrd="0" presId="urn:microsoft.com/office/officeart/2016/7/layout/VerticalHollowActionList"/>
    <dgm:cxn modelId="{C40CE7D4-C4FF-4450-844F-DCAF0D7F3FAE}" type="presParOf" srcId="{377DE7EF-C2BF-4C6E-BF0B-2818D2A43095}" destId="{67FB0A7E-97A9-4AB4-ADEF-840DCC2F464E}" srcOrd="1" destOrd="0" presId="urn:microsoft.com/office/officeart/2016/7/layout/VerticalHollowActionList"/>
    <dgm:cxn modelId="{B9F4983D-E041-426C-8D19-6D499CC49AC5}" type="presParOf" srcId="{E2F617BE-8CB4-4D3F-8BA1-B61CF1BF554E}" destId="{87C9F0B8-7C6A-4E92-88C0-478B46748BF0}" srcOrd="1" destOrd="0" presId="urn:microsoft.com/office/officeart/2016/7/layout/VerticalHollowActionList"/>
    <dgm:cxn modelId="{891B3B6D-CD4D-4B1A-9787-711B77B8E056}" type="presParOf" srcId="{E2F617BE-8CB4-4D3F-8BA1-B61CF1BF554E}" destId="{3F336D87-FF43-4C48-8A42-C765F063CC58}" srcOrd="2" destOrd="0" presId="urn:microsoft.com/office/officeart/2016/7/layout/VerticalHollowActionList"/>
    <dgm:cxn modelId="{69B655B9-DDAD-45C1-A3BB-9B27DEC729C1}" type="presParOf" srcId="{3F336D87-FF43-4C48-8A42-C765F063CC58}" destId="{2999C7B7-C934-4567-AB1E-61C7426C9F24}" srcOrd="0" destOrd="0" presId="urn:microsoft.com/office/officeart/2016/7/layout/VerticalHollowActionList"/>
    <dgm:cxn modelId="{00BF614F-19CF-4671-BE37-C3EB1FD7DAC6}" type="presParOf" srcId="{3F336D87-FF43-4C48-8A42-C765F063CC58}" destId="{66236BA1-79AB-4693-97EA-6A004622068F}" srcOrd="1" destOrd="0" presId="urn:microsoft.com/office/officeart/2016/7/layout/VerticalHollowActionList"/>
    <dgm:cxn modelId="{580C8FEC-AC46-4CF3-AFDA-BFFFE279652A}" type="presParOf" srcId="{E2F617BE-8CB4-4D3F-8BA1-B61CF1BF554E}" destId="{7FB0A372-94E2-4153-9891-89E3CC4716B8}" srcOrd="3" destOrd="0" presId="urn:microsoft.com/office/officeart/2016/7/layout/VerticalHollowActionList"/>
    <dgm:cxn modelId="{DD50A82B-F3AA-4D54-9072-C6222DFDA69F}" type="presParOf" srcId="{E2F617BE-8CB4-4D3F-8BA1-B61CF1BF554E}" destId="{7D56CB24-DECA-4176-B5A3-CB6606466F0E}" srcOrd="4" destOrd="0" presId="urn:microsoft.com/office/officeart/2016/7/layout/VerticalHollowActionList"/>
    <dgm:cxn modelId="{96B0E104-78C5-45CD-BFB0-ECC3FB41C40A}" type="presParOf" srcId="{7D56CB24-DECA-4176-B5A3-CB6606466F0E}" destId="{6056341E-1CAC-4101-8988-14CACDA905C6}" srcOrd="0" destOrd="0" presId="urn:microsoft.com/office/officeart/2016/7/layout/VerticalHollowActionList"/>
    <dgm:cxn modelId="{E65A6181-473C-4356-9A7D-9132A7552389}" type="presParOf" srcId="{7D56CB24-DECA-4176-B5A3-CB6606466F0E}" destId="{112FB230-6812-42C9-AACF-CC06508D5B14}" srcOrd="1" destOrd="0" presId="urn:microsoft.com/office/officeart/2016/7/layout/VerticalHollowActionList"/>
    <dgm:cxn modelId="{40FD9321-9232-41BC-869F-643BB9D5CE12}" type="presParOf" srcId="{E2F617BE-8CB4-4D3F-8BA1-B61CF1BF554E}" destId="{5CA85CD3-3C8A-4066-8F17-069112D09509}" srcOrd="5" destOrd="0" presId="urn:microsoft.com/office/officeart/2016/7/layout/VerticalHollowActionList"/>
    <dgm:cxn modelId="{A21E8963-2C89-46A5-84A0-2FF399BD2B75}" type="presParOf" srcId="{E2F617BE-8CB4-4D3F-8BA1-B61CF1BF554E}" destId="{88D6E30A-93EA-4A05-BF33-F157F7458ACF}" srcOrd="6" destOrd="0" presId="urn:microsoft.com/office/officeart/2016/7/layout/VerticalHollowActionList"/>
    <dgm:cxn modelId="{5533418A-A030-4285-85E8-1C0B2025DBD5}" type="presParOf" srcId="{88D6E30A-93EA-4A05-BF33-F157F7458ACF}" destId="{24D5A270-EF03-43F9-8DEF-11BFD281076D}" srcOrd="0" destOrd="0" presId="urn:microsoft.com/office/officeart/2016/7/layout/VerticalHollowActionList"/>
    <dgm:cxn modelId="{374B8A47-26B3-4478-8A5D-CF5FF4643A2F}" type="presParOf" srcId="{88D6E30A-93EA-4A05-BF33-F157F7458ACF}" destId="{E923829D-DAF6-4910-A9A1-E3FEECD138E9}" srcOrd="1" destOrd="0" presId="urn:microsoft.com/office/officeart/2016/7/layout/VerticalHollowActionList"/>
    <dgm:cxn modelId="{25542309-D871-4EF6-818C-DA45783FA0BC}" type="presParOf" srcId="{E2F617BE-8CB4-4D3F-8BA1-B61CF1BF554E}" destId="{FED660EF-9062-4E50-9F28-A27212F8EC97}" srcOrd="7" destOrd="0" presId="urn:microsoft.com/office/officeart/2016/7/layout/VerticalHollowActionList"/>
    <dgm:cxn modelId="{8EB4FF67-CDDD-45C5-89C8-E9928FEE1343}" type="presParOf" srcId="{E2F617BE-8CB4-4D3F-8BA1-B61CF1BF554E}" destId="{7728082C-B942-4612-8342-B0135353DE98}" srcOrd="8" destOrd="0" presId="urn:microsoft.com/office/officeart/2016/7/layout/VerticalHollowActionList"/>
    <dgm:cxn modelId="{410E7091-CB78-43CF-BFA1-D24EA8455853}" type="presParOf" srcId="{7728082C-B942-4612-8342-B0135353DE98}" destId="{D8BB1FAE-67D8-4F7D-BFEE-8422741CB44C}" srcOrd="0" destOrd="0" presId="urn:microsoft.com/office/officeart/2016/7/layout/VerticalHollowActionList"/>
    <dgm:cxn modelId="{E1BD9A4F-3582-4B88-8DFC-97D099B78CBC}" type="presParOf" srcId="{7728082C-B942-4612-8342-B0135353DE98}" destId="{7F004566-AEAB-4588-AD85-A7F3D4F333DC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ECABC3-7151-45C9-A82E-61DBB5C3CD05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7970481-9871-4E20-9023-18AFA4B991A1}">
      <dgm:prSet/>
      <dgm:spPr/>
      <dgm:t>
        <a:bodyPr/>
        <a:lstStyle/>
        <a:p>
          <a:r>
            <a:rPr lang="en-US" dirty="0">
              <a:latin typeface="Rockwell Nova Light"/>
            </a:rPr>
            <a:t>Eating</a:t>
          </a:r>
          <a:r>
            <a:rPr lang="en-US" dirty="0"/>
            <a:t> disorders are defined as one having an unhealthy attitude towards food, whereby it has control over a person's life. </a:t>
          </a:r>
        </a:p>
      </dgm:t>
    </dgm:pt>
    <dgm:pt modelId="{9D2FF8C9-460C-4BDE-8046-F7761951654E}" type="parTrans" cxnId="{84441EFD-90A9-444B-9A47-4CABBA951F13}">
      <dgm:prSet/>
      <dgm:spPr/>
      <dgm:t>
        <a:bodyPr/>
        <a:lstStyle/>
        <a:p>
          <a:endParaRPr lang="en-US"/>
        </a:p>
      </dgm:t>
    </dgm:pt>
    <dgm:pt modelId="{2C8F55E7-322E-4DB2-95B8-34D1A63F7605}" type="sibTrans" cxnId="{84441EFD-90A9-444B-9A47-4CABBA951F13}">
      <dgm:prSet/>
      <dgm:spPr/>
      <dgm:t>
        <a:bodyPr/>
        <a:lstStyle/>
        <a:p>
          <a:endParaRPr lang="en-US"/>
        </a:p>
      </dgm:t>
    </dgm:pt>
    <dgm:pt modelId="{CEA99536-34A6-4416-B373-F658FF80543D}">
      <dgm:prSet/>
      <dgm:spPr/>
      <dgm:t>
        <a:bodyPr/>
        <a:lstStyle/>
        <a:p>
          <a:r>
            <a:rPr lang="en-US" dirty="0"/>
            <a:t>What types of eating disorders do you know of?</a:t>
          </a:r>
        </a:p>
      </dgm:t>
    </dgm:pt>
    <dgm:pt modelId="{5F0B9A68-DE3F-416C-979B-1DDE5BB23E67}" type="parTrans" cxnId="{3BAD078F-AD5E-495C-B457-C5F9F1C108D2}">
      <dgm:prSet/>
      <dgm:spPr/>
      <dgm:t>
        <a:bodyPr/>
        <a:lstStyle/>
        <a:p>
          <a:endParaRPr lang="en-US"/>
        </a:p>
      </dgm:t>
    </dgm:pt>
    <dgm:pt modelId="{ACB74AA1-F9A0-4594-B893-E83B17469AFE}" type="sibTrans" cxnId="{3BAD078F-AD5E-495C-B457-C5F9F1C108D2}">
      <dgm:prSet/>
      <dgm:spPr/>
      <dgm:t>
        <a:bodyPr/>
        <a:lstStyle/>
        <a:p>
          <a:endParaRPr lang="en-US"/>
        </a:p>
      </dgm:t>
    </dgm:pt>
    <dgm:pt modelId="{141FC1DF-CFCB-49A8-9E61-A9E3BCA11742}" type="pres">
      <dgm:prSet presAssocID="{41ECABC3-7151-45C9-A82E-61DBB5C3CD05}" presName="linear" presStyleCnt="0">
        <dgm:presLayoutVars>
          <dgm:animLvl val="lvl"/>
          <dgm:resizeHandles val="exact"/>
        </dgm:presLayoutVars>
      </dgm:prSet>
      <dgm:spPr/>
    </dgm:pt>
    <dgm:pt modelId="{386B0FFA-A98A-490C-9FEF-8AF7613E7715}" type="pres">
      <dgm:prSet presAssocID="{B7970481-9871-4E20-9023-18AFA4B991A1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9ED5D40-0B72-49A7-B374-173BF73AC3B6}" type="pres">
      <dgm:prSet presAssocID="{2C8F55E7-322E-4DB2-95B8-34D1A63F7605}" presName="spacer" presStyleCnt="0"/>
      <dgm:spPr/>
    </dgm:pt>
    <dgm:pt modelId="{C6B08B42-E959-40C6-AE46-73EE600C9C54}" type="pres">
      <dgm:prSet presAssocID="{CEA99536-34A6-4416-B373-F658FF80543D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F8B66B08-CCCF-4B62-8FA1-90DE5B04C172}" type="presOf" srcId="{41ECABC3-7151-45C9-A82E-61DBB5C3CD05}" destId="{141FC1DF-CFCB-49A8-9E61-A9E3BCA11742}" srcOrd="0" destOrd="0" presId="urn:microsoft.com/office/officeart/2005/8/layout/vList2"/>
    <dgm:cxn modelId="{EDB1F319-A39C-4441-A5D5-04CFD1C985AC}" type="presOf" srcId="{B7970481-9871-4E20-9023-18AFA4B991A1}" destId="{386B0FFA-A98A-490C-9FEF-8AF7613E7715}" srcOrd="0" destOrd="0" presId="urn:microsoft.com/office/officeart/2005/8/layout/vList2"/>
    <dgm:cxn modelId="{3BAD078F-AD5E-495C-B457-C5F9F1C108D2}" srcId="{41ECABC3-7151-45C9-A82E-61DBB5C3CD05}" destId="{CEA99536-34A6-4416-B373-F658FF80543D}" srcOrd="1" destOrd="0" parTransId="{5F0B9A68-DE3F-416C-979B-1DDE5BB23E67}" sibTransId="{ACB74AA1-F9A0-4594-B893-E83B17469AFE}"/>
    <dgm:cxn modelId="{EDF14799-F862-4BAA-A68C-E3E36D9CD56A}" type="presOf" srcId="{CEA99536-34A6-4416-B373-F658FF80543D}" destId="{C6B08B42-E959-40C6-AE46-73EE600C9C54}" srcOrd="0" destOrd="0" presId="urn:microsoft.com/office/officeart/2005/8/layout/vList2"/>
    <dgm:cxn modelId="{84441EFD-90A9-444B-9A47-4CABBA951F13}" srcId="{41ECABC3-7151-45C9-A82E-61DBB5C3CD05}" destId="{B7970481-9871-4E20-9023-18AFA4B991A1}" srcOrd="0" destOrd="0" parTransId="{9D2FF8C9-460C-4BDE-8046-F7761951654E}" sibTransId="{2C8F55E7-322E-4DB2-95B8-34D1A63F7605}"/>
    <dgm:cxn modelId="{0C452ACD-52A0-46F3-A6BC-D960376944FC}" type="presParOf" srcId="{141FC1DF-CFCB-49A8-9E61-A9E3BCA11742}" destId="{386B0FFA-A98A-490C-9FEF-8AF7613E7715}" srcOrd="0" destOrd="0" presId="urn:microsoft.com/office/officeart/2005/8/layout/vList2"/>
    <dgm:cxn modelId="{029415CB-D58C-4191-9808-192DB2B23574}" type="presParOf" srcId="{141FC1DF-CFCB-49A8-9E61-A9E3BCA11742}" destId="{59ED5D40-0B72-49A7-B374-173BF73AC3B6}" srcOrd="1" destOrd="0" presId="urn:microsoft.com/office/officeart/2005/8/layout/vList2"/>
    <dgm:cxn modelId="{894A9675-DA56-48E1-80E1-F16BCF9013ED}" type="presParOf" srcId="{141FC1DF-CFCB-49A8-9E61-A9E3BCA11742}" destId="{C6B08B42-E959-40C6-AE46-73EE600C9C5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9D0ECB4-83D9-4B57-A2E5-2034A2E0E32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5E7BDE8-73E7-4579-BA59-01C673EBBF83}">
      <dgm:prSet/>
      <dgm:spPr/>
      <dgm:t>
        <a:bodyPr/>
        <a:lstStyle/>
        <a:p>
          <a:r>
            <a:rPr lang="en-US" dirty="0"/>
            <a:t>Anorexia nervosa</a:t>
          </a:r>
        </a:p>
      </dgm:t>
    </dgm:pt>
    <dgm:pt modelId="{C0EE927D-78DF-44E7-8CD4-D2354F01C041}" type="parTrans" cxnId="{8B311326-3222-4A99-BE11-6FD660CB6E4C}">
      <dgm:prSet/>
      <dgm:spPr/>
      <dgm:t>
        <a:bodyPr/>
        <a:lstStyle/>
        <a:p>
          <a:endParaRPr lang="en-US"/>
        </a:p>
      </dgm:t>
    </dgm:pt>
    <dgm:pt modelId="{7DB1FDC4-110E-48ED-8F2F-4E120FDF9881}" type="sibTrans" cxnId="{8B311326-3222-4A99-BE11-6FD660CB6E4C}">
      <dgm:prSet/>
      <dgm:spPr/>
      <dgm:t>
        <a:bodyPr/>
        <a:lstStyle/>
        <a:p>
          <a:endParaRPr lang="en-US"/>
        </a:p>
      </dgm:t>
    </dgm:pt>
    <dgm:pt modelId="{27D27DE6-447B-49EF-A4F1-A10726598354}">
      <dgm:prSet/>
      <dgm:spPr/>
      <dgm:t>
        <a:bodyPr/>
        <a:lstStyle/>
        <a:p>
          <a:r>
            <a:rPr lang="en-US" dirty="0"/>
            <a:t>Bulimia nervosa</a:t>
          </a:r>
        </a:p>
      </dgm:t>
    </dgm:pt>
    <dgm:pt modelId="{024F19C1-2E33-4987-B3DB-85F6FFB4BE0E}" type="parTrans" cxnId="{3736BC2A-343D-4E63-8725-974510EBA4F6}">
      <dgm:prSet/>
      <dgm:spPr/>
      <dgm:t>
        <a:bodyPr/>
        <a:lstStyle/>
        <a:p>
          <a:endParaRPr lang="en-US"/>
        </a:p>
      </dgm:t>
    </dgm:pt>
    <dgm:pt modelId="{D2FC5535-B94A-447C-87B7-4853B69A2C21}" type="sibTrans" cxnId="{3736BC2A-343D-4E63-8725-974510EBA4F6}">
      <dgm:prSet/>
      <dgm:spPr/>
      <dgm:t>
        <a:bodyPr/>
        <a:lstStyle/>
        <a:p>
          <a:endParaRPr lang="en-US"/>
        </a:p>
      </dgm:t>
    </dgm:pt>
    <dgm:pt modelId="{44B78508-6C4D-4B69-8593-ED6362907B3B}">
      <dgm:prSet/>
      <dgm:spPr/>
      <dgm:t>
        <a:bodyPr/>
        <a:lstStyle/>
        <a:p>
          <a:r>
            <a:rPr lang="en-US" dirty="0"/>
            <a:t>Binge eating disorder</a:t>
          </a:r>
        </a:p>
      </dgm:t>
    </dgm:pt>
    <dgm:pt modelId="{B1B2F4CE-86E5-4494-9B1C-5B96E0E2EC11}" type="parTrans" cxnId="{0FF27213-97FA-4F3B-9A8E-F133ACAEF2BD}">
      <dgm:prSet/>
      <dgm:spPr/>
      <dgm:t>
        <a:bodyPr/>
        <a:lstStyle/>
        <a:p>
          <a:endParaRPr lang="en-US"/>
        </a:p>
      </dgm:t>
    </dgm:pt>
    <dgm:pt modelId="{490730AA-4855-442E-8F61-0790135D3164}" type="sibTrans" cxnId="{0FF27213-97FA-4F3B-9A8E-F133ACAEF2BD}">
      <dgm:prSet/>
      <dgm:spPr/>
      <dgm:t>
        <a:bodyPr/>
        <a:lstStyle/>
        <a:p>
          <a:endParaRPr lang="en-US"/>
        </a:p>
      </dgm:t>
    </dgm:pt>
    <dgm:pt modelId="{8708FFC6-4F82-4A0A-AF17-940652055A4B}">
      <dgm:prSet/>
      <dgm:spPr/>
      <dgm:t>
        <a:bodyPr/>
        <a:lstStyle/>
        <a:p>
          <a:r>
            <a:rPr lang="en-US" dirty="0"/>
            <a:t>Other specified feeding or eating disorder (OSFED)</a:t>
          </a:r>
        </a:p>
      </dgm:t>
    </dgm:pt>
    <dgm:pt modelId="{AED559FC-0073-4BB1-A7D5-76E14B15F123}" type="parTrans" cxnId="{6D50B08A-B9E9-4BEC-B93D-C8590654643B}">
      <dgm:prSet/>
      <dgm:spPr/>
      <dgm:t>
        <a:bodyPr/>
        <a:lstStyle/>
        <a:p>
          <a:endParaRPr lang="en-US"/>
        </a:p>
      </dgm:t>
    </dgm:pt>
    <dgm:pt modelId="{44AA4B4E-28D6-441C-A152-FAF58AD77923}" type="sibTrans" cxnId="{6D50B08A-B9E9-4BEC-B93D-C8590654643B}">
      <dgm:prSet/>
      <dgm:spPr/>
      <dgm:t>
        <a:bodyPr/>
        <a:lstStyle/>
        <a:p>
          <a:endParaRPr lang="en-US"/>
        </a:p>
      </dgm:t>
    </dgm:pt>
    <dgm:pt modelId="{B5CB6CE0-EFD0-46A4-B1CF-75F978646329}">
      <dgm:prSet/>
      <dgm:spPr/>
      <dgm:t>
        <a:bodyPr/>
        <a:lstStyle/>
        <a:p>
          <a:r>
            <a:rPr lang="en-US" dirty="0"/>
            <a:t>Pica</a:t>
          </a:r>
        </a:p>
      </dgm:t>
    </dgm:pt>
    <dgm:pt modelId="{D947A8FB-5057-4C79-BC24-C7A1A08734F8}" type="parTrans" cxnId="{331EF4AC-84B5-457C-BD1E-8FB106BD6BFC}">
      <dgm:prSet/>
      <dgm:spPr/>
      <dgm:t>
        <a:bodyPr/>
        <a:lstStyle/>
        <a:p>
          <a:endParaRPr lang="en-US"/>
        </a:p>
      </dgm:t>
    </dgm:pt>
    <dgm:pt modelId="{4ADC5E34-CF31-4740-A2BB-CBC00FF7DD85}" type="sibTrans" cxnId="{331EF4AC-84B5-457C-BD1E-8FB106BD6BFC}">
      <dgm:prSet/>
      <dgm:spPr/>
      <dgm:t>
        <a:bodyPr/>
        <a:lstStyle/>
        <a:p>
          <a:endParaRPr lang="en-US"/>
        </a:p>
      </dgm:t>
    </dgm:pt>
    <dgm:pt modelId="{CFC49A51-B64E-4128-8233-879B45BEA106}">
      <dgm:prSet/>
      <dgm:spPr/>
      <dgm:t>
        <a:bodyPr/>
        <a:lstStyle/>
        <a:p>
          <a:r>
            <a:rPr lang="en-US" dirty="0"/>
            <a:t>Rumination disorder</a:t>
          </a:r>
        </a:p>
      </dgm:t>
    </dgm:pt>
    <dgm:pt modelId="{95EB458C-C0EB-4BC6-A1E7-D929891B01B9}" type="parTrans" cxnId="{5DC8B19D-1593-48E5-957B-1BC9DBDFE054}">
      <dgm:prSet/>
      <dgm:spPr/>
      <dgm:t>
        <a:bodyPr/>
        <a:lstStyle/>
        <a:p>
          <a:endParaRPr lang="en-US"/>
        </a:p>
      </dgm:t>
    </dgm:pt>
    <dgm:pt modelId="{9BA2E350-AEE6-4712-A3B5-5CA5CE234C85}" type="sibTrans" cxnId="{5DC8B19D-1593-48E5-957B-1BC9DBDFE054}">
      <dgm:prSet/>
      <dgm:spPr/>
      <dgm:t>
        <a:bodyPr/>
        <a:lstStyle/>
        <a:p>
          <a:endParaRPr lang="en-US"/>
        </a:p>
      </dgm:t>
    </dgm:pt>
    <dgm:pt modelId="{9BBA40D8-1A18-4757-95B5-9E070FE44271}">
      <dgm:prSet/>
      <dgm:spPr/>
      <dgm:t>
        <a:bodyPr/>
        <a:lstStyle/>
        <a:p>
          <a:r>
            <a:rPr lang="en-US" dirty="0"/>
            <a:t>Avoidant/Restrictive food intake disorder (ARFID)</a:t>
          </a:r>
        </a:p>
      </dgm:t>
    </dgm:pt>
    <dgm:pt modelId="{1FAF12FC-AA4F-48B9-9E7E-2371CB10EE10}" type="parTrans" cxnId="{53F4067B-0098-40D8-9DCD-13A04DB70EED}">
      <dgm:prSet/>
      <dgm:spPr/>
      <dgm:t>
        <a:bodyPr/>
        <a:lstStyle/>
        <a:p>
          <a:endParaRPr lang="en-US"/>
        </a:p>
      </dgm:t>
    </dgm:pt>
    <dgm:pt modelId="{1D0EDC52-3C4A-46FC-A1DC-2B3049099296}" type="sibTrans" cxnId="{53F4067B-0098-40D8-9DCD-13A04DB70EED}">
      <dgm:prSet/>
      <dgm:spPr/>
      <dgm:t>
        <a:bodyPr/>
        <a:lstStyle/>
        <a:p>
          <a:endParaRPr lang="en-US"/>
        </a:p>
      </dgm:t>
    </dgm:pt>
    <dgm:pt modelId="{2EC73E6F-541F-4091-BC2F-623AE9150D1B}" type="pres">
      <dgm:prSet presAssocID="{D9D0ECB4-83D9-4B57-A2E5-2034A2E0E322}" presName="root" presStyleCnt="0">
        <dgm:presLayoutVars>
          <dgm:dir/>
          <dgm:resizeHandles val="exact"/>
        </dgm:presLayoutVars>
      </dgm:prSet>
      <dgm:spPr/>
    </dgm:pt>
    <dgm:pt modelId="{42067F8F-D6A7-465F-99D9-1C93A1F901AC}" type="pres">
      <dgm:prSet presAssocID="{F5E7BDE8-73E7-4579-BA59-01C673EBBF83}" presName="compNode" presStyleCnt="0"/>
      <dgm:spPr/>
    </dgm:pt>
    <dgm:pt modelId="{2024EEF9-FCDF-49A5-800B-7B56C1569391}" type="pres">
      <dgm:prSet presAssocID="{F5E7BDE8-73E7-4579-BA59-01C673EBBF83}" presName="bgRect" presStyleLbl="bgShp" presStyleIdx="0" presStyleCnt="7"/>
      <dgm:spPr/>
    </dgm:pt>
    <dgm:pt modelId="{20C56F77-98F6-4F79-81FC-A9C567826B5C}" type="pres">
      <dgm:prSet presAssocID="{F5E7BDE8-73E7-4579-BA59-01C673EBBF83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151C4B0D-C842-4432-9860-69B2A5B68952}" type="pres">
      <dgm:prSet presAssocID="{F5E7BDE8-73E7-4579-BA59-01C673EBBF83}" presName="spaceRect" presStyleCnt="0"/>
      <dgm:spPr/>
    </dgm:pt>
    <dgm:pt modelId="{1E594AC1-BBA4-45A1-A79F-88EAF1BDAD11}" type="pres">
      <dgm:prSet presAssocID="{F5E7BDE8-73E7-4579-BA59-01C673EBBF83}" presName="parTx" presStyleLbl="revTx" presStyleIdx="0" presStyleCnt="7">
        <dgm:presLayoutVars>
          <dgm:chMax val="0"/>
          <dgm:chPref val="0"/>
        </dgm:presLayoutVars>
      </dgm:prSet>
      <dgm:spPr/>
    </dgm:pt>
    <dgm:pt modelId="{42313CCA-2AD7-4F6B-B21F-61F02EDB9528}" type="pres">
      <dgm:prSet presAssocID="{7DB1FDC4-110E-48ED-8F2F-4E120FDF9881}" presName="sibTrans" presStyleCnt="0"/>
      <dgm:spPr/>
    </dgm:pt>
    <dgm:pt modelId="{E903A377-CA6D-4A51-A3AA-5EBB610E02E7}" type="pres">
      <dgm:prSet presAssocID="{27D27DE6-447B-49EF-A4F1-A10726598354}" presName="compNode" presStyleCnt="0"/>
      <dgm:spPr/>
    </dgm:pt>
    <dgm:pt modelId="{67F41302-C32D-44E2-833C-3B862B1E5C0A}" type="pres">
      <dgm:prSet presAssocID="{27D27DE6-447B-49EF-A4F1-A10726598354}" presName="bgRect" presStyleLbl="bgShp" presStyleIdx="1" presStyleCnt="7"/>
      <dgm:spPr/>
    </dgm:pt>
    <dgm:pt modelId="{5B097CBE-68B6-49D0-ABF9-82E996BBFCBC}" type="pres">
      <dgm:prSet presAssocID="{27D27DE6-447B-49EF-A4F1-A10726598354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ter"/>
        </a:ext>
      </dgm:extLst>
    </dgm:pt>
    <dgm:pt modelId="{C1865A79-B686-45F4-8D28-C65B423E18EF}" type="pres">
      <dgm:prSet presAssocID="{27D27DE6-447B-49EF-A4F1-A10726598354}" presName="spaceRect" presStyleCnt="0"/>
      <dgm:spPr/>
    </dgm:pt>
    <dgm:pt modelId="{E6DCAC76-66E0-4558-BA07-F915CC3B5683}" type="pres">
      <dgm:prSet presAssocID="{27D27DE6-447B-49EF-A4F1-A10726598354}" presName="parTx" presStyleLbl="revTx" presStyleIdx="1" presStyleCnt="7">
        <dgm:presLayoutVars>
          <dgm:chMax val="0"/>
          <dgm:chPref val="0"/>
        </dgm:presLayoutVars>
      </dgm:prSet>
      <dgm:spPr/>
    </dgm:pt>
    <dgm:pt modelId="{6BC08A52-5655-4F02-B64C-A6AF72355ECA}" type="pres">
      <dgm:prSet presAssocID="{D2FC5535-B94A-447C-87B7-4853B69A2C21}" presName="sibTrans" presStyleCnt="0"/>
      <dgm:spPr/>
    </dgm:pt>
    <dgm:pt modelId="{38FD83D4-54BB-4CE4-B550-CCAF20E511CB}" type="pres">
      <dgm:prSet presAssocID="{44B78508-6C4D-4B69-8593-ED6362907B3B}" presName="compNode" presStyleCnt="0"/>
      <dgm:spPr/>
    </dgm:pt>
    <dgm:pt modelId="{373FA811-9957-42DA-AFFF-50F76F9951D8}" type="pres">
      <dgm:prSet presAssocID="{44B78508-6C4D-4B69-8593-ED6362907B3B}" presName="bgRect" presStyleLbl="bgShp" presStyleIdx="2" presStyleCnt="7"/>
      <dgm:spPr/>
    </dgm:pt>
    <dgm:pt modelId="{1830046B-B055-46F5-ADD1-EC880235EC0A}" type="pres">
      <dgm:prSet presAssocID="{44B78508-6C4D-4B69-8593-ED6362907B3B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rger and Drink"/>
        </a:ext>
      </dgm:extLst>
    </dgm:pt>
    <dgm:pt modelId="{959FECBD-B9A9-44CF-B0EA-48F45F1F4652}" type="pres">
      <dgm:prSet presAssocID="{44B78508-6C4D-4B69-8593-ED6362907B3B}" presName="spaceRect" presStyleCnt="0"/>
      <dgm:spPr/>
    </dgm:pt>
    <dgm:pt modelId="{108AE84E-C8BA-4098-B5C1-CE57FE3D1817}" type="pres">
      <dgm:prSet presAssocID="{44B78508-6C4D-4B69-8593-ED6362907B3B}" presName="parTx" presStyleLbl="revTx" presStyleIdx="2" presStyleCnt="7">
        <dgm:presLayoutVars>
          <dgm:chMax val="0"/>
          <dgm:chPref val="0"/>
        </dgm:presLayoutVars>
      </dgm:prSet>
      <dgm:spPr/>
    </dgm:pt>
    <dgm:pt modelId="{03B791F1-ACD7-46D6-BBB0-8950FF863792}" type="pres">
      <dgm:prSet presAssocID="{490730AA-4855-442E-8F61-0790135D3164}" presName="sibTrans" presStyleCnt="0"/>
      <dgm:spPr/>
    </dgm:pt>
    <dgm:pt modelId="{DE7EC8DE-4E62-42FD-921C-FC85985F1EA4}" type="pres">
      <dgm:prSet presAssocID="{8708FFC6-4F82-4A0A-AF17-940652055A4B}" presName="compNode" presStyleCnt="0"/>
      <dgm:spPr/>
    </dgm:pt>
    <dgm:pt modelId="{F36AAFEA-297C-47C9-92E9-A5D72802BBD6}" type="pres">
      <dgm:prSet presAssocID="{8708FFC6-4F82-4A0A-AF17-940652055A4B}" presName="bgRect" presStyleLbl="bgShp" presStyleIdx="3" presStyleCnt="7"/>
      <dgm:spPr/>
    </dgm:pt>
    <dgm:pt modelId="{4BBF331D-61A4-4C33-A1CE-7C911BB31364}" type="pres">
      <dgm:prSet presAssocID="{8708FFC6-4F82-4A0A-AF17-940652055A4B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Eating"/>
        </a:ext>
      </dgm:extLst>
    </dgm:pt>
    <dgm:pt modelId="{6CA47CBE-4F3F-4459-BC57-4072925F837E}" type="pres">
      <dgm:prSet presAssocID="{8708FFC6-4F82-4A0A-AF17-940652055A4B}" presName="spaceRect" presStyleCnt="0"/>
      <dgm:spPr/>
    </dgm:pt>
    <dgm:pt modelId="{6B9C06B7-4898-4B3A-BCB2-A934E0F57553}" type="pres">
      <dgm:prSet presAssocID="{8708FFC6-4F82-4A0A-AF17-940652055A4B}" presName="parTx" presStyleLbl="revTx" presStyleIdx="3" presStyleCnt="7">
        <dgm:presLayoutVars>
          <dgm:chMax val="0"/>
          <dgm:chPref val="0"/>
        </dgm:presLayoutVars>
      </dgm:prSet>
      <dgm:spPr/>
    </dgm:pt>
    <dgm:pt modelId="{EB2179EC-0CAB-4A79-B53C-E74231206A5E}" type="pres">
      <dgm:prSet presAssocID="{44AA4B4E-28D6-441C-A152-FAF58AD77923}" presName="sibTrans" presStyleCnt="0"/>
      <dgm:spPr/>
    </dgm:pt>
    <dgm:pt modelId="{583B13EE-DFA1-4C4D-A63B-DAC4FB393D14}" type="pres">
      <dgm:prSet presAssocID="{B5CB6CE0-EFD0-46A4-B1CF-75F978646329}" presName="compNode" presStyleCnt="0"/>
      <dgm:spPr/>
    </dgm:pt>
    <dgm:pt modelId="{24E143DB-05E3-4806-9F55-296453463E39}" type="pres">
      <dgm:prSet presAssocID="{B5CB6CE0-EFD0-46A4-B1CF-75F978646329}" presName="bgRect" presStyleLbl="bgShp" presStyleIdx="4" presStyleCnt="7"/>
      <dgm:spPr/>
    </dgm:pt>
    <dgm:pt modelId="{BE7A61D5-DD15-407A-83F1-0F6F205E6D9F}" type="pres">
      <dgm:prSet presAssocID="{B5CB6CE0-EFD0-46A4-B1CF-75F978646329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mera"/>
        </a:ext>
      </dgm:extLst>
    </dgm:pt>
    <dgm:pt modelId="{0A08BA46-2020-449F-98D8-96ED3F3684D0}" type="pres">
      <dgm:prSet presAssocID="{B5CB6CE0-EFD0-46A4-B1CF-75F978646329}" presName="spaceRect" presStyleCnt="0"/>
      <dgm:spPr/>
    </dgm:pt>
    <dgm:pt modelId="{9950F981-804D-497A-AED5-F698B65F8BD2}" type="pres">
      <dgm:prSet presAssocID="{B5CB6CE0-EFD0-46A4-B1CF-75F978646329}" presName="parTx" presStyleLbl="revTx" presStyleIdx="4" presStyleCnt="7">
        <dgm:presLayoutVars>
          <dgm:chMax val="0"/>
          <dgm:chPref val="0"/>
        </dgm:presLayoutVars>
      </dgm:prSet>
      <dgm:spPr/>
    </dgm:pt>
    <dgm:pt modelId="{1967CA5B-FB67-43CC-8278-D6757371186F}" type="pres">
      <dgm:prSet presAssocID="{4ADC5E34-CF31-4740-A2BB-CBC00FF7DD85}" presName="sibTrans" presStyleCnt="0"/>
      <dgm:spPr/>
    </dgm:pt>
    <dgm:pt modelId="{6AA901C7-A187-4BCF-8382-CAE7CE7762BE}" type="pres">
      <dgm:prSet presAssocID="{CFC49A51-B64E-4128-8233-879B45BEA106}" presName="compNode" presStyleCnt="0"/>
      <dgm:spPr/>
    </dgm:pt>
    <dgm:pt modelId="{983FE2A7-216C-45FF-AA02-0FD120D1E448}" type="pres">
      <dgm:prSet presAssocID="{CFC49A51-B64E-4128-8233-879B45BEA106}" presName="bgRect" presStyleLbl="bgShp" presStyleIdx="5" presStyleCnt="7"/>
      <dgm:spPr/>
    </dgm:pt>
    <dgm:pt modelId="{8129EF8B-82CE-4D8B-ACC7-21278A3CD59C}" type="pres">
      <dgm:prSet presAssocID="{CFC49A51-B64E-4128-8233-879B45BEA106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4394F19D-29AB-4139-97CD-C92AD354C065}" type="pres">
      <dgm:prSet presAssocID="{CFC49A51-B64E-4128-8233-879B45BEA106}" presName="spaceRect" presStyleCnt="0"/>
      <dgm:spPr/>
    </dgm:pt>
    <dgm:pt modelId="{68328003-9F04-4298-8B9A-79971149558F}" type="pres">
      <dgm:prSet presAssocID="{CFC49A51-B64E-4128-8233-879B45BEA106}" presName="parTx" presStyleLbl="revTx" presStyleIdx="5" presStyleCnt="7">
        <dgm:presLayoutVars>
          <dgm:chMax val="0"/>
          <dgm:chPref val="0"/>
        </dgm:presLayoutVars>
      </dgm:prSet>
      <dgm:spPr/>
    </dgm:pt>
    <dgm:pt modelId="{02B325A2-7587-4E30-8A4F-0F5138042038}" type="pres">
      <dgm:prSet presAssocID="{9BA2E350-AEE6-4712-A3B5-5CA5CE234C85}" presName="sibTrans" presStyleCnt="0"/>
      <dgm:spPr/>
    </dgm:pt>
    <dgm:pt modelId="{67290E7F-44BF-4DAD-9383-8F94BE180BA6}" type="pres">
      <dgm:prSet presAssocID="{9BBA40D8-1A18-4757-95B5-9E070FE44271}" presName="compNode" presStyleCnt="0"/>
      <dgm:spPr/>
    </dgm:pt>
    <dgm:pt modelId="{44B61879-A079-4D16-A9A6-32AAC43AE6BF}" type="pres">
      <dgm:prSet presAssocID="{9BBA40D8-1A18-4757-95B5-9E070FE44271}" presName="bgRect" presStyleLbl="bgShp" presStyleIdx="6" presStyleCnt="7"/>
      <dgm:spPr/>
    </dgm:pt>
    <dgm:pt modelId="{2F88681E-F241-438A-B9B9-6BD4FD1E1A57}" type="pres">
      <dgm:prSet presAssocID="{9BBA40D8-1A18-4757-95B5-9E070FE44271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7B8C53C5-411F-445F-B638-51DE2E70214F}" type="pres">
      <dgm:prSet presAssocID="{9BBA40D8-1A18-4757-95B5-9E070FE44271}" presName="spaceRect" presStyleCnt="0"/>
      <dgm:spPr/>
    </dgm:pt>
    <dgm:pt modelId="{2DB3B699-B673-4C1D-BC53-8F043BBC3AD8}" type="pres">
      <dgm:prSet presAssocID="{9BBA40D8-1A18-4757-95B5-9E070FE44271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E796560E-C5BC-4138-966F-DED46C4E2D98}" type="presOf" srcId="{27D27DE6-447B-49EF-A4F1-A10726598354}" destId="{E6DCAC76-66E0-4558-BA07-F915CC3B5683}" srcOrd="0" destOrd="0" presId="urn:microsoft.com/office/officeart/2018/2/layout/IconVerticalSolidList"/>
    <dgm:cxn modelId="{02FC980E-BDC1-4C00-9EC4-D6C87D1FB49D}" type="presOf" srcId="{44B78508-6C4D-4B69-8593-ED6362907B3B}" destId="{108AE84E-C8BA-4098-B5C1-CE57FE3D1817}" srcOrd="0" destOrd="0" presId="urn:microsoft.com/office/officeart/2018/2/layout/IconVerticalSolidList"/>
    <dgm:cxn modelId="{0FF27213-97FA-4F3B-9A8E-F133ACAEF2BD}" srcId="{D9D0ECB4-83D9-4B57-A2E5-2034A2E0E322}" destId="{44B78508-6C4D-4B69-8593-ED6362907B3B}" srcOrd="2" destOrd="0" parTransId="{B1B2F4CE-86E5-4494-9B1C-5B96E0E2EC11}" sibTransId="{490730AA-4855-442E-8F61-0790135D3164}"/>
    <dgm:cxn modelId="{7BC94723-C46D-4EC6-9285-7F84A8A67DF4}" type="presOf" srcId="{D9D0ECB4-83D9-4B57-A2E5-2034A2E0E322}" destId="{2EC73E6F-541F-4091-BC2F-623AE9150D1B}" srcOrd="0" destOrd="0" presId="urn:microsoft.com/office/officeart/2018/2/layout/IconVerticalSolidList"/>
    <dgm:cxn modelId="{8B311326-3222-4A99-BE11-6FD660CB6E4C}" srcId="{D9D0ECB4-83D9-4B57-A2E5-2034A2E0E322}" destId="{F5E7BDE8-73E7-4579-BA59-01C673EBBF83}" srcOrd="0" destOrd="0" parTransId="{C0EE927D-78DF-44E7-8CD4-D2354F01C041}" sibTransId="{7DB1FDC4-110E-48ED-8F2F-4E120FDF9881}"/>
    <dgm:cxn modelId="{3736BC2A-343D-4E63-8725-974510EBA4F6}" srcId="{D9D0ECB4-83D9-4B57-A2E5-2034A2E0E322}" destId="{27D27DE6-447B-49EF-A4F1-A10726598354}" srcOrd="1" destOrd="0" parTransId="{024F19C1-2E33-4987-B3DB-85F6FFB4BE0E}" sibTransId="{D2FC5535-B94A-447C-87B7-4853B69A2C21}"/>
    <dgm:cxn modelId="{6A9CC162-C761-4D97-9B61-FB71019216B3}" type="presOf" srcId="{9BBA40D8-1A18-4757-95B5-9E070FE44271}" destId="{2DB3B699-B673-4C1D-BC53-8F043BBC3AD8}" srcOrd="0" destOrd="0" presId="urn:microsoft.com/office/officeart/2018/2/layout/IconVerticalSolidList"/>
    <dgm:cxn modelId="{48856968-71DB-4CD9-9597-4CEA70A70E71}" type="presOf" srcId="{CFC49A51-B64E-4128-8233-879B45BEA106}" destId="{68328003-9F04-4298-8B9A-79971149558F}" srcOrd="0" destOrd="0" presId="urn:microsoft.com/office/officeart/2018/2/layout/IconVerticalSolidList"/>
    <dgm:cxn modelId="{53F4067B-0098-40D8-9DCD-13A04DB70EED}" srcId="{D9D0ECB4-83D9-4B57-A2E5-2034A2E0E322}" destId="{9BBA40D8-1A18-4757-95B5-9E070FE44271}" srcOrd="6" destOrd="0" parTransId="{1FAF12FC-AA4F-48B9-9E7E-2371CB10EE10}" sibTransId="{1D0EDC52-3C4A-46FC-A1DC-2B3049099296}"/>
    <dgm:cxn modelId="{45953789-79B3-4926-AFE5-55EF9D53290D}" type="presOf" srcId="{F5E7BDE8-73E7-4579-BA59-01C673EBBF83}" destId="{1E594AC1-BBA4-45A1-A79F-88EAF1BDAD11}" srcOrd="0" destOrd="0" presId="urn:microsoft.com/office/officeart/2018/2/layout/IconVerticalSolidList"/>
    <dgm:cxn modelId="{6D50B08A-B9E9-4BEC-B93D-C8590654643B}" srcId="{D9D0ECB4-83D9-4B57-A2E5-2034A2E0E322}" destId="{8708FFC6-4F82-4A0A-AF17-940652055A4B}" srcOrd="3" destOrd="0" parTransId="{AED559FC-0073-4BB1-A7D5-76E14B15F123}" sibTransId="{44AA4B4E-28D6-441C-A152-FAF58AD77923}"/>
    <dgm:cxn modelId="{5DC8B19D-1593-48E5-957B-1BC9DBDFE054}" srcId="{D9D0ECB4-83D9-4B57-A2E5-2034A2E0E322}" destId="{CFC49A51-B64E-4128-8233-879B45BEA106}" srcOrd="5" destOrd="0" parTransId="{95EB458C-C0EB-4BC6-A1E7-D929891B01B9}" sibTransId="{9BA2E350-AEE6-4712-A3B5-5CA5CE234C85}"/>
    <dgm:cxn modelId="{331EF4AC-84B5-457C-BD1E-8FB106BD6BFC}" srcId="{D9D0ECB4-83D9-4B57-A2E5-2034A2E0E322}" destId="{B5CB6CE0-EFD0-46A4-B1CF-75F978646329}" srcOrd="4" destOrd="0" parTransId="{D947A8FB-5057-4C79-BC24-C7A1A08734F8}" sibTransId="{4ADC5E34-CF31-4740-A2BB-CBC00FF7DD85}"/>
    <dgm:cxn modelId="{DB43B7C0-B8BE-45E9-90CC-0940A119BF73}" type="presOf" srcId="{8708FFC6-4F82-4A0A-AF17-940652055A4B}" destId="{6B9C06B7-4898-4B3A-BCB2-A934E0F57553}" srcOrd="0" destOrd="0" presId="urn:microsoft.com/office/officeart/2018/2/layout/IconVerticalSolidList"/>
    <dgm:cxn modelId="{D51DDAD6-4AE9-4BD4-AFC7-0BBE1B5E0135}" type="presOf" srcId="{B5CB6CE0-EFD0-46A4-B1CF-75F978646329}" destId="{9950F981-804D-497A-AED5-F698B65F8BD2}" srcOrd="0" destOrd="0" presId="urn:microsoft.com/office/officeart/2018/2/layout/IconVerticalSolidList"/>
    <dgm:cxn modelId="{7122F7AC-0AAD-4D9E-B79F-F4D013F1FC95}" type="presParOf" srcId="{2EC73E6F-541F-4091-BC2F-623AE9150D1B}" destId="{42067F8F-D6A7-465F-99D9-1C93A1F901AC}" srcOrd="0" destOrd="0" presId="urn:microsoft.com/office/officeart/2018/2/layout/IconVerticalSolidList"/>
    <dgm:cxn modelId="{549B2D9E-0606-456E-A9F1-D0067F2567EF}" type="presParOf" srcId="{42067F8F-D6A7-465F-99D9-1C93A1F901AC}" destId="{2024EEF9-FCDF-49A5-800B-7B56C1569391}" srcOrd="0" destOrd="0" presId="urn:microsoft.com/office/officeart/2018/2/layout/IconVerticalSolidList"/>
    <dgm:cxn modelId="{032773D1-BAF6-4C41-897F-8E0F30AD33B6}" type="presParOf" srcId="{42067F8F-D6A7-465F-99D9-1C93A1F901AC}" destId="{20C56F77-98F6-4F79-81FC-A9C567826B5C}" srcOrd="1" destOrd="0" presId="urn:microsoft.com/office/officeart/2018/2/layout/IconVerticalSolidList"/>
    <dgm:cxn modelId="{C4A7C116-0D8A-413F-98D8-A135BCD27C8C}" type="presParOf" srcId="{42067F8F-D6A7-465F-99D9-1C93A1F901AC}" destId="{151C4B0D-C842-4432-9860-69B2A5B68952}" srcOrd="2" destOrd="0" presId="urn:microsoft.com/office/officeart/2018/2/layout/IconVerticalSolidList"/>
    <dgm:cxn modelId="{5DDB39BF-7FF4-45E2-AB5C-2EF727282634}" type="presParOf" srcId="{42067F8F-D6A7-465F-99D9-1C93A1F901AC}" destId="{1E594AC1-BBA4-45A1-A79F-88EAF1BDAD11}" srcOrd="3" destOrd="0" presId="urn:microsoft.com/office/officeart/2018/2/layout/IconVerticalSolidList"/>
    <dgm:cxn modelId="{28B7DCA6-1A58-45C6-8585-11B005AE69EF}" type="presParOf" srcId="{2EC73E6F-541F-4091-BC2F-623AE9150D1B}" destId="{42313CCA-2AD7-4F6B-B21F-61F02EDB9528}" srcOrd="1" destOrd="0" presId="urn:microsoft.com/office/officeart/2018/2/layout/IconVerticalSolidList"/>
    <dgm:cxn modelId="{48DDC68D-AE5C-4F1D-B4F3-C0579A06F006}" type="presParOf" srcId="{2EC73E6F-541F-4091-BC2F-623AE9150D1B}" destId="{E903A377-CA6D-4A51-A3AA-5EBB610E02E7}" srcOrd="2" destOrd="0" presId="urn:microsoft.com/office/officeart/2018/2/layout/IconVerticalSolidList"/>
    <dgm:cxn modelId="{A9EB268B-7CB1-4CD9-81F9-97BCCACA825F}" type="presParOf" srcId="{E903A377-CA6D-4A51-A3AA-5EBB610E02E7}" destId="{67F41302-C32D-44E2-833C-3B862B1E5C0A}" srcOrd="0" destOrd="0" presId="urn:microsoft.com/office/officeart/2018/2/layout/IconVerticalSolidList"/>
    <dgm:cxn modelId="{5892CE9B-F434-4051-9DCF-A2704953FD97}" type="presParOf" srcId="{E903A377-CA6D-4A51-A3AA-5EBB610E02E7}" destId="{5B097CBE-68B6-49D0-ABF9-82E996BBFCBC}" srcOrd="1" destOrd="0" presId="urn:microsoft.com/office/officeart/2018/2/layout/IconVerticalSolidList"/>
    <dgm:cxn modelId="{30558E2C-BF53-4A3F-B42E-9FD138234075}" type="presParOf" srcId="{E903A377-CA6D-4A51-A3AA-5EBB610E02E7}" destId="{C1865A79-B686-45F4-8D28-C65B423E18EF}" srcOrd="2" destOrd="0" presId="urn:microsoft.com/office/officeart/2018/2/layout/IconVerticalSolidList"/>
    <dgm:cxn modelId="{12804650-8D99-4806-9E84-0F9DF9B55F85}" type="presParOf" srcId="{E903A377-CA6D-4A51-A3AA-5EBB610E02E7}" destId="{E6DCAC76-66E0-4558-BA07-F915CC3B5683}" srcOrd="3" destOrd="0" presId="urn:microsoft.com/office/officeart/2018/2/layout/IconVerticalSolidList"/>
    <dgm:cxn modelId="{B437DECC-7E70-42DD-B8F3-4AC8C9736266}" type="presParOf" srcId="{2EC73E6F-541F-4091-BC2F-623AE9150D1B}" destId="{6BC08A52-5655-4F02-B64C-A6AF72355ECA}" srcOrd="3" destOrd="0" presId="urn:microsoft.com/office/officeart/2018/2/layout/IconVerticalSolidList"/>
    <dgm:cxn modelId="{472AFEC0-3715-4060-B4BE-8EAFA291F993}" type="presParOf" srcId="{2EC73E6F-541F-4091-BC2F-623AE9150D1B}" destId="{38FD83D4-54BB-4CE4-B550-CCAF20E511CB}" srcOrd="4" destOrd="0" presId="urn:microsoft.com/office/officeart/2018/2/layout/IconVerticalSolidList"/>
    <dgm:cxn modelId="{E644EEC2-F72C-4BC0-8CD0-131C273E3674}" type="presParOf" srcId="{38FD83D4-54BB-4CE4-B550-CCAF20E511CB}" destId="{373FA811-9957-42DA-AFFF-50F76F9951D8}" srcOrd="0" destOrd="0" presId="urn:microsoft.com/office/officeart/2018/2/layout/IconVerticalSolidList"/>
    <dgm:cxn modelId="{6B4BCC50-3E4C-4AE8-B461-0117675F2464}" type="presParOf" srcId="{38FD83D4-54BB-4CE4-B550-CCAF20E511CB}" destId="{1830046B-B055-46F5-ADD1-EC880235EC0A}" srcOrd="1" destOrd="0" presId="urn:microsoft.com/office/officeart/2018/2/layout/IconVerticalSolidList"/>
    <dgm:cxn modelId="{42D3D774-4965-4E6C-AA46-98060D707A68}" type="presParOf" srcId="{38FD83D4-54BB-4CE4-B550-CCAF20E511CB}" destId="{959FECBD-B9A9-44CF-B0EA-48F45F1F4652}" srcOrd="2" destOrd="0" presId="urn:microsoft.com/office/officeart/2018/2/layout/IconVerticalSolidList"/>
    <dgm:cxn modelId="{AB3E30B2-D0BD-4627-8A97-EFDE5C793117}" type="presParOf" srcId="{38FD83D4-54BB-4CE4-B550-CCAF20E511CB}" destId="{108AE84E-C8BA-4098-B5C1-CE57FE3D1817}" srcOrd="3" destOrd="0" presId="urn:microsoft.com/office/officeart/2018/2/layout/IconVerticalSolidList"/>
    <dgm:cxn modelId="{7B995133-5BB1-457D-854A-BBDBB6F48815}" type="presParOf" srcId="{2EC73E6F-541F-4091-BC2F-623AE9150D1B}" destId="{03B791F1-ACD7-46D6-BBB0-8950FF863792}" srcOrd="5" destOrd="0" presId="urn:microsoft.com/office/officeart/2018/2/layout/IconVerticalSolidList"/>
    <dgm:cxn modelId="{B190A1A3-32E6-4684-A448-132C41895F2C}" type="presParOf" srcId="{2EC73E6F-541F-4091-BC2F-623AE9150D1B}" destId="{DE7EC8DE-4E62-42FD-921C-FC85985F1EA4}" srcOrd="6" destOrd="0" presId="urn:microsoft.com/office/officeart/2018/2/layout/IconVerticalSolidList"/>
    <dgm:cxn modelId="{9BB4C625-E944-4180-97DD-FEED09F39597}" type="presParOf" srcId="{DE7EC8DE-4E62-42FD-921C-FC85985F1EA4}" destId="{F36AAFEA-297C-47C9-92E9-A5D72802BBD6}" srcOrd="0" destOrd="0" presId="urn:microsoft.com/office/officeart/2018/2/layout/IconVerticalSolidList"/>
    <dgm:cxn modelId="{7EEA770D-0026-4DA7-BDC7-47E952CC39C4}" type="presParOf" srcId="{DE7EC8DE-4E62-42FD-921C-FC85985F1EA4}" destId="{4BBF331D-61A4-4C33-A1CE-7C911BB31364}" srcOrd="1" destOrd="0" presId="urn:microsoft.com/office/officeart/2018/2/layout/IconVerticalSolidList"/>
    <dgm:cxn modelId="{0140633F-6118-482D-AA2D-D280537B7303}" type="presParOf" srcId="{DE7EC8DE-4E62-42FD-921C-FC85985F1EA4}" destId="{6CA47CBE-4F3F-4459-BC57-4072925F837E}" srcOrd="2" destOrd="0" presId="urn:microsoft.com/office/officeart/2018/2/layout/IconVerticalSolidList"/>
    <dgm:cxn modelId="{774C57B4-3625-4C87-B024-B4BD329459F4}" type="presParOf" srcId="{DE7EC8DE-4E62-42FD-921C-FC85985F1EA4}" destId="{6B9C06B7-4898-4B3A-BCB2-A934E0F57553}" srcOrd="3" destOrd="0" presId="urn:microsoft.com/office/officeart/2018/2/layout/IconVerticalSolidList"/>
    <dgm:cxn modelId="{FE09696B-DAB6-4F54-B444-269C583EA522}" type="presParOf" srcId="{2EC73E6F-541F-4091-BC2F-623AE9150D1B}" destId="{EB2179EC-0CAB-4A79-B53C-E74231206A5E}" srcOrd="7" destOrd="0" presId="urn:microsoft.com/office/officeart/2018/2/layout/IconVerticalSolidList"/>
    <dgm:cxn modelId="{00D26ED8-EC41-46CF-8367-7C9088F3177F}" type="presParOf" srcId="{2EC73E6F-541F-4091-BC2F-623AE9150D1B}" destId="{583B13EE-DFA1-4C4D-A63B-DAC4FB393D14}" srcOrd="8" destOrd="0" presId="urn:microsoft.com/office/officeart/2018/2/layout/IconVerticalSolidList"/>
    <dgm:cxn modelId="{CE2682D7-15C9-4FD6-9BFB-F0B622310E79}" type="presParOf" srcId="{583B13EE-DFA1-4C4D-A63B-DAC4FB393D14}" destId="{24E143DB-05E3-4806-9F55-296453463E39}" srcOrd="0" destOrd="0" presId="urn:microsoft.com/office/officeart/2018/2/layout/IconVerticalSolidList"/>
    <dgm:cxn modelId="{B90AF5E0-420D-489D-BD9C-0380AFDD31CB}" type="presParOf" srcId="{583B13EE-DFA1-4C4D-A63B-DAC4FB393D14}" destId="{BE7A61D5-DD15-407A-83F1-0F6F205E6D9F}" srcOrd="1" destOrd="0" presId="urn:microsoft.com/office/officeart/2018/2/layout/IconVerticalSolidList"/>
    <dgm:cxn modelId="{F9093F9C-8F28-4662-9672-2D22DA59C125}" type="presParOf" srcId="{583B13EE-DFA1-4C4D-A63B-DAC4FB393D14}" destId="{0A08BA46-2020-449F-98D8-96ED3F3684D0}" srcOrd="2" destOrd="0" presId="urn:microsoft.com/office/officeart/2018/2/layout/IconVerticalSolidList"/>
    <dgm:cxn modelId="{B4D82067-5B27-45F2-BF91-CD86A28DE360}" type="presParOf" srcId="{583B13EE-DFA1-4C4D-A63B-DAC4FB393D14}" destId="{9950F981-804D-497A-AED5-F698B65F8BD2}" srcOrd="3" destOrd="0" presId="urn:microsoft.com/office/officeart/2018/2/layout/IconVerticalSolidList"/>
    <dgm:cxn modelId="{CFF73A0B-BF78-4E9A-A2B0-9033C3EB1A1B}" type="presParOf" srcId="{2EC73E6F-541F-4091-BC2F-623AE9150D1B}" destId="{1967CA5B-FB67-43CC-8278-D6757371186F}" srcOrd="9" destOrd="0" presId="urn:microsoft.com/office/officeart/2018/2/layout/IconVerticalSolidList"/>
    <dgm:cxn modelId="{F0691244-4B3C-4C0E-A726-ED0AE7F6EEDC}" type="presParOf" srcId="{2EC73E6F-541F-4091-BC2F-623AE9150D1B}" destId="{6AA901C7-A187-4BCF-8382-CAE7CE7762BE}" srcOrd="10" destOrd="0" presId="urn:microsoft.com/office/officeart/2018/2/layout/IconVerticalSolidList"/>
    <dgm:cxn modelId="{7E69B08A-951D-47E3-8A33-A88A0BC4E3FD}" type="presParOf" srcId="{6AA901C7-A187-4BCF-8382-CAE7CE7762BE}" destId="{983FE2A7-216C-45FF-AA02-0FD120D1E448}" srcOrd="0" destOrd="0" presId="urn:microsoft.com/office/officeart/2018/2/layout/IconVerticalSolidList"/>
    <dgm:cxn modelId="{A1836A30-87E2-4D5B-BB98-4BC8502642E5}" type="presParOf" srcId="{6AA901C7-A187-4BCF-8382-CAE7CE7762BE}" destId="{8129EF8B-82CE-4D8B-ACC7-21278A3CD59C}" srcOrd="1" destOrd="0" presId="urn:microsoft.com/office/officeart/2018/2/layout/IconVerticalSolidList"/>
    <dgm:cxn modelId="{EEC98F12-82C3-4438-A536-0ACA5101F536}" type="presParOf" srcId="{6AA901C7-A187-4BCF-8382-CAE7CE7762BE}" destId="{4394F19D-29AB-4139-97CD-C92AD354C065}" srcOrd="2" destOrd="0" presId="urn:microsoft.com/office/officeart/2018/2/layout/IconVerticalSolidList"/>
    <dgm:cxn modelId="{E942B7C9-4B45-41E5-ACD6-AD7DCC862B90}" type="presParOf" srcId="{6AA901C7-A187-4BCF-8382-CAE7CE7762BE}" destId="{68328003-9F04-4298-8B9A-79971149558F}" srcOrd="3" destOrd="0" presId="urn:microsoft.com/office/officeart/2018/2/layout/IconVerticalSolidList"/>
    <dgm:cxn modelId="{27488CA3-0CD3-49CA-97C7-BE0553CF90FB}" type="presParOf" srcId="{2EC73E6F-541F-4091-BC2F-623AE9150D1B}" destId="{02B325A2-7587-4E30-8A4F-0F5138042038}" srcOrd="11" destOrd="0" presId="urn:microsoft.com/office/officeart/2018/2/layout/IconVerticalSolidList"/>
    <dgm:cxn modelId="{31311ABC-2BE7-440D-B614-159CD2134CAB}" type="presParOf" srcId="{2EC73E6F-541F-4091-BC2F-623AE9150D1B}" destId="{67290E7F-44BF-4DAD-9383-8F94BE180BA6}" srcOrd="12" destOrd="0" presId="urn:microsoft.com/office/officeart/2018/2/layout/IconVerticalSolidList"/>
    <dgm:cxn modelId="{62A31A19-7CA6-4806-B253-C07E3F782765}" type="presParOf" srcId="{67290E7F-44BF-4DAD-9383-8F94BE180BA6}" destId="{44B61879-A079-4D16-A9A6-32AAC43AE6BF}" srcOrd="0" destOrd="0" presId="urn:microsoft.com/office/officeart/2018/2/layout/IconVerticalSolidList"/>
    <dgm:cxn modelId="{0140E2FF-147E-401B-8717-547974FBD20A}" type="presParOf" srcId="{67290E7F-44BF-4DAD-9383-8F94BE180BA6}" destId="{2F88681E-F241-438A-B9B9-6BD4FD1E1A57}" srcOrd="1" destOrd="0" presId="urn:microsoft.com/office/officeart/2018/2/layout/IconVerticalSolidList"/>
    <dgm:cxn modelId="{E4827BB6-248E-4951-9285-937EBA12915F}" type="presParOf" srcId="{67290E7F-44BF-4DAD-9383-8F94BE180BA6}" destId="{7B8C53C5-411F-445F-B638-51DE2E70214F}" srcOrd="2" destOrd="0" presId="urn:microsoft.com/office/officeart/2018/2/layout/IconVerticalSolidList"/>
    <dgm:cxn modelId="{85644A8F-FA1B-4F82-A6E7-C1C500E10C6C}" type="presParOf" srcId="{67290E7F-44BF-4DAD-9383-8F94BE180BA6}" destId="{2DB3B699-B673-4C1D-BC53-8F043BBC3AD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BA9275C-DB10-43EC-833A-C3DDB03D7744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60818AB-0458-4551-8654-4211CB3F34E5}">
      <dgm:prSet/>
      <dgm:spPr/>
      <dgm:t>
        <a:bodyPr/>
        <a:lstStyle/>
        <a:p>
          <a:r>
            <a:rPr lang="en-US"/>
            <a:t>Between 1.25 and 3.4 million people in the UK alone. </a:t>
          </a:r>
        </a:p>
      </dgm:t>
    </dgm:pt>
    <dgm:pt modelId="{D64D80B6-F51E-4473-A4E9-3A6A770C40B5}" type="parTrans" cxnId="{B5442384-7248-4AEA-BE37-D005F0A5DC3E}">
      <dgm:prSet/>
      <dgm:spPr/>
      <dgm:t>
        <a:bodyPr/>
        <a:lstStyle/>
        <a:p>
          <a:endParaRPr lang="en-US"/>
        </a:p>
      </dgm:t>
    </dgm:pt>
    <dgm:pt modelId="{4BEBEEF9-2B9B-4914-8EF3-C418C09BC452}" type="sibTrans" cxnId="{B5442384-7248-4AEA-BE37-D005F0A5DC3E}">
      <dgm:prSet/>
      <dgm:spPr/>
      <dgm:t>
        <a:bodyPr/>
        <a:lstStyle/>
        <a:p>
          <a:endParaRPr lang="en-US"/>
        </a:p>
      </dgm:t>
    </dgm:pt>
    <dgm:pt modelId="{4CCA9881-40AF-4D48-871A-A488ACA45706}">
      <dgm:prSet/>
      <dgm:spPr/>
      <dgm:t>
        <a:bodyPr/>
        <a:lstStyle/>
        <a:p>
          <a:r>
            <a:rPr lang="en-US"/>
            <a:t>25% male.</a:t>
          </a:r>
        </a:p>
      </dgm:t>
    </dgm:pt>
    <dgm:pt modelId="{F9BA3085-D0D0-4272-AC08-95837BD6644C}" type="parTrans" cxnId="{A72DDF6A-88B6-4954-81EE-582932DB1D32}">
      <dgm:prSet/>
      <dgm:spPr/>
      <dgm:t>
        <a:bodyPr/>
        <a:lstStyle/>
        <a:p>
          <a:endParaRPr lang="en-US"/>
        </a:p>
      </dgm:t>
    </dgm:pt>
    <dgm:pt modelId="{7F9C0BAD-FE4F-4B3D-AECF-21360FB85B7C}" type="sibTrans" cxnId="{A72DDF6A-88B6-4954-81EE-582932DB1D32}">
      <dgm:prSet/>
      <dgm:spPr/>
      <dgm:t>
        <a:bodyPr/>
        <a:lstStyle/>
        <a:p>
          <a:endParaRPr lang="en-US"/>
        </a:p>
      </dgm:t>
    </dgm:pt>
    <dgm:pt modelId="{629A9265-73C5-4FF4-ADA7-5117431437BB}">
      <dgm:prSet/>
      <dgm:spPr/>
      <dgm:t>
        <a:bodyPr/>
        <a:lstStyle/>
        <a:p>
          <a:r>
            <a:rPr lang="en-US"/>
            <a:t>40% bulimia, 10% anorexia.</a:t>
          </a:r>
        </a:p>
      </dgm:t>
    </dgm:pt>
    <dgm:pt modelId="{91D2E037-4C11-4040-A143-B2C57BC06A05}" type="parTrans" cxnId="{F9937211-E4B4-4F7D-A0DA-317AF140D54A}">
      <dgm:prSet/>
      <dgm:spPr/>
      <dgm:t>
        <a:bodyPr/>
        <a:lstStyle/>
        <a:p>
          <a:endParaRPr lang="en-US"/>
        </a:p>
      </dgm:t>
    </dgm:pt>
    <dgm:pt modelId="{8D268839-4536-4EC4-9084-B4FD09612CC0}" type="sibTrans" cxnId="{F9937211-E4B4-4F7D-A0DA-317AF140D54A}">
      <dgm:prSet/>
      <dgm:spPr/>
      <dgm:t>
        <a:bodyPr/>
        <a:lstStyle/>
        <a:p>
          <a:endParaRPr lang="en-US"/>
        </a:p>
      </dgm:t>
    </dgm:pt>
    <dgm:pt modelId="{97CD5C88-B41A-4098-8778-8F8149415FDA}" type="pres">
      <dgm:prSet presAssocID="{9BA9275C-DB10-43EC-833A-C3DDB03D7744}" presName="linear" presStyleCnt="0">
        <dgm:presLayoutVars>
          <dgm:animLvl val="lvl"/>
          <dgm:resizeHandles val="exact"/>
        </dgm:presLayoutVars>
      </dgm:prSet>
      <dgm:spPr/>
    </dgm:pt>
    <dgm:pt modelId="{31C6DF5E-8A7A-4482-8F62-8B2ED83D4270}" type="pres">
      <dgm:prSet presAssocID="{560818AB-0458-4551-8654-4211CB3F34E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F277E34-A0B5-4AE1-92A5-A1B8986B0A5F}" type="pres">
      <dgm:prSet presAssocID="{4BEBEEF9-2B9B-4914-8EF3-C418C09BC452}" presName="spacer" presStyleCnt="0"/>
      <dgm:spPr/>
    </dgm:pt>
    <dgm:pt modelId="{AD9BC00C-F589-4AD3-9170-ADDBA8E35727}" type="pres">
      <dgm:prSet presAssocID="{4CCA9881-40AF-4D48-871A-A488ACA4570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80E68A4-4D1A-46C2-8820-EF9B02CD83BD}" type="pres">
      <dgm:prSet presAssocID="{7F9C0BAD-FE4F-4B3D-AECF-21360FB85B7C}" presName="spacer" presStyleCnt="0"/>
      <dgm:spPr/>
    </dgm:pt>
    <dgm:pt modelId="{CA90A24E-B7A4-4E30-AA49-1A08F8F60C10}" type="pres">
      <dgm:prSet presAssocID="{629A9265-73C5-4FF4-ADA7-5117431437B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0FEEA30A-9522-425C-8903-54070DCF5390}" type="presOf" srcId="{4CCA9881-40AF-4D48-871A-A488ACA45706}" destId="{AD9BC00C-F589-4AD3-9170-ADDBA8E35727}" srcOrd="0" destOrd="0" presId="urn:microsoft.com/office/officeart/2005/8/layout/vList2"/>
    <dgm:cxn modelId="{F9937211-E4B4-4F7D-A0DA-317AF140D54A}" srcId="{9BA9275C-DB10-43EC-833A-C3DDB03D7744}" destId="{629A9265-73C5-4FF4-ADA7-5117431437BB}" srcOrd="2" destOrd="0" parTransId="{91D2E037-4C11-4040-A143-B2C57BC06A05}" sibTransId="{8D268839-4536-4EC4-9084-B4FD09612CC0}"/>
    <dgm:cxn modelId="{A72DDF6A-88B6-4954-81EE-582932DB1D32}" srcId="{9BA9275C-DB10-43EC-833A-C3DDB03D7744}" destId="{4CCA9881-40AF-4D48-871A-A488ACA45706}" srcOrd="1" destOrd="0" parTransId="{F9BA3085-D0D0-4272-AC08-95837BD6644C}" sibTransId="{7F9C0BAD-FE4F-4B3D-AECF-21360FB85B7C}"/>
    <dgm:cxn modelId="{67128F73-8B36-48B4-BE85-D3B079D0DAF5}" type="presOf" srcId="{9BA9275C-DB10-43EC-833A-C3DDB03D7744}" destId="{97CD5C88-B41A-4098-8778-8F8149415FDA}" srcOrd="0" destOrd="0" presId="urn:microsoft.com/office/officeart/2005/8/layout/vList2"/>
    <dgm:cxn modelId="{B5442384-7248-4AEA-BE37-D005F0A5DC3E}" srcId="{9BA9275C-DB10-43EC-833A-C3DDB03D7744}" destId="{560818AB-0458-4551-8654-4211CB3F34E5}" srcOrd="0" destOrd="0" parTransId="{D64D80B6-F51E-4473-A4E9-3A6A770C40B5}" sibTransId="{4BEBEEF9-2B9B-4914-8EF3-C418C09BC452}"/>
    <dgm:cxn modelId="{B5EC41CA-4753-4C6D-90C2-BB9F48950F15}" type="presOf" srcId="{560818AB-0458-4551-8654-4211CB3F34E5}" destId="{31C6DF5E-8A7A-4482-8F62-8B2ED83D4270}" srcOrd="0" destOrd="0" presId="urn:microsoft.com/office/officeart/2005/8/layout/vList2"/>
    <dgm:cxn modelId="{FACCBFE5-6943-4996-9135-706D6978AF4D}" type="presOf" srcId="{629A9265-73C5-4FF4-ADA7-5117431437BB}" destId="{CA90A24E-B7A4-4E30-AA49-1A08F8F60C10}" srcOrd="0" destOrd="0" presId="urn:microsoft.com/office/officeart/2005/8/layout/vList2"/>
    <dgm:cxn modelId="{1CDAC90C-7EC7-4FAB-BEA3-7C8DE02A55AE}" type="presParOf" srcId="{97CD5C88-B41A-4098-8778-8F8149415FDA}" destId="{31C6DF5E-8A7A-4482-8F62-8B2ED83D4270}" srcOrd="0" destOrd="0" presId="urn:microsoft.com/office/officeart/2005/8/layout/vList2"/>
    <dgm:cxn modelId="{A1A12CBF-D27F-4F4C-A202-5994EE641082}" type="presParOf" srcId="{97CD5C88-B41A-4098-8778-8F8149415FDA}" destId="{EF277E34-A0B5-4AE1-92A5-A1B8986B0A5F}" srcOrd="1" destOrd="0" presId="urn:microsoft.com/office/officeart/2005/8/layout/vList2"/>
    <dgm:cxn modelId="{1D95ADBE-7AF8-4BA3-8E9A-A93B12C2D9C9}" type="presParOf" srcId="{97CD5C88-B41A-4098-8778-8F8149415FDA}" destId="{AD9BC00C-F589-4AD3-9170-ADDBA8E35727}" srcOrd="2" destOrd="0" presId="urn:microsoft.com/office/officeart/2005/8/layout/vList2"/>
    <dgm:cxn modelId="{3F33F087-5C24-4AF0-A29D-BC9FA0343A19}" type="presParOf" srcId="{97CD5C88-B41A-4098-8778-8F8149415FDA}" destId="{E80E68A4-4D1A-46C2-8820-EF9B02CD83BD}" srcOrd="3" destOrd="0" presId="urn:microsoft.com/office/officeart/2005/8/layout/vList2"/>
    <dgm:cxn modelId="{CFF527E6-52B8-4007-98D2-8023E7F7876E}" type="presParOf" srcId="{97CD5C88-B41A-4098-8778-8F8149415FDA}" destId="{CA90A24E-B7A4-4E30-AA49-1A08F8F60C1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381A9C1-3D42-4EA8-8061-AAF1A64E718E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102519E-AEAB-49BE-B0B6-A67D74515021}">
      <dgm:prSet/>
      <dgm:spPr/>
      <dgm:t>
        <a:bodyPr/>
        <a:lstStyle/>
        <a:p>
          <a:r>
            <a:rPr lang="en-US"/>
            <a:t>Minimum age of diagnosis is over the age of two. Why?</a:t>
          </a:r>
        </a:p>
      </dgm:t>
    </dgm:pt>
    <dgm:pt modelId="{5EA46B9E-F824-4791-B2C1-722243FCFDD0}" type="parTrans" cxnId="{676E3293-EA1B-46FC-916E-908A8A7BD269}">
      <dgm:prSet/>
      <dgm:spPr/>
      <dgm:t>
        <a:bodyPr/>
        <a:lstStyle/>
        <a:p>
          <a:endParaRPr lang="en-US"/>
        </a:p>
      </dgm:t>
    </dgm:pt>
    <dgm:pt modelId="{D1683FF7-E0EE-4911-ACCA-601694C5304F}" type="sibTrans" cxnId="{676E3293-EA1B-46FC-916E-908A8A7BD269}">
      <dgm:prSet/>
      <dgm:spPr/>
      <dgm:t>
        <a:bodyPr/>
        <a:lstStyle/>
        <a:p>
          <a:endParaRPr lang="en-US"/>
        </a:p>
      </dgm:t>
    </dgm:pt>
    <dgm:pt modelId="{B6AB1B50-BFFF-4A64-AC92-53DD6170D922}">
      <dgm:prSet/>
      <dgm:spPr/>
      <dgm:t>
        <a:bodyPr/>
        <a:lstStyle/>
        <a:p>
          <a:r>
            <a:rPr lang="en-US"/>
            <a:t>Around 5% of school-age children, 1/3 of pregnant women.</a:t>
          </a:r>
        </a:p>
      </dgm:t>
    </dgm:pt>
    <dgm:pt modelId="{3FE8405F-4171-4021-8740-06A384243060}" type="parTrans" cxnId="{37E5667D-653A-4763-B6E4-204681147135}">
      <dgm:prSet/>
      <dgm:spPr/>
      <dgm:t>
        <a:bodyPr/>
        <a:lstStyle/>
        <a:p>
          <a:endParaRPr lang="en-US"/>
        </a:p>
      </dgm:t>
    </dgm:pt>
    <dgm:pt modelId="{25E04905-5D43-4740-AF2F-EC1D9D5F16ED}" type="sibTrans" cxnId="{37E5667D-653A-4763-B6E4-204681147135}">
      <dgm:prSet/>
      <dgm:spPr/>
      <dgm:t>
        <a:bodyPr/>
        <a:lstStyle/>
        <a:p>
          <a:endParaRPr lang="en-US"/>
        </a:p>
      </dgm:t>
    </dgm:pt>
    <dgm:pt modelId="{339DC00E-486D-411D-8DDF-D1C4BCC1A082}">
      <dgm:prSet/>
      <dgm:spPr/>
      <dgm:t>
        <a:bodyPr/>
        <a:lstStyle/>
        <a:p>
          <a:r>
            <a:rPr lang="en-US"/>
            <a:t>Associated with trichotillomania, excoriation disorder and ARFID. </a:t>
          </a:r>
        </a:p>
      </dgm:t>
    </dgm:pt>
    <dgm:pt modelId="{90E87F21-7ECC-405E-A562-C6A2035B181D}" type="parTrans" cxnId="{5772CD91-652F-43B2-890C-458103B53973}">
      <dgm:prSet/>
      <dgm:spPr/>
      <dgm:t>
        <a:bodyPr/>
        <a:lstStyle/>
        <a:p>
          <a:endParaRPr lang="en-US"/>
        </a:p>
      </dgm:t>
    </dgm:pt>
    <dgm:pt modelId="{1DAAE1FB-1589-4F75-9952-8959D8C83D56}" type="sibTrans" cxnId="{5772CD91-652F-43B2-890C-458103B53973}">
      <dgm:prSet/>
      <dgm:spPr/>
      <dgm:t>
        <a:bodyPr/>
        <a:lstStyle/>
        <a:p>
          <a:endParaRPr lang="en-US"/>
        </a:p>
      </dgm:t>
    </dgm:pt>
    <dgm:pt modelId="{B1477F9D-62C1-451D-8A7D-171ED56C381C}" type="pres">
      <dgm:prSet presAssocID="{1381A9C1-3D42-4EA8-8061-AAF1A64E718E}" presName="linear" presStyleCnt="0">
        <dgm:presLayoutVars>
          <dgm:animLvl val="lvl"/>
          <dgm:resizeHandles val="exact"/>
        </dgm:presLayoutVars>
      </dgm:prSet>
      <dgm:spPr/>
    </dgm:pt>
    <dgm:pt modelId="{65D32E84-31EF-44AB-A813-515BCD910FFF}" type="pres">
      <dgm:prSet presAssocID="{3102519E-AEAB-49BE-B0B6-A67D7451502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41B498F-BFF9-4327-9987-F02B874DB0F2}" type="pres">
      <dgm:prSet presAssocID="{D1683FF7-E0EE-4911-ACCA-601694C5304F}" presName="spacer" presStyleCnt="0"/>
      <dgm:spPr/>
    </dgm:pt>
    <dgm:pt modelId="{BA684DCE-1791-4B39-BCC0-6D397404E698}" type="pres">
      <dgm:prSet presAssocID="{B6AB1B50-BFFF-4A64-AC92-53DD6170D92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43878BA-EBF4-4424-BFCB-6432A70C45BC}" type="pres">
      <dgm:prSet presAssocID="{25E04905-5D43-4740-AF2F-EC1D9D5F16ED}" presName="spacer" presStyleCnt="0"/>
      <dgm:spPr/>
    </dgm:pt>
    <dgm:pt modelId="{C5AFFB9D-1A2E-412D-97E6-550C389CF9EA}" type="pres">
      <dgm:prSet presAssocID="{339DC00E-486D-411D-8DDF-D1C4BCC1A08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8671A354-5240-4EF1-83E7-35B78C24596A}" type="presOf" srcId="{339DC00E-486D-411D-8DDF-D1C4BCC1A082}" destId="{C5AFFB9D-1A2E-412D-97E6-550C389CF9EA}" srcOrd="0" destOrd="0" presId="urn:microsoft.com/office/officeart/2005/8/layout/vList2"/>
    <dgm:cxn modelId="{5CEC5B56-DDC5-44A1-8C11-0CDECF911053}" type="presOf" srcId="{1381A9C1-3D42-4EA8-8061-AAF1A64E718E}" destId="{B1477F9D-62C1-451D-8A7D-171ED56C381C}" srcOrd="0" destOrd="0" presId="urn:microsoft.com/office/officeart/2005/8/layout/vList2"/>
    <dgm:cxn modelId="{37E5667D-653A-4763-B6E4-204681147135}" srcId="{1381A9C1-3D42-4EA8-8061-AAF1A64E718E}" destId="{B6AB1B50-BFFF-4A64-AC92-53DD6170D922}" srcOrd="1" destOrd="0" parTransId="{3FE8405F-4171-4021-8740-06A384243060}" sibTransId="{25E04905-5D43-4740-AF2F-EC1D9D5F16ED}"/>
    <dgm:cxn modelId="{5772CD91-652F-43B2-890C-458103B53973}" srcId="{1381A9C1-3D42-4EA8-8061-AAF1A64E718E}" destId="{339DC00E-486D-411D-8DDF-D1C4BCC1A082}" srcOrd="2" destOrd="0" parTransId="{90E87F21-7ECC-405E-A562-C6A2035B181D}" sibTransId="{1DAAE1FB-1589-4F75-9952-8959D8C83D56}"/>
    <dgm:cxn modelId="{676E3293-EA1B-46FC-916E-908A8A7BD269}" srcId="{1381A9C1-3D42-4EA8-8061-AAF1A64E718E}" destId="{3102519E-AEAB-49BE-B0B6-A67D74515021}" srcOrd="0" destOrd="0" parTransId="{5EA46B9E-F824-4791-B2C1-722243FCFDD0}" sibTransId="{D1683FF7-E0EE-4911-ACCA-601694C5304F}"/>
    <dgm:cxn modelId="{09902BCF-9473-4159-B4AA-904E136E8611}" type="presOf" srcId="{3102519E-AEAB-49BE-B0B6-A67D74515021}" destId="{65D32E84-31EF-44AB-A813-515BCD910FFF}" srcOrd="0" destOrd="0" presId="urn:microsoft.com/office/officeart/2005/8/layout/vList2"/>
    <dgm:cxn modelId="{516D9DEC-4B73-4A31-BDB6-9BF164F41F7D}" type="presOf" srcId="{B6AB1B50-BFFF-4A64-AC92-53DD6170D922}" destId="{BA684DCE-1791-4B39-BCC0-6D397404E698}" srcOrd="0" destOrd="0" presId="urn:microsoft.com/office/officeart/2005/8/layout/vList2"/>
    <dgm:cxn modelId="{39FAC0F4-B522-41FB-B52E-1908DB3CC1EE}" type="presParOf" srcId="{B1477F9D-62C1-451D-8A7D-171ED56C381C}" destId="{65D32E84-31EF-44AB-A813-515BCD910FFF}" srcOrd="0" destOrd="0" presId="urn:microsoft.com/office/officeart/2005/8/layout/vList2"/>
    <dgm:cxn modelId="{BEE51E6D-15E6-419E-9C34-578CDDEC1044}" type="presParOf" srcId="{B1477F9D-62C1-451D-8A7D-171ED56C381C}" destId="{F41B498F-BFF9-4327-9987-F02B874DB0F2}" srcOrd="1" destOrd="0" presId="urn:microsoft.com/office/officeart/2005/8/layout/vList2"/>
    <dgm:cxn modelId="{059CE642-AC6E-4531-9AC0-E8D7560C3584}" type="presParOf" srcId="{B1477F9D-62C1-451D-8A7D-171ED56C381C}" destId="{BA684DCE-1791-4B39-BCC0-6D397404E698}" srcOrd="2" destOrd="0" presId="urn:microsoft.com/office/officeart/2005/8/layout/vList2"/>
    <dgm:cxn modelId="{631D83AF-CE0B-4BD2-BF4D-28C39E55A87B}" type="presParOf" srcId="{B1477F9D-62C1-451D-8A7D-171ED56C381C}" destId="{D43878BA-EBF4-4424-BFCB-6432A70C45BC}" srcOrd="3" destOrd="0" presId="urn:microsoft.com/office/officeart/2005/8/layout/vList2"/>
    <dgm:cxn modelId="{43E7F19B-BABD-4CDA-BB1E-1469007A828E}" type="presParOf" srcId="{B1477F9D-62C1-451D-8A7D-171ED56C381C}" destId="{C5AFFB9D-1A2E-412D-97E6-550C389CF9E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B83F754-BA61-4306-A855-710E9C35E45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0B9934F-8E61-48FF-801D-8C2756B2D66F}">
      <dgm:prSet/>
      <dgm:spPr/>
      <dgm:t>
        <a:bodyPr/>
        <a:lstStyle/>
        <a:p>
          <a:r>
            <a:rPr lang="en-US"/>
            <a:t>Regurgitation usually occurs within 15 minutes of eating/</a:t>
          </a:r>
        </a:p>
      </dgm:t>
    </dgm:pt>
    <dgm:pt modelId="{249EF9DA-5862-4367-9056-157F9C7F258F}" type="parTrans" cxnId="{D22C6402-4169-4084-B818-4CAC8093E62F}">
      <dgm:prSet/>
      <dgm:spPr/>
      <dgm:t>
        <a:bodyPr/>
        <a:lstStyle/>
        <a:p>
          <a:endParaRPr lang="en-US"/>
        </a:p>
      </dgm:t>
    </dgm:pt>
    <dgm:pt modelId="{1FED170E-136D-4D18-ABFC-D1848BA40F64}" type="sibTrans" cxnId="{D22C6402-4169-4084-B818-4CAC8093E62F}">
      <dgm:prSet/>
      <dgm:spPr/>
      <dgm:t>
        <a:bodyPr/>
        <a:lstStyle/>
        <a:p>
          <a:endParaRPr lang="en-US"/>
        </a:p>
      </dgm:t>
    </dgm:pt>
    <dgm:pt modelId="{F17E963C-22E7-4133-B113-5E185483B2BA}">
      <dgm:prSet/>
      <dgm:spPr/>
      <dgm:t>
        <a:bodyPr/>
        <a:lstStyle/>
        <a:p>
          <a:r>
            <a:rPr lang="en-US"/>
            <a:t>Often misdiagnosed as GERD.</a:t>
          </a:r>
        </a:p>
      </dgm:t>
    </dgm:pt>
    <dgm:pt modelId="{4EE73C5E-1B19-4A30-9FEB-F91AE63D0391}" type="parTrans" cxnId="{E99E98F0-790E-4E58-9E81-3E2F10128458}">
      <dgm:prSet/>
      <dgm:spPr/>
      <dgm:t>
        <a:bodyPr/>
        <a:lstStyle/>
        <a:p>
          <a:endParaRPr lang="en-US"/>
        </a:p>
      </dgm:t>
    </dgm:pt>
    <dgm:pt modelId="{839CD06D-9A97-45A1-B35F-088A23903244}" type="sibTrans" cxnId="{E99E98F0-790E-4E58-9E81-3E2F10128458}">
      <dgm:prSet/>
      <dgm:spPr/>
      <dgm:t>
        <a:bodyPr/>
        <a:lstStyle/>
        <a:p>
          <a:endParaRPr lang="en-US"/>
        </a:p>
      </dgm:t>
    </dgm:pt>
    <dgm:pt modelId="{9A60C4B7-96AC-48BA-BFFB-A4354D72131B}">
      <dgm:prSet/>
      <dgm:spPr/>
      <dgm:t>
        <a:bodyPr/>
        <a:lstStyle/>
        <a:p>
          <a:r>
            <a:rPr lang="en-US"/>
            <a:t>Linked to emotional neglect in infancy, OCD, anxiety, depression and ADHD. </a:t>
          </a:r>
        </a:p>
      </dgm:t>
    </dgm:pt>
    <dgm:pt modelId="{40B1AA49-D287-4F1C-85CE-39795FD96113}" type="parTrans" cxnId="{2B19363A-6D24-40A3-A40F-1498860FF0CE}">
      <dgm:prSet/>
      <dgm:spPr/>
      <dgm:t>
        <a:bodyPr/>
        <a:lstStyle/>
        <a:p>
          <a:endParaRPr lang="en-US"/>
        </a:p>
      </dgm:t>
    </dgm:pt>
    <dgm:pt modelId="{4867C71E-11DD-4319-AA0A-640685F18EA7}" type="sibTrans" cxnId="{2B19363A-6D24-40A3-A40F-1498860FF0CE}">
      <dgm:prSet/>
      <dgm:spPr/>
      <dgm:t>
        <a:bodyPr/>
        <a:lstStyle/>
        <a:p>
          <a:endParaRPr lang="en-US"/>
        </a:p>
      </dgm:t>
    </dgm:pt>
    <dgm:pt modelId="{6711589F-4DF1-41C6-96DD-B83290E1D93B}" type="pres">
      <dgm:prSet presAssocID="{4B83F754-BA61-4306-A855-710E9C35E453}" presName="root" presStyleCnt="0">
        <dgm:presLayoutVars>
          <dgm:dir/>
          <dgm:resizeHandles val="exact"/>
        </dgm:presLayoutVars>
      </dgm:prSet>
      <dgm:spPr/>
    </dgm:pt>
    <dgm:pt modelId="{08422793-4188-4DE8-AF90-C523A0A1252D}" type="pres">
      <dgm:prSet presAssocID="{D0B9934F-8E61-48FF-801D-8C2756B2D66F}" presName="compNode" presStyleCnt="0"/>
      <dgm:spPr/>
    </dgm:pt>
    <dgm:pt modelId="{D7D24C2A-61EE-42E8-921A-5D195AC08B43}" type="pres">
      <dgm:prSet presAssocID="{D0B9934F-8E61-48FF-801D-8C2756B2D66F}" presName="bgRect" presStyleLbl="bgShp" presStyleIdx="0" presStyleCnt="3"/>
      <dgm:spPr/>
    </dgm:pt>
    <dgm:pt modelId="{A36FC252-69A2-4D2D-B778-334425944C23}" type="pres">
      <dgm:prSet presAssocID="{D0B9934F-8E61-48FF-801D-8C2756B2D66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2D23B890-16AB-4520-BD4B-98F225BBAA3D}" type="pres">
      <dgm:prSet presAssocID="{D0B9934F-8E61-48FF-801D-8C2756B2D66F}" presName="spaceRect" presStyleCnt="0"/>
      <dgm:spPr/>
    </dgm:pt>
    <dgm:pt modelId="{80B6FDD2-B792-47FC-9DA4-EF72D984E0D0}" type="pres">
      <dgm:prSet presAssocID="{D0B9934F-8E61-48FF-801D-8C2756B2D66F}" presName="parTx" presStyleLbl="revTx" presStyleIdx="0" presStyleCnt="3">
        <dgm:presLayoutVars>
          <dgm:chMax val="0"/>
          <dgm:chPref val="0"/>
        </dgm:presLayoutVars>
      </dgm:prSet>
      <dgm:spPr/>
    </dgm:pt>
    <dgm:pt modelId="{A42B3F74-FD61-435F-9DBD-24A5C718F921}" type="pres">
      <dgm:prSet presAssocID="{1FED170E-136D-4D18-ABFC-D1848BA40F64}" presName="sibTrans" presStyleCnt="0"/>
      <dgm:spPr/>
    </dgm:pt>
    <dgm:pt modelId="{6873AA9E-C5AE-4A2C-8EE5-757CAF39FDCD}" type="pres">
      <dgm:prSet presAssocID="{F17E963C-22E7-4133-B113-5E185483B2BA}" presName="compNode" presStyleCnt="0"/>
      <dgm:spPr/>
    </dgm:pt>
    <dgm:pt modelId="{2DF96147-A296-4684-93C8-583EE4040B62}" type="pres">
      <dgm:prSet presAssocID="{F17E963C-22E7-4133-B113-5E185483B2BA}" presName="bgRect" presStyleLbl="bgShp" presStyleIdx="1" presStyleCnt="3"/>
      <dgm:spPr/>
    </dgm:pt>
    <dgm:pt modelId="{E2638BD9-F40B-4D20-89F1-34E22D2CE52A}" type="pres">
      <dgm:prSet presAssocID="{F17E963C-22E7-4133-B113-5E185483B2B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53513C21-05F2-4634-B174-4052043D336E}" type="pres">
      <dgm:prSet presAssocID="{F17E963C-22E7-4133-B113-5E185483B2BA}" presName="spaceRect" presStyleCnt="0"/>
      <dgm:spPr/>
    </dgm:pt>
    <dgm:pt modelId="{0E76C991-5991-472E-A3E7-31C091146BB3}" type="pres">
      <dgm:prSet presAssocID="{F17E963C-22E7-4133-B113-5E185483B2BA}" presName="parTx" presStyleLbl="revTx" presStyleIdx="1" presStyleCnt="3">
        <dgm:presLayoutVars>
          <dgm:chMax val="0"/>
          <dgm:chPref val="0"/>
        </dgm:presLayoutVars>
      </dgm:prSet>
      <dgm:spPr/>
    </dgm:pt>
    <dgm:pt modelId="{A913209E-968B-4362-9F23-29600ABA3A14}" type="pres">
      <dgm:prSet presAssocID="{839CD06D-9A97-45A1-B35F-088A23903244}" presName="sibTrans" presStyleCnt="0"/>
      <dgm:spPr/>
    </dgm:pt>
    <dgm:pt modelId="{B6C25732-8214-41C7-9341-B12B57112B13}" type="pres">
      <dgm:prSet presAssocID="{9A60C4B7-96AC-48BA-BFFB-A4354D72131B}" presName="compNode" presStyleCnt="0"/>
      <dgm:spPr/>
    </dgm:pt>
    <dgm:pt modelId="{008A111C-E14C-47BC-BE61-2A8FF5D10C28}" type="pres">
      <dgm:prSet presAssocID="{9A60C4B7-96AC-48BA-BFFB-A4354D72131B}" presName="bgRect" presStyleLbl="bgShp" presStyleIdx="2" presStyleCnt="3"/>
      <dgm:spPr/>
    </dgm:pt>
    <dgm:pt modelId="{85456BC6-AFDB-4540-8252-1C7D37F83858}" type="pres">
      <dgm:prSet presAssocID="{9A60C4B7-96AC-48BA-BFFB-A4354D72131B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8CB9DD57-591D-41B8-BFC1-E4997355D6AB}" type="pres">
      <dgm:prSet presAssocID="{9A60C4B7-96AC-48BA-BFFB-A4354D72131B}" presName="spaceRect" presStyleCnt="0"/>
      <dgm:spPr/>
    </dgm:pt>
    <dgm:pt modelId="{400BD0EC-056C-476B-A9D0-DD31A41DF2E4}" type="pres">
      <dgm:prSet presAssocID="{9A60C4B7-96AC-48BA-BFFB-A4354D72131B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D22C6402-4169-4084-B818-4CAC8093E62F}" srcId="{4B83F754-BA61-4306-A855-710E9C35E453}" destId="{D0B9934F-8E61-48FF-801D-8C2756B2D66F}" srcOrd="0" destOrd="0" parTransId="{249EF9DA-5862-4367-9056-157F9C7F258F}" sibTransId="{1FED170E-136D-4D18-ABFC-D1848BA40F64}"/>
    <dgm:cxn modelId="{2B19363A-6D24-40A3-A40F-1498860FF0CE}" srcId="{4B83F754-BA61-4306-A855-710E9C35E453}" destId="{9A60C4B7-96AC-48BA-BFFB-A4354D72131B}" srcOrd="2" destOrd="0" parTransId="{40B1AA49-D287-4F1C-85CE-39795FD96113}" sibTransId="{4867C71E-11DD-4319-AA0A-640685F18EA7}"/>
    <dgm:cxn modelId="{7314BB3C-5EAB-4573-A90D-E7E8C532076D}" type="presOf" srcId="{4B83F754-BA61-4306-A855-710E9C35E453}" destId="{6711589F-4DF1-41C6-96DD-B83290E1D93B}" srcOrd="0" destOrd="0" presId="urn:microsoft.com/office/officeart/2018/2/layout/IconVerticalSolidList"/>
    <dgm:cxn modelId="{C9DEC0BD-E718-40B5-B69F-EDEF10355154}" type="presOf" srcId="{D0B9934F-8E61-48FF-801D-8C2756B2D66F}" destId="{80B6FDD2-B792-47FC-9DA4-EF72D984E0D0}" srcOrd="0" destOrd="0" presId="urn:microsoft.com/office/officeart/2018/2/layout/IconVerticalSolidList"/>
    <dgm:cxn modelId="{354555C1-0893-490E-A359-6D980B629824}" type="presOf" srcId="{F17E963C-22E7-4133-B113-5E185483B2BA}" destId="{0E76C991-5991-472E-A3E7-31C091146BB3}" srcOrd="0" destOrd="0" presId="urn:microsoft.com/office/officeart/2018/2/layout/IconVerticalSolidList"/>
    <dgm:cxn modelId="{E99E98F0-790E-4E58-9E81-3E2F10128458}" srcId="{4B83F754-BA61-4306-A855-710E9C35E453}" destId="{F17E963C-22E7-4133-B113-5E185483B2BA}" srcOrd="1" destOrd="0" parTransId="{4EE73C5E-1B19-4A30-9FEB-F91AE63D0391}" sibTransId="{839CD06D-9A97-45A1-B35F-088A23903244}"/>
    <dgm:cxn modelId="{F8B3ABF8-DEFF-42C5-9A31-06C041CE049C}" type="presOf" srcId="{9A60C4B7-96AC-48BA-BFFB-A4354D72131B}" destId="{400BD0EC-056C-476B-A9D0-DD31A41DF2E4}" srcOrd="0" destOrd="0" presId="urn:microsoft.com/office/officeart/2018/2/layout/IconVerticalSolidList"/>
    <dgm:cxn modelId="{C24FB069-4C93-4271-AF1C-A55B616C10A1}" type="presParOf" srcId="{6711589F-4DF1-41C6-96DD-B83290E1D93B}" destId="{08422793-4188-4DE8-AF90-C523A0A1252D}" srcOrd="0" destOrd="0" presId="urn:microsoft.com/office/officeart/2018/2/layout/IconVerticalSolidList"/>
    <dgm:cxn modelId="{2653CEAC-C5E3-46B5-9141-39884501A610}" type="presParOf" srcId="{08422793-4188-4DE8-AF90-C523A0A1252D}" destId="{D7D24C2A-61EE-42E8-921A-5D195AC08B43}" srcOrd="0" destOrd="0" presId="urn:microsoft.com/office/officeart/2018/2/layout/IconVerticalSolidList"/>
    <dgm:cxn modelId="{2FFB4F1D-6DFA-4C7D-90C9-97AD5133B948}" type="presParOf" srcId="{08422793-4188-4DE8-AF90-C523A0A1252D}" destId="{A36FC252-69A2-4D2D-B778-334425944C23}" srcOrd="1" destOrd="0" presId="urn:microsoft.com/office/officeart/2018/2/layout/IconVerticalSolidList"/>
    <dgm:cxn modelId="{6B26BA74-DFB7-4EBC-A111-A946DC385FDF}" type="presParOf" srcId="{08422793-4188-4DE8-AF90-C523A0A1252D}" destId="{2D23B890-16AB-4520-BD4B-98F225BBAA3D}" srcOrd="2" destOrd="0" presId="urn:microsoft.com/office/officeart/2018/2/layout/IconVerticalSolidList"/>
    <dgm:cxn modelId="{F890AC6B-AF20-42E6-91EF-D1FE4DC789EA}" type="presParOf" srcId="{08422793-4188-4DE8-AF90-C523A0A1252D}" destId="{80B6FDD2-B792-47FC-9DA4-EF72D984E0D0}" srcOrd="3" destOrd="0" presId="urn:microsoft.com/office/officeart/2018/2/layout/IconVerticalSolidList"/>
    <dgm:cxn modelId="{8CCB4668-07A1-4A40-B4D5-77549692B967}" type="presParOf" srcId="{6711589F-4DF1-41C6-96DD-B83290E1D93B}" destId="{A42B3F74-FD61-435F-9DBD-24A5C718F921}" srcOrd="1" destOrd="0" presId="urn:microsoft.com/office/officeart/2018/2/layout/IconVerticalSolidList"/>
    <dgm:cxn modelId="{DF40459C-D0D8-4669-845A-29962875D036}" type="presParOf" srcId="{6711589F-4DF1-41C6-96DD-B83290E1D93B}" destId="{6873AA9E-C5AE-4A2C-8EE5-757CAF39FDCD}" srcOrd="2" destOrd="0" presId="urn:microsoft.com/office/officeart/2018/2/layout/IconVerticalSolidList"/>
    <dgm:cxn modelId="{D9DD9893-A559-4AE7-A20F-8A0ED09CFF14}" type="presParOf" srcId="{6873AA9E-C5AE-4A2C-8EE5-757CAF39FDCD}" destId="{2DF96147-A296-4684-93C8-583EE4040B62}" srcOrd="0" destOrd="0" presId="urn:microsoft.com/office/officeart/2018/2/layout/IconVerticalSolidList"/>
    <dgm:cxn modelId="{5D38A32E-196B-4D46-8755-13EE60EF3A45}" type="presParOf" srcId="{6873AA9E-C5AE-4A2C-8EE5-757CAF39FDCD}" destId="{E2638BD9-F40B-4D20-89F1-34E22D2CE52A}" srcOrd="1" destOrd="0" presId="urn:microsoft.com/office/officeart/2018/2/layout/IconVerticalSolidList"/>
    <dgm:cxn modelId="{7413A622-1C86-4BFB-B984-9D666FC18C64}" type="presParOf" srcId="{6873AA9E-C5AE-4A2C-8EE5-757CAF39FDCD}" destId="{53513C21-05F2-4634-B174-4052043D336E}" srcOrd="2" destOrd="0" presId="urn:microsoft.com/office/officeart/2018/2/layout/IconVerticalSolidList"/>
    <dgm:cxn modelId="{E0C6E5C2-66A5-49B3-92DB-83EC22C5F6B7}" type="presParOf" srcId="{6873AA9E-C5AE-4A2C-8EE5-757CAF39FDCD}" destId="{0E76C991-5991-472E-A3E7-31C091146BB3}" srcOrd="3" destOrd="0" presId="urn:microsoft.com/office/officeart/2018/2/layout/IconVerticalSolidList"/>
    <dgm:cxn modelId="{F7B80EA3-9F57-48A8-A1A6-28A5B607D93C}" type="presParOf" srcId="{6711589F-4DF1-41C6-96DD-B83290E1D93B}" destId="{A913209E-968B-4362-9F23-29600ABA3A14}" srcOrd="3" destOrd="0" presId="urn:microsoft.com/office/officeart/2018/2/layout/IconVerticalSolidList"/>
    <dgm:cxn modelId="{262A600A-1F0E-41E1-81DE-E6B0964ECE73}" type="presParOf" srcId="{6711589F-4DF1-41C6-96DD-B83290E1D93B}" destId="{B6C25732-8214-41C7-9341-B12B57112B13}" srcOrd="4" destOrd="0" presId="urn:microsoft.com/office/officeart/2018/2/layout/IconVerticalSolidList"/>
    <dgm:cxn modelId="{78779181-6F65-4CDC-9692-6674E8A1BCD3}" type="presParOf" srcId="{B6C25732-8214-41C7-9341-B12B57112B13}" destId="{008A111C-E14C-47BC-BE61-2A8FF5D10C28}" srcOrd="0" destOrd="0" presId="urn:microsoft.com/office/officeart/2018/2/layout/IconVerticalSolidList"/>
    <dgm:cxn modelId="{BA95C9C8-B869-45C0-85DC-D7D5DC40F2D1}" type="presParOf" srcId="{B6C25732-8214-41C7-9341-B12B57112B13}" destId="{85456BC6-AFDB-4540-8252-1C7D37F83858}" srcOrd="1" destOrd="0" presId="urn:microsoft.com/office/officeart/2018/2/layout/IconVerticalSolidList"/>
    <dgm:cxn modelId="{E8A3D6B8-B974-4266-9AA3-FFF58A162F6C}" type="presParOf" srcId="{B6C25732-8214-41C7-9341-B12B57112B13}" destId="{8CB9DD57-591D-41B8-BFC1-E4997355D6AB}" srcOrd="2" destOrd="0" presId="urn:microsoft.com/office/officeart/2018/2/layout/IconVerticalSolidList"/>
    <dgm:cxn modelId="{59899D8C-7633-4428-AFA4-DD25A353648B}" type="presParOf" srcId="{B6C25732-8214-41C7-9341-B12B57112B13}" destId="{400BD0EC-056C-476B-A9D0-DD31A41DF2E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B4F0448-022A-40B9-8E5E-ECDF7B67638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A62B447-21A7-4F9F-BFC6-74DF757330BE}">
      <dgm:prSet/>
      <dgm:spPr/>
      <dgm:t>
        <a:bodyPr/>
        <a:lstStyle/>
        <a:p>
          <a:r>
            <a:rPr lang="en-US"/>
            <a:t>Disturbances must not be linked to a fear of weight gain or body dysmorphia. </a:t>
          </a:r>
        </a:p>
      </dgm:t>
    </dgm:pt>
    <dgm:pt modelId="{CDAE898E-E8E1-459E-8710-74F7FB8435BF}" type="parTrans" cxnId="{D489431B-094A-40F9-8421-189566C95BEA}">
      <dgm:prSet/>
      <dgm:spPr/>
      <dgm:t>
        <a:bodyPr/>
        <a:lstStyle/>
        <a:p>
          <a:endParaRPr lang="en-US"/>
        </a:p>
      </dgm:t>
    </dgm:pt>
    <dgm:pt modelId="{77B3076D-E81E-41AA-B1B9-3A4A5D53F691}" type="sibTrans" cxnId="{D489431B-094A-40F9-8421-189566C95BEA}">
      <dgm:prSet/>
      <dgm:spPr/>
      <dgm:t>
        <a:bodyPr/>
        <a:lstStyle/>
        <a:p>
          <a:endParaRPr lang="en-US"/>
        </a:p>
      </dgm:t>
    </dgm:pt>
    <dgm:pt modelId="{2CF34619-14F8-45B8-95BA-415ADC4F0B77}">
      <dgm:prSet/>
      <dgm:spPr/>
      <dgm:t>
        <a:bodyPr/>
        <a:lstStyle/>
        <a:p>
          <a:r>
            <a:rPr lang="en-US"/>
            <a:t>Linked to AS, ADHD and anxiety disorder (Fisher et al., 2014).</a:t>
          </a:r>
        </a:p>
      </dgm:t>
    </dgm:pt>
    <dgm:pt modelId="{CC4ED495-CB54-4704-BC64-46784241E723}" type="parTrans" cxnId="{670D5863-BDB5-49B9-9A14-98DC7A16A1A8}">
      <dgm:prSet/>
      <dgm:spPr/>
      <dgm:t>
        <a:bodyPr/>
        <a:lstStyle/>
        <a:p>
          <a:endParaRPr lang="en-US"/>
        </a:p>
      </dgm:t>
    </dgm:pt>
    <dgm:pt modelId="{D78E15A5-6247-4FC0-A8F4-3A678D3662F1}" type="sibTrans" cxnId="{670D5863-BDB5-49B9-9A14-98DC7A16A1A8}">
      <dgm:prSet/>
      <dgm:spPr/>
      <dgm:t>
        <a:bodyPr/>
        <a:lstStyle/>
        <a:p>
          <a:endParaRPr lang="en-US"/>
        </a:p>
      </dgm:t>
    </dgm:pt>
    <dgm:pt modelId="{6AE04FC3-5011-4A07-8258-84F1315E5E73}">
      <dgm:prSet/>
      <dgm:spPr/>
      <dgm:t>
        <a:bodyPr/>
        <a:lstStyle/>
        <a:p>
          <a:r>
            <a:rPr lang="en-US"/>
            <a:t>A lack of literature on medication-based treatment. </a:t>
          </a:r>
        </a:p>
      </dgm:t>
    </dgm:pt>
    <dgm:pt modelId="{D4A055C0-A05F-43E1-8691-2BD8F9A76592}" type="parTrans" cxnId="{FC1CE3A2-0F04-43AE-9E00-0B4681AF49B0}">
      <dgm:prSet/>
      <dgm:spPr/>
      <dgm:t>
        <a:bodyPr/>
        <a:lstStyle/>
        <a:p>
          <a:endParaRPr lang="en-US"/>
        </a:p>
      </dgm:t>
    </dgm:pt>
    <dgm:pt modelId="{75244551-D03A-479A-9527-52D2B6FB21CA}" type="sibTrans" cxnId="{FC1CE3A2-0F04-43AE-9E00-0B4681AF49B0}">
      <dgm:prSet/>
      <dgm:spPr/>
      <dgm:t>
        <a:bodyPr/>
        <a:lstStyle/>
        <a:p>
          <a:endParaRPr lang="en-US"/>
        </a:p>
      </dgm:t>
    </dgm:pt>
    <dgm:pt modelId="{7286F586-FC37-4796-95C0-180E1502EA1F}" type="pres">
      <dgm:prSet presAssocID="{0B4F0448-022A-40B9-8E5E-ECDF7B676387}" presName="root" presStyleCnt="0">
        <dgm:presLayoutVars>
          <dgm:dir/>
          <dgm:resizeHandles val="exact"/>
        </dgm:presLayoutVars>
      </dgm:prSet>
      <dgm:spPr/>
    </dgm:pt>
    <dgm:pt modelId="{A4104F3A-B9B0-4539-B11E-B9847A4501BA}" type="pres">
      <dgm:prSet presAssocID="{FA62B447-21A7-4F9F-BFC6-74DF757330BE}" presName="compNode" presStyleCnt="0"/>
      <dgm:spPr/>
    </dgm:pt>
    <dgm:pt modelId="{900E1A05-EA78-47D3-B6F6-726A08255F6B}" type="pres">
      <dgm:prSet presAssocID="{FA62B447-21A7-4F9F-BFC6-74DF757330BE}" presName="bgRect" presStyleLbl="bgShp" presStyleIdx="0" presStyleCnt="3"/>
      <dgm:spPr/>
    </dgm:pt>
    <dgm:pt modelId="{18739D37-B661-47EA-951B-A0ED877C1E83}" type="pres">
      <dgm:prSet presAssocID="{FA62B447-21A7-4F9F-BFC6-74DF757330B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727D4F66-4B3E-4A70-9AA2-D7054AB058AE}" type="pres">
      <dgm:prSet presAssocID="{FA62B447-21A7-4F9F-BFC6-74DF757330BE}" presName="spaceRect" presStyleCnt="0"/>
      <dgm:spPr/>
    </dgm:pt>
    <dgm:pt modelId="{7EE294DF-B9D9-4ED7-9259-0BE87B1343E8}" type="pres">
      <dgm:prSet presAssocID="{FA62B447-21A7-4F9F-BFC6-74DF757330BE}" presName="parTx" presStyleLbl="revTx" presStyleIdx="0" presStyleCnt="3">
        <dgm:presLayoutVars>
          <dgm:chMax val="0"/>
          <dgm:chPref val="0"/>
        </dgm:presLayoutVars>
      </dgm:prSet>
      <dgm:spPr/>
    </dgm:pt>
    <dgm:pt modelId="{76264CD7-CE2C-46D6-B3CB-59C594A44817}" type="pres">
      <dgm:prSet presAssocID="{77B3076D-E81E-41AA-B1B9-3A4A5D53F691}" presName="sibTrans" presStyleCnt="0"/>
      <dgm:spPr/>
    </dgm:pt>
    <dgm:pt modelId="{0910CDCB-699C-44C5-B0AC-F878B92FA46F}" type="pres">
      <dgm:prSet presAssocID="{2CF34619-14F8-45B8-95BA-415ADC4F0B77}" presName="compNode" presStyleCnt="0"/>
      <dgm:spPr/>
    </dgm:pt>
    <dgm:pt modelId="{83C02829-5867-4855-B47B-1B28B4100CC1}" type="pres">
      <dgm:prSet presAssocID="{2CF34619-14F8-45B8-95BA-415ADC4F0B77}" presName="bgRect" presStyleLbl="bgShp" presStyleIdx="1" presStyleCnt="3"/>
      <dgm:spPr/>
    </dgm:pt>
    <dgm:pt modelId="{87E9D92B-79FB-4E2C-A280-B38B8E61CF9F}" type="pres">
      <dgm:prSet presAssocID="{2CF34619-14F8-45B8-95BA-415ADC4F0B7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"/>
        </a:ext>
      </dgm:extLst>
    </dgm:pt>
    <dgm:pt modelId="{171D1BE0-0269-4A0B-B7D3-A79B6967E0B7}" type="pres">
      <dgm:prSet presAssocID="{2CF34619-14F8-45B8-95BA-415ADC4F0B77}" presName="spaceRect" presStyleCnt="0"/>
      <dgm:spPr/>
    </dgm:pt>
    <dgm:pt modelId="{A0516702-4C4A-4449-9CEF-FF56A3A46620}" type="pres">
      <dgm:prSet presAssocID="{2CF34619-14F8-45B8-95BA-415ADC4F0B77}" presName="parTx" presStyleLbl="revTx" presStyleIdx="1" presStyleCnt="3">
        <dgm:presLayoutVars>
          <dgm:chMax val="0"/>
          <dgm:chPref val="0"/>
        </dgm:presLayoutVars>
      </dgm:prSet>
      <dgm:spPr/>
    </dgm:pt>
    <dgm:pt modelId="{6080A988-8BD8-4A6F-B457-508121B6EF7B}" type="pres">
      <dgm:prSet presAssocID="{D78E15A5-6247-4FC0-A8F4-3A678D3662F1}" presName="sibTrans" presStyleCnt="0"/>
      <dgm:spPr/>
    </dgm:pt>
    <dgm:pt modelId="{14A5B18C-7F6E-41A5-B9BA-61B97394EF15}" type="pres">
      <dgm:prSet presAssocID="{6AE04FC3-5011-4A07-8258-84F1315E5E73}" presName="compNode" presStyleCnt="0"/>
      <dgm:spPr/>
    </dgm:pt>
    <dgm:pt modelId="{69755B84-A888-4F0A-B1C4-FBAB58E998AA}" type="pres">
      <dgm:prSet presAssocID="{6AE04FC3-5011-4A07-8258-84F1315E5E73}" presName="bgRect" presStyleLbl="bgShp" presStyleIdx="2" presStyleCnt="3"/>
      <dgm:spPr/>
    </dgm:pt>
    <dgm:pt modelId="{2966C6CF-7D08-4C17-80B1-31C9DBCEFB95}" type="pres">
      <dgm:prSet presAssocID="{6AE04FC3-5011-4A07-8258-84F1315E5E7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1795E2E7-78B9-448A-A25B-AAE548A027C0}" type="pres">
      <dgm:prSet presAssocID="{6AE04FC3-5011-4A07-8258-84F1315E5E73}" presName="spaceRect" presStyleCnt="0"/>
      <dgm:spPr/>
    </dgm:pt>
    <dgm:pt modelId="{EF3ADBA3-D95D-4185-896A-75F6032F23A2}" type="pres">
      <dgm:prSet presAssocID="{6AE04FC3-5011-4A07-8258-84F1315E5E73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D489431B-094A-40F9-8421-189566C95BEA}" srcId="{0B4F0448-022A-40B9-8E5E-ECDF7B676387}" destId="{FA62B447-21A7-4F9F-BFC6-74DF757330BE}" srcOrd="0" destOrd="0" parTransId="{CDAE898E-E8E1-459E-8710-74F7FB8435BF}" sibTransId="{77B3076D-E81E-41AA-B1B9-3A4A5D53F691}"/>
    <dgm:cxn modelId="{670D5863-BDB5-49B9-9A14-98DC7A16A1A8}" srcId="{0B4F0448-022A-40B9-8E5E-ECDF7B676387}" destId="{2CF34619-14F8-45B8-95BA-415ADC4F0B77}" srcOrd="1" destOrd="0" parTransId="{CC4ED495-CB54-4704-BC64-46784241E723}" sibTransId="{D78E15A5-6247-4FC0-A8F4-3A678D3662F1}"/>
    <dgm:cxn modelId="{FF33DF79-E6C7-49E4-919D-B4A9F5492202}" type="presOf" srcId="{2CF34619-14F8-45B8-95BA-415ADC4F0B77}" destId="{A0516702-4C4A-4449-9CEF-FF56A3A46620}" srcOrd="0" destOrd="0" presId="urn:microsoft.com/office/officeart/2018/2/layout/IconVerticalSolidList"/>
    <dgm:cxn modelId="{195AD69C-2ACB-48B2-BD9C-12F2021C3F04}" type="presOf" srcId="{0B4F0448-022A-40B9-8E5E-ECDF7B676387}" destId="{7286F586-FC37-4796-95C0-180E1502EA1F}" srcOrd="0" destOrd="0" presId="urn:microsoft.com/office/officeart/2018/2/layout/IconVerticalSolidList"/>
    <dgm:cxn modelId="{FC1CE3A2-0F04-43AE-9E00-0B4681AF49B0}" srcId="{0B4F0448-022A-40B9-8E5E-ECDF7B676387}" destId="{6AE04FC3-5011-4A07-8258-84F1315E5E73}" srcOrd="2" destOrd="0" parTransId="{D4A055C0-A05F-43E1-8691-2BD8F9A76592}" sibTransId="{75244551-D03A-479A-9527-52D2B6FB21CA}"/>
    <dgm:cxn modelId="{3326F4BC-464A-4531-AF34-A5C5B6148175}" type="presOf" srcId="{FA62B447-21A7-4F9F-BFC6-74DF757330BE}" destId="{7EE294DF-B9D9-4ED7-9259-0BE87B1343E8}" srcOrd="0" destOrd="0" presId="urn:microsoft.com/office/officeart/2018/2/layout/IconVerticalSolidList"/>
    <dgm:cxn modelId="{3F511DF9-067E-4367-B838-3FDA55AB1826}" type="presOf" srcId="{6AE04FC3-5011-4A07-8258-84F1315E5E73}" destId="{EF3ADBA3-D95D-4185-896A-75F6032F23A2}" srcOrd="0" destOrd="0" presId="urn:microsoft.com/office/officeart/2018/2/layout/IconVerticalSolidList"/>
    <dgm:cxn modelId="{AD3F5F24-BCF3-4C55-B3DF-71394E892C76}" type="presParOf" srcId="{7286F586-FC37-4796-95C0-180E1502EA1F}" destId="{A4104F3A-B9B0-4539-B11E-B9847A4501BA}" srcOrd="0" destOrd="0" presId="urn:microsoft.com/office/officeart/2018/2/layout/IconVerticalSolidList"/>
    <dgm:cxn modelId="{20592CFE-9277-4ED1-9392-9FA1498F6B5F}" type="presParOf" srcId="{A4104F3A-B9B0-4539-B11E-B9847A4501BA}" destId="{900E1A05-EA78-47D3-B6F6-726A08255F6B}" srcOrd="0" destOrd="0" presId="urn:microsoft.com/office/officeart/2018/2/layout/IconVerticalSolidList"/>
    <dgm:cxn modelId="{BC3419CC-CE38-4303-966B-16EB33B72BD1}" type="presParOf" srcId="{A4104F3A-B9B0-4539-B11E-B9847A4501BA}" destId="{18739D37-B661-47EA-951B-A0ED877C1E83}" srcOrd="1" destOrd="0" presId="urn:microsoft.com/office/officeart/2018/2/layout/IconVerticalSolidList"/>
    <dgm:cxn modelId="{F6E14D55-8211-4DAF-B7A8-393B151736E8}" type="presParOf" srcId="{A4104F3A-B9B0-4539-B11E-B9847A4501BA}" destId="{727D4F66-4B3E-4A70-9AA2-D7054AB058AE}" srcOrd="2" destOrd="0" presId="urn:microsoft.com/office/officeart/2018/2/layout/IconVerticalSolidList"/>
    <dgm:cxn modelId="{7134D0C3-E282-440D-B8E1-56CB159BD920}" type="presParOf" srcId="{A4104F3A-B9B0-4539-B11E-B9847A4501BA}" destId="{7EE294DF-B9D9-4ED7-9259-0BE87B1343E8}" srcOrd="3" destOrd="0" presId="urn:microsoft.com/office/officeart/2018/2/layout/IconVerticalSolidList"/>
    <dgm:cxn modelId="{F55BCF1E-3B08-431B-8986-333F17604294}" type="presParOf" srcId="{7286F586-FC37-4796-95C0-180E1502EA1F}" destId="{76264CD7-CE2C-46D6-B3CB-59C594A44817}" srcOrd="1" destOrd="0" presId="urn:microsoft.com/office/officeart/2018/2/layout/IconVerticalSolidList"/>
    <dgm:cxn modelId="{55234F35-19C5-4F3D-B13B-23EBAFECE4BB}" type="presParOf" srcId="{7286F586-FC37-4796-95C0-180E1502EA1F}" destId="{0910CDCB-699C-44C5-B0AC-F878B92FA46F}" srcOrd="2" destOrd="0" presId="urn:microsoft.com/office/officeart/2018/2/layout/IconVerticalSolidList"/>
    <dgm:cxn modelId="{8EFDBA76-A133-4CC3-97CF-B11D8A813171}" type="presParOf" srcId="{0910CDCB-699C-44C5-B0AC-F878B92FA46F}" destId="{83C02829-5867-4855-B47B-1B28B4100CC1}" srcOrd="0" destOrd="0" presId="urn:microsoft.com/office/officeart/2018/2/layout/IconVerticalSolidList"/>
    <dgm:cxn modelId="{D586D5D9-47E0-4F4F-9465-F425578DBF9B}" type="presParOf" srcId="{0910CDCB-699C-44C5-B0AC-F878B92FA46F}" destId="{87E9D92B-79FB-4E2C-A280-B38B8E61CF9F}" srcOrd="1" destOrd="0" presId="urn:microsoft.com/office/officeart/2018/2/layout/IconVerticalSolidList"/>
    <dgm:cxn modelId="{7E8F0293-BF01-4240-A7DC-D671AF2E16F3}" type="presParOf" srcId="{0910CDCB-699C-44C5-B0AC-F878B92FA46F}" destId="{171D1BE0-0269-4A0B-B7D3-A79B6967E0B7}" srcOrd="2" destOrd="0" presId="urn:microsoft.com/office/officeart/2018/2/layout/IconVerticalSolidList"/>
    <dgm:cxn modelId="{01E9BDEC-48E7-4B3C-830B-EC240D1FBDED}" type="presParOf" srcId="{0910CDCB-699C-44C5-B0AC-F878B92FA46F}" destId="{A0516702-4C4A-4449-9CEF-FF56A3A46620}" srcOrd="3" destOrd="0" presId="urn:microsoft.com/office/officeart/2018/2/layout/IconVerticalSolidList"/>
    <dgm:cxn modelId="{224B88C3-7547-4E37-9E2D-EE56189B8DA4}" type="presParOf" srcId="{7286F586-FC37-4796-95C0-180E1502EA1F}" destId="{6080A988-8BD8-4A6F-B457-508121B6EF7B}" srcOrd="3" destOrd="0" presId="urn:microsoft.com/office/officeart/2018/2/layout/IconVerticalSolidList"/>
    <dgm:cxn modelId="{DEA121A2-4CB3-4EB5-8A28-25EF05441191}" type="presParOf" srcId="{7286F586-FC37-4796-95C0-180E1502EA1F}" destId="{14A5B18C-7F6E-41A5-B9BA-61B97394EF15}" srcOrd="4" destOrd="0" presId="urn:microsoft.com/office/officeart/2018/2/layout/IconVerticalSolidList"/>
    <dgm:cxn modelId="{8DB2A4B4-C631-4B16-8BEB-0B1EA1AA6290}" type="presParOf" srcId="{14A5B18C-7F6E-41A5-B9BA-61B97394EF15}" destId="{69755B84-A888-4F0A-B1C4-FBAB58E998AA}" srcOrd="0" destOrd="0" presId="urn:microsoft.com/office/officeart/2018/2/layout/IconVerticalSolidList"/>
    <dgm:cxn modelId="{D0BA2525-6A6F-452A-AA98-828FC44DD119}" type="presParOf" srcId="{14A5B18C-7F6E-41A5-B9BA-61B97394EF15}" destId="{2966C6CF-7D08-4C17-80B1-31C9DBCEFB95}" srcOrd="1" destOrd="0" presId="urn:microsoft.com/office/officeart/2018/2/layout/IconVerticalSolidList"/>
    <dgm:cxn modelId="{DE77EBC7-F6F9-4854-8BD2-BB248E6F1D57}" type="presParOf" srcId="{14A5B18C-7F6E-41A5-B9BA-61B97394EF15}" destId="{1795E2E7-78B9-448A-A25B-AAE548A027C0}" srcOrd="2" destOrd="0" presId="urn:microsoft.com/office/officeart/2018/2/layout/IconVerticalSolidList"/>
    <dgm:cxn modelId="{C0A123BB-6926-4E7D-9B1C-8B9B15CA4565}" type="presParOf" srcId="{14A5B18C-7F6E-41A5-B9BA-61B97394EF15}" destId="{EF3ADBA3-D95D-4185-896A-75F6032F23A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859B0A3-84F6-4222-8C66-BC41034DDB37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3077CB2-EC97-41AE-8899-9A94F8B66F7A}">
      <dgm:prSet/>
      <dgm:spPr/>
      <dgm:t>
        <a:bodyPr/>
        <a:lstStyle/>
        <a:p>
          <a:r>
            <a:rPr lang="en-US"/>
            <a:t>Traumatic childhood experiences (Rabito-Alcon, Baile and Vanderlinden, 2021) .</a:t>
          </a:r>
        </a:p>
      </dgm:t>
    </dgm:pt>
    <dgm:pt modelId="{86CDDF59-689D-4ED4-AEF8-E02E89A46E62}" type="parTrans" cxnId="{5E12035F-6E79-4628-9D47-7D55DE799EAD}">
      <dgm:prSet/>
      <dgm:spPr/>
      <dgm:t>
        <a:bodyPr/>
        <a:lstStyle/>
        <a:p>
          <a:endParaRPr lang="en-US"/>
        </a:p>
      </dgm:t>
    </dgm:pt>
    <dgm:pt modelId="{AA4823DB-21F1-4E9B-8A91-0A32701A3054}" type="sibTrans" cxnId="{5E12035F-6E79-4628-9D47-7D55DE799EAD}">
      <dgm:prSet/>
      <dgm:spPr/>
      <dgm:t>
        <a:bodyPr/>
        <a:lstStyle/>
        <a:p>
          <a:endParaRPr lang="en-US"/>
        </a:p>
      </dgm:t>
    </dgm:pt>
    <dgm:pt modelId="{EC7A4CC0-371F-4192-9C6A-3B470A23BB3D}">
      <dgm:prSet/>
      <dgm:spPr/>
      <dgm:t>
        <a:bodyPr/>
        <a:lstStyle/>
        <a:p>
          <a:r>
            <a:rPr lang="en-US"/>
            <a:t>Escaping conscious awareness of unbearable emotions and cognitive states.</a:t>
          </a:r>
        </a:p>
      </dgm:t>
    </dgm:pt>
    <dgm:pt modelId="{6FF2CAC8-4BA6-4D2D-8193-7BBAC1D9A0F1}" type="parTrans" cxnId="{BAF79F22-9728-4ADE-8EFC-41920F1D482B}">
      <dgm:prSet/>
      <dgm:spPr/>
      <dgm:t>
        <a:bodyPr/>
        <a:lstStyle/>
        <a:p>
          <a:endParaRPr lang="en-US"/>
        </a:p>
      </dgm:t>
    </dgm:pt>
    <dgm:pt modelId="{76B486C3-362E-4801-BB80-9EAFF562981A}" type="sibTrans" cxnId="{BAF79F22-9728-4ADE-8EFC-41920F1D482B}">
      <dgm:prSet/>
      <dgm:spPr/>
      <dgm:t>
        <a:bodyPr/>
        <a:lstStyle/>
        <a:p>
          <a:endParaRPr lang="en-US"/>
        </a:p>
      </dgm:t>
    </dgm:pt>
    <dgm:pt modelId="{A00A0BE2-E38E-4423-B353-0CE4808866A2}">
      <dgm:prSet/>
      <dgm:spPr/>
      <dgm:t>
        <a:bodyPr/>
        <a:lstStyle/>
        <a:p>
          <a:r>
            <a:rPr lang="en-US"/>
            <a:t>Low/High BMI in childhood (AN/BN or BED respectively).</a:t>
          </a:r>
        </a:p>
      </dgm:t>
    </dgm:pt>
    <dgm:pt modelId="{1C556B2B-29E8-4C69-992D-37378B4A29DE}" type="parTrans" cxnId="{21B38565-67F2-4D11-8F7E-FE5B6EA438FF}">
      <dgm:prSet/>
      <dgm:spPr/>
      <dgm:t>
        <a:bodyPr/>
        <a:lstStyle/>
        <a:p>
          <a:endParaRPr lang="en-US"/>
        </a:p>
      </dgm:t>
    </dgm:pt>
    <dgm:pt modelId="{14DBEA13-6463-4FA0-8172-37B348499DA1}" type="sibTrans" cxnId="{21B38565-67F2-4D11-8F7E-FE5B6EA438FF}">
      <dgm:prSet/>
      <dgm:spPr/>
      <dgm:t>
        <a:bodyPr/>
        <a:lstStyle/>
        <a:p>
          <a:endParaRPr lang="en-US"/>
        </a:p>
      </dgm:t>
    </dgm:pt>
    <dgm:pt modelId="{3880B203-C2D8-4037-AE51-980B9B05B58D}">
      <dgm:prSet/>
      <dgm:spPr/>
      <dgm:t>
        <a:bodyPr/>
        <a:lstStyle/>
        <a:p>
          <a:r>
            <a:rPr lang="en-US"/>
            <a:t>Neglect/abuse/trauma</a:t>
          </a:r>
        </a:p>
      </dgm:t>
    </dgm:pt>
    <dgm:pt modelId="{DE389852-50A4-4DF9-A09F-B9BCB566454B}" type="parTrans" cxnId="{80BE9072-C2F4-45EA-A278-CD328283075E}">
      <dgm:prSet/>
      <dgm:spPr/>
      <dgm:t>
        <a:bodyPr/>
        <a:lstStyle/>
        <a:p>
          <a:endParaRPr lang="en-US"/>
        </a:p>
      </dgm:t>
    </dgm:pt>
    <dgm:pt modelId="{03D2C888-1AE7-44B3-AB79-B1EFF924D727}" type="sibTrans" cxnId="{80BE9072-C2F4-45EA-A278-CD328283075E}">
      <dgm:prSet/>
      <dgm:spPr/>
      <dgm:t>
        <a:bodyPr/>
        <a:lstStyle/>
        <a:p>
          <a:endParaRPr lang="en-US"/>
        </a:p>
      </dgm:t>
    </dgm:pt>
    <dgm:pt modelId="{226C50D3-71D1-4B29-820A-E6AB082364C8}">
      <dgm:prSet/>
      <dgm:spPr/>
      <dgm:t>
        <a:bodyPr/>
        <a:lstStyle/>
        <a:p>
          <a:r>
            <a:rPr lang="en-US"/>
            <a:t>Parental relationships (Teasing – AN-BP, BN, BED, Pressure to eat - ARFID)</a:t>
          </a:r>
        </a:p>
      </dgm:t>
    </dgm:pt>
    <dgm:pt modelId="{8154E87B-5025-428C-9A48-484D598E6B7C}" type="parTrans" cxnId="{AF02324A-98B8-4DB3-8492-9CFF0E0C5FCA}">
      <dgm:prSet/>
      <dgm:spPr/>
      <dgm:t>
        <a:bodyPr/>
        <a:lstStyle/>
        <a:p>
          <a:endParaRPr lang="en-US"/>
        </a:p>
      </dgm:t>
    </dgm:pt>
    <dgm:pt modelId="{BAA13B1E-19AC-46BE-926F-35FE83F86670}" type="sibTrans" cxnId="{AF02324A-98B8-4DB3-8492-9CFF0E0C5FCA}">
      <dgm:prSet/>
      <dgm:spPr/>
      <dgm:t>
        <a:bodyPr/>
        <a:lstStyle/>
        <a:p>
          <a:endParaRPr lang="en-US"/>
        </a:p>
      </dgm:t>
    </dgm:pt>
    <dgm:pt modelId="{3620D40F-EA3E-4C1D-A991-80A858A0A92E}">
      <dgm:prSet/>
      <dgm:spPr/>
      <dgm:t>
        <a:bodyPr/>
        <a:lstStyle/>
        <a:p>
          <a:r>
            <a:rPr lang="en-US"/>
            <a:t>Social factors (Exposure to the ideal body, early puberty, elite sports, body dissatisfaction)</a:t>
          </a:r>
        </a:p>
      </dgm:t>
    </dgm:pt>
    <dgm:pt modelId="{493CB870-3775-461B-BF46-B79B4EC7881F}" type="parTrans" cxnId="{0385CCAD-266C-47C0-846A-377DA12C5745}">
      <dgm:prSet/>
      <dgm:spPr/>
      <dgm:t>
        <a:bodyPr/>
        <a:lstStyle/>
        <a:p>
          <a:endParaRPr lang="en-US"/>
        </a:p>
      </dgm:t>
    </dgm:pt>
    <dgm:pt modelId="{F20CC9BE-8FD5-436C-B830-B93D494C6514}" type="sibTrans" cxnId="{0385CCAD-266C-47C0-846A-377DA12C5745}">
      <dgm:prSet/>
      <dgm:spPr/>
      <dgm:t>
        <a:bodyPr/>
        <a:lstStyle/>
        <a:p>
          <a:endParaRPr lang="en-US"/>
        </a:p>
      </dgm:t>
    </dgm:pt>
    <dgm:pt modelId="{3A144D15-D0F1-4475-90B2-303FB3C65EF4}" type="pres">
      <dgm:prSet presAssocID="{6859B0A3-84F6-4222-8C66-BC41034DDB37}" presName="linear" presStyleCnt="0">
        <dgm:presLayoutVars>
          <dgm:animLvl val="lvl"/>
          <dgm:resizeHandles val="exact"/>
        </dgm:presLayoutVars>
      </dgm:prSet>
      <dgm:spPr/>
    </dgm:pt>
    <dgm:pt modelId="{881DE524-17A9-4325-B2DD-1E8D9AE7B001}" type="pres">
      <dgm:prSet presAssocID="{F3077CB2-EC97-41AE-8899-9A94F8B66F7A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9FCB32FE-36C4-4B33-9923-EC5CD6604D8B}" type="pres">
      <dgm:prSet presAssocID="{AA4823DB-21F1-4E9B-8A91-0A32701A3054}" presName="spacer" presStyleCnt="0"/>
      <dgm:spPr/>
    </dgm:pt>
    <dgm:pt modelId="{FFE044C8-6E20-4887-92ED-3B4045795D9A}" type="pres">
      <dgm:prSet presAssocID="{EC7A4CC0-371F-4192-9C6A-3B470A23BB3D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66A00504-8EA3-4B5F-8E02-6B99828A6166}" type="pres">
      <dgm:prSet presAssocID="{76B486C3-362E-4801-BB80-9EAFF562981A}" presName="spacer" presStyleCnt="0"/>
      <dgm:spPr/>
    </dgm:pt>
    <dgm:pt modelId="{096E71D0-7714-43CC-9213-84A1905A8537}" type="pres">
      <dgm:prSet presAssocID="{A00A0BE2-E38E-4423-B353-0CE4808866A2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9F7DAFC9-6F08-4371-BD5D-41E580083F93}" type="pres">
      <dgm:prSet presAssocID="{14DBEA13-6463-4FA0-8172-37B348499DA1}" presName="spacer" presStyleCnt="0"/>
      <dgm:spPr/>
    </dgm:pt>
    <dgm:pt modelId="{B47AF603-69B6-4FF1-9C19-2F68638CBA0D}" type="pres">
      <dgm:prSet presAssocID="{3880B203-C2D8-4037-AE51-980B9B05B58D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DCDDB9ED-AAF8-48B1-A878-076CE4463FE9}" type="pres">
      <dgm:prSet presAssocID="{03D2C888-1AE7-44B3-AB79-B1EFF924D727}" presName="spacer" presStyleCnt="0"/>
      <dgm:spPr/>
    </dgm:pt>
    <dgm:pt modelId="{A6A289FD-06FB-4D85-AC97-19F17E024A7A}" type="pres">
      <dgm:prSet presAssocID="{226C50D3-71D1-4B29-820A-E6AB082364C8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7D21F007-36A2-4174-AF93-3C5B749D01FC}" type="pres">
      <dgm:prSet presAssocID="{BAA13B1E-19AC-46BE-926F-35FE83F86670}" presName="spacer" presStyleCnt="0"/>
      <dgm:spPr/>
    </dgm:pt>
    <dgm:pt modelId="{7B0902A1-AA8D-4CCB-9ABC-536CB1BA8554}" type="pres">
      <dgm:prSet presAssocID="{3620D40F-EA3E-4C1D-A991-80A858A0A92E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BAF79F22-9728-4ADE-8EFC-41920F1D482B}" srcId="{6859B0A3-84F6-4222-8C66-BC41034DDB37}" destId="{EC7A4CC0-371F-4192-9C6A-3B470A23BB3D}" srcOrd="1" destOrd="0" parTransId="{6FF2CAC8-4BA6-4D2D-8193-7BBAC1D9A0F1}" sibTransId="{76B486C3-362E-4801-BB80-9EAFF562981A}"/>
    <dgm:cxn modelId="{5E12035F-6E79-4628-9D47-7D55DE799EAD}" srcId="{6859B0A3-84F6-4222-8C66-BC41034DDB37}" destId="{F3077CB2-EC97-41AE-8899-9A94F8B66F7A}" srcOrd="0" destOrd="0" parTransId="{86CDDF59-689D-4ED4-AEF8-E02E89A46E62}" sibTransId="{AA4823DB-21F1-4E9B-8A91-0A32701A3054}"/>
    <dgm:cxn modelId="{21B38565-67F2-4D11-8F7E-FE5B6EA438FF}" srcId="{6859B0A3-84F6-4222-8C66-BC41034DDB37}" destId="{A00A0BE2-E38E-4423-B353-0CE4808866A2}" srcOrd="2" destOrd="0" parTransId="{1C556B2B-29E8-4C69-992D-37378B4A29DE}" sibTransId="{14DBEA13-6463-4FA0-8172-37B348499DA1}"/>
    <dgm:cxn modelId="{32DAED49-71ED-40EE-9327-9B31003709EB}" type="presOf" srcId="{EC7A4CC0-371F-4192-9C6A-3B470A23BB3D}" destId="{FFE044C8-6E20-4887-92ED-3B4045795D9A}" srcOrd="0" destOrd="0" presId="urn:microsoft.com/office/officeart/2005/8/layout/vList2"/>
    <dgm:cxn modelId="{AF02324A-98B8-4DB3-8492-9CFF0E0C5FCA}" srcId="{6859B0A3-84F6-4222-8C66-BC41034DDB37}" destId="{226C50D3-71D1-4B29-820A-E6AB082364C8}" srcOrd="4" destOrd="0" parTransId="{8154E87B-5025-428C-9A48-484D598E6B7C}" sibTransId="{BAA13B1E-19AC-46BE-926F-35FE83F86670}"/>
    <dgm:cxn modelId="{80BE9072-C2F4-45EA-A278-CD328283075E}" srcId="{6859B0A3-84F6-4222-8C66-BC41034DDB37}" destId="{3880B203-C2D8-4037-AE51-980B9B05B58D}" srcOrd="3" destOrd="0" parTransId="{DE389852-50A4-4DF9-A09F-B9BCB566454B}" sibTransId="{03D2C888-1AE7-44B3-AB79-B1EFF924D727}"/>
    <dgm:cxn modelId="{83A77582-6FFC-4DDA-B21D-D288D40892C6}" type="presOf" srcId="{3880B203-C2D8-4037-AE51-980B9B05B58D}" destId="{B47AF603-69B6-4FF1-9C19-2F68638CBA0D}" srcOrd="0" destOrd="0" presId="urn:microsoft.com/office/officeart/2005/8/layout/vList2"/>
    <dgm:cxn modelId="{194E9A89-7AC3-444B-8A6C-7042EFFF6194}" type="presOf" srcId="{3620D40F-EA3E-4C1D-A991-80A858A0A92E}" destId="{7B0902A1-AA8D-4CCB-9ABC-536CB1BA8554}" srcOrd="0" destOrd="0" presId="urn:microsoft.com/office/officeart/2005/8/layout/vList2"/>
    <dgm:cxn modelId="{58E62AA7-6237-488B-8E9F-7CC9B8B37C7C}" type="presOf" srcId="{A00A0BE2-E38E-4423-B353-0CE4808866A2}" destId="{096E71D0-7714-43CC-9213-84A1905A8537}" srcOrd="0" destOrd="0" presId="urn:microsoft.com/office/officeart/2005/8/layout/vList2"/>
    <dgm:cxn modelId="{0385CCAD-266C-47C0-846A-377DA12C5745}" srcId="{6859B0A3-84F6-4222-8C66-BC41034DDB37}" destId="{3620D40F-EA3E-4C1D-A991-80A858A0A92E}" srcOrd="5" destOrd="0" parTransId="{493CB870-3775-461B-BF46-B79B4EC7881F}" sibTransId="{F20CC9BE-8FD5-436C-B830-B93D494C6514}"/>
    <dgm:cxn modelId="{89EC42B0-60A8-4606-A6FB-48DAAA4E350F}" type="presOf" srcId="{6859B0A3-84F6-4222-8C66-BC41034DDB37}" destId="{3A144D15-D0F1-4475-90B2-303FB3C65EF4}" srcOrd="0" destOrd="0" presId="urn:microsoft.com/office/officeart/2005/8/layout/vList2"/>
    <dgm:cxn modelId="{C3574FC3-7744-4E07-BF7B-EFD658096FB2}" type="presOf" srcId="{F3077CB2-EC97-41AE-8899-9A94F8B66F7A}" destId="{881DE524-17A9-4325-B2DD-1E8D9AE7B001}" srcOrd="0" destOrd="0" presId="urn:microsoft.com/office/officeart/2005/8/layout/vList2"/>
    <dgm:cxn modelId="{ED2615DF-0968-4B8D-900D-1AD3B2330EA2}" type="presOf" srcId="{226C50D3-71D1-4B29-820A-E6AB082364C8}" destId="{A6A289FD-06FB-4D85-AC97-19F17E024A7A}" srcOrd="0" destOrd="0" presId="urn:microsoft.com/office/officeart/2005/8/layout/vList2"/>
    <dgm:cxn modelId="{A93630CD-667C-4B62-A76C-9FAF6694CA7C}" type="presParOf" srcId="{3A144D15-D0F1-4475-90B2-303FB3C65EF4}" destId="{881DE524-17A9-4325-B2DD-1E8D9AE7B001}" srcOrd="0" destOrd="0" presId="urn:microsoft.com/office/officeart/2005/8/layout/vList2"/>
    <dgm:cxn modelId="{56EA0975-223B-4C1A-B438-D69617D70AFD}" type="presParOf" srcId="{3A144D15-D0F1-4475-90B2-303FB3C65EF4}" destId="{9FCB32FE-36C4-4B33-9923-EC5CD6604D8B}" srcOrd="1" destOrd="0" presId="urn:microsoft.com/office/officeart/2005/8/layout/vList2"/>
    <dgm:cxn modelId="{594B6DA2-6AA7-45F3-B2F5-6BCD2A14CD6A}" type="presParOf" srcId="{3A144D15-D0F1-4475-90B2-303FB3C65EF4}" destId="{FFE044C8-6E20-4887-92ED-3B4045795D9A}" srcOrd="2" destOrd="0" presId="urn:microsoft.com/office/officeart/2005/8/layout/vList2"/>
    <dgm:cxn modelId="{D64D555A-4C36-4DFF-9CED-490A0209CA5D}" type="presParOf" srcId="{3A144D15-D0F1-4475-90B2-303FB3C65EF4}" destId="{66A00504-8EA3-4B5F-8E02-6B99828A6166}" srcOrd="3" destOrd="0" presId="urn:microsoft.com/office/officeart/2005/8/layout/vList2"/>
    <dgm:cxn modelId="{F6DD6CA9-5742-45EF-ADCC-F642446C9882}" type="presParOf" srcId="{3A144D15-D0F1-4475-90B2-303FB3C65EF4}" destId="{096E71D0-7714-43CC-9213-84A1905A8537}" srcOrd="4" destOrd="0" presId="urn:microsoft.com/office/officeart/2005/8/layout/vList2"/>
    <dgm:cxn modelId="{AF4CBBC0-59FF-475B-8432-3857DF5B8EA1}" type="presParOf" srcId="{3A144D15-D0F1-4475-90B2-303FB3C65EF4}" destId="{9F7DAFC9-6F08-4371-BD5D-41E580083F93}" srcOrd="5" destOrd="0" presId="urn:microsoft.com/office/officeart/2005/8/layout/vList2"/>
    <dgm:cxn modelId="{958AB8B1-EA4E-4162-84B3-5ADFA6F74538}" type="presParOf" srcId="{3A144D15-D0F1-4475-90B2-303FB3C65EF4}" destId="{B47AF603-69B6-4FF1-9C19-2F68638CBA0D}" srcOrd="6" destOrd="0" presId="urn:microsoft.com/office/officeart/2005/8/layout/vList2"/>
    <dgm:cxn modelId="{70FE4683-CECC-4BA4-920A-CCB48D7607F8}" type="presParOf" srcId="{3A144D15-D0F1-4475-90B2-303FB3C65EF4}" destId="{DCDDB9ED-AAF8-48B1-A878-076CE4463FE9}" srcOrd="7" destOrd="0" presId="urn:microsoft.com/office/officeart/2005/8/layout/vList2"/>
    <dgm:cxn modelId="{A0D714E8-74C4-47E9-A1B7-25DF367CD822}" type="presParOf" srcId="{3A144D15-D0F1-4475-90B2-303FB3C65EF4}" destId="{A6A289FD-06FB-4D85-AC97-19F17E024A7A}" srcOrd="8" destOrd="0" presId="urn:microsoft.com/office/officeart/2005/8/layout/vList2"/>
    <dgm:cxn modelId="{9136EC00-0118-40F2-8941-44678FB9FC3B}" type="presParOf" srcId="{3A144D15-D0F1-4475-90B2-303FB3C65EF4}" destId="{7D21F007-36A2-4174-AF93-3C5B749D01FC}" srcOrd="9" destOrd="0" presId="urn:microsoft.com/office/officeart/2005/8/layout/vList2"/>
    <dgm:cxn modelId="{4C153186-CA36-4732-A454-3664994C6A18}" type="presParOf" srcId="{3A144D15-D0F1-4475-90B2-303FB3C65EF4}" destId="{7B0902A1-AA8D-4CCB-9ABC-536CB1BA855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7B70FF3-33B7-48A1-BC18-B9B5481E3CAA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7027C5D-C978-4472-AF93-4E1BE25463A6}">
      <dgm:prSet/>
      <dgm:spPr/>
      <dgm:t>
        <a:bodyPr/>
        <a:lstStyle/>
        <a:p>
          <a:pPr rtl="0"/>
          <a:r>
            <a:rPr lang="en-US" dirty="0"/>
            <a:t>Parental </a:t>
          </a:r>
          <a:r>
            <a:rPr lang="en-US" dirty="0">
              <a:latin typeface="Rockwell Nova Light"/>
            </a:rPr>
            <a:t>diagnosis or</a:t>
          </a:r>
          <a:r>
            <a:rPr lang="en-US" dirty="0"/>
            <a:t> familial diagnosis (Thornton, Mazzeo and Bulik, 2011) </a:t>
          </a:r>
        </a:p>
      </dgm:t>
    </dgm:pt>
    <dgm:pt modelId="{F9101576-50BD-4CFD-A067-EC9CDA691286}" type="parTrans" cxnId="{10F3C39B-1558-40FE-8876-6233B445D29F}">
      <dgm:prSet/>
      <dgm:spPr/>
      <dgm:t>
        <a:bodyPr/>
        <a:lstStyle/>
        <a:p>
          <a:endParaRPr lang="en-US"/>
        </a:p>
      </dgm:t>
    </dgm:pt>
    <dgm:pt modelId="{35D1CA25-F71A-4405-BFCC-9E6A219CE020}" type="sibTrans" cxnId="{10F3C39B-1558-40FE-8876-6233B445D29F}">
      <dgm:prSet/>
      <dgm:spPr/>
      <dgm:t>
        <a:bodyPr/>
        <a:lstStyle/>
        <a:p>
          <a:endParaRPr lang="en-US"/>
        </a:p>
      </dgm:t>
    </dgm:pt>
    <dgm:pt modelId="{DD193D30-455A-44C8-BFC1-3EFEDC97127F}">
      <dgm:prSet/>
      <dgm:spPr/>
      <dgm:t>
        <a:bodyPr/>
        <a:lstStyle/>
        <a:p>
          <a:r>
            <a:rPr lang="en-US" dirty="0"/>
            <a:t>Twin studies have shown high concordance rates for weight and body perceptions (Mazzeo et al., 2009)</a:t>
          </a:r>
        </a:p>
      </dgm:t>
    </dgm:pt>
    <dgm:pt modelId="{21F4E512-84B8-4FCF-AC5D-6AB93C058ABB}" type="parTrans" cxnId="{91CC310B-2431-4683-8763-6D647679D753}">
      <dgm:prSet/>
      <dgm:spPr/>
      <dgm:t>
        <a:bodyPr/>
        <a:lstStyle/>
        <a:p>
          <a:endParaRPr lang="en-US"/>
        </a:p>
      </dgm:t>
    </dgm:pt>
    <dgm:pt modelId="{BF382AFE-F0D5-4C2F-BB51-86B872226BD5}" type="sibTrans" cxnId="{91CC310B-2431-4683-8763-6D647679D753}">
      <dgm:prSet/>
      <dgm:spPr/>
      <dgm:t>
        <a:bodyPr/>
        <a:lstStyle/>
        <a:p>
          <a:endParaRPr lang="en-US"/>
        </a:p>
      </dgm:t>
    </dgm:pt>
    <dgm:pt modelId="{D55B57AF-3337-47BF-A1D7-B9EA1CCC94AF}" type="pres">
      <dgm:prSet presAssocID="{37B70FF3-33B7-48A1-BC18-B9B5481E3CAA}" presName="linear" presStyleCnt="0">
        <dgm:presLayoutVars>
          <dgm:animLvl val="lvl"/>
          <dgm:resizeHandles val="exact"/>
        </dgm:presLayoutVars>
      </dgm:prSet>
      <dgm:spPr/>
    </dgm:pt>
    <dgm:pt modelId="{21357FEA-7B42-41AC-A850-C369E1FEA883}" type="pres">
      <dgm:prSet presAssocID="{97027C5D-C978-4472-AF93-4E1BE25463A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A7131AB-1F87-481F-A835-789567834512}" type="pres">
      <dgm:prSet presAssocID="{35D1CA25-F71A-4405-BFCC-9E6A219CE020}" presName="spacer" presStyleCnt="0"/>
      <dgm:spPr/>
    </dgm:pt>
    <dgm:pt modelId="{EA759EC5-1678-479E-BDED-90E90B140363}" type="pres">
      <dgm:prSet presAssocID="{DD193D30-455A-44C8-BFC1-3EFEDC97127F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91CC310B-2431-4683-8763-6D647679D753}" srcId="{37B70FF3-33B7-48A1-BC18-B9B5481E3CAA}" destId="{DD193D30-455A-44C8-BFC1-3EFEDC97127F}" srcOrd="1" destOrd="0" parTransId="{21F4E512-84B8-4FCF-AC5D-6AB93C058ABB}" sibTransId="{BF382AFE-F0D5-4C2F-BB51-86B872226BD5}"/>
    <dgm:cxn modelId="{73C6323C-0BB8-4B49-B6CA-1C35CA7E53B6}" type="presOf" srcId="{37B70FF3-33B7-48A1-BC18-B9B5481E3CAA}" destId="{D55B57AF-3337-47BF-A1D7-B9EA1CCC94AF}" srcOrd="0" destOrd="0" presId="urn:microsoft.com/office/officeart/2005/8/layout/vList2"/>
    <dgm:cxn modelId="{75BD029B-1F76-4C4C-946F-A97FD0A803E3}" type="presOf" srcId="{DD193D30-455A-44C8-BFC1-3EFEDC97127F}" destId="{EA759EC5-1678-479E-BDED-90E90B140363}" srcOrd="0" destOrd="0" presId="urn:microsoft.com/office/officeart/2005/8/layout/vList2"/>
    <dgm:cxn modelId="{10F3C39B-1558-40FE-8876-6233B445D29F}" srcId="{37B70FF3-33B7-48A1-BC18-B9B5481E3CAA}" destId="{97027C5D-C978-4472-AF93-4E1BE25463A6}" srcOrd="0" destOrd="0" parTransId="{F9101576-50BD-4CFD-A067-EC9CDA691286}" sibTransId="{35D1CA25-F71A-4405-BFCC-9E6A219CE020}"/>
    <dgm:cxn modelId="{D31220A8-5A56-4118-B218-4690DB81549E}" type="presOf" srcId="{97027C5D-C978-4472-AF93-4E1BE25463A6}" destId="{21357FEA-7B42-41AC-A850-C369E1FEA883}" srcOrd="0" destOrd="0" presId="urn:microsoft.com/office/officeart/2005/8/layout/vList2"/>
    <dgm:cxn modelId="{FD36A39F-E3BD-4CC8-A8E8-A71B233CEC11}" type="presParOf" srcId="{D55B57AF-3337-47BF-A1D7-B9EA1CCC94AF}" destId="{21357FEA-7B42-41AC-A850-C369E1FEA883}" srcOrd="0" destOrd="0" presId="urn:microsoft.com/office/officeart/2005/8/layout/vList2"/>
    <dgm:cxn modelId="{56ADF1DB-0F53-439B-A27A-38819CAD82F7}" type="presParOf" srcId="{D55B57AF-3337-47BF-A1D7-B9EA1CCC94AF}" destId="{3A7131AB-1F87-481F-A835-789567834512}" srcOrd="1" destOrd="0" presId="urn:microsoft.com/office/officeart/2005/8/layout/vList2"/>
    <dgm:cxn modelId="{28481706-DE83-4874-AF85-EAAB71F874F1}" type="presParOf" srcId="{D55B57AF-3337-47BF-A1D7-B9EA1CCC94AF}" destId="{EA759EC5-1678-479E-BDED-90E90B14036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C16173-E613-43D6-B6D4-A052BF74A2C5}" type="doc">
      <dgm:prSet loTypeId="urn:microsoft.com/office/officeart/2008/layout/LinedList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3B6955E-401E-4E2E-8EA0-A1549BE0BCCE}">
      <dgm:prSet/>
      <dgm:spPr/>
      <dgm:t>
        <a:bodyPr/>
        <a:lstStyle/>
        <a:p>
          <a:r>
            <a:rPr lang="en-US"/>
            <a:t>Hereditary patterns show a disproportionate amount of female diagnoses (34)</a:t>
          </a:r>
        </a:p>
      </dgm:t>
    </dgm:pt>
    <dgm:pt modelId="{8040B0DD-4DD2-4AA5-8AB0-44247E3DD338}" type="parTrans" cxnId="{3B9B5640-8097-409C-9252-A8DC530702E4}">
      <dgm:prSet/>
      <dgm:spPr/>
      <dgm:t>
        <a:bodyPr/>
        <a:lstStyle/>
        <a:p>
          <a:endParaRPr lang="en-US"/>
        </a:p>
      </dgm:t>
    </dgm:pt>
    <dgm:pt modelId="{442977F1-92D8-437C-9BB5-460095CFFC4D}" type="sibTrans" cxnId="{3B9B5640-8097-409C-9252-A8DC530702E4}">
      <dgm:prSet/>
      <dgm:spPr/>
      <dgm:t>
        <a:bodyPr/>
        <a:lstStyle/>
        <a:p>
          <a:endParaRPr lang="en-US"/>
        </a:p>
      </dgm:t>
    </dgm:pt>
    <dgm:pt modelId="{27519FC0-F01F-4CD7-8FAD-B29C31548D31}">
      <dgm:prSet/>
      <dgm:spPr/>
      <dgm:t>
        <a:bodyPr/>
        <a:lstStyle/>
        <a:p>
          <a:r>
            <a:rPr lang="en-US"/>
            <a:t>Genetic factors that affect females do not appear to affect males as severely. </a:t>
          </a:r>
        </a:p>
      </dgm:t>
    </dgm:pt>
    <dgm:pt modelId="{C1563A90-B58A-43BE-9F2A-A7AC3226F53D}" type="parTrans" cxnId="{9C9D378B-592A-4CFF-ACE6-17A7788D0FBC}">
      <dgm:prSet/>
      <dgm:spPr/>
      <dgm:t>
        <a:bodyPr/>
        <a:lstStyle/>
        <a:p>
          <a:endParaRPr lang="en-US"/>
        </a:p>
      </dgm:t>
    </dgm:pt>
    <dgm:pt modelId="{9ADA5D5B-E3B4-42D8-B010-0EF018830F70}" type="sibTrans" cxnId="{9C9D378B-592A-4CFF-ACE6-17A7788D0FBC}">
      <dgm:prSet/>
      <dgm:spPr/>
      <dgm:t>
        <a:bodyPr/>
        <a:lstStyle/>
        <a:p>
          <a:endParaRPr lang="en-US"/>
        </a:p>
      </dgm:t>
    </dgm:pt>
    <dgm:pt modelId="{DD6061B4-BC57-44D6-8F44-F9B0772EA9F3}">
      <dgm:prSet/>
      <dgm:spPr/>
      <dgm:t>
        <a:bodyPr/>
        <a:lstStyle/>
        <a:p>
          <a:r>
            <a:rPr lang="en-US"/>
            <a:t>Gender dysphoria is linked to ED's, particularly in pre-op transgender people, compared with post-operative (Milano et al., 2019).</a:t>
          </a:r>
        </a:p>
      </dgm:t>
    </dgm:pt>
    <dgm:pt modelId="{FA543389-2E75-41B2-8741-C9D292D45FA8}" type="parTrans" cxnId="{EC86D57C-99C9-45BA-8BD8-3205F73F58F3}">
      <dgm:prSet/>
      <dgm:spPr/>
      <dgm:t>
        <a:bodyPr/>
        <a:lstStyle/>
        <a:p>
          <a:endParaRPr lang="en-US"/>
        </a:p>
      </dgm:t>
    </dgm:pt>
    <dgm:pt modelId="{6618D1D4-02C7-4EC6-9FA5-8E8AFCE34183}" type="sibTrans" cxnId="{EC86D57C-99C9-45BA-8BD8-3205F73F58F3}">
      <dgm:prSet/>
      <dgm:spPr/>
      <dgm:t>
        <a:bodyPr/>
        <a:lstStyle/>
        <a:p>
          <a:endParaRPr lang="en-US"/>
        </a:p>
      </dgm:t>
    </dgm:pt>
    <dgm:pt modelId="{3223197B-509F-453E-A98B-65CE29694AE9}">
      <dgm:prSet/>
      <dgm:spPr/>
      <dgm:t>
        <a:bodyPr/>
        <a:lstStyle/>
        <a:p>
          <a:r>
            <a:rPr lang="en-US"/>
            <a:t>Sexual and gender minorities are more likely to develop an ED (Nagata, Ganson and Austin, 2020)</a:t>
          </a:r>
        </a:p>
      </dgm:t>
    </dgm:pt>
    <dgm:pt modelId="{7A131ADE-C703-4A95-AF52-1A3EAE79D168}" type="parTrans" cxnId="{37F37832-E5F6-42BD-A21C-38DA8A5851BC}">
      <dgm:prSet/>
      <dgm:spPr/>
      <dgm:t>
        <a:bodyPr/>
        <a:lstStyle/>
        <a:p>
          <a:endParaRPr lang="en-US"/>
        </a:p>
      </dgm:t>
    </dgm:pt>
    <dgm:pt modelId="{1EBC807D-BB16-4278-AADF-987248E3E5DF}" type="sibTrans" cxnId="{37F37832-E5F6-42BD-A21C-38DA8A5851BC}">
      <dgm:prSet/>
      <dgm:spPr/>
      <dgm:t>
        <a:bodyPr/>
        <a:lstStyle/>
        <a:p>
          <a:endParaRPr lang="en-US"/>
        </a:p>
      </dgm:t>
    </dgm:pt>
    <dgm:pt modelId="{6DB1F046-54BC-4E08-93E9-7FF0AA66C7A5}" type="pres">
      <dgm:prSet presAssocID="{9CC16173-E613-43D6-B6D4-A052BF74A2C5}" presName="vert0" presStyleCnt="0">
        <dgm:presLayoutVars>
          <dgm:dir/>
          <dgm:animOne val="branch"/>
          <dgm:animLvl val="lvl"/>
        </dgm:presLayoutVars>
      </dgm:prSet>
      <dgm:spPr/>
    </dgm:pt>
    <dgm:pt modelId="{DA48017C-6F83-4A24-8293-BE3FAF2F2063}" type="pres">
      <dgm:prSet presAssocID="{B3B6955E-401E-4E2E-8EA0-A1549BE0BCCE}" presName="thickLine" presStyleLbl="alignNode1" presStyleIdx="0" presStyleCnt="4"/>
      <dgm:spPr/>
    </dgm:pt>
    <dgm:pt modelId="{E881F484-9EC5-4E1F-AA25-C704F04C2C4A}" type="pres">
      <dgm:prSet presAssocID="{B3B6955E-401E-4E2E-8EA0-A1549BE0BCCE}" presName="horz1" presStyleCnt="0"/>
      <dgm:spPr/>
    </dgm:pt>
    <dgm:pt modelId="{8D4803D9-BD11-4585-B7EC-03E82F82E34D}" type="pres">
      <dgm:prSet presAssocID="{B3B6955E-401E-4E2E-8EA0-A1549BE0BCCE}" presName="tx1" presStyleLbl="revTx" presStyleIdx="0" presStyleCnt="4"/>
      <dgm:spPr/>
    </dgm:pt>
    <dgm:pt modelId="{FA208039-913C-426A-829C-FE78B2972171}" type="pres">
      <dgm:prSet presAssocID="{B3B6955E-401E-4E2E-8EA0-A1549BE0BCCE}" presName="vert1" presStyleCnt="0"/>
      <dgm:spPr/>
    </dgm:pt>
    <dgm:pt modelId="{75804CA5-82A1-4DE1-ACF7-02C15F9518BD}" type="pres">
      <dgm:prSet presAssocID="{27519FC0-F01F-4CD7-8FAD-B29C31548D31}" presName="thickLine" presStyleLbl="alignNode1" presStyleIdx="1" presStyleCnt="4"/>
      <dgm:spPr/>
    </dgm:pt>
    <dgm:pt modelId="{41DC311E-9044-4BAA-97FE-FDA51C801CA3}" type="pres">
      <dgm:prSet presAssocID="{27519FC0-F01F-4CD7-8FAD-B29C31548D31}" presName="horz1" presStyleCnt="0"/>
      <dgm:spPr/>
    </dgm:pt>
    <dgm:pt modelId="{EE421DCF-374E-449C-A7CE-FAD07D160A7A}" type="pres">
      <dgm:prSet presAssocID="{27519FC0-F01F-4CD7-8FAD-B29C31548D31}" presName="tx1" presStyleLbl="revTx" presStyleIdx="1" presStyleCnt="4"/>
      <dgm:spPr/>
    </dgm:pt>
    <dgm:pt modelId="{99EFA39A-2E40-41D9-9241-11B98C80A90B}" type="pres">
      <dgm:prSet presAssocID="{27519FC0-F01F-4CD7-8FAD-B29C31548D31}" presName="vert1" presStyleCnt="0"/>
      <dgm:spPr/>
    </dgm:pt>
    <dgm:pt modelId="{94393365-3D1C-427A-A6C0-06118F145E4E}" type="pres">
      <dgm:prSet presAssocID="{DD6061B4-BC57-44D6-8F44-F9B0772EA9F3}" presName="thickLine" presStyleLbl="alignNode1" presStyleIdx="2" presStyleCnt="4"/>
      <dgm:spPr/>
    </dgm:pt>
    <dgm:pt modelId="{27377D88-7330-4C4E-8B50-6BED06453FE5}" type="pres">
      <dgm:prSet presAssocID="{DD6061B4-BC57-44D6-8F44-F9B0772EA9F3}" presName="horz1" presStyleCnt="0"/>
      <dgm:spPr/>
    </dgm:pt>
    <dgm:pt modelId="{E3ECFA26-4ED0-4D10-AAA1-4264F6ED4BC8}" type="pres">
      <dgm:prSet presAssocID="{DD6061B4-BC57-44D6-8F44-F9B0772EA9F3}" presName="tx1" presStyleLbl="revTx" presStyleIdx="2" presStyleCnt="4"/>
      <dgm:spPr/>
    </dgm:pt>
    <dgm:pt modelId="{ED544EAE-5DFC-415B-804D-BC3109740795}" type="pres">
      <dgm:prSet presAssocID="{DD6061B4-BC57-44D6-8F44-F9B0772EA9F3}" presName="vert1" presStyleCnt="0"/>
      <dgm:spPr/>
    </dgm:pt>
    <dgm:pt modelId="{C1A31A00-0849-4612-98E9-75AA6B80F73E}" type="pres">
      <dgm:prSet presAssocID="{3223197B-509F-453E-A98B-65CE29694AE9}" presName="thickLine" presStyleLbl="alignNode1" presStyleIdx="3" presStyleCnt="4"/>
      <dgm:spPr/>
    </dgm:pt>
    <dgm:pt modelId="{90A4A8C5-E91D-4719-A685-0024F079550B}" type="pres">
      <dgm:prSet presAssocID="{3223197B-509F-453E-A98B-65CE29694AE9}" presName="horz1" presStyleCnt="0"/>
      <dgm:spPr/>
    </dgm:pt>
    <dgm:pt modelId="{F8D97390-BF9D-4A50-A87C-9BCF06AF819E}" type="pres">
      <dgm:prSet presAssocID="{3223197B-509F-453E-A98B-65CE29694AE9}" presName="tx1" presStyleLbl="revTx" presStyleIdx="3" presStyleCnt="4"/>
      <dgm:spPr/>
    </dgm:pt>
    <dgm:pt modelId="{BE90D39C-C0D9-47F0-9166-9149BA9060F7}" type="pres">
      <dgm:prSet presAssocID="{3223197B-509F-453E-A98B-65CE29694AE9}" presName="vert1" presStyleCnt="0"/>
      <dgm:spPr/>
    </dgm:pt>
  </dgm:ptLst>
  <dgm:cxnLst>
    <dgm:cxn modelId="{837E9E00-0B1F-4C33-94BA-C446C96F2883}" type="presOf" srcId="{9CC16173-E613-43D6-B6D4-A052BF74A2C5}" destId="{6DB1F046-54BC-4E08-93E9-7FF0AA66C7A5}" srcOrd="0" destOrd="0" presId="urn:microsoft.com/office/officeart/2008/layout/LinedList"/>
    <dgm:cxn modelId="{17E7A52E-4B01-4B2A-AC9A-EA3D3ECF68D1}" type="presOf" srcId="{DD6061B4-BC57-44D6-8F44-F9B0772EA9F3}" destId="{E3ECFA26-4ED0-4D10-AAA1-4264F6ED4BC8}" srcOrd="0" destOrd="0" presId="urn:microsoft.com/office/officeart/2008/layout/LinedList"/>
    <dgm:cxn modelId="{37F37832-E5F6-42BD-A21C-38DA8A5851BC}" srcId="{9CC16173-E613-43D6-B6D4-A052BF74A2C5}" destId="{3223197B-509F-453E-A98B-65CE29694AE9}" srcOrd="3" destOrd="0" parTransId="{7A131ADE-C703-4A95-AF52-1A3EAE79D168}" sibTransId="{1EBC807D-BB16-4278-AADF-987248E3E5DF}"/>
    <dgm:cxn modelId="{3B9B5640-8097-409C-9252-A8DC530702E4}" srcId="{9CC16173-E613-43D6-B6D4-A052BF74A2C5}" destId="{B3B6955E-401E-4E2E-8EA0-A1549BE0BCCE}" srcOrd="0" destOrd="0" parTransId="{8040B0DD-4DD2-4AA5-8AB0-44247E3DD338}" sibTransId="{442977F1-92D8-437C-9BB5-460095CFFC4D}"/>
    <dgm:cxn modelId="{98697B43-1157-4E99-932A-CA523EB66F21}" type="presOf" srcId="{3223197B-509F-453E-A98B-65CE29694AE9}" destId="{F8D97390-BF9D-4A50-A87C-9BCF06AF819E}" srcOrd="0" destOrd="0" presId="urn:microsoft.com/office/officeart/2008/layout/LinedList"/>
    <dgm:cxn modelId="{3BBADB4A-C60B-42B0-9CA8-BEF42C0AC5CD}" type="presOf" srcId="{27519FC0-F01F-4CD7-8FAD-B29C31548D31}" destId="{EE421DCF-374E-449C-A7CE-FAD07D160A7A}" srcOrd="0" destOrd="0" presId="urn:microsoft.com/office/officeart/2008/layout/LinedList"/>
    <dgm:cxn modelId="{B1119355-6C26-4DF8-A566-D3814B86961B}" type="presOf" srcId="{B3B6955E-401E-4E2E-8EA0-A1549BE0BCCE}" destId="{8D4803D9-BD11-4585-B7EC-03E82F82E34D}" srcOrd="0" destOrd="0" presId="urn:microsoft.com/office/officeart/2008/layout/LinedList"/>
    <dgm:cxn modelId="{EC86D57C-99C9-45BA-8BD8-3205F73F58F3}" srcId="{9CC16173-E613-43D6-B6D4-A052BF74A2C5}" destId="{DD6061B4-BC57-44D6-8F44-F9B0772EA9F3}" srcOrd="2" destOrd="0" parTransId="{FA543389-2E75-41B2-8741-C9D292D45FA8}" sibTransId="{6618D1D4-02C7-4EC6-9FA5-8E8AFCE34183}"/>
    <dgm:cxn modelId="{9C9D378B-592A-4CFF-ACE6-17A7788D0FBC}" srcId="{9CC16173-E613-43D6-B6D4-A052BF74A2C5}" destId="{27519FC0-F01F-4CD7-8FAD-B29C31548D31}" srcOrd="1" destOrd="0" parTransId="{C1563A90-B58A-43BE-9F2A-A7AC3226F53D}" sibTransId="{9ADA5D5B-E3B4-42D8-B010-0EF018830F70}"/>
    <dgm:cxn modelId="{2A6B882B-F87C-4AE4-A595-FC55911215AA}" type="presParOf" srcId="{6DB1F046-54BC-4E08-93E9-7FF0AA66C7A5}" destId="{DA48017C-6F83-4A24-8293-BE3FAF2F2063}" srcOrd="0" destOrd="0" presId="urn:microsoft.com/office/officeart/2008/layout/LinedList"/>
    <dgm:cxn modelId="{B73336A6-1613-4DF0-920A-7B49D3BD46D3}" type="presParOf" srcId="{6DB1F046-54BC-4E08-93E9-7FF0AA66C7A5}" destId="{E881F484-9EC5-4E1F-AA25-C704F04C2C4A}" srcOrd="1" destOrd="0" presId="urn:microsoft.com/office/officeart/2008/layout/LinedList"/>
    <dgm:cxn modelId="{FB6C652A-BEE0-4FF3-BBBA-4B6973B2D0C1}" type="presParOf" srcId="{E881F484-9EC5-4E1F-AA25-C704F04C2C4A}" destId="{8D4803D9-BD11-4585-B7EC-03E82F82E34D}" srcOrd="0" destOrd="0" presId="urn:microsoft.com/office/officeart/2008/layout/LinedList"/>
    <dgm:cxn modelId="{64E4DF62-96FE-4DF4-A932-0443F9197BE7}" type="presParOf" srcId="{E881F484-9EC5-4E1F-AA25-C704F04C2C4A}" destId="{FA208039-913C-426A-829C-FE78B2972171}" srcOrd="1" destOrd="0" presId="urn:microsoft.com/office/officeart/2008/layout/LinedList"/>
    <dgm:cxn modelId="{DBE60139-2857-4974-A089-905F43AAA70E}" type="presParOf" srcId="{6DB1F046-54BC-4E08-93E9-7FF0AA66C7A5}" destId="{75804CA5-82A1-4DE1-ACF7-02C15F9518BD}" srcOrd="2" destOrd="0" presId="urn:microsoft.com/office/officeart/2008/layout/LinedList"/>
    <dgm:cxn modelId="{E6D48E68-5E26-4986-A5FB-CAA392EFC325}" type="presParOf" srcId="{6DB1F046-54BC-4E08-93E9-7FF0AA66C7A5}" destId="{41DC311E-9044-4BAA-97FE-FDA51C801CA3}" srcOrd="3" destOrd="0" presId="urn:microsoft.com/office/officeart/2008/layout/LinedList"/>
    <dgm:cxn modelId="{2A616685-7148-4B47-AA30-DDF93D8E1FE2}" type="presParOf" srcId="{41DC311E-9044-4BAA-97FE-FDA51C801CA3}" destId="{EE421DCF-374E-449C-A7CE-FAD07D160A7A}" srcOrd="0" destOrd="0" presId="urn:microsoft.com/office/officeart/2008/layout/LinedList"/>
    <dgm:cxn modelId="{691298F9-BBDF-4C9B-AF36-127640B5F411}" type="presParOf" srcId="{41DC311E-9044-4BAA-97FE-FDA51C801CA3}" destId="{99EFA39A-2E40-41D9-9241-11B98C80A90B}" srcOrd="1" destOrd="0" presId="urn:microsoft.com/office/officeart/2008/layout/LinedList"/>
    <dgm:cxn modelId="{1F31D5E4-4ADA-4CCA-A638-2406C29339AD}" type="presParOf" srcId="{6DB1F046-54BC-4E08-93E9-7FF0AA66C7A5}" destId="{94393365-3D1C-427A-A6C0-06118F145E4E}" srcOrd="4" destOrd="0" presId="urn:microsoft.com/office/officeart/2008/layout/LinedList"/>
    <dgm:cxn modelId="{DE067A86-EFEC-42C9-ACD3-288E6A44CF8F}" type="presParOf" srcId="{6DB1F046-54BC-4E08-93E9-7FF0AA66C7A5}" destId="{27377D88-7330-4C4E-8B50-6BED06453FE5}" srcOrd="5" destOrd="0" presId="urn:microsoft.com/office/officeart/2008/layout/LinedList"/>
    <dgm:cxn modelId="{E12372D6-8105-494D-AE0C-6416C2DFD991}" type="presParOf" srcId="{27377D88-7330-4C4E-8B50-6BED06453FE5}" destId="{E3ECFA26-4ED0-4D10-AAA1-4264F6ED4BC8}" srcOrd="0" destOrd="0" presId="urn:microsoft.com/office/officeart/2008/layout/LinedList"/>
    <dgm:cxn modelId="{09C58217-AB6B-4D67-9040-31CE4A2FCD47}" type="presParOf" srcId="{27377D88-7330-4C4E-8B50-6BED06453FE5}" destId="{ED544EAE-5DFC-415B-804D-BC3109740795}" srcOrd="1" destOrd="0" presId="urn:microsoft.com/office/officeart/2008/layout/LinedList"/>
    <dgm:cxn modelId="{2C75E4E7-947C-4E96-AD01-B0B4891767B4}" type="presParOf" srcId="{6DB1F046-54BC-4E08-93E9-7FF0AA66C7A5}" destId="{C1A31A00-0849-4612-98E9-75AA6B80F73E}" srcOrd="6" destOrd="0" presId="urn:microsoft.com/office/officeart/2008/layout/LinedList"/>
    <dgm:cxn modelId="{7A66C932-8057-4E42-9EF2-5151DE08B64B}" type="presParOf" srcId="{6DB1F046-54BC-4E08-93E9-7FF0AA66C7A5}" destId="{90A4A8C5-E91D-4719-A685-0024F079550B}" srcOrd="7" destOrd="0" presId="urn:microsoft.com/office/officeart/2008/layout/LinedList"/>
    <dgm:cxn modelId="{56B1884C-596F-4437-978B-B1935080A000}" type="presParOf" srcId="{90A4A8C5-E91D-4719-A685-0024F079550B}" destId="{F8D97390-BF9D-4A50-A87C-9BCF06AF819E}" srcOrd="0" destOrd="0" presId="urn:microsoft.com/office/officeart/2008/layout/LinedList"/>
    <dgm:cxn modelId="{5A9B6D37-5167-4C70-9CDC-BCF4061A9B67}" type="presParOf" srcId="{90A4A8C5-E91D-4719-A685-0024F079550B}" destId="{BE90D39C-C0D9-47F0-9166-9149BA9060F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AD557F3-A83E-4461-995C-FA17117979AF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56ABFBD-30DB-451A-AFDF-EEE871EAC66E}">
      <dgm:prSet/>
      <dgm:spPr/>
      <dgm:t>
        <a:bodyPr/>
        <a:lstStyle/>
        <a:p>
          <a:r>
            <a:rPr lang="en-US"/>
            <a:t>Emotional abuse</a:t>
          </a:r>
        </a:p>
      </dgm:t>
    </dgm:pt>
    <dgm:pt modelId="{9672DE4C-D902-4794-9FF9-BA0827B9F308}" type="parTrans" cxnId="{3492FE70-2902-4E90-A197-E12DB90AAFEB}">
      <dgm:prSet/>
      <dgm:spPr/>
      <dgm:t>
        <a:bodyPr/>
        <a:lstStyle/>
        <a:p>
          <a:endParaRPr lang="en-US"/>
        </a:p>
      </dgm:t>
    </dgm:pt>
    <dgm:pt modelId="{14E3D1C3-874D-4BC3-A89A-CAD17C0C87CC}" type="sibTrans" cxnId="{3492FE70-2902-4E90-A197-E12DB90AAFEB}">
      <dgm:prSet/>
      <dgm:spPr/>
      <dgm:t>
        <a:bodyPr/>
        <a:lstStyle/>
        <a:p>
          <a:endParaRPr lang="en-US"/>
        </a:p>
      </dgm:t>
    </dgm:pt>
    <dgm:pt modelId="{202C9406-DB54-4DEB-BF33-26A1CD484749}">
      <dgm:prSet/>
      <dgm:spPr/>
      <dgm:t>
        <a:bodyPr/>
        <a:lstStyle/>
        <a:p>
          <a:r>
            <a:rPr lang="en-US"/>
            <a:t>Sexual harrassment</a:t>
          </a:r>
        </a:p>
      </dgm:t>
    </dgm:pt>
    <dgm:pt modelId="{DB77BE1A-2373-4B07-B8DA-D853142695FC}" type="parTrans" cxnId="{875DFAEF-EFD4-4641-98F9-93A12B8863F0}">
      <dgm:prSet/>
      <dgm:spPr/>
      <dgm:t>
        <a:bodyPr/>
        <a:lstStyle/>
        <a:p>
          <a:endParaRPr lang="en-US"/>
        </a:p>
      </dgm:t>
    </dgm:pt>
    <dgm:pt modelId="{C09B2917-4314-4955-9F3B-560027923110}" type="sibTrans" cxnId="{875DFAEF-EFD4-4641-98F9-93A12B8863F0}">
      <dgm:prSet/>
      <dgm:spPr/>
      <dgm:t>
        <a:bodyPr/>
        <a:lstStyle/>
        <a:p>
          <a:endParaRPr lang="en-US"/>
        </a:p>
      </dgm:t>
    </dgm:pt>
    <dgm:pt modelId="{B6AB60FE-BED6-4870-BD93-670C819DDEB5}">
      <dgm:prSet/>
      <dgm:spPr/>
      <dgm:t>
        <a:bodyPr/>
        <a:lstStyle/>
        <a:p>
          <a:r>
            <a:rPr lang="en-US"/>
            <a:t>Childhood neglect</a:t>
          </a:r>
        </a:p>
      </dgm:t>
    </dgm:pt>
    <dgm:pt modelId="{97D65F48-E5C2-4F35-9E19-D4DC02E6D119}" type="parTrans" cxnId="{A2E1AC6E-0065-4F73-84C4-7699DFA66412}">
      <dgm:prSet/>
      <dgm:spPr/>
      <dgm:t>
        <a:bodyPr/>
        <a:lstStyle/>
        <a:p>
          <a:endParaRPr lang="en-US"/>
        </a:p>
      </dgm:t>
    </dgm:pt>
    <dgm:pt modelId="{28976265-2E3A-431C-A2D2-37C252E3BE64}" type="sibTrans" cxnId="{A2E1AC6E-0065-4F73-84C4-7699DFA66412}">
      <dgm:prSet/>
      <dgm:spPr/>
      <dgm:t>
        <a:bodyPr/>
        <a:lstStyle/>
        <a:p>
          <a:endParaRPr lang="en-US"/>
        </a:p>
      </dgm:t>
    </dgm:pt>
    <dgm:pt modelId="{84AE3D33-31E9-482F-8339-AD6F3F8ED837}">
      <dgm:prSet/>
      <dgm:spPr/>
      <dgm:t>
        <a:bodyPr/>
        <a:lstStyle/>
        <a:p>
          <a:r>
            <a:rPr lang="en-US"/>
            <a:t>Bullying</a:t>
          </a:r>
        </a:p>
      </dgm:t>
    </dgm:pt>
    <dgm:pt modelId="{7925B28B-C2DA-4C20-8D15-F57B223C8C70}" type="parTrans" cxnId="{3EF2C2E1-54F6-4516-8717-B130A60C5131}">
      <dgm:prSet/>
      <dgm:spPr/>
      <dgm:t>
        <a:bodyPr/>
        <a:lstStyle/>
        <a:p>
          <a:endParaRPr lang="en-US"/>
        </a:p>
      </dgm:t>
    </dgm:pt>
    <dgm:pt modelId="{B7E7F829-B492-4BC5-8B5B-64B4657B86AB}" type="sibTrans" cxnId="{3EF2C2E1-54F6-4516-8717-B130A60C5131}">
      <dgm:prSet/>
      <dgm:spPr/>
      <dgm:t>
        <a:bodyPr/>
        <a:lstStyle/>
        <a:p>
          <a:endParaRPr lang="en-US"/>
        </a:p>
      </dgm:t>
    </dgm:pt>
    <dgm:pt modelId="{4C94B5FD-03EB-4C0A-B192-83FCCA2C1F06}">
      <dgm:prSet/>
      <dgm:spPr/>
      <dgm:t>
        <a:bodyPr/>
        <a:lstStyle/>
        <a:p>
          <a:r>
            <a:rPr lang="en-US"/>
            <a:t>(Bakarat et al., 2023)</a:t>
          </a:r>
        </a:p>
      </dgm:t>
    </dgm:pt>
    <dgm:pt modelId="{1269546B-B92B-433A-A7B5-177FE2B544A0}" type="parTrans" cxnId="{FB2928A5-E3AC-409E-893F-B1DE04826337}">
      <dgm:prSet/>
      <dgm:spPr/>
      <dgm:t>
        <a:bodyPr/>
        <a:lstStyle/>
        <a:p>
          <a:endParaRPr lang="en-US"/>
        </a:p>
      </dgm:t>
    </dgm:pt>
    <dgm:pt modelId="{948C2105-0CE1-4416-8BC3-BAABAE0B3A66}" type="sibTrans" cxnId="{FB2928A5-E3AC-409E-893F-B1DE04826337}">
      <dgm:prSet/>
      <dgm:spPr/>
      <dgm:t>
        <a:bodyPr/>
        <a:lstStyle/>
        <a:p>
          <a:endParaRPr lang="en-US"/>
        </a:p>
      </dgm:t>
    </dgm:pt>
    <dgm:pt modelId="{26C93C65-1D5D-4641-A889-334D12FA46B2}" type="pres">
      <dgm:prSet presAssocID="{BAD557F3-A83E-4461-995C-FA17117979AF}" presName="linear" presStyleCnt="0">
        <dgm:presLayoutVars>
          <dgm:animLvl val="lvl"/>
          <dgm:resizeHandles val="exact"/>
        </dgm:presLayoutVars>
      </dgm:prSet>
      <dgm:spPr/>
    </dgm:pt>
    <dgm:pt modelId="{223E03C2-D30C-4112-87D9-A8FC2767985C}" type="pres">
      <dgm:prSet presAssocID="{E56ABFBD-30DB-451A-AFDF-EEE871EAC66E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116F6FFB-D538-4E13-ACAB-0D5AEDF661F2}" type="pres">
      <dgm:prSet presAssocID="{14E3D1C3-874D-4BC3-A89A-CAD17C0C87CC}" presName="spacer" presStyleCnt="0"/>
      <dgm:spPr/>
    </dgm:pt>
    <dgm:pt modelId="{4FE6DCA3-BDB0-42EE-9E1C-E9C046C322C6}" type="pres">
      <dgm:prSet presAssocID="{202C9406-DB54-4DEB-BF33-26A1CD48474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BC3A25B-3DD7-4725-8990-49BBFCF0E239}" type="pres">
      <dgm:prSet presAssocID="{C09B2917-4314-4955-9F3B-560027923110}" presName="spacer" presStyleCnt="0"/>
      <dgm:spPr/>
    </dgm:pt>
    <dgm:pt modelId="{A090B318-7329-4E2B-A778-91BD867D0E62}" type="pres">
      <dgm:prSet presAssocID="{B6AB60FE-BED6-4870-BD93-670C819DDEB5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43319922-F2F1-4FFA-9783-B89273F5E99B}" type="pres">
      <dgm:prSet presAssocID="{28976265-2E3A-431C-A2D2-37C252E3BE64}" presName="spacer" presStyleCnt="0"/>
      <dgm:spPr/>
    </dgm:pt>
    <dgm:pt modelId="{21D5F271-B822-49DA-83C5-1B90D3FDBEC0}" type="pres">
      <dgm:prSet presAssocID="{84AE3D33-31E9-482F-8339-AD6F3F8ED837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039CF7C-CECB-4E1D-97F3-0711C295B5A2}" type="pres">
      <dgm:prSet presAssocID="{B7E7F829-B492-4BC5-8B5B-64B4657B86AB}" presName="spacer" presStyleCnt="0"/>
      <dgm:spPr/>
    </dgm:pt>
    <dgm:pt modelId="{2ED0A36B-0ACC-4CB8-89E3-364E6A4FF29A}" type="pres">
      <dgm:prSet presAssocID="{4C94B5FD-03EB-4C0A-B192-83FCCA2C1F06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45512225-B1EB-4996-89D3-BE99FEC6D8BB}" type="presOf" srcId="{202C9406-DB54-4DEB-BF33-26A1CD484749}" destId="{4FE6DCA3-BDB0-42EE-9E1C-E9C046C322C6}" srcOrd="0" destOrd="0" presId="urn:microsoft.com/office/officeart/2005/8/layout/vList2"/>
    <dgm:cxn modelId="{ACF0A232-6531-46FC-8AAE-6CF4F6C577A0}" type="presOf" srcId="{84AE3D33-31E9-482F-8339-AD6F3F8ED837}" destId="{21D5F271-B822-49DA-83C5-1B90D3FDBEC0}" srcOrd="0" destOrd="0" presId="urn:microsoft.com/office/officeart/2005/8/layout/vList2"/>
    <dgm:cxn modelId="{A2E1AC6E-0065-4F73-84C4-7699DFA66412}" srcId="{BAD557F3-A83E-4461-995C-FA17117979AF}" destId="{B6AB60FE-BED6-4870-BD93-670C819DDEB5}" srcOrd="2" destOrd="0" parTransId="{97D65F48-E5C2-4F35-9E19-D4DC02E6D119}" sibTransId="{28976265-2E3A-431C-A2D2-37C252E3BE64}"/>
    <dgm:cxn modelId="{3492FE70-2902-4E90-A197-E12DB90AAFEB}" srcId="{BAD557F3-A83E-4461-995C-FA17117979AF}" destId="{E56ABFBD-30DB-451A-AFDF-EEE871EAC66E}" srcOrd="0" destOrd="0" parTransId="{9672DE4C-D902-4794-9FF9-BA0827B9F308}" sibTransId="{14E3D1C3-874D-4BC3-A89A-CAD17C0C87CC}"/>
    <dgm:cxn modelId="{862DE891-D168-4D63-847B-437220AEFBF6}" type="presOf" srcId="{4C94B5FD-03EB-4C0A-B192-83FCCA2C1F06}" destId="{2ED0A36B-0ACC-4CB8-89E3-364E6A4FF29A}" srcOrd="0" destOrd="0" presId="urn:microsoft.com/office/officeart/2005/8/layout/vList2"/>
    <dgm:cxn modelId="{0B23DF99-3D0A-4D08-917A-0C01C47BBF33}" type="presOf" srcId="{E56ABFBD-30DB-451A-AFDF-EEE871EAC66E}" destId="{223E03C2-D30C-4112-87D9-A8FC2767985C}" srcOrd="0" destOrd="0" presId="urn:microsoft.com/office/officeart/2005/8/layout/vList2"/>
    <dgm:cxn modelId="{F11D449B-92AF-4765-8CE4-DBDFE1498FBD}" type="presOf" srcId="{BAD557F3-A83E-4461-995C-FA17117979AF}" destId="{26C93C65-1D5D-4641-A889-334D12FA46B2}" srcOrd="0" destOrd="0" presId="urn:microsoft.com/office/officeart/2005/8/layout/vList2"/>
    <dgm:cxn modelId="{FB2928A5-E3AC-409E-893F-B1DE04826337}" srcId="{BAD557F3-A83E-4461-995C-FA17117979AF}" destId="{4C94B5FD-03EB-4C0A-B192-83FCCA2C1F06}" srcOrd="4" destOrd="0" parTransId="{1269546B-B92B-433A-A7B5-177FE2B544A0}" sibTransId="{948C2105-0CE1-4416-8BC3-BAABAE0B3A66}"/>
    <dgm:cxn modelId="{AF97B2DF-9E84-4D28-9517-FBA06A9E3604}" type="presOf" srcId="{B6AB60FE-BED6-4870-BD93-670C819DDEB5}" destId="{A090B318-7329-4E2B-A778-91BD867D0E62}" srcOrd="0" destOrd="0" presId="urn:microsoft.com/office/officeart/2005/8/layout/vList2"/>
    <dgm:cxn modelId="{3EF2C2E1-54F6-4516-8717-B130A60C5131}" srcId="{BAD557F3-A83E-4461-995C-FA17117979AF}" destId="{84AE3D33-31E9-482F-8339-AD6F3F8ED837}" srcOrd="3" destOrd="0" parTransId="{7925B28B-C2DA-4C20-8D15-F57B223C8C70}" sibTransId="{B7E7F829-B492-4BC5-8B5B-64B4657B86AB}"/>
    <dgm:cxn modelId="{875DFAEF-EFD4-4641-98F9-93A12B8863F0}" srcId="{BAD557F3-A83E-4461-995C-FA17117979AF}" destId="{202C9406-DB54-4DEB-BF33-26A1CD484749}" srcOrd="1" destOrd="0" parTransId="{DB77BE1A-2373-4B07-B8DA-D853142695FC}" sibTransId="{C09B2917-4314-4955-9F3B-560027923110}"/>
    <dgm:cxn modelId="{3BC1468C-737B-4B75-93B8-15F324D76D67}" type="presParOf" srcId="{26C93C65-1D5D-4641-A889-334D12FA46B2}" destId="{223E03C2-D30C-4112-87D9-A8FC2767985C}" srcOrd="0" destOrd="0" presId="urn:microsoft.com/office/officeart/2005/8/layout/vList2"/>
    <dgm:cxn modelId="{A99B4B25-1DB8-466D-B472-B7F7002289BE}" type="presParOf" srcId="{26C93C65-1D5D-4641-A889-334D12FA46B2}" destId="{116F6FFB-D538-4E13-ACAB-0D5AEDF661F2}" srcOrd="1" destOrd="0" presId="urn:microsoft.com/office/officeart/2005/8/layout/vList2"/>
    <dgm:cxn modelId="{F55A4ACD-2898-4823-9441-1EB3C3CC3CE0}" type="presParOf" srcId="{26C93C65-1D5D-4641-A889-334D12FA46B2}" destId="{4FE6DCA3-BDB0-42EE-9E1C-E9C046C322C6}" srcOrd="2" destOrd="0" presId="urn:microsoft.com/office/officeart/2005/8/layout/vList2"/>
    <dgm:cxn modelId="{16197905-5A0C-4B2F-8F7E-DBEA6E8BA1F6}" type="presParOf" srcId="{26C93C65-1D5D-4641-A889-334D12FA46B2}" destId="{9BC3A25B-3DD7-4725-8990-49BBFCF0E239}" srcOrd="3" destOrd="0" presId="urn:microsoft.com/office/officeart/2005/8/layout/vList2"/>
    <dgm:cxn modelId="{FCC8AA11-AA43-40F1-A36E-071B1067B930}" type="presParOf" srcId="{26C93C65-1D5D-4641-A889-334D12FA46B2}" destId="{A090B318-7329-4E2B-A778-91BD867D0E62}" srcOrd="4" destOrd="0" presId="urn:microsoft.com/office/officeart/2005/8/layout/vList2"/>
    <dgm:cxn modelId="{14814D78-F650-45E2-AC6A-783DC4320655}" type="presParOf" srcId="{26C93C65-1D5D-4641-A889-334D12FA46B2}" destId="{43319922-F2F1-4FFA-9783-B89273F5E99B}" srcOrd="5" destOrd="0" presId="urn:microsoft.com/office/officeart/2005/8/layout/vList2"/>
    <dgm:cxn modelId="{673737EC-2867-4FE5-A925-A86B7496AE33}" type="presParOf" srcId="{26C93C65-1D5D-4641-A889-334D12FA46B2}" destId="{21D5F271-B822-49DA-83C5-1B90D3FDBEC0}" srcOrd="6" destOrd="0" presId="urn:microsoft.com/office/officeart/2005/8/layout/vList2"/>
    <dgm:cxn modelId="{88ADB115-CD84-42D3-BA4C-158F6937AD9A}" type="presParOf" srcId="{26C93C65-1D5D-4641-A889-334D12FA46B2}" destId="{E039CF7C-CECB-4E1D-97F3-0711C295B5A2}" srcOrd="7" destOrd="0" presId="urn:microsoft.com/office/officeart/2005/8/layout/vList2"/>
    <dgm:cxn modelId="{A518E22E-4002-4B98-9182-8C8E14E1E4F6}" type="presParOf" srcId="{26C93C65-1D5D-4641-A889-334D12FA46B2}" destId="{2ED0A36B-0ACC-4CB8-89E3-364E6A4FF29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C676123-BA53-4826-84E7-6EB5FBD2F233}" type="doc">
      <dgm:prSet loTypeId="urn:microsoft.com/office/officeart/2005/8/layout/vProcess5" loCatId="process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B0E6B32-1C54-42CF-B78B-5D390AE5FD1F}">
      <dgm:prSet/>
      <dgm:spPr/>
      <dgm:t>
        <a:bodyPr/>
        <a:lstStyle/>
        <a:p>
          <a:r>
            <a:rPr lang="en-US"/>
            <a:t>CBT, focal dynamic psychotherapy, family-based therapy.</a:t>
          </a:r>
        </a:p>
      </dgm:t>
    </dgm:pt>
    <dgm:pt modelId="{95DA0064-51DC-4B08-885E-CA0B1556DC43}" type="parTrans" cxnId="{91187449-595E-4F4C-89F5-818A86F10394}">
      <dgm:prSet/>
      <dgm:spPr/>
      <dgm:t>
        <a:bodyPr/>
        <a:lstStyle/>
        <a:p>
          <a:endParaRPr lang="en-US"/>
        </a:p>
      </dgm:t>
    </dgm:pt>
    <dgm:pt modelId="{607DDE01-7648-45E5-9EDF-35A74EBDBF34}" type="sibTrans" cxnId="{91187449-595E-4F4C-89F5-818A86F10394}">
      <dgm:prSet/>
      <dgm:spPr/>
      <dgm:t>
        <a:bodyPr/>
        <a:lstStyle/>
        <a:p>
          <a:endParaRPr lang="en-US"/>
        </a:p>
      </dgm:t>
    </dgm:pt>
    <dgm:pt modelId="{6CE19AE7-3749-40A2-BA24-DD88A9A64E16}">
      <dgm:prSet/>
      <dgm:spPr/>
      <dgm:t>
        <a:bodyPr/>
        <a:lstStyle/>
        <a:p>
          <a:r>
            <a:rPr lang="en-US"/>
            <a:t>NICE (2017) guidelines dictate medication should not be a sole focus. </a:t>
          </a:r>
        </a:p>
      </dgm:t>
    </dgm:pt>
    <dgm:pt modelId="{D56FE3F0-27C8-4D75-BD6E-46A6DE7EA30E}" type="parTrans" cxnId="{F1339E67-1C3E-469C-A235-BD3F99FE8BC6}">
      <dgm:prSet/>
      <dgm:spPr/>
      <dgm:t>
        <a:bodyPr/>
        <a:lstStyle/>
        <a:p>
          <a:endParaRPr lang="en-US"/>
        </a:p>
      </dgm:t>
    </dgm:pt>
    <dgm:pt modelId="{C266C8F3-441A-4930-AC57-CD3B78EB8032}" type="sibTrans" cxnId="{F1339E67-1C3E-469C-A235-BD3F99FE8BC6}">
      <dgm:prSet/>
      <dgm:spPr/>
      <dgm:t>
        <a:bodyPr/>
        <a:lstStyle/>
        <a:p>
          <a:endParaRPr lang="en-US"/>
        </a:p>
      </dgm:t>
    </dgm:pt>
    <dgm:pt modelId="{669B3511-274D-4A95-BDD2-E84585B35817}">
      <dgm:prSet/>
      <dgm:spPr/>
      <dgm:t>
        <a:bodyPr/>
        <a:lstStyle/>
        <a:p>
          <a:r>
            <a:rPr lang="en-US"/>
            <a:t>Fluoxetine for BN is the only approved medication across Europe (Monteleone et al., 2022)</a:t>
          </a:r>
        </a:p>
      </dgm:t>
    </dgm:pt>
    <dgm:pt modelId="{BE8ED8B3-CD26-4365-818B-E1BE6CE499AD}" type="parTrans" cxnId="{F59635AF-F56A-4C8F-8833-1DB19AF152BA}">
      <dgm:prSet/>
      <dgm:spPr/>
      <dgm:t>
        <a:bodyPr/>
        <a:lstStyle/>
        <a:p>
          <a:endParaRPr lang="en-US"/>
        </a:p>
      </dgm:t>
    </dgm:pt>
    <dgm:pt modelId="{0246B4C6-BD30-4FF6-A7D2-82C575BB7B6A}" type="sibTrans" cxnId="{F59635AF-F56A-4C8F-8833-1DB19AF152BA}">
      <dgm:prSet/>
      <dgm:spPr/>
      <dgm:t>
        <a:bodyPr/>
        <a:lstStyle/>
        <a:p>
          <a:endParaRPr lang="en-US"/>
        </a:p>
      </dgm:t>
    </dgm:pt>
    <dgm:pt modelId="{929A4558-278A-4B96-A81F-9549FFBDEE38}">
      <dgm:prSet/>
      <dgm:spPr/>
      <dgm:t>
        <a:bodyPr/>
        <a:lstStyle/>
        <a:p>
          <a:r>
            <a:rPr lang="en-US"/>
            <a:t>Most research focuses on adolescents and children in this field. </a:t>
          </a:r>
        </a:p>
      </dgm:t>
    </dgm:pt>
    <dgm:pt modelId="{353E2368-8082-462F-8CB9-209702777B43}" type="parTrans" cxnId="{190656E9-0CDA-4165-9E0C-AA2BD323619C}">
      <dgm:prSet/>
      <dgm:spPr/>
      <dgm:t>
        <a:bodyPr/>
        <a:lstStyle/>
        <a:p>
          <a:endParaRPr lang="en-US"/>
        </a:p>
      </dgm:t>
    </dgm:pt>
    <dgm:pt modelId="{56DE064F-B623-491F-87B1-C9ABD67E6198}" type="sibTrans" cxnId="{190656E9-0CDA-4165-9E0C-AA2BD323619C}">
      <dgm:prSet/>
      <dgm:spPr/>
      <dgm:t>
        <a:bodyPr/>
        <a:lstStyle/>
        <a:p>
          <a:endParaRPr lang="en-US"/>
        </a:p>
      </dgm:t>
    </dgm:pt>
    <dgm:pt modelId="{828939B4-DE90-4E53-82C9-1B8E553700EA}">
      <dgm:prSet/>
      <dgm:spPr/>
      <dgm:t>
        <a:bodyPr/>
        <a:lstStyle/>
        <a:p>
          <a:r>
            <a:rPr lang="en-US"/>
            <a:t>What about mental capacity? </a:t>
          </a:r>
        </a:p>
      </dgm:t>
    </dgm:pt>
    <dgm:pt modelId="{78F9BCD1-8653-45C5-901B-28C131E3BBA5}" type="parTrans" cxnId="{C2438107-437D-43C3-8AF1-65D464574F03}">
      <dgm:prSet/>
      <dgm:spPr/>
      <dgm:t>
        <a:bodyPr/>
        <a:lstStyle/>
        <a:p>
          <a:endParaRPr lang="en-US"/>
        </a:p>
      </dgm:t>
    </dgm:pt>
    <dgm:pt modelId="{33D6804D-D9BE-44AC-83BD-8900B14336C4}" type="sibTrans" cxnId="{C2438107-437D-43C3-8AF1-65D464574F03}">
      <dgm:prSet/>
      <dgm:spPr/>
      <dgm:t>
        <a:bodyPr/>
        <a:lstStyle/>
        <a:p>
          <a:endParaRPr lang="en-US"/>
        </a:p>
      </dgm:t>
    </dgm:pt>
    <dgm:pt modelId="{CDA3F5A2-38B4-457D-88A6-4BB47D409ADD}" type="pres">
      <dgm:prSet presAssocID="{6C676123-BA53-4826-84E7-6EB5FBD2F233}" presName="outerComposite" presStyleCnt="0">
        <dgm:presLayoutVars>
          <dgm:chMax val="5"/>
          <dgm:dir/>
          <dgm:resizeHandles val="exact"/>
        </dgm:presLayoutVars>
      </dgm:prSet>
      <dgm:spPr/>
    </dgm:pt>
    <dgm:pt modelId="{B22F9952-E6FD-45FD-B200-AD3585E340B2}" type="pres">
      <dgm:prSet presAssocID="{6C676123-BA53-4826-84E7-6EB5FBD2F233}" presName="dummyMaxCanvas" presStyleCnt="0">
        <dgm:presLayoutVars/>
      </dgm:prSet>
      <dgm:spPr/>
    </dgm:pt>
    <dgm:pt modelId="{BC21BE8B-AE8A-4B50-B212-A8D773F95D65}" type="pres">
      <dgm:prSet presAssocID="{6C676123-BA53-4826-84E7-6EB5FBD2F233}" presName="FiveNodes_1" presStyleLbl="node1" presStyleIdx="0" presStyleCnt="5">
        <dgm:presLayoutVars>
          <dgm:bulletEnabled val="1"/>
        </dgm:presLayoutVars>
      </dgm:prSet>
      <dgm:spPr/>
    </dgm:pt>
    <dgm:pt modelId="{A3CE3C9D-486D-436B-88EF-D1F87E2CFB66}" type="pres">
      <dgm:prSet presAssocID="{6C676123-BA53-4826-84E7-6EB5FBD2F233}" presName="FiveNodes_2" presStyleLbl="node1" presStyleIdx="1" presStyleCnt="5">
        <dgm:presLayoutVars>
          <dgm:bulletEnabled val="1"/>
        </dgm:presLayoutVars>
      </dgm:prSet>
      <dgm:spPr/>
    </dgm:pt>
    <dgm:pt modelId="{D7F22454-627D-47EA-89D1-6761272A2692}" type="pres">
      <dgm:prSet presAssocID="{6C676123-BA53-4826-84E7-6EB5FBD2F233}" presName="FiveNodes_3" presStyleLbl="node1" presStyleIdx="2" presStyleCnt="5">
        <dgm:presLayoutVars>
          <dgm:bulletEnabled val="1"/>
        </dgm:presLayoutVars>
      </dgm:prSet>
      <dgm:spPr/>
    </dgm:pt>
    <dgm:pt modelId="{3F6F894B-ED7E-43CA-8E38-69E3761E64F7}" type="pres">
      <dgm:prSet presAssocID="{6C676123-BA53-4826-84E7-6EB5FBD2F233}" presName="FiveNodes_4" presStyleLbl="node1" presStyleIdx="3" presStyleCnt="5">
        <dgm:presLayoutVars>
          <dgm:bulletEnabled val="1"/>
        </dgm:presLayoutVars>
      </dgm:prSet>
      <dgm:spPr/>
    </dgm:pt>
    <dgm:pt modelId="{9229F00D-D256-40B2-8D8C-B5AE10342A25}" type="pres">
      <dgm:prSet presAssocID="{6C676123-BA53-4826-84E7-6EB5FBD2F233}" presName="FiveNodes_5" presStyleLbl="node1" presStyleIdx="4" presStyleCnt="5">
        <dgm:presLayoutVars>
          <dgm:bulletEnabled val="1"/>
        </dgm:presLayoutVars>
      </dgm:prSet>
      <dgm:spPr/>
    </dgm:pt>
    <dgm:pt modelId="{74BCE295-B949-48B2-97E9-90A611116103}" type="pres">
      <dgm:prSet presAssocID="{6C676123-BA53-4826-84E7-6EB5FBD2F233}" presName="FiveConn_1-2" presStyleLbl="fgAccFollowNode1" presStyleIdx="0" presStyleCnt="4">
        <dgm:presLayoutVars>
          <dgm:bulletEnabled val="1"/>
        </dgm:presLayoutVars>
      </dgm:prSet>
      <dgm:spPr/>
    </dgm:pt>
    <dgm:pt modelId="{8B256B64-8584-48C4-8D11-680FBBC01F30}" type="pres">
      <dgm:prSet presAssocID="{6C676123-BA53-4826-84E7-6EB5FBD2F233}" presName="FiveConn_2-3" presStyleLbl="fgAccFollowNode1" presStyleIdx="1" presStyleCnt="4">
        <dgm:presLayoutVars>
          <dgm:bulletEnabled val="1"/>
        </dgm:presLayoutVars>
      </dgm:prSet>
      <dgm:spPr/>
    </dgm:pt>
    <dgm:pt modelId="{45BBB0F5-52B6-4D18-BCCE-B1F322CB028E}" type="pres">
      <dgm:prSet presAssocID="{6C676123-BA53-4826-84E7-6EB5FBD2F233}" presName="FiveConn_3-4" presStyleLbl="fgAccFollowNode1" presStyleIdx="2" presStyleCnt="4">
        <dgm:presLayoutVars>
          <dgm:bulletEnabled val="1"/>
        </dgm:presLayoutVars>
      </dgm:prSet>
      <dgm:spPr/>
    </dgm:pt>
    <dgm:pt modelId="{64A74AF2-15C5-49DF-8074-CC8F14AC0334}" type="pres">
      <dgm:prSet presAssocID="{6C676123-BA53-4826-84E7-6EB5FBD2F233}" presName="FiveConn_4-5" presStyleLbl="fgAccFollowNode1" presStyleIdx="3" presStyleCnt="4">
        <dgm:presLayoutVars>
          <dgm:bulletEnabled val="1"/>
        </dgm:presLayoutVars>
      </dgm:prSet>
      <dgm:spPr/>
    </dgm:pt>
    <dgm:pt modelId="{53A3E28D-8C87-4F38-A81C-0AA03B38247B}" type="pres">
      <dgm:prSet presAssocID="{6C676123-BA53-4826-84E7-6EB5FBD2F233}" presName="FiveNodes_1_text" presStyleLbl="node1" presStyleIdx="4" presStyleCnt="5">
        <dgm:presLayoutVars>
          <dgm:bulletEnabled val="1"/>
        </dgm:presLayoutVars>
      </dgm:prSet>
      <dgm:spPr/>
    </dgm:pt>
    <dgm:pt modelId="{86EA8120-8F18-4362-8499-F0A48E2EEAAE}" type="pres">
      <dgm:prSet presAssocID="{6C676123-BA53-4826-84E7-6EB5FBD2F233}" presName="FiveNodes_2_text" presStyleLbl="node1" presStyleIdx="4" presStyleCnt="5">
        <dgm:presLayoutVars>
          <dgm:bulletEnabled val="1"/>
        </dgm:presLayoutVars>
      </dgm:prSet>
      <dgm:spPr/>
    </dgm:pt>
    <dgm:pt modelId="{AA9C1665-3BC9-450B-91BB-E6A92EAE2BCA}" type="pres">
      <dgm:prSet presAssocID="{6C676123-BA53-4826-84E7-6EB5FBD2F233}" presName="FiveNodes_3_text" presStyleLbl="node1" presStyleIdx="4" presStyleCnt="5">
        <dgm:presLayoutVars>
          <dgm:bulletEnabled val="1"/>
        </dgm:presLayoutVars>
      </dgm:prSet>
      <dgm:spPr/>
    </dgm:pt>
    <dgm:pt modelId="{3CD36A2A-91E0-4AF0-88C8-B6257EE0A01A}" type="pres">
      <dgm:prSet presAssocID="{6C676123-BA53-4826-84E7-6EB5FBD2F233}" presName="FiveNodes_4_text" presStyleLbl="node1" presStyleIdx="4" presStyleCnt="5">
        <dgm:presLayoutVars>
          <dgm:bulletEnabled val="1"/>
        </dgm:presLayoutVars>
      </dgm:prSet>
      <dgm:spPr/>
    </dgm:pt>
    <dgm:pt modelId="{4E5A4A13-CB2B-4471-A09B-D72CA1D55C21}" type="pres">
      <dgm:prSet presAssocID="{6C676123-BA53-4826-84E7-6EB5FBD2F23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C2438107-437D-43C3-8AF1-65D464574F03}" srcId="{6C676123-BA53-4826-84E7-6EB5FBD2F233}" destId="{828939B4-DE90-4E53-82C9-1B8E553700EA}" srcOrd="4" destOrd="0" parTransId="{78F9BCD1-8653-45C5-901B-28C131E3BBA5}" sibTransId="{33D6804D-D9BE-44AC-83BD-8900B14336C4}"/>
    <dgm:cxn modelId="{57958B0D-2F7F-44B0-B6E9-885B04FD2178}" type="presOf" srcId="{C266C8F3-441A-4930-AC57-CD3B78EB8032}" destId="{8B256B64-8584-48C4-8D11-680FBBC01F30}" srcOrd="0" destOrd="0" presId="urn:microsoft.com/office/officeart/2005/8/layout/vProcess5"/>
    <dgm:cxn modelId="{4DB5B034-375A-4130-963C-36688EF3E7F4}" type="presOf" srcId="{3B0E6B32-1C54-42CF-B78B-5D390AE5FD1F}" destId="{53A3E28D-8C87-4F38-A81C-0AA03B38247B}" srcOrd="1" destOrd="0" presId="urn:microsoft.com/office/officeart/2005/8/layout/vProcess5"/>
    <dgm:cxn modelId="{30A57B38-459E-43C6-9B0D-7F95CADFEED1}" type="presOf" srcId="{607DDE01-7648-45E5-9EDF-35A74EBDBF34}" destId="{74BCE295-B949-48B2-97E9-90A611116103}" srcOrd="0" destOrd="0" presId="urn:microsoft.com/office/officeart/2005/8/layout/vProcess5"/>
    <dgm:cxn modelId="{F1339E67-1C3E-469C-A235-BD3F99FE8BC6}" srcId="{6C676123-BA53-4826-84E7-6EB5FBD2F233}" destId="{6CE19AE7-3749-40A2-BA24-DD88A9A64E16}" srcOrd="1" destOrd="0" parTransId="{D56FE3F0-27C8-4D75-BD6E-46A6DE7EA30E}" sibTransId="{C266C8F3-441A-4930-AC57-CD3B78EB8032}"/>
    <dgm:cxn modelId="{91187449-595E-4F4C-89F5-818A86F10394}" srcId="{6C676123-BA53-4826-84E7-6EB5FBD2F233}" destId="{3B0E6B32-1C54-42CF-B78B-5D390AE5FD1F}" srcOrd="0" destOrd="0" parTransId="{95DA0064-51DC-4B08-885E-CA0B1556DC43}" sibTransId="{607DDE01-7648-45E5-9EDF-35A74EBDBF34}"/>
    <dgm:cxn modelId="{7B683E4C-699D-427C-B4A0-A440D776B2B1}" type="presOf" srcId="{6CE19AE7-3749-40A2-BA24-DD88A9A64E16}" destId="{A3CE3C9D-486D-436B-88EF-D1F87E2CFB66}" srcOrd="0" destOrd="0" presId="urn:microsoft.com/office/officeart/2005/8/layout/vProcess5"/>
    <dgm:cxn modelId="{43BC124D-137A-4E72-BD72-18E19A0CA39A}" type="presOf" srcId="{929A4558-278A-4B96-A81F-9549FFBDEE38}" destId="{3F6F894B-ED7E-43CA-8E38-69E3761E64F7}" srcOrd="0" destOrd="0" presId="urn:microsoft.com/office/officeart/2005/8/layout/vProcess5"/>
    <dgm:cxn modelId="{77489773-F21C-42E4-99BA-E1BECF380132}" type="presOf" srcId="{56DE064F-B623-491F-87B1-C9ABD67E6198}" destId="{64A74AF2-15C5-49DF-8074-CC8F14AC0334}" srcOrd="0" destOrd="0" presId="urn:microsoft.com/office/officeart/2005/8/layout/vProcess5"/>
    <dgm:cxn modelId="{5C33CC78-4959-4448-B54B-87305B7B9F8B}" type="presOf" srcId="{828939B4-DE90-4E53-82C9-1B8E553700EA}" destId="{4E5A4A13-CB2B-4471-A09B-D72CA1D55C21}" srcOrd="1" destOrd="0" presId="urn:microsoft.com/office/officeart/2005/8/layout/vProcess5"/>
    <dgm:cxn modelId="{AD71FC84-1650-4DE7-8C3D-B25DA45A7D74}" type="presOf" srcId="{6C676123-BA53-4826-84E7-6EB5FBD2F233}" destId="{CDA3F5A2-38B4-457D-88A6-4BB47D409ADD}" srcOrd="0" destOrd="0" presId="urn:microsoft.com/office/officeart/2005/8/layout/vProcess5"/>
    <dgm:cxn modelId="{F59635AF-F56A-4C8F-8833-1DB19AF152BA}" srcId="{6C676123-BA53-4826-84E7-6EB5FBD2F233}" destId="{669B3511-274D-4A95-BDD2-E84585B35817}" srcOrd="2" destOrd="0" parTransId="{BE8ED8B3-CD26-4365-818B-E1BE6CE499AD}" sibTransId="{0246B4C6-BD30-4FF6-A7D2-82C575BB7B6A}"/>
    <dgm:cxn modelId="{6A81DDB2-0597-4F1D-AB67-1233AA1BEEAF}" type="presOf" srcId="{0246B4C6-BD30-4FF6-A7D2-82C575BB7B6A}" destId="{45BBB0F5-52B6-4D18-BCCE-B1F322CB028E}" srcOrd="0" destOrd="0" presId="urn:microsoft.com/office/officeart/2005/8/layout/vProcess5"/>
    <dgm:cxn modelId="{86C3A4C4-413D-40CA-8DB4-098D39FB1DD9}" type="presOf" srcId="{828939B4-DE90-4E53-82C9-1B8E553700EA}" destId="{9229F00D-D256-40B2-8D8C-B5AE10342A25}" srcOrd="0" destOrd="0" presId="urn:microsoft.com/office/officeart/2005/8/layout/vProcess5"/>
    <dgm:cxn modelId="{98B37BC8-F873-4734-ADBC-D1EE2C162183}" type="presOf" srcId="{929A4558-278A-4B96-A81F-9549FFBDEE38}" destId="{3CD36A2A-91E0-4AF0-88C8-B6257EE0A01A}" srcOrd="1" destOrd="0" presId="urn:microsoft.com/office/officeart/2005/8/layout/vProcess5"/>
    <dgm:cxn modelId="{7D1C8FCB-AA41-410E-8A32-105AC866ADFD}" type="presOf" srcId="{6CE19AE7-3749-40A2-BA24-DD88A9A64E16}" destId="{86EA8120-8F18-4362-8499-F0A48E2EEAAE}" srcOrd="1" destOrd="0" presId="urn:microsoft.com/office/officeart/2005/8/layout/vProcess5"/>
    <dgm:cxn modelId="{15F677D3-07D5-4B80-81CB-AEB68BD4D154}" type="presOf" srcId="{669B3511-274D-4A95-BDD2-E84585B35817}" destId="{D7F22454-627D-47EA-89D1-6761272A2692}" srcOrd="0" destOrd="0" presId="urn:microsoft.com/office/officeart/2005/8/layout/vProcess5"/>
    <dgm:cxn modelId="{10C322E9-3276-4ABB-811D-4E8432DE05A2}" type="presOf" srcId="{3B0E6B32-1C54-42CF-B78B-5D390AE5FD1F}" destId="{BC21BE8B-AE8A-4B50-B212-A8D773F95D65}" srcOrd="0" destOrd="0" presId="urn:microsoft.com/office/officeart/2005/8/layout/vProcess5"/>
    <dgm:cxn modelId="{190656E9-0CDA-4165-9E0C-AA2BD323619C}" srcId="{6C676123-BA53-4826-84E7-6EB5FBD2F233}" destId="{929A4558-278A-4B96-A81F-9549FFBDEE38}" srcOrd="3" destOrd="0" parTransId="{353E2368-8082-462F-8CB9-209702777B43}" sibTransId="{56DE064F-B623-491F-87B1-C9ABD67E6198}"/>
    <dgm:cxn modelId="{002CA2FB-F84C-4FEC-A0C2-F4416CF7BBB3}" type="presOf" srcId="{669B3511-274D-4A95-BDD2-E84585B35817}" destId="{AA9C1665-3BC9-450B-91BB-E6A92EAE2BCA}" srcOrd="1" destOrd="0" presId="urn:microsoft.com/office/officeart/2005/8/layout/vProcess5"/>
    <dgm:cxn modelId="{2102322A-0A85-4235-A178-F2B06932FF5A}" type="presParOf" srcId="{CDA3F5A2-38B4-457D-88A6-4BB47D409ADD}" destId="{B22F9952-E6FD-45FD-B200-AD3585E340B2}" srcOrd="0" destOrd="0" presId="urn:microsoft.com/office/officeart/2005/8/layout/vProcess5"/>
    <dgm:cxn modelId="{C8973290-0D15-405B-93AB-60D82AC51163}" type="presParOf" srcId="{CDA3F5A2-38B4-457D-88A6-4BB47D409ADD}" destId="{BC21BE8B-AE8A-4B50-B212-A8D773F95D65}" srcOrd="1" destOrd="0" presId="urn:microsoft.com/office/officeart/2005/8/layout/vProcess5"/>
    <dgm:cxn modelId="{5CC5BF6B-0EE3-45DF-82CC-5BAF863EEED3}" type="presParOf" srcId="{CDA3F5A2-38B4-457D-88A6-4BB47D409ADD}" destId="{A3CE3C9D-486D-436B-88EF-D1F87E2CFB66}" srcOrd="2" destOrd="0" presId="urn:microsoft.com/office/officeart/2005/8/layout/vProcess5"/>
    <dgm:cxn modelId="{47F4E13F-7A12-46E9-8186-7717B20EE849}" type="presParOf" srcId="{CDA3F5A2-38B4-457D-88A6-4BB47D409ADD}" destId="{D7F22454-627D-47EA-89D1-6761272A2692}" srcOrd="3" destOrd="0" presId="urn:microsoft.com/office/officeart/2005/8/layout/vProcess5"/>
    <dgm:cxn modelId="{EFC775E7-E73D-45FF-AA10-F02639080B4E}" type="presParOf" srcId="{CDA3F5A2-38B4-457D-88A6-4BB47D409ADD}" destId="{3F6F894B-ED7E-43CA-8E38-69E3761E64F7}" srcOrd="4" destOrd="0" presId="urn:microsoft.com/office/officeart/2005/8/layout/vProcess5"/>
    <dgm:cxn modelId="{A8778AC0-69F3-4481-A8DB-983C49B49D1A}" type="presParOf" srcId="{CDA3F5A2-38B4-457D-88A6-4BB47D409ADD}" destId="{9229F00D-D256-40B2-8D8C-B5AE10342A25}" srcOrd="5" destOrd="0" presId="urn:microsoft.com/office/officeart/2005/8/layout/vProcess5"/>
    <dgm:cxn modelId="{4217B03B-7AD4-4B56-B861-ED2E829A06B5}" type="presParOf" srcId="{CDA3F5A2-38B4-457D-88A6-4BB47D409ADD}" destId="{74BCE295-B949-48B2-97E9-90A611116103}" srcOrd="6" destOrd="0" presId="urn:microsoft.com/office/officeart/2005/8/layout/vProcess5"/>
    <dgm:cxn modelId="{24079E49-3F9E-43A6-ADAF-ED9FAEFD04AC}" type="presParOf" srcId="{CDA3F5A2-38B4-457D-88A6-4BB47D409ADD}" destId="{8B256B64-8584-48C4-8D11-680FBBC01F30}" srcOrd="7" destOrd="0" presId="urn:microsoft.com/office/officeart/2005/8/layout/vProcess5"/>
    <dgm:cxn modelId="{3387581D-B460-4302-A16F-2C6AE6858C7B}" type="presParOf" srcId="{CDA3F5A2-38B4-457D-88A6-4BB47D409ADD}" destId="{45BBB0F5-52B6-4D18-BCCE-B1F322CB028E}" srcOrd="8" destOrd="0" presId="urn:microsoft.com/office/officeart/2005/8/layout/vProcess5"/>
    <dgm:cxn modelId="{A2FB95E2-130C-410D-99A0-13CE853CFC94}" type="presParOf" srcId="{CDA3F5A2-38B4-457D-88A6-4BB47D409ADD}" destId="{64A74AF2-15C5-49DF-8074-CC8F14AC0334}" srcOrd="9" destOrd="0" presId="urn:microsoft.com/office/officeart/2005/8/layout/vProcess5"/>
    <dgm:cxn modelId="{DBF25B7B-2155-4476-B40A-2D164EBAE6DF}" type="presParOf" srcId="{CDA3F5A2-38B4-457D-88A6-4BB47D409ADD}" destId="{53A3E28D-8C87-4F38-A81C-0AA03B38247B}" srcOrd="10" destOrd="0" presId="urn:microsoft.com/office/officeart/2005/8/layout/vProcess5"/>
    <dgm:cxn modelId="{DF64B302-C2D8-4A6C-BC1B-A5CCD1ECCF43}" type="presParOf" srcId="{CDA3F5A2-38B4-457D-88A6-4BB47D409ADD}" destId="{86EA8120-8F18-4362-8499-F0A48E2EEAAE}" srcOrd="11" destOrd="0" presId="urn:microsoft.com/office/officeart/2005/8/layout/vProcess5"/>
    <dgm:cxn modelId="{055ECCA9-C77F-4A24-ABEC-2A3C23E856D6}" type="presParOf" srcId="{CDA3F5A2-38B4-457D-88A6-4BB47D409ADD}" destId="{AA9C1665-3BC9-450B-91BB-E6A92EAE2BCA}" srcOrd="12" destOrd="0" presId="urn:microsoft.com/office/officeart/2005/8/layout/vProcess5"/>
    <dgm:cxn modelId="{8EAEE4AA-B14D-4AD2-8D28-CD7FC59EC8FF}" type="presParOf" srcId="{CDA3F5A2-38B4-457D-88A6-4BB47D409ADD}" destId="{3CD36A2A-91E0-4AF0-88C8-B6257EE0A01A}" srcOrd="13" destOrd="0" presId="urn:microsoft.com/office/officeart/2005/8/layout/vProcess5"/>
    <dgm:cxn modelId="{2E8803BD-CD2C-49E9-BE32-F47AFB028818}" type="presParOf" srcId="{CDA3F5A2-38B4-457D-88A6-4BB47D409ADD}" destId="{4E5A4A13-CB2B-4471-A09B-D72CA1D55C2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81838A1-0DDF-4FC6-9BC1-EA2AE840F7C1}" type="doc">
      <dgm:prSet loTypeId="urn:microsoft.com/office/officeart/2005/8/layout/default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883644CD-54DD-4F7E-B828-B19601259F5C}">
      <dgm:prSet/>
      <dgm:spPr/>
      <dgm:t>
        <a:bodyPr/>
        <a:lstStyle/>
        <a:p>
          <a:r>
            <a:rPr lang="en-US"/>
            <a:t>A disorder characterised by fundamental and characteristic distortions of thinking and perception, and blunted or inappropriate affects. </a:t>
          </a:r>
        </a:p>
      </dgm:t>
    </dgm:pt>
    <dgm:pt modelId="{90F7FCDD-9FDA-44A3-8073-622184B36FA1}" type="parTrans" cxnId="{F947F681-7906-40A3-B9C1-E1CD3FD9C198}">
      <dgm:prSet/>
      <dgm:spPr/>
      <dgm:t>
        <a:bodyPr/>
        <a:lstStyle/>
        <a:p>
          <a:endParaRPr lang="en-US"/>
        </a:p>
      </dgm:t>
    </dgm:pt>
    <dgm:pt modelId="{9E620324-6978-4A5B-AAC3-7D8189463C22}" type="sibTrans" cxnId="{F947F681-7906-40A3-B9C1-E1CD3FD9C198}">
      <dgm:prSet/>
      <dgm:spPr/>
      <dgm:t>
        <a:bodyPr/>
        <a:lstStyle/>
        <a:p>
          <a:endParaRPr lang="en-US"/>
        </a:p>
      </dgm:t>
    </dgm:pt>
    <dgm:pt modelId="{809FDDA3-DC6F-4529-84F9-024C5B3515C3}">
      <dgm:prSet/>
      <dgm:spPr/>
      <dgm:t>
        <a:bodyPr/>
        <a:lstStyle/>
        <a:p>
          <a:r>
            <a:rPr lang="en-US"/>
            <a:t>Clear consciousness and intellectual capacity are usually maintained.</a:t>
          </a:r>
        </a:p>
      </dgm:t>
    </dgm:pt>
    <dgm:pt modelId="{FA024FB2-94E8-42FE-96FD-C09F1FA098B9}" type="parTrans" cxnId="{33988421-5F71-45FF-85FF-9B538BB4A640}">
      <dgm:prSet/>
      <dgm:spPr/>
      <dgm:t>
        <a:bodyPr/>
        <a:lstStyle/>
        <a:p>
          <a:endParaRPr lang="en-US"/>
        </a:p>
      </dgm:t>
    </dgm:pt>
    <dgm:pt modelId="{94B2D84F-3F8B-4012-84DB-24F952A2FDF6}" type="sibTrans" cxnId="{33988421-5F71-45FF-85FF-9B538BB4A640}">
      <dgm:prSet/>
      <dgm:spPr/>
      <dgm:t>
        <a:bodyPr/>
        <a:lstStyle/>
        <a:p>
          <a:endParaRPr lang="en-US"/>
        </a:p>
      </dgm:t>
    </dgm:pt>
    <dgm:pt modelId="{389C4E00-292B-499E-88FE-8CE0AE20E715}">
      <dgm:prSet/>
      <dgm:spPr/>
      <dgm:t>
        <a:bodyPr/>
        <a:lstStyle/>
        <a:p>
          <a:r>
            <a:rPr lang="en-US"/>
            <a:t>Thought echo, thought insertion or withdrawal.</a:t>
          </a:r>
        </a:p>
      </dgm:t>
    </dgm:pt>
    <dgm:pt modelId="{F3A9E7AF-DB11-46B8-B449-4EF95EDF6BFB}" type="parTrans" cxnId="{B54891AA-309F-4936-9C1F-3A61D2E0BC08}">
      <dgm:prSet/>
      <dgm:spPr/>
      <dgm:t>
        <a:bodyPr/>
        <a:lstStyle/>
        <a:p>
          <a:endParaRPr lang="en-US"/>
        </a:p>
      </dgm:t>
    </dgm:pt>
    <dgm:pt modelId="{66C6CAE4-8878-419E-A07E-D10F3D5B2531}" type="sibTrans" cxnId="{B54891AA-309F-4936-9C1F-3A61D2E0BC08}">
      <dgm:prSet/>
      <dgm:spPr/>
      <dgm:t>
        <a:bodyPr/>
        <a:lstStyle/>
        <a:p>
          <a:endParaRPr lang="en-US"/>
        </a:p>
      </dgm:t>
    </dgm:pt>
    <dgm:pt modelId="{9FF53EC0-52A3-4C1E-AC77-F87252E17335}">
      <dgm:prSet/>
      <dgm:spPr/>
      <dgm:t>
        <a:bodyPr/>
        <a:lstStyle/>
        <a:p>
          <a:r>
            <a:rPr lang="en-US"/>
            <a:t>Thought broadcasting, delusional perception and delusions of control.</a:t>
          </a:r>
        </a:p>
      </dgm:t>
    </dgm:pt>
    <dgm:pt modelId="{05529B67-F459-4943-B471-AA6F5D647541}" type="parTrans" cxnId="{15B6D801-3512-4950-BCC1-123B3B37A05A}">
      <dgm:prSet/>
      <dgm:spPr/>
      <dgm:t>
        <a:bodyPr/>
        <a:lstStyle/>
        <a:p>
          <a:endParaRPr lang="en-US"/>
        </a:p>
      </dgm:t>
    </dgm:pt>
    <dgm:pt modelId="{2C817E11-0D0B-4F50-B0A4-2740AE41D0C5}" type="sibTrans" cxnId="{15B6D801-3512-4950-BCC1-123B3B37A05A}">
      <dgm:prSet/>
      <dgm:spPr/>
      <dgm:t>
        <a:bodyPr/>
        <a:lstStyle/>
        <a:p>
          <a:endParaRPr lang="en-US"/>
        </a:p>
      </dgm:t>
    </dgm:pt>
    <dgm:pt modelId="{A5257C5C-ADEC-444E-BC5B-FC0696758D49}">
      <dgm:prSet/>
      <dgm:spPr/>
      <dgm:t>
        <a:bodyPr/>
        <a:lstStyle/>
        <a:p>
          <a:r>
            <a:rPr lang="en-US"/>
            <a:t>Influence or passivity, hallucinatory voices, thought disorders and negative symptoms.</a:t>
          </a:r>
        </a:p>
      </dgm:t>
    </dgm:pt>
    <dgm:pt modelId="{5E5B504B-EC5D-435D-BA18-24309E0183EC}" type="parTrans" cxnId="{E0AE0FAB-5AFF-45B7-85E9-D1C61BBCAC58}">
      <dgm:prSet/>
      <dgm:spPr/>
      <dgm:t>
        <a:bodyPr/>
        <a:lstStyle/>
        <a:p>
          <a:endParaRPr lang="en-US"/>
        </a:p>
      </dgm:t>
    </dgm:pt>
    <dgm:pt modelId="{26B6365F-BB41-4E21-8A34-CBAA72CD8ECF}" type="sibTrans" cxnId="{E0AE0FAB-5AFF-45B7-85E9-D1C61BBCAC58}">
      <dgm:prSet/>
      <dgm:spPr/>
      <dgm:t>
        <a:bodyPr/>
        <a:lstStyle/>
        <a:p>
          <a:endParaRPr lang="en-US"/>
        </a:p>
      </dgm:t>
    </dgm:pt>
    <dgm:pt modelId="{A9DF302E-290C-4655-995D-4E5E526DC198}" type="pres">
      <dgm:prSet presAssocID="{281838A1-0DDF-4FC6-9BC1-EA2AE840F7C1}" presName="diagram" presStyleCnt="0">
        <dgm:presLayoutVars>
          <dgm:dir/>
          <dgm:resizeHandles val="exact"/>
        </dgm:presLayoutVars>
      </dgm:prSet>
      <dgm:spPr/>
    </dgm:pt>
    <dgm:pt modelId="{232B44B1-BB03-40AD-BFB7-F70C6F9E1BA2}" type="pres">
      <dgm:prSet presAssocID="{883644CD-54DD-4F7E-B828-B19601259F5C}" presName="node" presStyleLbl="node1" presStyleIdx="0" presStyleCnt="5">
        <dgm:presLayoutVars>
          <dgm:bulletEnabled val="1"/>
        </dgm:presLayoutVars>
      </dgm:prSet>
      <dgm:spPr/>
    </dgm:pt>
    <dgm:pt modelId="{F57FBD49-EA0A-463A-910B-E0769B20E6E0}" type="pres">
      <dgm:prSet presAssocID="{9E620324-6978-4A5B-AAC3-7D8189463C22}" presName="sibTrans" presStyleCnt="0"/>
      <dgm:spPr/>
    </dgm:pt>
    <dgm:pt modelId="{C7F19C5C-B80F-444B-B4F8-D6C7D0F12947}" type="pres">
      <dgm:prSet presAssocID="{809FDDA3-DC6F-4529-84F9-024C5B3515C3}" presName="node" presStyleLbl="node1" presStyleIdx="1" presStyleCnt="5">
        <dgm:presLayoutVars>
          <dgm:bulletEnabled val="1"/>
        </dgm:presLayoutVars>
      </dgm:prSet>
      <dgm:spPr/>
    </dgm:pt>
    <dgm:pt modelId="{7034CDBE-F461-4AB4-A429-B0C3D36B4DB4}" type="pres">
      <dgm:prSet presAssocID="{94B2D84F-3F8B-4012-84DB-24F952A2FDF6}" presName="sibTrans" presStyleCnt="0"/>
      <dgm:spPr/>
    </dgm:pt>
    <dgm:pt modelId="{F1694778-2F59-4657-A96B-C70723F5E91C}" type="pres">
      <dgm:prSet presAssocID="{389C4E00-292B-499E-88FE-8CE0AE20E715}" presName="node" presStyleLbl="node1" presStyleIdx="2" presStyleCnt="5">
        <dgm:presLayoutVars>
          <dgm:bulletEnabled val="1"/>
        </dgm:presLayoutVars>
      </dgm:prSet>
      <dgm:spPr/>
    </dgm:pt>
    <dgm:pt modelId="{79018E34-5084-4C6E-81BD-BB5E19560ACA}" type="pres">
      <dgm:prSet presAssocID="{66C6CAE4-8878-419E-A07E-D10F3D5B2531}" presName="sibTrans" presStyleCnt="0"/>
      <dgm:spPr/>
    </dgm:pt>
    <dgm:pt modelId="{26890703-5654-40EE-A32A-501341BD8DAF}" type="pres">
      <dgm:prSet presAssocID="{9FF53EC0-52A3-4C1E-AC77-F87252E17335}" presName="node" presStyleLbl="node1" presStyleIdx="3" presStyleCnt="5">
        <dgm:presLayoutVars>
          <dgm:bulletEnabled val="1"/>
        </dgm:presLayoutVars>
      </dgm:prSet>
      <dgm:spPr/>
    </dgm:pt>
    <dgm:pt modelId="{46EE894D-8C64-4A46-8E23-5E8EEBA6E7F9}" type="pres">
      <dgm:prSet presAssocID="{2C817E11-0D0B-4F50-B0A4-2740AE41D0C5}" presName="sibTrans" presStyleCnt="0"/>
      <dgm:spPr/>
    </dgm:pt>
    <dgm:pt modelId="{2D523E55-B5EF-4B35-BE9C-BB03DF3C25FD}" type="pres">
      <dgm:prSet presAssocID="{A5257C5C-ADEC-444E-BC5B-FC0696758D49}" presName="node" presStyleLbl="node1" presStyleIdx="4" presStyleCnt="5">
        <dgm:presLayoutVars>
          <dgm:bulletEnabled val="1"/>
        </dgm:presLayoutVars>
      </dgm:prSet>
      <dgm:spPr/>
    </dgm:pt>
  </dgm:ptLst>
  <dgm:cxnLst>
    <dgm:cxn modelId="{15B6D801-3512-4950-BCC1-123B3B37A05A}" srcId="{281838A1-0DDF-4FC6-9BC1-EA2AE840F7C1}" destId="{9FF53EC0-52A3-4C1E-AC77-F87252E17335}" srcOrd="3" destOrd="0" parTransId="{05529B67-F459-4943-B471-AA6F5D647541}" sibTransId="{2C817E11-0D0B-4F50-B0A4-2740AE41D0C5}"/>
    <dgm:cxn modelId="{33988421-5F71-45FF-85FF-9B538BB4A640}" srcId="{281838A1-0DDF-4FC6-9BC1-EA2AE840F7C1}" destId="{809FDDA3-DC6F-4529-84F9-024C5B3515C3}" srcOrd="1" destOrd="0" parTransId="{FA024FB2-94E8-42FE-96FD-C09F1FA098B9}" sibTransId="{94B2D84F-3F8B-4012-84DB-24F952A2FDF6}"/>
    <dgm:cxn modelId="{F947F681-7906-40A3-B9C1-E1CD3FD9C198}" srcId="{281838A1-0DDF-4FC6-9BC1-EA2AE840F7C1}" destId="{883644CD-54DD-4F7E-B828-B19601259F5C}" srcOrd="0" destOrd="0" parTransId="{90F7FCDD-9FDA-44A3-8073-622184B36FA1}" sibTransId="{9E620324-6978-4A5B-AAC3-7D8189463C22}"/>
    <dgm:cxn modelId="{B561C18B-8E2D-4E8F-B923-6194B53DAFD0}" type="presOf" srcId="{9FF53EC0-52A3-4C1E-AC77-F87252E17335}" destId="{26890703-5654-40EE-A32A-501341BD8DAF}" srcOrd="0" destOrd="0" presId="urn:microsoft.com/office/officeart/2005/8/layout/default"/>
    <dgm:cxn modelId="{32253692-C5B2-4885-8D5D-F5E8A27F18FF}" type="presOf" srcId="{A5257C5C-ADEC-444E-BC5B-FC0696758D49}" destId="{2D523E55-B5EF-4B35-BE9C-BB03DF3C25FD}" srcOrd="0" destOrd="0" presId="urn:microsoft.com/office/officeart/2005/8/layout/default"/>
    <dgm:cxn modelId="{A3888195-B634-4C1F-87AC-7480B2ED210C}" type="presOf" srcId="{389C4E00-292B-499E-88FE-8CE0AE20E715}" destId="{F1694778-2F59-4657-A96B-C70723F5E91C}" srcOrd="0" destOrd="0" presId="urn:microsoft.com/office/officeart/2005/8/layout/default"/>
    <dgm:cxn modelId="{B54891AA-309F-4936-9C1F-3A61D2E0BC08}" srcId="{281838A1-0DDF-4FC6-9BC1-EA2AE840F7C1}" destId="{389C4E00-292B-499E-88FE-8CE0AE20E715}" srcOrd="2" destOrd="0" parTransId="{F3A9E7AF-DB11-46B8-B449-4EF95EDF6BFB}" sibTransId="{66C6CAE4-8878-419E-A07E-D10F3D5B2531}"/>
    <dgm:cxn modelId="{E0AE0FAB-5AFF-45B7-85E9-D1C61BBCAC58}" srcId="{281838A1-0DDF-4FC6-9BC1-EA2AE840F7C1}" destId="{A5257C5C-ADEC-444E-BC5B-FC0696758D49}" srcOrd="4" destOrd="0" parTransId="{5E5B504B-EC5D-435D-BA18-24309E0183EC}" sibTransId="{26B6365F-BB41-4E21-8A34-CBAA72CD8ECF}"/>
    <dgm:cxn modelId="{3CFCDEBC-D430-4853-958A-0F3B1147B928}" type="presOf" srcId="{809FDDA3-DC6F-4529-84F9-024C5B3515C3}" destId="{C7F19C5C-B80F-444B-B4F8-D6C7D0F12947}" srcOrd="0" destOrd="0" presId="urn:microsoft.com/office/officeart/2005/8/layout/default"/>
    <dgm:cxn modelId="{E1C01DF3-AFB1-4F8D-BA27-B2E9586A2EFA}" type="presOf" srcId="{883644CD-54DD-4F7E-B828-B19601259F5C}" destId="{232B44B1-BB03-40AD-BFB7-F70C6F9E1BA2}" srcOrd="0" destOrd="0" presId="urn:microsoft.com/office/officeart/2005/8/layout/default"/>
    <dgm:cxn modelId="{1FC932F3-85E4-464C-976D-677D1A38B652}" type="presOf" srcId="{281838A1-0DDF-4FC6-9BC1-EA2AE840F7C1}" destId="{A9DF302E-290C-4655-995D-4E5E526DC198}" srcOrd="0" destOrd="0" presId="urn:microsoft.com/office/officeart/2005/8/layout/default"/>
    <dgm:cxn modelId="{C49342DD-FCBC-4C49-96B5-5BB7D53E97AB}" type="presParOf" srcId="{A9DF302E-290C-4655-995D-4E5E526DC198}" destId="{232B44B1-BB03-40AD-BFB7-F70C6F9E1BA2}" srcOrd="0" destOrd="0" presId="urn:microsoft.com/office/officeart/2005/8/layout/default"/>
    <dgm:cxn modelId="{32B5F84D-8068-4B46-B2B7-7D1BF7CE9A61}" type="presParOf" srcId="{A9DF302E-290C-4655-995D-4E5E526DC198}" destId="{F57FBD49-EA0A-463A-910B-E0769B20E6E0}" srcOrd="1" destOrd="0" presId="urn:microsoft.com/office/officeart/2005/8/layout/default"/>
    <dgm:cxn modelId="{2B4F7DA7-B41F-4ED0-9029-C7B10DFF3559}" type="presParOf" srcId="{A9DF302E-290C-4655-995D-4E5E526DC198}" destId="{C7F19C5C-B80F-444B-B4F8-D6C7D0F12947}" srcOrd="2" destOrd="0" presId="urn:microsoft.com/office/officeart/2005/8/layout/default"/>
    <dgm:cxn modelId="{583E02A3-77E5-4341-888E-7FB150C23F26}" type="presParOf" srcId="{A9DF302E-290C-4655-995D-4E5E526DC198}" destId="{7034CDBE-F461-4AB4-A429-B0C3D36B4DB4}" srcOrd="3" destOrd="0" presId="urn:microsoft.com/office/officeart/2005/8/layout/default"/>
    <dgm:cxn modelId="{47A46A31-3F51-4A25-A603-F817F9EF7D8A}" type="presParOf" srcId="{A9DF302E-290C-4655-995D-4E5E526DC198}" destId="{F1694778-2F59-4657-A96B-C70723F5E91C}" srcOrd="4" destOrd="0" presId="urn:microsoft.com/office/officeart/2005/8/layout/default"/>
    <dgm:cxn modelId="{D37DCFC8-3548-4107-977F-0331B4FC3BC0}" type="presParOf" srcId="{A9DF302E-290C-4655-995D-4E5E526DC198}" destId="{79018E34-5084-4C6E-81BD-BB5E19560ACA}" srcOrd="5" destOrd="0" presId="urn:microsoft.com/office/officeart/2005/8/layout/default"/>
    <dgm:cxn modelId="{54070EE0-3667-4165-9254-CFAECD0040D7}" type="presParOf" srcId="{A9DF302E-290C-4655-995D-4E5E526DC198}" destId="{26890703-5654-40EE-A32A-501341BD8DAF}" srcOrd="6" destOrd="0" presId="urn:microsoft.com/office/officeart/2005/8/layout/default"/>
    <dgm:cxn modelId="{0E951BD6-8273-45BA-BA84-1D8343C0478F}" type="presParOf" srcId="{A9DF302E-290C-4655-995D-4E5E526DC198}" destId="{46EE894D-8C64-4A46-8E23-5E8EEBA6E7F9}" srcOrd="7" destOrd="0" presId="urn:microsoft.com/office/officeart/2005/8/layout/default"/>
    <dgm:cxn modelId="{EEFABAAF-09F6-4AC7-9C70-15035960A622}" type="presParOf" srcId="{A9DF302E-290C-4655-995D-4E5E526DC198}" destId="{2D523E55-B5EF-4B35-BE9C-BB03DF3C25FD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FD463FE-BD8F-43D0-94B8-D27488C27190}" type="doc">
      <dgm:prSet loTypeId="urn:microsoft.com/office/officeart/2005/8/layout/hierarchy1" loCatId="hierarchy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4CB3F7C-F133-4FDF-A330-B58D7F5A9F93}">
      <dgm:prSet/>
      <dgm:spPr/>
      <dgm:t>
        <a:bodyPr/>
        <a:lstStyle/>
        <a:p>
          <a:r>
            <a:rPr lang="en-US"/>
            <a:t>Positive meaning changes in behaviour or thoughts.</a:t>
          </a:r>
        </a:p>
      </dgm:t>
    </dgm:pt>
    <dgm:pt modelId="{4CA5E371-388E-4A43-A3F5-4ADA0C09FF41}" type="parTrans" cxnId="{7D159455-94ED-41CF-AF99-6B3EB7CB14DB}">
      <dgm:prSet/>
      <dgm:spPr/>
      <dgm:t>
        <a:bodyPr/>
        <a:lstStyle/>
        <a:p>
          <a:endParaRPr lang="en-US"/>
        </a:p>
      </dgm:t>
    </dgm:pt>
    <dgm:pt modelId="{01B59641-D4CC-433D-8C7C-527ED238E2CC}" type="sibTrans" cxnId="{7D159455-94ED-41CF-AF99-6B3EB7CB14DB}">
      <dgm:prSet/>
      <dgm:spPr/>
      <dgm:t>
        <a:bodyPr/>
        <a:lstStyle/>
        <a:p>
          <a:endParaRPr lang="en-US"/>
        </a:p>
      </dgm:t>
    </dgm:pt>
    <dgm:pt modelId="{DBDBDF64-32DA-490B-B4FE-B4F3F9EF3B16}">
      <dgm:prSet/>
      <dgm:spPr/>
      <dgm:t>
        <a:bodyPr/>
        <a:lstStyle/>
        <a:p>
          <a:r>
            <a:rPr lang="en-US"/>
            <a:t>Negative meaning withdrawal from society or lack of interest in life. </a:t>
          </a:r>
        </a:p>
      </dgm:t>
    </dgm:pt>
    <dgm:pt modelId="{61E837B5-92DD-49D2-9B68-37EAB8189339}" type="parTrans" cxnId="{AF5EC9AE-401C-4AAC-B048-ACCFCF4A8B40}">
      <dgm:prSet/>
      <dgm:spPr/>
      <dgm:t>
        <a:bodyPr/>
        <a:lstStyle/>
        <a:p>
          <a:endParaRPr lang="en-US"/>
        </a:p>
      </dgm:t>
    </dgm:pt>
    <dgm:pt modelId="{D0A48746-2363-4263-B9DA-019059A0696E}" type="sibTrans" cxnId="{AF5EC9AE-401C-4AAC-B048-ACCFCF4A8B40}">
      <dgm:prSet/>
      <dgm:spPr/>
      <dgm:t>
        <a:bodyPr/>
        <a:lstStyle/>
        <a:p>
          <a:endParaRPr lang="en-US"/>
        </a:p>
      </dgm:t>
    </dgm:pt>
    <dgm:pt modelId="{EF65F98B-4787-4126-ACF6-251E7D45A018}" type="pres">
      <dgm:prSet presAssocID="{FFD463FE-BD8F-43D0-94B8-D27488C2719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7A5BC70-D7C8-4E50-B372-CBCC0C0FF50D}" type="pres">
      <dgm:prSet presAssocID="{F4CB3F7C-F133-4FDF-A330-B58D7F5A9F93}" presName="hierRoot1" presStyleCnt="0"/>
      <dgm:spPr/>
    </dgm:pt>
    <dgm:pt modelId="{782BA0FA-5068-4BC8-BE2A-9B095CCC24AA}" type="pres">
      <dgm:prSet presAssocID="{F4CB3F7C-F133-4FDF-A330-B58D7F5A9F93}" presName="composite" presStyleCnt="0"/>
      <dgm:spPr/>
    </dgm:pt>
    <dgm:pt modelId="{5D773F3D-6261-4EF9-BADB-6B36447DD7CA}" type="pres">
      <dgm:prSet presAssocID="{F4CB3F7C-F133-4FDF-A330-B58D7F5A9F93}" presName="background" presStyleLbl="node0" presStyleIdx="0" presStyleCnt="2"/>
      <dgm:spPr/>
    </dgm:pt>
    <dgm:pt modelId="{7178C011-97E9-4BEC-B4CD-A39019CADD80}" type="pres">
      <dgm:prSet presAssocID="{F4CB3F7C-F133-4FDF-A330-B58D7F5A9F93}" presName="text" presStyleLbl="fgAcc0" presStyleIdx="0" presStyleCnt="2">
        <dgm:presLayoutVars>
          <dgm:chPref val="3"/>
        </dgm:presLayoutVars>
      </dgm:prSet>
      <dgm:spPr/>
    </dgm:pt>
    <dgm:pt modelId="{A021B333-857F-4252-8DAA-83BFFA2DA91D}" type="pres">
      <dgm:prSet presAssocID="{F4CB3F7C-F133-4FDF-A330-B58D7F5A9F93}" presName="hierChild2" presStyleCnt="0"/>
      <dgm:spPr/>
    </dgm:pt>
    <dgm:pt modelId="{E9C25F12-CBC2-45BD-8B15-5FC45A7F9DAB}" type="pres">
      <dgm:prSet presAssocID="{DBDBDF64-32DA-490B-B4FE-B4F3F9EF3B16}" presName="hierRoot1" presStyleCnt="0"/>
      <dgm:spPr/>
    </dgm:pt>
    <dgm:pt modelId="{37CEAC9F-6329-49E9-AC8B-7D0010951160}" type="pres">
      <dgm:prSet presAssocID="{DBDBDF64-32DA-490B-B4FE-B4F3F9EF3B16}" presName="composite" presStyleCnt="0"/>
      <dgm:spPr/>
    </dgm:pt>
    <dgm:pt modelId="{25947FFF-C549-41C9-A1EE-04682043D80C}" type="pres">
      <dgm:prSet presAssocID="{DBDBDF64-32DA-490B-B4FE-B4F3F9EF3B16}" presName="background" presStyleLbl="node0" presStyleIdx="1" presStyleCnt="2"/>
      <dgm:spPr/>
    </dgm:pt>
    <dgm:pt modelId="{AD7D377F-A920-4278-9E60-B8DBFB917D17}" type="pres">
      <dgm:prSet presAssocID="{DBDBDF64-32DA-490B-B4FE-B4F3F9EF3B16}" presName="text" presStyleLbl="fgAcc0" presStyleIdx="1" presStyleCnt="2">
        <dgm:presLayoutVars>
          <dgm:chPref val="3"/>
        </dgm:presLayoutVars>
      </dgm:prSet>
      <dgm:spPr/>
    </dgm:pt>
    <dgm:pt modelId="{7D87BBCB-666D-45FA-9638-4B795275955C}" type="pres">
      <dgm:prSet presAssocID="{DBDBDF64-32DA-490B-B4FE-B4F3F9EF3B16}" presName="hierChild2" presStyleCnt="0"/>
      <dgm:spPr/>
    </dgm:pt>
  </dgm:ptLst>
  <dgm:cxnLst>
    <dgm:cxn modelId="{7D159455-94ED-41CF-AF99-6B3EB7CB14DB}" srcId="{FFD463FE-BD8F-43D0-94B8-D27488C27190}" destId="{F4CB3F7C-F133-4FDF-A330-B58D7F5A9F93}" srcOrd="0" destOrd="0" parTransId="{4CA5E371-388E-4A43-A3F5-4ADA0C09FF41}" sibTransId="{01B59641-D4CC-433D-8C7C-527ED238E2CC}"/>
    <dgm:cxn modelId="{906B5258-8D13-419C-A5FC-137C71EFE046}" type="presOf" srcId="{DBDBDF64-32DA-490B-B4FE-B4F3F9EF3B16}" destId="{AD7D377F-A920-4278-9E60-B8DBFB917D17}" srcOrd="0" destOrd="0" presId="urn:microsoft.com/office/officeart/2005/8/layout/hierarchy1"/>
    <dgm:cxn modelId="{6552D79A-48EE-47EF-8581-BB45AB0C8FC1}" type="presOf" srcId="{FFD463FE-BD8F-43D0-94B8-D27488C27190}" destId="{EF65F98B-4787-4126-ACF6-251E7D45A018}" srcOrd="0" destOrd="0" presId="urn:microsoft.com/office/officeart/2005/8/layout/hierarchy1"/>
    <dgm:cxn modelId="{AF5EC9AE-401C-4AAC-B048-ACCFCF4A8B40}" srcId="{FFD463FE-BD8F-43D0-94B8-D27488C27190}" destId="{DBDBDF64-32DA-490B-B4FE-B4F3F9EF3B16}" srcOrd="1" destOrd="0" parTransId="{61E837B5-92DD-49D2-9B68-37EAB8189339}" sibTransId="{D0A48746-2363-4263-B9DA-019059A0696E}"/>
    <dgm:cxn modelId="{50BF5BB3-8F21-4517-BDC6-AD9C1AF1A50E}" type="presOf" srcId="{F4CB3F7C-F133-4FDF-A330-B58D7F5A9F93}" destId="{7178C011-97E9-4BEC-B4CD-A39019CADD80}" srcOrd="0" destOrd="0" presId="urn:microsoft.com/office/officeart/2005/8/layout/hierarchy1"/>
    <dgm:cxn modelId="{73043BD3-141B-4264-8E28-0071693A8D60}" type="presParOf" srcId="{EF65F98B-4787-4126-ACF6-251E7D45A018}" destId="{67A5BC70-D7C8-4E50-B372-CBCC0C0FF50D}" srcOrd="0" destOrd="0" presId="urn:microsoft.com/office/officeart/2005/8/layout/hierarchy1"/>
    <dgm:cxn modelId="{B22A57EF-B2D1-41A0-987E-6565CFAA6E40}" type="presParOf" srcId="{67A5BC70-D7C8-4E50-B372-CBCC0C0FF50D}" destId="{782BA0FA-5068-4BC8-BE2A-9B095CCC24AA}" srcOrd="0" destOrd="0" presId="urn:microsoft.com/office/officeart/2005/8/layout/hierarchy1"/>
    <dgm:cxn modelId="{88E66D70-23E9-4302-AFDD-5D76E676A48B}" type="presParOf" srcId="{782BA0FA-5068-4BC8-BE2A-9B095CCC24AA}" destId="{5D773F3D-6261-4EF9-BADB-6B36447DD7CA}" srcOrd="0" destOrd="0" presId="urn:microsoft.com/office/officeart/2005/8/layout/hierarchy1"/>
    <dgm:cxn modelId="{0C3066D5-B5C1-4784-92C6-10F931FF8427}" type="presParOf" srcId="{782BA0FA-5068-4BC8-BE2A-9B095CCC24AA}" destId="{7178C011-97E9-4BEC-B4CD-A39019CADD80}" srcOrd="1" destOrd="0" presId="urn:microsoft.com/office/officeart/2005/8/layout/hierarchy1"/>
    <dgm:cxn modelId="{A7640F82-AD20-45BA-929C-CACA791AB4A5}" type="presParOf" srcId="{67A5BC70-D7C8-4E50-B372-CBCC0C0FF50D}" destId="{A021B333-857F-4252-8DAA-83BFFA2DA91D}" srcOrd="1" destOrd="0" presId="urn:microsoft.com/office/officeart/2005/8/layout/hierarchy1"/>
    <dgm:cxn modelId="{396F1CF9-C799-4D2F-A1FB-377FE08EFEC8}" type="presParOf" srcId="{EF65F98B-4787-4126-ACF6-251E7D45A018}" destId="{E9C25F12-CBC2-45BD-8B15-5FC45A7F9DAB}" srcOrd="1" destOrd="0" presId="urn:microsoft.com/office/officeart/2005/8/layout/hierarchy1"/>
    <dgm:cxn modelId="{4EC832A6-EAD0-41BC-AE93-A1A285259793}" type="presParOf" srcId="{E9C25F12-CBC2-45BD-8B15-5FC45A7F9DAB}" destId="{37CEAC9F-6329-49E9-AC8B-7D0010951160}" srcOrd="0" destOrd="0" presId="urn:microsoft.com/office/officeart/2005/8/layout/hierarchy1"/>
    <dgm:cxn modelId="{21E4F21D-FEF7-4142-AD51-7AAC9A06D45E}" type="presParOf" srcId="{37CEAC9F-6329-49E9-AC8B-7D0010951160}" destId="{25947FFF-C549-41C9-A1EE-04682043D80C}" srcOrd="0" destOrd="0" presId="urn:microsoft.com/office/officeart/2005/8/layout/hierarchy1"/>
    <dgm:cxn modelId="{1F607910-60A7-4C81-9376-72F0BE440A2F}" type="presParOf" srcId="{37CEAC9F-6329-49E9-AC8B-7D0010951160}" destId="{AD7D377F-A920-4278-9E60-B8DBFB917D17}" srcOrd="1" destOrd="0" presId="urn:microsoft.com/office/officeart/2005/8/layout/hierarchy1"/>
    <dgm:cxn modelId="{83E86579-5747-46E5-8F8B-D805A9180A95}" type="presParOf" srcId="{E9C25F12-CBC2-45BD-8B15-5FC45A7F9DAB}" destId="{7D87BBCB-666D-45FA-9638-4B795275955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3075930-FD15-4975-A590-22ED40D2C676}" type="doc">
      <dgm:prSet loTypeId="urn:microsoft.com/office/officeart/2005/8/layout/hierarchy1" loCatId="hierarchy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FDF8B3C-D1BA-46C6-BB89-4F88F951DE34}">
      <dgm:prSet/>
      <dgm:spPr/>
      <dgm:t>
        <a:bodyPr/>
        <a:lstStyle/>
        <a:p>
          <a:r>
            <a:rPr lang="en-US"/>
            <a:t>We no longer diagnose the subtypes of PD. </a:t>
          </a:r>
        </a:p>
      </dgm:t>
    </dgm:pt>
    <dgm:pt modelId="{2F25404E-06D0-45CC-A660-987E101514FA}" type="parTrans" cxnId="{4EB50C6D-F308-455A-9A77-FF7FA6B65DD0}">
      <dgm:prSet/>
      <dgm:spPr/>
      <dgm:t>
        <a:bodyPr/>
        <a:lstStyle/>
        <a:p>
          <a:endParaRPr lang="en-US"/>
        </a:p>
      </dgm:t>
    </dgm:pt>
    <dgm:pt modelId="{C457181B-6A2D-435D-81FA-0E55D3C97EF3}" type="sibTrans" cxnId="{4EB50C6D-F308-455A-9A77-FF7FA6B65DD0}">
      <dgm:prSet/>
      <dgm:spPr/>
      <dgm:t>
        <a:bodyPr/>
        <a:lstStyle/>
        <a:p>
          <a:endParaRPr lang="en-US"/>
        </a:p>
      </dgm:t>
    </dgm:pt>
    <dgm:pt modelId="{6FD78CB7-14C1-4F6D-85B8-EA5BE2260623}">
      <dgm:prSet/>
      <dgm:spPr/>
      <dgm:t>
        <a:bodyPr/>
        <a:lstStyle/>
        <a:p>
          <a:r>
            <a:rPr lang="en-US"/>
            <a:t>This has been reclassified in the ICD-11. </a:t>
          </a:r>
        </a:p>
      </dgm:t>
    </dgm:pt>
    <dgm:pt modelId="{9CFD27B4-981E-4AC3-952A-B91A71940807}" type="parTrans" cxnId="{980DD5F8-020A-42F2-AFB9-5459A5D5ADD3}">
      <dgm:prSet/>
      <dgm:spPr/>
      <dgm:t>
        <a:bodyPr/>
        <a:lstStyle/>
        <a:p>
          <a:endParaRPr lang="en-US"/>
        </a:p>
      </dgm:t>
    </dgm:pt>
    <dgm:pt modelId="{DE3B391B-C27D-49AA-A9C9-582A67C90552}" type="sibTrans" cxnId="{980DD5F8-020A-42F2-AFB9-5459A5D5ADD3}">
      <dgm:prSet/>
      <dgm:spPr/>
      <dgm:t>
        <a:bodyPr/>
        <a:lstStyle/>
        <a:p>
          <a:endParaRPr lang="en-US"/>
        </a:p>
      </dgm:t>
    </dgm:pt>
    <dgm:pt modelId="{4442D4B7-53D9-4824-8934-888F8E86D620}">
      <dgm:prSet/>
      <dgm:spPr/>
      <dgm:t>
        <a:bodyPr/>
        <a:lstStyle/>
        <a:p>
          <a:r>
            <a:rPr lang="en-US"/>
            <a:t>This is now based on severity rather than subtype. </a:t>
          </a:r>
        </a:p>
      </dgm:t>
    </dgm:pt>
    <dgm:pt modelId="{8697B02A-B745-4D35-84DB-5751A12FDEFD}" type="parTrans" cxnId="{0D843272-32AA-4001-8729-E76FA5DACA54}">
      <dgm:prSet/>
      <dgm:spPr/>
      <dgm:t>
        <a:bodyPr/>
        <a:lstStyle/>
        <a:p>
          <a:endParaRPr lang="en-US"/>
        </a:p>
      </dgm:t>
    </dgm:pt>
    <dgm:pt modelId="{A5E03338-2CDD-4CC3-974A-60903ED64863}" type="sibTrans" cxnId="{0D843272-32AA-4001-8729-E76FA5DACA54}">
      <dgm:prSet/>
      <dgm:spPr/>
      <dgm:t>
        <a:bodyPr/>
        <a:lstStyle/>
        <a:p>
          <a:endParaRPr lang="en-US"/>
        </a:p>
      </dgm:t>
    </dgm:pt>
    <dgm:pt modelId="{99975306-183E-426E-B927-E109E56F5E95}">
      <dgm:prSet/>
      <dgm:spPr/>
      <dgm:t>
        <a:bodyPr/>
        <a:lstStyle/>
        <a:p>
          <a:r>
            <a:rPr lang="en-US"/>
            <a:t>Categorical vs dimensional. </a:t>
          </a:r>
        </a:p>
      </dgm:t>
    </dgm:pt>
    <dgm:pt modelId="{7BBD31B1-46C8-41D8-9457-C8A19505C151}" type="parTrans" cxnId="{57973408-D1AC-4A70-A5EB-48421CFE5AEC}">
      <dgm:prSet/>
      <dgm:spPr/>
      <dgm:t>
        <a:bodyPr/>
        <a:lstStyle/>
        <a:p>
          <a:endParaRPr lang="en-US"/>
        </a:p>
      </dgm:t>
    </dgm:pt>
    <dgm:pt modelId="{B0C87852-4CE3-4886-B5EB-538C98DB95CE}" type="sibTrans" cxnId="{57973408-D1AC-4A70-A5EB-48421CFE5AEC}">
      <dgm:prSet/>
      <dgm:spPr/>
      <dgm:t>
        <a:bodyPr/>
        <a:lstStyle/>
        <a:p>
          <a:endParaRPr lang="en-US"/>
        </a:p>
      </dgm:t>
    </dgm:pt>
    <dgm:pt modelId="{B3851CC5-4F87-4718-A4A7-81527B9D6DCA}" type="pres">
      <dgm:prSet presAssocID="{93075930-FD15-4975-A590-22ED40D2C67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93CB476-874E-4E2A-BE58-53E077E98416}" type="pres">
      <dgm:prSet presAssocID="{7FDF8B3C-D1BA-46C6-BB89-4F88F951DE34}" presName="hierRoot1" presStyleCnt="0"/>
      <dgm:spPr/>
    </dgm:pt>
    <dgm:pt modelId="{0A129FE6-8F74-416D-87FC-D3187BD7FAF3}" type="pres">
      <dgm:prSet presAssocID="{7FDF8B3C-D1BA-46C6-BB89-4F88F951DE34}" presName="composite" presStyleCnt="0"/>
      <dgm:spPr/>
    </dgm:pt>
    <dgm:pt modelId="{5C3678B8-24EF-435A-AE22-77CE96DDFA6F}" type="pres">
      <dgm:prSet presAssocID="{7FDF8B3C-D1BA-46C6-BB89-4F88F951DE34}" presName="background" presStyleLbl="node0" presStyleIdx="0" presStyleCnt="4"/>
      <dgm:spPr/>
    </dgm:pt>
    <dgm:pt modelId="{A99BE875-93FC-4A3E-97BD-1668748986A7}" type="pres">
      <dgm:prSet presAssocID="{7FDF8B3C-D1BA-46C6-BB89-4F88F951DE34}" presName="text" presStyleLbl="fgAcc0" presStyleIdx="0" presStyleCnt="4">
        <dgm:presLayoutVars>
          <dgm:chPref val="3"/>
        </dgm:presLayoutVars>
      </dgm:prSet>
      <dgm:spPr/>
    </dgm:pt>
    <dgm:pt modelId="{E2072020-A750-4E58-9EB1-AD197EDBEC9E}" type="pres">
      <dgm:prSet presAssocID="{7FDF8B3C-D1BA-46C6-BB89-4F88F951DE34}" presName="hierChild2" presStyleCnt="0"/>
      <dgm:spPr/>
    </dgm:pt>
    <dgm:pt modelId="{950A7D33-3B6A-4217-BD82-7E406B63B246}" type="pres">
      <dgm:prSet presAssocID="{6FD78CB7-14C1-4F6D-85B8-EA5BE2260623}" presName="hierRoot1" presStyleCnt="0"/>
      <dgm:spPr/>
    </dgm:pt>
    <dgm:pt modelId="{83656B82-509D-4E17-8EFE-23022A573AE4}" type="pres">
      <dgm:prSet presAssocID="{6FD78CB7-14C1-4F6D-85B8-EA5BE2260623}" presName="composite" presStyleCnt="0"/>
      <dgm:spPr/>
    </dgm:pt>
    <dgm:pt modelId="{9F7D6221-EDB2-42A2-998B-1C0F9D12C6C0}" type="pres">
      <dgm:prSet presAssocID="{6FD78CB7-14C1-4F6D-85B8-EA5BE2260623}" presName="background" presStyleLbl="node0" presStyleIdx="1" presStyleCnt="4"/>
      <dgm:spPr/>
    </dgm:pt>
    <dgm:pt modelId="{977D5ABF-54BC-4333-9353-D7E3D85608D2}" type="pres">
      <dgm:prSet presAssocID="{6FD78CB7-14C1-4F6D-85B8-EA5BE2260623}" presName="text" presStyleLbl="fgAcc0" presStyleIdx="1" presStyleCnt="4">
        <dgm:presLayoutVars>
          <dgm:chPref val="3"/>
        </dgm:presLayoutVars>
      </dgm:prSet>
      <dgm:spPr/>
    </dgm:pt>
    <dgm:pt modelId="{7CB06DE0-EE6F-4BBF-9A25-2BE6609847BB}" type="pres">
      <dgm:prSet presAssocID="{6FD78CB7-14C1-4F6D-85B8-EA5BE2260623}" presName="hierChild2" presStyleCnt="0"/>
      <dgm:spPr/>
    </dgm:pt>
    <dgm:pt modelId="{48D3DD91-93CD-420A-8271-2021B63C434B}" type="pres">
      <dgm:prSet presAssocID="{4442D4B7-53D9-4824-8934-888F8E86D620}" presName="hierRoot1" presStyleCnt="0"/>
      <dgm:spPr/>
    </dgm:pt>
    <dgm:pt modelId="{A6804E3F-A423-430B-B8B2-DC95D337EE74}" type="pres">
      <dgm:prSet presAssocID="{4442D4B7-53D9-4824-8934-888F8E86D620}" presName="composite" presStyleCnt="0"/>
      <dgm:spPr/>
    </dgm:pt>
    <dgm:pt modelId="{8375A2C2-90DE-4401-B7DF-8A921EB805AA}" type="pres">
      <dgm:prSet presAssocID="{4442D4B7-53D9-4824-8934-888F8E86D620}" presName="background" presStyleLbl="node0" presStyleIdx="2" presStyleCnt="4"/>
      <dgm:spPr/>
    </dgm:pt>
    <dgm:pt modelId="{D3FD3A06-5831-4D7B-A64D-1286B67547AB}" type="pres">
      <dgm:prSet presAssocID="{4442D4B7-53D9-4824-8934-888F8E86D620}" presName="text" presStyleLbl="fgAcc0" presStyleIdx="2" presStyleCnt="4">
        <dgm:presLayoutVars>
          <dgm:chPref val="3"/>
        </dgm:presLayoutVars>
      </dgm:prSet>
      <dgm:spPr/>
    </dgm:pt>
    <dgm:pt modelId="{5F0158DD-7C49-42BC-A385-1E205EB08291}" type="pres">
      <dgm:prSet presAssocID="{4442D4B7-53D9-4824-8934-888F8E86D620}" presName="hierChild2" presStyleCnt="0"/>
      <dgm:spPr/>
    </dgm:pt>
    <dgm:pt modelId="{115423F4-5543-45A7-9BBD-13EE01BB838C}" type="pres">
      <dgm:prSet presAssocID="{99975306-183E-426E-B927-E109E56F5E95}" presName="hierRoot1" presStyleCnt="0"/>
      <dgm:spPr/>
    </dgm:pt>
    <dgm:pt modelId="{D6952B2D-509B-4687-94DC-67D6DA30B679}" type="pres">
      <dgm:prSet presAssocID="{99975306-183E-426E-B927-E109E56F5E95}" presName="composite" presStyleCnt="0"/>
      <dgm:spPr/>
    </dgm:pt>
    <dgm:pt modelId="{AE6E7157-A069-44DA-B95B-7484D9DDAB5E}" type="pres">
      <dgm:prSet presAssocID="{99975306-183E-426E-B927-E109E56F5E95}" presName="background" presStyleLbl="node0" presStyleIdx="3" presStyleCnt="4"/>
      <dgm:spPr/>
    </dgm:pt>
    <dgm:pt modelId="{A149B47F-4D2E-4CAF-BE37-673378F1A43A}" type="pres">
      <dgm:prSet presAssocID="{99975306-183E-426E-B927-E109E56F5E95}" presName="text" presStyleLbl="fgAcc0" presStyleIdx="3" presStyleCnt="4">
        <dgm:presLayoutVars>
          <dgm:chPref val="3"/>
        </dgm:presLayoutVars>
      </dgm:prSet>
      <dgm:spPr/>
    </dgm:pt>
    <dgm:pt modelId="{14E6C3C5-12A3-4D26-AFB4-D2E02CD61400}" type="pres">
      <dgm:prSet presAssocID="{99975306-183E-426E-B927-E109E56F5E95}" presName="hierChild2" presStyleCnt="0"/>
      <dgm:spPr/>
    </dgm:pt>
  </dgm:ptLst>
  <dgm:cxnLst>
    <dgm:cxn modelId="{57973408-D1AC-4A70-A5EB-48421CFE5AEC}" srcId="{93075930-FD15-4975-A590-22ED40D2C676}" destId="{99975306-183E-426E-B927-E109E56F5E95}" srcOrd="3" destOrd="0" parTransId="{7BBD31B1-46C8-41D8-9457-C8A19505C151}" sibTransId="{B0C87852-4CE3-4886-B5EB-538C98DB95CE}"/>
    <dgm:cxn modelId="{0C655A11-9ABA-4EBE-9739-357E276DABA5}" type="presOf" srcId="{4442D4B7-53D9-4824-8934-888F8E86D620}" destId="{D3FD3A06-5831-4D7B-A64D-1286B67547AB}" srcOrd="0" destOrd="0" presId="urn:microsoft.com/office/officeart/2005/8/layout/hierarchy1"/>
    <dgm:cxn modelId="{469E1323-ACC9-4119-AF7E-9062F8059900}" type="presOf" srcId="{93075930-FD15-4975-A590-22ED40D2C676}" destId="{B3851CC5-4F87-4718-A4A7-81527B9D6DCA}" srcOrd="0" destOrd="0" presId="urn:microsoft.com/office/officeart/2005/8/layout/hierarchy1"/>
    <dgm:cxn modelId="{0AB19926-3138-432C-A535-EA153484E9EB}" type="presOf" srcId="{6FD78CB7-14C1-4F6D-85B8-EA5BE2260623}" destId="{977D5ABF-54BC-4333-9353-D7E3D85608D2}" srcOrd="0" destOrd="0" presId="urn:microsoft.com/office/officeart/2005/8/layout/hierarchy1"/>
    <dgm:cxn modelId="{4EB50C6D-F308-455A-9A77-FF7FA6B65DD0}" srcId="{93075930-FD15-4975-A590-22ED40D2C676}" destId="{7FDF8B3C-D1BA-46C6-BB89-4F88F951DE34}" srcOrd="0" destOrd="0" parTransId="{2F25404E-06D0-45CC-A660-987E101514FA}" sibTransId="{C457181B-6A2D-435D-81FA-0E55D3C97EF3}"/>
    <dgm:cxn modelId="{0D843272-32AA-4001-8729-E76FA5DACA54}" srcId="{93075930-FD15-4975-A590-22ED40D2C676}" destId="{4442D4B7-53D9-4824-8934-888F8E86D620}" srcOrd="2" destOrd="0" parTransId="{8697B02A-B745-4D35-84DB-5751A12FDEFD}" sibTransId="{A5E03338-2CDD-4CC3-974A-60903ED64863}"/>
    <dgm:cxn modelId="{841359A6-2FB3-4B9D-A508-AE21A1116792}" type="presOf" srcId="{7FDF8B3C-D1BA-46C6-BB89-4F88F951DE34}" destId="{A99BE875-93FC-4A3E-97BD-1668748986A7}" srcOrd="0" destOrd="0" presId="urn:microsoft.com/office/officeart/2005/8/layout/hierarchy1"/>
    <dgm:cxn modelId="{3EEF17F2-43F1-4531-8CB9-6F6874C21599}" type="presOf" srcId="{99975306-183E-426E-B927-E109E56F5E95}" destId="{A149B47F-4D2E-4CAF-BE37-673378F1A43A}" srcOrd="0" destOrd="0" presId="urn:microsoft.com/office/officeart/2005/8/layout/hierarchy1"/>
    <dgm:cxn modelId="{980DD5F8-020A-42F2-AFB9-5459A5D5ADD3}" srcId="{93075930-FD15-4975-A590-22ED40D2C676}" destId="{6FD78CB7-14C1-4F6D-85B8-EA5BE2260623}" srcOrd="1" destOrd="0" parTransId="{9CFD27B4-981E-4AC3-952A-B91A71940807}" sibTransId="{DE3B391B-C27D-49AA-A9C9-582A67C90552}"/>
    <dgm:cxn modelId="{785C5A97-B176-4EAB-BE5A-89D21B79B8E2}" type="presParOf" srcId="{B3851CC5-4F87-4718-A4A7-81527B9D6DCA}" destId="{E93CB476-874E-4E2A-BE58-53E077E98416}" srcOrd="0" destOrd="0" presId="urn:microsoft.com/office/officeart/2005/8/layout/hierarchy1"/>
    <dgm:cxn modelId="{5204D19B-B45F-44EE-BF90-7315FE148DCD}" type="presParOf" srcId="{E93CB476-874E-4E2A-BE58-53E077E98416}" destId="{0A129FE6-8F74-416D-87FC-D3187BD7FAF3}" srcOrd="0" destOrd="0" presId="urn:microsoft.com/office/officeart/2005/8/layout/hierarchy1"/>
    <dgm:cxn modelId="{94818979-B64C-484A-B627-9B744CDE3F5C}" type="presParOf" srcId="{0A129FE6-8F74-416D-87FC-D3187BD7FAF3}" destId="{5C3678B8-24EF-435A-AE22-77CE96DDFA6F}" srcOrd="0" destOrd="0" presId="urn:microsoft.com/office/officeart/2005/8/layout/hierarchy1"/>
    <dgm:cxn modelId="{10D526D3-76C4-4C66-BA32-9C6C23057218}" type="presParOf" srcId="{0A129FE6-8F74-416D-87FC-D3187BD7FAF3}" destId="{A99BE875-93FC-4A3E-97BD-1668748986A7}" srcOrd="1" destOrd="0" presId="urn:microsoft.com/office/officeart/2005/8/layout/hierarchy1"/>
    <dgm:cxn modelId="{944829CC-656D-42C9-8489-736607AAA244}" type="presParOf" srcId="{E93CB476-874E-4E2A-BE58-53E077E98416}" destId="{E2072020-A750-4E58-9EB1-AD197EDBEC9E}" srcOrd="1" destOrd="0" presId="urn:microsoft.com/office/officeart/2005/8/layout/hierarchy1"/>
    <dgm:cxn modelId="{8713C2A2-CD1C-483E-9BEF-39ED9E175487}" type="presParOf" srcId="{B3851CC5-4F87-4718-A4A7-81527B9D6DCA}" destId="{950A7D33-3B6A-4217-BD82-7E406B63B246}" srcOrd="1" destOrd="0" presId="urn:microsoft.com/office/officeart/2005/8/layout/hierarchy1"/>
    <dgm:cxn modelId="{840F93C7-63E7-49E6-9D56-3274480915EB}" type="presParOf" srcId="{950A7D33-3B6A-4217-BD82-7E406B63B246}" destId="{83656B82-509D-4E17-8EFE-23022A573AE4}" srcOrd="0" destOrd="0" presId="urn:microsoft.com/office/officeart/2005/8/layout/hierarchy1"/>
    <dgm:cxn modelId="{9C501125-5784-4249-8CC0-BD814447ECA2}" type="presParOf" srcId="{83656B82-509D-4E17-8EFE-23022A573AE4}" destId="{9F7D6221-EDB2-42A2-998B-1C0F9D12C6C0}" srcOrd="0" destOrd="0" presId="urn:microsoft.com/office/officeart/2005/8/layout/hierarchy1"/>
    <dgm:cxn modelId="{C97331B5-1E31-4310-B61A-7ACCD1A16F7C}" type="presParOf" srcId="{83656B82-509D-4E17-8EFE-23022A573AE4}" destId="{977D5ABF-54BC-4333-9353-D7E3D85608D2}" srcOrd="1" destOrd="0" presId="urn:microsoft.com/office/officeart/2005/8/layout/hierarchy1"/>
    <dgm:cxn modelId="{0A11EA92-1248-4ACA-A3A8-759D4DE10FE9}" type="presParOf" srcId="{950A7D33-3B6A-4217-BD82-7E406B63B246}" destId="{7CB06DE0-EE6F-4BBF-9A25-2BE6609847BB}" srcOrd="1" destOrd="0" presId="urn:microsoft.com/office/officeart/2005/8/layout/hierarchy1"/>
    <dgm:cxn modelId="{20D0075D-F443-4D66-B57C-148608888260}" type="presParOf" srcId="{B3851CC5-4F87-4718-A4A7-81527B9D6DCA}" destId="{48D3DD91-93CD-420A-8271-2021B63C434B}" srcOrd="2" destOrd="0" presId="urn:microsoft.com/office/officeart/2005/8/layout/hierarchy1"/>
    <dgm:cxn modelId="{D47094FD-936F-41A6-A2D2-DE8105821543}" type="presParOf" srcId="{48D3DD91-93CD-420A-8271-2021B63C434B}" destId="{A6804E3F-A423-430B-B8B2-DC95D337EE74}" srcOrd="0" destOrd="0" presId="urn:microsoft.com/office/officeart/2005/8/layout/hierarchy1"/>
    <dgm:cxn modelId="{AF1E994E-D048-4366-975D-C57E07C4C45C}" type="presParOf" srcId="{A6804E3F-A423-430B-B8B2-DC95D337EE74}" destId="{8375A2C2-90DE-4401-B7DF-8A921EB805AA}" srcOrd="0" destOrd="0" presId="urn:microsoft.com/office/officeart/2005/8/layout/hierarchy1"/>
    <dgm:cxn modelId="{CFE6A0E6-24B9-48B0-9CD5-77205B555325}" type="presParOf" srcId="{A6804E3F-A423-430B-B8B2-DC95D337EE74}" destId="{D3FD3A06-5831-4D7B-A64D-1286B67547AB}" srcOrd="1" destOrd="0" presId="urn:microsoft.com/office/officeart/2005/8/layout/hierarchy1"/>
    <dgm:cxn modelId="{B8BE1BCE-36D8-489A-95B3-520395858024}" type="presParOf" srcId="{48D3DD91-93CD-420A-8271-2021B63C434B}" destId="{5F0158DD-7C49-42BC-A385-1E205EB08291}" srcOrd="1" destOrd="0" presId="urn:microsoft.com/office/officeart/2005/8/layout/hierarchy1"/>
    <dgm:cxn modelId="{537FE0A0-784B-46ED-B91A-36D796745672}" type="presParOf" srcId="{B3851CC5-4F87-4718-A4A7-81527B9D6DCA}" destId="{115423F4-5543-45A7-9BBD-13EE01BB838C}" srcOrd="3" destOrd="0" presId="urn:microsoft.com/office/officeart/2005/8/layout/hierarchy1"/>
    <dgm:cxn modelId="{72BF6C54-BEDD-45AD-B036-933B5B3BAB5A}" type="presParOf" srcId="{115423F4-5543-45A7-9BBD-13EE01BB838C}" destId="{D6952B2D-509B-4687-94DC-67D6DA30B679}" srcOrd="0" destOrd="0" presId="urn:microsoft.com/office/officeart/2005/8/layout/hierarchy1"/>
    <dgm:cxn modelId="{74889DBE-91C0-4D2A-92E2-C69A2E1613DB}" type="presParOf" srcId="{D6952B2D-509B-4687-94DC-67D6DA30B679}" destId="{AE6E7157-A069-44DA-B95B-7484D9DDAB5E}" srcOrd="0" destOrd="0" presId="urn:microsoft.com/office/officeart/2005/8/layout/hierarchy1"/>
    <dgm:cxn modelId="{597F8A30-AF21-427C-8C80-D10903FDA2B7}" type="presParOf" srcId="{D6952B2D-509B-4687-94DC-67D6DA30B679}" destId="{A149B47F-4D2E-4CAF-BE37-673378F1A43A}" srcOrd="1" destOrd="0" presId="urn:microsoft.com/office/officeart/2005/8/layout/hierarchy1"/>
    <dgm:cxn modelId="{63E1D70B-3A09-47AD-9C19-13DA839E5F7D}" type="presParOf" srcId="{115423F4-5543-45A7-9BBD-13EE01BB838C}" destId="{14E6C3C5-12A3-4D26-AFB4-D2E02CD6140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7A01E65-9A3B-4F37-9799-94401B811EC5}" type="doc">
      <dgm:prSet loTypeId="urn:microsoft.com/office/officeart/2008/layout/LinedList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1C2F98B-C6ED-4348-BED3-82C5279A4626}">
      <dgm:prSet/>
      <dgm:spPr/>
      <dgm:t>
        <a:bodyPr/>
        <a:lstStyle/>
        <a:p>
          <a:r>
            <a:rPr lang="en-US"/>
            <a:t>New trait domains</a:t>
          </a:r>
        </a:p>
      </dgm:t>
    </dgm:pt>
    <dgm:pt modelId="{583D0126-8BE1-4338-A0AC-F6CCD0531BD8}" type="parTrans" cxnId="{CBF72966-55B5-46A6-A01D-E96F9839CBDF}">
      <dgm:prSet/>
      <dgm:spPr/>
      <dgm:t>
        <a:bodyPr/>
        <a:lstStyle/>
        <a:p>
          <a:endParaRPr lang="en-US"/>
        </a:p>
      </dgm:t>
    </dgm:pt>
    <dgm:pt modelId="{E68ECF5A-9C1F-45B5-851A-BF7E44A0FA2B}" type="sibTrans" cxnId="{CBF72966-55B5-46A6-A01D-E96F9839CBDF}">
      <dgm:prSet/>
      <dgm:spPr/>
      <dgm:t>
        <a:bodyPr/>
        <a:lstStyle/>
        <a:p>
          <a:endParaRPr lang="en-US"/>
        </a:p>
      </dgm:t>
    </dgm:pt>
    <dgm:pt modelId="{7084E257-1076-4289-9DB1-1F4039A9D9EA}">
      <dgm:prSet/>
      <dgm:spPr/>
      <dgm:t>
        <a:bodyPr/>
        <a:lstStyle/>
        <a:p>
          <a:r>
            <a:rPr lang="en-US"/>
            <a:t>Negative Affectivity</a:t>
          </a:r>
        </a:p>
      </dgm:t>
    </dgm:pt>
    <dgm:pt modelId="{5202CD47-0114-49D6-99EA-B870D3D828B1}" type="parTrans" cxnId="{82DEEDC1-5AB8-4DBB-A4F9-E56987741AB9}">
      <dgm:prSet/>
      <dgm:spPr/>
      <dgm:t>
        <a:bodyPr/>
        <a:lstStyle/>
        <a:p>
          <a:endParaRPr lang="en-US"/>
        </a:p>
      </dgm:t>
    </dgm:pt>
    <dgm:pt modelId="{23F0E004-D64C-4FEB-9585-244A8D0689D9}" type="sibTrans" cxnId="{82DEEDC1-5AB8-4DBB-A4F9-E56987741AB9}">
      <dgm:prSet/>
      <dgm:spPr/>
      <dgm:t>
        <a:bodyPr/>
        <a:lstStyle/>
        <a:p>
          <a:endParaRPr lang="en-US"/>
        </a:p>
      </dgm:t>
    </dgm:pt>
    <dgm:pt modelId="{85FBF88D-A3B4-4838-99F9-AF52783E9F93}">
      <dgm:prSet/>
      <dgm:spPr/>
      <dgm:t>
        <a:bodyPr/>
        <a:lstStyle/>
        <a:p>
          <a:r>
            <a:rPr lang="en-US"/>
            <a:t>Detachment</a:t>
          </a:r>
        </a:p>
      </dgm:t>
    </dgm:pt>
    <dgm:pt modelId="{EAC112FA-AACD-4C1A-877D-1EF42A4A95B5}" type="parTrans" cxnId="{3EAE8784-3DD4-4F03-BDC4-9846B52CF941}">
      <dgm:prSet/>
      <dgm:spPr/>
      <dgm:t>
        <a:bodyPr/>
        <a:lstStyle/>
        <a:p>
          <a:endParaRPr lang="en-US"/>
        </a:p>
      </dgm:t>
    </dgm:pt>
    <dgm:pt modelId="{659BADB8-A2AA-4913-8F3D-9F98007C2AE8}" type="sibTrans" cxnId="{3EAE8784-3DD4-4F03-BDC4-9846B52CF941}">
      <dgm:prSet/>
      <dgm:spPr/>
      <dgm:t>
        <a:bodyPr/>
        <a:lstStyle/>
        <a:p>
          <a:endParaRPr lang="en-US"/>
        </a:p>
      </dgm:t>
    </dgm:pt>
    <dgm:pt modelId="{232BC1DD-244E-491B-B096-2D0F6556F7CF}">
      <dgm:prSet/>
      <dgm:spPr/>
      <dgm:t>
        <a:bodyPr/>
        <a:lstStyle/>
        <a:p>
          <a:r>
            <a:rPr lang="en-US"/>
            <a:t>Dissociality</a:t>
          </a:r>
        </a:p>
      </dgm:t>
    </dgm:pt>
    <dgm:pt modelId="{233B3DAF-8171-4F89-98BD-6AEA494869DC}" type="parTrans" cxnId="{B57DF747-8A19-4F78-869C-293DC33E487F}">
      <dgm:prSet/>
      <dgm:spPr/>
      <dgm:t>
        <a:bodyPr/>
        <a:lstStyle/>
        <a:p>
          <a:endParaRPr lang="en-US"/>
        </a:p>
      </dgm:t>
    </dgm:pt>
    <dgm:pt modelId="{CBC8F6E2-4177-4E82-B772-89DA774B3B81}" type="sibTrans" cxnId="{B57DF747-8A19-4F78-869C-293DC33E487F}">
      <dgm:prSet/>
      <dgm:spPr/>
      <dgm:t>
        <a:bodyPr/>
        <a:lstStyle/>
        <a:p>
          <a:endParaRPr lang="en-US"/>
        </a:p>
      </dgm:t>
    </dgm:pt>
    <dgm:pt modelId="{61F4E9DC-4A1B-48E9-97C0-92E89BB50FBA}">
      <dgm:prSet/>
      <dgm:spPr/>
      <dgm:t>
        <a:bodyPr/>
        <a:lstStyle/>
        <a:p>
          <a:r>
            <a:rPr lang="en-US"/>
            <a:t>Anankastia</a:t>
          </a:r>
        </a:p>
      </dgm:t>
    </dgm:pt>
    <dgm:pt modelId="{8709FD55-B24E-4E7F-A94E-20C0AE56B544}" type="parTrans" cxnId="{FA84FE34-7FBA-4377-A126-E353939C3AE6}">
      <dgm:prSet/>
      <dgm:spPr/>
      <dgm:t>
        <a:bodyPr/>
        <a:lstStyle/>
        <a:p>
          <a:endParaRPr lang="en-US"/>
        </a:p>
      </dgm:t>
    </dgm:pt>
    <dgm:pt modelId="{175BD06A-A826-4BFE-935D-E4583F1CCFCC}" type="sibTrans" cxnId="{FA84FE34-7FBA-4377-A126-E353939C3AE6}">
      <dgm:prSet/>
      <dgm:spPr/>
      <dgm:t>
        <a:bodyPr/>
        <a:lstStyle/>
        <a:p>
          <a:endParaRPr lang="en-US"/>
        </a:p>
      </dgm:t>
    </dgm:pt>
    <dgm:pt modelId="{0B9A9977-040A-4E1C-89ED-23E1F8531808}">
      <dgm:prSet/>
      <dgm:spPr/>
      <dgm:t>
        <a:bodyPr/>
        <a:lstStyle/>
        <a:p>
          <a:r>
            <a:rPr lang="en-US"/>
            <a:t>Disinhibition</a:t>
          </a:r>
        </a:p>
      </dgm:t>
    </dgm:pt>
    <dgm:pt modelId="{91E9BBB6-2AAD-499C-9479-351002B87DD9}" type="parTrans" cxnId="{BB68B03E-BB4A-426C-BB6B-4C40C7271E8D}">
      <dgm:prSet/>
      <dgm:spPr/>
      <dgm:t>
        <a:bodyPr/>
        <a:lstStyle/>
        <a:p>
          <a:endParaRPr lang="en-US"/>
        </a:p>
      </dgm:t>
    </dgm:pt>
    <dgm:pt modelId="{F199B745-B6AB-40FD-872A-3AE218763516}" type="sibTrans" cxnId="{BB68B03E-BB4A-426C-BB6B-4C40C7271E8D}">
      <dgm:prSet/>
      <dgm:spPr/>
      <dgm:t>
        <a:bodyPr/>
        <a:lstStyle/>
        <a:p>
          <a:endParaRPr lang="en-US"/>
        </a:p>
      </dgm:t>
    </dgm:pt>
    <dgm:pt modelId="{A7676DEB-6AD0-410F-B9B3-E5ADF7733B3A}" type="pres">
      <dgm:prSet presAssocID="{87A01E65-9A3B-4F37-9799-94401B811EC5}" presName="vert0" presStyleCnt="0">
        <dgm:presLayoutVars>
          <dgm:dir/>
          <dgm:animOne val="branch"/>
          <dgm:animLvl val="lvl"/>
        </dgm:presLayoutVars>
      </dgm:prSet>
      <dgm:spPr/>
    </dgm:pt>
    <dgm:pt modelId="{D496E883-8C63-40B1-8099-A77380AF86CC}" type="pres">
      <dgm:prSet presAssocID="{71C2F98B-C6ED-4348-BED3-82C5279A4626}" presName="thickLine" presStyleLbl="alignNode1" presStyleIdx="0" presStyleCnt="6"/>
      <dgm:spPr/>
    </dgm:pt>
    <dgm:pt modelId="{6F60C1E1-CFFC-42A1-A048-468001E9C4F0}" type="pres">
      <dgm:prSet presAssocID="{71C2F98B-C6ED-4348-BED3-82C5279A4626}" presName="horz1" presStyleCnt="0"/>
      <dgm:spPr/>
    </dgm:pt>
    <dgm:pt modelId="{9CA42602-1CBF-4C58-8258-469DAC68F30A}" type="pres">
      <dgm:prSet presAssocID="{71C2F98B-C6ED-4348-BED3-82C5279A4626}" presName="tx1" presStyleLbl="revTx" presStyleIdx="0" presStyleCnt="6"/>
      <dgm:spPr/>
    </dgm:pt>
    <dgm:pt modelId="{6241B40D-EF90-413A-BF76-55E543A0DA51}" type="pres">
      <dgm:prSet presAssocID="{71C2F98B-C6ED-4348-BED3-82C5279A4626}" presName="vert1" presStyleCnt="0"/>
      <dgm:spPr/>
    </dgm:pt>
    <dgm:pt modelId="{AD61ED0A-5D84-4589-BE9A-28A912A2DC18}" type="pres">
      <dgm:prSet presAssocID="{7084E257-1076-4289-9DB1-1F4039A9D9EA}" presName="thickLine" presStyleLbl="alignNode1" presStyleIdx="1" presStyleCnt="6"/>
      <dgm:spPr/>
    </dgm:pt>
    <dgm:pt modelId="{D1406787-00FD-46F1-84DA-6698972EC929}" type="pres">
      <dgm:prSet presAssocID="{7084E257-1076-4289-9DB1-1F4039A9D9EA}" presName="horz1" presStyleCnt="0"/>
      <dgm:spPr/>
    </dgm:pt>
    <dgm:pt modelId="{D417742B-A909-4B6C-9FD7-14651878D3FB}" type="pres">
      <dgm:prSet presAssocID="{7084E257-1076-4289-9DB1-1F4039A9D9EA}" presName="tx1" presStyleLbl="revTx" presStyleIdx="1" presStyleCnt="6"/>
      <dgm:spPr/>
    </dgm:pt>
    <dgm:pt modelId="{C68821D8-A800-47E9-9D0D-83BC414EA037}" type="pres">
      <dgm:prSet presAssocID="{7084E257-1076-4289-9DB1-1F4039A9D9EA}" presName="vert1" presStyleCnt="0"/>
      <dgm:spPr/>
    </dgm:pt>
    <dgm:pt modelId="{D4EBA6A6-B83C-43B2-B06B-957BDC538A0B}" type="pres">
      <dgm:prSet presAssocID="{85FBF88D-A3B4-4838-99F9-AF52783E9F93}" presName="thickLine" presStyleLbl="alignNode1" presStyleIdx="2" presStyleCnt="6"/>
      <dgm:spPr/>
    </dgm:pt>
    <dgm:pt modelId="{C4B8B3F9-4042-4141-BCB5-C4246C11703B}" type="pres">
      <dgm:prSet presAssocID="{85FBF88D-A3B4-4838-99F9-AF52783E9F93}" presName="horz1" presStyleCnt="0"/>
      <dgm:spPr/>
    </dgm:pt>
    <dgm:pt modelId="{75D9B293-05C0-40CC-8C44-C957AA90B236}" type="pres">
      <dgm:prSet presAssocID="{85FBF88D-A3B4-4838-99F9-AF52783E9F93}" presName="tx1" presStyleLbl="revTx" presStyleIdx="2" presStyleCnt="6"/>
      <dgm:spPr/>
    </dgm:pt>
    <dgm:pt modelId="{29F587A3-97B3-4E94-97A7-3C258E04003C}" type="pres">
      <dgm:prSet presAssocID="{85FBF88D-A3B4-4838-99F9-AF52783E9F93}" presName="vert1" presStyleCnt="0"/>
      <dgm:spPr/>
    </dgm:pt>
    <dgm:pt modelId="{DA4A31F7-11A4-4C41-A97C-36AA7F260C36}" type="pres">
      <dgm:prSet presAssocID="{232BC1DD-244E-491B-B096-2D0F6556F7CF}" presName="thickLine" presStyleLbl="alignNode1" presStyleIdx="3" presStyleCnt="6"/>
      <dgm:spPr/>
    </dgm:pt>
    <dgm:pt modelId="{081AC0D1-0024-4956-A0AA-03FE28025175}" type="pres">
      <dgm:prSet presAssocID="{232BC1DD-244E-491B-B096-2D0F6556F7CF}" presName="horz1" presStyleCnt="0"/>
      <dgm:spPr/>
    </dgm:pt>
    <dgm:pt modelId="{4E1F68D6-07B9-4786-95EC-E60E47AEA5E0}" type="pres">
      <dgm:prSet presAssocID="{232BC1DD-244E-491B-B096-2D0F6556F7CF}" presName="tx1" presStyleLbl="revTx" presStyleIdx="3" presStyleCnt="6"/>
      <dgm:spPr/>
    </dgm:pt>
    <dgm:pt modelId="{B273648F-C963-404E-B20A-39E5C0C41375}" type="pres">
      <dgm:prSet presAssocID="{232BC1DD-244E-491B-B096-2D0F6556F7CF}" presName="vert1" presStyleCnt="0"/>
      <dgm:spPr/>
    </dgm:pt>
    <dgm:pt modelId="{6F51E156-6754-4704-9099-15D3779E605D}" type="pres">
      <dgm:prSet presAssocID="{61F4E9DC-4A1B-48E9-97C0-92E89BB50FBA}" presName="thickLine" presStyleLbl="alignNode1" presStyleIdx="4" presStyleCnt="6"/>
      <dgm:spPr/>
    </dgm:pt>
    <dgm:pt modelId="{972AB127-BE1A-4297-BA84-160483785973}" type="pres">
      <dgm:prSet presAssocID="{61F4E9DC-4A1B-48E9-97C0-92E89BB50FBA}" presName="horz1" presStyleCnt="0"/>
      <dgm:spPr/>
    </dgm:pt>
    <dgm:pt modelId="{571A45FC-C9AD-4D34-87EB-2D85C2A5CA5C}" type="pres">
      <dgm:prSet presAssocID="{61F4E9DC-4A1B-48E9-97C0-92E89BB50FBA}" presName="tx1" presStyleLbl="revTx" presStyleIdx="4" presStyleCnt="6"/>
      <dgm:spPr/>
    </dgm:pt>
    <dgm:pt modelId="{4E847AF7-4BE2-44FF-A1E8-65985003BDFD}" type="pres">
      <dgm:prSet presAssocID="{61F4E9DC-4A1B-48E9-97C0-92E89BB50FBA}" presName="vert1" presStyleCnt="0"/>
      <dgm:spPr/>
    </dgm:pt>
    <dgm:pt modelId="{04293BF7-5E84-4D6E-8C0E-30F33D762BB8}" type="pres">
      <dgm:prSet presAssocID="{0B9A9977-040A-4E1C-89ED-23E1F8531808}" presName="thickLine" presStyleLbl="alignNode1" presStyleIdx="5" presStyleCnt="6"/>
      <dgm:spPr/>
    </dgm:pt>
    <dgm:pt modelId="{B4D6A2E1-47D9-49C2-8EEB-3B41E4CCECD2}" type="pres">
      <dgm:prSet presAssocID="{0B9A9977-040A-4E1C-89ED-23E1F8531808}" presName="horz1" presStyleCnt="0"/>
      <dgm:spPr/>
    </dgm:pt>
    <dgm:pt modelId="{9153F59D-AC17-4D5E-9401-91F4CFDB83A8}" type="pres">
      <dgm:prSet presAssocID="{0B9A9977-040A-4E1C-89ED-23E1F8531808}" presName="tx1" presStyleLbl="revTx" presStyleIdx="5" presStyleCnt="6"/>
      <dgm:spPr/>
    </dgm:pt>
    <dgm:pt modelId="{8A532C96-0119-4529-A778-304955188C32}" type="pres">
      <dgm:prSet presAssocID="{0B9A9977-040A-4E1C-89ED-23E1F8531808}" presName="vert1" presStyleCnt="0"/>
      <dgm:spPr/>
    </dgm:pt>
  </dgm:ptLst>
  <dgm:cxnLst>
    <dgm:cxn modelId="{390F4127-2866-46A8-82AC-05C0E63BA569}" type="presOf" srcId="{85FBF88D-A3B4-4838-99F9-AF52783E9F93}" destId="{75D9B293-05C0-40CC-8C44-C957AA90B236}" srcOrd="0" destOrd="0" presId="urn:microsoft.com/office/officeart/2008/layout/LinedList"/>
    <dgm:cxn modelId="{FA84FE34-7FBA-4377-A126-E353939C3AE6}" srcId="{87A01E65-9A3B-4F37-9799-94401B811EC5}" destId="{61F4E9DC-4A1B-48E9-97C0-92E89BB50FBA}" srcOrd="4" destOrd="0" parTransId="{8709FD55-B24E-4E7F-A94E-20C0AE56B544}" sibTransId="{175BD06A-A826-4BFE-935D-E4583F1CCFCC}"/>
    <dgm:cxn modelId="{BB68B03E-BB4A-426C-BB6B-4C40C7271E8D}" srcId="{87A01E65-9A3B-4F37-9799-94401B811EC5}" destId="{0B9A9977-040A-4E1C-89ED-23E1F8531808}" srcOrd="5" destOrd="0" parTransId="{91E9BBB6-2AAD-499C-9479-351002B87DD9}" sibTransId="{F199B745-B6AB-40FD-872A-3AE218763516}"/>
    <dgm:cxn modelId="{CBF72966-55B5-46A6-A01D-E96F9839CBDF}" srcId="{87A01E65-9A3B-4F37-9799-94401B811EC5}" destId="{71C2F98B-C6ED-4348-BED3-82C5279A4626}" srcOrd="0" destOrd="0" parTransId="{583D0126-8BE1-4338-A0AC-F6CCD0531BD8}" sibTransId="{E68ECF5A-9C1F-45B5-851A-BF7E44A0FA2B}"/>
    <dgm:cxn modelId="{B57DF747-8A19-4F78-869C-293DC33E487F}" srcId="{87A01E65-9A3B-4F37-9799-94401B811EC5}" destId="{232BC1DD-244E-491B-B096-2D0F6556F7CF}" srcOrd="3" destOrd="0" parTransId="{233B3DAF-8171-4F89-98BD-6AEA494869DC}" sibTransId="{CBC8F6E2-4177-4E82-B772-89DA774B3B81}"/>
    <dgm:cxn modelId="{06EAB56C-AA44-457D-BDA5-C51A8AA43E18}" type="presOf" srcId="{87A01E65-9A3B-4F37-9799-94401B811EC5}" destId="{A7676DEB-6AD0-410F-B9B3-E5ADF7733B3A}" srcOrd="0" destOrd="0" presId="urn:microsoft.com/office/officeart/2008/layout/LinedList"/>
    <dgm:cxn modelId="{368A2751-1AF8-45F9-8D43-83DA06C819F5}" type="presOf" srcId="{232BC1DD-244E-491B-B096-2D0F6556F7CF}" destId="{4E1F68D6-07B9-4786-95EC-E60E47AEA5E0}" srcOrd="0" destOrd="0" presId="urn:microsoft.com/office/officeart/2008/layout/LinedList"/>
    <dgm:cxn modelId="{87DC305A-253C-4EAF-AD5C-C588C2DF8193}" type="presOf" srcId="{71C2F98B-C6ED-4348-BED3-82C5279A4626}" destId="{9CA42602-1CBF-4C58-8258-469DAC68F30A}" srcOrd="0" destOrd="0" presId="urn:microsoft.com/office/officeart/2008/layout/LinedList"/>
    <dgm:cxn modelId="{8FA6BA7A-8AD2-427F-967C-115D164F7395}" type="presOf" srcId="{7084E257-1076-4289-9DB1-1F4039A9D9EA}" destId="{D417742B-A909-4B6C-9FD7-14651878D3FB}" srcOrd="0" destOrd="0" presId="urn:microsoft.com/office/officeart/2008/layout/LinedList"/>
    <dgm:cxn modelId="{3EAE8784-3DD4-4F03-BDC4-9846B52CF941}" srcId="{87A01E65-9A3B-4F37-9799-94401B811EC5}" destId="{85FBF88D-A3B4-4838-99F9-AF52783E9F93}" srcOrd="2" destOrd="0" parTransId="{EAC112FA-AACD-4C1A-877D-1EF42A4A95B5}" sibTransId="{659BADB8-A2AA-4913-8F3D-9F98007C2AE8}"/>
    <dgm:cxn modelId="{88836A87-F520-4F1C-95B1-FED8134A03A9}" type="presOf" srcId="{61F4E9DC-4A1B-48E9-97C0-92E89BB50FBA}" destId="{571A45FC-C9AD-4D34-87EB-2D85C2A5CA5C}" srcOrd="0" destOrd="0" presId="urn:microsoft.com/office/officeart/2008/layout/LinedList"/>
    <dgm:cxn modelId="{82DEEDC1-5AB8-4DBB-A4F9-E56987741AB9}" srcId="{87A01E65-9A3B-4F37-9799-94401B811EC5}" destId="{7084E257-1076-4289-9DB1-1F4039A9D9EA}" srcOrd="1" destOrd="0" parTransId="{5202CD47-0114-49D6-99EA-B870D3D828B1}" sibTransId="{23F0E004-D64C-4FEB-9585-244A8D0689D9}"/>
    <dgm:cxn modelId="{153EA4D4-63FF-428E-93AE-4C3908B51A64}" type="presOf" srcId="{0B9A9977-040A-4E1C-89ED-23E1F8531808}" destId="{9153F59D-AC17-4D5E-9401-91F4CFDB83A8}" srcOrd="0" destOrd="0" presId="urn:microsoft.com/office/officeart/2008/layout/LinedList"/>
    <dgm:cxn modelId="{33B1525A-D373-47B1-8D7B-A268029CF923}" type="presParOf" srcId="{A7676DEB-6AD0-410F-B9B3-E5ADF7733B3A}" destId="{D496E883-8C63-40B1-8099-A77380AF86CC}" srcOrd="0" destOrd="0" presId="urn:microsoft.com/office/officeart/2008/layout/LinedList"/>
    <dgm:cxn modelId="{A911602F-F22E-4683-B13D-60A16B614B02}" type="presParOf" srcId="{A7676DEB-6AD0-410F-B9B3-E5ADF7733B3A}" destId="{6F60C1E1-CFFC-42A1-A048-468001E9C4F0}" srcOrd="1" destOrd="0" presId="urn:microsoft.com/office/officeart/2008/layout/LinedList"/>
    <dgm:cxn modelId="{3929AC6F-83F8-4D1D-9003-5F738DBC47F8}" type="presParOf" srcId="{6F60C1E1-CFFC-42A1-A048-468001E9C4F0}" destId="{9CA42602-1CBF-4C58-8258-469DAC68F30A}" srcOrd="0" destOrd="0" presId="urn:microsoft.com/office/officeart/2008/layout/LinedList"/>
    <dgm:cxn modelId="{1D090819-EC90-44D6-ADF8-1D63A193BE02}" type="presParOf" srcId="{6F60C1E1-CFFC-42A1-A048-468001E9C4F0}" destId="{6241B40D-EF90-413A-BF76-55E543A0DA51}" srcOrd="1" destOrd="0" presId="urn:microsoft.com/office/officeart/2008/layout/LinedList"/>
    <dgm:cxn modelId="{2C18FF4A-51A8-419B-8894-37C811B76DE5}" type="presParOf" srcId="{A7676DEB-6AD0-410F-B9B3-E5ADF7733B3A}" destId="{AD61ED0A-5D84-4589-BE9A-28A912A2DC18}" srcOrd="2" destOrd="0" presId="urn:microsoft.com/office/officeart/2008/layout/LinedList"/>
    <dgm:cxn modelId="{7F43261E-ADC9-4B55-A45B-099073AE9AF5}" type="presParOf" srcId="{A7676DEB-6AD0-410F-B9B3-E5ADF7733B3A}" destId="{D1406787-00FD-46F1-84DA-6698972EC929}" srcOrd="3" destOrd="0" presId="urn:microsoft.com/office/officeart/2008/layout/LinedList"/>
    <dgm:cxn modelId="{845D29A9-648C-4F76-89AC-C3AA396EE888}" type="presParOf" srcId="{D1406787-00FD-46F1-84DA-6698972EC929}" destId="{D417742B-A909-4B6C-9FD7-14651878D3FB}" srcOrd="0" destOrd="0" presId="urn:microsoft.com/office/officeart/2008/layout/LinedList"/>
    <dgm:cxn modelId="{16F889AF-2F78-4C69-86DB-0268A24B88CE}" type="presParOf" srcId="{D1406787-00FD-46F1-84DA-6698972EC929}" destId="{C68821D8-A800-47E9-9D0D-83BC414EA037}" srcOrd="1" destOrd="0" presId="urn:microsoft.com/office/officeart/2008/layout/LinedList"/>
    <dgm:cxn modelId="{3F1E222F-B3B1-47CF-BF40-E1812BFAADC0}" type="presParOf" srcId="{A7676DEB-6AD0-410F-B9B3-E5ADF7733B3A}" destId="{D4EBA6A6-B83C-43B2-B06B-957BDC538A0B}" srcOrd="4" destOrd="0" presId="urn:microsoft.com/office/officeart/2008/layout/LinedList"/>
    <dgm:cxn modelId="{C19FECB4-ED9F-44E4-B211-85D392DBEAD1}" type="presParOf" srcId="{A7676DEB-6AD0-410F-B9B3-E5ADF7733B3A}" destId="{C4B8B3F9-4042-4141-BCB5-C4246C11703B}" srcOrd="5" destOrd="0" presId="urn:microsoft.com/office/officeart/2008/layout/LinedList"/>
    <dgm:cxn modelId="{5D636825-1AF7-4619-90C0-92BFD4B33969}" type="presParOf" srcId="{C4B8B3F9-4042-4141-BCB5-C4246C11703B}" destId="{75D9B293-05C0-40CC-8C44-C957AA90B236}" srcOrd="0" destOrd="0" presId="urn:microsoft.com/office/officeart/2008/layout/LinedList"/>
    <dgm:cxn modelId="{08F60575-BEE2-4A81-A0A7-05037963299D}" type="presParOf" srcId="{C4B8B3F9-4042-4141-BCB5-C4246C11703B}" destId="{29F587A3-97B3-4E94-97A7-3C258E04003C}" srcOrd="1" destOrd="0" presId="urn:microsoft.com/office/officeart/2008/layout/LinedList"/>
    <dgm:cxn modelId="{B3853695-F27F-4844-855C-F9A5D6DF7D76}" type="presParOf" srcId="{A7676DEB-6AD0-410F-B9B3-E5ADF7733B3A}" destId="{DA4A31F7-11A4-4C41-A97C-36AA7F260C36}" srcOrd="6" destOrd="0" presId="urn:microsoft.com/office/officeart/2008/layout/LinedList"/>
    <dgm:cxn modelId="{9EB8E5A8-4C8D-4558-B05B-51590E838845}" type="presParOf" srcId="{A7676DEB-6AD0-410F-B9B3-E5ADF7733B3A}" destId="{081AC0D1-0024-4956-A0AA-03FE28025175}" srcOrd="7" destOrd="0" presId="urn:microsoft.com/office/officeart/2008/layout/LinedList"/>
    <dgm:cxn modelId="{A310FA35-B4AA-4204-9519-5C1D7C13F6A5}" type="presParOf" srcId="{081AC0D1-0024-4956-A0AA-03FE28025175}" destId="{4E1F68D6-07B9-4786-95EC-E60E47AEA5E0}" srcOrd="0" destOrd="0" presId="urn:microsoft.com/office/officeart/2008/layout/LinedList"/>
    <dgm:cxn modelId="{AC14404A-7500-43F5-A6C2-9734A9809FD3}" type="presParOf" srcId="{081AC0D1-0024-4956-A0AA-03FE28025175}" destId="{B273648F-C963-404E-B20A-39E5C0C41375}" srcOrd="1" destOrd="0" presId="urn:microsoft.com/office/officeart/2008/layout/LinedList"/>
    <dgm:cxn modelId="{8E4D6FED-D00B-4980-9B9A-3D39E583A52E}" type="presParOf" srcId="{A7676DEB-6AD0-410F-B9B3-E5ADF7733B3A}" destId="{6F51E156-6754-4704-9099-15D3779E605D}" srcOrd="8" destOrd="0" presId="urn:microsoft.com/office/officeart/2008/layout/LinedList"/>
    <dgm:cxn modelId="{8292C812-2F44-425F-AB10-C0027C5B1683}" type="presParOf" srcId="{A7676DEB-6AD0-410F-B9B3-E5ADF7733B3A}" destId="{972AB127-BE1A-4297-BA84-160483785973}" srcOrd="9" destOrd="0" presId="urn:microsoft.com/office/officeart/2008/layout/LinedList"/>
    <dgm:cxn modelId="{38FE57C2-ABA5-456B-9E01-EF4128F0FEA7}" type="presParOf" srcId="{972AB127-BE1A-4297-BA84-160483785973}" destId="{571A45FC-C9AD-4D34-87EB-2D85C2A5CA5C}" srcOrd="0" destOrd="0" presId="urn:microsoft.com/office/officeart/2008/layout/LinedList"/>
    <dgm:cxn modelId="{E29E9D6E-D12E-4736-8396-716032A661D9}" type="presParOf" srcId="{972AB127-BE1A-4297-BA84-160483785973}" destId="{4E847AF7-4BE2-44FF-A1E8-65985003BDFD}" srcOrd="1" destOrd="0" presId="urn:microsoft.com/office/officeart/2008/layout/LinedList"/>
    <dgm:cxn modelId="{5435A596-77E7-49E7-BAEE-19DC01AF2466}" type="presParOf" srcId="{A7676DEB-6AD0-410F-B9B3-E5ADF7733B3A}" destId="{04293BF7-5E84-4D6E-8C0E-30F33D762BB8}" srcOrd="10" destOrd="0" presId="urn:microsoft.com/office/officeart/2008/layout/LinedList"/>
    <dgm:cxn modelId="{5037C6B4-BC13-4041-9405-8BC67571A18F}" type="presParOf" srcId="{A7676DEB-6AD0-410F-B9B3-E5ADF7733B3A}" destId="{B4D6A2E1-47D9-49C2-8EEB-3B41E4CCECD2}" srcOrd="11" destOrd="0" presId="urn:microsoft.com/office/officeart/2008/layout/LinedList"/>
    <dgm:cxn modelId="{E07E3425-297C-4B60-8634-C325B12B8174}" type="presParOf" srcId="{B4D6A2E1-47D9-49C2-8EEB-3B41E4CCECD2}" destId="{9153F59D-AC17-4D5E-9401-91F4CFDB83A8}" srcOrd="0" destOrd="0" presId="urn:microsoft.com/office/officeart/2008/layout/LinedList"/>
    <dgm:cxn modelId="{490CD483-9FE2-4AC4-BB90-EED0A99B1B10}" type="presParOf" srcId="{B4D6A2E1-47D9-49C2-8EEB-3B41E4CCECD2}" destId="{8A532C96-0119-4529-A778-304955188C3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FB0A7E-97A9-4AB4-ADEF-840DCC2F464E}">
      <dsp:nvSpPr>
        <dsp:cNvPr id="0" name=""/>
        <dsp:cNvSpPr/>
      </dsp:nvSpPr>
      <dsp:spPr>
        <a:xfrm>
          <a:off x="1333886" y="2510"/>
          <a:ext cx="5335544" cy="110171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24" tIns="279835" rIns="103524" bIns="279835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Aim: To link psychological theory to specific mental health conditions.</a:t>
          </a:r>
        </a:p>
      </dsp:txBody>
      <dsp:txXfrm>
        <a:off x="1333886" y="2510"/>
        <a:ext cx="5335544" cy="1101713"/>
      </dsp:txXfrm>
    </dsp:sp>
    <dsp:sp modelId="{21CBBC56-64EA-4FEC-9953-3CEBD075940A}">
      <dsp:nvSpPr>
        <dsp:cNvPr id="0" name=""/>
        <dsp:cNvSpPr/>
      </dsp:nvSpPr>
      <dsp:spPr>
        <a:xfrm>
          <a:off x="0" y="2510"/>
          <a:ext cx="1333886" cy="11017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585" tIns="108825" rIns="70585" bIns="108825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Aim</a:t>
          </a:r>
        </a:p>
      </dsp:txBody>
      <dsp:txXfrm>
        <a:off x="0" y="2510"/>
        <a:ext cx="1333886" cy="1101713"/>
      </dsp:txXfrm>
    </dsp:sp>
    <dsp:sp modelId="{66236BA1-79AB-4693-97EA-6A004622068F}">
      <dsp:nvSpPr>
        <dsp:cNvPr id="0" name=""/>
        <dsp:cNvSpPr/>
      </dsp:nvSpPr>
      <dsp:spPr>
        <a:xfrm>
          <a:off x="1333886" y="1170327"/>
          <a:ext cx="5335544" cy="1101713"/>
        </a:xfrm>
        <a:prstGeom prst="rect">
          <a:avLst/>
        </a:prstGeom>
        <a:solidFill>
          <a:schemeClr val="accent5">
            <a:hueOff val="370415"/>
            <a:satOff val="1544"/>
            <a:lumOff val="-392"/>
            <a:alphaOff val="0"/>
          </a:schemeClr>
        </a:solidFill>
        <a:ln w="9525" cap="flat" cmpd="sng" algn="ctr">
          <a:solidFill>
            <a:schemeClr val="accent5">
              <a:hueOff val="370415"/>
              <a:satOff val="1544"/>
              <a:lumOff val="-39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24" tIns="279835" rIns="103524" bIns="279835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Describe theories of the development of mental health conditions. </a:t>
          </a:r>
        </a:p>
      </dsp:txBody>
      <dsp:txXfrm>
        <a:off x="1333886" y="1170327"/>
        <a:ext cx="5335544" cy="1101713"/>
      </dsp:txXfrm>
    </dsp:sp>
    <dsp:sp modelId="{2999C7B7-C934-4567-AB1E-61C7426C9F24}">
      <dsp:nvSpPr>
        <dsp:cNvPr id="0" name=""/>
        <dsp:cNvSpPr/>
      </dsp:nvSpPr>
      <dsp:spPr>
        <a:xfrm>
          <a:off x="0" y="1170327"/>
          <a:ext cx="1333886" cy="11017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370415"/>
              <a:satOff val="1544"/>
              <a:lumOff val="-39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585" tIns="108825" rIns="70585" bIns="108825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Describe</a:t>
          </a:r>
        </a:p>
      </dsp:txBody>
      <dsp:txXfrm>
        <a:off x="0" y="1170327"/>
        <a:ext cx="1333886" cy="1101713"/>
      </dsp:txXfrm>
    </dsp:sp>
    <dsp:sp modelId="{112FB230-6812-42C9-AACF-CC06508D5B14}">
      <dsp:nvSpPr>
        <dsp:cNvPr id="0" name=""/>
        <dsp:cNvSpPr/>
      </dsp:nvSpPr>
      <dsp:spPr>
        <a:xfrm>
          <a:off x="1333886" y="2338143"/>
          <a:ext cx="5335544" cy="1101713"/>
        </a:xfrm>
        <a:prstGeom prst="rect">
          <a:avLst/>
        </a:prstGeom>
        <a:solidFill>
          <a:schemeClr val="accent5">
            <a:hueOff val="740831"/>
            <a:satOff val="3088"/>
            <a:lumOff val="-784"/>
            <a:alphaOff val="0"/>
          </a:schemeClr>
        </a:solidFill>
        <a:ln w="9525" cap="flat" cmpd="sng" algn="ctr">
          <a:solidFill>
            <a:schemeClr val="accent5">
              <a:hueOff val="740831"/>
              <a:satOff val="3088"/>
              <a:lumOff val="-78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24" tIns="279835" rIns="103524" bIns="279835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Discuss the development and maintenance of eating disorders.</a:t>
          </a:r>
        </a:p>
      </dsp:txBody>
      <dsp:txXfrm>
        <a:off x="1333886" y="2338143"/>
        <a:ext cx="5335544" cy="1101713"/>
      </dsp:txXfrm>
    </dsp:sp>
    <dsp:sp modelId="{6056341E-1CAC-4101-8988-14CACDA905C6}">
      <dsp:nvSpPr>
        <dsp:cNvPr id="0" name=""/>
        <dsp:cNvSpPr/>
      </dsp:nvSpPr>
      <dsp:spPr>
        <a:xfrm>
          <a:off x="0" y="2338143"/>
          <a:ext cx="1333886" cy="11017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740831"/>
              <a:satOff val="3088"/>
              <a:lumOff val="-78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585" tIns="108825" rIns="70585" bIns="108825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Discuss</a:t>
          </a:r>
        </a:p>
      </dsp:txBody>
      <dsp:txXfrm>
        <a:off x="0" y="2338143"/>
        <a:ext cx="1333886" cy="1101713"/>
      </dsp:txXfrm>
    </dsp:sp>
    <dsp:sp modelId="{E923829D-DAF6-4910-A9A1-E3FEECD138E9}">
      <dsp:nvSpPr>
        <dsp:cNvPr id="0" name=""/>
        <dsp:cNvSpPr/>
      </dsp:nvSpPr>
      <dsp:spPr>
        <a:xfrm>
          <a:off x="1333886" y="3505959"/>
          <a:ext cx="5335544" cy="1101713"/>
        </a:xfrm>
        <a:prstGeom prst="rect">
          <a:avLst/>
        </a:prstGeom>
        <a:solidFill>
          <a:schemeClr val="accent5">
            <a:hueOff val="1111246"/>
            <a:satOff val="4632"/>
            <a:lumOff val="-1176"/>
            <a:alphaOff val="0"/>
          </a:schemeClr>
        </a:solidFill>
        <a:ln w="9525" cap="flat" cmpd="sng" algn="ctr">
          <a:solidFill>
            <a:schemeClr val="accent5">
              <a:hueOff val="1111246"/>
              <a:satOff val="4632"/>
              <a:lumOff val="-117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24" tIns="279835" rIns="103524" bIns="279835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Discuss the hypotheses around schizophrenia.</a:t>
          </a:r>
        </a:p>
      </dsp:txBody>
      <dsp:txXfrm>
        <a:off x="1333886" y="3505959"/>
        <a:ext cx="5335544" cy="1101713"/>
      </dsp:txXfrm>
    </dsp:sp>
    <dsp:sp modelId="{24D5A270-EF03-43F9-8DEF-11BFD281076D}">
      <dsp:nvSpPr>
        <dsp:cNvPr id="0" name=""/>
        <dsp:cNvSpPr/>
      </dsp:nvSpPr>
      <dsp:spPr>
        <a:xfrm>
          <a:off x="0" y="3505959"/>
          <a:ext cx="1333886" cy="11017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1111246"/>
              <a:satOff val="4632"/>
              <a:lumOff val="-117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585" tIns="108825" rIns="70585" bIns="108825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Discuss</a:t>
          </a:r>
        </a:p>
      </dsp:txBody>
      <dsp:txXfrm>
        <a:off x="0" y="3505959"/>
        <a:ext cx="1333886" cy="1101713"/>
      </dsp:txXfrm>
    </dsp:sp>
    <dsp:sp modelId="{7F004566-AEAB-4588-AD85-A7F3D4F333DC}">
      <dsp:nvSpPr>
        <dsp:cNvPr id="0" name=""/>
        <dsp:cNvSpPr/>
      </dsp:nvSpPr>
      <dsp:spPr>
        <a:xfrm>
          <a:off x="1333886" y="4673775"/>
          <a:ext cx="5335544" cy="1101713"/>
        </a:xfrm>
        <a:prstGeom prst="rect">
          <a:avLst/>
        </a:prstGeom>
        <a:solidFill>
          <a:schemeClr val="accent5">
            <a:hueOff val="1481662"/>
            <a:satOff val="6176"/>
            <a:lumOff val="-1568"/>
            <a:alphaOff val="0"/>
          </a:schemeClr>
        </a:solidFill>
        <a:ln w="9525" cap="flat" cmpd="sng" algn="ctr">
          <a:solidFill>
            <a:schemeClr val="accent5">
              <a:hueOff val="1481662"/>
              <a:satOff val="6176"/>
              <a:lumOff val="-156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3524" tIns="279835" rIns="103524" bIns="279835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Hypothesise specific case management for the mental health of people with autism. </a:t>
          </a:r>
        </a:p>
      </dsp:txBody>
      <dsp:txXfrm>
        <a:off x="1333886" y="4673775"/>
        <a:ext cx="5335544" cy="1101713"/>
      </dsp:txXfrm>
    </dsp:sp>
    <dsp:sp modelId="{D8BB1FAE-67D8-4F7D-BFEE-8422741CB44C}">
      <dsp:nvSpPr>
        <dsp:cNvPr id="0" name=""/>
        <dsp:cNvSpPr/>
      </dsp:nvSpPr>
      <dsp:spPr>
        <a:xfrm>
          <a:off x="0" y="4673775"/>
          <a:ext cx="1333886" cy="11017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1481662"/>
              <a:satOff val="6176"/>
              <a:lumOff val="-156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585" tIns="108825" rIns="70585" bIns="108825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Hypothesise</a:t>
          </a:r>
        </a:p>
      </dsp:txBody>
      <dsp:txXfrm>
        <a:off x="0" y="4673775"/>
        <a:ext cx="1333886" cy="11017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6B0FFA-A98A-490C-9FEF-8AF7613E7715}">
      <dsp:nvSpPr>
        <dsp:cNvPr id="0" name=""/>
        <dsp:cNvSpPr/>
      </dsp:nvSpPr>
      <dsp:spPr>
        <a:xfrm>
          <a:off x="0" y="486269"/>
          <a:ext cx="6669431" cy="235521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>
              <a:latin typeface="Rockwell Nova Light"/>
            </a:rPr>
            <a:t>Eating</a:t>
          </a:r>
          <a:r>
            <a:rPr lang="en-US" sz="3300" kern="1200" dirty="0"/>
            <a:t> disorders are defined as one having an unhealthy attitude towards food, whereby it has control over a person's life. </a:t>
          </a:r>
        </a:p>
      </dsp:txBody>
      <dsp:txXfrm>
        <a:off x="114972" y="601241"/>
        <a:ext cx="6439487" cy="2125266"/>
      </dsp:txXfrm>
    </dsp:sp>
    <dsp:sp modelId="{C6B08B42-E959-40C6-AE46-73EE600C9C54}">
      <dsp:nvSpPr>
        <dsp:cNvPr id="0" name=""/>
        <dsp:cNvSpPr/>
      </dsp:nvSpPr>
      <dsp:spPr>
        <a:xfrm>
          <a:off x="0" y="2936519"/>
          <a:ext cx="6669431" cy="2355210"/>
        </a:xfrm>
        <a:prstGeom prst="roundRect">
          <a:avLst/>
        </a:prstGeom>
        <a:solidFill>
          <a:schemeClr val="accent2">
            <a:hueOff val="1534093"/>
            <a:satOff val="-40241"/>
            <a:lumOff val="-804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What types of eating disorders do you know of?</a:t>
          </a:r>
        </a:p>
      </dsp:txBody>
      <dsp:txXfrm>
        <a:off x="114972" y="3051491"/>
        <a:ext cx="6439487" cy="21252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24EEF9-FCDF-49A5-800B-7B56C1569391}">
      <dsp:nvSpPr>
        <dsp:cNvPr id="0" name=""/>
        <dsp:cNvSpPr/>
      </dsp:nvSpPr>
      <dsp:spPr>
        <a:xfrm>
          <a:off x="0" y="493"/>
          <a:ext cx="6669431" cy="679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C56F77-98F6-4F79-81FC-A9C567826B5C}">
      <dsp:nvSpPr>
        <dsp:cNvPr id="0" name=""/>
        <dsp:cNvSpPr/>
      </dsp:nvSpPr>
      <dsp:spPr>
        <a:xfrm>
          <a:off x="205593" y="153414"/>
          <a:ext cx="373806" cy="3738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594AC1-BBA4-45A1-A79F-88EAF1BDAD11}">
      <dsp:nvSpPr>
        <dsp:cNvPr id="0" name=""/>
        <dsp:cNvSpPr/>
      </dsp:nvSpPr>
      <dsp:spPr>
        <a:xfrm>
          <a:off x="784994" y="493"/>
          <a:ext cx="5884436" cy="679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929" tIns="71929" rIns="71929" bIns="7192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Anorexia nervosa</a:t>
          </a:r>
        </a:p>
      </dsp:txBody>
      <dsp:txXfrm>
        <a:off x="784994" y="493"/>
        <a:ext cx="5884436" cy="679648"/>
      </dsp:txXfrm>
    </dsp:sp>
    <dsp:sp modelId="{67F41302-C32D-44E2-833C-3B862B1E5C0A}">
      <dsp:nvSpPr>
        <dsp:cNvPr id="0" name=""/>
        <dsp:cNvSpPr/>
      </dsp:nvSpPr>
      <dsp:spPr>
        <a:xfrm>
          <a:off x="0" y="850054"/>
          <a:ext cx="6669431" cy="679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097CBE-68B6-49D0-ABF9-82E996BBFCBC}">
      <dsp:nvSpPr>
        <dsp:cNvPr id="0" name=""/>
        <dsp:cNvSpPr/>
      </dsp:nvSpPr>
      <dsp:spPr>
        <a:xfrm>
          <a:off x="205593" y="1002975"/>
          <a:ext cx="373806" cy="3738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DCAC76-66E0-4558-BA07-F915CC3B5683}">
      <dsp:nvSpPr>
        <dsp:cNvPr id="0" name=""/>
        <dsp:cNvSpPr/>
      </dsp:nvSpPr>
      <dsp:spPr>
        <a:xfrm>
          <a:off x="784994" y="850054"/>
          <a:ext cx="5884436" cy="679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929" tIns="71929" rIns="71929" bIns="7192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Bulimia nervosa</a:t>
          </a:r>
        </a:p>
      </dsp:txBody>
      <dsp:txXfrm>
        <a:off x="784994" y="850054"/>
        <a:ext cx="5884436" cy="679648"/>
      </dsp:txXfrm>
    </dsp:sp>
    <dsp:sp modelId="{373FA811-9957-42DA-AFFF-50F76F9951D8}">
      <dsp:nvSpPr>
        <dsp:cNvPr id="0" name=""/>
        <dsp:cNvSpPr/>
      </dsp:nvSpPr>
      <dsp:spPr>
        <a:xfrm>
          <a:off x="0" y="1699615"/>
          <a:ext cx="6669431" cy="679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30046B-B055-46F5-ADD1-EC880235EC0A}">
      <dsp:nvSpPr>
        <dsp:cNvPr id="0" name=""/>
        <dsp:cNvSpPr/>
      </dsp:nvSpPr>
      <dsp:spPr>
        <a:xfrm>
          <a:off x="205593" y="1852535"/>
          <a:ext cx="373806" cy="37380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8AE84E-C8BA-4098-B5C1-CE57FE3D1817}">
      <dsp:nvSpPr>
        <dsp:cNvPr id="0" name=""/>
        <dsp:cNvSpPr/>
      </dsp:nvSpPr>
      <dsp:spPr>
        <a:xfrm>
          <a:off x="784994" y="1699615"/>
          <a:ext cx="5884436" cy="679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929" tIns="71929" rIns="71929" bIns="7192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Binge eating disorder</a:t>
          </a:r>
        </a:p>
      </dsp:txBody>
      <dsp:txXfrm>
        <a:off x="784994" y="1699615"/>
        <a:ext cx="5884436" cy="679648"/>
      </dsp:txXfrm>
    </dsp:sp>
    <dsp:sp modelId="{F36AAFEA-297C-47C9-92E9-A5D72802BBD6}">
      <dsp:nvSpPr>
        <dsp:cNvPr id="0" name=""/>
        <dsp:cNvSpPr/>
      </dsp:nvSpPr>
      <dsp:spPr>
        <a:xfrm>
          <a:off x="0" y="2549175"/>
          <a:ext cx="6669431" cy="679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BF331D-61A4-4C33-A1CE-7C911BB31364}">
      <dsp:nvSpPr>
        <dsp:cNvPr id="0" name=""/>
        <dsp:cNvSpPr/>
      </dsp:nvSpPr>
      <dsp:spPr>
        <a:xfrm>
          <a:off x="205593" y="2702096"/>
          <a:ext cx="373806" cy="37380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9C06B7-4898-4B3A-BCB2-A934E0F57553}">
      <dsp:nvSpPr>
        <dsp:cNvPr id="0" name=""/>
        <dsp:cNvSpPr/>
      </dsp:nvSpPr>
      <dsp:spPr>
        <a:xfrm>
          <a:off x="784994" y="2549175"/>
          <a:ext cx="5884436" cy="679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929" tIns="71929" rIns="71929" bIns="7192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Other specified feeding or eating disorder (OSFED)</a:t>
          </a:r>
        </a:p>
      </dsp:txBody>
      <dsp:txXfrm>
        <a:off x="784994" y="2549175"/>
        <a:ext cx="5884436" cy="679648"/>
      </dsp:txXfrm>
    </dsp:sp>
    <dsp:sp modelId="{24E143DB-05E3-4806-9F55-296453463E39}">
      <dsp:nvSpPr>
        <dsp:cNvPr id="0" name=""/>
        <dsp:cNvSpPr/>
      </dsp:nvSpPr>
      <dsp:spPr>
        <a:xfrm>
          <a:off x="0" y="3398736"/>
          <a:ext cx="6669431" cy="679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7A61D5-DD15-407A-83F1-0F6F205E6D9F}">
      <dsp:nvSpPr>
        <dsp:cNvPr id="0" name=""/>
        <dsp:cNvSpPr/>
      </dsp:nvSpPr>
      <dsp:spPr>
        <a:xfrm>
          <a:off x="205593" y="3551657"/>
          <a:ext cx="373806" cy="37380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50F981-804D-497A-AED5-F698B65F8BD2}">
      <dsp:nvSpPr>
        <dsp:cNvPr id="0" name=""/>
        <dsp:cNvSpPr/>
      </dsp:nvSpPr>
      <dsp:spPr>
        <a:xfrm>
          <a:off x="784994" y="3398736"/>
          <a:ext cx="5884436" cy="679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929" tIns="71929" rIns="71929" bIns="7192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Pica</a:t>
          </a:r>
        </a:p>
      </dsp:txBody>
      <dsp:txXfrm>
        <a:off x="784994" y="3398736"/>
        <a:ext cx="5884436" cy="679648"/>
      </dsp:txXfrm>
    </dsp:sp>
    <dsp:sp modelId="{983FE2A7-216C-45FF-AA02-0FD120D1E448}">
      <dsp:nvSpPr>
        <dsp:cNvPr id="0" name=""/>
        <dsp:cNvSpPr/>
      </dsp:nvSpPr>
      <dsp:spPr>
        <a:xfrm>
          <a:off x="0" y="4248297"/>
          <a:ext cx="6669431" cy="679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29EF8B-82CE-4D8B-ACC7-21278A3CD59C}">
      <dsp:nvSpPr>
        <dsp:cNvPr id="0" name=""/>
        <dsp:cNvSpPr/>
      </dsp:nvSpPr>
      <dsp:spPr>
        <a:xfrm>
          <a:off x="205593" y="4401217"/>
          <a:ext cx="373806" cy="37380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328003-9F04-4298-8B9A-79971149558F}">
      <dsp:nvSpPr>
        <dsp:cNvPr id="0" name=""/>
        <dsp:cNvSpPr/>
      </dsp:nvSpPr>
      <dsp:spPr>
        <a:xfrm>
          <a:off x="784994" y="4248297"/>
          <a:ext cx="5884436" cy="679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929" tIns="71929" rIns="71929" bIns="7192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Rumination disorder</a:t>
          </a:r>
        </a:p>
      </dsp:txBody>
      <dsp:txXfrm>
        <a:off x="784994" y="4248297"/>
        <a:ext cx="5884436" cy="679648"/>
      </dsp:txXfrm>
    </dsp:sp>
    <dsp:sp modelId="{44B61879-A079-4D16-A9A6-32AAC43AE6BF}">
      <dsp:nvSpPr>
        <dsp:cNvPr id="0" name=""/>
        <dsp:cNvSpPr/>
      </dsp:nvSpPr>
      <dsp:spPr>
        <a:xfrm>
          <a:off x="0" y="5097857"/>
          <a:ext cx="6669431" cy="679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88681E-F241-438A-B9B9-6BD4FD1E1A57}">
      <dsp:nvSpPr>
        <dsp:cNvPr id="0" name=""/>
        <dsp:cNvSpPr/>
      </dsp:nvSpPr>
      <dsp:spPr>
        <a:xfrm>
          <a:off x="205593" y="5250778"/>
          <a:ext cx="373806" cy="373806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B3B699-B673-4C1D-BC53-8F043BBC3AD8}">
      <dsp:nvSpPr>
        <dsp:cNvPr id="0" name=""/>
        <dsp:cNvSpPr/>
      </dsp:nvSpPr>
      <dsp:spPr>
        <a:xfrm>
          <a:off x="784994" y="5097857"/>
          <a:ext cx="5884436" cy="679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929" tIns="71929" rIns="71929" bIns="7192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Avoidant/Restrictive food intake disorder (ARFID)</a:t>
          </a:r>
        </a:p>
      </dsp:txBody>
      <dsp:txXfrm>
        <a:off x="784994" y="5097857"/>
        <a:ext cx="5884436" cy="6796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C6DF5E-8A7A-4482-8F62-8B2ED83D4270}">
      <dsp:nvSpPr>
        <dsp:cNvPr id="0" name=""/>
        <dsp:cNvSpPr/>
      </dsp:nvSpPr>
      <dsp:spPr>
        <a:xfrm>
          <a:off x="0" y="574649"/>
          <a:ext cx="6669431" cy="14718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Between 1.25 and 3.4 million people in the UK alone. </a:t>
          </a:r>
        </a:p>
      </dsp:txBody>
      <dsp:txXfrm>
        <a:off x="71850" y="646499"/>
        <a:ext cx="6525731" cy="1328160"/>
      </dsp:txXfrm>
    </dsp:sp>
    <dsp:sp modelId="{AD9BC00C-F589-4AD3-9170-ADDBA8E35727}">
      <dsp:nvSpPr>
        <dsp:cNvPr id="0" name=""/>
        <dsp:cNvSpPr/>
      </dsp:nvSpPr>
      <dsp:spPr>
        <a:xfrm>
          <a:off x="0" y="2153070"/>
          <a:ext cx="6669431" cy="1471860"/>
        </a:xfrm>
        <a:prstGeom prst="roundRect">
          <a:avLst/>
        </a:prstGeom>
        <a:solidFill>
          <a:schemeClr val="accent2">
            <a:hueOff val="767046"/>
            <a:satOff val="-20121"/>
            <a:lumOff val="-402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25% male.</a:t>
          </a:r>
        </a:p>
      </dsp:txBody>
      <dsp:txXfrm>
        <a:off x="71850" y="2224920"/>
        <a:ext cx="6525731" cy="1328160"/>
      </dsp:txXfrm>
    </dsp:sp>
    <dsp:sp modelId="{CA90A24E-B7A4-4E30-AA49-1A08F8F60C10}">
      <dsp:nvSpPr>
        <dsp:cNvPr id="0" name=""/>
        <dsp:cNvSpPr/>
      </dsp:nvSpPr>
      <dsp:spPr>
        <a:xfrm>
          <a:off x="0" y="3731490"/>
          <a:ext cx="6669431" cy="1471860"/>
        </a:xfrm>
        <a:prstGeom prst="roundRect">
          <a:avLst/>
        </a:prstGeom>
        <a:solidFill>
          <a:schemeClr val="accent2">
            <a:hueOff val="1534093"/>
            <a:satOff val="-40241"/>
            <a:lumOff val="-804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40% bulimia, 10% anorexia.</a:t>
          </a:r>
        </a:p>
      </dsp:txBody>
      <dsp:txXfrm>
        <a:off x="71850" y="3803340"/>
        <a:ext cx="6525731" cy="132816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D32E84-31EF-44AB-A813-515BCD910FFF}">
      <dsp:nvSpPr>
        <dsp:cNvPr id="0" name=""/>
        <dsp:cNvSpPr/>
      </dsp:nvSpPr>
      <dsp:spPr>
        <a:xfrm>
          <a:off x="0" y="1507"/>
          <a:ext cx="6669431" cy="18597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Minimum age of diagnosis is over the age of two. Why?</a:t>
          </a:r>
        </a:p>
      </dsp:txBody>
      <dsp:txXfrm>
        <a:off x="90784" y="92291"/>
        <a:ext cx="6487863" cy="1678147"/>
      </dsp:txXfrm>
    </dsp:sp>
    <dsp:sp modelId="{BA684DCE-1791-4B39-BCC0-6D397404E698}">
      <dsp:nvSpPr>
        <dsp:cNvPr id="0" name=""/>
        <dsp:cNvSpPr/>
      </dsp:nvSpPr>
      <dsp:spPr>
        <a:xfrm>
          <a:off x="0" y="1959142"/>
          <a:ext cx="6669431" cy="1859715"/>
        </a:xfrm>
        <a:prstGeom prst="roundRect">
          <a:avLst/>
        </a:prstGeom>
        <a:solidFill>
          <a:schemeClr val="accent2">
            <a:hueOff val="767046"/>
            <a:satOff val="-20121"/>
            <a:lumOff val="-402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Around 5% of school-age children, 1/3 of pregnant women.</a:t>
          </a:r>
        </a:p>
      </dsp:txBody>
      <dsp:txXfrm>
        <a:off x="90784" y="2049926"/>
        <a:ext cx="6487863" cy="1678147"/>
      </dsp:txXfrm>
    </dsp:sp>
    <dsp:sp modelId="{C5AFFB9D-1A2E-412D-97E6-550C389CF9EA}">
      <dsp:nvSpPr>
        <dsp:cNvPr id="0" name=""/>
        <dsp:cNvSpPr/>
      </dsp:nvSpPr>
      <dsp:spPr>
        <a:xfrm>
          <a:off x="0" y="3916777"/>
          <a:ext cx="6669431" cy="1859715"/>
        </a:xfrm>
        <a:prstGeom prst="roundRect">
          <a:avLst/>
        </a:prstGeom>
        <a:solidFill>
          <a:schemeClr val="accent2">
            <a:hueOff val="1534093"/>
            <a:satOff val="-40241"/>
            <a:lumOff val="-804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Associated with trichotillomania, excoriation disorder and ARFID. </a:t>
          </a:r>
        </a:p>
      </dsp:txBody>
      <dsp:txXfrm>
        <a:off x="90784" y="4007561"/>
        <a:ext cx="6487863" cy="167814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D24C2A-61EE-42E8-921A-5D195AC08B43}">
      <dsp:nvSpPr>
        <dsp:cNvPr id="0" name=""/>
        <dsp:cNvSpPr/>
      </dsp:nvSpPr>
      <dsp:spPr>
        <a:xfrm>
          <a:off x="0" y="705"/>
          <a:ext cx="6669431" cy="1650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6FC252-69A2-4D2D-B778-334425944C23}">
      <dsp:nvSpPr>
        <dsp:cNvPr id="0" name=""/>
        <dsp:cNvSpPr/>
      </dsp:nvSpPr>
      <dsp:spPr>
        <a:xfrm>
          <a:off x="499262" y="372057"/>
          <a:ext cx="907749" cy="9077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B6FDD2-B792-47FC-9DA4-EF72D984E0D0}">
      <dsp:nvSpPr>
        <dsp:cNvPr id="0" name=""/>
        <dsp:cNvSpPr/>
      </dsp:nvSpPr>
      <dsp:spPr>
        <a:xfrm>
          <a:off x="1906274" y="705"/>
          <a:ext cx="4763156" cy="1650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673" tIns="174673" rIns="174673" bIns="17467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Regurgitation usually occurs within 15 minutes of eating/</a:t>
          </a:r>
        </a:p>
      </dsp:txBody>
      <dsp:txXfrm>
        <a:off x="1906274" y="705"/>
        <a:ext cx="4763156" cy="1650454"/>
      </dsp:txXfrm>
    </dsp:sp>
    <dsp:sp modelId="{2DF96147-A296-4684-93C8-583EE4040B62}">
      <dsp:nvSpPr>
        <dsp:cNvPr id="0" name=""/>
        <dsp:cNvSpPr/>
      </dsp:nvSpPr>
      <dsp:spPr>
        <a:xfrm>
          <a:off x="0" y="2063772"/>
          <a:ext cx="6669431" cy="1650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638BD9-F40B-4D20-89F1-34E22D2CE52A}">
      <dsp:nvSpPr>
        <dsp:cNvPr id="0" name=""/>
        <dsp:cNvSpPr/>
      </dsp:nvSpPr>
      <dsp:spPr>
        <a:xfrm>
          <a:off x="499262" y="2435125"/>
          <a:ext cx="907749" cy="9077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76C991-5991-472E-A3E7-31C091146BB3}">
      <dsp:nvSpPr>
        <dsp:cNvPr id="0" name=""/>
        <dsp:cNvSpPr/>
      </dsp:nvSpPr>
      <dsp:spPr>
        <a:xfrm>
          <a:off x="1906274" y="2063772"/>
          <a:ext cx="4763156" cy="1650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673" tIns="174673" rIns="174673" bIns="17467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Often misdiagnosed as GERD.</a:t>
          </a:r>
        </a:p>
      </dsp:txBody>
      <dsp:txXfrm>
        <a:off x="1906274" y="2063772"/>
        <a:ext cx="4763156" cy="1650454"/>
      </dsp:txXfrm>
    </dsp:sp>
    <dsp:sp modelId="{008A111C-E14C-47BC-BE61-2A8FF5D10C28}">
      <dsp:nvSpPr>
        <dsp:cNvPr id="0" name=""/>
        <dsp:cNvSpPr/>
      </dsp:nvSpPr>
      <dsp:spPr>
        <a:xfrm>
          <a:off x="0" y="4126840"/>
          <a:ext cx="6669431" cy="1650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456BC6-AFDB-4540-8252-1C7D37F83858}">
      <dsp:nvSpPr>
        <dsp:cNvPr id="0" name=""/>
        <dsp:cNvSpPr/>
      </dsp:nvSpPr>
      <dsp:spPr>
        <a:xfrm>
          <a:off x="499262" y="4498192"/>
          <a:ext cx="907749" cy="9077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0BD0EC-056C-476B-A9D0-DD31A41DF2E4}">
      <dsp:nvSpPr>
        <dsp:cNvPr id="0" name=""/>
        <dsp:cNvSpPr/>
      </dsp:nvSpPr>
      <dsp:spPr>
        <a:xfrm>
          <a:off x="1906274" y="4126840"/>
          <a:ext cx="4763156" cy="1650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673" tIns="174673" rIns="174673" bIns="17467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Linked to emotional neglect in infancy, OCD, anxiety, depression and ADHD. </a:t>
          </a:r>
        </a:p>
      </dsp:txBody>
      <dsp:txXfrm>
        <a:off x="1906274" y="4126840"/>
        <a:ext cx="4763156" cy="165045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0E1A05-EA78-47D3-B6F6-726A08255F6B}">
      <dsp:nvSpPr>
        <dsp:cNvPr id="0" name=""/>
        <dsp:cNvSpPr/>
      </dsp:nvSpPr>
      <dsp:spPr>
        <a:xfrm>
          <a:off x="0" y="705"/>
          <a:ext cx="6669431" cy="1650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739D37-B661-47EA-951B-A0ED877C1E83}">
      <dsp:nvSpPr>
        <dsp:cNvPr id="0" name=""/>
        <dsp:cNvSpPr/>
      </dsp:nvSpPr>
      <dsp:spPr>
        <a:xfrm>
          <a:off x="499262" y="372057"/>
          <a:ext cx="907749" cy="9077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E294DF-B9D9-4ED7-9259-0BE87B1343E8}">
      <dsp:nvSpPr>
        <dsp:cNvPr id="0" name=""/>
        <dsp:cNvSpPr/>
      </dsp:nvSpPr>
      <dsp:spPr>
        <a:xfrm>
          <a:off x="1906274" y="705"/>
          <a:ext cx="4763156" cy="1650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673" tIns="174673" rIns="174673" bIns="17467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Disturbances must not be linked to a fear of weight gain or body dysmorphia. </a:t>
          </a:r>
        </a:p>
      </dsp:txBody>
      <dsp:txXfrm>
        <a:off x="1906274" y="705"/>
        <a:ext cx="4763156" cy="1650454"/>
      </dsp:txXfrm>
    </dsp:sp>
    <dsp:sp modelId="{83C02829-5867-4855-B47B-1B28B4100CC1}">
      <dsp:nvSpPr>
        <dsp:cNvPr id="0" name=""/>
        <dsp:cNvSpPr/>
      </dsp:nvSpPr>
      <dsp:spPr>
        <a:xfrm>
          <a:off x="0" y="2063772"/>
          <a:ext cx="6669431" cy="1650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E9D92B-79FB-4E2C-A280-B38B8E61CF9F}">
      <dsp:nvSpPr>
        <dsp:cNvPr id="0" name=""/>
        <dsp:cNvSpPr/>
      </dsp:nvSpPr>
      <dsp:spPr>
        <a:xfrm>
          <a:off x="499262" y="2435125"/>
          <a:ext cx="907749" cy="9077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516702-4C4A-4449-9CEF-FF56A3A46620}">
      <dsp:nvSpPr>
        <dsp:cNvPr id="0" name=""/>
        <dsp:cNvSpPr/>
      </dsp:nvSpPr>
      <dsp:spPr>
        <a:xfrm>
          <a:off x="1906274" y="2063772"/>
          <a:ext cx="4763156" cy="1650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673" tIns="174673" rIns="174673" bIns="17467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Linked to AS, ADHD and anxiety disorder (Fisher et al., 2014).</a:t>
          </a:r>
        </a:p>
      </dsp:txBody>
      <dsp:txXfrm>
        <a:off x="1906274" y="2063772"/>
        <a:ext cx="4763156" cy="1650454"/>
      </dsp:txXfrm>
    </dsp:sp>
    <dsp:sp modelId="{69755B84-A888-4F0A-B1C4-FBAB58E998AA}">
      <dsp:nvSpPr>
        <dsp:cNvPr id="0" name=""/>
        <dsp:cNvSpPr/>
      </dsp:nvSpPr>
      <dsp:spPr>
        <a:xfrm>
          <a:off x="0" y="4126840"/>
          <a:ext cx="6669431" cy="165045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66C6CF-7D08-4C17-80B1-31C9DBCEFB95}">
      <dsp:nvSpPr>
        <dsp:cNvPr id="0" name=""/>
        <dsp:cNvSpPr/>
      </dsp:nvSpPr>
      <dsp:spPr>
        <a:xfrm>
          <a:off x="499262" y="4498192"/>
          <a:ext cx="907749" cy="9077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079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3ADBA3-D95D-4185-896A-75F6032F23A2}">
      <dsp:nvSpPr>
        <dsp:cNvPr id="0" name=""/>
        <dsp:cNvSpPr/>
      </dsp:nvSpPr>
      <dsp:spPr>
        <a:xfrm>
          <a:off x="1906274" y="4126840"/>
          <a:ext cx="4763156" cy="1650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673" tIns="174673" rIns="174673" bIns="17467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A lack of literature on medication-based treatment. </a:t>
          </a:r>
        </a:p>
      </dsp:txBody>
      <dsp:txXfrm>
        <a:off x="1906274" y="4126840"/>
        <a:ext cx="4763156" cy="165045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1DE524-17A9-4325-B2DD-1E8D9AE7B001}">
      <dsp:nvSpPr>
        <dsp:cNvPr id="0" name=""/>
        <dsp:cNvSpPr/>
      </dsp:nvSpPr>
      <dsp:spPr>
        <a:xfrm>
          <a:off x="0" y="105119"/>
          <a:ext cx="6669431" cy="8751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Traumatic childhood experiences (Rabito-Alcon, Baile and Vanderlinden, 2021) .</a:t>
          </a:r>
        </a:p>
      </dsp:txBody>
      <dsp:txXfrm>
        <a:off x="42722" y="147841"/>
        <a:ext cx="6583987" cy="789716"/>
      </dsp:txXfrm>
    </dsp:sp>
    <dsp:sp modelId="{FFE044C8-6E20-4887-92ED-3B4045795D9A}">
      <dsp:nvSpPr>
        <dsp:cNvPr id="0" name=""/>
        <dsp:cNvSpPr/>
      </dsp:nvSpPr>
      <dsp:spPr>
        <a:xfrm>
          <a:off x="0" y="1043639"/>
          <a:ext cx="6669431" cy="875160"/>
        </a:xfrm>
        <a:prstGeom prst="roundRect">
          <a:avLst/>
        </a:prstGeom>
        <a:solidFill>
          <a:schemeClr val="accent2">
            <a:hueOff val="306819"/>
            <a:satOff val="-8048"/>
            <a:lumOff val="-1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Escaping conscious awareness of unbearable emotions and cognitive states.</a:t>
          </a:r>
        </a:p>
      </dsp:txBody>
      <dsp:txXfrm>
        <a:off x="42722" y="1086361"/>
        <a:ext cx="6583987" cy="789716"/>
      </dsp:txXfrm>
    </dsp:sp>
    <dsp:sp modelId="{096E71D0-7714-43CC-9213-84A1905A8537}">
      <dsp:nvSpPr>
        <dsp:cNvPr id="0" name=""/>
        <dsp:cNvSpPr/>
      </dsp:nvSpPr>
      <dsp:spPr>
        <a:xfrm>
          <a:off x="0" y="1982160"/>
          <a:ext cx="6669431" cy="875160"/>
        </a:xfrm>
        <a:prstGeom prst="roundRect">
          <a:avLst/>
        </a:prstGeom>
        <a:solidFill>
          <a:schemeClr val="accent2">
            <a:hueOff val="613637"/>
            <a:satOff val="-16096"/>
            <a:lumOff val="-321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Low/High BMI in childhood (AN/BN or BED respectively).</a:t>
          </a:r>
        </a:p>
      </dsp:txBody>
      <dsp:txXfrm>
        <a:off x="42722" y="2024882"/>
        <a:ext cx="6583987" cy="789716"/>
      </dsp:txXfrm>
    </dsp:sp>
    <dsp:sp modelId="{B47AF603-69B6-4FF1-9C19-2F68638CBA0D}">
      <dsp:nvSpPr>
        <dsp:cNvPr id="0" name=""/>
        <dsp:cNvSpPr/>
      </dsp:nvSpPr>
      <dsp:spPr>
        <a:xfrm>
          <a:off x="0" y="2920680"/>
          <a:ext cx="6669431" cy="875160"/>
        </a:xfrm>
        <a:prstGeom prst="roundRect">
          <a:avLst/>
        </a:prstGeom>
        <a:solidFill>
          <a:schemeClr val="accent2">
            <a:hueOff val="920456"/>
            <a:satOff val="-24145"/>
            <a:lumOff val="-482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Neglect/abuse/trauma</a:t>
          </a:r>
        </a:p>
      </dsp:txBody>
      <dsp:txXfrm>
        <a:off x="42722" y="2963402"/>
        <a:ext cx="6583987" cy="789716"/>
      </dsp:txXfrm>
    </dsp:sp>
    <dsp:sp modelId="{A6A289FD-06FB-4D85-AC97-19F17E024A7A}">
      <dsp:nvSpPr>
        <dsp:cNvPr id="0" name=""/>
        <dsp:cNvSpPr/>
      </dsp:nvSpPr>
      <dsp:spPr>
        <a:xfrm>
          <a:off x="0" y="3859200"/>
          <a:ext cx="6669431" cy="875160"/>
        </a:xfrm>
        <a:prstGeom prst="roundRect">
          <a:avLst/>
        </a:prstGeom>
        <a:solidFill>
          <a:schemeClr val="accent2">
            <a:hueOff val="1227274"/>
            <a:satOff val="-32193"/>
            <a:lumOff val="-64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Parental relationships (Teasing – AN-BP, BN, BED, Pressure to eat - ARFID)</a:t>
          </a:r>
        </a:p>
      </dsp:txBody>
      <dsp:txXfrm>
        <a:off x="42722" y="3901922"/>
        <a:ext cx="6583987" cy="789716"/>
      </dsp:txXfrm>
    </dsp:sp>
    <dsp:sp modelId="{7B0902A1-AA8D-4CCB-9ABC-536CB1BA8554}">
      <dsp:nvSpPr>
        <dsp:cNvPr id="0" name=""/>
        <dsp:cNvSpPr/>
      </dsp:nvSpPr>
      <dsp:spPr>
        <a:xfrm>
          <a:off x="0" y="4797720"/>
          <a:ext cx="6669431" cy="875160"/>
        </a:xfrm>
        <a:prstGeom prst="roundRect">
          <a:avLst/>
        </a:prstGeom>
        <a:solidFill>
          <a:schemeClr val="accent2">
            <a:hueOff val="1534093"/>
            <a:satOff val="-40241"/>
            <a:lumOff val="-804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Social factors (Exposure to the ideal body, early puberty, elite sports, body dissatisfaction)</a:t>
          </a:r>
        </a:p>
      </dsp:txBody>
      <dsp:txXfrm>
        <a:off x="42722" y="4840442"/>
        <a:ext cx="6583987" cy="78971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357FEA-7B42-41AC-A850-C369E1FEA883}">
      <dsp:nvSpPr>
        <dsp:cNvPr id="0" name=""/>
        <dsp:cNvSpPr/>
      </dsp:nvSpPr>
      <dsp:spPr>
        <a:xfrm>
          <a:off x="0" y="309960"/>
          <a:ext cx="6669431" cy="252719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Parental </a:t>
          </a:r>
          <a:r>
            <a:rPr lang="en-US" sz="3600" kern="1200" dirty="0">
              <a:latin typeface="Rockwell Nova Light"/>
            </a:rPr>
            <a:t>diagnosis or</a:t>
          </a:r>
          <a:r>
            <a:rPr lang="en-US" sz="3600" kern="1200" dirty="0"/>
            <a:t> familial diagnosis (Thornton, Mazzeo and Bulik, 2011) </a:t>
          </a:r>
        </a:p>
      </dsp:txBody>
      <dsp:txXfrm>
        <a:off x="123368" y="433328"/>
        <a:ext cx="6422695" cy="2280463"/>
      </dsp:txXfrm>
    </dsp:sp>
    <dsp:sp modelId="{EA759EC5-1678-479E-BDED-90E90B140363}">
      <dsp:nvSpPr>
        <dsp:cNvPr id="0" name=""/>
        <dsp:cNvSpPr/>
      </dsp:nvSpPr>
      <dsp:spPr>
        <a:xfrm>
          <a:off x="0" y="2940840"/>
          <a:ext cx="6669431" cy="2527199"/>
        </a:xfrm>
        <a:prstGeom prst="roundRect">
          <a:avLst/>
        </a:prstGeom>
        <a:solidFill>
          <a:schemeClr val="accent2">
            <a:hueOff val="1534093"/>
            <a:satOff val="-40241"/>
            <a:lumOff val="-804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Twin studies have shown high concordance rates for weight and body perceptions (Mazzeo et al., 2009)</a:t>
          </a:r>
        </a:p>
      </dsp:txBody>
      <dsp:txXfrm>
        <a:off x="123368" y="3064208"/>
        <a:ext cx="6422695" cy="228046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48017C-6F83-4A24-8293-BE3FAF2F2063}">
      <dsp:nvSpPr>
        <dsp:cNvPr id="0" name=""/>
        <dsp:cNvSpPr/>
      </dsp:nvSpPr>
      <dsp:spPr>
        <a:xfrm>
          <a:off x="0" y="0"/>
          <a:ext cx="66694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4803D9-BD11-4585-B7EC-03E82F82E34D}">
      <dsp:nvSpPr>
        <dsp:cNvPr id="0" name=""/>
        <dsp:cNvSpPr/>
      </dsp:nvSpPr>
      <dsp:spPr>
        <a:xfrm>
          <a:off x="0" y="0"/>
          <a:ext cx="6669431" cy="1444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Hereditary patterns show a disproportionate amount of female diagnoses (34)</a:t>
          </a:r>
        </a:p>
      </dsp:txBody>
      <dsp:txXfrm>
        <a:off x="0" y="0"/>
        <a:ext cx="6669431" cy="1444500"/>
      </dsp:txXfrm>
    </dsp:sp>
    <dsp:sp modelId="{75804CA5-82A1-4DE1-ACF7-02C15F9518BD}">
      <dsp:nvSpPr>
        <dsp:cNvPr id="0" name=""/>
        <dsp:cNvSpPr/>
      </dsp:nvSpPr>
      <dsp:spPr>
        <a:xfrm>
          <a:off x="0" y="1444500"/>
          <a:ext cx="6669431" cy="0"/>
        </a:xfrm>
        <a:prstGeom prst="line">
          <a:avLst/>
        </a:prstGeom>
        <a:solidFill>
          <a:schemeClr val="accent2">
            <a:hueOff val="511364"/>
            <a:satOff val="-13414"/>
            <a:lumOff val="-2680"/>
            <a:alphaOff val="0"/>
          </a:schemeClr>
        </a:solidFill>
        <a:ln w="9525" cap="flat" cmpd="sng" algn="ctr">
          <a:solidFill>
            <a:schemeClr val="accent2">
              <a:hueOff val="511364"/>
              <a:satOff val="-13414"/>
              <a:lumOff val="-268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E421DCF-374E-449C-A7CE-FAD07D160A7A}">
      <dsp:nvSpPr>
        <dsp:cNvPr id="0" name=""/>
        <dsp:cNvSpPr/>
      </dsp:nvSpPr>
      <dsp:spPr>
        <a:xfrm>
          <a:off x="0" y="1444500"/>
          <a:ext cx="6669431" cy="1444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Genetic factors that affect females do not appear to affect males as severely. </a:t>
          </a:r>
        </a:p>
      </dsp:txBody>
      <dsp:txXfrm>
        <a:off x="0" y="1444500"/>
        <a:ext cx="6669431" cy="1444500"/>
      </dsp:txXfrm>
    </dsp:sp>
    <dsp:sp modelId="{94393365-3D1C-427A-A6C0-06118F145E4E}">
      <dsp:nvSpPr>
        <dsp:cNvPr id="0" name=""/>
        <dsp:cNvSpPr/>
      </dsp:nvSpPr>
      <dsp:spPr>
        <a:xfrm>
          <a:off x="0" y="2889000"/>
          <a:ext cx="6669431" cy="0"/>
        </a:xfrm>
        <a:prstGeom prst="line">
          <a:avLst/>
        </a:prstGeom>
        <a:solidFill>
          <a:schemeClr val="accent2">
            <a:hueOff val="1022729"/>
            <a:satOff val="-26827"/>
            <a:lumOff val="-5360"/>
            <a:alphaOff val="0"/>
          </a:schemeClr>
        </a:solidFill>
        <a:ln w="9525" cap="flat" cmpd="sng" algn="ctr">
          <a:solidFill>
            <a:schemeClr val="accent2">
              <a:hueOff val="1022729"/>
              <a:satOff val="-26827"/>
              <a:lumOff val="-536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3ECFA26-4ED0-4D10-AAA1-4264F6ED4BC8}">
      <dsp:nvSpPr>
        <dsp:cNvPr id="0" name=""/>
        <dsp:cNvSpPr/>
      </dsp:nvSpPr>
      <dsp:spPr>
        <a:xfrm>
          <a:off x="0" y="2889000"/>
          <a:ext cx="6669431" cy="1444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Gender dysphoria is linked to ED's, particularly in pre-op transgender people, compared with post-operative (Milano et al., 2019).</a:t>
          </a:r>
        </a:p>
      </dsp:txBody>
      <dsp:txXfrm>
        <a:off x="0" y="2889000"/>
        <a:ext cx="6669431" cy="1444500"/>
      </dsp:txXfrm>
    </dsp:sp>
    <dsp:sp modelId="{C1A31A00-0849-4612-98E9-75AA6B80F73E}">
      <dsp:nvSpPr>
        <dsp:cNvPr id="0" name=""/>
        <dsp:cNvSpPr/>
      </dsp:nvSpPr>
      <dsp:spPr>
        <a:xfrm>
          <a:off x="0" y="4333500"/>
          <a:ext cx="6669431" cy="0"/>
        </a:xfrm>
        <a:prstGeom prst="line">
          <a:avLst/>
        </a:prstGeom>
        <a:solidFill>
          <a:schemeClr val="accent2">
            <a:hueOff val="1534093"/>
            <a:satOff val="-40241"/>
            <a:lumOff val="-8040"/>
            <a:alphaOff val="0"/>
          </a:schemeClr>
        </a:solidFill>
        <a:ln w="9525" cap="flat" cmpd="sng" algn="ctr">
          <a:solidFill>
            <a:schemeClr val="accent2">
              <a:hueOff val="1534093"/>
              <a:satOff val="-40241"/>
              <a:lumOff val="-804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8D97390-BF9D-4A50-A87C-9BCF06AF819E}">
      <dsp:nvSpPr>
        <dsp:cNvPr id="0" name=""/>
        <dsp:cNvSpPr/>
      </dsp:nvSpPr>
      <dsp:spPr>
        <a:xfrm>
          <a:off x="0" y="4333500"/>
          <a:ext cx="6669431" cy="1444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Sexual and gender minorities are more likely to develop an ED (Nagata, Ganson and Austin, 2020)</a:t>
          </a:r>
        </a:p>
      </dsp:txBody>
      <dsp:txXfrm>
        <a:off x="0" y="4333500"/>
        <a:ext cx="6669431" cy="144450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3E03C2-D30C-4112-87D9-A8FC2767985C}">
      <dsp:nvSpPr>
        <dsp:cNvPr id="0" name=""/>
        <dsp:cNvSpPr/>
      </dsp:nvSpPr>
      <dsp:spPr>
        <a:xfrm>
          <a:off x="0" y="62932"/>
          <a:ext cx="6669431" cy="103135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/>
            <a:t>Emotional abuse</a:t>
          </a:r>
        </a:p>
      </dsp:txBody>
      <dsp:txXfrm>
        <a:off x="50347" y="113279"/>
        <a:ext cx="6568737" cy="930660"/>
      </dsp:txXfrm>
    </dsp:sp>
    <dsp:sp modelId="{4FE6DCA3-BDB0-42EE-9E1C-E9C046C322C6}">
      <dsp:nvSpPr>
        <dsp:cNvPr id="0" name=""/>
        <dsp:cNvSpPr/>
      </dsp:nvSpPr>
      <dsp:spPr>
        <a:xfrm>
          <a:off x="0" y="1218127"/>
          <a:ext cx="6669431" cy="1031354"/>
        </a:xfrm>
        <a:prstGeom prst="roundRect">
          <a:avLst/>
        </a:prstGeom>
        <a:solidFill>
          <a:schemeClr val="accent2">
            <a:hueOff val="383523"/>
            <a:satOff val="-10060"/>
            <a:lumOff val="-201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/>
            <a:t>Sexual harrassment</a:t>
          </a:r>
        </a:p>
      </dsp:txBody>
      <dsp:txXfrm>
        <a:off x="50347" y="1268474"/>
        <a:ext cx="6568737" cy="930660"/>
      </dsp:txXfrm>
    </dsp:sp>
    <dsp:sp modelId="{A090B318-7329-4E2B-A778-91BD867D0E62}">
      <dsp:nvSpPr>
        <dsp:cNvPr id="0" name=""/>
        <dsp:cNvSpPr/>
      </dsp:nvSpPr>
      <dsp:spPr>
        <a:xfrm>
          <a:off x="0" y="2373322"/>
          <a:ext cx="6669431" cy="1031354"/>
        </a:xfrm>
        <a:prstGeom prst="roundRect">
          <a:avLst/>
        </a:prstGeom>
        <a:solidFill>
          <a:schemeClr val="accent2">
            <a:hueOff val="767046"/>
            <a:satOff val="-20121"/>
            <a:lumOff val="-402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/>
            <a:t>Childhood neglect</a:t>
          </a:r>
        </a:p>
      </dsp:txBody>
      <dsp:txXfrm>
        <a:off x="50347" y="2423669"/>
        <a:ext cx="6568737" cy="930660"/>
      </dsp:txXfrm>
    </dsp:sp>
    <dsp:sp modelId="{21D5F271-B822-49DA-83C5-1B90D3FDBEC0}">
      <dsp:nvSpPr>
        <dsp:cNvPr id="0" name=""/>
        <dsp:cNvSpPr/>
      </dsp:nvSpPr>
      <dsp:spPr>
        <a:xfrm>
          <a:off x="0" y="3528517"/>
          <a:ext cx="6669431" cy="1031354"/>
        </a:xfrm>
        <a:prstGeom prst="roundRect">
          <a:avLst/>
        </a:prstGeom>
        <a:solidFill>
          <a:schemeClr val="accent2">
            <a:hueOff val="1150570"/>
            <a:satOff val="-30181"/>
            <a:lumOff val="-60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/>
            <a:t>Bullying</a:t>
          </a:r>
        </a:p>
      </dsp:txBody>
      <dsp:txXfrm>
        <a:off x="50347" y="3578864"/>
        <a:ext cx="6568737" cy="930660"/>
      </dsp:txXfrm>
    </dsp:sp>
    <dsp:sp modelId="{2ED0A36B-0ACC-4CB8-89E3-364E6A4FF29A}">
      <dsp:nvSpPr>
        <dsp:cNvPr id="0" name=""/>
        <dsp:cNvSpPr/>
      </dsp:nvSpPr>
      <dsp:spPr>
        <a:xfrm>
          <a:off x="0" y="4683712"/>
          <a:ext cx="6669431" cy="1031354"/>
        </a:xfrm>
        <a:prstGeom prst="roundRect">
          <a:avLst/>
        </a:prstGeom>
        <a:solidFill>
          <a:schemeClr val="accent2">
            <a:hueOff val="1534093"/>
            <a:satOff val="-40241"/>
            <a:lumOff val="-804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/>
            <a:t>(Bakarat et al., 2023)</a:t>
          </a:r>
        </a:p>
      </dsp:txBody>
      <dsp:txXfrm>
        <a:off x="50347" y="4734059"/>
        <a:ext cx="6568737" cy="93066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21BE8B-AE8A-4B50-B212-A8D773F95D65}">
      <dsp:nvSpPr>
        <dsp:cNvPr id="0" name=""/>
        <dsp:cNvSpPr/>
      </dsp:nvSpPr>
      <dsp:spPr>
        <a:xfrm>
          <a:off x="0" y="0"/>
          <a:ext cx="8554448" cy="62498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CBT, focal dynamic psychotherapy, family-based therapy.</a:t>
          </a:r>
        </a:p>
      </dsp:txBody>
      <dsp:txXfrm>
        <a:off x="18305" y="18305"/>
        <a:ext cx="7806922" cy="588371"/>
      </dsp:txXfrm>
    </dsp:sp>
    <dsp:sp modelId="{A3CE3C9D-486D-436B-88EF-D1F87E2CFB66}">
      <dsp:nvSpPr>
        <dsp:cNvPr id="0" name=""/>
        <dsp:cNvSpPr/>
      </dsp:nvSpPr>
      <dsp:spPr>
        <a:xfrm>
          <a:off x="638806" y="711784"/>
          <a:ext cx="8554448" cy="624981"/>
        </a:xfrm>
        <a:prstGeom prst="roundRect">
          <a:avLst>
            <a:gd name="adj" fmla="val 10000"/>
          </a:avLst>
        </a:prstGeom>
        <a:solidFill>
          <a:schemeClr val="accent2">
            <a:hueOff val="383523"/>
            <a:satOff val="-10060"/>
            <a:lumOff val="-201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NICE (2017) guidelines dictate medication should not be a sole focus. </a:t>
          </a:r>
        </a:p>
      </dsp:txBody>
      <dsp:txXfrm>
        <a:off x="657111" y="730089"/>
        <a:ext cx="7472794" cy="588371"/>
      </dsp:txXfrm>
    </dsp:sp>
    <dsp:sp modelId="{D7F22454-627D-47EA-89D1-6761272A2692}">
      <dsp:nvSpPr>
        <dsp:cNvPr id="0" name=""/>
        <dsp:cNvSpPr/>
      </dsp:nvSpPr>
      <dsp:spPr>
        <a:xfrm>
          <a:off x="1277612" y="1423568"/>
          <a:ext cx="8554448" cy="624981"/>
        </a:xfrm>
        <a:prstGeom prst="roundRect">
          <a:avLst>
            <a:gd name="adj" fmla="val 10000"/>
          </a:avLst>
        </a:prstGeom>
        <a:solidFill>
          <a:schemeClr val="accent2">
            <a:hueOff val="767046"/>
            <a:satOff val="-20121"/>
            <a:lumOff val="-402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Fluoxetine for BN is the only approved medication across Europe (Monteleone et al., 2022)</a:t>
          </a:r>
        </a:p>
      </dsp:txBody>
      <dsp:txXfrm>
        <a:off x="1295917" y="1441873"/>
        <a:ext cx="7472794" cy="588371"/>
      </dsp:txXfrm>
    </dsp:sp>
    <dsp:sp modelId="{3F6F894B-ED7E-43CA-8E38-69E3761E64F7}">
      <dsp:nvSpPr>
        <dsp:cNvPr id="0" name=""/>
        <dsp:cNvSpPr/>
      </dsp:nvSpPr>
      <dsp:spPr>
        <a:xfrm>
          <a:off x="1916418" y="2135352"/>
          <a:ext cx="8554448" cy="624981"/>
        </a:xfrm>
        <a:prstGeom prst="roundRect">
          <a:avLst>
            <a:gd name="adj" fmla="val 10000"/>
          </a:avLst>
        </a:prstGeom>
        <a:solidFill>
          <a:schemeClr val="accent2">
            <a:hueOff val="1150570"/>
            <a:satOff val="-30181"/>
            <a:lumOff val="-60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Most research focuses on adolescents and children in this field. </a:t>
          </a:r>
        </a:p>
      </dsp:txBody>
      <dsp:txXfrm>
        <a:off x="1934723" y="2153657"/>
        <a:ext cx="7472794" cy="588371"/>
      </dsp:txXfrm>
    </dsp:sp>
    <dsp:sp modelId="{9229F00D-D256-40B2-8D8C-B5AE10342A25}">
      <dsp:nvSpPr>
        <dsp:cNvPr id="0" name=""/>
        <dsp:cNvSpPr/>
      </dsp:nvSpPr>
      <dsp:spPr>
        <a:xfrm>
          <a:off x="2555225" y="2847136"/>
          <a:ext cx="8554448" cy="624981"/>
        </a:xfrm>
        <a:prstGeom prst="roundRect">
          <a:avLst>
            <a:gd name="adj" fmla="val 10000"/>
          </a:avLst>
        </a:prstGeom>
        <a:solidFill>
          <a:schemeClr val="accent2">
            <a:hueOff val="1534093"/>
            <a:satOff val="-40241"/>
            <a:lumOff val="-804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What about mental capacity? </a:t>
          </a:r>
        </a:p>
      </dsp:txBody>
      <dsp:txXfrm>
        <a:off x="2573530" y="2865441"/>
        <a:ext cx="7472794" cy="588371"/>
      </dsp:txXfrm>
    </dsp:sp>
    <dsp:sp modelId="{74BCE295-B949-48B2-97E9-90A611116103}">
      <dsp:nvSpPr>
        <dsp:cNvPr id="0" name=""/>
        <dsp:cNvSpPr/>
      </dsp:nvSpPr>
      <dsp:spPr>
        <a:xfrm>
          <a:off x="8148211" y="456583"/>
          <a:ext cx="406237" cy="40623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8239614" y="456583"/>
        <a:ext cx="223431" cy="305693"/>
      </dsp:txXfrm>
    </dsp:sp>
    <dsp:sp modelId="{8B256B64-8584-48C4-8D11-680FBBC01F30}">
      <dsp:nvSpPr>
        <dsp:cNvPr id="0" name=""/>
        <dsp:cNvSpPr/>
      </dsp:nvSpPr>
      <dsp:spPr>
        <a:xfrm>
          <a:off x="8787017" y="1168367"/>
          <a:ext cx="406237" cy="40623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661129"/>
            <a:satOff val="-14855"/>
            <a:lumOff val="-1152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661129"/>
              <a:satOff val="-14855"/>
              <a:lumOff val="-115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8878420" y="1168367"/>
        <a:ext cx="223431" cy="305693"/>
      </dsp:txXfrm>
    </dsp:sp>
    <dsp:sp modelId="{45BBB0F5-52B6-4D18-BCCE-B1F322CB028E}">
      <dsp:nvSpPr>
        <dsp:cNvPr id="0" name=""/>
        <dsp:cNvSpPr/>
      </dsp:nvSpPr>
      <dsp:spPr>
        <a:xfrm>
          <a:off x="9425823" y="1869735"/>
          <a:ext cx="406237" cy="40623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1322257"/>
            <a:satOff val="-29711"/>
            <a:lumOff val="-2303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1322257"/>
              <a:satOff val="-29711"/>
              <a:lumOff val="-230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9517226" y="1869735"/>
        <a:ext cx="223431" cy="305693"/>
      </dsp:txXfrm>
    </dsp:sp>
    <dsp:sp modelId="{64A74AF2-15C5-49DF-8074-CC8F14AC0334}">
      <dsp:nvSpPr>
        <dsp:cNvPr id="0" name=""/>
        <dsp:cNvSpPr/>
      </dsp:nvSpPr>
      <dsp:spPr>
        <a:xfrm>
          <a:off x="10064629" y="2588463"/>
          <a:ext cx="406237" cy="40623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1983386"/>
            <a:satOff val="-44566"/>
            <a:lumOff val="-3455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1983386"/>
              <a:satOff val="-44566"/>
              <a:lumOff val="-345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10156032" y="2588463"/>
        <a:ext cx="223431" cy="30569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2B44B1-BB03-40AD-BFB7-F70C6F9E1BA2}">
      <dsp:nvSpPr>
        <dsp:cNvPr id="0" name=""/>
        <dsp:cNvSpPr/>
      </dsp:nvSpPr>
      <dsp:spPr>
        <a:xfrm>
          <a:off x="1284556" y="1257"/>
          <a:ext cx="2668925" cy="160135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 disorder characterised by fundamental and characteristic distortions of thinking and perception, and blunted or inappropriate affects. </a:t>
          </a:r>
        </a:p>
      </dsp:txBody>
      <dsp:txXfrm>
        <a:off x="1284556" y="1257"/>
        <a:ext cx="2668925" cy="1601355"/>
      </dsp:txXfrm>
    </dsp:sp>
    <dsp:sp modelId="{C7F19C5C-B80F-444B-B4F8-D6C7D0F12947}">
      <dsp:nvSpPr>
        <dsp:cNvPr id="0" name=""/>
        <dsp:cNvSpPr/>
      </dsp:nvSpPr>
      <dsp:spPr>
        <a:xfrm>
          <a:off x="4220374" y="1257"/>
          <a:ext cx="2668925" cy="160135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Clear consciousness and intellectual capacity are usually maintained.</a:t>
          </a:r>
        </a:p>
      </dsp:txBody>
      <dsp:txXfrm>
        <a:off x="4220374" y="1257"/>
        <a:ext cx="2668925" cy="1601355"/>
      </dsp:txXfrm>
    </dsp:sp>
    <dsp:sp modelId="{F1694778-2F59-4657-A96B-C70723F5E91C}">
      <dsp:nvSpPr>
        <dsp:cNvPr id="0" name=""/>
        <dsp:cNvSpPr/>
      </dsp:nvSpPr>
      <dsp:spPr>
        <a:xfrm>
          <a:off x="7156192" y="1257"/>
          <a:ext cx="2668925" cy="160135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Thought echo, thought insertion or withdrawal.</a:t>
          </a:r>
        </a:p>
      </dsp:txBody>
      <dsp:txXfrm>
        <a:off x="7156192" y="1257"/>
        <a:ext cx="2668925" cy="1601355"/>
      </dsp:txXfrm>
    </dsp:sp>
    <dsp:sp modelId="{26890703-5654-40EE-A32A-501341BD8DAF}">
      <dsp:nvSpPr>
        <dsp:cNvPr id="0" name=""/>
        <dsp:cNvSpPr/>
      </dsp:nvSpPr>
      <dsp:spPr>
        <a:xfrm>
          <a:off x="2752465" y="1869505"/>
          <a:ext cx="2668925" cy="160135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Thought broadcasting, delusional perception and delusions of control.</a:t>
          </a:r>
        </a:p>
      </dsp:txBody>
      <dsp:txXfrm>
        <a:off x="2752465" y="1869505"/>
        <a:ext cx="2668925" cy="1601355"/>
      </dsp:txXfrm>
    </dsp:sp>
    <dsp:sp modelId="{2D523E55-B5EF-4B35-BE9C-BB03DF3C25FD}">
      <dsp:nvSpPr>
        <dsp:cNvPr id="0" name=""/>
        <dsp:cNvSpPr/>
      </dsp:nvSpPr>
      <dsp:spPr>
        <a:xfrm>
          <a:off x="5688283" y="1869505"/>
          <a:ext cx="2668925" cy="160135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Influence or passivity, hallucinatory voices, thought disorders and negative symptoms.</a:t>
          </a:r>
        </a:p>
      </dsp:txBody>
      <dsp:txXfrm>
        <a:off x="5688283" y="1869505"/>
        <a:ext cx="2668925" cy="160135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773F3D-6261-4EF9-BADB-6B36447DD7CA}">
      <dsp:nvSpPr>
        <dsp:cNvPr id="0" name=""/>
        <dsp:cNvSpPr/>
      </dsp:nvSpPr>
      <dsp:spPr>
        <a:xfrm>
          <a:off x="86794" y="606"/>
          <a:ext cx="4686893" cy="29761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178C011-97E9-4BEC-B4CD-A39019CADD80}">
      <dsp:nvSpPr>
        <dsp:cNvPr id="0" name=""/>
        <dsp:cNvSpPr/>
      </dsp:nvSpPr>
      <dsp:spPr>
        <a:xfrm>
          <a:off x="607560" y="495334"/>
          <a:ext cx="4686893" cy="29761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Positive meaning changes in behaviour or thoughts.</a:t>
          </a:r>
        </a:p>
      </dsp:txBody>
      <dsp:txXfrm>
        <a:off x="694729" y="582503"/>
        <a:ext cx="4512555" cy="2801839"/>
      </dsp:txXfrm>
    </dsp:sp>
    <dsp:sp modelId="{25947FFF-C549-41C9-A1EE-04682043D80C}">
      <dsp:nvSpPr>
        <dsp:cNvPr id="0" name=""/>
        <dsp:cNvSpPr/>
      </dsp:nvSpPr>
      <dsp:spPr>
        <a:xfrm>
          <a:off x="5815219" y="606"/>
          <a:ext cx="4686893" cy="29761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D7D377F-A920-4278-9E60-B8DBFB917D17}">
      <dsp:nvSpPr>
        <dsp:cNvPr id="0" name=""/>
        <dsp:cNvSpPr/>
      </dsp:nvSpPr>
      <dsp:spPr>
        <a:xfrm>
          <a:off x="6335985" y="495334"/>
          <a:ext cx="4686893" cy="29761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Negative meaning withdrawal from society or lack of interest in life. </a:t>
          </a:r>
        </a:p>
      </dsp:txBody>
      <dsp:txXfrm>
        <a:off x="6423154" y="582503"/>
        <a:ext cx="4512555" cy="280183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3678B8-24EF-435A-AE22-77CE96DDFA6F}">
      <dsp:nvSpPr>
        <dsp:cNvPr id="0" name=""/>
        <dsp:cNvSpPr/>
      </dsp:nvSpPr>
      <dsp:spPr>
        <a:xfrm>
          <a:off x="3254" y="875563"/>
          <a:ext cx="2323918" cy="14756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9BE875-93FC-4A3E-97BD-1668748986A7}">
      <dsp:nvSpPr>
        <dsp:cNvPr id="0" name=""/>
        <dsp:cNvSpPr/>
      </dsp:nvSpPr>
      <dsp:spPr>
        <a:xfrm>
          <a:off x="261467" y="1120866"/>
          <a:ext cx="2323918" cy="14756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We no longer diagnose the subtypes of PD. </a:t>
          </a:r>
        </a:p>
      </dsp:txBody>
      <dsp:txXfrm>
        <a:off x="304688" y="1164087"/>
        <a:ext cx="2237476" cy="1389246"/>
      </dsp:txXfrm>
    </dsp:sp>
    <dsp:sp modelId="{9F7D6221-EDB2-42A2-998B-1C0F9D12C6C0}">
      <dsp:nvSpPr>
        <dsp:cNvPr id="0" name=""/>
        <dsp:cNvSpPr/>
      </dsp:nvSpPr>
      <dsp:spPr>
        <a:xfrm>
          <a:off x="2843599" y="875563"/>
          <a:ext cx="2323918" cy="14756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77D5ABF-54BC-4333-9353-D7E3D85608D2}">
      <dsp:nvSpPr>
        <dsp:cNvPr id="0" name=""/>
        <dsp:cNvSpPr/>
      </dsp:nvSpPr>
      <dsp:spPr>
        <a:xfrm>
          <a:off x="3101812" y="1120866"/>
          <a:ext cx="2323918" cy="14756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This has been reclassified in the ICD-11. </a:t>
          </a:r>
        </a:p>
      </dsp:txBody>
      <dsp:txXfrm>
        <a:off x="3145033" y="1164087"/>
        <a:ext cx="2237476" cy="1389246"/>
      </dsp:txXfrm>
    </dsp:sp>
    <dsp:sp modelId="{8375A2C2-90DE-4401-B7DF-8A921EB805AA}">
      <dsp:nvSpPr>
        <dsp:cNvPr id="0" name=""/>
        <dsp:cNvSpPr/>
      </dsp:nvSpPr>
      <dsp:spPr>
        <a:xfrm>
          <a:off x="5683943" y="875563"/>
          <a:ext cx="2323918" cy="14756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3FD3A06-5831-4D7B-A64D-1286B67547AB}">
      <dsp:nvSpPr>
        <dsp:cNvPr id="0" name=""/>
        <dsp:cNvSpPr/>
      </dsp:nvSpPr>
      <dsp:spPr>
        <a:xfrm>
          <a:off x="5942156" y="1120866"/>
          <a:ext cx="2323918" cy="14756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This is now based on severity rather than subtype. </a:t>
          </a:r>
        </a:p>
      </dsp:txBody>
      <dsp:txXfrm>
        <a:off x="5985377" y="1164087"/>
        <a:ext cx="2237476" cy="1389246"/>
      </dsp:txXfrm>
    </dsp:sp>
    <dsp:sp modelId="{AE6E7157-A069-44DA-B95B-7484D9DDAB5E}">
      <dsp:nvSpPr>
        <dsp:cNvPr id="0" name=""/>
        <dsp:cNvSpPr/>
      </dsp:nvSpPr>
      <dsp:spPr>
        <a:xfrm>
          <a:off x="8524287" y="875563"/>
          <a:ext cx="2323918" cy="14756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149B47F-4D2E-4CAF-BE37-673378F1A43A}">
      <dsp:nvSpPr>
        <dsp:cNvPr id="0" name=""/>
        <dsp:cNvSpPr/>
      </dsp:nvSpPr>
      <dsp:spPr>
        <a:xfrm>
          <a:off x="8782501" y="1120866"/>
          <a:ext cx="2323918" cy="14756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Categorical vs dimensional. </a:t>
          </a:r>
        </a:p>
      </dsp:txBody>
      <dsp:txXfrm>
        <a:off x="8825722" y="1164087"/>
        <a:ext cx="2237476" cy="138924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96E883-8C63-40B1-8099-A77380AF86CC}">
      <dsp:nvSpPr>
        <dsp:cNvPr id="0" name=""/>
        <dsp:cNvSpPr/>
      </dsp:nvSpPr>
      <dsp:spPr>
        <a:xfrm>
          <a:off x="0" y="2821"/>
          <a:ext cx="666943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CA42602-1CBF-4C58-8258-469DAC68F30A}">
      <dsp:nvSpPr>
        <dsp:cNvPr id="0" name=""/>
        <dsp:cNvSpPr/>
      </dsp:nvSpPr>
      <dsp:spPr>
        <a:xfrm>
          <a:off x="0" y="2821"/>
          <a:ext cx="6669431" cy="962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New trait domains</a:t>
          </a:r>
        </a:p>
      </dsp:txBody>
      <dsp:txXfrm>
        <a:off x="0" y="2821"/>
        <a:ext cx="6669431" cy="962059"/>
      </dsp:txXfrm>
    </dsp:sp>
    <dsp:sp modelId="{AD61ED0A-5D84-4589-BE9A-28A912A2DC18}">
      <dsp:nvSpPr>
        <dsp:cNvPr id="0" name=""/>
        <dsp:cNvSpPr/>
      </dsp:nvSpPr>
      <dsp:spPr>
        <a:xfrm>
          <a:off x="0" y="964880"/>
          <a:ext cx="6669431" cy="0"/>
        </a:xfrm>
        <a:prstGeom prst="line">
          <a:avLst/>
        </a:prstGeom>
        <a:solidFill>
          <a:schemeClr val="accent2">
            <a:hueOff val="306819"/>
            <a:satOff val="-8048"/>
            <a:lumOff val="-1608"/>
            <a:alphaOff val="0"/>
          </a:schemeClr>
        </a:solidFill>
        <a:ln w="9525" cap="flat" cmpd="sng" algn="ctr">
          <a:solidFill>
            <a:schemeClr val="accent2">
              <a:hueOff val="306819"/>
              <a:satOff val="-8048"/>
              <a:lumOff val="-160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417742B-A909-4B6C-9FD7-14651878D3FB}">
      <dsp:nvSpPr>
        <dsp:cNvPr id="0" name=""/>
        <dsp:cNvSpPr/>
      </dsp:nvSpPr>
      <dsp:spPr>
        <a:xfrm>
          <a:off x="0" y="964880"/>
          <a:ext cx="6669431" cy="962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Negative Affectivity</a:t>
          </a:r>
        </a:p>
      </dsp:txBody>
      <dsp:txXfrm>
        <a:off x="0" y="964880"/>
        <a:ext cx="6669431" cy="962059"/>
      </dsp:txXfrm>
    </dsp:sp>
    <dsp:sp modelId="{D4EBA6A6-B83C-43B2-B06B-957BDC538A0B}">
      <dsp:nvSpPr>
        <dsp:cNvPr id="0" name=""/>
        <dsp:cNvSpPr/>
      </dsp:nvSpPr>
      <dsp:spPr>
        <a:xfrm>
          <a:off x="0" y="1926940"/>
          <a:ext cx="6669431" cy="0"/>
        </a:xfrm>
        <a:prstGeom prst="line">
          <a:avLst/>
        </a:prstGeom>
        <a:solidFill>
          <a:schemeClr val="accent2">
            <a:hueOff val="613637"/>
            <a:satOff val="-16096"/>
            <a:lumOff val="-3216"/>
            <a:alphaOff val="0"/>
          </a:schemeClr>
        </a:solidFill>
        <a:ln w="9525" cap="flat" cmpd="sng" algn="ctr">
          <a:solidFill>
            <a:schemeClr val="accent2">
              <a:hueOff val="613637"/>
              <a:satOff val="-16096"/>
              <a:lumOff val="-321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5D9B293-05C0-40CC-8C44-C957AA90B236}">
      <dsp:nvSpPr>
        <dsp:cNvPr id="0" name=""/>
        <dsp:cNvSpPr/>
      </dsp:nvSpPr>
      <dsp:spPr>
        <a:xfrm>
          <a:off x="0" y="1926940"/>
          <a:ext cx="6669431" cy="962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Detachment</a:t>
          </a:r>
        </a:p>
      </dsp:txBody>
      <dsp:txXfrm>
        <a:off x="0" y="1926940"/>
        <a:ext cx="6669431" cy="962059"/>
      </dsp:txXfrm>
    </dsp:sp>
    <dsp:sp modelId="{DA4A31F7-11A4-4C41-A97C-36AA7F260C36}">
      <dsp:nvSpPr>
        <dsp:cNvPr id="0" name=""/>
        <dsp:cNvSpPr/>
      </dsp:nvSpPr>
      <dsp:spPr>
        <a:xfrm>
          <a:off x="0" y="2889000"/>
          <a:ext cx="6669431" cy="0"/>
        </a:xfrm>
        <a:prstGeom prst="line">
          <a:avLst/>
        </a:prstGeom>
        <a:solidFill>
          <a:schemeClr val="accent2">
            <a:hueOff val="920456"/>
            <a:satOff val="-24145"/>
            <a:lumOff val="-4824"/>
            <a:alphaOff val="0"/>
          </a:schemeClr>
        </a:solidFill>
        <a:ln w="9525" cap="flat" cmpd="sng" algn="ctr">
          <a:solidFill>
            <a:schemeClr val="accent2">
              <a:hueOff val="920456"/>
              <a:satOff val="-24145"/>
              <a:lumOff val="-482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E1F68D6-07B9-4786-95EC-E60E47AEA5E0}">
      <dsp:nvSpPr>
        <dsp:cNvPr id="0" name=""/>
        <dsp:cNvSpPr/>
      </dsp:nvSpPr>
      <dsp:spPr>
        <a:xfrm>
          <a:off x="0" y="2889000"/>
          <a:ext cx="6669431" cy="962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Dissociality</a:t>
          </a:r>
        </a:p>
      </dsp:txBody>
      <dsp:txXfrm>
        <a:off x="0" y="2889000"/>
        <a:ext cx="6669431" cy="962059"/>
      </dsp:txXfrm>
    </dsp:sp>
    <dsp:sp modelId="{6F51E156-6754-4704-9099-15D3779E605D}">
      <dsp:nvSpPr>
        <dsp:cNvPr id="0" name=""/>
        <dsp:cNvSpPr/>
      </dsp:nvSpPr>
      <dsp:spPr>
        <a:xfrm>
          <a:off x="0" y="3851059"/>
          <a:ext cx="6669431" cy="0"/>
        </a:xfrm>
        <a:prstGeom prst="line">
          <a:avLst/>
        </a:prstGeom>
        <a:solidFill>
          <a:schemeClr val="accent2">
            <a:hueOff val="1227274"/>
            <a:satOff val="-32193"/>
            <a:lumOff val="-6432"/>
            <a:alphaOff val="0"/>
          </a:schemeClr>
        </a:solidFill>
        <a:ln w="9525" cap="flat" cmpd="sng" algn="ctr">
          <a:solidFill>
            <a:schemeClr val="accent2">
              <a:hueOff val="1227274"/>
              <a:satOff val="-32193"/>
              <a:lumOff val="-643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1A45FC-C9AD-4D34-87EB-2D85C2A5CA5C}">
      <dsp:nvSpPr>
        <dsp:cNvPr id="0" name=""/>
        <dsp:cNvSpPr/>
      </dsp:nvSpPr>
      <dsp:spPr>
        <a:xfrm>
          <a:off x="0" y="3851059"/>
          <a:ext cx="6669431" cy="962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Anankastia</a:t>
          </a:r>
        </a:p>
      </dsp:txBody>
      <dsp:txXfrm>
        <a:off x="0" y="3851059"/>
        <a:ext cx="6669431" cy="962059"/>
      </dsp:txXfrm>
    </dsp:sp>
    <dsp:sp modelId="{04293BF7-5E84-4D6E-8C0E-30F33D762BB8}">
      <dsp:nvSpPr>
        <dsp:cNvPr id="0" name=""/>
        <dsp:cNvSpPr/>
      </dsp:nvSpPr>
      <dsp:spPr>
        <a:xfrm>
          <a:off x="0" y="4813119"/>
          <a:ext cx="6669431" cy="0"/>
        </a:xfrm>
        <a:prstGeom prst="line">
          <a:avLst/>
        </a:prstGeom>
        <a:solidFill>
          <a:schemeClr val="accent2">
            <a:hueOff val="1534093"/>
            <a:satOff val="-40241"/>
            <a:lumOff val="-8040"/>
            <a:alphaOff val="0"/>
          </a:schemeClr>
        </a:solidFill>
        <a:ln w="9525" cap="flat" cmpd="sng" algn="ctr">
          <a:solidFill>
            <a:schemeClr val="accent2">
              <a:hueOff val="1534093"/>
              <a:satOff val="-40241"/>
              <a:lumOff val="-804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153F59D-AC17-4D5E-9401-91F4CFDB83A8}">
      <dsp:nvSpPr>
        <dsp:cNvPr id="0" name=""/>
        <dsp:cNvSpPr/>
      </dsp:nvSpPr>
      <dsp:spPr>
        <a:xfrm>
          <a:off x="0" y="4813119"/>
          <a:ext cx="6669431" cy="962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Disinhibition</a:t>
          </a:r>
        </a:p>
      </dsp:txBody>
      <dsp:txXfrm>
        <a:off x="0" y="4813119"/>
        <a:ext cx="6669431" cy="9620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9798E-90C4-48E6-B39B-37FF65347A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7100" y="1079500"/>
            <a:ext cx="7797799" cy="2138400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D95C8C-0A7F-40D9-A690-3D5898EFFE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08350" y="4113213"/>
            <a:ext cx="5575300" cy="1655762"/>
          </a:xfrm>
        </p:spPr>
        <p:txBody>
          <a:bodyPr/>
          <a:lstStyle>
            <a:lvl1pPr marL="0" indent="0" algn="ctr">
              <a:buNone/>
              <a:defRPr sz="24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1322F3-E47A-4D6E-96A8-AB5C73BA99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12/10/2025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7BF5CE-9E66-4FD5-949F-34E11607C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EDAB7A-4032-416A-B04E-1F4878912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01C0CAB-6A03-4C6A-9FAA-219847753628}"/>
              </a:ext>
            </a:extLst>
          </p:cNvPr>
          <p:cNvCxnSpPr>
            <a:cxnSpLocks/>
          </p:cNvCxnSpPr>
          <p:nvPr/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982E0B2-AA9C-441C-A08E-A9DF9CF12116}"/>
              </a:ext>
            </a:extLst>
          </p:cNvPr>
          <p:cNvGrpSpPr/>
          <p:nvPr/>
        </p:nvGrpSpPr>
        <p:grpSpPr>
          <a:xfrm>
            <a:off x="9728046" y="4869342"/>
            <a:ext cx="1623711" cy="630920"/>
            <a:chOff x="9588346" y="4824892"/>
            <a:chExt cx="1623711" cy="630920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4A2E074-C10D-4C57-AB72-B631E4D77102}"/>
                </a:ext>
              </a:extLst>
            </p:cNvPr>
            <p:cNvSpPr/>
            <p:nvPr/>
          </p:nvSpPr>
          <p:spPr>
            <a:xfrm rot="2700000" flipH="1">
              <a:off x="10267789" y="4452443"/>
              <a:ext cx="571820" cy="1316717"/>
            </a:xfrm>
            <a:custGeom>
              <a:avLst/>
              <a:gdLst>
                <a:gd name="connsiteX0" fmla="*/ 282417 w 571820"/>
                <a:gd name="connsiteY0" fmla="*/ 0 h 1316717"/>
                <a:gd name="connsiteX1" fmla="*/ 285910 w 571820"/>
                <a:gd name="connsiteY1" fmla="*/ 3175 h 1316717"/>
                <a:gd name="connsiteX2" fmla="*/ 287393 w 571820"/>
                <a:gd name="connsiteY2" fmla="*/ 1827 h 1316717"/>
                <a:gd name="connsiteX3" fmla="*/ 289403 w 571820"/>
                <a:gd name="connsiteY3" fmla="*/ 0 h 1316717"/>
                <a:gd name="connsiteX4" fmla="*/ 289403 w 571820"/>
                <a:gd name="connsiteY4" fmla="*/ 6349 h 1316717"/>
                <a:gd name="connsiteX5" fmla="*/ 309203 w 571820"/>
                <a:gd name="connsiteY5" fmla="*/ 24345 h 1316717"/>
                <a:gd name="connsiteX6" fmla="*/ 571820 w 571820"/>
                <a:gd name="connsiteY6" fmla="*/ 658359 h 1316717"/>
                <a:gd name="connsiteX7" fmla="*/ 309203 w 571820"/>
                <a:gd name="connsiteY7" fmla="*/ 1292372 h 1316717"/>
                <a:gd name="connsiteX8" fmla="*/ 289403 w 571820"/>
                <a:gd name="connsiteY8" fmla="*/ 1310368 h 1316717"/>
                <a:gd name="connsiteX9" fmla="*/ 289403 w 571820"/>
                <a:gd name="connsiteY9" fmla="*/ 1316717 h 1316717"/>
                <a:gd name="connsiteX10" fmla="*/ 287393 w 571820"/>
                <a:gd name="connsiteY10" fmla="*/ 1314890 h 1316717"/>
                <a:gd name="connsiteX11" fmla="*/ 285910 w 571820"/>
                <a:gd name="connsiteY11" fmla="*/ 1313542 h 1316717"/>
                <a:gd name="connsiteX12" fmla="*/ 282417 w 571820"/>
                <a:gd name="connsiteY12" fmla="*/ 1316717 h 1316717"/>
                <a:gd name="connsiteX13" fmla="*/ 282417 w 571820"/>
                <a:gd name="connsiteY13" fmla="*/ 1310367 h 1316717"/>
                <a:gd name="connsiteX14" fmla="*/ 262617 w 571820"/>
                <a:gd name="connsiteY14" fmla="*/ 1292372 h 1316717"/>
                <a:gd name="connsiteX15" fmla="*/ 0 w 571820"/>
                <a:gd name="connsiteY15" fmla="*/ 658358 h 1316717"/>
                <a:gd name="connsiteX16" fmla="*/ 262617 w 571820"/>
                <a:gd name="connsiteY16" fmla="*/ 24345 h 1316717"/>
                <a:gd name="connsiteX17" fmla="*/ 282417 w 571820"/>
                <a:gd name="connsiteY17" fmla="*/ 6349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71820" h="1316717">
                  <a:moveTo>
                    <a:pt x="282417" y="0"/>
                  </a:moveTo>
                  <a:lnTo>
                    <a:pt x="285910" y="3175"/>
                  </a:lnTo>
                  <a:lnTo>
                    <a:pt x="287393" y="1827"/>
                  </a:lnTo>
                  <a:lnTo>
                    <a:pt x="289403" y="0"/>
                  </a:lnTo>
                  <a:lnTo>
                    <a:pt x="289403" y="6349"/>
                  </a:lnTo>
                  <a:lnTo>
                    <a:pt x="309203" y="24345"/>
                  </a:lnTo>
                  <a:cubicBezTo>
                    <a:pt x="471461" y="186603"/>
                    <a:pt x="571820" y="410761"/>
                    <a:pt x="571820" y="658359"/>
                  </a:cubicBezTo>
                  <a:cubicBezTo>
                    <a:pt x="571820" y="905956"/>
                    <a:pt x="471461" y="1130114"/>
                    <a:pt x="309203" y="1292372"/>
                  </a:cubicBezTo>
                  <a:lnTo>
                    <a:pt x="289403" y="1310368"/>
                  </a:lnTo>
                  <a:lnTo>
                    <a:pt x="289403" y="1316717"/>
                  </a:lnTo>
                  <a:lnTo>
                    <a:pt x="287393" y="1314890"/>
                  </a:lnTo>
                  <a:lnTo>
                    <a:pt x="285910" y="1313542"/>
                  </a:lnTo>
                  <a:lnTo>
                    <a:pt x="282417" y="1316717"/>
                  </a:lnTo>
                  <a:lnTo>
                    <a:pt x="282417" y="1310367"/>
                  </a:lnTo>
                  <a:lnTo>
                    <a:pt x="262617" y="1292372"/>
                  </a:lnTo>
                  <a:cubicBezTo>
                    <a:pt x="100359" y="1130113"/>
                    <a:pt x="0" y="905956"/>
                    <a:pt x="0" y="658358"/>
                  </a:cubicBezTo>
                  <a:cubicBezTo>
                    <a:pt x="0" y="410761"/>
                    <a:pt x="100359" y="186603"/>
                    <a:pt x="262617" y="24345"/>
                  </a:cubicBezTo>
                  <a:lnTo>
                    <a:pt x="282417" y="6349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0B037EB3-1772-4BA8-A95A-E5DBDFEA32B0}"/>
                </a:ext>
              </a:extLst>
            </p:cNvPr>
            <p:cNvGrpSpPr/>
            <p:nvPr/>
          </p:nvGrpSpPr>
          <p:grpSpPr>
            <a:xfrm rot="2700000" flipH="1">
              <a:off x="10112436" y="4359902"/>
              <a:ext cx="571820" cy="1620000"/>
              <a:chOff x="8482785" y="4330454"/>
              <a:chExt cx="571820" cy="1620000"/>
            </a:xfrm>
          </p:grpSpPr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A1F47AC1-63D0-47F3-9728-1A0A0543494B}"/>
                  </a:ext>
                </a:extLst>
              </p:cNvPr>
              <p:cNvSpPr/>
              <p:nvPr/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803A57D6-0C36-4560-A08A-16768551EF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258561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A217A-A229-4751-8D09-0CAD914F6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9DEA33-60C3-4B28-B3EF-E93D6D46A3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7D3B28-C66B-4279-AB67-2BC1D01239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8FF39-A0DA-4F77-9297-B83C86B57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D7D65A-9D4E-42F6-A8BF-1EEAFB180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499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017BB-B242-4CC6-887C-83E08CE2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2252663"/>
            <a:ext cx="4457700" cy="2349500"/>
          </a:xfrm>
        </p:spPr>
        <p:txBody>
          <a:bodyPr anchor="ctr" anchorCtr="0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695823-EA83-493F-8FEC-C72B5B9CF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54800" y="2252664"/>
            <a:ext cx="4451348" cy="2349500"/>
          </a:xfrm>
        </p:spPr>
        <p:txBody>
          <a:bodyPr anchor="ctr" anchorCtr="0"/>
          <a:lstStyle>
            <a:lvl1pPr marL="0" indent="0">
              <a:buNone/>
              <a:defRPr sz="2400" i="1">
                <a:solidFill>
                  <a:schemeClr val="tx1">
                    <a:alpha val="7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E08E54-36BB-4AB4-BE1F-5FA8207BEA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453A6A-C55A-40A1-A3BB-DB417047F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6E656-7AC0-4BD3-AFE5-4B5122E2F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9ABE19D-0B51-4388-93D1-0CD6B767115D}"/>
              </a:ext>
            </a:extLst>
          </p:cNvPr>
          <p:cNvGrpSpPr/>
          <p:nvPr/>
        </p:nvGrpSpPr>
        <p:grpSpPr>
          <a:xfrm>
            <a:off x="999771" y="932104"/>
            <a:ext cx="913428" cy="1032464"/>
            <a:chOff x="999771" y="932104"/>
            <a:chExt cx="913428" cy="1032464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46226ED6-7133-4222-9552-0EA4B1B3C9FB}"/>
                </a:ext>
              </a:extLst>
            </p:cNvPr>
            <p:cNvGrpSpPr/>
            <p:nvPr/>
          </p:nvGrpSpPr>
          <p:grpSpPr>
            <a:xfrm rot="8100000" flipV="1">
              <a:off x="1047457" y="1290386"/>
              <a:ext cx="865742" cy="628383"/>
              <a:chOff x="558167" y="958515"/>
              <a:chExt cx="865742" cy="628383"/>
            </a:xfrm>
            <a:solidFill>
              <a:schemeClr val="accent3"/>
            </a:solidFill>
          </p:grpSpPr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BE810E40-D42F-4034-93BA-54446465D20B}"/>
                  </a:ext>
                </a:extLst>
              </p:cNvPr>
              <p:cNvSpPr/>
              <p:nvPr/>
            </p:nvSpPr>
            <p:spPr>
              <a:xfrm rot="8100000" flipH="1">
                <a:off x="558167" y="1122160"/>
                <a:ext cx="464738" cy="464738"/>
              </a:xfrm>
              <a:custGeom>
                <a:avLst/>
                <a:gdLst>
                  <a:gd name="connsiteX0" fmla="*/ 446142 w 464738"/>
                  <a:gd name="connsiteY0" fmla="*/ 464738 h 464738"/>
                  <a:gd name="connsiteX1" fmla="*/ 130673 w 464738"/>
                  <a:gd name="connsiteY1" fmla="*/ 334066 h 464738"/>
                  <a:gd name="connsiteX2" fmla="*/ 0 w 464738"/>
                  <a:gd name="connsiteY2" fmla="*/ 18596 h 464738"/>
                  <a:gd name="connsiteX3" fmla="*/ 836 w 464738"/>
                  <a:gd name="connsiteY3" fmla="*/ 1089 h 464738"/>
                  <a:gd name="connsiteX4" fmla="*/ 606 w 464738"/>
                  <a:gd name="connsiteY4" fmla="*/ 859 h 464738"/>
                  <a:gd name="connsiteX5" fmla="*/ 848 w 464738"/>
                  <a:gd name="connsiteY5" fmla="*/ 848 h 464738"/>
                  <a:gd name="connsiteX6" fmla="*/ 859 w 464738"/>
                  <a:gd name="connsiteY6" fmla="*/ 606 h 464738"/>
                  <a:gd name="connsiteX7" fmla="*/ 1089 w 464738"/>
                  <a:gd name="connsiteY7" fmla="*/ 836 h 464738"/>
                  <a:gd name="connsiteX8" fmla="*/ 18596 w 464738"/>
                  <a:gd name="connsiteY8" fmla="*/ 0 h 464738"/>
                  <a:gd name="connsiteX9" fmla="*/ 334066 w 464738"/>
                  <a:gd name="connsiteY9" fmla="*/ 130672 h 464738"/>
                  <a:gd name="connsiteX10" fmla="*/ 464738 w 464738"/>
                  <a:gd name="connsiteY10" fmla="*/ 446142 h 464738"/>
                  <a:gd name="connsiteX11" fmla="*/ 463902 w 464738"/>
                  <a:gd name="connsiteY11" fmla="*/ 463650 h 464738"/>
                  <a:gd name="connsiteX12" fmla="*/ 464132 w 464738"/>
                  <a:gd name="connsiteY12" fmla="*/ 463880 h 464738"/>
                  <a:gd name="connsiteX13" fmla="*/ 463891 w 464738"/>
                  <a:gd name="connsiteY13" fmla="*/ 463892 h 464738"/>
                  <a:gd name="connsiteX14" fmla="*/ 463879 w 464738"/>
                  <a:gd name="connsiteY14" fmla="*/ 464132 h 464738"/>
                  <a:gd name="connsiteX15" fmla="*/ 463650 w 464738"/>
                  <a:gd name="connsiteY15" fmla="*/ 463903 h 46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8" h="464738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60F6BFC2-CA89-42B8-8A5A-E9F26BA87FBB}"/>
                  </a:ext>
                </a:extLst>
              </p:cNvPr>
              <p:cNvSpPr/>
              <p:nvPr/>
            </p:nvSpPr>
            <p:spPr>
              <a:xfrm rot="5400000" flipH="1">
                <a:off x="959170" y="958515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1CA36485-DC1D-48C9-91B2-425DBC66D471}"/>
                </a:ext>
              </a:extLst>
            </p:cNvPr>
            <p:cNvGrpSpPr/>
            <p:nvPr/>
          </p:nvGrpSpPr>
          <p:grpSpPr>
            <a:xfrm rot="10800000" flipH="1" flipV="1">
              <a:off x="999771" y="932104"/>
              <a:ext cx="864005" cy="1032464"/>
              <a:chOff x="2207971" y="2384401"/>
              <a:chExt cx="864005" cy="1032464"/>
            </a:xfrm>
          </p:grpSpPr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0ACF276E-196C-4923-B7D1-48A8E6A1669C}"/>
                  </a:ext>
                </a:extLst>
              </p:cNvPr>
              <p:cNvSpPr/>
              <p:nvPr/>
            </p:nvSpPr>
            <p:spPr>
              <a:xfrm rot="13500000">
                <a:off x="2207971" y="2856305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FFE3686C-DFF6-4995-81B8-FA38F5BB0401}"/>
                  </a:ext>
                </a:extLst>
              </p:cNvPr>
              <p:cNvSpPr/>
              <p:nvPr/>
            </p:nvSpPr>
            <p:spPr>
              <a:xfrm rot="10800000">
                <a:off x="2607238" y="2688467"/>
                <a:ext cx="464738" cy="464738"/>
              </a:xfrm>
              <a:custGeom>
                <a:avLst/>
                <a:gdLst>
                  <a:gd name="connsiteX0" fmla="*/ 446142 w 464738"/>
                  <a:gd name="connsiteY0" fmla="*/ 464738 h 464738"/>
                  <a:gd name="connsiteX1" fmla="*/ 130673 w 464738"/>
                  <a:gd name="connsiteY1" fmla="*/ 334066 h 464738"/>
                  <a:gd name="connsiteX2" fmla="*/ 0 w 464738"/>
                  <a:gd name="connsiteY2" fmla="*/ 18596 h 464738"/>
                  <a:gd name="connsiteX3" fmla="*/ 836 w 464738"/>
                  <a:gd name="connsiteY3" fmla="*/ 1089 h 464738"/>
                  <a:gd name="connsiteX4" fmla="*/ 606 w 464738"/>
                  <a:gd name="connsiteY4" fmla="*/ 859 h 464738"/>
                  <a:gd name="connsiteX5" fmla="*/ 848 w 464738"/>
                  <a:gd name="connsiteY5" fmla="*/ 848 h 464738"/>
                  <a:gd name="connsiteX6" fmla="*/ 859 w 464738"/>
                  <a:gd name="connsiteY6" fmla="*/ 606 h 464738"/>
                  <a:gd name="connsiteX7" fmla="*/ 1089 w 464738"/>
                  <a:gd name="connsiteY7" fmla="*/ 836 h 464738"/>
                  <a:gd name="connsiteX8" fmla="*/ 18596 w 464738"/>
                  <a:gd name="connsiteY8" fmla="*/ 0 h 464738"/>
                  <a:gd name="connsiteX9" fmla="*/ 334066 w 464738"/>
                  <a:gd name="connsiteY9" fmla="*/ 130672 h 464738"/>
                  <a:gd name="connsiteX10" fmla="*/ 464738 w 464738"/>
                  <a:gd name="connsiteY10" fmla="*/ 446142 h 464738"/>
                  <a:gd name="connsiteX11" fmla="*/ 463902 w 464738"/>
                  <a:gd name="connsiteY11" fmla="*/ 463650 h 464738"/>
                  <a:gd name="connsiteX12" fmla="*/ 464132 w 464738"/>
                  <a:gd name="connsiteY12" fmla="*/ 463880 h 464738"/>
                  <a:gd name="connsiteX13" fmla="*/ 463891 w 464738"/>
                  <a:gd name="connsiteY13" fmla="*/ 463892 h 464738"/>
                  <a:gd name="connsiteX14" fmla="*/ 463879 w 464738"/>
                  <a:gd name="connsiteY14" fmla="*/ 464132 h 464738"/>
                  <a:gd name="connsiteX15" fmla="*/ 463650 w 464738"/>
                  <a:gd name="connsiteY15" fmla="*/ 463903 h 46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8" h="464738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9DCBF653-CCB9-47B2-9DD9-68847A45D82D}"/>
                  </a:ext>
                </a:extLst>
              </p:cNvPr>
              <p:cNvGrpSpPr/>
              <p:nvPr/>
            </p:nvGrpSpPr>
            <p:grpSpPr>
              <a:xfrm>
                <a:off x="2440769" y="2384401"/>
                <a:ext cx="313009" cy="1032464"/>
                <a:chOff x="2440769" y="2384401"/>
                <a:chExt cx="313009" cy="1032464"/>
              </a:xfrm>
            </p:grpSpPr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7F081A1F-C7C9-4907-AAED-B4E9B64973F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0800000" flipH="1">
                  <a:off x="2440769" y="2516865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34F8F89A-0719-4D9A-8379-9EEBD720105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8100000" flipH="1">
                  <a:off x="2753778" y="2384401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7AA5779-FF0F-4ACF-A56C-710A4CDEC8A3}"/>
              </a:ext>
            </a:extLst>
          </p:cNvPr>
          <p:cNvGrpSpPr/>
          <p:nvPr/>
        </p:nvGrpSpPr>
        <p:grpSpPr>
          <a:xfrm>
            <a:off x="1437136" y="649304"/>
            <a:ext cx="388541" cy="388541"/>
            <a:chOff x="5752675" y="5440856"/>
            <a:chExt cx="388541" cy="388541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5F0ADB13-4626-4F84-B513-0B58E65C248E}"/>
                </a:ext>
              </a:extLst>
            </p:cNvPr>
            <p:cNvSpPr/>
            <p:nvPr/>
          </p:nvSpPr>
          <p:spPr>
            <a:xfrm rot="10800000">
              <a:off x="5800801" y="5488982"/>
              <a:ext cx="340415" cy="340415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AF46BC46-AD78-4932-95BA-D3009154CA7A}"/>
                </a:ext>
              </a:extLst>
            </p:cNvPr>
            <p:cNvSpPr/>
            <p:nvPr/>
          </p:nvSpPr>
          <p:spPr>
            <a:xfrm>
              <a:off x="5752675" y="5440856"/>
              <a:ext cx="340415" cy="34041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38118F0-6EA8-4901-9161-9101C6DDD97E}"/>
              </a:ext>
            </a:extLst>
          </p:cNvPr>
          <p:cNvCxnSpPr>
            <a:cxnSpLocks/>
          </p:cNvCxnSpPr>
          <p:nvPr/>
        </p:nvCxnSpPr>
        <p:spPr>
          <a:xfrm rot="16200000" flipH="1">
            <a:off x="5826000" y="342900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902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D013D-A80D-4455-B886-0C3448294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99D3AB-20B9-4D90-8106-506F443682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5850" y="1790700"/>
            <a:ext cx="474015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F9DF39-257F-4C10-A7B4-1AA1C66F28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66000" y="1790700"/>
            <a:ext cx="474015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E57E5E-B324-4633-AB65-4A53498B9F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42A16D-8423-4C91-B839-F95380250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3AD46B-C875-4F91-8991-4A4E5D768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719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170C3-74D3-4445-A879-4F7CF42ED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</p:spPr>
        <p:txBody>
          <a:bodyPr>
            <a:normAutofit/>
          </a:bodyPr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B64494-3C1C-49FE-ADB2-6F41CEEA82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9500" y="1854200"/>
            <a:ext cx="4741200" cy="553998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EE19A6-8340-43A4-9B30-A27DEB9E2B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9500" y="2525561"/>
            <a:ext cx="4741200" cy="3243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9D4B31-0090-483A-BF84-CEA2B22D51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64950" y="1854200"/>
            <a:ext cx="4741200" cy="553998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8DB9E9-0BD8-4F85-9342-5C5BA0D35C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64950" y="2525560"/>
            <a:ext cx="4741200" cy="3243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AE3D3E-6168-45C3-BAB4-04FFFB9835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8D02-7CCF-4321-847A-CD553E52A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966368-2A9A-4617-A2A9-E4E9ACD06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174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855A-C7D7-455F-BD47-AB4221DD0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1079500"/>
            <a:ext cx="10026650" cy="4689475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29F6FD-C2F8-4688-B52A-ED76F48B8B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358F0F-237C-4F8E-A5A7-48269F700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C3629E-70C3-44A4-A268-2194CD424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342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0232D4-EC56-49D3-B967-D972B5E5E2C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2C3171-136A-405F-B1CF-C0DAFAA21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523E7E-BA29-40D2-BE24-10E7F7050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961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607EF-706F-47DD-B487-7C3E4EDE1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607" y="1011238"/>
            <a:ext cx="3906000" cy="1292400"/>
          </a:xfrm>
        </p:spPr>
        <p:txBody>
          <a:bodyPr anchor="t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298442-7D9F-4D62-866B-FBA382F06C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7200" y="955230"/>
            <a:ext cx="5583193" cy="4813745"/>
          </a:xfrm>
        </p:spPr>
        <p:txBody>
          <a:bodyPr/>
          <a:lstStyle>
            <a:lvl1pPr marL="0" indent="0">
              <a:lnSpc>
                <a:spcPct val="100000"/>
              </a:lnSpc>
              <a:buFontTx/>
              <a:buNone/>
              <a:defRPr sz="4800"/>
            </a:lvl1pPr>
            <a:lvl2pPr marL="0">
              <a:lnSpc>
                <a:spcPct val="100000"/>
              </a:lnSpc>
              <a:defRPr sz="4800"/>
            </a:lvl2pPr>
            <a:lvl3pPr marL="0" indent="0">
              <a:buNone/>
              <a:defRPr sz="2000"/>
            </a:lvl3pPr>
            <a:lvl4pPr marL="0">
              <a:defRPr sz="2000"/>
            </a:lvl4pPr>
            <a:lvl5pPr marL="360000"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7D1DB7-AC43-460E-B3C5-9F8B37D1B5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79499" y="2664000"/>
            <a:ext cx="3905999" cy="31068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0C5DE9-6995-4F6E-AF64-6CE9A67797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8BC655-2B4D-48CA-90B9-740400332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14A7E0-1D83-4CE0-9FFE-3EEE2B3C2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435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F7F85-950A-4BED-AE31-5C85DE4FA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1" y="1011238"/>
            <a:ext cx="3905250" cy="1292662"/>
          </a:xfrm>
        </p:spPr>
        <p:txBody>
          <a:bodyPr anchor="t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13A008-3741-4305-8A06-C0D8404A32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37200" y="531813"/>
            <a:ext cx="6113812" cy="578484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2ADC63-3365-4920-AF26-600F4D2EA5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79500" y="2663825"/>
            <a:ext cx="3905250" cy="310515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161BE-EF8B-4F4D-8197-61442EBC46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D37897-BFE5-414E-9334-53116988D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5BF024-9A20-4B80-976D-420DCCD16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328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B794F-0C7D-47A6-A355-9B54F3A08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18BEFC-5F95-43C3-A662-CF24426CB3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79500" y="1790700"/>
            <a:ext cx="10026650" cy="39782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020A41-C226-41AB-8766-C9BF3E9BF9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795E9-017B-4505-810D-A5F553A56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6A1BD-3429-4C11-B230-8AD083EC3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917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A11CA2-18BF-408B-A40C-B43A0A7B80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899079" y="1079500"/>
            <a:ext cx="1292662" cy="4689476"/>
          </a:xfrm>
        </p:spPr>
        <p:txBody>
          <a:bodyPr vert="eaVer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E424B6-12FC-41A1-AF7C-7E3931D972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79499" y="1079500"/>
            <a:ext cx="8495943" cy="468947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CF957-F921-48CF-97FE-91190C1AE9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3F49D-6E0C-47F7-BAAD-A427913DC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8A122-F390-46CF-BECF-3AE05CA58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271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700152-D18D-4405-8FB2-5985831B5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2E92E1-0C4A-474E-8E29-8DB404101B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2E245-B48B-4526-8D2D-9475E64B06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>
              <a:defRPr sz="1000" cap="all" spc="300" baseline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64F0E216-BA48-4F04-AC4F-645AA0DD6AC6}" type="datetimeFigureOut">
              <a:rPr lang="en-US" smtClean="0"/>
              <a:pPr/>
              <a:t>12/10/2025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0FE5C-A494-40F2-A357-786AFFA631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ctr">
              <a:defRPr sz="1000" cap="all" spc="300" baseline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686A1-EDE2-44D9-A671-F708A6F883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r">
              <a:defRPr sz="1000" cap="all" spc="300" baseline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1919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800" kern="1200" cap="all" spc="4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00" indent="-360000" algn="l" defTabSz="914400" rtl="0" eaLnBrk="1" latinLnBrk="0" hangingPunct="1">
        <a:lnSpc>
          <a:spcPct val="125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Font typeface="Wingdings" panose="05000000000000000000" pitchFamily="2" charset="2"/>
        <a:buChar char="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1pPr>
      <a:lvl2pPr marL="360000" indent="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Tx/>
        <a:buNone/>
        <a:defRPr sz="2000" i="1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2pPr>
      <a:lvl3pPr marL="1080000" indent="-36000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Wingdings" panose="05000000000000000000" pitchFamily="2" charset="2"/>
        <a:buChar char="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3pPr>
      <a:lvl4pPr marL="1080000" indent="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Tx/>
        <a:buNone/>
        <a:defRPr sz="2000" i="1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1800000" indent="-36000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Wingdings" panose="05000000000000000000" pitchFamily="2" charset="2"/>
        <a:buChar char="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be.com/watch?v=3Bac8ijH038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63lHuGMbscU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011B0B3-5679-4759-90B8-3B908C4CB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9510" y="4602162"/>
            <a:ext cx="4457690" cy="1720850"/>
          </a:xfrm>
        </p:spPr>
        <p:txBody>
          <a:bodyPr anchor="ctr">
            <a:normAutofit/>
          </a:bodyPr>
          <a:lstStyle/>
          <a:p>
            <a:r>
              <a:rPr lang="en-US" dirty="0"/>
              <a:t>Psychology and Mental Health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54801" y="4602163"/>
            <a:ext cx="4451347" cy="172085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Eating Disorders, Schizophrenia and Personality Disorder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6D9074-228F-9B2A-2872-C586997FDC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868" r="6250" b="33249"/>
          <a:stretch/>
        </p:blipFill>
        <p:spPr>
          <a:xfrm>
            <a:off x="20" y="10"/>
            <a:ext cx="12191977" cy="4014777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2E97E5C-7A5F-424E-AAE4-654396E9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5400000">
            <a:off x="5826000" y="5462587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EE96A74-B62B-4642-AB22-7776A5F48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33FCC9-12BE-2204-6BAD-D29F9D112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38" y="1079500"/>
            <a:ext cx="3322637" cy="468947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Aims and Objectives</a:t>
            </a: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76A6EA-4B09-480F-BB03-96160272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5950" y="-1"/>
            <a:ext cx="7766050" cy="6857993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F914261-7F9E-5DC0-30D8-D4F34475393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3879995"/>
              </p:ext>
            </p:extLst>
          </p:nvPr>
        </p:nvGraphicFramePr>
        <p:xfrm>
          <a:off x="4981575" y="540000"/>
          <a:ext cx="6669431" cy="577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2334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01C0CAB-6A03-4C6A-9FAA-2198477536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F982E0B2-AA9C-441C-A08E-A9DF9CF12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28046" y="4869342"/>
            <a:ext cx="1623711" cy="630920"/>
            <a:chOff x="9588346" y="4824892"/>
            <a:chExt cx="1623711" cy="63092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4A2E074-C10D-4C57-AB72-B631E4D77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 flipH="1">
              <a:off x="10267789" y="4452443"/>
              <a:ext cx="571820" cy="1316717"/>
            </a:xfrm>
            <a:custGeom>
              <a:avLst/>
              <a:gdLst>
                <a:gd name="connsiteX0" fmla="*/ 282417 w 571820"/>
                <a:gd name="connsiteY0" fmla="*/ 0 h 1316717"/>
                <a:gd name="connsiteX1" fmla="*/ 285910 w 571820"/>
                <a:gd name="connsiteY1" fmla="*/ 3175 h 1316717"/>
                <a:gd name="connsiteX2" fmla="*/ 287393 w 571820"/>
                <a:gd name="connsiteY2" fmla="*/ 1827 h 1316717"/>
                <a:gd name="connsiteX3" fmla="*/ 289403 w 571820"/>
                <a:gd name="connsiteY3" fmla="*/ 0 h 1316717"/>
                <a:gd name="connsiteX4" fmla="*/ 289403 w 571820"/>
                <a:gd name="connsiteY4" fmla="*/ 6349 h 1316717"/>
                <a:gd name="connsiteX5" fmla="*/ 309203 w 571820"/>
                <a:gd name="connsiteY5" fmla="*/ 24345 h 1316717"/>
                <a:gd name="connsiteX6" fmla="*/ 571820 w 571820"/>
                <a:gd name="connsiteY6" fmla="*/ 658359 h 1316717"/>
                <a:gd name="connsiteX7" fmla="*/ 309203 w 571820"/>
                <a:gd name="connsiteY7" fmla="*/ 1292372 h 1316717"/>
                <a:gd name="connsiteX8" fmla="*/ 289403 w 571820"/>
                <a:gd name="connsiteY8" fmla="*/ 1310368 h 1316717"/>
                <a:gd name="connsiteX9" fmla="*/ 289403 w 571820"/>
                <a:gd name="connsiteY9" fmla="*/ 1316717 h 1316717"/>
                <a:gd name="connsiteX10" fmla="*/ 287393 w 571820"/>
                <a:gd name="connsiteY10" fmla="*/ 1314890 h 1316717"/>
                <a:gd name="connsiteX11" fmla="*/ 285910 w 571820"/>
                <a:gd name="connsiteY11" fmla="*/ 1313542 h 1316717"/>
                <a:gd name="connsiteX12" fmla="*/ 282417 w 571820"/>
                <a:gd name="connsiteY12" fmla="*/ 1316717 h 1316717"/>
                <a:gd name="connsiteX13" fmla="*/ 282417 w 571820"/>
                <a:gd name="connsiteY13" fmla="*/ 1310367 h 1316717"/>
                <a:gd name="connsiteX14" fmla="*/ 262617 w 571820"/>
                <a:gd name="connsiteY14" fmla="*/ 1292372 h 1316717"/>
                <a:gd name="connsiteX15" fmla="*/ 0 w 571820"/>
                <a:gd name="connsiteY15" fmla="*/ 658358 h 1316717"/>
                <a:gd name="connsiteX16" fmla="*/ 262617 w 571820"/>
                <a:gd name="connsiteY16" fmla="*/ 24345 h 1316717"/>
                <a:gd name="connsiteX17" fmla="*/ 282417 w 571820"/>
                <a:gd name="connsiteY17" fmla="*/ 6349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71820" h="1316717">
                  <a:moveTo>
                    <a:pt x="282417" y="0"/>
                  </a:moveTo>
                  <a:lnTo>
                    <a:pt x="285910" y="3175"/>
                  </a:lnTo>
                  <a:lnTo>
                    <a:pt x="287393" y="1827"/>
                  </a:lnTo>
                  <a:lnTo>
                    <a:pt x="289403" y="0"/>
                  </a:lnTo>
                  <a:lnTo>
                    <a:pt x="289403" y="6349"/>
                  </a:lnTo>
                  <a:lnTo>
                    <a:pt x="309203" y="24345"/>
                  </a:lnTo>
                  <a:cubicBezTo>
                    <a:pt x="471461" y="186603"/>
                    <a:pt x="571820" y="410761"/>
                    <a:pt x="571820" y="658359"/>
                  </a:cubicBezTo>
                  <a:cubicBezTo>
                    <a:pt x="571820" y="905956"/>
                    <a:pt x="471461" y="1130114"/>
                    <a:pt x="309203" y="1292372"/>
                  </a:cubicBezTo>
                  <a:lnTo>
                    <a:pt x="289403" y="1310368"/>
                  </a:lnTo>
                  <a:lnTo>
                    <a:pt x="289403" y="1316717"/>
                  </a:lnTo>
                  <a:lnTo>
                    <a:pt x="287393" y="1314890"/>
                  </a:lnTo>
                  <a:lnTo>
                    <a:pt x="285910" y="1313542"/>
                  </a:lnTo>
                  <a:lnTo>
                    <a:pt x="282417" y="1316717"/>
                  </a:lnTo>
                  <a:lnTo>
                    <a:pt x="282417" y="1310367"/>
                  </a:lnTo>
                  <a:lnTo>
                    <a:pt x="262617" y="1292372"/>
                  </a:lnTo>
                  <a:cubicBezTo>
                    <a:pt x="100359" y="1130113"/>
                    <a:pt x="0" y="905956"/>
                    <a:pt x="0" y="658358"/>
                  </a:cubicBezTo>
                  <a:cubicBezTo>
                    <a:pt x="0" y="410761"/>
                    <a:pt x="100359" y="186603"/>
                    <a:pt x="262617" y="24345"/>
                  </a:cubicBezTo>
                  <a:lnTo>
                    <a:pt x="282417" y="6349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B037EB3-1772-4BA8-A95A-E5DBDFEA32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 flipH="1">
              <a:off x="10112436" y="4359902"/>
              <a:ext cx="571820" cy="1620000"/>
              <a:chOff x="8482785" y="4330454"/>
              <a:chExt cx="571820" cy="1620000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A1F47AC1-63D0-47F3-9728-1A0A0543494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803A57D6-0C36-4560-A08A-16768551EF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A5B2A81-2C8E-4963-AFD4-E539D168B4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E025A4-D66A-0D05-2B2A-BE8107ABF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3976" y="1079500"/>
            <a:ext cx="4456328" cy="2138400"/>
          </a:xfrm>
        </p:spPr>
        <p:txBody>
          <a:bodyPr vert="horz" lIns="0" tIns="0" rIns="0" bIns="0" rtlCol="0" anchor="b" anchorCtr="0">
            <a:normAutofit/>
          </a:bodyPr>
          <a:lstStyle/>
          <a:p>
            <a:pPr algn="ctr"/>
            <a:r>
              <a:rPr lang="en-US" dirty="0"/>
              <a:t>Eating Disorders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602034-4C37-C29D-25E6-77D18F0B3A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3976" y="4113213"/>
            <a:ext cx="4460874" cy="1655762"/>
          </a:xfrm>
        </p:spPr>
        <p:txBody>
          <a:bodyPr vert="horz" lIns="0" tIns="0" rIns="0" bIns="0" rtlCol="0" anchor="t" anchorCtr="0">
            <a:normAutofit/>
          </a:bodyPr>
          <a:lstStyle/>
          <a:p>
            <a:pPr marL="0" indent="0" algn="ctr">
              <a:buNone/>
            </a:pPr>
            <a:r>
              <a:rPr lang="en-US" sz="2400" i="1" dirty="0"/>
              <a:t>What are eating disorders?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C81EAC2-A219-4AF7-884B-B9292FF9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 flipV="1">
            <a:off x="1058433" y="184491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3CB92D7-8EE8-4690-BD3D-150988D4F6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>
            <a:off x="388193" y="3690094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E62ACCB-9A97-41C7-8114-309BF7098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3500000" flipH="1" flipV="1">
            <a:off x="854399" y="71786"/>
            <a:ext cx="2287608" cy="3673900"/>
            <a:chOff x="-6080955" y="3437416"/>
            <a:chExt cx="2287608" cy="3673900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06FE4860-594E-416D-AD19-BD17BF1076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4937151" y="4754133"/>
              <a:ext cx="0" cy="235718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EB450267-91DE-47A0-B5A9-1082E8E6DA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-5226554" y="3437416"/>
              <a:ext cx="571820" cy="1316717"/>
            </a:xfrm>
            <a:custGeom>
              <a:avLst/>
              <a:gdLst>
                <a:gd name="connsiteX0" fmla="*/ 282417 w 571820"/>
                <a:gd name="connsiteY0" fmla="*/ 1316717 h 1316717"/>
                <a:gd name="connsiteX1" fmla="*/ 285910 w 571820"/>
                <a:gd name="connsiteY1" fmla="*/ 1313542 h 1316717"/>
                <a:gd name="connsiteX2" fmla="*/ 289403 w 571820"/>
                <a:gd name="connsiteY2" fmla="*/ 1316717 h 1316717"/>
                <a:gd name="connsiteX3" fmla="*/ 289403 w 571820"/>
                <a:gd name="connsiteY3" fmla="*/ 1310368 h 1316717"/>
                <a:gd name="connsiteX4" fmla="*/ 309203 w 571820"/>
                <a:gd name="connsiteY4" fmla="*/ 1292372 h 1316717"/>
                <a:gd name="connsiteX5" fmla="*/ 571820 w 571820"/>
                <a:gd name="connsiteY5" fmla="*/ 658358 h 1316717"/>
                <a:gd name="connsiteX6" fmla="*/ 309203 w 571820"/>
                <a:gd name="connsiteY6" fmla="*/ 24345 h 1316717"/>
                <a:gd name="connsiteX7" fmla="*/ 289403 w 571820"/>
                <a:gd name="connsiteY7" fmla="*/ 6349 h 1316717"/>
                <a:gd name="connsiteX8" fmla="*/ 289403 w 571820"/>
                <a:gd name="connsiteY8" fmla="*/ 0 h 1316717"/>
                <a:gd name="connsiteX9" fmla="*/ 285910 w 571820"/>
                <a:gd name="connsiteY9" fmla="*/ 3175 h 1316717"/>
                <a:gd name="connsiteX10" fmla="*/ 282417 w 571820"/>
                <a:gd name="connsiteY10" fmla="*/ 0 h 1316717"/>
                <a:gd name="connsiteX11" fmla="*/ 282417 w 571820"/>
                <a:gd name="connsiteY11" fmla="*/ 6350 h 1316717"/>
                <a:gd name="connsiteX12" fmla="*/ 262617 w 571820"/>
                <a:gd name="connsiteY12" fmla="*/ 24345 h 1316717"/>
                <a:gd name="connsiteX13" fmla="*/ 0 w 571820"/>
                <a:gd name="connsiteY13" fmla="*/ 658359 h 1316717"/>
                <a:gd name="connsiteX14" fmla="*/ 262617 w 571820"/>
                <a:gd name="connsiteY14" fmla="*/ 1292372 h 1316717"/>
                <a:gd name="connsiteX15" fmla="*/ 282417 w 571820"/>
                <a:gd name="connsiteY15" fmla="*/ 1310368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71820" h="1316717">
                  <a:moveTo>
                    <a:pt x="282417" y="1316717"/>
                  </a:moveTo>
                  <a:lnTo>
                    <a:pt x="285910" y="1313542"/>
                  </a:lnTo>
                  <a:lnTo>
                    <a:pt x="289403" y="1316717"/>
                  </a:lnTo>
                  <a:lnTo>
                    <a:pt x="289403" y="1310368"/>
                  </a:lnTo>
                  <a:lnTo>
                    <a:pt x="309203" y="1292372"/>
                  </a:lnTo>
                  <a:cubicBezTo>
                    <a:pt x="471461" y="1130114"/>
                    <a:pt x="571820" y="905956"/>
                    <a:pt x="571820" y="658358"/>
                  </a:cubicBezTo>
                  <a:cubicBezTo>
                    <a:pt x="571820" y="410761"/>
                    <a:pt x="471461" y="186603"/>
                    <a:pt x="309203" y="24345"/>
                  </a:cubicBezTo>
                  <a:lnTo>
                    <a:pt x="289403" y="6349"/>
                  </a:lnTo>
                  <a:lnTo>
                    <a:pt x="289403" y="0"/>
                  </a:lnTo>
                  <a:lnTo>
                    <a:pt x="285910" y="3175"/>
                  </a:lnTo>
                  <a:lnTo>
                    <a:pt x="282417" y="0"/>
                  </a:lnTo>
                  <a:lnTo>
                    <a:pt x="282417" y="6350"/>
                  </a:lnTo>
                  <a:lnTo>
                    <a:pt x="262617" y="24345"/>
                  </a:lnTo>
                  <a:cubicBezTo>
                    <a:pt x="100359" y="186604"/>
                    <a:pt x="0" y="410761"/>
                    <a:pt x="0" y="658359"/>
                  </a:cubicBezTo>
                  <a:cubicBezTo>
                    <a:pt x="0" y="905956"/>
                    <a:pt x="100359" y="1130114"/>
                    <a:pt x="262617" y="1292372"/>
                  </a:cubicBezTo>
                  <a:lnTo>
                    <a:pt x="282417" y="1310368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9D7C85C0-B91A-414B-AFA9-1A7E2AB0E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43DAB4A9-0A6B-483A-94B9-9269F0A7AB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1A3FE842-311A-4ED0-8FB6-C27629659C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2A4F8234-51D5-4E6B-8BC0-189BDE6A4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3B86BBEB-EBEC-46C1-AF41-ACD34FE8BD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2CE92474-D2FD-424D-BCFF-EF383386FB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E7C23BC-DAA6-40E1-8166-B8C4439D1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93465154-C513-4D8E-AAE7-0008FE766B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V="1">
            <a:off x="8942212" y="184491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2840A968-B9F1-4307-8A13-48F4453A30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V="1">
            <a:off x="521489" y="5639014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2BD285FD-B74A-41D4-9B6A-D056344555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00178F9D-D2DC-4F3C-AD80-6AAA24F06C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0FECCAAE-5C44-4266-9D17-6B62D10D7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2700000">
            <a:off x="486523" y="3291143"/>
            <a:ext cx="1785983" cy="2208479"/>
            <a:chOff x="2725201" y="4453039"/>
            <a:chExt cx="1785983" cy="2208479"/>
          </a:xfrm>
        </p:grpSpPr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6E30C7C-C5A4-47C6-B415-DFD338E59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0800000" flipH="1">
              <a:off x="3618192" y="4453039"/>
              <a:ext cx="0" cy="220847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CCAEC3F3-279F-40A2-9333-E07B49F189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738439" y="5243393"/>
              <a:ext cx="17609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66245B99-8922-43D7-9E21-DF16E5B69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2725201" y="4861779"/>
              <a:ext cx="1785983" cy="1799739"/>
            </a:xfrm>
            <a:custGeom>
              <a:avLst/>
              <a:gdLst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892991 w 1785983"/>
                <a:gd name="connsiteY8" fmla="*/ 1795123 h 1799739"/>
                <a:gd name="connsiteX9" fmla="*/ 763082 w 1785983"/>
                <a:gd name="connsiteY9" fmla="*/ 1694835 h 1799739"/>
                <a:gd name="connsiteX10" fmla="*/ 379877 w 1785983"/>
                <a:gd name="connsiteY10" fmla="*/ 3722 h 1799739"/>
                <a:gd name="connsiteX11" fmla="*/ 440819 w 1785983"/>
                <a:gd name="connsiteY11" fmla="*/ 59 h 1799739"/>
                <a:gd name="connsiteX0" fmla="*/ 440819 w 1785983"/>
                <a:gd name="connsiteY0" fmla="*/ 59 h 1849891"/>
                <a:gd name="connsiteX1" fmla="*/ 845918 w 1785983"/>
                <a:gd name="connsiteY1" fmla="*/ 261596 h 1849891"/>
                <a:gd name="connsiteX2" fmla="*/ 892992 w 1785983"/>
                <a:gd name="connsiteY2" fmla="*/ 360758 h 1849891"/>
                <a:gd name="connsiteX3" fmla="*/ 892992 w 1785983"/>
                <a:gd name="connsiteY3" fmla="*/ 365372 h 1849891"/>
                <a:gd name="connsiteX4" fmla="*/ 940065 w 1785983"/>
                <a:gd name="connsiteY4" fmla="*/ 266212 h 1849891"/>
                <a:gd name="connsiteX5" fmla="*/ 1406106 w 1785983"/>
                <a:gd name="connsiteY5" fmla="*/ 8338 h 1849891"/>
                <a:gd name="connsiteX6" fmla="*/ 1022901 w 1785983"/>
                <a:gd name="connsiteY6" fmla="*/ 1699451 h 1849891"/>
                <a:gd name="connsiteX7" fmla="*/ 892991 w 1785983"/>
                <a:gd name="connsiteY7" fmla="*/ 1799739 h 1849891"/>
                <a:gd name="connsiteX8" fmla="*/ 838223 w 1785983"/>
                <a:gd name="connsiteY8" fmla="*/ 1849891 h 1849891"/>
                <a:gd name="connsiteX9" fmla="*/ 763082 w 1785983"/>
                <a:gd name="connsiteY9" fmla="*/ 1694835 h 1849891"/>
                <a:gd name="connsiteX10" fmla="*/ 379877 w 1785983"/>
                <a:gd name="connsiteY10" fmla="*/ 3722 h 1849891"/>
                <a:gd name="connsiteX11" fmla="*/ 440819 w 1785983"/>
                <a:gd name="connsiteY11" fmla="*/ 59 h 1849891"/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763082 w 1785983"/>
                <a:gd name="connsiteY8" fmla="*/ 1694835 h 1799739"/>
                <a:gd name="connsiteX9" fmla="*/ 379877 w 1785983"/>
                <a:gd name="connsiteY9" fmla="*/ 3722 h 1799739"/>
                <a:gd name="connsiteX10" fmla="*/ 440819 w 1785983"/>
                <a:gd name="connsiteY10" fmla="*/ 59 h 1799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85983" h="1799739">
                  <a:moveTo>
                    <a:pt x="440819" y="59"/>
                  </a:moveTo>
                  <a:cubicBezTo>
                    <a:pt x="584367" y="2557"/>
                    <a:pt x="735105" y="83293"/>
                    <a:pt x="845918" y="261596"/>
                  </a:cubicBezTo>
                  <a:lnTo>
                    <a:pt x="892992" y="360758"/>
                  </a:lnTo>
                  <a:lnTo>
                    <a:pt x="892992" y="365372"/>
                  </a:lnTo>
                  <a:lnTo>
                    <a:pt x="940065" y="266212"/>
                  </a:lnTo>
                  <a:cubicBezTo>
                    <a:pt x="1066709" y="62437"/>
                    <a:pt x="1245499" y="-13903"/>
                    <a:pt x="1406106" y="8338"/>
                  </a:cubicBezTo>
                  <a:cubicBezTo>
                    <a:pt x="1827702" y="66720"/>
                    <a:pt x="2124001" y="804388"/>
                    <a:pt x="1022901" y="1699451"/>
                  </a:cubicBezTo>
                  <a:lnTo>
                    <a:pt x="892991" y="1799739"/>
                  </a:lnTo>
                  <a:lnTo>
                    <a:pt x="763082" y="1694835"/>
                  </a:lnTo>
                  <a:cubicBezTo>
                    <a:pt x="-338018" y="799772"/>
                    <a:pt x="-41719" y="62104"/>
                    <a:pt x="379877" y="3722"/>
                  </a:cubicBezTo>
                  <a:cubicBezTo>
                    <a:pt x="399953" y="942"/>
                    <a:pt x="420313" y="-298"/>
                    <a:pt x="440819" y="59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44" name="Rectangle 30">
              <a:extLst>
                <a:ext uri="{FF2B5EF4-FFF2-40B4-BE49-F238E27FC236}">
                  <a16:creationId xmlns:a16="http://schemas.microsoft.com/office/drawing/2014/main" id="{6CA156F3-AD4C-4C54-84ED-98DF6CBF13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124232" y="5447997"/>
              <a:ext cx="987915" cy="987915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30">
              <a:extLst>
                <a:ext uri="{FF2B5EF4-FFF2-40B4-BE49-F238E27FC236}">
                  <a16:creationId xmlns:a16="http://schemas.microsoft.com/office/drawing/2014/main" id="{E62C7150-4D9E-4540-9750-5C0CD0092B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315029" y="5983110"/>
              <a:ext cx="606323" cy="606323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6913CEF2-6E97-400A-931E-FF4A7D799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 flipV="1">
            <a:off x="473803" y="5280732"/>
            <a:ext cx="864005" cy="1032464"/>
            <a:chOff x="2207971" y="2384401"/>
            <a:chExt cx="864005" cy="1032464"/>
          </a:xfrm>
        </p:grpSpPr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6A5CEF0B-B8FB-4FF1-A747-6513474892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2207971" y="285630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A0ED6C4E-D62E-40F7-B422-4E52B9FBB6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607238" y="2688467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AEA5F570-510A-4713-81B9-594326F21C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440769" y="2384401"/>
              <a:ext cx="313009" cy="1032464"/>
              <a:chOff x="2440769" y="2384401"/>
              <a:chExt cx="313009" cy="1032464"/>
            </a:xfrm>
          </p:grpSpPr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C9D1CFD5-F024-44A6-A161-FB99CFE046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2440769" y="2516865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9ADD8AE1-9060-4EF5-91AF-6A7200F6EDC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8100000" flipH="1">
                <a:off x="2753778" y="2384401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C0A3D83F-F025-4B9A-B82C-F73BE6BD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10114077" y="3690094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A54B4D41-E775-46AC-95B8-F9B645FE3B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V="1">
            <a:off x="9049994" y="71786"/>
            <a:ext cx="2287608" cy="3673900"/>
            <a:chOff x="-6080955" y="3437416"/>
            <a:chExt cx="2287608" cy="3673900"/>
          </a:xfrm>
        </p:grpSpPr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7A8F5B43-0EA5-41CD-A381-4324640099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4937151" y="4754133"/>
              <a:ext cx="0" cy="235718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1F202990-7BBC-4E1F-A4A7-8F1AD0E15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-5226554" y="3437416"/>
              <a:ext cx="571820" cy="1316717"/>
            </a:xfrm>
            <a:custGeom>
              <a:avLst/>
              <a:gdLst>
                <a:gd name="connsiteX0" fmla="*/ 282417 w 571820"/>
                <a:gd name="connsiteY0" fmla="*/ 1316717 h 1316717"/>
                <a:gd name="connsiteX1" fmla="*/ 285910 w 571820"/>
                <a:gd name="connsiteY1" fmla="*/ 1313542 h 1316717"/>
                <a:gd name="connsiteX2" fmla="*/ 289403 w 571820"/>
                <a:gd name="connsiteY2" fmla="*/ 1316717 h 1316717"/>
                <a:gd name="connsiteX3" fmla="*/ 289403 w 571820"/>
                <a:gd name="connsiteY3" fmla="*/ 1310368 h 1316717"/>
                <a:gd name="connsiteX4" fmla="*/ 309203 w 571820"/>
                <a:gd name="connsiteY4" fmla="*/ 1292372 h 1316717"/>
                <a:gd name="connsiteX5" fmla="*/ 571820 w 571820"/>
                <a:gd name="connsiteY5" fmla="*/ 658358 h 1316717"/>
                <a:gd name="connsiteX6" fmla="*/ 309203 w 571820"/>
                <a:gd name="connsiteY6" fmla="*/ 24345 h 1316717"/>
                <a:gd name="connsiteX7" fmla="*/ 289403 w 571820"/>
                <a:gd name="connsiteY7" fmla="*/ 6349 h 1316717"/>
                <a:gd name="connsiteX8" fmla="*/ 289403 w 571820"/>
                <a:gd name="connsiteY8" fmla="*/ 0 h 1316717"/>
                <a:gd name="connsiteX9" fmla="*/ 285910 w 571820"/>
                <a:gd name="connsiteY9" fmla="*/ 3175 h 1316717"/>
                <a:gd name="connsiteX10" fmla="*/ 282417 w 571820"/>
                <a:gd name="connsiteY10" fmla="*/ 0 h 1316717"/>
                <a:gd name="connsiteX11" fmla="*/ 282417 w 571820"/>
                <a:gd name="connsiteY11" fmla="*/ 6350 h 1316717"/>
                <a:gd name="connsiteX12" fmla="*/ 262617 w 571820"/>
                <a:gd name="connsiteY12" fmla="*/ 24345 h 1316717"/>
                <a:gd name="connsiteX13" fmla="*/ 0 w 571820"/>
                <a:gd name="connsiteY13" fmla="*/ 658359 h 1316717"/>
                <a:gd name="connsiteX14" fmla="*/ 262617 w 571820"/>
                <a:gd name="connsiteY14" fmla="*/ 1292372 h 1316717"/>
                <a:gd name="connsiteX15" fmla="*/ 282417 w 571820"/>
                <a:gd name="connsiteY15" fmla="*/ 1310368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71820" h="1316717">
                  <a:moveTo>
                    <a:pt x="282417" y="1316717"/>
                  </a:moveTo>
                  <a:lnTo>
                    <a:pt x="285910" y="1313542"/>
                  </a:lnTo>
                  <a:lnTo>
                    <a:pt x="289403" y="1316717"/>
                  </a:lnTo>
                  <a:lnTo>
                    <a:pt x="289403" y="1310368"/>
                  </a:lnTo>
                  <a:lnTo>
                    <a:pt x="309203" y="1292372"/>
                  </a:lnTo>
                  <a:cubicBezTo>
                    <a:pt x="471461" y="1130114"/>
                    <a:pt x="571820" y="905956"/>
                    <a:pt x="571820" y="658358"/>
                  </a:cubicBezTo>
                  <a:cubicBezTo>
                    <a:pt x="571820" y="410761"/>
                    <a:pt x="471461" y="186603"/>
                    <a:pt x="309203" y="24345"/>
                  </a:cubicBezTo>
                  <a:lnTo>
                    <a:pt x="289403" y="6349"/>
                  </a:lnTo>
                  <a:lnTo>
                    <a:pt x="289403" y="0"/>
                  </a:lnTo>
                  <a:lnTo>
                    <a:pt x="285910" y="3175"/>
                  </a:lnTo>
                  <a:lnTo>
                    <a:pt x="282417" y="0"/>
                  </a:lnTo>
                  <a:lnTo>
                    <a:pt x="282417" y="6350"/>
                  </a:lnTo>
                  <a:lnTo>
                    <a:pt x="262617" y="24345"/>
                  </a:lnTo>
                  <a:cubicBezTo>
                    <a:pt x="100359" y="186604"/>
                    <a:pt x="0" y="410761"/>
                    <a:pt x="0" y="658359"/>
                  </a:cubicBezTo>
                  <a:cubicBezTo>
                    <a:pt x="0" y="905956"/>
                    <a:pt x="100359" y="1130114"/>
                    <a:pt x="262617" y="1292372"/>
                  </a:cubicBezTo>
                  <a:lnTo>
                    <a:pt x="282417" y="1310368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DC12A815-0620-4705-A270-C49FB990F1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F4ECD499-405D-4AA0-93E7-B8B884846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C2D5C1EF-8757-44A2-A8D2-D5D2B4A979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0692571-D5CA-4E07-A3C4-DC5354B68D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8DE5F6B4-789C-4C6E-850B-1211580843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7D8D4A79-4148-4E89-8457-4A94626105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97422AC4-A069-4D59-8C02-45C5A0DB2E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3500000" flipH="1" flipV="1">
            <a:off x="10901022" y="5639014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E0C3DCD7-9B17-4941-BC2D-ADA7388A92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54BFE42E-647B-4A33-9981-3B88CCBE25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8B9806FC-A649-4974-9361-F9AA940D9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8900000" flipH="1">
            <a:off x="9919495" y="3291143"/>
            <a:ext cx="1785983" cy="2208479"/>
            <a:chOff x="2725201" y="4453039"/>
            <a:chExt cx="1785983" cy="2208479"/>
          </a:xfrm>
        </p:grpSpPr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A0B3B2CB-0609-4D40-8792-08D6B8E253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0800000" flipH="1">
              <a:off x="3618192" y="4453039"/>
              <a:ext cx="0" cy="220847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74AF0C5E-035D-49F8-9004-5ABEB0C527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738439" y="5243393"/>
              <a:ext cx="17609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EE2B5D29-AE36-47FA-AE5B-F464FCFFE5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2725201" y="4861779"/>
              <a:ext cx="1785983" cy="1799739"/>
            </a:xfrm>
            <a:custGeom>
              <a:avLst/>
              <a:gdLst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892991 w 1785983"/>
                <a:gd name="connsiteY8" fmla="*/ 1795123 h 1799739"/>
                <a:gd name="connsiteX9" fmla="*/ 763082 w 1785983"/>
                <a:gd name="connsiteY9" fmla="*/ 1694835 h 1799739"/>
                <a:gd name="connsiteX10" fmla="*/ 379877 w 1785983"/>
                <a:gd name="connsiteY10" fmla="*/ 3722 h 1799739"/>
                <a:gd name="connsiteX11" fmla="*/ 440819 w 1785983"/>
                <a:gd name="connsiteY11" fmla="*/ 59 h 1799739"/>
                <a:gd name="connsiteX0" fmla="*/ 440819 w 1785983"/>
                <a:gd name="connsiteY0" fmla="*/ 59 h 1849891"/>
                <a:gd name="connsiteX1" fmla="*/ 845918 w 1785983"/>
                <a:gd name="connsiteY1" fmla="*/ 261596 h 1849891"/>
                <a:gd name="connsiteX2" fmla="*/ 892992 w 1785983"/>
                <a:gd name="connsiteY2" fmla="*/ 360758 h 1849891"/>
                <a:gd name="connsiteX3" fmla="*/ 892992 w 1785983"/>
                <a:gd name="connsiteY3" fmla="*/ 365372 h 1849891"/>
                <a:gd name="connsiteX4" fmla="*/ 940065 w 1785983"/>
                <a:gd name="connsiteY4" fmla="*/ 266212 h 1849891"/>
                <a:gd name="connsiteX5" fmla="*/ 1406106 w 1785983"/>
                <a:gd name="connsiteY5" fmla="*/ 8338 h 1849891"/>
                <a:gd name="connsiteX6" fmla="*/ 1022901 w 1785983"/>
                <a:gd name="connsiteY6" fmla="*/ 1699451 h 1849891"/>
                <a:gd name="connsiteX7" fmla="*/ 892991 w 1785983"/>
                <a:gd name="connsiteY7" fmla="*/ 1799739 h 1849891"/>
                <a:gd name="connsiteX8" fmla="*/ 838223 w 1785983"/>
                <a:gd name="connsiteY8" fmla="*/ 1849891 h 1849891"/>
                <a:gd name="connsiteX9" fmla="*/ 763082 w 1785983"/>
                <a:gd name="connsiteY9" fmla="*/ 1694835 h 1849891"/>
                <a:gd name="connsiteX10" fmla="*/ 379877 w 1785983"/>
                <a:gd name="connsiteY10" fmla="*/ 3722 h 1849891"/>
                <a:gd name="connsiteX11" fmla="*/ 440819 w 1785983"/>
                <a:gd name="connsiteY11" fmla="*/ 59 h 1849891"/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763082 w 1785983"/>
                <a:gd name="connsiteY8" fmla="*/ 1694835 h 1799739"/>
                <a:gd name="connsiteX9" fmla="*/ 379877 w 1785983"/>
                <a:gd name="connsiteY9" fmla="*/ 3722 h 1799739"/>
                <a:gd name="connsiteX10" fmla="*/ 440819 w 1785983"/>
                <a:gd name="connsiteY10" fmla="*/ 59 h 1799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85983" h="1799739">
                  <a:moveTo>
                    <a:pt x="440819" y="59"/>
                  </a:moveTo>
                  <a:cubicBezTo>
                    <a:pt x="584367" y="2557"/>
                    <a:pt x="735105" y="83293"/>
                    <a:pt x="845918" y="261596"/>
                  </a:cubicBezTo>
                  <a:lnTo>
                    <a:pt x="892992" y="360758"/>
                  </a:lnTo>
                  <a:lnTo>
                    <a:pt x="892992" y="365372"/>
                  </a:lnTo>
                  <a:lnTo>
                    <a:pt x="940065" y="266212"/>
                  </a:lnTo>
                  <a:cubicBezTo>
                    <a:pt x="1066709" y="62437"/>
                    <a:pt x="1245499" y="-13903"/>
                    <a:pt x="1406106" y="8338"/>
                  </a:cubicBezTo>
                  <a:cubicBezTo>
                    <a:pt x="1827702" y="66720"/>
                    <a:pt x="2124001" y="804388"/>
                    <a:pt x="1022901" y="1699451"/>
                  </a:cubicBezTo>
                  <a:lnTo>
                    <a:pt x="892991" y="1799739"/>
                  </a:lnTo>
                  <a:lnTo>
                    <a:pt x="763082" y="1694835"/>
                  </a:lnTo>
                  <a:cubicBezTo>
                    <a:pt x="-338018" y="799772"/>
                    <a:pt x="-41719" y="62104"/>
                    <a:pt x="379877" y="3722"/>
                  </a:cubicBezTo>
                  <a:cubicBezTo>
                    <a:pt x="399953" y="942"/>
                    <a:pt x="420313" y="-298"/>
                    <a:pt x="440819" y="59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74" name="Rectangle 30">
              <a:extLst>
                <a:ext uri="{FF2B5EF4-FFF2-40B4-BE49-F238E27FC236}">
                  <a16:creationId xmlns:a16="http://schemas.microsoft.com/office/drawing/2014/main" id="{60A9C670-7B0D-487E-BBAA-D6F1997DAA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124232" y="5447997"/>
              <a:ext cx="987915" cy="987915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Rectangle 30">
              <a:extLst>
                <a:ext uri="{FF2B5EF4-FFF2-40B4-BE49-F238E27FC236}">
                  <a16:creationId xmlns:a16="http://schemas.microsoft.com/office/drawing/2014/main" id="{E69D3986-2DC8-4324-8A32-44DC47A984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315029" y="5983110"/>
              <a:ext cx="606323" cy="606323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E1739B0E-E50E-4961-A4B8-474F1B0C2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V="1">
            <a:off x="10854193" y="5280732"/>
            <a:ext cx="864005" cy="1032464"/>
            <a:chOff x="2207971" y="2384401"/>
            <a:chExt cx="864005" cy="1032464"/>
          </a:xfrm>
        </p:grpSpPr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F4FB077A-6675-4D30-852E-FB58781630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2207971" y="285630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131D496F-00F8-4317-A7C1-6624DDEDA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607238" y="2688467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5990DB87-8766-4434-BEED-D1642A8516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440769" y="2384401"/>
              <a:ext cx="313009" cy="1032464"/>
              <a:chOff x="2440769" y="2384401"/>
              <a:chExt cx="313009" cy="1032464"/>
            </a:xfrm>
          </p:grpSpPr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A249FF8E-206A-4C40-8EDD-818D1FED9F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2440769" y="2516865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>
                <a:extLst>
                  <a:ext uri="{FF2B5EF4-FFF2-40B4-BE49-F238E27FC236}">
                    <a16:creationId xmlns:a16="http://schemas.microsoft.com/office/drawing/2014/main" id="{0AB168D5-436A-4F2E-B0B5-064764F99AB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8100000" flipH="1">
                <a:off x="2753778" y="2384401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005783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EE96A74-B62B-4642-AB22-7776A5F48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23856E-A188-E551-B6FE-EF6A1C841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38" y="1079500"/>
            <a:ext cx="3322637" cy="468947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Eating Disorders</a:t>
            </a: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76A6EA-4B09-480F-BB03-96160272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5950" y="-1"/>
            <a:ext cx="7766050" cy="6857993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6458F2C-D282-7D16-CD6E-466D7A19F4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3597808"/>
              </p:ext>
            </p:extLst>
          </p:nvPr>
        </p:nvGraphicFramePr>
        <p:xfrm>
          <a:off x="4981575" y="540000"/>
          <a:ext cx="6669431" cy="577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61058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EE96A74-B62B-4642-AB22-7776A5F48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48C38D-FE95-1EA8-DC55-8554FF1F3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38" y="1079500"/>
            <a:ext cx="3322637" cy="468947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Eating Disorders in the DSM 5 TR</a:t>
            </a: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76A6EA-4B09-480F-BB03-96160272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5950" y="-1"/>
            <a:ext cx="7766050" cy="6857993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37BFB44-2096-538C-93A8-58FC523C69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6555877"/>
              </p:ext>
            </p:extLst>
          </p:nvPr>
        </p:nvGraphicFramePr>
        <p:xfrm>
          <a:off x="4981575" y="540000"/>
          <a:ext cx="6669431" cy="577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3546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EE96A74-B62B-4642-AB22-7776A5F48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B42430-3B85-F58C-D04D-F05428447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38" y="1079500"/>
            <a:ext cx="3322637" cy="468947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Statistics</a:t>
            </a: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76A6EA-4B09-480F-BB03-96160272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5950" y="-1"/>
            <a:ext cx="7766050" cy="6857993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AC2750A-B63E-A696-D93E-AAA09F72176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6351053"/>
              </p:ext>
            </p:extLst>
          </p:nvPr>
        </p:nvGraphicFramePr>
        <p:xfrm>
          <a:off x="4981575" y="540000"/>
          <a:ext cx="6669431" cy="577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99956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DE4F8-C155-E92B-0E8C-12067B498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Pica</a:t>
            </a:r>
          </a:p>
        </p:txBody>
      </p:sp>
      <p:pic>
        <p:nvPicPr>
          <p:cNvPr id="4" name="Content Placeholder 3" descr="A close-up of a pink box&#10;&#10;Description automatically generated">
            <a:extLst>
              <a:ext uri="{FF2B5EF4-FFF2-40B4-BE49-F238E27FC236}">
                <a16:creationId xmlns:a16="http://schemas.microsoft.com/office/drawing/2014/main" id="{8BFC5819-011B-AB11-7326-E1CA5E9682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-55" t="-241" r="1305" b="-4289"/>
          <a:stretch/>
        </p:blipFill>
        <p:spPr>
          <a:xfrm>
            <a:off x="786779" y="1662803"/>
            <a:ext cx="5239112" cy="1762301"/>
          </a:xfrm>
        </p:spPr>
      </p:pic>
      <p:pic>
        <p:nvPicPr>
          <p:cNvPr id="5" name="Picture 4" descr="A close-up of a document&#10;&#10;Description automatically generated">
            <a:extLst>
              <a:ext uri="{FF2B5EF4-FFF2-40B4-BE49-F238E27FC236}">
                <a16:creationId xmlns:a16="http://schemas.microsoft.com/office/drawing/2014/main" id="{5809C281-4D66-1006-7B82-7BAEFCEF03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779" y="3432658"/>
            <a:ext cx="5229225" cy="21240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84BE72C-EC78-DB64-100F-9E116716B55F}"/>
              </a:ext>
            </a:extLst>
          </p:cNvPr>
          <p:cNvSpPr txBox="1"/>
          <p:nvPr/>
        </p:nvSpPr>
        <p:spPr>
          <a:xfrm>
            <a:off x="6570869" y="1612347"/>
            <a:ext cx="5013739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/>
              <a:t>Persistent eating of one or more non-nutritive foods.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It must be severe enough to warrant clinical attention.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Typically paper, soap, hair, soil, metal, stone, charcoal, string or cloth. 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Typically no aversion to food. 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It can be an associated feature of other disorders, ID, AS, schizophrenia.</a:t>
            </a:r>
          </a:p>
        </p:txBody>
      </p:sp>
    </p:spTree>
    <p:extLst>
      <p:ext uri="{BB962C8B-B14F-4D97-AF65-F5344CB8AC3E}">
        <p14:creationId xmlns:p14="http://schemas.microsoft.com/office/powerpoint/2010/main" val="9253900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EE96A74-B62B-4642-AB22-7776A5F48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AD5AB3-FBEA-5ACF-CDCF-792AD26866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38" y="1079500"/>
            <a:ext cx="3322637" cy="468947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Pica</a:t>
            </a: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76A6EA-4B09-480F-BB03-96160272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5950" y="-1"/>
            <a:ext cx="7766050" cy="6857993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DE2FCEB-AB2A-9EFC-573F-9BF7D7DBA9D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6826756"/>
              </p:ext>
            </p:extLst>
          </p:nvPr>
        </p:nvGraphicFramePr>
        <p:xfrm>
          <a:off x="4981575" y="540000"/>
          <a:ext cx="6669431" cy="577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79314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41BBA-BB65-5957-01F6-3601F1453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Rumination Disorder</a:t>
            </a:r>
          </a:p>
        </p:txBody>
      </p:sp>
      <p:pic>
        <p:nvPicPr>
          <p:cNvPr id="4" name="Content Placeholder 3" descr="A close-up of a text&#10;&#10;Description automatically generated">
            <a:extLst>
              <a:ext uri="{FF2B5EF4-FFF2-40B4-BE49-F238E27FC236}">
                <a16:creationId xmlns:a16="http://schemas.microsoft.com/office/drawing/2014/main" id="{0592C5B1-7450-6DFF-B75F-B3A1DFE49B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5611" t="2283" r="3461" b="14155"/>
          <a:stretch/>
        </p:blipFill>
        <p:spPr>
          <a:xfrm>
            <a:off x="2513220" y="2006946"/>
            <a:ext cx="7034072" cy="2860954"/>
          </a:xfrm>
        </p:spPr>
      </p:pic>
      <p:pic>
        <p:nvPicPr>
          <p:cNvPr id="5" name="Picture 4" descr="A pink background with black text&#10;&#10;Description automatically generated">
            <a:extLst>
              <a:ext uri="{FF2B5EF4-FFF2-40B4-BE49-F238E27FC236}">
                <a16:creationId xmlns:a16="http://schemas.microsoft.com/office/drawing/2014/main" id="{129AA934-39B1-430C-7007-B1D9164968F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743" b="-1370"/>
          <a:stretch/>
        </p:blipFill>
        <p:spPr>
          <a:xfrm>
            <a:off x="2513220" y="4862927"/>
            <a:ext cx="7033069" cy="1163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813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EE96A74-B62B-4642-AB22-7776A5F48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8D271A-B0DA-54E9-7E37-09AFADA0C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38" y="1079500"/>
            <a:ext cx="3322637" cy="468947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Rumination Disorder</a:t>
            </a: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76A6EA-4B09-480F-BB03-96160272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5950" y="-1"/>
            <a:ext cx="7766050" cy="6857993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14F6253-CF74-5C51-88DA-D490548B6B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6793026"/>
              </p:ext>
            </p:extLst>
          </p:nvPr>
        </p:nvGraphicFramePr>
        <p:xfrm>
          <a:off x="4981575" y="540000"/>
          <a:ext cx="6669431" cy="577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6931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5001A-B240-15AF-EC95-F512BDA14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ARFID</a:t>
            </a:r>
          </a:p>
        </p:txBody>
      </p:sp>
      <p:pic>
        <p:nvPicPr>
          <p:cNvPr id="4" name="Content Placeholder 3" descr="A screenshot of a medical survey&#10;&#10;Description automatically generated">
            <a:extLst>
              <a:ext uri="{FF2B5EF4-FFF2-40B4-BE49-F238E27FC236}">
                <a16:creationId xmlns:a16="http://schemas.microsoft.com/office/drawing/2014/main" id="{EF15E348-5EB9-E06E-7CA1-2632F93465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6352" y="160068"/>
            <a:ext cx="8033888" cy="6535048"/>
          </a:xfrm>
        </p:spPr>
      </p:pic>
    </p:spTree>
    <p:extLst>
      <p:ext uri="{BB962C8B-B14F-4D97-AF65-F5344CB8AC3E}">
        <p14:creationId xmlns:p14="http://schemas.microsoft.com/office/powerpoint/2010/main" val="3755865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EE96A74-B62B-4642-AB22-7776A5F48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D3CDBA-304A-E6FC-9A12-1B47F8785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38" y="1079500"/>
            <a:ext cx="3322637" cy="468947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ARFID</a:t>
            </a: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76A6EA-4B09-480F-BB03-96160272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5950" y="-1"/>
            <a:ext cx="7766050" cy="6857993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DC778B4-A2B7-F0A5-56BD-6779C4FBC6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928417"/>
              </p:ext>
            </p:extLst>
          </p:nvPr>
        </p:nvGraphicFramePr>
        <p:xfrm>
          <a:off x="4981575" y="540000"/>
          <a:ext cx="6669431" cy="577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28179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01C0CAB-6A03-4C6A-9FAA-2198477536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982E0B2-AA9C-441C-A08E-A9DF9CF12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28046" y="4869342"/>
            <a:ext cx="1623711" cy="630920"/>
            <a:chOff x="9588346" y="4824892"/>
            <a:chExt cx="1623711" cy="63092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A4A2E074-C10D-4C57-AB72-B631E4D77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 flipH="1">
              <a:off x="10267789" y="4452443"/>
              <a:ext cx="571820" cy="1316717"/>
            </a:xfrm>
            <a:custGeom>
              <a:avLst/>
              <a:gdLst>
                <a:gd name="connsiteX0" fmla="*/ 282417 w 571820"/>
                <a:gd name="connsiteY0" fmla="*/ 0 h 1316717"/>
                <a:gd name="connsiteX1" fmla="*/ 285910 w 571820"/>
                <a:gd name="connsiteY1" fmla="*/ 3175 h 1316717"/>
                <a:gd name="connsiteX2" fmla="*/ 287393 w 571820"/>
                <a:gd name="connsiteY2" fmla="*/ 1827 h 1316717"/>
                <a:gd name="connsiteX3" fmla="*/ 289403 w 571820"/>
                <a:gd name="connsiteY3" fmla="*/ 0 h 1316717"/>
                <a:gd name="connsiteX4" fmla="*/ 289403 w 571820"/>
                <a:gd name="connsiteY4" fmla="*/ 6349 h 1316717"/>
                <a:gd name="connsiteX5" fmla="*/ 309203 w 571820"/>
                <a:gd name="connsiteY5" fmla="*/ 24345 h 1316717"/>
                <a:gd name="connsiteX6" fmla="*/ 571820 w 571820"/>
                <a:gd name="connsiteY6" fmla="*/ 658359 h 1316717"/>
                <a:gd name="connsiteX7" fmla="*/ 309203 w 571820"/>
                <a:gd name="connsiteY7" fmla="*/ 1292372 h 1316717"/>
                <a:gd name="connsiteX8" fmla="*/ 289403 w 571820"/>
                <a:gd name="connsiteY8" fmla="*/ 1310368 h 1316717"/>
                <a:gd name="connsiteX9" fmla="*/ 289403 w 571820"/>
                <a:gd name="connsiteY9" fmla="*/ 1316717 h 1316717"/>
                <a:gd name="connsiteX10" fmla="*/ 287393 w 571820"/>
                <a:gd name="connsiteY10" fmla="*/ 1314890 h 1316717"/>
                <a:gd name="connsiteX11" fmla="*/ 285910 w 571820"/>
                <a:gd name="connsiteY11" fmla="*/ 1313542 h 1316717"/>
                <a:gd name="connsiteX12" fmla="*/ 282417 w 571820"/>
                <a:gd name="connsiteY12" fmla="*/ 1316717 h 1316717"/>
                <a:gd name="connsiteX13" fmla="*/ 282417 w 571820"/>
                <a:gd name="connsiteY13" fmla="*/ 1310367 h 1316717"/>
                <a:gd name="connsiteX14" fmla="*/ 262617 w 571820"/>
                <a:gd name="connsiteY14" fmla="*/ 1292372 h 1316717"/>
                <a:gd name="connsiteX15" fmla="*/ 0 w 571820"/>
                <a:gd name="connsiteY15" fmla="*/ 658358 h 1316717"/>
                <a:gd name="connsiteX16" fmla="*/ 262617 w 571820"/>
                <a:gd name="connsiteY16" fmla="*/ 24345 h 1316717"/>
                <a:gd name="connsiteX17" fmla="*/ 282417 w 571820"/>
                <a:gd name="connsiteY17" fmla="*/ 6349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71820" h="1316717">
                  <a:moveTo>
                    <a:pt x="282417" y="0"/>
                  </a:moveTo>
                  <a:lnTo>
                    <a:pt x="285910" y="3175"/>
                  </a:lnTo>
                  <a:lnTo>
                    <a:pt x="287393" y="1827"/>
                  </a:lnTo>
                  <a:lnTo>
                    <a:pt x="289403" y="0"/>
                  </a:lnTo>
                  <a:lnTo>
                    <a:pt x="289403" y="6349"/>
                  </a:lnTo>
                  <a:lnTo>
                    <a:pt x="309203" y="24345"/>
                  </a:lnTo>
                  <a:cubicBezTo>
                    <a:pt x="471461" y="186603"/>
                    <a:pt x="571820" y="410761"/>
                    <a:pt x="571820" y="658359"/>
                  </a:cubicBezTo>
                  <a:cubicBezTo>
                    <a:pt x="571820" y="905956"/>
                    <a:pt x="471461" y="1130114"/>
                    <a:pt x="309203" y="1292372"/>
                  </a:cubicBezTo>
                  <a:lnTo>
                    <a:pt x="289403" y="1310368"/>
                  </a:lnTo>
                  <a:lnTo>
                    <a:pt x="289403" y="1316717"/>
                  </a:lnTo>
                  <a:lnTo>
                    <a:pt x="287393" y="1314890"/>
                  </a:lnTo>
                  <a:lnTo>
                    <a:pt x="285910" y="1313542"/>
                  </a:lnTo>
                  <a:lnTo>
                    <a:pt x="282417" y="1316717"/>
                  </a:lnTo>
                  <a:lnTo>
                    <a:pt x="282417" y="1310367"/>
                  </a:lnTo>
                  <a:lnTo>
                    <a:pt x="262617" y="1292372"/>
                  </a:lnTo>
                  <a:cubicBezTo>
                    <a:pt x="100359" y="1130113"/>
                    <a:pt x="0" y="905956"/>
                    <a:pt x="0" y="658358"/>
                  </a:cubicBezTo>
                  <a:cubicBezTo>
                    <a:pt x="0" y="410761"/>
                    <a:pt x="100359" y="186603"/>
                    <a:pt x="262617" y="24345"/>
                  </a:cubicBezTo>
                  <a:lnTo>
                    <a:pt x="282417" y="6349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0B037EB3-1772-4BA8-A95A-E5DBDFEA32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 flipH="1">
              <a:off x="10112436" y="4359902"/>
              <a:ext cx="571820" cy="1620000"/>
              <a:chOff x="8482785" y="4330454"/>
              <a:chExt cx="571820" cy="1620000"/>
            </a:xfrm>
          </p:grpSpPr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A1F47AC1-63D0-47F3-9728-1A0A0543494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803A57D6-0C36-4560-A08A-16768551EF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011B0B3-5679-4759-90B8-3B908C4CB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42840E-CC24-4967-516F-1EDBEB22B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059" y="1089025"/>
            <a:ext cx="4710141" cy="1532951"/>
          </a:xfrm>
        </p:spPr>
        <p:txBody>
          <a:bodyPr vert="horz" lIns="0" tIns="0" rIns="0" bIns="0" rtlCol="0" anchor="b" anchorCtr="0">
            <a:normAutofit fontScale="90000"/>
          </a:bodyPr>
          <a:lstStyle/>
          <a:p>
            <a:pPr algn="ctr"/>
            <a:r>
              <a:rPr lang="en-US" sz="2200" dirty="0"/>
              <a:t>Avoidant/restrictive eating models</a:t>
            </a:r>
            <a:br>
              <a:rPr lang="en-US" sz="2200" dirty="0"/>
            </a:br>
            <a:br>
              <a:rPr lang="en-US" sz="2200" dirty="0"/>
            </a:br>
            <a:r>
              <a:rPr lang="en-US" sz="2200" dirty="0"/>
              <a:t>a – Categorical</a:t>
            </a:r>
            <a:br>
              <a:rPr lang="en-US" sz="2200" dirty="0"/>
            </a:br>
            <a:r>
              <a:rPr lang="en-US" sz="2200" dirty="0"/>
              <a:t>b - Dimensional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9E013D9-9421-47E7-9080-30F6E544B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200275" y="2840038"/>
            <a:ext cx="2216150" cy="1177924"/>
            <a:chOff x="4987925" y="2840038"/>
            <a:chExt cx="2216150" cy="1177924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109F7CF-3139-48B9-AF7B-9BD2941A8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87925" y="2840038"/>
              <a:ext cx="2216150" cy="1177924"/>
            </a:xfrm>
            <a:prstGeom prst="rect">
              <a:avLst/>
            </a:prstGeom>
            <a:solidFill>
              <a:schemeClr val="bg2">
                <a:alpha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5A838F8-C7B5-4988-81A9-B02E6C8F9B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50208" y="2992877"/>
              <a:ext cx="972458" cy="91951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5B86A1A-402F-4AE2-B5E6-B8A5FB16CD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469335" y="2992877"/>
              <a:ext cx="972458" cy="91951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44A0542D-9B1C-46B1-82B5-54470B697F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614944" y="3117662"/>
              <a:ext cx="1009280" cy="464739"/>
              <a:chOff x="4432859" y="3200647"/>
              <a:chExt cx="1009280" cy="464739"/>
            </a:xfrm>
          </p:grpSpPr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F3AFD408-F48C-4C50-8D5E-5DD62717993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6200000" flipH="1" flipV="1">
                <a:off x="4977400" y="3200647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9C45F007-BD45-43C0-8579-5601F9CA781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5400000" flipV="1">
                <a:off x="4432859" y="3200647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97131E1B-CE62-4AB1-A2D9-02E823C9B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679979" y="2915338"/>
              <a:ext cx="1080000" cy="1080000"/>
              <a:chOff x="4497894" y="2998323"/>
              <a:chExt cx="1080000" cy="1080000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745E8D88-C0BB-4D1C-B240-D441BBA6F7A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3500000">
                <a:off x="4805524" y="2998323"/>
                <a:ext cx="464739" cy="1080000"/>
                <a:chOff x="4511184" y="2470620"/>
                <a:chExt cx="464739" cy="1080000"/>
              </a:xfrm>
            </p:grpSpPr>
            <p:sp>
              <p:nvSpPr>
                <p:cNvPr id="29" name="Freeform: Shape 28">
                  <a:extLst>
                    <a:ext uri="{FF2B5EF4-FFF2-40B4-BE49-F238E27FC236}">
                      <a16:creationId xmlns:a16="http://schemas.microsoft.com/office/drawing/2014/main" id="{AAB960BE-12F5-4ADA-AA9E-0EC54256411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2700000" flipH="1" flipV="1">
                  <a:off x="4511184" y="2990814"/>
                  <a:ext cx="464739" cy="464739"/>
                </a:xfrm>
                <a:custGeom>
                  <a:avLst/>
                  <a:gdLst>
                    <a:gd name="connsiteX0" fmla="*/ 464132 w 464739"/>
                    <a:gd name="connsiteY0" fmla="*/ 463881 h 464739"/>
                    <a:gd name="connsiteX1" fmla="*/ 463891 w 464739"/>
                    <a:gd name="connsiteY1" fmla="*/ 463892 h 464739"/>
                    <a:gd name="connsiteX2" fmla="*/ 463880 w 464739"/>
                    <a:gd name="connsiteY2" fmla="*/ 464132 h 464739"/>
                    <a:gd name="connsiteX3" fmla="*/ 463651 w 464739"/>
                    <a:gd name="connsiteY3" fmla="*/ 463904 h 464739"/>
                    <a:gd name="connsiteX4" fmla="*/ 446142 w 464739"/>
                    <a:gd name="connsiteY4" fmla="*/ 464739 h 464739"/>
                    <a:gd name="connsiteX5" fmla="*/ 130673 w 464739"/>
                    <a:gd name="connsiteY5" fmla="*/ 334067 h 464739"/>
                    <a:gd name="connsiteX6" fmla="*/ 0 w 464739"/>
                    <a:gd name="connsiteY6" fmla="*/ 18597 h 464739"/>
                    <a:gd name="connsiteX7" fmla="*/ 836 w 464739"/>
                    <a:gd name="connsiteY7" fmla="*/ 1089 h 464739"/>
                    <a:gd name="connsiteX8" fmla="*/ 607 w 464739"/>
                    <a:gd name="connsiteY8" fmla="*/ 859 h 464739"/>
                    <a:gd name="connsiteX9" fmla="*/ 848 w 464739"/>
                    <a:gd name="connsiteY9" fmla="*/ 848 h 464739"/>
                    <a:gd name="connsiteX10" fmla="*/ 859 w 464739"/>
                    <a:gd name="connsiteY10" fmla="*/ 607 h 464739"/>
                    <a:gd name="connsiteX11" fmla="*/ 1089 w 464739"/>
                    <a:gd name="connsiteY11" fmla="*/ 836 h 464739"/>
                    <a:gd name="connsiteX12" fmla="*/ 18597 w 464739"/>
                    <a:gd name="connsiteY12" fmla="*/ 0 h 464739"/>
                    <a:gd name="connsiteX13" fmla="*/ 334067 w 464739"/>
                    <a:gd name="connsiteY13" fmla="*/ 130672 h 464739"/>
                    <a:gd name="connsiteX14" fmla="*/ 464739 w 464739"/>
                    <a:gd name="connsiteY14" fmla="*/ 446142 h 464739"/>
                    <a:gd name="connsiteX15" fmla="*/ 463903 w 464739"/>
                    <a:gd name="connsiteY15" fmla="*/ 463652 h 4647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464739" h="464739">
                      <a:moveTo>
                        <a:pt x="464132" y="463881"/>
                      </a:moveTo>
                      <a:lnTo>
                        <a:pt x="463891" y="463892"/>
                      </a:lnTo>
                      <a:lnTo>
                        <a:pt x="463880" y="464132"/>
                      </a:lnTo>
                      <a:lnTo>
                        <a:pt x="463651" y="463904"/>
                      </a:lnTo>
                      <a:lnTo>
                        <a:pt x="446142" y="464739"/>
                      </a:lnTo>
                      <a:cubicBezTo>
                        <a:pt x="331965" y="464739"/>
                        <a:pt x="217787" y="421182"/>
                        <a:pt x="130673" y="334067"/>
                      </a:cubicBezTo>
                      <a:cubicBezTo>
                        <a:pt x="43558" y="246953"/>
                        <a:pt x="1" y="132775"/>
                        <a:pt x="0" y="18597"/>
                      </a:cubicBezTo>
                      <a:lnTo>
                        <a:pt x="836" y="1089"/>
                      </a:lnTo>
                      <a:lnTo>
                        <a:pt x="607" y="859"/>
                      </a:lnTo>
                      <a:lnTo>
                        <a:pt x="848" y="848"/>
                      </a:lnTo>
                      <a:lnTo>
                        <a:pt x="859" y="607"/>
                      </a:lnTo>
                      <a:lnTo>
                        <a:pt x="1089" y="836"/>
                      </a:lnTo>
                      <a:lnTo>
                        <a:pt x="18597" y="0"/>
                      </a:lnTo>
                      <a:cubicBezTo>
                        <a:pt x="132775" y="0"/>
                        <a:pt x="246952" y="43557"/>
                        <a:pt x="334067" y="130672"/>
                      </a:cubicBezTo>
                      <a:cubicBezTo>
                        <a:pt x="421182" y="217787"/>
                        <a:pt x="464739" y="331964"/>
                        <a:pt x="464739" y="446142"/>
                      </a:cubicBezTo>
                      <a:lnTo>
                        <a:pt x="463903" y="463652"/>
                      </a:lnTo>
                      <a:close/>
                    </a:path>
                  </a:pathLst>
                </a:cu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30" name="Straight Connector 29">
                  <a:extLst>
                    <a:ext uri="{FF2B5EF4-FFF2-40B4-BE49-F238E27FC236}">
                      <a16:creationId xmlns:a16="http://schemas.microsoft.com/office/drawing/2014/main" id="{7E9BB9F7-7101-4BF3-9191-5893E4C582A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V="1">
                  <a:off x="4742369" y="2470620"/>
                  <a:ext cx="0" cy="108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D0710A9C-48A5-404F-9EC4-D486FCDFDAB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8100000" flipH="1">
                <a:off x="4542572" y="2998323"/>
                <a:ext cx="464739" cy="1080000"/>
                <a:chOff x="4511184" y="2470620"/>
                <a:chExt cx="464739" cy="1080000"/>
              </a:xfrm>
            </p:grpSpPr>
            <p:sp>
              <p:nvSpPr>
                <p:cNvPr id="27" name="Freeform: Shape 26">
                  <a:extLst>
                    <a:ext uri="{FF2B5EF4-FFF2-40B4-BE49-F238E27FC236}">
                      <a16:creationId xmlns:a16="http://schemas.microsoft.com/office/drawing/2014/main" id="{5111EC00-4B3D-478C-AD25-F35644013EC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2700000" flipH="1" flipV="1">
                  <a:off x="4511184" y="2990814"/>
                  <a:ext cx="464739" cy="464739"/>
                </a:xfrm>
                <a:custGeom>
                  <a:avLst/>
                  <a:gdLst>
                    <a:gd name="connsiteX0" fmla="*/ 464132 w 464739"/>
                    <a:gd name="connsiteY0" fmla="*/ 463881 h 464739"/>
                    <a:gd name="connsiteX1" fmla="*/ 463891 w 464739"/>
                    <a:gd name="connsiteY1" fmla="*/ 463892 h 464739"/>
                    <a:gd name="connsiteX2" fmla="*/ 463880 w 464739"/>
                    <a:gd name="connsiteY2" fmla="*/ 464132 h 464739"/>
                    <a:gd name="connsiteX3" fmla="*/ 463651 w 464739"/>
                    <a:gd name="connsiteY3" fmla="*/ 463904 h 464739"/>
                    <a:gd name="connsiteX4" fmla="*/ 446142 w 464739"/>
                    <a:gd name="connsiteY4" fmla="*/ 464739 h 464739"/>
                    <a:gd name="connsiteX5" fmla="*/ 130673 w 464739"/>
                    <a:gd name="connsiteY5" fmla="*/ 334067 h 464739"/>
                    <a:gd name="connsiteX6" fmla="*/ 0 w 464739"/>
                    <a:gd name="connsiteY6" fmla="*/ 18597 h 464739"/>
                    <a:gd name="connsiteX7" fmla="*/ 836 w 464739"/>
                    <a:gd name="connsiteY7" fmla="*/ 1089 h 464739"/>
                    <a:gd name="connsiteX8" fmla="*/ 607 w 464739"/>
                    <a:gd name="connsiteY8" fmla="*/ 859 h 464739"/>
                    <a:gd name="connsiteX9" fmla="*/ 848 w 464739"/>
                    <a:gd name="connsiteY9" fmla="*/ 848 h 464739"/>
                    <a:gd name="connsiteX10" fmla="*/ 859 w 464739"/>
                    <a:gd name="connsiteY10" fmla="*/ 607 h 464739"/>
                    <a:gd name="connsiteX11" fmla="*/ 1089 w 464739"/>
                    <a:gd name="connsiteY11" fmla="*/ 836 h 464739"/>
                    <a:gd name="connsiteX12" fmla="*/ 18597 w 464739"/>
                    <a:gd name="connsiteY12" fmla="*/ 0 h 464739"/>
                    <a:gd name="connsiteX13" fmla="*/ 334067 w 464739"/>
                    <a:gd name="connsiteY13" fmla="*/ 130672 h 464739"/>
                    <a:gd name="connsiteX14" fmla="*/ 464739 w 464739"/>
                    <a:gd name="connsiteY14" fmla="*/ 446142 h 464739"/>
                    <a:gd name="connsiteX15" fmla="*/ 463903 w 464739"/>
                    <a:gd name="connsiteY15" fmla="*/ 463652 h 4647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464739" h="464739">
                      <a:moveTo>
                        <a:pt x="464132" y="463881"/>
                      </a:moveTo>
                      <a:lnTo>
                        <a:pt x="463891" y="463892"/>
                      </a:lnTo>
                      <a:lnTo>
                        <a:pt x="463880" y="464132"/>
                      </a:lnTo>
                      <a:lnTo>
                        <a:pt x="463651" y="463904"/>
                      </a:lnTo>
                      <a:lnTo>
                        <a:pt x="446142" y="464739"/>
                      </a:lnTo>
                      <a:cubicBezTo>
                        <a:pt x="331965" y="464739"/>
                        <a:pt x="217787" y="421182"/>
                        <a:pt x="130673" y="334067"/>
                      </a:cubicBezTo>
                      <a:cubicBezTo>
                        <a:pt x="43558" y="246953"/>
                        <a:pt x="1" y="132775"/>
                        <a:pt x="0" y="18597"/>
                      </a:cubicBezTo>
                      <a:lnTo>
                        <a:pt x="836" y="1089"/>
                      </a:lnTo>
                      <a:lnTo>
                        <a:pt x="607" y="859"/>
                      </a:lnTo>
                      <a:lnTo>
                        <a:pt x="848" y="848"/>
                      </a:lnTo>
                      <a:lnTo>
                        <a:pt x="859" y="607"/>
                      </a:lnTo>
                      <a:lnTo>
                        <a:pt x="1089" y="836"/>
                      </a:lnTo>
                      <a:lnTo>
                        <a:pt x="18597" y="0"/>
                      </a:lnTo>
                      <a:cubicBezTo>
                        <a:pt x="132775" y="0"/>
                        <a:pt x="246952" y="43557"/>
                        <a:pt x="334067" y="130672"/>
                      </a:cubicBezTo>
                      <a:cubicBezTo>
                        <a:pt x="421182" y="217787"/>
                        <a:pt x="464739" y="331964"/>
                        <a:pt x="464739" y="446142"/>
                      </a:cubicBezTo>
                      <a:lnTo>
                        <a:pt x="463903" y="463652"/>
                      </a:lnTo>
                      <a:close/>
                    </a:path>
                  </a:pathLst>
                </a:cu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28" name="Straight Connector 27">
                  <a:extLst>
                    <a:ext uri="{FF2B5EF4-FFF2-40B4-BE49-F238E27FC236}">
                      <a16:creationId xmlns:a16="http://schemas.microsoft.com/office/drawing/2014/main" id="{350412DA-ED08-4AFA-AED3-DFB42655D4B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V="1">
                  <a:off x="4742369" y="2470620"/>
                  <a:ext cx="0" cy="108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8036B80B-269D-4F02-9EF9-A6A4E917B3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54794" y="0"/>
            <a:ext cx="5537206" cy="6858000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alpha val="20000"/>
                </a:schemeClr>
              </a:solidFill>
            </a:endParaRPr>
          </a:p>
        </p:txBody>
      </p:sp>
      <p:pic>
        <p:nvPicPr>
          <p:cNvPr id="4" name="Content Placeholder 3" descr="A diagram of a diagram of food&#10;&#10;Description automatically generated">
            <a:extLst>
              <a:ext uri="{FF2B5EF4-FFF2-40B4-BE49-F238E27FC236}">
                <a16:creationId xmlns:a16="http://schemas.microsoft.com/office/drawing/2014/main" id="{59909292-F9FC-177B-440A-542DDDA9A3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23771" y="-3452"/>
            <a:ext cx="5602335" cy="689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3497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01C0CAB-6A03-4C6A-9FAA-2198477536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F982E0B2-AA9C-441C-A08E-A9DF9CF12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28046" y="4869342"/>
            <a:ext cx="1623711" cy="630920"/>
            <a:chOff x="9588346" y="4824892"/>
            <a:chExt cx="1623711" cy="63092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4A2E074-C10D-4C57-AB72-B631E4D77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 flipH="1">
              <a:off x="10267789" y="4452443"/>
              <a:ext cx="571820" cy="1316717"/>
            </a:xfrm>
            <a:custGeom>
              <a:avLst/>
              <a:gdLst>
                <a:gd name="connsiteX0" fmla="*/ 282417 w 571820"/>
                <a:gd name="connsiteY0" fmla="*/ 0 h 1316717"/>
                <a:gd name="connsiteX1" fmla="*/ 285910 w 571820"/>
                <a:gd name="connsiteY1" fmla="*/ 3175 h 1316717"/>
                <a:gd name="connsiteX2" fmla="*/ 287393 w 571820"/>
                <a:gd name="connsiteY2" fmla="*/ 1827 h 1316717"/>
                <a:gd name="connsiteX3" fmla="*/ 289403 w 571820"/>
                <a:gd name="connsiteY3" fmla="*/ 0 h 1316717"/>
                <a:gd name="connsiteX4" fmla="*/ 289403 w 571820"/>
                <a:gd name="connsiteY4" fmla="*/ 6349 h 1316717"/>
                <a:gd name="connsiteX5" fmla="*/ 309203 w 571820"/>
                <a:gd name="connsiteY5" fmla="*/ 24345 h 1316717"/>
                <a:gd name="connsiteX6" fmla="*/ 571820 w 571820"/>
                <a:gd name="connsiteY6" fmla="*/ 658359 h 1316717"/>
                <a:gd name="connsiteX7" fmla="*/ 309203 w 571820"/>
                <a:gd name="connsiteY7" fmla="*/ 1292372 h 1316717"/>
                <a:gd name="connsiteX8" fmla="*/ 289403 w 571820"/>
                <a:gd name="connsiteY8" fmla="*/ 1310368 h 1316717"/>
                <a:gd name="connsiteX9" fmla="*/ 289403 w 571820"/>
                <a:gd name="connsiteY9" fmla="*/ 1316717 h 1316717"/>
                <a:gd name="connsiteX10" fmla="*/ 287393 w 571820"/>
                <a:gd name="connsiteY10" fmla="*/ 1314890 h 1316717"/>
                <a:gd name="connsiteX11" fmla="*/ 285910 w 571820"/>
                <a:gd name="connsiteY11" fmla="*/ 1313542 h 1316717"/>
                <a:gd name="connsiteX12" fmla="*/ 282417 w 571820"/>
                <a:gd name="connsiteY12" fmla="*/ 1316717 h 1316717"/>
                <a:gd name="connsiteX13" fmla="*/ 282417 w 571820"/>
                <a:gd name="connsiteY13" fmla="*/ 1310367 h 1316717"/>
                <a:gd name="connsiteX14" fmla="*/ 262617 w 571820"/>
                <a:gd name="connsiteY14" fmla="*/ 1292372 h 1316717"/>
                <a:gd name="connsiteX15" fmla="*/ 0 w 571820"/>
                <a:gd name="connsiteY15" fmla="*/ 658358 h 1316717"/>
                <a:gd name="connsiteX16" fmla="*/ 262617 w 571820"/>
                <a:gd name="connsiteY16" fmla="*/ 24345 h 1316717"/>
                <a:gd name="connsiteX17" fmla="*/ 282417 w 571820"/>
                <a:gd name="connsiteY17" fmla="*/ 6349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71820" h="1316717">
                  <a:moveTo>
                    <a:pt x="282417" y="0"/>
                  </a:moveTo>
                  <a:lnTo>
                    <a:pt x="285910" y="3175"/>
                  </a:lnTo>
                  <a:lnTo>
                    <a:pt x="287393" y="1827"/>
                  </a:lnTo>
                  <a:lnTo>
                    <a:pt x="289403" y="0"/>
                  </a:lnTo>
                  <a:lnTo>
                    <a:pt x="289403" y="6349"/>
                  </a:lnTo>
                  <a:lnTo>
                    <a:pt x="309203" y="24345"/>
                  </a:lnTo>
                  <a:cubicBezTo>
                    <a:pt x="471461" y="186603"/>
                    <a:pt x="571820" y="410761"/>
                    <a:pt x="571820" y="658359"/>
                  </a:cubicBezTo>
                  <a:cubicBezTo>
                    <a:pt x="571820" y="905956"/>
                    <a:pt x="471461" y="1130114"/>
                    <a:pt x="309203" y="1292372"/>
                  </a:cubicBezTo>
                  <a:lnTo>
                    <a:pt x="289403" y="1310368"/>
                  </a:lnTo>
                  <a:lnTo>
                    <a:pt x="289403" y="1316717"/>
                  </a:lnTo>
                  <a:lnTo>
                    <a:pt x="287393" y="1314890"/>
                  </a:lnTo>
                  <a:lnTo>
                    <a:pt x="285910" y="1313542"/>
                  </a:lnTo>
                  <a:lnTo>
                    <a:pt x="282417" y="1316717"/>
                  </a:lnTo>
                  <a:lnTo>
                    <a:pt x="282417" y="1310367"/>
                  </a:lnTo>
                  <a:lnTo>
                    <a:pt x="262617" y="1292372"/>
                  </a:lnTo>
                  <a:cubicBezTo>
                    <a:pt x="100359" y="1130113"/>
                    <a:pt x="0" y="905956"/>
                    <a:pt x="0" y="658358"/>
                  </a:cubicBezTo>
                  <a:cubicBezTo>
                    <a:pt x="0" y="410761"/>
                    <a:pt x="100359" y="186603"/>
                    <a:pt x="262617" y="24345"/>
                  </a:cubicBezTo>
                  <a:lnTo>
                    <a:pt x="282417" y="6349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B037EB3-1772-4BA8-A95A-E5DBDFEA32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 flipH="1">
              <a:off x="10112436" y="4359902"/>
              <a:ext cx="571820" cy="1620000"/>
              <a:chOff x="8482785" y="4330454"/>
              <a:chExt cx="571820" cy="1620000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A1F47AC1-63D0-47F3-9728-1A0A0543494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803A57D6-0C36-4560-A08A-16768551EF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A5B2A81-2C8E-4963-AFD4-E539D168B4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6F9069-0BCE-911D-434B-E8B5CB9E5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3976" y="1079500"/>
            <a:ext cx="4456328" cy="2138400"/>
          </a:xfrm>
        </p:spPr>
        <p:txBody>
          <a:bodyPr vert="horz" lIns="0" tIns="0" rIns="0" bIns="0" rtlCol="0" anchor="b" anchorCtr="0">
            <a:normAutofit/>
          </a:bodyPr>
          <a:lstStyle/>
          <a:p>
            <a:pPr algn="ctr"/>
            <a:r>
              <a:rPr lang="en-US" dirty="0"/>
              <a:t>Development of eating disorders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58C4B7-7344-DE5F-1F39-9FB9AD0812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5087" y="4113213"/>
            <a:ext cx="3341826" cy="1655762"/>
          </a:xfrm>
        </p:spPr>
        <p:txBody>
          <a:bodyPr vert="horz" lIns="0" tIns="0" rIns="0" bIns="0" rtlCol="0" anchor="t" anchorCtr="0">
            <a:normAutofit/>
          </a:bodyPr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2400" i="1"/>
              <a:t>What factors could contribute to the development of eating disorders?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77D5044-C0FC-41BD-921B-D2CEA70F43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 flipV="1">
            <a:off x="759198" y="604046"/>
            <a:ext cx="464739" cy="464739"/>
          </a:xfrm>
          <a:custGeom>
            <a:avLst/>
            <a:gdLst>
              <a:gd name="connsiteX0" fmla="*/ 464132 w 464739"/>
              <a:gd name="connsiteY0" fmla="*/ 463881 h 464739"/>
              <a:gd name="connsiteX1" fmla="*/ 463891 w 464739"/>
              <a:gd name="connsiteY1" fmla="*/ 463892 h 464739"/>
              <a:gd name="connsiteX2" fmla="*/ 463880 w 464739"/>
              <a:gd name="connsiteY2" fmla="*/ 464132 h 464739"/>
              <a:gd name="connsiteX3" fmla="*/ 463651 w 464739"/>
              <a:gd name="connsiteY3" fmla="*/ 463904 h 464739"/>
              <a:gd name="connsiteX4" fmla="*/ 446142 w 464739"/>
              <a:gd name="connsiteY4" fmla="*/ 464739 h 464739"/>
              <a:gd name="connsiteX5" fmla="*/ 130673 w 464739"/>
              <a:gd name="connsiteY5" fmla="*/ 334067 h 464739"/>
              <a:gd name="connsiteX6" fmla="*/ 0 w 464739"/>
              <a:gd name="connsiteY6" fmla="*/ 18597 h 464739"/>
              <a:gd name="connsiteX7" fmla="*/ 836 w 464739"/>
              <a:gd name="connsiteY7" fmla="*/ 1089 h 464739"/>
              <a:gd name="connsiteX8" fmla="*/ 607 w 464739"/>
              <a:gd name="connsiteY8" fmla="*/ 859 h 464739"/>
              <a:gd name="connsiteX9" fmla="*/ 848 w 464739"/>
              <a:gd name="connsiteY9" fmla="*/ 848 h 464739"/>
              <a:gd name="connsiteX10" fmla="*/ 859 w 464739"/>
              <a:gd name="connsiteY10" fmla="*/ 607 h 464739"/>
              <a:gd name="connsiteX11" fmla="*/ 1089 w 464739"/>
              <a:gd name="connsiteY11" fmla="*/ 836 h 464739"/>
              <a:gd name="connsiteX12" fmla="*/ 18597 w 464739"/>
              <a:gd name="connsiteY12" fmla="*/ 0 h 464739"/>
              <a:gd name="connsiteX13" fmla="*/ 334067 w 464739"/>
              <a:gd name="connsiteY13" fmla="*/ 130672 h 464739"/>
              <a:gd name="connsiteX14" fmla="*/ 464739 w 464739"/>
              <a:gd name="connsiteY14" fmla="*/ 446142 h 464739"/>
              <a:gd name="connsiteX15" fmla="*/ 463903 w 464739"/>
              <a:gd name="connsiteY15" fmla="*/ 463652 h 464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64739" h="464739">
                <a:moveTo>
                  <a:pt x="464132" y="463881"/>
                </a:moveTo>
                <a:lnTo>
                  <a:pt x="463891" y="463892"/>
                </a:lnTo>
                <a:lnTo>
                  <a:pt x="463880" y="464132"/>
                </a:lnTo>
                <a:lnTo>
                  <a:pt x="463651" y="463904"/>
                </a:lnTo>
                <a:lnTo>
                  <a:pt x="446142" y="464739"/>
                </a:lnTo>
                <a:cubicBezTo>
                  <a:pt x="331965" y="464739"/>
                  <a:pt x="217787" y="421182"/>
                  <a:pt x="130673" y="334067"/>
                </a:cubicBezTo>
                <a:cubicBezTo>
                  <a:pt x="43558" y="246953"/>
                  <a:pt x="1" y="132775"/>
                  <a:pt x="0" y="18597"/>
                </a:cubicBezTo>
                <a:lnTo>
                  <a:pt x="836" y="1089"/>
                </a:lnTo>
                <a:lnTo>
                  <a:pt x="607" y="859"/>
                </a:lnTo>
                <a:lnTo>
                  <a:pt x="848" y="848"/>
                </a:lnTo>
                <a:lnTo>
                  <a:pt x="859" y="607"/>
                </a:lnTo>
                <a:lnTo>
                  <a:pt x="1089" y="836"/>
                </a:lnTo>
                <a:lnTo>
                  <a:pt x="18597" y="0"/>
                </a:lnTo>
                <a:cubicBezTo>
                  <a:pt x="132775" y="0"/>
                  <a:pt x="246952" y="43557"/>
                  <a:pt x="334067" y="130672"/>
                </a:cubicBezTo>
                <a:cubicBezTo>
                  <a:pt x="421182" y="217787"/>
                  <a:pt x="464739" y="331964"/>
                  <a:pt x="464739" y="446142"/>
                </a:cubicBezTo>
                <a:lnTo>
                  <a:pt x="463903" y="46365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40C59C6-5DFE-4F83-A118-7B0F1AD93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607906" y="2694497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1273AD71-A9B2-42A5-A6AA-DC06CC4F81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>
            <a:off x="1638112" y="796012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AD743CE-A4C9-4C61-8969-5096C42E4A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385060" y="882376"/>
            <a:ext cx="340415" cy="3404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D12B198-BFE5-4867-B13A-199FE41B44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639412" y="1420178"/>
            <a:ext cx="901736" cy="1868598"/>
          </a:xfrm>
          <a:custGeom>
            <a:avLst/>
            <a:gdLst>
              <a:gd name="connsiteX0" fmla="*/ 450869 w 901736"/>
              <a:gd name="connsiteY0" fmla="*/ 0 h 1868598"/>
              <a:gd name="connsiteX1" fmla="*/ 492611 w 901736"/>
              <a:gd name="connsiteY1" fmla="*/ 52638 h 1868598"/>
              <a:gd name="connsiteX2" fmla="*/ 894647 w 901736"/>
              <a:gd name="connsiteY2" fmla="*/ 1225278 h 1868598"/>
              <a:gd name="connsiteX3" fmla="*/ 901596 w 901736"/>
              <a:gd name="connsiteY3" fmla="*/ 1416229 h 1868598"/>
              <a:gd name="connsiteX4" fmla="*/ 901595 w 901736"/>
              <a:gd name="connsiteY4" fmla="*/ 1416229 h 1868598"/>
              <a:gd name="connsiteX5" fmla="*/ 901736 w 901736"/>
              <a:gd name="connsiteY5" fmla="*/ 1420099 h 1868598"/>
              <a:gd name="connsiteX6" fmla="*/ 892724 w 901736"/>
              <a:gd name="connsiteY6" fmla="*/ 1509500 h 1868598"/>
              <a:gd name="connsiteX7" fmla="*/ 452126 w 901736"/>
              <a:gd name="connsiteY7" fmla="*/ 1868598 h 1868598"/>
              <a:gd name="connsiteX8" fmla="*/ 450868 w 901736"/>
              <a:gd name="connsiteY8" fmla="*/ 1868471 h 1868598"/>
              <a:gd name="connsiteX9" fmla="*/ 450868 w 901736"/>
              <a:gd name="connsiteY9" fmla="*/ 1346995 h 1868598"/>
              <a:gd name="connsiteX10" fmla="*/ 450868 w 901736"/>
              <a:gd name="connsiteY10" fmla="*/ 969255 h 1868598"/>
              <a:gd name="connsiteX11" fmla="*/ 450868 w 901736"/>
              <a:gd name="connsiteY11" fmla="*/ 664370 h 1868598"/>
              <a:gd name="connsiteX12" fmla="*/ 450869 w 901736"/>
              <a:gd name="connsiteY12" fmla="*/ 664370 h 1868598"/>
              <a:gd name="connsiteX13" fmla="*/ 450867 w 901736"/>
              <a:gd name="connsiteY13" fmla="*/ 0 h 1868598"/>
              <a:gd name="connsiteX14" fmla="*/ 450867 w 901736"/>
              <a:gd name="connsiteY14" fmla="*/ 664370 h 1868598"/>
              <a:gd name="connsiteX15" fmla="*/ 450868 w 901736"/>
              <a:gd name="connsiteY15" fmla="*/ 664370 h 1868598"/>
              <a:gd name="connsiteX16" fmla="*/ 450868 w 901736"/>
              <a:gd name="connsiteY16" fmla="*/ 969255 h 1868598"/>
              <a:gd name="connsiteX17" fmla="*/ 450868 w 901736"/>
              <a:gd name="connsiteY17" fmla="*/ 1346995 h 1868598"/>
              <a:gd name="connsiteX18" fmla="*/ 450868 w 901736"/>
              <a:gd name="connsiteY18" fmla="*/ 1868471 h 1868598"/>
              <a:gd name="connsiteX19" fmla="*/ 449610 w 901736"/>
              <a:gd name="connsiteY19" fmla="*/ 1868598 h 1868598"/>
              <a:gd name="connsiteX20" fmla="*/ 9012 w 901736"/>
              <a:gd name="connsiteY20" fmla="*/ 1509500 h 1868598"/>
              <a:gd name="connsiteX21" fmla="*/ 0 w 901736"/>
              <a:gd name="connsiteY21" fmla="*/ 1420099 h 1868598"/>
              <a:gd name="connsiteX22" fmla="*/ 141 w 901736"/>
              <a:gd name="connsiteY22" fmla="*/ 1416229 h 1868598"/>
              <a:gd name="connsiteX23" fmla="*/ 140 w 901736"/>
              <a:gd name="connsiteY23" fmla="*/ 1416229 h 1868598"/>
              <a:gd name="connsiteX24" fmla="*/ 7089 w 901736"/>
              <a:gd name="connsiteY24" fmla="*/ 1225278 h 1868598"/>
              <a:gd name="connsiteX25" fmla="*/ 409125 w 901736"/>
              <a:gd name="connsiteY25" fmla="*/ 52638 h 1868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01736" h="1868598">
                <a:moveTo>
                  <a:pt x="450869" y="0"/>
                </a:moveTo>
                <a:lnTo>
                  <a:pt x="492611" y="52638"/>
                </a:lnTo>
                <a:cubicBezTo>
                  <a:pt x="713860" y="359618"/>
                  <a:pt x="861255" y="769067"/>
                  <a:pt x="894647" y="1225278"/>
                </a:cubicBezTo>
                <a:lnTo>
                  <a:pt x="901596" y="1416229"/>
                </a:lnTo>
                <a:lnTo>
                  <a:pt x="901595" y="1416229"/>
                </a:lnTo>
                <a:lnTo>
                  <a:pt x="901736" y="1420099"/>
                </a:lnTo>
                <a:lnTo>
                  <a:pt x="892724" y="1509500"/>
                </a:lnTo>
                <a:cubicBezTo>
                  <a:pt x="850788" y="1714437"/>
                  <a:pt x="669460" y="1868598"/>
                  <a:pt x="452126" y="1868598"/>
                </a:cubicBezTo>
                <a:lnTo>
                  <a:pt x="450868" y="1868471"/>
                </a:lnTo>
                <a:lnTo>
                  <a:pt x="450868" y="1346995"/>
                </a:lnTo>
                <a:lnTo>
                  <a:pt x="450868" y="969255"/>
                </a:lnTo>
                <a:lnTo>
                  <a:pt x="450868" y="664370"/>
                </a:lnTo>
                <a:lnTo>
                  <a:pt x="450869" y="664370"/>
                </a:lnTo>
                <a:close/>
                <a:moveTo>
                  <a:pt x="450867" y="0"/>
                </a:moveTo>
                <a:lnTo>
                  <a:pt x="450867" y="664370"/>
                </a:lnTo>
                <a:lnTo>
                  <a:pt x="450868" y="664370"/>
                </a:lnTo>
                <a:lnTo>
                  <a:pt x="450868" y="969255"/>
                </a:lnTo>
                <a:lnTo>
                  <a:pt x="450868" y="1346995"/>
                </a:lnTo>
                <a:lnTo>
                  <a:pt x="450868" y="1868471"/>
                </a:lnTo>
                <a:lnTo>
                  <a:pt x="449610" y="1868598"/>
                </a:lnTo>
                <a:cubicBezTo>
                  <a:pt x="232276" y="1868598"/>
                  <a:pt x="50948" y="1714437"/>
                  <a:pt x="9012" y="1509500"/>
                </a:cubicBezTo>
                <a:lnTo>
                  <a:pt x="0" y="1420099"/>
                </a:lnTo>
                <a:lnTo>
                  <a:pt x="141" y="1416229"/>
                </a:lnTo>
                <a:lnTo>
                  <a:pt x="140" y="1416229"/>
                </a:lnTo>
                <a:lnTo>
                  <a:pt x="7089" y="1225278"/>
                </a:lnTo>
                <a:cubicBezTo>
                  <a:pt x="40481" y="769067"/>
                  <a:pt x="187876" y="359618"/>
                  <a:pt x="409125" y="52638"/>
                </a:cubicBezTo>
                <a:close/>
              </a:path>
            </a:pathLst>
          </a:cu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accent4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E14FB45-3E95-44C0-8B14-18E3A5B9B4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V="1">
            <a:off x="2274277" y="2744140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FF09C3B3-A2C4-4FEA-BE56-D6B9E00830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6F314B9F-8AF4-4376-9568-6285B12343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E7C23BC-DAA6-40E1-8166-B8C4439D1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>
            <a:extLst>
              <a:ext uri="{FF2B5EF4-FFF2-40B4-BE49-F238E27FC236}">
                <a16:creationId xmlns:a16="http://schemas.microsoft.com/office/drawing/2014/main" id="{81C67526-3B2B-41B3-A8FD-141E1F828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2806655" y="5832285"/>
            <a:ext cx="340415" cy="3404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435B334E-B7AB-4395-9F2B-FD74A4085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3306399" y="5010707"/>
            <a:ext cx="571820" cy="1316717"/>
          </a:xfrm>
          <a:custGeom>
            <a:avLst/>
            <a:gdLst>
              <a:gd name="connsiteX0" fmla="*/ 282417 w 571820"/>
              <a:gd name="connsiteY0" fmla="*/ 0 h 1316717"/>
              <a:gd name="connsiteX1" fmla="*/ 285910 w 571820"/>
              <a:gd name="connsiteY1" fmla="*/ 3175 h 1316717"/>
              <a:gd name="connsiteX2" fmla="*/ 287393 w 571820"/>
              <a:gd name="connsiteY2" fmla="*/ 1827 h 1316717"/>
              <a:gd name="connsiteX3" fmla="*/ 289403 w 571820"/>
              <a:gd name="connsiteY3" fmla="*/ 0 h 1316717"/>
              <a:gd name="connsiteX4" fmla="*/ 289403 w 571820"/>
              <a:gd name="connsiteY4" fmla="*/ 6349 h 1316717"/>
              <a:gd name="connsiteX5" fmla="*/ 309203 w 571820"/>
              <a:gd name="connsiteY5" fmla="*/ 24345 h 1316717"/>
              <a:gd name="connsiteX6" fmla="*/ 571820 w 571820"/>
              <a:gd name="connsiteY6" fmla="*/ 658359 h 1316717"/>
              <a:gd name="connsiteX7" fmla="*/ 309203 w 571820"/>
              <a:gd name="connsiteY7" fmla="*/ 1292372 h 1316717"/>
              <a:gd name="connsiteX8" fmla="*/ 289403 w 571820"/>
              <a:gd name="connsiteY8" fmla="*/ 1310368 h 1316717"/>
              <a:gd name="connsiteX9" fmla="*/ 289403 w 571820"/>
              <a:gd name="connsiteY9" fmla="*/ 1316717 h 1316717"/>
              <a:gd name="connsiteX10" fmla="*/ 287393 w 571820"/>
              <a:gd name="connsiteY10" fmla="*/ 1314890 h 1316717"/>
              <a:gd name="connsiteX11" fmla="*/ 285910 w 571820"/>
              <a:gd name="connsiteY11" fmla="*/ 1313542 h 1316717"/>
              <a:gd name="connsiteX12" fmla="*/ 282417 w 571820"/>
              <a:gd name="connsiteY12" fmla="*/ 1316717 h 1316717"/>
              <a:gd name="connsiteX13" fmla="*/ 282417 w 571820"/>
              <a:gd name="connsiteY13" fmla="*/ 1310367 h 1316717"/>
              <a:gd name="connsiteX14" fmla="*/ 262617 w 571820"/>
              <a:gd name="connsiteY14" fmla="*/ 1292372 h 1316717"/>
              <a:gd name="connsiteX15" fmla="*/ 0 w 571820"/>
              <a:gd name="connsiteY15" fmla="*/ 658358 h 1316717"/>
              <a:gd name="connsiteX16" fmla="*/ 262617 w 571820"/>
              <a:gd name="connsiteY16" fmla="*/ 24345 h 1316717"/>
              <a:gd name="connsiteX17" fmla="*/ 282417 w 571820"/>
              <a:gd name="connsiteY17" fmla="*/ 6349 h 1316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71820" h="1316717">
                <a:moveTo>
                  <a:pt x="282417" y="0"/>
                </a:moveTo>
                <a:lnTo>
                  <a:pt x="285910" y="3175"/>
                </a:lnTo>
                <a:lnTo>
                  <a:pt x="287393" y="1827"/>
                </a:lnTo>
                <a:lnTo>
                  <a:pt x="289403" y="0"/>
                </a:lnTo>
                <a:lnTo>
                  <a:pt x="289403" y="6349"/>
                </a:lnTo>
                <a:lnTo>
                  <a:pt x="309203" y="24345"/>
                </a:lnTo>
                <a:cubicBezTo>
                  <a:pt x="471461" y="186603"/>
                  <a:pt x="571820" y="410761"/>
                  <a:pt x="571820" y="658359"/>
                </a:cubicBezTo>
                <a:cubicBezTo>
                  <a:pt x="571820" y="905956"/>
                  <a:pt x="471461" y="1130114"/>
                  <a:pt x="309203" y="1292372"/>
                </a:cubicBezTo>
                <a:lnTo>
                  <a:pt x="289403" y="1310368"/>
                </a:lnTo>
                <a:lnTo>
                  <a:pt x="289403" y="1316717"/>
                </a:lnTo>
                <a:lnTo>
                  <a:pt x="287393" y="1314890"/>
                </a:lnTo>
                <a:lnTo>
                  <a:pt x="285910" y="1313542"/>
                </a:lnTo>
                <a:lnTo>
                  <a:pt x="282417" y="1316717"/>
                </a:lnTo>
                <a:lnTo>
                  <a:pt x="282417" y="1310367"/>
                </a:lnTo>
                <a:lnTo>
                  <a:pt x="262617" y="1292372"/>
                </a:lnTo>
                <a:cubicBezTo>
                  <a:pt x="100359" y="1130113"/>
                  <a:pt x="0" y="905956"/>
                  <a:pt x="0" y="658358"/>
                </a:cubicBezTo>
                <a:cubicBezTo>
                  <a:pt x="0" y="410761"/>
                  <a:pt x="100359" y="186603"/>
                  <a:pt x="262617" y="24345"/>
                </a:cubicBezTo>
                <a:lnTo>
                  <a:pt x="282417" y="6349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5582A241-3D03-49F2-9515-690487FBF9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4789" y="608309"/>
            <a:ext cx="3532531" cy="5929857"/>
            <a:chOff x="404789" y="608309"/>
            <a:chExt cx="3532531" cy="5929857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F06EB4C5-742F-447D-B28D-F64AB9EEE5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 flipH="1" flipV="1">
              <a:off x="559780" y="2646371"/>
              <a:ext cx="2287608" cy="3673900"/>
              <a:chOff x="-6080955" y="3437416"/>
              <a:chExt cx="2287608" cy="3673900"/>
            </a:xfrm>
          </p:grpSpPr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14995024-146A-4770-B919-056CCF5537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-4937151" y="4754133"/>
                <a:ext cx="0" cy="2357183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Freeform: Shape 65">
                <a:extLst>
                  <a:ext uri="{FF2B5EF4-FFF2-40B4-BE49-F238E27FC236}">
                    <a16:creationId xmlns:a16="http://schemas.microsoft.com/office/drawing/2014/main" id="{50E9FCC2-0C21-4DAF-B958-07DD64296B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 flipH="1">
                <a:off x="-5226554" y="3437416"/>
                <a:ext cx="571820" cy="1316717"/>
              </a:xfrm>
              <a:custGeom>
                <a:avLst/>
                <a:gdLst>
                  <a:gd name="connsiteX0" fmla="*/ 282417 w 571820"/>
                  <a:gd name="connsiteY0" fmla="*/ 1316717 h 1316717"/>
                  <a:gd name="connsiteX1" fmla="*/ 285910 w 571820"/>
                  <a:gd name="connsiteY1" fmla="*/ 1313542 h 1316717"/>
                  <a:gd name="connsiteX2" fmla="*/ 289403 w 571820"/>
                  <a:gd name="connsiteY2" fmla="*/ 1316717 h 1316717"/>
                  <a:gd name="connsiteX3" fmla="*/ 289403 w 571820"/>
                  <a:gd name="connsiteY3" fmla="*/ 1310368 h 1316717"/>
                  <a:gd name="connsiteX4" fmla="*/ 309203 w 571820"/>
                  <a:gd name="connsiteY4" fmla="*/ 1292372 h 1316717"/>
                  <a:gd name="connsiteX5" fmla="*/ 571820 w 571820"/>
                  <a:gd name="connsiteY5" fmla="*/ 658358 h 1316717"/>
                  <a:gd name="connsiteX6" fmla="*/ 309203 w 571820"/>
                  <a:gd name="connsiteY6" fmla="*/ 24345 h 1316717"/>
                  <a:gd name="connsiteX7" fmla="*/ 289403 w 571820"/>
                  <a:gd name="connsiteY7" fmla="*/ 6349 h 1316717"/>
                  <a:gd name="connsiteX8" fmla="*/ 289403 w 571820"/>
                  <a:gd name="connsiteY8" fmla="*/ 0 h 1316717"/>
                  <a:gd name="connsiteX9" fmla="*/ 285910 w 571820"/>
                  <a:gd name="connsiteY9" fmla="*/ 3175 h 1316717"/>
                  <a:gd name="connsiteX10" fmla="*/ 282417 w 571820"/>
                  <a:gd name="connsiteY10" fmla="*/ 0 h 1316717"/>
                  <a:gd name="connsiteX11" fmla="*/ 282417 w 571820"/>
                  <a:gd name="connsiteY11" fmla="*/ 6350 h 1316717"/>
                  <a:gd name="connsiteX12" fmla="*/ 262617 w 571820"/>
                  <a:gd name="connsiteY12" fmla="*/ 24345 h 1316717"/>
                  <a:gd name="connsiteX13" fmla="*/ 0 w 571820"/>
                  <a:gd name="connsiteY13" fmla="*/ 658359 h 1316717"/>
                  <a:gd name="connsiteX14" fmla="*/ 262617 w 571820"/>
                  <a:gd name="connsiteY14" fmla="*/ 1292372 h 1316717"/>
                  <a:gd name="connsiteX15" fmla="*/ 282417 w 571820"/>
                  <a:gd name="connsiteY15" fmla="*/ 1310368 h 13167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571820" h="1316717">
                    <a:moveTo>
                      <a:pt x="282417" y="1316717"/>
                    </a:moveTo>
                    <a:lnTo>
                      <a:pt x="285910" y="1313542"/>
                    </a:lnTo>
                    <a:lnTo>
                      <a:pt x="289403" y="1316717"/>
                    </a:lnTo>
                    <a:lnTo>
                      <a:pt x="289403" y="1310368"/>
                    </a:lnTo>
                    <a:lnTo>
                      <a:pt x="309203" y="1292372"/>
                    </a:lnTo>
                    <a:cubicBezTo>
                      <a:pt x="471461" y="1130114"/>
                      <a:pt x="571820" y="905956"/>
                      <a:pt x="571820" y="658358"/>
                    </a:cubicBezTo>
                    <a:cubicBezTo>
                      <a:pt x="571820" y="410761"/>
                      <a:pt x="471461" y="186603"/>
                      <a:pt x="309203" y="24345"/>
                    </a:cubicBezTo>
                    <a:lnTo>
                      <a:pt x="289403" y="6349"/>
                    </a:lnTo>
                    <a:lnTo>
                      <a:pt x="289403" y="0"/>
                    </a:lnTo>
                    <a:lnTo>
                      <a:pt x="285910" y="3175"/>
                    </a:lnTo>
                    <a:lnTo>
                      <a:pt x="282417" y="0"/>
                    </a:lnTo>
                    <a:lnTo>
                      <a:pt x="282417" y="6350"/>
                    </a:lnTo>
                    <a:lnTo>
                      <a:pt x="262617" y="24345"/>
                    </a:lnTo>
                    <a:cubicBezTo>
                      <a:pt x="100359" y="186604"/>
                      <a:pt x="0" y="410761"/>
                      <a:pt x="0" y="658359"/>
                    </a:cubicBezTo>
                    <a:cubicBezTo>
                      <a:pt x="0" y="905956"/>
                      <a:pt x="100359" y="1130114"/>
                      <a:pt x="262617" y="1292372"/>
                    </a:cubicBezTo>
                    <a:lnTo>
                      <a:pt x="282417" y="1310368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id="{7342065E-24B7-4441-88A9-98962993F81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-6080955" y="4476018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8" name="Freeform: Shape 67">
                <a:extLst>
                  <a:ext uri="{FF2B5EF4-FFF2-40B4-BE49-F238E27FC236}">
                    <a16:creationId xmlns:a16="http://schemas.microsoft.com/office/drawing/2014/main" id="{D23FA6BA-2513-415C-BA4B-E879A41010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-4937151" y="4476018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9" name="Freeform: Shape 68">
                <a:extLst>
                  <a:ext uri="{FF2B5EF4-FFF2-40B4-BE49-F238E27FC236}">
                    <a16:creationId xmlns:a16="http://schemas.microsoft.com/office/drawing/2014/main" id="{06239F02-2DBC-4CAC-AA3F-243D0649B9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-6080955" y="5190567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:a16="http://schemas.microsoft.com/office/drawing/2014/main" id="{3B11F1A6-D8AC-465F-9ED9-554E58F73A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-4937151" y="5190567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1" name="Freeform: Shape 70">
                <a:extLst>
                  <a:ext uri="{FF2B5EF4-FFF2-40B4-BE49-F238E27FC236}">
                    <a16:creationId xmlns:a16="http://schemas.microsoft.com/office/drawing/2014/main" id="{E066101D-03CF-4DB9-B962-F7DB806FD1C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-6080955" y="5934581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:a16="http://schemas.microsoft.com/office/drawing/2014/main" id="{645EFA12-DAD4-4108-B86D-C86A4CC88D2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-4937151" y="5934581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651FE0DB-0A7E-417A-B47D-569C4FB9A5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1736442" y="397061"/>
              <a:ext cx="1785983" cy="2208479"/>
              <a:chOff x="2725201" y="4453039"/>
              <a:chExt cx="1785983" cy="2208479"/>
            </a:xfrm>
          </p:grpSpPr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68596D8F-CB16-49CF-B881-3AF402821F0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3618192" y="4453039"/>
                <a:ext cx="0" cy="220847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CF37FB24-AFCD-493D-B340-7EED10E977D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2738439" y="5243393"/>
                <a:ext cx="176093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id="{789B142B-6F71-458C-8CAC-4B3E1A4415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725201" y="4861779"/>
                <a:ext cx="1785983" cy="1799739"/>
              </a:xfrm>
              <a:custGeom>
                <a:avLst/>
                <a:gdLst>
                  <a:gd name="connsiteX0" fmla="*/ 440819 w 1785983"/>
                  <a:gd name="connsiteY0" fmla="*/ 59 h 1799739"/>
                  <a:gd name="connsiteX1" fmla="*/ 845918 w 1785983"/>
                  <a:gd name="connsiteY1" fmla="*/ 261596 h 1799739"/>
                  <a:gd name="connsiteX2" fmla="*/ 892992 w 1785983"/>
                  <a:gd name="connsiteY2" fmla="*/ 360758 h 1799739"/>
                  <a:gd name="connsiteX3" fmla="*/ 892992 w 1785983"/>
                  <a:gd name="connsiteY3" fmla="*/ 365372 h 1799739"/>
                  <a:gd name="connsiteX4" fmla="*/ 940065 w 1785983"/>
                  <a:gd name="connsiteY4" fmla="*/ 266212 h 1799739"/>
                  <a:gd name="connsiteX5" fmla="*/ 1406106 w 1785983"/>
                  <a:gd name="connsiteY5" fmla="*/ 8338 h 1799739"/>
                  <a:gd name="connsiteX6" fmla="*/ 1022901 w 1785983"/>
                  <a:gd name="connsiteY6" fmla="*/ 1699451 h 1799739"/>
                  <a:gd name="connsiteX7" fmla="*/ 892991 w 1785983"/>
                  <a:gd name="connsiteY7" fmla="*/ 1799739 h 1799739"/>
                  <a:gd name="connsiteX8" fmla="*/ 892991 w 1785983"/>
                  <a:gd name="connsiteY8" fmla="*/ 1795123 h 1799739"/>
                  <a:gd name="connsiteX9" fmla="*/ 763082 w 1785983"/>
                  <a:gd name="connsiteY9" fmla="*/ 1694835 h 1799739"/>
                  <a:gd name="connsiteX10" fmla="*/ 379877 w 1785983"/>
                  <a:gd name="connsiteY10" fmla="*/ 3722 h 1799739"/>
                  <a:gd name="connsiteX11" fmla="*/ 440819 w 1785983"/>
                  <a:gd name="connsiteY11" fmla="*/ 59 h 1799739"/>
                  <a:gd name="connsiteX0" fmla="*/ 440819 w 1785983"/>
                  <a:gd name="connsiteY0" fmla="*/ 59 h 1849891"/>
                  <a:gd name="connsiteX1" fmla="*/ 845918 w 1785983"/>
                  <a:gd name="connsiteY1" fmla="*/ 261596 h 1849891"/>
                  <a:gd name="connsiteX2" fmla="*/ 892992 w 1785983"/>
                  <a:gd name="connsiteY2" fmla="*/ 360758 h 1849891"/>
                  <a:gd name="connsiteX3" fmla="*/ 892992 w 1785983"/>
                  <a:gd name="connsiteY3" fmla="*/ 365372 h 1849891"/>
                  <a:gd name="connsiteX4" fmla="*/ 940065 w 1785983"/>
                  <a:gd name="connsiteY4" fmla="*/ 266212 h 1849891"/>
                  <a:gd name="connsiteX5" fmla="*/ 1406106 w 1785983"/>
                  <a:gd name="connsiteY5" fmla="*/ 8338 h 1849891"/>
                  <a:gd name="connsiteX6" fmla="*/ 1022901 w 1785983"/>
                  <a:gd name="connsiteY6" fmla="*/ 1699451 h 1849891"/>
                  <a:gd name="connsiteX7" fmla="*/ 892991 w 1785983"/>
                  <a:gd name="connsiteY7" fmla="*/ 1799739 h 1849891"/>
                  <a:gd name="connsiteX8" fmla="*/ 838223 w 1785983"/>
                  <a:gd name="connsiteY8" fmla="*/ 1849891 h 1849891"/>
                  <a:gd name="connsiteX9" fmla="*/ 763082 w 1785983"/>
                  <a:gd name="connsiteY9" fmla="*/ 1694835 h 1849891"/>
                  <a:gd name="connsiteX10" fmla="*/ 379877 w 1785983"/>
                  <a:gd name="connsiteY10" fmla="*/ 3722 h 1849891"/>
                  <a:gd name="connsiteX11" fmla="*/ 440819 w 1785983"/>
                  <a:gd name="connsiteY11" fmla="*/ 59 h 1849891"/>
                  <a:gd name="connsiteX0" fmla="*/ 440819 w 1785983"/>
                  <a:gd name="connsiteY0" fmla="*/ 59 h 1799739"/>
                  <a:gd name="connsiteX1" fmla="*/ 845918 w 1785983"/>
                  <a:gd name="connsiteY1" fmla="*/ 261596 h 1799739"/>
                  <a:gd name="connsiteX2" fmla="*/ 892992 w 1785983"/>
                  <a:gd name="connsiteY2" fmla="*/ 360758 h 1799739"/>
                  <a:gd name="connsiteX3" fmla="*/ 892992 w 1785983"/>
                  <a:gd name="connsiteY3" fmla="*/ 365372 h 1799739"/>
                  <a:gd name="connsiteX4" fmla="*/ 940065 w 1785983"/>
                  <a:gd name="connsiteY4" fmla="*/ 266212 h 1799739"/>
                  <a:gd name="connsiteX5" fmla="*/ 1406106 w 1785983"/>
                  <a:gd name="connsiteY5" fmla="*/ 8338 h 1799739"/>
                  <a:gd name="connsiteX6" fmla="*/ 1022901 w 1785983"/>
                  <a:gd name="connsiteY6" fmla="*/ 1699451 h 1799739"/>
                  <a:gd name="connsiteX7" fmla="*/ 892991 w 1785983"/>
                  <a:gd name="connsiteY7" fmla="*/ 1799739 h 1799739"/>
                  <a:gd name="connsiteX8" fmla="*/ 763082 w 1785983"/>
                  <a:gd name="connsiteY8" fmla="*/ 1694835 h 1799739"/>
                  <a:gd name="connsiteX9" fmla="*/ 379877 w 1785983"/>
                  <a:gd name="connsiteY9" fmla="*/ 3722 h 1799739"/>
                  <a:gd name="connsiteX10" fmla="*/ 440819 w 1785983"/>
                  <a:gd name="connsiteY10" fmla="*/ 59 h 1799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85983" h="1799739">
                    <a:moveTo>
                      <a:pt x="440819" y="59"/>
                    </a:moveTo>
                    <a:cubicBezTo>
                      <a:pt x="584367" y="2557"/>
                      <a:pt x="735105" y="83293"/>
                      <a:pt x="845918" y="261596"/>
                    </a:cubicBezTo>
                    <a:lnTo>
                      <a:pt x="892992" y="360758"/>
                    </a:lnTo>
                    <a:lnTo>
                      <a:pt x="892992" y="365372"/>
                    </a:lnTo>
                    <a:lnTo>
                      <a:pt x="940065" y="266212"/>
                    </a:lnTo>
                    <a:cubicBezTo>
                      <a:pt x="1066709" y="62437"/>
                      <a:pt x="1245499" y="-13903"/>
                      <a:pt x="1406106" y="8338"/>
                    </a:cubicBezTo>
                    <a:cubicBezTo>
                      <a:pt x="1827702" y="66720"/>
                      <a:pt x="2124001" y="804388"/>
                      <a:pt x="1022901" y="1699451"/>
                    </a:cubicBezTo>
                    <a:lnTo>
                      <a:pt x="892991" y="1799739"/>
                    </a:lnTo>
                    <a:lnTo>
                      <a:pt x="763082" y="1694835"/>
                    </a:lnTo>
                    <a:cubicBezTo>
                      <a:pt x="-338018" y="799772"/>
                      <a:pt x="-41719" y="62104"/>
                      <a:pt x="379877" y="3722"/>
                    </a:cubicBezTo>
                    <a:cubicBezTo>
                      <a:pt x="399953" y="942"/>
                      <a:pt x="420313" y="-298"/>
                      <a:pt x="440819" y="59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tx1"/>
                  </a:solidFill>
                  <a:latin typeface="Bell MT" panose="02020503060305020303" pitchFamily="18" charset="0"/>
                </a:endParaRPr>
              </a:p>
            </p:txBody>
          </p:sp>
          <p:sp>
            <p:nvSpPr>
              <p:cNvPr id="63" name="Rectangle 30">
                <a:extLst>
                  <a:ext uri="{FF2B5EF4-FFF2-40B4-BE49-F238E27FC236}">
                    <a16:creationId xmlns:a16="http://schemas.microsoft.com/office/drawing/2014/main" id="{E577B59B-3FF5-4CE3-B8CD-B37F6E4E4F9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3124232" y="5447997"/>
                <a:ext cx="987915" cy="987915"/>
              </a:xfrm>
              <a:custGeom>
                <a:avLst/>
                <a:gdLst>
                  <a:gd name="connsiteX0" fmla="*/ 0 w 1302493"/>
                  <a:gd name="connsiteY0" fmla="*/ 0 h 1302493"/>
                  <a:gd name="connsiteX1" fmla="*/ 1302493 w 1302493"/>
                  <a:gd name="connsiteY1" fmla="*/ 0 h 1302493"/>
                  <a:gd name="connsiteX2" fmla="*/ 1302493 w 1302493"/>
                  <a:gd name="connsiteY2" fmla="*/ 1302493 h 1302493"/>
                  <a:gd name="connsiteX3" fmla="*/ 0 w 1302493"/>
                  <a:gd name="connsiteY3" fmla="*/ 1302493 h 1302493"/>
                  <a:gd name="connsiteX4" fmla="*/ 0 w 1302493"/>
                  <a:gd name="connsiteY4" fmla="*/ 0 h 1302493"/>
                  <a:gd name="connsiteX0" fmla="*/ 1302493 w 1393933"/>
                  <a:gd name="connsiteY0" fmla="*/ 1302493 h 1393933"/>
                  <a:gd name="connsiteX1" fmla="*/ 0 w 1393933"/>
                  <a:gd name="connsiteY1" fmla="*/ 1302493 h 1393933"/>
                  <a:gd name="connsiteX2" fmla="*/ 0 w 1393933"/>
                  <a:gd name="connsiteY2" fmla="*/ 0 h 1393933"/>
                  <a:gd name="connsiteX3" fmla="*/ 1302493 w 1393933"/>
                  <a:gd name="connsiteY3" fmla="*/ 0 h 1393933"/>
                  <a:gd name="connsiteX4" fmla="*/ 1393933 w 1393933"/>
                  <a:gd name="connsiteY4" fmla="*/ 1393933 h 1393933"/>
                  <a:gd name="connsiteX0" fmla="*/ 0 w 1393933"/>
                  <a:gd name="connsiteY0" fmla="*/ 1302493 h 1393933"/>
                  <a:gd name="connsiteX1" fmla="*/ 0 w 1393933"/>
                  <a:gd name="connsiteY1" fmla="*/ 0 h 1393933"/>
                  <a:gd name="connsiteX2" fmla="*/ 1302493 w 1393933"/>
                  <a:gd name="connsiteY2" fmla="*/ 0 h 1393933"/>
                  <a:gd name="connsiteX3" fmla="*/ 1393933 w 1393933"/>
                  <a:gd name="connsiteY3" fmla="*/ 1393933 h 1393933"/>
                  <a:gd name="connsiteX0" fmla="*/ 0 w 1302493"/>
                  <a:gd name="connsiteY0" fmla="*/ 1302493 h 1302493"/>
                  <a:gd name="connsiteX1" fmla="*/ 0 w 1302493"/>
                  <a:gd name="connsiteY1" fmla="*/ 0 h 1302493"/>
                  <a:gd name="connsiteX2" fmla="*/ 1302493 w 1302493"/>
                  <a:gd name="connsiteY2" fmla="*/ 0 h 1302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02493" h="1302493">
                    <a:moveTo>
                      <a:pt x="0" y="1302493"/>
                    </a:moveTo>
                    <a:lnTo>
                      <a:pt x="0" y="0"/>
                    </a:lnTo>
                    <a:lnTo>
                      <a:pt x="1302493" y="0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4" name="Rectangle 30">
                <a:extLst>
                  <a:ext uri="{FF2B5EF4-FFF2-40B4-BE49-F238E27FC236}">
                    <a16:creationId xmlns:a16="http://schemas.microsoft.com/office/drawing/2014/main" id="{912FC165-D3BB-433A-BEED-90223608AB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3315029" y="5983110"/>
                <a:ext cx="606323" cy="606323"/>
              </a:xfrm>
              <a:custGeom>
                <a:avLst/>
                <a:gdLst>
                  <a:gd name="connsiteX0" fmla="*/ 0 w 1302493"/>
                  <a:gd name="connsiteY0" fmla="*/ 0 h 1302493"/>
                  <a:gd name="connsiteX1" fmla="*/ 1302493 w 1302493"/>
                  <a:gd name="connsiteY1" fmla="*/ 0 h 1302493"/>
                  <a:gd name="connsiteX2" fmla="*/ 1302493 w 1302493"/>
                  <a:gd name="connsiteY2" fmla="*/ 1302493 h 1302493"/>
                  <a:gd name="connsiteX3" fmla="*/ 0 w 1302493"/>
                  <a:gd name="connsiteY3" fmla="*/ 1302493 h 1302493"/>
                  <a:gd name="connsiteX4" fmla="*/ 0 w 1302493"/>
                  <a:gd name="connsiteY4" fmla="*/ 0 h 1302493"/>
                  <a:gd name="connsiteX0" fmla="*/ 1302493 w 1393933"/>
                  <a:gd name="connsiteY0" fmla="*/ 1302493 h 1393933"/>
                  <a:gd name="connsiteX1" fmla="*/ 0 w 1393933"/>
                  <a:gd name="connsiteY1" fmla="*/ 1302493 h 1393933"/>
                  <a:gd name="connsiteX2" fmla="*/ 0 w 1393933"/>
                  <a:gd name="connsiteY2" fmla="*/ 0 h 1393933"/>
                  <a:gd name="connsiteX3" fmla="*/ 1302493 w 1393933"/>
                  <a:gd name="connsiteY3" fmla="*/ 0 h 1393933"/>
                  <a:gd name="connsiteX4" fmla="*/ 1393933 w 1393933"/>
                  <a:gd name="connsiteY4" fmla="*/ 1393933 h 1393933"/>
                  <a:gd name="connsiteX0" fmla="*/ 0 w 1393933"/>
                  <a:gd name="connsiteY0" fmla="*/ 1302493 h 1393933"/>
                  <a:gd name="connsiteX1" fmla="*/ 0 w 1393933"/>
                  <a:gd name="connsiteY1" fmla="*/ 0 h 1393933"/>
                  <a:gd name="connsiteX2" fmla="*/ 1302493 w 1393933"/>
                  <a:gd name="connsiteY2" fmla="*/ 0 h 1393933"/>
                  <a:gd name="connsiteX3" fmla="*/ 1393933 w 1393933"/>
                  <a:gd name="connsiteY3" fmla="*/ 1393933 h 1393933"/>
                  <a:gd name="connsiteX0" fmla="*/ 0 w 1302493"/>
                  <a:gd name="connsiteY0" fmla="*/ 1302493 h 1302493"/>
                  <a:gd name="connsiteX1" fmla="*/ 0 w 1302493"/>
                  <a:gd name="connsiteY1" fmla="*/ 0 h 1302493"/>
                  <a:gd name="connsiteX2" fmla="*/ 1302493 w 1302493"/>
                  <a:gd name="connsiteY2" fmla="*/ 0 h 1302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02493" h="1302493">
                    <a:moveTo>
                      <a:pt x="0" y="1302493"/>
                    </a:moveTo>
                    <a:lnTo>
                      <a:pt x="0" y="0"/>
                    </a:lnTo>
                    <a:lnTo>
                      <a:pt x="1302493" y="0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609A7342-6944-4593-A8CB-2E56FC75E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 flipH="1" flipV="1">
              <a:off x="2226591" y="2385858"/>
              <a:ext cx="864005" cy="1032464"/>
              <a:chOff x="2207971" y="2384401"/>
              <a:chExt cx="864005" cy="1032464"/>
            </a:xfrm>
          </p:grpSpPr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4BBFA3E1-95AC-4B97-94E0-FA975C6A16B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3500000">
                <a:off x="2207971" y="2856305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5F0692E3-CEC8-47C3-B77F-E9C8614F65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>
                <a:off x="2607238" y="2688467"/>
                <a:ext cx="464738" cy="464738"/>
              </a:xfrm>
              <a:custGeom>
                <a:avLst/>
                <a:gdLst>
                  <a:gd name="connsiteX0" fmla="*/ 446142 w 464738"/>
                  <a:gd name="connsiteY0" fmla="*/ 464738 h 464738"/>
                  <a:gd name="connsiteX1" fmla="*/ 130673 w 464738"/>
                  <a:gd name="connsiteY1" fmla="*/ 334066 h 464738"/>
                  <a:gd name="connsiteX2" fmla="*/ 0 w 464738"/>
                  <a:gd name="connsiteY2" fmla="*/ 18596 h 464738"/>
                  <a:gd name="connsiteX3" fmla="*/ 836 w 464738"/>
                  <a:gd name="connsiteY3" fmla="*/ 1089 h 464738"/>
                  <a:gd name="connsiteX4" fmla="*/ 606 w 464738"/>
                  <a:gd name="connsiteY4" fmla="*/ 859 h 464738"/>
                  <a:gd name="connsiteX5" fmla="*/ 848 w 464738"/>
                  <a:gd name="connsiteY5" fmla="*/ 848 h 464738"/>
                  <a:gd name="connsiteX6" fmla="*/ 859 w 464738"/>
                  <a:gd name="connsiteY6" fmla="*/ 606 h 464738"/>
                  <a:gd name="connsiteX7" fmla="*/ 1089 w 464738"/>
                  <a:gd name="connsiteY7" fmla="*/ 836 h 464738"/>
                  <a:gd name="connsiteX8" fmla="*/ 18596 w 464738"/>
                  <a:gd name="connsiteY8" fmla="*/ 0 h 464738"/>
                  <a:gd name="connsiteX9" fmla="*/ 334066 w 464738"/>
                  <a:gd name="connsiteY9" fmla="*/ 130672 h 464738"/>
                  <a:gd name="connsiteX10" fmla="*/ 464738 w 464738"/>
                  <a:gd name="connsiteY10" fmla="*/ 446142 h 464738"/>
                  <a:gd name="connsiteX11" fmla="*/ 463902 w 464738"/>
                  <a:gd name="connsiteY11" fmla="*/ 463650 h 464738"/>
                  <a:gd name="connsiteX12" fmla="*/ 464132 w 464738"/>
                  <a:gd name="connsiteY12" fmla="*/ 463880 h 464738"/>
                  <a:gd name="connsiteX13" fmla="*/ 463891 w 464738"/>
                  <a:gd name="connsiteY13" fmla="*/ 463892 h 464738"/>
                  <a:gd name="connsiteX14" fmla="*/ 463879 w 464738"/>
                  <a:gd name="connsiteY14" fmla="*/ 464132 h 464738"/>
                  <a:gd name="connsiteX15" fmla="*/ 463650 w 464738"/>
                  <a:gd name="connsiteY15" fmla="*/ 463903 h 46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8" h="464738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9B80E6A3-263D-4DD4-8C58-EA2BB38C5B9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2440769" y="2384401"/>
                <a:ext cx="313009" cy="1032464"/>
                <a:chOff x="2440769" y="2384401"/>
                <a:chExt cx="313009" cy="1032464"/>
              </a:xfrm>
            </p:grpSpPr>
            <p:cxnSp>
              <p:nvCxnSpPr>
                <p:cNvPr id="58" name="Straight Connector 57">
                  <a:extLst>
                    <a:ext uri="{FF2B5EF4-FFF2-40B4-BE49-F238E27FC236}">
                      <a16:creationId xmlns:a16="http://schemas.microsoft.com/office/drawing/2014/main" id="{5AA2C02F-3722-4124-9F30-AB9D6F052AA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2440769" y="2516865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Connector 58">
                  <a:extLst>
                    <a:ext uri="{FF2B5EF4-FFF2-40B4-BE49-F238E27FC236}">
                      <a16:creationId xmlns:a16="http://schemas.microsoft.com/office/drawing/2014/main" id="{8B6EC254-9786-4485-A07E-0F055DA95804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8100000" flipH="1">
                  <a:off x="2753778" y="2384401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5AB57BFA-A302-43AD-B2D6-EE3191DDD7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58529" y="5784159"/>
              <a:ext cx="340415" cy="34041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DEEABC33-1767-4B45-924F-3ECD009648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36934" y="834250"/>
              <a:ext cx="340415" cy="34041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C0748559-962C-4EC9-A1EC-E5E55AFDFB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91286" y="1090043"/>
              <a:ext cx="901736" cy="2160000"/>
              <a:chOff x="8217770" y="397306"/>
              <a:chExt cx="901736" cy="2160000"/>
            </a:xfrm>
          </p:grpSpPr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CB099024-D74B-47AA-8E9C-40AF75B947E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8668638" y="397306"/>
                <a:ext cx="0" cy="216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34AC7ACA-BFE6-46A8-A8AA-78602ED7085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8217770" y="397306"/>
                <a:ext cx="901736" cy="1868598"/>
              </a:xfrm>
              <a:custGeom>
                <a:avLst/>
                <a:gdLst>
                  <a:gd name="connsiteX0" fmla="*/ 450869 w 901736"/>
                  <a:gd name="connsiteY0" fmla="*/ 0 h 1868598"/>
                  <a:gd name="connsiteX1" fmla="*/ 450868 w 901736"/>
                  <a:gd name="connsiteY1" fmla="*/ 0 h 1868598"/>
                  <a:gd name="connsiteX2" fmla="*/ 450867 w 901736"/>
                  <a:gd name="connsiteY2" fmla="*/ 0 h 1868598"/>
                  <a:gd name="connsiteX3" fmla="*/ 409125 w 901736"/>
                  <a:gd name="connsiteY3" fmla="*/ 52638 h 1868598"/>
                  <a:gd name="connsiteX4" fmla="*/ 7089 w 901736"/>
                  <a:gd name="connsiteY4" fmla="*/ 1225278 h 1868598"/>
                  <a:gd name="connsiteX5" fmla="*/ 140 w 901736"/>
                  <a:gd name="connsiteY5" fmla="*/ 1416229 h 1868598"/>
                  <a:gd name="connsiteX6" fmla="*/ 141 w 901736"/>
                  <a:gd name="connsiteY6" fmla="*/ 1416229 h 1868598"/>
                  <a:gd name="connsiteX7" fmla="*/ 0 w 901736"/>
                  <a:gd name="connsiteY7" fmla="*/ 1420099 h 1868598"/>
                  <a:gd name="connsiteX8" fmla="*/ 9012 w 901736"/>
                  <a:gd name="connsiteY8" fmla="*/ 1509500 h 1868598"/>
                  <a:gd name="connsiteX9" fmla="*/ 449610 w 901736"/>
                  <a:gd name="connsiteY9" fmla="*/ 1868598 h 1868598"/>
                  <a:gd name="connsiteX10" fmla="*/ 450868 w 901736"/>
                  <a:gd name="connsiteY10" fmla="*/ 1868471 h 1868598"/>
                  <a:gd name="connsiteX11" fmla="*/ 452126 w 901736"/>
                  <a:gd name="connsiteY11" fmla="*/ 1868598 h 1868598"/>
                  <a:gd name="connsiteX12" fmla="*/ 892724 w 901736"/>
                  <a:gd name="connsiteY12" fmla="*/ 1509500 h 1868598"/>
                  <a:gd name="connsiteX13" fmla="*/ 901736 w 901736"/>
                  <a:gd name="connsiteY13" fmla="*/ 1420099 h 1868598"/>
                  <a:gd name="connsiteX14" fmla="*/ 901595 w 901736"/>
                  <a:gd name="connsiteY14" fmla="*/ 1416229 h 1868598"/>
                  <a:gd name="connsiteX15" fmla="*/ 901596 w 901736"/>
                  <a:gd name="connsiteY15" fmla="*/ 1416229 h 1868598"/>
                  <a:gd name="connsiteX16" fmla="*/ 894647 w 901736"/>
                  <a:gd name="connsiteY16" fmla="*/ 1225278 h 1868598"/>
                  <a:gd name="connsiteX17" fmla="*/ 492611 w 901736"/>
                  <a:gd name="connsiteY17" fmla="*/ 52638 h 1868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901736" h="1868598">
                    <a:moveTo>
                      <a:pt x="450869" y="0"/>
                    </a:moveTo>
                    <a:lnTo>
                      <a:pt x="450868" y="0"/>
                    </a:lnTo>
                    <a:lnTo>
                      <a:pt x="450867" y="0"/>
                    </a:lnTo>
                    <a:lnTo>
                      <a:pt x="409125" y="52638"/>
                    </a:lnTo>
                    <a:cubicBezTo>
                      <a:pt x="187876" y="359618"/>
                      <a:pt x="40481" y="769067"/>
                      <a:pt x="7089" y="1225278"/>
                    </a:cubicBezTo>
                    <a:lnTo>
                      <a:pt x="140" y="1416229"/>
                    </a:lnTo>
                    <a:lnTo>
                      <a:pt x="141" y="1416229"/>
                    </a:lnTo>
                    <a:lnTo>
                      <a:pt x="0" y="1420099"/>
                    </a:lnTo>
                    <a:lnTo>
                      <a:pt x="9012" y="1509500"/>
                    </a:lnTo>
                    <a:cubicBezTo>
                      <a:pt x="50948" y="1714437"/>
                      <a:pt x="232276" y="1868598"/>
                      <a:pt x="449610" y="1868598"/>
                    </a:cubicBezTo>
                    <a:lnTo>
                      <a:pt x="450868" y="1868471"/>
                    </a:lnTo>
                    <a:lnTo>
                      <a:pt x="452126" y="1868598"/>
                    </a:lnTo>
                    <a:cubicBezTo>
                      <a:pt x="669460" y="1868598"/>
                      <a:pt x="850788" y="1714437"/>
                      <a:pt x="892724" y="1509500"/>
                    </a:cubicBezTo>
                    <a:lnTo>
                      <a:pt x="901736" y="1420099"/>
                    </a:lnTo>
                    <a:lnTo>
                      <a:pt x="901595" y="1416229"/>
                    </a:lnTo>
                    <a:lnTo>
                      <a:pt x="901596" y="1416229"/>
                    </a:lnTo>
                    <a:lnTo>
                      <a:pt x="894647" y="1225278"/>
                    </a:lnTo>
                    <a:cubicBezTo>
                      <a:pt x="861255" y="769067"/>
                      <a:pt x="713860" y="359618"/>
                      <a:pt x="492611" y="52638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3" name="Rectangle 5">
                <a:extLst>
                  <a:ext uri="{FF2B5EF4-FFF2-40B4-BE49-F238E27FC236}">
                    <a16:creationId xmlns:a16="http://schemas.microsoft.com/office/drawing/2014/main" id="{D0946E2F-C083-48AF-9D1C-3754DE0E8B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8370075" y="1136688"/>
                <a:ext cx="597126" cy="597126"/>
              </a:xfrm>
              <a:custGeom>
                <a:avLst/>
                <a:gdLst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0 w 1239398"/>
                  <a:gd name="connsiteY4" fmla="*/ 0 h 1239398"/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91440 w 1239398"/>
                  <a:gd name="connsiteY4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  <a:gd name="connsiteX3" fmla="*/ 91440 w 1239398"/>
                  <a:gd name="connsiteY3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39398" h="1239398">
                    <a:moveTo>
                      <a:pt x="1239398" y="0"/>
                    </a:moveTo>
                    <a:lnTo>
                      <a:pt x="1239398" y="1239398"/>
                    </a:lnTo>
                    <a:lnTo>
                      <a:pt x="0" y="1239398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4" name="Rectangle 5">
                <a:extLst>
                  <a:ext uri="{FF2B5EF4-FFF2-40B4-BE49-F238E27FC236}">
                    <a16:creationId xmlns:a16="http://schemas.microsoft.com/office/drawing/2014/main" id="{8F933FF1-7DAC-4751-B504-C8C68E5373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8457521" y="720913"/>
                <a:ext cx="422234" cy="422234"/>
              </a:xfrm>
              <a:custGeom>
                <a:avLst/>
                <a:gdLst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0 w 1239398"/>
                  <a:gd name="connsiteY4" fmla="*/ 0 h 1239398"/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91440 w 1239398"/>
                  <a:gd name="connsiteY4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  <a:gd name="connsiteX3" fmla="*/ 91440 w 1239398"/>
                  <a:gd name="connsiteY3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39398" h="1239398">
                    <a:moveTo>
                      <a:pt x="1239398" y="0"/>
                    </a:moveTo>
                    <a:lnTo>
                      <a:pt x="1239398" y="1239398"/>
                    </a:lnTo>
                    <a:lnTo>
                      <a:pt x="0" y="1239398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AED587E1-23B3-44EE-B0CA-84F46A8D5E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8900000">
              <a:off x="3365500" y="4918166"/>
              <a:ext cx="571820" cy="1620000"/>
              <a:chOff x="8482785" y="4330454"/>
              <a:chExt cx="571820" cy="1620000"/>
            </a:xfrm>
          </p:grpSpPr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C3EA330E-53DA-43C3-94DF-051C622C8CA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7CF8DEE9-82BC-4F6D-9E7D-A61DE0391F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477FE6E3-76CF-4BFE-A9BB-D2B04E547D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622419" y="427549"/>
              <a:ext cx="464739" cy="900000"/>
              <a:chOff x="4511184" y="2651374"/>
              <a:chExt cx="464739" cy="900000"/>
            </a:xfrm>
          </p:grpSpPr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8B90047D-5FCF-4A72-98F9-4C5F3BE3625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 flipH="1" flipV="1">
                <a:off x="4511184" y="2990814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5D6597A5-9B58-4515-A65F-776A599681B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V="1">
                <a:off x="4743982" y="2651374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716BED87-A484-418B-BFE2-B7AF165C5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9392603" y="2694497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91DAC796-CA78-4ABE-BE2F-B8B4D60A68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8864022" y="796012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5DDA4212-2A25-49B5-912F-FE46DB634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0562642" y="882376"/>
            <a:ext cx="340415" cy="3404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5D44875A-5D91-4826-BEA8-3D81376973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11064180" y="604046"/>
            <a:ext cx="464739" cy="464739"/>
          </a:xfrm>
          <a:custGeom>
            <a:avLst/>
            <a:gdLst>
              <a:gd name="connsiteX0" fmla="*/ 464132 w 464739"/>
              <a:gd name="connsiteY0" fmla="*/ 463881 h 464739"/>
              <a:gd name="connsiteX1" fmla="*/ 463891 w 464739"/>
              <a:gd name="connsiteY1" fmla="*/ 463892 h 464739"/>
              <a:gd name="connsiteX2" fmla="*/ 463880 w 464739"/>
              <a:gd name="connsiteY2" fmla="*/ 464132 h 464739"/>
              <a:gd name="connsiteX3" fmla="*/ 463651 w 464739"/>
              <a:gd name="connsiteY3" fmla="*/ 463904 h 464739"/>
              <a:gd name="connsiteX4" fmla="*/ 446142 w 464739"/>
              <a:gd name="connsiteY4" fmla="*/ 464739 h 464739"/>
              <a:gd name="connsiteX5" fmla="*/ 130673 w 464739"/>
              <a:gd name="connsiteY5" fmla="*/ 334067 h 464739"/>
              <a:gd name="connsiteX6" fmla="*/ 0 w 464739"/>
              <a:gd name="connsiteY6" fmla="*/ 18597 h 464739"/>
              <a:gd name="connsiteX7" fmla="*/ 836 w 464739"/>
              <a:gd name="connsiteY7" fmla="*/ 1089 h 464739"/>
              <a:gd name="connsiteX8" fmla="*/ 607 w 464739"/>
              <a:gd name="connsiteY8" fmla="*/ 859 h 464739"/>
              <a:gd name="connsiteX9" fmla="*/ 848 w 464739"/>
              <a:gd name="connsiteY9" fmla="*/ 848 h 464739"/>
              <a:gd name="connsiteX10" fmla="*/ 859 w 464739"/>
              <a:gd name="connsiteY10" fmla="*/ 607 h 464739"/>
              <a:gd name="connsiteX11" fmla="*/ 1089 w 464739"/>
              <a:gd name="connsiteY11" fmla="*/ 836 h 464739"/>
              <a:gd name="connsiteX12" fmla="*/ 18597 w 464739"/>
              <a:gd name="connsiteY12" fmla="*/ 0 h 464739"/>
              <a:gd name="connsiteX13" fmla="*/ 334067 w 464739"/>
              <a:gd name="connsiteY13" fmla="*/ 130672 h 464739"/>
              <a:gd name="connsiteX14" fmla="*/ 464739 w 464739"/>
              <a:gd name="connsiteY14" fmla="*/ 446142 h 464739"/>
              <a:gd name="connsiteX15" fmla="*/ 463903 w 464739"/>
              <a:gd name="connsiteY15" fmla="*/ 463652 h 464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64739" h="464739">
                <a:moveTo>
                  <a:pt x="464132" y="463881"/>
                </a:moveTo>
                <a:lnTo>
                  <a:pt x="463891" y="463892"/>
                </a:lnTo>
                <a:lnTo>
                  <a:pt x="463880" y="464132"/>
                </a:lnTo>
                <a:lnTo>
                  <a:pt x="463651" y="463904"/>
                </a:lnTo>
                <a:lnTo>
                  <a:pt x="446142" y="464739"/>
                </a:lnTo>
                <a:cubicBezTo>
                  <a:pt x="331965" y="464739"/>
                  <a:pt x="217787" y="421182"/>
                  <a:pt x="130673" y="334067"/>
                </a:cubicBezTo>
                <a:cubicBezTo>
                  <a:pt x="43558" y="246953"/>
                  <a:pt x="1" y="132775"/>
                  <a:pt x="0" y="18597"/>
                </a:cubicBezTo>
                <a:lnTo>
                  <a:pt x="836" y="1089"/>
                </a:lnTo>
                <a:lnTo>
                  <a:pt x="607" y="859"/>
                </a:lnTo>
                <a:lnTo>
                  <a:pt x="848" y="848"/>
                </a:lnTo>
                <a:lnTo>
                  <a:pt x="859" y="607"/>
                </a:lnTo>
                <a:lnTo>
                  <a:pt x="1089" y="836"/>
                </a:lnTo>
                <a:lnTo>
                  <a:pt x="18597" y="0"/>
                </a:lnTo>
                <a:cubicBezTo>
                  <a:pt x="132775" y="0"/>
                  <a:pt x="246952" y="43557"/>
                  <a:pt x="334067" y="130672"/>
                </a:cubicBezTo>
                <a:cubicBezTo>
                  <a:pt x="421182" y="217787"/>
                  <a:pt x="464739" y="331964"/>
                  <a:pt x="464739" y="446142"/>
                </a:cubicBezTo>
                <a:lnTo>
                  <a:pt x="463903" y="46365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id="{76032A1D-6324-4525-B325-BA10F1B5AF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3500000" flipH="1" flipV="1">
            <a:off x="9148098" y="2744140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29407EC8-983A-4905-9D84-F10F99A2B2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F6426968-9D35-4263-9721-5B13F9D2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86" name="Freeform: Shape 85">
            <a:extLst>
              <a:ext uri="{FF2B5EF4-FFF2-40B4-BE49-F238E27FC236}">
                <a16:creationId xmlns:a16="http://schemas.microsoft.com/office/drawing/2014/main" id="{3FD786AD-5715-4F40-BEE8-2D5F8F1EA7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0746969" y="1420178"/>
            <a:ext cx="901736" cy="1868598"/>
          </a:xfrm>
          <a:custGeom>
            <a:avLst/>
            <a:gdLst>
              <a:gd name="connsiteX0" fmla="*/ 450869 w 901736"/>
              <a:gd name="connsiteY0" fmla="*/ 0 h 1868598"/>
              <a:gd name="connsiteX1" fmla="*/ 492611 w 901736"/>
              <a:gd name="connsiteY1" fmla="*/ 52638 h 1868598"/>
              <a:gd name="connsiteX2" fmla="*/ 894647 w 901736"/>
              <a:gd name="connsiteY2" fmla="*/ 1225278 h 1868598"/>
              <a:gd name="connsiteX3" fmla="*/ 901596 w 901736"/>
              <a:gd name="connsiteY3" fmla="*/ 1416229 h 1868598"/>
              <a:gd name="connsiteX4" fmla="*/ 901595 w 901736"/>
              <a:gd name="connsiteY4" fmla="*/ 1416229 h 1868598"/>
              <a:gd name="connsiteX5" fmla="*/ 901736 w 901736"/>
              <a:gd name="connsiteY5" fmla="*/ 1420099 h 1868598"/>
              <a:gd name="connsiteX6" fmla="*/ 892724 w 901736"/>
              <a:gd name="connsiteY6" fmla="*/ 1509500 h 1868598"/>
              <a:gd name="connsiteX7" fmla="*/ 452126 w 901736"/>
              <a:gd name="connsiteY7" fmla="*/ 1868598 h 1868598"/>
              <a:gd name="connsiteX8" fmla="*/ 450868 w 901736"/>
              <a:gd name="connsiteY8" fmla="*/ 1868471 h 1868598"/>
              <a:gd name="connsiteX9" fmla="*/ 450868 w 901736"/>
              <a:gd name="connsiteY9" fmla="*/ 1346995 h 1868598"/>
              <a:gd name="connsiteX10" fmla="*/ 450868 w 901736"/>
              <a:gd name="connsiteY10" fmla="*/ 969255 h 1868598"/>
              <a:gd name="connsiteX11" fmla="*/ 450868 w 901736"/>
              <a:gd name="connsiteY11" fmla="*/ 664370 h 1868598"/>
              <a:gd name="connsiteX12" fmla="*/ 450869 w 901736"/>
              <a:gd name="connsiteY12" fmla="*/ 664370 h 1868598"/>
              <a:gd name="connsiteX13" fmla="*/ 450867 w 901736"/>
              <a:gd name="connsiteY13" fmla="*/ 0 h 1868598"/>
              <a:gd name="connsiteX14" fmla="*/ 450867 w 901736"/>
              <a:gd name="connsiteY14" fmla="*/ 664370 h 1868598"/>
              <a:gd name="connsiteX15" fmla="*/ 450868 w 901736"/>
              <a:gd name="connsiteY15" fmla="*/ 664370 h 1868598"/>
              <a:gd name="connsiteX16" fmla="*/ 450868 w 901736"/>
              <a:gd name="connsiteY16" fmla="*/ 969255 h 1868598"/>
              <a:gd name="connsiteX17" fmla="*/ 450868 w 901736"/>
              <a:gd name="connsiteY17" fmla="*/ 1346995 h 1868598"/>
              <a:gd name="connsiteX18" fmla="*/ 450868 w 901736"/>
              <a:gd name="connsiteY18" fmla="*/ 1868471 h 1868598"/>
              <a:gd name="connsiteX19" fmla="*/ 449610 w 901736"/>
              <a:gd name="connsiteY19" fmla="*/ 1868598 h 1868598"/>
              <a:gd name="connsiteX20" fmla="*/ 9012 w 901736"/>
              <a:gd name="connsiteY20" fmla="*/ 1509500 h 1868598"/>
              <a:gd name="connsiteX21" fmla="*/ 0 w 901736"/>
              <a:gd name="connsiteY21" fmla="*/ 1420099 h 1868598"/>
              <a:gd name="connsiteX22" fmla="*/ 141 w 901736"/>
              <a:gd name="connsiteY22" fmla="*/ 1416229 h 1868598"/>
              <a:gd name="connsiteX23" fmla="*/ 140 w 901736"/>
              <a:gd name="connsiteY23" fmla="*/ 1416229 h 1868598"/>
              <a:gd name="connsiteX24" fmla="*/ 7089 w 901736"/>
              <a:gd name="connsiteY24" fmla="*/ 1225278 h 1868598"/>
              <a:gd name="connsiteX25" fmla="*/ 409125 w 901736"/>
              <a:gd name="connsiteY25" fmla="*/ 52638 h 1868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01736" h="1868598">
                <a:moveTo>
                  <a:pt x="450869" y="0"/>
                </a:moveTo>
                <a:lnTo>
                  <a:pt x="492611" y="52638"/>
                </a:lnTo>
                <a:cubicBezTo>
                  <a:pt x="713860" y="359618"/>
                  <a:pt x="861255" y="769067"/>
                  <a:pt x="894647" y="1225278"/>
                </a:cubicBezTo>
                <a:lnTo>
                  <a:pt x="901596" y="1416229"/>
                </a:lnTo>
                <a:lnTo>
                  <a:pt x="901595" y="1416229"/>
                </a:lnTo>
                <a:lnTo>
                  <a:pt x="901736" y="1420099"/>
                </a:lnTo>
                <a:lnTo>
                  <a:pt x="892724" y="1509500"/>
                </a:lnTo>
                <a:cubicBezTo>
                  <a:pt x="850788" y="1714437"/>
                  <a:pt x="669460" y="1868598"/>
                  <a:pt x="452126" y="1868598"/>
                </a:cubicBezTo>
                <a:lnTo>
                  <a:pt x="450868" y="1868471"/>
                </a:lnTo>
                <a:lnTo>
                  <a:pt x="450868" y="1346995"/>
                </a:lnTo>
                <a:lnTo>
                  <a:pt x="450868" y="969255"/>
                </a:lnTo>
                <a:lnTo>
                  <a:pt x="450868" y="664370"/>
                </a:lnTo>
                <a:lnTo>
                  <a:pt x="450869" y="664370"/>
                </a:lnTo>
                <a:close/>
                <a:moveTo>
                  <a:pt x="450867" y="0"/>
                </a:moveTo>
                <a:lnTo>
                  <a:pt x="450867" y="664370"/>
                </a:lnTo>
                <a:lnTo>
                  <a:pt x="450868" y="664370"/>
                </a:lnTo>
                <a:lnTo>
                  <a:pt x="450868" y="969255"/>
                </a:lnTo>
                <a:lnTo>
                  <a:pt x="450868" y="1346995"/>
                </a:lnTo>
                <a:lnTo>
                  <a:pt x="450868" y="1868471"/>
                </a:lnTo>
                <a:lnTo>
                  <a:pt x="449610" y="1868598"/>
                </a:lnTo>
                <a:cubicBezTo>
                  <a:pt x="232276" y="1868598"/>
                  <a:pt x="50948" y="1714437"/>
                  <a:pt x="9012" y="1509500"/>
                </a:cubicBezTo>
                <a:lnTo>
                  <a:pt x="0" y="1420099"/>
                </a:lnTo>
                <a:lnTo>
                  <a:pt x="141" y="1416229"/>
                </a:lnTo>
                <a:lnTo>
                  <a:pt x="140" y="1416229"/>
                </a:lnTo>
                <a:lnTo>
                  <a:pt x="7089" y="1225278"/>
                </a:lnTo>
                <a:cubicBezTo>
                  <a:pt x="40481" y="769067"/>
                  <a:pt x="187876" y="359618"/>
                  <a:pt x="409125" y="52638"/>
                </a:cubicBezTo>
                <a:close/>
              </a:path>
            </a:pathLst>
          </a:cu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accent4"/>
              </a:solidFill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BFC9C289-1965-44D3-BE1F-87A992A40B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141047" y="5832285"/>
            <a:ext cx="340415" cy="34041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0" name="Freeform: Shape 89">
            <a:extLst>
              <a:ext uri="{FF2B5EF4-FFF2-40B4-BE49-F238E27FC236}">
                <a16:creationId xmlns:a16="http://schemas.microsoft.com/office/drawing/2014/main" id="{0304243C-9A58-4B18-9670-1116282E76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>
            <a:off x="8409898" y="5010707"/>
            <a:ext cx="571820" cy="1316717"/>
          </a:xfrm>
          <a:custGeom>
            <a:avLst/>
            <a:gdLst>
              <a:gd name="connsiteX0" fmla="*/ 282417 w 571820"/>
              <a:gd name="connsiteY0" fmla="*/ 0 h 1316717"/>
              <a:gd name="connsiteX1" fmla="*/ 285910 w 571820"/>
              <a:gd name="connsiteY1" fmla="*/ 3175 h 1316717"/>
              <a:gd name="connsiteX2" fmla="*/ 287393 w 571820"/>
              <a:gd name="connsiteY2" fmla="*/ 1827 h 1316717"/>
              <a:gd name="connsiteX3" fmla="*/ 289403 w 571820"/>
              <a:gd name="connsiteY3" fmla="*/ 0 h 1316717"/>
              <a:gd name="connsiteX4" fmla="*/ 289403 w 571820"/>
              <a:gd name="connsiteY4" fmla="*/ 6349 h 1316717"/>
              <a:gd name="connsiteX5" fmla="*/ 309203 w 571820"/>
              <a:gd name="connsiteY5" fmla="*/ 24345 h 1316717"/>
              <a:gd name="connsiteX6" fmla="*/ 571820 w 571820"/>
              <a:gd name="connsiteY6" fmla="*/ 658359 h 1316717"/>
              <a:gd name="connsiteX7" fmla="*/ 309203 w 571820"/>
              <a:gd name="connsiteY7" fmla="*/ 1292372 h 1316717"/>
              <a:gd name="connsiteX8" fmla="*/ 289403 w 571820"/>
              <a:gd name="connsiteY8" fmla="*/ 1310368 h 1316717"/>
              <a:gd name="connsiteX9" fmla="*/ 289403 w 571820"/>
              <a:gd name="connsiteY9" fmla="*/ 1316717 h 1316717"/>
              <a:gd name="connsiteX10" fmla="*/ 287393 w 571820"/>
              <a:gd name="connsiteY10" fmla="*/ 1314890 h 1316717"/>
              <a:gd name="connsiteX11" fmla="*/ 285910 w 571820"/>
              <a:gd name="connsiteY11" fmla="*/ 1313542 h 1316717"/>
              <a:gd name="connsiteX12" fmla="*/ 282417 w 571820"/>
              <a:gd name="connsiteY12" fmla="*/ 1316717 h 1316717"/>
              <a:gd name="connsiteX13" fmla="*/ 282417 w 571820"/>
              <a:gd name="connsiteY13" fmla="*/ 1310367 h 1316717"/>
              <a:gd name="connsiteX14" fmla="*/ 262617 w 571820"/>
              <a:gd name="connsiteY14" fmla="*/ 1292372 h 1316717"/>
              <a:gd name="connsiteX15" fmla="*/ 0 w 571820"/>
              <a:gd name="connsiteY15" fmla="*/ 658358 h 1316717"/>
              <a:gd name="connsiteX16" fmla="*/ 262617 w 571820"/>
              <a:gd name="connsiteY16" fmla="*/ 24345 h 1316717"/>
              <a:gd name="connsiteX17" fmla="*/ 282417 w 571820"/>
              <a:gd name="connsiteY17" fmla="*/ 6349 h 1316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71820" h="1316717">
                <a:moveTo>
                  <a:pt x="282417" y="0"/>
                </a:moveTo>
                <a:lnTo>
                  <a:pt x="285910" y="3175"/>
                </a:lnTo>
                <a:lnTo>
                  <a:pt x="287393" y="1827"/>
                </a:lnTo>
                <a:lnTo>
                  <a:pt x="289403" y="0"/>
                </a:lnTo>
                <a:lnTo>
                  <a:pt x="289403" y="6349"/>
                </a:lnTo>
                <a:lnTo>
                  <a:pt x="309203" y="24345"/>
                </a:lnTo>
                <a:cubicBezTo>
                  <a:pt x="471461" y="186603"/>
                  <a:pt x="571820" y="410761"/>
                  <a:pt x="571820" y="658359"/>
                </a:cubicBezTo>
                <a:cubicBezTo>
                  <a:pt x="571820" y="905956"/>
                  <a:pt x="471461" y="1130114"/>
                  <a:pt x="309203" y="1292372"/>
                </a:cubicBezTo>
                <a:lnTo>
                  <a:pt x="289403" y="1310368"/>
                </a:lnTo>
                <a:lnTo>
                  <a:pt x="289403" y="1316717"/>
                </a:lnTo>
                <a:lnTo>
                  <a:pt x="287393" y="1314890"/>
                </a:lnTo>
                <a:lnTo>
                  <a:pt x="285910" y="1313542"/>
                </a:lnTo>
                <a:lnTo>
                  <a:pt x="282417" y="1316717"/>
                </a:lnTo>
                <a:lnTo>
                  <a:pt x="282417" y="1310367"/>
                </a:lnTo>
                <a:lnTo>
                  <a:pt x="262617" y="1292372"/>
                </a:lnTo>
                <a:cubicBezTo>
                  <a:pt x="100359" y="1130113"/>
                  <a:pt x="0" y="905956"/>
                  <a:pt x="0" y="658358"/>
                </a:cubicBezTo>
                <a:cubicBezTo>
                  <a:pt x="0" y="410761"/>
                  <a:pt x="100359" y="186603"/>
                  <a:pt x="262617" y="24345"/>
                </a:cubicBezTo>
                <a:lnTo>
                  <a:pt x="282417" y="6349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1004F330-2685-43E8-93CC-3A72F1945B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730455" y="397061"/>
            <a:ext cx="3901630" cy="5923210"/>
            <a:chOff x="7730455" y="397061"/>
            <a:chExt cx="3901630" cy="5923210"/>
          </a:xfrm>
        </p:grpSpPr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7F540312-E657-4675-9FD0-822C4C1849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 flipV="1">
              <a:off x="9344477" y="2646371"/>
              <a:ext cx="2287608" cy="3673900"/>
              <a:chOff x="-6080955" y="3437416"/>
              <a:chExt cx="2287608" cy="3673900"/>
            </a:xfrm>
          </p:grpSpPr>
          <p:cxnSp>
            <p:nvCxnSpPr>
              <p:cNvPr id="119" name="Straight Connector 118">
                <a:extLst>
                  <a:ext uri="{FF2B5EF4-FFF2-40B4-BE49-F238E27FC236}">
                    <a16:creationId xmlns:a16="http://schemas.microsoft.com/office/drawing/2014/main" id="{790162A5-9662-4AAC-B88A-5600029BF91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-4937151" y="4754133"/>
                <a:ext cx="0" cy="2357183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Freeform: Shape 119">
                <a:extLst>
                  <a:ext uri="{FF2B5EF4-FFF2-40B4-BE49-F238E27FC236}">
                    <a16:creationId xmlns:a16="http://schemas.microsoft.com/office/drawing/2014/main" id="{C6945E98-0915-4965-B3A3-8446E1DF1E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 flipH="1">
                <a:off x="-5226554" y="3437416"/>
                <a:ext cx="571820" cy="1316717"/>
              </a:xfrm>
              <a:custGeom>
                <a:avLst/>
                <a:gdLst>
                  <a:gd name="connsiteX0" fmla="*/ 282417 w 571820"/>
                  <a:gd name="connsiteY0" fmla="*/ 1316717 h 1316717"/>
                  <a:gd name="connsiteX1" fmla="*/ 285910 w 571820"/>
                  <a:gd name="connsiteY1" fmla="*/ 1313542 h 1316717"/>
                  <a:gd name="connsiteX2" fmla="*/ 289403 w 571820"/>
                  <a:gd name="connsiteY2" fmla="*/ 1316717 h 1316717"/>
                  <a:gd name="connsiteX3" fmla="*/ 289403 w 571820"/>
                  <a:gd name="connsiteY3" fmla="*/ 1310368 h 1316717"/>
                  <a:gd name="connsiteX4" fmla="*/ 309203 w 571820"/>
                  <a:gd name="connsiteY4" fmla="*/ 1292372 h 1316717"/>
                  <a:gd name="connsiteX5" fmla="*/ 571820 w 571820"/>
                  <a:gd name="connsiteY5" fmla="*/ 658358 h 1316717"/>
                  <a:gd name="connsiteX6" fmla="*/ 309203 w 571820"/>
                  <a:gd name="connsiteY6" fmla="*/ 24345 h 1316717"/>
                  <a:gd name="connsiteX7" fmla="*/ 289403 w 571820"/>
                  <a:gd name="connsiteY7" fmla="*/ 6349 h 1316717"/>
                  <a:gd name="connsiteX8" fmla="*/ 289403 w 571820"/>
                  <a:gd name="connsiteY8" fmla="*/ 0 h 1316717"/>
                  <a:gd name="connsiteX9" fmla="*/ 285910 w 571820"/>
                  <a:gd name="connsiteY9" fmla="*/ 3175 h 1316717"/>
                  <a:gd name="connsiteX10" fmla="*/ 282417 w 571820"/>
                  <a:gd name="connsiteY10" fmla="*/ 0 h 1316717"/>
                  <a:gd name="connsiteX11" fmla="*/ 282417 w 571820"/>
                  <a:gd name="connsiteY11" fmla="*/ 6350 h 1316717"/>
                  <a:gd name="connsiteX12" fmla="*/ 262617 w 571820"/>
                  <a:gd name="connsiteY12" fmla="*/ 24345 h 1316717"/>
                  <a:gd name="connsiteX13" fmla="*/ 0 w 571820"/>
                  <a:gd name="connsiteY13" fmla="*/ 658359 h 1316717"/>
                  <a:gd name="connsiteX14" fmla="*/ 262617 w 571820"/>
                  <a:gd name="connsiteY14" fmla="*/ 1292372 h 1316717"/>
                  <a:gd name="connsiteX15" fmla="*/ 282417 w 571820"/>
                  <a:gd name="connsiteY15" fmla="*/ 1310368 h 13167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571820" h="1316717">
                    <a:moveTo>
                      <a:pt x="282417" y="1316717"/>
                    </a:moveTo>
                    <a:lnTo>
                      <a:pt x="285910" y="1313542"/>
                    </a:lnTo>
                    <a:lnTo>
                      <a:pt x="289403" y="1316717"/>
                    </a:lnTo>
                    <a:lnTo>
                      <a:pt x="289403" y="1310368"/>
                    </a:lnTo>
                    <a:lnTo>
                      <a:pt x="309203" y="1292372"/>
                    </a:lnTo>
                    <a:cubicBezTo>
                      <a:pt x="471461" y="1130114"/>
                      <a:pt x="571820" y="905956"/>
                      <a:pt x="571820" y="658358"/>
                    </a:cubicBezTo>
                    <a:cubicBezTo>
                      <a:pt x="571820" y="410761"/>
                      <a:pt x="471461" y="186603"/>
                      <a:pt x="309203" y="24345"/>
                    </a:cubicBezTo>
                    <a:lnTo>
                      <a:pt x="289403" y="6349"/>
                    </a:lnTo>
                    <a:lnTo>
                      <a:pt x="289403" y="0"/>
                    </a:lnTo>
                    <a:lnTo>
                      <a:pt x="285910" y="3175"/>
                    </a:lnTo>
                    <a:lnTo>
                      <a:pt x="282417" y="0"/>
                    </a:lnTo>
                    <a:lnTo>
                      <a:pt x="282417" y="6350"/>
                    </a:lnTo>
                    <a:lnTo>
                      <a:pt x="262617" y="24345"/>
                    </a:lnTo>
                    <a:cubicBezTo>
                      <a:pt x="100359" y="186604"/>
                      <a:pt x="0" y="410761"/>
                      <a:pt x="0" y="658359"/>
                    </a:cubicBezTo>
                    <a:cubicBezTo>
                      <a:pt x="0" y="905956"/>
                      <a:pt x="100359" y="1130114"/>
                      <a:pt x="262617" y="1292372"/>
                    </a:cubicBezTo>
                    <a:lnTo>
                      <a:pt x="282417" y="1310368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1" name="Freeform: Shape 120">
                <a:extLst>
                  <a:ext uri="{FF2B5EF4-FFF2-40B4-BE49-F238E27FC236}">
                    <a16:creationId xmlns:a16="http://schemas.microsoft.com/office/drawing/2014/main" id="{8E8BDE04-7F31-4EEC-9104-C642A25CA9E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-6080955" y="4476018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2" name="Freeform: Shape 121">
                <a:extLst>
                  <a:ext uri="{FF2B5EF4-FFF2-40B4-BE49-F238E27FC236}">
                    <a16:creationId xmlns:a16="http://schemas.microsoft.com/office/drawing/2014/main" id="{836D1EC2-2F56-400A-A1B4-86538216A83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-4937151" y="4476018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3" name="Freeform: Shape 122">
                <a:extLst>
                  <a:ext uri="{FF2B5EF4-FFF2-40B4-BE49-F238E27FC236}">
                    <a16:creationId xmlns:a16="http://schemas.microsoft.com/office/drawing/2014/main" id="{D1041CC3-7885-4E28-927C-FD13BA1703C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-6080955" y="5190567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4" name="Freeform: Shape 123">
                <a:extLst>
                  <a:ext uri="{FF2B5EF4-FFF2-40B4-BE49-F238E27FC236}">
                    <a16:creationId xmlns:a16="http://schemas.microsoft.com/office/drawing/2014/main" id="{C31D4CE7-49CC-44F8-91C3-7356DDDB21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-4937151" y="5190567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5" name="Freeform: Shape 124">
                <a:extLst>
                  <a:ext uri="{FF2B5EF4-FFF2-40B4-BE49-F238E27FC236}">
                    <a16:creationId xmlns:a16="http://schemas.microsoft.com/office/drawing/2014/main" id="{1857FF28-CD46-45E4-AEAF-7318A744494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-6080955" y="5934581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6" name="Freeform: Shape 125">
                <a:extLst>
                  <a:ext uri="{FF2B5EF4-FFF2-40B4-BE49-F238E27FC236}">
                    <a16:creationId xmlns:a16="http://schemas.microsoft.com/office/drawing/2014/main" id="{EFF33D07-5387-4270-A0E6-7ED9E10B1A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-4937151" y="5934581"/>
                <a:ext cx="1143804" cy="735761"/>
              </a:xfrm>
              <a:custGeom>
                <a:avLst/>
                <a:gdLst>
                  <a:gd name="connsiteX0" fmla="*/ 290619 w 1143804"/>
                  <a:gd name="connsiteY0" fmla="*/ 302 h 735761"/>
                  <a:gd name="connsiteX1" fmla="*/ 714857 w 1143804"/>
                  <a:gd name="connsiteY1" fmla="*/ 120275 h 735761"/>
                  <a:gd name="connsiteX2" fmla="*/ 1132620 w 1143804"/>
                  <a:gd name="connsiteY2" fmla="*/ 664715 h 735761"/>
                  <a:gd name="connsiteX3" fmla="*/ 1138304 w 1143804"/>
                  <a:gd name="connsiteY3" fmla="*/ 690860 h 735761"/>
                  <a:gd name="connsiteX4" fmla="*/ 1143804 w 1143804"/>
                  <a:gd name="connsiteY4" fmla="*/ 694035 h 735761"/>
                  <a:gd name="connsiteX5" fmla="*/ 1139308 w 1143804"/>
                  <a:gd name="connsiteY5" fmla="*/ 695472 h 735761"/>
                  <a:gd name="connsiteX6" fmla="*/ 1140311 w 1143804"/>
                  <a:gd name="connsiteY6" fmla="*/ 700085 h 735761"/>
                  <a:gd name="connsiteX7" fmla="*/ 1134812 w 1143804"/>
                  <a:gd name="connsiteY7" fmla="*/ 696911 h 735761"/>
                  <a:gd name="connsiteX8" fmla="*/ 1109327 w 1143804"/>
                  <a:gd name="connsiteY8" fmla="*/ 705060 h 735761"/>
                  <a:gd name="connsiteX9" fmla="*/ 428947 w 1143804"/>
                  <a:gd name="connsiteY9" fmla="*/ 615486 h 735761"/>
                  <a:gd name="connsiteX10" fmla="*/ 11184 w 1143804"/>
                  <a:gd name="connsiteY10" fmla="*/ 71046 h 735761"/>
                  <a:gd name="connsiteX11" fmla="*/ 5499 w 1143804"/>
                  <a:gd name="connsiteY11" fmla="*/ 44901 h 735761"/>
                  <a:gd name="connsiteX12" fmla="*/ 0 w 1143804"/>
                  <a:gd name="connsiteY12" fmla="*/ 41727 h 735761"/>
                  <a:gd name="connsiteX13" fmla="*/ 4496 w 1143804"/>
                  <a:gd name="connsiteY13" fmla="*/ 40289 h 735761"/>
                  <a:gd name="connsiteX14" fmla="*/ 3493 w 1143804"/>
                  <a:gd name="connsiteY14" fmla="*/ 35676 h 735761"/>
                  <a:gd name="connsiteX15" fmla="*/ 8992 w 1143804"/>
                  <a:gd name="connsiteY15" fmla="*/ 38851 h 735761"/>
                  <a:gd name="connsiteX16" fmla="*/ 34477 w 1143804"/>
                  <a:gd name="connsiteY16" fmla="*/ 30702 h 735761"/>
                  <a:gd name="connsiteX17" fmla="*/ 290619 w 1143804"/>
                  <a:gd name="connsiteY17" fmla="*/ 302 h 735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143804" h="735761">
                    <a:moveTo>
                      <a:pt x="290619" y="302"/>
                    </a:moveTo>
                    <a:cubicBezTo>
                      <a:pt x="435153" y="4056"/>
                      <a:pt x="580841" y="42901"/>
                      <a:pt x="714857" y="120275"/>
                    </a:cubicBezTo>
                    <a:cubicBezTo>
                      <a:pt x="929283" y="244074"/>
                      <a:pt x="1073229" y="443066"/>
                      <a:pt x="1132620" y="664715"/>
                    </a:cubicBezTo>
                    <a:lnTo>
                      <a:pt x="1138304" y="690860"/>
                    </a:lnTo>
                    <a:lnTo>
                      <a:pt x="1143804" y="694035"/>
                    </a:lnTo>
                    <a:lnTo>
                      <a:pt x="1139308" y="695472"/>
                    </a:lnTo>
                    <a:lnTo>
                      <a:pt x="1140311" y="700085"/>
                    </a:lnTo>
                    <a:lnTo>
                      <a:pt x="1134812" y="696911"/>
                    </a:lnTo>
                    <a:lnTo>
                      <a:pt x="1109327" y="705060"/>
                    </a:lnTo>
                    <a:cubicBezTo>
                      <a:pt x="887679" y="764450"/>
                      <a:pt x="643373" y="739285"/>
                      <a:pt x="428947" y="615486"/>
                    </a:cubicBezTo>
                    <a:cubicBezTo>
                      <a:pt x="214521" y="491687"/>
                      <a:pt x="70574" y="292695"/>
                      <a:pt x="11184" y="71046"/>
                    </a:cubicBezTo>
                    <a:lnTo>
                      <a:pt x="5499" y="44901"/>
                    </a:lnTo>
                    <a:lnTo>
                      <a:pt x="0" y="41727"/>
                    </a:lnTo>
                    <a:lnTo>
                      <a:pt x="4496" y="40289"/>
                    </a:lnTo>
                    <a:lnTo>
                      <a:pt x="3493" y="35676"/>
                    </a:lnTo>
                    <a:lnTo>
                      <a:pt x="8992" y="38851"/>
                    </a:lnTo>
                    <a:lnTo>
                      <a:pt x="34477" y="30702"/>
                    </a:lnTo>
                    <a:cubicBezTo>
                      <a:pt x="117595" y="8430"/>
                      <a:pt x="203899" y="-1950"/>
                      <a:pt x="290619" y="302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1049F146-DADD-4A7F-B64A-C14385351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8900000" flipH="1">
              <a:off x="8669440" y="397061"/>
              <a:ext cx="1785983" cy="2208479"/>
              <a:chOff x="2725201" y="4453039"/>
              <a:chExt cx="1785983" cy="2208479"/>
            </a:xfrm>
          </p:grpSpPr>
          <p:cxnSp>
            <p:nvCxnSpPr>
              <p:cNvPr id="114" name="Straight Connector 113">
                <a:extLst>
                  <a:ext uri="{FF2B5EF4-FFF2-40B4-BE49-F238E27FC236}">
                    <a16:creationId xmlns:a16="http://schemas.microsoft.com/office/drawing/2014/main" id="{08208227-E6FD-4E62-A3E5-339B3116BFE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3618192" y="4453039"/>
                <a:ext cx="0" cy="220847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>
                <a:extLst>
                  <a:ext uri="{FF2B5EF4-FFF2-40B4-BE49-F238E27FC236}">
                    <a16:creationId xmlns:a16="http://schemas.microsoft.com/office/drawing/2014/main" id="{EBE45BAE-1944-4D0F-8799-E631B489FF6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2738439" y="5243393"/>
                <a:ext cx="1760933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6" name="Freeform: Shape 115">
                <a:extLst>
                  <a:ext uri="{FF2B5EF4-FFF2-40B4-BE49-F238E27FC236}">
                    <a16:creationId xmlns:a16="http://schemas.microsoft.com/office/drawing/2014/main" id="{8B4E4D53-4C64-4FFC-9DEE-D23E84F95AF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725201" y="4861779"/>
                <a:ext cx="1785983" cy="1799739"/>
              </a:xfrm>
              <a:custGeom>
                <a:avLst/>
                <a:gdLst>
                  <a:gd name="connsiteX0" fmla="*/ 440819 w 1785983"/>
                  <a:gd name="connsiteY0" fmla="*/ 59 h 1799739"/>
                  <a:gd name="connsiteX1" fmla="*/ 845918 w 1785983"/>
                  <a:gd name="connsiteY1" fmla="*/ 261596 h 1799739"/>
                  <a:gd name="connsiteX2" fmla="*/ 892992 w 1785983"/>
                  <a:gd name="connsiteY2" fmla="*/ 360758 h 1799739"/>
                  <a:gd name="connsiteX3" fmla="*/ 892992 w 1785983"/>
                  <a:gd name="connsiteY3" fmla="*/ 365372 h 1799739"/>
                  <a:gd name="connsiteX4" fmla="*/ 940065 w 1785983"/>
                  <a:gd name="connsiteY4" fmla="*/ 266212 h 1799739"/>
                  <a:gd name="connsiteX5" fmla="*/ 1406106 w 1785983"/>
                  <a:gd name="connsiteY5" fmla="*/ 8338 h 1799739"/>
                  <a:gd name="connsiteX6" fmla="*/ 1022901 w 1785983"/>
                  <a:gd name="connsiteY6" fmla="*/ 1699451 h 1799739"/>
                  <a:gd name="connsiteX7" fmla="*/ 892991 w 1785983"/>
                  <a:gd name="connsiteY7" fmla="*/ 1799739 h 1799739"/>
                  <a:gd name="connsiteX8" fmla="*/ 892991 w 1785983"/>
                  <a:gd name="connsiteY8" fmla="*/ 1795123 h 1799739"/>
                  <a:gd name="connsiteX9" fmla="*/ 763082 w 1785983"/>
                  <a:gd name="connsiteY9" fmla="*/ 1694835 h 1799739"/>
                  <a:gd name="connsiteX10" fmla="*/ 379877 w 1785983"/>
                  <a:gd name="connsiteY10" fmla="*/ 3722 h 1799739"/>
                  <a:gd name="connsiteX11" fmla="*/ 440819 w 1785983"/>
                  <a:gd name="connsiteY11" fmla="*/ 59 h 1799739"/>
                  <a:gd name="connsiteX0" fmla="*/ 440819 w 1785983"/>
                  <a:gd name="connsiteY0" fmla="*/ 59 h 1849891"/>
                  <a:gd name="connsiteX1" fmla="*/ 845918 w 1785983"/>
                  <a:gd name="connsiteY1" fmla="*/ 261596 h 1849891"/>
                  <a:gd name="connsiteX2" fmla="*/ 892992 w 1785983"/>
                  <a:gd name="connsiteY2" fmla="*/ 360758 h 1849891"/>
                  <a:gd name="connsiteX3" fmla="*/ 892992 w 1785983"/>
                  <a:gd name="connsiteY3" fmla="*/ 365372 h 1849891"/>
                  <a:gd name="connsiteX4" fmla="*/ 940065 w 1785983"/>
                  <a:gd name="connsiteY4" fmla="*/ 266212 h 1849891"/>
                  <a:gd name="connsiteX5" fmla="*/ 1406106 w 1785983"/>
                  <a:gd name="connsiteY5" fmla="*/ 8338 h 1849891"/>
                  <a:gd name="connsiteX6" fmla="*/ 1022901 w 1785983"/>
                  <a:gd name="connsiteY6" fmla="*/ 1699451 h 1849891"/>
                  <a:gd name="connsiteX7" fmla="*/ 892991 w 1785983"/>
                  <a:gd name="connsiteY7" fmla="*/ 1799739 h 1849891"/>
                  <a:gd name="connsiteX8" fmla="*/ 838223 w 1785983"/>
                  <a:gd name="connsiteY8" fmla="*/ 1849891 h 1849891"/>
                  <a:gd name="connsiteX9" fmla="*/ 763082 w 1785983"/>
                  <a:gd name="connsiteY9" fmla="*/ 1694835 h 1849891"/>
                  <a:gd name="connsiteX10" fmla="*/ 379877 w 1785983"/>
                  <a:gd name="connsiteY10" fmla="*/ 3722 h 1849891"/>
                  <a:gd name="connsiteX11" fmla="*/ 440819 w 1785983"/>
                  <a:gd name="connsiteY11" fmla="*/ 59 h 1849891"/>
                  <a:gd name="connsiteX0" fmla="*/ 440819 w 1785983"/>
                  <a:gd name="connsiteY0" fmla="*/ 59 h 1799739"/>
                  <a:gd name="connsiteX1" fmla="*/ 845918 w 1785983"/>
                  <a:gd name="connsiteY1" fmla="*/ 261596 h 1799739"/>
                  <a:gd name="connsiteX2" fmla="*/ 892992 w 1785983"/>
                  <a:gd name="connsiteY2" fmla="*/ 360758 h 1799739"/>
                  <a:gd name="connsiteX3" fmla="*/ 892992 w 1785983"/>
                  <a:gd name="connsiteY3" fmla="*/ 365372 h 1799739"/>
                  <a:gd name="connsiteX4" fmla="*/ 940065 w 1785983"/>
                  <a:gd name="connsiteY4" fmla="*/ 266212 h 1799739"/>
                  <a:gd name="connsiteX5" fmla="*/ 1406106 w 1785983"/>
                  <a:gd name="connsiteY5" fmla="*/ 8338 h 1799739"/>
                  <a:gd name="connsiteX6" fmla="*/ 1022901 w 1785983"/>
                  <a:gd name="connsiteY6" fmla="*/ 1699451 h 1799739"/>
                  <a:gd name="connsiteX7" fmla="*/ 892991 w 1785983"/>
                  <a:gd name="connsiteY7" fmla="*/ 1799739 h 1799739"/>
                  <a:gd name="connsiteX8" fmla="*/ 763082 w 1785983"/>
                  <a:gd name="connsiteY8" fmla="*/ 1694835 h 1799739"/>
                  <a:gd name="connsiteX9" fmla="*/ 379877 w 1785983"/>
                  <a:gd name="connsiteY9" fmla="*/ 3722 h 1799739"/>
                  <a:gd name="connsiteX10" fmla="*/ 440819 w 1785983"/>
                  <a:gd name="connsiteY10" fmla="*/ 59 h 1799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85983" h="1799739">
                    <a:moveTo>
                      <a:pt x="440819" y="59"/>
                    </a:moveTo>
                    <a:cubicBezTo>
                      <a:pt x="584367" y="2557"/>
                      <a:pt x="735105" y="83293"/>
                      <a:pt x="845918" y="261596"/>
                    </a:cubicBezTo>
                    <a:lnTo>
                      <a:pt x="892992" y="360758"/>
                    </a:lnTo>
                    <a:lnTo>
                      <a:pt x="892992" y="365372"/>
                    </a:lnTo>
                    <a:lnTo>
                      <a:pt x="940065" y="266212"/>
                    </a:lnTo>
                    <a:cubicBezTo>
                      <a:pt x="1066709" y="62437"/>
                      <a:pt x="1245499" y="-13903"/>
                      <a:pt x="1406106" y="8338"/>
                    </a:cubicBezTo>
                    <a:cubicBezTo>
                      <a:pt x="1827702" y="66720"/>
                      <a:pt x="2124001" y="804388"/>
                      <a:pt x="1022901" y="1699451"/>
                    </a:cubicBezTo>
                    <a:lnTo>
                      <a:pt x="892991" y="1799739"/>
                    </a:lnTo>
                    <a:lnTo>
                      <a:pt x="763082" y="1694835"/>
                    </a:lnTo>
                    <a:cubicBezTo>
                      <a:pt x="-338018" y="799772"/>
                      <a:pt x="-41719" y="62104"/>
                      <a:pt x="379877" y="3722"/>
                    </a:cubicBezTo>
                    <a:cubicBezTo>
                      <a:pt x="399953" y="942"/>
                      <a:pt x="420313" y="-298"/>
                      <a:pt x="440819" y="59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>
                  <a:solidFill>
                    <a:schemeClr val="tx1"/>
                  </a:solidFill>
                  <a:latin typeface="Bell MT" panose="02020503060305020303" pitchFamily="18" charset="0"/>
                </a:endParaRPr>
              </a:p>
            </p:txBody>
          </p:sp>
          <p:sp>
            <p:nvSpPr>
              <p:cNvPr id="117" name="Rectangle 30">
                <a:extLst>
                  <a:ext uri="{FF2B5EF4-FFF2-40B4-BE49-F238E27FC236}">
                    <a16:creationId xmlns:a16="http://schemas.microsoft.com/office/drawing/2014/main" id="{1E469BE5-4D66-4EF4-8D95-9EE9B49E178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3124232" y="5447997"/>
                <a:ext cx="987915" cy="987915"/>
              </a:xfrm>
              <a:custGeom>
                <a:avLst/>
                <a:gdLst>
                  <a:gd name="connsiteX0" fmla="*/ 0 w 1302493"/>
                  <a:gd name="connsiteY0" fmla="*/ 0 h 1302493"/>
                  <a:gd name="connsiteX1" fmla="*/ 1302493 w 1302493"/>
                  <a:gd name="connsiteY1" fmla="*/ 0 h 1302493"/>
                  <a:gd name="connsiteX2" fmla="*/ 1302493 w 1302493"/>
                  <a:gd name="connsiteY2" fmla="*/ 1302493 h 1302493"/>
                  <a:gd name="connsiteX3" fmla="*/ 0 w 1302493"/>
                  <a:gd name="connsiteY3" fmla="*/ 1302493 h 1302493"/>
                  <a:gd name="connsiteX4" fmla="*/ 0 w 1302493"/>
                  <a:gd name="connsiteY4" fmla="*/ 0 h 1302493"/>
                  <a:gd name="connsiteX0" fmla="*/ 1302493 w 1393933"/>
                  <a:gd name="connsiteY0" fmla="*/ 1302493 h 1393933"/>
                  <a:gd name="connsiteX1" fmla="*/ 0 w 1393933"/>
                  <a:gd name="connsiteY1" fmla="*/ 1302493 h 1393933"/>
                  <a:gd name="connsiteX2" fmla="*/ 0 w 1393933"/>
                  <a:gd name="connsiteY2" fmla="*/ 0 h 1393933"/>
                  <a:gd name="connsiteX3" fmla="*/ 1302493 w 1393933"/>
                  <a:gd name="connsiteY3" fmla="*/ 0 h 1393933"/>
                  <a:gd name="connsiteX4" fmla="*/ 1393933 w 1393933"/>
                  <a:gd name="connsiteY4" fmla="*/ 1393933 h 1393933"/>
                  <a:gd name="connsiteX0" fmla="*/ 0 w 1393933"/>
                  <a:gd name="connsiteY0" fmla="*/ 1302493 h 1393933"/>
                  <a:gd name="connsiteX1" fmla="*/ 0 w 1393933"/>
                  <a:gd name="connsiteY1" fmla="*/ 0 h 1393933"/>
                  <a:gd name="connsiteX2" fmla="*/ 1302493 w 1393933"/>
                  <a:gd name="connsiteY2" fmla="*/ 0 h 1393933"/>
                  <a:gd name="connsiteX3" fmla="*/ 1393933 w 1393933"/>
                  <a:gd name="connsiteY3" fmla="*/ 1393933 h 1393933"/>
                  <a:gd name="connsiteX0" fmla="*/ 0 w 1302493"/>
                  <a:gd name="connsiteY0" fmla="*/ 1302493 h 1302493"/>
                  <a:gd name="connsiteX1" fmla="*/ 0 w 1302493"/>
                  <a:gd name="connsiteY1" fmla="*/ 0 h 1302493"/>
                  <a:gd name="connsiteX2" fmla="*/ 1302493 w 1302493"/>
                  <a:gd name="connsiteY2" fmla="*/ 0 h 1302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02493" h="1302493">
                    <a:moveTo>
                      <a:pt x="0" y="1302493"/>
                    </a:moveTo>
                    <a:lnTo>
                      <a:pt x="0" y="0"/>
                    </a:lnTo>
                    <a:lnTo>
                      <a:pt x="1302493" y="0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" name="Rectangle 30">
                <a:extLst>
                  <a:ext uri="{FF2B5EF4-FFF2-40B4-BE49-F238E27FC236}">
                    <a16:creationId xmlns:a16="http://schemas.microsoft.com/office/drawing/2014/main" id="{97CC8B6D-C9C9-4420-B145-C479DBBFBBF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3315029" y="5983110"/>
                <a:ext cx="606323" cy="606323"/>
              </a:xfrm>
              <a:custGeom>
                <a:avLst/>
                <a:gdLst>
                  <a:gd name="connsiteX0" fmla="*/ 0 w 1302493"/>
                  <a:gd name="connsiteY0" fmla="*/ 0 h 1302493"/>
                  <a:gd name="connsiteX1" fmla="*/ 1302493 w 1302493"/>
                  <a:gd name="connsiteY1" fmla="*/ 0 h 1302493"/>
                  <a:gd name="connsiteX2" fmla="*/ 1302493 w 1302493"/>
                  <a:gd name="connsiteY2" fmla="*/ 1302493 h 1302493"/>
                  <a:gd name="connsiteX3" fmla="*/ 0 w 1302493"/>
                  <a:gd name="connsiteY3" fmla="*/ 1302493 h 1302493"/>
                  <a:gd name="connsiteX4" fmla="*/ 0 w 1302493"/>
                  <a:gd name="connsiteY4" fmla="*/ 0 h 1302493"/>
                  <a:gd name="connsiteX0" fmla="*/ 1302493 w 1393933"/>
                  <a:gd name="connsiteY0" fmla="*/ 1302493 h 1393933"/>
                  <a:gd name="connsiteX1" fmla="*/ 0 w 1393933"/>
                  <a:gd name="connsiteY1" fmla="*/ 1302493 h 1393933"/>
                  <a:gd name="connsiteX2" fmla="*/ 0 w 1393933"/>
                  <a:gd name="connsiteY2" fmla="*/ 0 h 1393933"/>
                  <a:gd name="connsiteX3" fmla="*/ 1302493 w 1393933"/>
                  <a:gd name="connsiteY3" fmla="*/ 0 h 1393933"/>
                  <a:gd name="connsiteX4" fmla="*/ 1393933 w 1393933"/>
                  <a:gd name="connsiteY4" fmla="*/ 1393933 h 1393933"/>
                  <a:gd name="connsiteX0" fmla="*/ 0 w 1393933"/>
                  <a:gd name="connsiteY0" fmla="*/ 1302493 h 1393933"/>
                  <a:gd name="connsiteX1" fmla="*/ 0 w 1393933"/>
                  <a:gd name="connsiteY1" fmla="*/ 0 h 1393933"/>
                  <a:gd name="connsiteX2" fmla="*/ 1302493 w 1393933"/>
                  <a:gd name="connsiteY2" fmla="*/ 0 h 1393933"/>
                  <a:gd name="connsiteX3" fmla="*/ 1393933 w 1393933"/>
                  <a:gd name="connsiteY3" fmla="*/ 1393933 h 1393933"/>
                  <a:gd name="connsiteX0" fmla="*/ 0 w 1302493"/>
                  <a:gd name="connsiteY0" fmla="*/ 1302493 h 1302493"/>
                  <a:gd name="connsiteX1" fmla="*/ 0 w 1302493"/>
                  <a:gd name="connsiteY1" fmla="*/ 0 h 1302493"/>
                  <a:gd name="connsiteX2" fmla="*/ 1302493 w 1302493"/>
                  <a:gd name="connsiteY2" fmla="*/ 0 h 1302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02493" h="1302493">
                    <a:moveTo>
                      <a:pt x="0" y="1302493"/>
                    </a:moveTo>
                    <a:lnTo>
                      <a:pt x="0" y="0"/>
                    </a:lnTo>
                    <a:lnTo>
                      <a:pt x="1302493" y="0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id="{4C305DC7-D46C-40E8-B181-98D0417C31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 flipV="1">
              <a:off x="9101269" y="2385858"/>
              <a:ext cx="864005" cy="1032464"/>
              <a:chOff x="2207971" y="2384401"/>
              <a:chExt cx="864005" cy="1032464"/>
            </a:xfrm>
          </p:grpSpPr>
          <p:sp>
            <p:nvSpPr>
              <p:cNvPr id="109" name="Freeform: Shape 108">
                <a:extLst>
                  <a:ext uri="{FF2B5EF4-FFF2-40B4-BE49-F238E27FC236}">
                    <a16:creationId xmlns:a16="http://schemas.microsoft.com/office/drawing/2014/main" id="{874A907D-7F5B-49D1-99A2-2EE5CBE6062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3500000">
                <a:off x="2207971" y="2856305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10" name="Freeform: Shape 109">
                <a:extLst>
                  <a:ext uri="{FF2B5EF4-FFF2-40B4-BE49-F238E27FC236}">
                    <a16:creationId xmlns:a16="http://schemas.microsoft.com/office/drawing/2014/main" id="{A2CB551E-1E4C-467D-A3D3-7BA52A2720D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0800000">
                <a:off x="2607238" y="2688467"/>
                <a:ext cx="464738" cy="464738"/>
              </a:xfrm>
              <a:custGeom>
                <a:avLst/>
                <a:gdLst>
                  <a:gd name="connsiteX0" fmla="*/ 446142 w 464738"/>
                  <a:gd name="connsiteY0" fmla="*/ 464738 h 464738"/>
                  <a:gd name="connsiteX1" fmla="*/ 130673 w 464738"/>
                  <a:gd name="connsiteY1" fmla="*/ 334066 h 464738"/>
                  <a:gd name="connsiteX2" fmla="*/ 0 w 464738"/>
                  <a:gd name="connsiteY2" fmla="*/ 18596 h 464738"/>
                  <a:gd name="connsiteX3" fmla="*/ 836 w 464738"/>
                  <a:gd name="connsiteY3" fmla="*/ 1089 h 464738"/>
                  <a:gd name="connsiteX4" fmla="*/ 606 w 464738"/>
                  <a:gd name="connsiteY4" fmla="*/ 859 h 464738"/>
                  <a:gd name="connsiteX5" fmla="*/ 848 w 464738"/>
                  <a:gd name="connsiteY5" fmla="*/ 848 h 464738"/>
                  <a:gd name="connsiteX6" fmla="*/ 859 w 464738"/>
                  <a:gd name="connsiteY6" fmla="*/ 606 h 464738"/>
                  <a:gd name="connsiteX7" fmla="*/ 1089 w 464738"/>
                  <a:gd name="connsiteY7" fmla="*/ 836 h 464738"/>
                  <a:gd name="connsiteX8" fmla="*/ 18596 w 464738"/>
                  <a:gd name="connsiteY8" fmla="*/ 0 h 464738"/>
                  <a:gd name="connsiteX9" fmla="*/ 334066 w 464738"/>
                  <a:gd name="connsiteY9" fmla="*/ 130672 h 464738"/>
                  <a:gd name="connsiteX10" fmla="*/ 464738 w 464738"/>
                  <a:gd name="connsiteY10" fmla="*/ 446142 h 464738"/>
                  <a:gd name="connsiteX11" fmla="*/ 463902 w 464738"/>
                  <a:gd name="connsiteY11" fmla="*/ 463650 h 464738"/>
                  <a:gd name="connsiteX12" fmla="*/ 464132 w 464738"/>
                  <a:gd name="connsiteY12" fmla="*/ 463880 h 464738"/>
                  <a:gd name="connsiteX13" fmla="*/ 463891 w 464738"/>
                  <a:gd name="connsiteY13" fmla="*/ 463892 h 464738"/>
                  <a:gd name="connsiteX14" fmla="*/ 463879 w 464738"/>
                  <a:gd name="connsiteY14" fmla="*/ 464132 h 464738"/>
                  <a:gd name="connsiteX15" fmla="*/ 463650 w 464738"/>
                  <a:gd name="connsiteY15" fmla="*/ 463903 h 46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8" h="464738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11" name="Group 110">
                <a:extLst>
                  <a:ext uri="{FF2B5EF4-FFF2-40B4-BE49-F238E27FC236}">
                    <a16:creationId xmlns:a16="http://schemas.microsoft.com/office/drawing/2014/main" id="{DFA76F48-9EFD-452A-B0B9-363207E9F3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2440769" y="2384401"/>
                <a:ext cx="313009" cy="1032464"/>
                <a:chOff x="2440769" y="2384401"/>
                <a:chExt cx="313009" cy="1032464"/>
              </a:xfrm>
            </p:grpSpPr>
            <p:cxnSp>
              <p:nvCxnSpPr>
                <p:cNvPr id="112" name="Straight Connector 111">
                  <a:extLst>
                    <a:ext uri="{FF2B5EF4-FFF2-40B4-BE49-F238E27FC236}">
                      <a16:creationId xmlns:a16="http://schemas.microsoft.com/office/drawing/2014/main" id="{FA58951F-7DDC-408C-A381-96773B5C044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2440769" y="2516865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3" name="Straight Connector 112">
                  <a:extLst>
                    <a:ext uri="{FF2B5EF4-FFF2-40B4-BE49-F238E27FC236}">
                      <a16:creationId xmlns:a16="http://schemas.microsoft.com/office/drawing/2014/main" id="{9844DEAE-03C1-47CA-AD25-A4799167650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8100000" flipH="1">
                  <a:off x="2753778" y="2384401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9DED8F11-2AB8-4BC3-90AA-2063E11996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9092921" y="5784159"/>
              <a:ext cx="340415" cy="34041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EFFC5F39-870E-4D66-853D-4F4EE1C513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10514516" y="834250"/>
              <a:ext cx="340415" cy="34041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id="{C88C80A8-E095-4A4F-87E4-8AD7E7C57A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 flipH="1">
              <a:off x="10698843" y="1090043"/>
              <a:ext cx="901736" cy="2160000"/>
              <a:chOff x="8217770" y="397306"/>
              <a:chExt cx="901736" cy="2160000"/>
            </a:xfrm>
          </p:grpSpPr>
          <p:cxnSp>
            <p:nvCxnSpPr>
              <p:cNvPr id="105" name="Straight Connector 104">
                <a:extLst>
                  <a:ext uri="{FF2B5EF4-FFF2-40B4-BE49-F238E27FC236}">
                    <a16:creationId xmlns:a16="http://schemas.microsoft.com/office/drawing/2014/main" id="{2ABDBCCB-5528-4B88-8E71-4594FA5300B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8668638" y="397306"/>
                <a:ext cx="0" cy="216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6" name="Freeform: Shape 105">
                <a:extLst>
                  <a:ext uri="{FF2B5EF4-FFF2-40B4-BE49-F238E27FC236}">
                    <a16:creationId xmlns:a16="http://schemas.microsoft.com/office/drawing/2014/main" id="{A72526B2-FC30-4028-887E-A0A9559FDB7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8217770" y="397306"/>
                <a:ext cx="901736" cy="1868598"/>
              </a:xfrm>
              <a:custGeom>
                <a:avLst/>
                <a:gdLst>
                  <a:gd name="connsiteX0" fmla="*/ 450869 w 901736"/>
                  <a:gd name="connsiteY0" fmla="*/ 0 h 1868598"/>
                  <a:gd name="connsiteX1" fmla="*/ 450868 w 901736"/>
                  <a:gd name="connsiteY1" fmla="*/ 0 h 1868598"/>
                  <a:gd name="connsiteX2" fmla="*/ 450867 w 901736"/>
                  <a:gd name="connsiteY2" fmla="*/ 0 h 1868598"/>
                  <a:gd name="connsiteX3" fmla="*/ 409125 w 901736"/>
                  <a:gd name="connsiteY3" fmla="*/ 52638 h 1868598"/>
                  <a:gd name="connsiteX4" fmla="*/ 7089 w 901736"/>
                  <a:gd name="connsiteY4" fmla="*/ 1225278 h 1868598"/>
                  <a:gd name="connsiteX5" fmla="*/ 140 w 901736"/>
                  <a:gd name="connsiteY5" fmla="*/ 1416229 h 1868598"/>
                  <a:gd name="connsiteX6" fmla="*/ 141 w 901736"/>
                  <a:gd name="connsiteY6" fmla="*/ 1416229 h 1868598"/>
                  <a:gd name="connsiteX7" fmla="*/ 0 w 901736"/>
                  <a:gd name="connsiteY7" fmla="*/ 1420099 h 1868598"/>
                  <a:gd name="connsiteX8" fmla="*/ 9012 w 901736"/>
                  <a:gd name="connsiteY8" fmla="*/ 1509500 h 1868598"/>
                  <a:gd name="connsiteX9" fmla="*/ 449610 w 901736"/>
                  <a:gd name="connsiteY9" fmla="*/ 1868598 h 1868598"/>
                  <a:gd name="connsiteX10" fmla="*/ 450868 w 901736"/>
                  <a:gd name="connsiteY10" fmla="*/ 1868471 h 1868598"/>
                  <a:gd name="connsiteX11" fmla="*/ 452126 w 901736"/>
                  <a:gd name="connsiteY11" fmla="*/ 1868598 h 1868598"/>
                  <a:gd name="connsiteX12" fmla="*/ 892724 w 901736"/>
                  <a:gd name="connsiteY12" fmla="*/ 1509500 h 1868598"/>
                  <a:gd name="connsiteX13" fmla="*/ 901736 w 901736"/>
                  <a:gd name="connsiteY13" fmla="*/ 1420099 h 1868598"/>
                  <a:gd name="connsiteX14" fmla="*/ 901595 w 901736"/>
                  <a:gd name="connsiteY14" fmla="*/ 1416229 h 1868598"/>
                  <a:gd name="connsiteX15" fmla="*/ 901596 w 901736"/>
                  <a:gd name="connsiteY15" fmla="*/ 1416229 h 1868598"/>
                  <a:gd name="connsiteX16" fmla="*/ 894647 w 901736"/>
                  <a:gd name="connsiteY16" fmla="*/ 1225278 h 1868598"/>
                  <a:gd name="connsiteX17" fmla="*/ 492611 w 901736"/>
                  <a:gd name="connsiteY17" fmla="*/ 52638 h 18685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901736" h="1868598">
                    <a:moveTo>
                      <a:pt x="450869" y="0"/>
                    </a:moveTo>
                    <a:lnTo>
                      <a:pt x="450868" y="0"/>
                    </a:lnTo>
                    <a:lnTo>
                      <a:pt x="450867" y="0"/>
                    </a:lnTo>
                    <a:lnTo>
                      <a:pt x="409125" y="52638"/>
                    </a:lnTo>
                    <a:cubicBezTo>
                      <a:pt x="187876" y="359618"/>
                      <a:pt x="40481" y="769067"/>
                      <a:pt x="7089" y="1225278"/>
                    </a:cubicBezTo>
                    <a:lnTo>
                      <a:pt x="140" y="1416229"/>
                    </a:lnTo>
                    <a:lnTo>
                      <a:pt x="141" y="1416229"/>
                    </a:lnTo>
                    <a:lnTo>
                      <a:pt x="0" y="1420099"/>
                    </a:lnTo>
                    <a:lnTo>
                      <a:pt x="9012" y="1509500"/>
                    </a:lnTo>
                    <a:cubicBezTo>
                      <a:pt x="50948" y="1714437"/>
                      <a:pt x="232276" y="1868598"/>
                      <a:pt x="449610" y="1868598"/>
                    </a:cubicBezTo>
                    <a:lnTo>
                      <a:pt x="450868" y="1868471"/>
                    </a:lnTo>
                    <a:lnTo>
                      <a:pt x="452126" y="1868598"/>
                    </a:lnTo>
                    <a:cubicBezTo>
                      <a:pt x="669460" y="1868598"/>
                      <a:pt x="850788" y="1714437"/>
                      <a:pt x="892724" y="1509500"/>
                    </a:cubicBezTo>
                    <a:lnTo>
                      <a:pt x="901736" y="1420099"/>
                    </a:lnTo>
                    <a:lnTo>
                      <a:pt x="901595" y="1416229"/>
                    </a:lnTo>
                    <a:lnTo>
                      <a:pt x="901596" y="1416229"/>
                    </a:lnTo>
                    <a:lnTo>
                      <a:pt x="894647" y="1225278"/>
                    </a:lnTo>
                    <a:cubicBezTo>
                      <a:pt x="861255" y="769067"/>
                      <a:pt x="713860" y="359618"/>
                      <a:pt x="492611" y="52638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7" name="Rectangle 5">
                <a:extLst>
                  <a:ext uri="{FF2B5EF4-FFF2-40B4-BE49-F238E27FC236}">
                    <a16:creationId xmlns:a16="http://schemas.microsoft.com/office/drawing/2014/main" id="{6F50CD0A-EB53-43E3-B229-56581B16DE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8370075" y="1136688"/>
                <a:ext cx="597126" cy="597126"/>
              </a:xfrm>
              <a:custGeom>
                <a:avLst/>
                <a:gdLst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0 w 1239398"/>
                  <a:gd name="connsiteY4" fmla="*/ 0 h 1239398"/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91440 w 1239398"/>
                  <a:gd name="connsiteY4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  <a:gd name="connsiteX3" fmla="*/ 91440 w 1239398"/>
                  <a:gd name="connsiteY3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39398" h="1239398">
                    <a:moveTo>
                      <a:pt x="1239398" y="0"/>
                    </a:moveTo>
                    <a:lnTo>
                      <a:pt x="1239398" y="1239398"/>
                    </a:lnTo>
                    <a:lnTo>
                      <a:pt x="0" y="1239398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8" name="Rectangle 5">
                <a:extLst>
                  <a:ext uri="{FF2B5EF4-FFF2-40B4-BE49-F238E27FC236}">
                    <a16:creationId xmlns:a16="http://schemas.microsoft.com/office/drawing/2014/main" id="{07439A8C-E126-4EF8-9DDE-B12EEB6344C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>
                <a:off x="8457521" y="720913"/>
                <a:ext cx="422234" cy="422234"/>
              </a:xfrm>
              <a:custGeom>
                <a:avLst/>
                <a:gdLst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0 w 1239398"/>
                  <a:gd name="connsiteY4" fmla="*/ 0 h 1239398"/>
                  <a:gd name="connsiteX0" fmla="*/ 0 w 1239398"/>
                  <a:gd name="connsiteY0" fmla="*/ 0 h 1239398"/>
                  <a:gd name="connsiteX1" fmla="*/ 1239398 w 1239398"/>
                  <a:gd name="connsiteY1" fmla="*/ 0 h 1239398"/>
                  <a:gd name="connsiteX2" fmla="*/ 1239398 w 1239398"/>
                  <a:gd name="connsiteY2" fmla="*/ 1239398 h 1239398"/>
                  <a:gd name="connsiteX3" fmla="*/ 0 w 1239398"/>
                  <a:gd name="connsiteY3" fmla="*/ 1239398 h 1239398"/>
                  <a:gd name="connsiteX4" fmla="*/ 91440 w 1239398"/>
                  <a:gd name="connsiteY4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  <a:gd name="connsiteX3" fmla="*/ 91440 w 1239398"/>
                  <a:gd name="connsiteY3" fmla="*/ 91440 h 1239398"/>
                  <a:gd name="connsiteX0" fmla="*/ 1239398 w 1239398"/>
                  <a:gd name="connsiteY0" fmla="*/ 0 h 1239398"/>
                  <a:gd name="connsiteX1" fmla="*/ 1239398 w 1239398"/>
                  <a:gd name="connsiteY1" fmla="*/ 1239398 h 1239398"/>
                  <a:gd name="connsiteX2" fmla="*/ 0 w 1239398"/>
                  <a:gd name="connsiteY2" fmla="*/ 1239398 h 12393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39398" h="1239398">
                    <a:moveTo>
                      <a:pt x="1239398" y="0"/>
                    </a:moveTo>
                    <a:lnTo>
                      <a:pt x="1239398" y="1239398"/>
                    </a:lnTo>
                    <a:lnTo>
                      <a:pt x="0" y="1239398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id="{F971A352-3CE3-4D4E-89FF-4AC76D5628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 flipH="1">
              <a:off x="8254545" y="4918166"/>
              <a:ext cx="571820" cy="1620000"/>
              <a:chOff x="8482785" y="4330454"/>
              <a:chExt cx="571820" cy="1620000"/>
            </a:xfrm>
          </p:grpSpPr>
          <p:sp>
            <p:nvSpPr>
              <p:cNvPr id="103" name="Freeform: Shape 102">
                <a:extLst>
                  <a:ext uri="{FF2B5EF4-FFF2-40B4-BE49-F238E27FC236}">
                    <a16:creationId xmlns:a16="http://schemas.microsoft.com/office/drawing/2014/main" id="{1181DD3C-BB7E-4654-97CB-5EBA46737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04" name="Straight Connector 103">
                <a:extLst>
                  <a:ext uri="{FF2B5EF4-FFF2-40B4-BE49-F238E27FC236}">
                    <a16:creationId xmlns:a16="http://schemas.microsoft.com/office/drawing/2014/main" id="{DBFDB5FE-621F-4885-8FE3-F32C80AB0D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0" name="Group 99">
              <a:extLst>
                <a:ext uri="{FF2B5EF4-FFF2-40B4-BE49-F238E27FC236}">
                  <a16:creationId xmlns:a16="http://schemas.microsoft.com/office/drawing/2014/main" id="{43C986CB-6F99-49CC-B770-5C631F665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8100000" flipH="1">
              <a:off x="11104707" y="427549"/>
              <a:ext cx="464739" cy="900000"/>
              <a:chOff x="4511184" y="2651374"/>
              <a:chExt cx="464739" cy="900000"/>
            </a:xfrm>
          </p:grpSpPr>
          <p:sp>
            <p:nvSpPr>
              <p:cNvPr id="101" name="Freeform: Shape 100">
                <a:extLst>
                  <a:ext uri="{FF2B5EF4-FFF2-40B4-BE49-F238E27FC236}">
                    <a16:creationId xmlns:a16="http://schemas.microsoft.com/office/drawing/2014/main" id="{AECC4036-7099-49F0-A624-8E4B788490F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2700000" flipH="1" flipV="1">
                <a:off x="4511184" y="2990814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02" name="Straight Connector 101">
                <a:extLst>
                  <a:ext uri="{FF2B5EF4-FFF2-40B4-BE49-F238E27FC236}">
                    <a16:creationId xmlns:a16="http://schemas.microsoft.com/office/drawing/2014/main" id="{2D9D2BC0-F00D-4508-B62B-4150C07B95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V="1">
                <a:off x="4743982" y="2651374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960477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EE96A74-B62B-4642-AB22-7776A5F48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25B956-E240-E97F-60EB-70DF0DE0F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38" y="1079500"/>
            <a:ext cx="3322637" cy="4689475"/>
          </a:xfrm>
        </p:spPr>
        <p:txBody>
          <a:bodyPr anchor="ctr">
            <a:normAutofit/>
          </a:bodyPr>
          <a:lstStyle/>
          <a:p>
            <a:pPr algn="ctr"/>
            <a:r>
              <a:rPr lang="en-US" sz="2600"/>
              <a:t>Development of eating disorders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76A6EA-4B09-480F-BB03-96160272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5950" y="-1"/>
            <a:ext cx="7766050" cy="6857993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7CA455F-C678-AA48-5608-9F4AC78917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8855111"/>
              </p:ext>
            </p:extLst>
          </p:nvPr>
        </p:nvGraphicFramePr>
        <p:xfrm>
          <a:off x="4981575" y="540000"/>
          <a:ext cx="6669431" cy="577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76237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EE96A74-B62B-4642-AB22-7776A5F48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A2B9D0-067E-D763-1DF9-6196E636E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38" y="1079500"/>
            <a:ext cx="3322637" cy="468947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Genetics</a:t>
            </a: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76A6EA-4B09-480F-BB03-96160272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5950" y="-1"/>
            <a:ext cx="7766050" cy="6857993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E71E886-50CF-2A64-16D0-B7162CEB1BF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6223981"/>
              </p:ext>
            </p:extLst>
          </p:nvPr>
        </p:nvGraphicFramePr>
        <p:xfrm>
          <a:off x="4981575" y="540000"/>
          <a:ext cx="6669431" cy="577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766931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EE96A74-B62B-4642-AB22-7776A5F48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089B79-AB6D-E039-B037-C58668CBB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38" y="1079500"/>
            <a:ext cx="3322637" cy="468947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Gender</a:t>
            </a: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76A6EA-4B09-480F-BB03-96160272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5950" y="-1"/>
            <a:ext cx="7766050" cy="6857993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92FFAEE-8D8C-8430-FF64-282C8793968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4039883"/>
              </p:ext>
            </p:extLst>
          </p:nvPr>
        </p:nvGraphicFramePr>
        <p:xfrm>
          <a:off x="4981575" y="540000"/>
          <a:ext cx="6669431" cy="577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14301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EE96A74-B62B-4642-AB22-7776A5F48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BE8402-DED3-7DC8-8D50-285A1B065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38" y="1079500"/>
            <a:ext cx="3322637" cy="468947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Abuse and trauma</a:t>
            </a: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76A6EA-4B09-480F-BB03-96160272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5950" y="-1"/>
            <a:ext cx="7766050" cy="6857993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55BC24A-F53C-2612-5B1D-784993B32D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2236387"/>
              </p:ext>
            </p:extLst>
          </p:nvPr>
        </p:nvGraphicFramePr>
        <p:xfrm>
          <a:off x="4981575" y="540000"/>
          <a:ext cx="6669431" cy="577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881860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01C0CAB-6A03-4C6A-9FAA-2198477536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F982E0B2-AA9C-441C-A08E-A9DF9CF12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28046" y="4869342"/>
            <a:ext cx="1623711" cy="630920"/>
            <a:chOff x="9588346" y="4824892"/>
            <a:chExt cx="1623711" cy="63092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4A2E074-C10D-4C57-AB72-B631E4D77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 flipH="1">
              <a:off x="10267789" y="4452443"/>
              <a:ext cx="571820" cy="1316717"/>
            </a:xfrm>
            <a:custGeom>
              <a:avLst/>
              <a:gdLst>
                <a:gd name="connsiteX0" fmla="*/ 282417 w 571820"/>
                <a:gd name="connsiteY0" fmla="*/ 0 h 1316717"/>
                <a:gd name="connsiteX1" fmla="*/ 285910 w 571820"/>
                <a:gd name="connsiteY1" fmla="*/ 3175 h 1316717"/>
                <a:gd name="connsiteX2" fmla="*/ 287393 w 571820"/>
                <a:gd name="connsiteY2" fmla="*/ 1827 h 1316717"/>
                <a:gd name="connsiteX3" fmla="*/ 289403 w 571820"/>
                <a:gd name="connsiteY3" fmla="*/ 0 h 1316717"/>
                <a:gd name="connsiteX4" fmla="*/ 289403 w 571820"/>
                <a:gd name="connsiteY4" fmla="*/ 6349 h 1316717"/>
                <a:gd name="connsiteX5" fmla="*/ 309203 w 571820"/>
                <a:gd name="connsiteY5" fmla="*/ 24345 h 1316717"/>
                <a:gd name="connsiteX6" fmla="*/ 571820 w 571820"/>
                <a:gd name="connsiteY6" fmla="*/ 658359 h 1316717"/>
                <a:gd name="connsiteX7" fmla="*/ 309203 w 571820"/>
                <a:gd name="connsiteY7" fmla="*/ 1292372 h 1316717"/>
                <a:gd name="connsiteX8" fmla="*/ 289403 w 571820"/>
                <a:gd name="connsiteY8" fmla="*/ 1310368 h 1316717"/>
                <a:gd name="connsiteX9" fmla="*/ 289403 w 571820"/>
                <a:gd name="connsiteY9" fmla="*/ 1316717 h 1316717"/>
                <a:gd name="connsiteX10" fmla="*/ 287393 w 571820"/>
                <a:gd name="connsiteY10" fmla="*/ 1314890 h 1316717"/>
                <a:gd name="connsiteX11" fmla="*/ 285910 w 571820"/>
                <a:gd name="connsiteY11" fmla="*/ 1313542 h 1316717"/>
                <a:gd name="connsiteX12" fmla="*/ 282417 w 571820"/>
                <a:gd name="connsiteY12" fmla="*/ 1316717 h 1316717"/>
                <a:gd name="connsiteX13" fmla="*/ 282417 w 571820"/>
                <a:gd name="connsiteY13" fmla="*/ 1310367 h 1316717"/>
                <a:gd name="connsiteX14" fmla="*/ 262617 w 571820"/>
                <a:gd name="connsiteY14" fmla="*/ 1292372 h 1316717"/>
                <a:gd name="connsiteX15" fmla="*/ 0 w 571820"/>
                <a:gd name="connsiteY15" fmla="*/ 658358 h 1316717"/>
                <a:gd name="connsiteX16" fmla="*/ 262617 w 571820"/>
                <a:gd name="connsiteY16" fmla="*/ 24345 h 1316717"/>
                <a:gd name="connsiteX17" fmla="*/ 282417 w 571820"/>
                <a:gd name="connsiteY17" fmla="*/ 6349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71820" h="1316717">
                  <a:moveTo>
                    <a:pt x="282417" y="0"/>
                  </a:moveTo>
                  <a:lnTo>
                    <a:pt x="285910" y="3175"/>
                  </a:lnTo>
                  <a:lnTo>
                    <a:pt x="287393" y="1827"/>
                  </a:lnTo>
                  <a:lnTo>
                    <a:pt x="289403" y="0"/>
                  </a:lnTo>
                  <a:lnTo>
                    <a:pt x="289403" y="6349"/>
                  </a:lnTo>
                  <a:lnTo>
                    <a:pt x="309203" y="24345"/>
                  </a:lnTo>
                  <a:cubicBezTo>
                    <a:pt x="471461" y="186603"/>
                    <a:pt x="571820" y="410761"/>
                    <a:pt x="571820" y="658359"/>
                  </a:cubicBezTo>
                  <a:cubicBezTo>
                    <a:pt x="571820" y="905956"/>
                    <a:pt x="471461" y="1130114"/>
                    <a:pt x="309203" y="1292372"/>
                  </a:cubicBezTo>
                  <a:lnTo>
                    <a:pt x="289403" y="1310368"/>
                  </a:lnTo>
                  <a:lnTo>
                    <a:pt x="289403" y="1316717"/>
                  </a:lnTo>
                  <a:lnTo>
                    <a:pt x="287393" y="1314890"/>
                  </a:lnTo>
                  <a:lnTo>
                    <a:pt x="285910" y="1313542"/>
                  </a:lnTo>
                  <a:lnTo>
                    <a:pt x="282417" y="1316717"/>
                  </a:lnTo>
                  <a:lnTo>
                    <a:pt x="282417" y="1310367"/>
                  </a:lnTo>
                  <a:lnTo>
                    <a:pt x="262617" y="1292372"/>
                  </a:lnTo>
                  <a:cubicBezTo>
                    <a:pt x="100359" y="1130113"/>
                    <a:pt x="0" y="905956"/>
                    <a:pt x="0" y="658358"/>
                  </a:cubicBezTo>
                  <a:cubicBezTo>
                    <a:pt x="0" y="410761"/>
                    <a:pt x="100359" y="186603"/>
                    <a:pt x="262617" y="24345"/>
                  </a:cubicBezTo>
                  <a:lnTo>
                    <a:pt x="282417" y="6349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B037EB3-1772-4BA8-A95A-E5DBDFEA32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 flipH="1">
              <a:off x="10112436" y="4359902"/>
              <a:ext cx="571820" cy="1620000"/>
              <a:chOff x="8482785" y="4330454"/>
              <a:chExt cx="571820" cy="1620000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A1F47AC1-63D0-47F3-9728-1A0A0543494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803A57D6-0C36-4560-A08A-16768551EF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A5B2A81-2C8E-4963-AFD4-E539D168B4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489CA8-17D0-588D-A51C-06B8FE452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3976" y="1079500"/>
            <a:ext cx="4456328" cy="2138400"/>
          </a:xfrm>
        </p:spPr>
        <p:txBody>
          <a:bodyPr vert="horz" lIns="0" tIns="0" rIns="0" bIns="0" rtlCol="0" anchor="b" anchorCtr="0">
            <a:normAutofit/>
          </a:bodyPr>
          <a:lstStyle/>
          <a:p>
            <a:pPr algn="ctr"/>
            <a:r>
              <a:rPr lang="en-US" dirty="0"/>
              <a:t>Maintenance of eating disorders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5A53FC-0F31-DFC7-2CBE-290D3C3A61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3976" y="4113213"/>
            <a:ext cx="4460874" cy="1655762"/>
          </a:xfrm>
        </p:spPr>
        <p:txBody>
          <a:bodyPr vert="horz" lIns="0" tIns="0" rIns="0" bIns="0" rtlCol="0" anchor="t" anchorCtr="0">
            <a:normAutofit/>
          </a:bodyPr>
          <a:lstStyle/>
          <a:p>
            <a:pPr marL="0" indent="0" algn="ctr">
              <a:buNone/>
            </a:pPr>
            <a:r>
              <a:rPr lang="en-US" sz="2400" i="1"/>
              <a:t>What factors may make an eating disorder endure?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C81EAC2-A219-4AF7-884B-B9292FF9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 flipV="1">
            <a:off x="1058433" y="184491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3CB92D7-8EE8-4690-BD3D-150988D4F6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>
            <a:off x="388193" y="3690094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E62ACCB-9A97-41C7-8114-309BF7098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3500000" flipH="1" flipV="1">
            <a:off x="854399" y="71786"/>
            <a:ext cx="2287608" cy="3673900"/>
            <a:chOff x="-6080955" y="3437416"/>
            <a:chExt cx="2287608" cy="3673900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06FE4860-594E-416D-AD19-BD17BF1076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4937151" y="4754133"/>
              <a:ext cx="0" cy="235718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EB450267-91DE-47A0-B5A9-1082E8E6DA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-5226554" y="3437416"/>
              <a:ext cx="571820" cy="1316717"/>
            </a:xfrm>
            <a:custGeom>
              <a:avLst/>
              <a:gdLst>
                <a:gd name="connsiteX0" fmla="*/ 282417 w 571820"/>
                <a:gd name="connsiteY0" fmla="*/ 1316717 h 1316717"/>
                <a:gd name="connsiteX1" fmla="*/ 285910 w 571820"/>
                <a:gd name="connsiteY1" fmla="*/ 1313542 h 1316717"/>
                <a:gd name="connsiteX2" fmla="*/ 289403 w 571820"/>
                <a:gd name="connsiteY2" fmla="*/ 1316717 h 1316717"/>
                <a:gd name="connsiteX3" fmla="*/ 289403 w 571820"/>
                <a:gd name="connsiteY3" fmla="*/ 1310368 h 1316717"/>
                <a:gd name="connsiteX4" fmla="*/ 309203 w 571820"/>
                <a:gd name="connsiteY4" fmla="*/ 1292372 h 1316717"/>
                <a:gd name="connsiteX5" fmla="*/ 571820 w 571820"/>
                <a:gd name="connsiteY5" fmla="*/ 658358 h 1316717"/>
                <a:gd name="connsiteX6" fmla="*/ 309203 w 571820"/>
                <a:gd name="connsiteY6" fmla="*/ 24345 h 1316717"/>
                <a:gd name="connsiteX7" fmla="*/ 289403 w 571820"/>
                <a:gd name="connsiteY7" fmla="*/ 6349 h 1316717"/>
                <a:gd name="connsiteX8" fmla="*/ 289403 w 571820"/>
                <a:gd name="connsiteY8" fmla="*/ 0 h 1316717"/>
                <a:gd name="connsiteX9" fmla="*/ 285910 w 571820"/>
                <a:gd name="connsiteY9" fmla="*/ 3175 h 1316717"/>
                <a:gd name="connsiteX10" fmla="*/ 282417 w 571820"/>
                <a:gd name="connsiteY10" fmla="*/ 0 h 1316717"/>
                <a:gd name="connsiteX11" fmla="*/ 282417 w 571820"/>
                <a:gd name="connsiteY11" fmla="*/ 6350 h 1316717"/>
                <a:gd name="connsiteX12" fmla="*/ 262617 w 571820"/>
                <a:gd name="connsiteY12" fmla="*/ 24345 h 1316717"/>
                <a:gd name="connsiteX13" fmla="*/ 0 w 571820"/>
                <a:gd name="connsiteY13" fmla="*/ 658359 h 1316717"/>
                <a:gd name="connsiteX14" fmla="*/ 262617 w 571820"/>
                <a:gd name="connsiteY14" fmla="*/ 1292372 h 1316717"/>
                <a:gd name="connsiteX15" fmla="*/ 282417 w 571820"/>
                <a:gd name="connsiteY15" fmla="*/ 1310368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71820" h="1316717">
                  <a:moveTo>
                    <a:pt x="282417" y="1316717"/>
                  </a:moveTo>
                  <a:lnTo>
                    <a:pt x="285910" y="1313542"/>
                  </a:lnTo>
                  <a:lnTo>
                    <a:pt x="289403" y="1316717"/>
                  </a:lnTo>
                  <a:lnTo>
                    <a:pt x="289403" y="1310368"/>
                  </a:lnTo>
                  <a:lnTo>
                    <a:pt x="309203" y="1292372"/>
                  </a:lnTo>
                  <a:cubicBezTo>
                    <a:pt x="471461" y="1130114"/>
                    <a:pt x="571820" y="905956"/>
                    <a:pt x="571820" y="658358"/>
                  </a:cubicBezTo>
                  <a:cubicBezTo>
                    <a:pt x="571820" y="410761"/>
                    <a:pt x="471461" y="186603"/>
                    <a:pt x="309203" y="24345"/>
                  </a:cubicBezTo>
                  <a:lnTo>
                    <a:pt x="289403" y="6349"/>
                  </a:lnTo>
                  <a:lnTo>
                    <a:pt x="289403" y="0"/>
                  </a:lnTo>
                  <a:lnTo>
                    <a:pt x="285910" y="3175"/>
                  </a:lnTo>
                  <a:lnTo>
                    <a:pt x="282417" y="0"/>
                  </a:lnTo>
                  <a:lnTo>
                    <a:pt x="282417" y="6350"/>
                  </a:lnTo>
                  <a:lnTo>
                    <a:pt x="262617" y="24345"/>
                  </a:lnTo>
                  <a:cubicBezTo>
                    <a:pt x="100359" y="186604"/>
                    <a:pt x="0" y="410761"/>
                    <a:pt x="0" y="658359"/>
                  </a:cubicBezTo>
                  <a:cubicBezTo>
                    <a:pt x="0" y="905956"/>
                    <a:pt x="100359" y="1130114"/>
                    <a:pt x="262617" y="1292372"/>
                  </a:cubicBezTo>
                  <a:lnTo>
                    <a:pt x="282417" y="1310368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9D7C85C0-B91A-414B-AFA9-1A7E2AB0E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43DAB4A9-0A6B-483A-94B9-9269F0A7AB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1A3FE842-311A-4ED0-8FB6-C27629659C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2A4F8234-51D5-4E6B-8BC0-189BDE6A4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3B86BBEB-EBEC-46C1-AF41-ACD34FE8BD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2CE92474-D2FD-424D-BCFF-EF383386FB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E7C23BC-DAA6-40E1-8166-B8C4439D1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93465154-C513-4D8E-AAE7-0008FE766B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V="1">
            <a:off x="8942212" y="184491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2840A968-B9F1-4307-8A13-48F4453A30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V="1">
            <a:off x="521489" y="5639014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2BD285FD-B74A-41D4-9B6A-D056344555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00178F9D-D2DC-4F3C-AD80-6AAA24F06C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0FECCAAE-5C44-4266-9D17-6B62D10D7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2700000">
            <a:off x="486523" y="3291143"/>
            <a:ext cx="1785983" cy="2208479"/>
            <a:chOff x="2725201" y="4453039"/>
            <a:chExt cx="1785983" cy="2208479"/>
          </a:xfrm>
        </p:grpSpPr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6E30C7C-C5A4-47C6-B415-DFD338E59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0800000" flipH="1">
              <a:off x="3618192" y="4453039"/>
              <a:ext cx="0" cy="220847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CCAEC3F3-279F-40A2-9333-E07B49F189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738439" y="5243393"/>
              <a:ext cx="17609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66245B99-8922-43D7-9E21-DF16E5B69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2725201" y="4861779"/>
              <a:ext cx="1785983" cy="1799739"/>
            </a:xfrm>
            <a:custGeom>
              <a:avLst/>
              <a:gdLst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892991 w 1785983"/>
                <a:gd name="connsiteY8" fmla="*/ 1795123 h 1799739"/>
                <a:gd name="connsiteX9" fmla="*/ 763082 w 1785983"/>
                <a:gd name="connsiteY9" fmla="*/ 1694835 h 1799739"/>
                <a:gd name="connsiteX10" fmla="*/ 379877 w 1785983"/>
                <a:gd name="connsiteY10" fmla="*/ 3722 h 1799739"/>
                <a:gd name="connsiteX11" fmla="*/ 440819 w 1785983"/>
                <a:gd name="connsiteY11" fmla="*/ 59 h 1799739"/>
                <a:gd name="connsiteX0" fmla="*/ 440819 w 1785983"/>
                <a:gd name="connsiteY0" fmla="*/ 59 h 1849891"/>
                <a:gd name="connsiteX1" fmla="*/ 845918 w 1785983"/>
                <a:gd name="connsiteY1" fmla="*/ 261596 h 1849891"/>
                <a:gd name="connsiteX2" fmla="*/ 892992 w 1785983"/>
                <a:gd name="connsiteY2" fmla="*/ 360758 h 1849891"/>
                <a:gd name="connsiteX3" fmla="*/ 892992 w 1785983"/>
                <a:gd name="connsiteY3" fmla="*/ 365372 h 1849891"/>
                <a:gd name="connsiteX4" fmla="*/ 940065 w 1785983"/>
                <a:gd name="connsiteY4" fmla="*/ 266212 h 1849891"/>
                <a:gd name="connsiteX5" fmla="*/ 1406106 w 1785983"/>
                <a:gd name="connsiteY5" fmla="*/ 8338 h 1849891"/>
                <a:gd name="connsiteX6" fmla="*/ 1022901 w 1785983"/>
                <a:gd name="connsiteY6" fmla="*/ 1699451 h 1849891"/>
                <a:gd name="connsiteX7" fmla="*/ 892991 w 1785983"/>
                <a:gd name="connsiteY7" fmla="*/ 1799739 h 1849891"/>
                <a:gd name="connsiteX8" fmla="*/ 838223 w 1785983"/>
                <a:gd name="connsiteY8" fmla="*/ 1849891 h 1849891"/>
                <a:gd name="connsiteX9" fmla="*/ 763082 w 1785983"/>
                <a:gd name="connsiteY9" fmla="*/ 1694835 h 1849891"/>
                <a:gd name="connsiteX10" fmla="*/ 379877 w 1785983"/>
                <a:gd name="connsiteY10" fmla="*/ 3722 h 1849891"/>
                <a:gd name="connsiteX11" fmla="*/ 440819 w 1785983"/>
                <a:gd name="connsiteY11" fmla="*/ 59 h 1849891"/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763082 w 1785983"/>
                <a:gd name="connsiteY8" fmla="*/ 1694835 h 1799739"/>
                <a:gd name="connsiteX9" fmla="*/ 379877 w 1785983"/>
                <a:gd name="connsiteY9" fmla="*/ 3722 h 1799739"/>
                <a:gd name="connsiteX10" fmla="*/ 440819 w 1785983"/>
                <a:gd name="connsiteY10" fmla="*/ 59 h 1799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85983" h="1799739">
                  <a:moveTo>
                    <a:pt x="440819" y="59"/>
                  </a:moveTo>
                  <a:cubicBezTo>
                    <a:pt x="584367" y="2557"/>
                    <a:pt x="735105" y="83293"/>
                    <a:pt x="845918" y="261596"/>
                  </a:cubicBezTo>
                  <a:lnTo>
                    <a:pt x="892992" y="360758"/>
                  </a:lnTo>
                  <a:lnTo>
                    <a:pt x="892992" y="365372"/>
                  </a:lnTo>
                  <a:lnTo>
                    <a:pt x="940065" y="266212"/>
                  </a:lnTo>
                  <a:cubicBezTo>
                    <a:pt x="1066709" y="62437"/>
                    <a:pt x="1245499" y="-13903"/>
                    <a:pt x="1406106" y="8338"/>
                  </a:cubicBezTo>
                  <a:cubicBezTo>
                    <a:pt x="1827702" y="66720"/>
                    <a:pt x="2124001" y="804388"/>
                    <a:pt x="1022901" y="1699451"/>
                  </a:cubicBezTo>
                  <a:lnTo>
                    <a:pt x="892991" y="1799739"/>
                  </a:lnTo>
                  <a:lnTo>
                    <a:pt x="763082" y="1694835"/>
                  </a:lnTo>
                  <a:cubicBezTo>
                    <a:pt x="-338018" y="799772"/>
                    <a:pt x="-41719" y="62104"/>
                    <a:pt x="379877" y="3722"/>
                  </a:cubicBezTo>
                  <a:cubicBezTo>
                    <a:pt x="399953" y="942"/>
                    <a:pt x="420313" y="-298"/>
                    <a:pt x="440819" y="59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44" name="Rectangle 30">
              <a:extLst>
                <a:ext uri="{FF2B5EF4-FFF2-40B4-BE49-F238E27FC236}">
                  <a16:creationId xmlns:a16="http://schemas.microsoft.com/office/drawing/2014/main" id="{6CA156F3-AD4C-4C54-84ED-98DF6CBF13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124232" y="5447997"/>
              <a:ext cx="987915" cy="987915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30">
              <a:extLst>
                <a:ext uri="{FF2B5EF4-FFF2-40B4-BE49-F238E27FC236}">
                  <a16:creationId xmlns:a16="http://schemas.microsoft.com/office/drawing/2014/main" id="{E62C7150-4D9E-4540-9750-5C0CD0092B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315029" y="5983110"/>
              <a:ext cx="606323" cy="606323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6913CEF2-6E97-400A-931E-FF4A7D799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 flipV="1">
            <a:off x="473803" y="5280732"/>
            <a:ext cx="864005" cy="1032464"/>
            <a:chOff x="2207971" y="2384401"/>
            <a:chExt cx="864005" cy="1032464"/>
          </a:xfrm>
        </p:grpSpPr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6A5CEF0B-B8FB-4FF1-A747-6513474892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2207971" y="285630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A0ED6C4E-D62E-40F7-B422-4E52B9FBB6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607238" y="2688467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AEA5F570-510A-4713-81B9-594326F21C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440769" y="2384401"/>
              <a:ext cx="313009" cy="1032464"/>
              <a:chOff x="2440769" y="2384401"/>
              <a:chExt cx="313009" cy="1032464"/>
            </a:xfrm>
          </p:grpSpPr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C9D1CFD5-F024-44A6-A161-FB99CFE046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2440769" y="2516865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9ADD8AE1-9060-4EF5-91AF-6A7200F6EDC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8100000" flipH="1">
                <a:off x="2753778" y="2384401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C0A3D83F-F025-4B9A-B82C-F73BE6BD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10114077" y="3690094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A54B4D41-E775-46AC-95B8-F9B645FE3B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V="1">
            <a:off x="9049994" y="71786"/>
            <a:ext cx="2287608" cy="3673900"/>
            <a:chOff x="-6080955" y="3437416"/>
            <a:chExt cx="2287608" cy="3673900"/>
          </a:xfrm>
        </p:grpSpPr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7A8F5B43-0EA5-41CD-A381-4324640099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4937151" y="4754133"/>
              <a:ext cx="0" cy="235718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1F202990-7BBC-4E1F-A4A7-8F1AD0E15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-5226554" y="3437416"/>
              <a:ext cx="571820" cy="1316717"/>
            </a:xfrm>
            <a:custGeom>
              <a:avLst/>
              <a:gdLst>
                <a:gd name="connsiteX0" fmla="*/ 282417 w 571820"/>
                <a:gd name="connsiteY0" fmla="*/ 1316717 h 1316717"/>
                <a:gd name="connsiteX1" fmla="*/ 285910 w 571820"/>
                <a:gd name="connsiteY1" fmla="*/ 1313542 h 1316717"/>
                <a:gd name="connsiteX2" fmla="*/ 289403 w 571820"/>
                <a:gd name="connsiteY2" fmla="*/ 1316717 h 1316717"/>
                <a:gd name="connsiteX3" fmla="*/ 289403 w 571820"/>
                <a:gd name="connsiteY3" fmla="*/ 1310368 h 1316717"/>
                <a:gd name="connsiteX4" fmla="*/ 309203 w 571820"/>
                <a:gd name="connsiteY4" fmla="*/ 1292372 h 1316717"/>
                <a:gd name="connsiteX5" fmla="*/ 571820 w 571820"/>
                <a:gd name="connsiteY5" fmla="*/ 658358 h 1316717"/>
                <a:gd name="connsiteX6" fmla="*/ 309203 w 571820"/>
                <a:gd name="connsiteY6" fmla="*/ 24345 h 1316717"/>
                <a:gd name="connsiteX7" fmla="*/ 289403 w 571820"/>
                <a:gd name="connsiteY7" fmla="*/ 6349 h 1316717"/>
                <a:gd name="connsiteX8" fmla="*/ 289403 w 571820"/>
                <a:gd name="connsiteY8" fmla="*/ 0 h 1316717"/>
                <a:gd name="connsiteX9" fmla="*/ 285910 w 571820"/>
                <a:gd name="connsiteY9" fmla="*/ 3175 h 1316717"/>
                <a:gd name="connsiteX10" fmla="*/ 282417 w 571820"/>
                <a:gd name="connsiteY10" fmla="*/ 0 h 1316717"/>
                <a:gd name="connsiteX11" fmla="*/ 282417 w 571820"/>
                <a:gd name="connsiteY11" fmla="*/ 6350 h 1316717"/>
                <a:gd name="connsiteX12" fmla="*/ 262617 w 571820"/>
                <a:gd name="connsiteY12" fmla="*/ 24345 h 1316717"/>
                <a:gd name="connsiteX13" fmla="*/ 0 w 571820"/>
                <a:gd name="connsiteY13" fmla="*/ 658359 h 1316717"/>
                <a:gd name="connsiteX14" fmla="*/ 262617 w 571820"/>
                <a:gd name="connsiteY14" fmla="*/ 1292372 h 1316717"/>
                <a:gd name="connsiteX15" fmla="*/ 282417 w 571820"/>
                <a:gd name="connsiteY15" fmla="*/ 1310368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71820" h="1316717">
                  <a:moveTo>
                    <a:pt x="282417" y="1316717"/>
                  </a:moveTo>
                  <a:lnTo>
                    <a:pt x="285910" y="1313542"/>
                  </a:lnTo>
                  <a:lnTo>
                    <a:pt x="289403" y="1316717"/>
                  </a:lnTo>
                  <a:lnTo>
                    <a:pt x="289403" y="1310368"/>
                  </a:lnTo>
                  <a:lnTo>
                    <a:pt x="309203" y="1292372"/>
                  </a:lnTo>
                  <a:cubicBezTo>
                    <a:pt x="471461" y="1130114"/>
                    <a:pt x="571820" y="905956"/>
                    <a:pt x="571820" y="658358"/>
                  </a:cubicBezTo>
                  <a:cubicBezTo>
                    <a:pt x="571820" y="410761"/>
                    <a:pt x="471461" y="186603"/>
                    <a:pt x="309203" y="24345"/>
                  </a:cubicBezTo>
                  <a:lnTo>
                    <a:pt x="289403" y="6349"/>
                  </a:lnTo>
                  <a:lnTo>
                    <a:pt x="289403" y="0"/>
                  </a:lnTo>
                  <a:lnTo>
                    <a:pt x="285910" y="3175"/>
                  </a:lnTo>
                  <a:lnTo>
                    <a:pt x="282417" y="0"/>
                  </a:lnTo>
                  <a:lnTo>
                    <a:pt x="282417" y="6350"/>
                  </a:lnTo>
                  <a:lnTo>
                    <a:pt x="262617" y="24345"/>
                  </a:lnTo>
                  <a:cubicBezTo>
                    <a:pt x="100359" y="186604"/>
                    <a:pt x="0" y="410761"/>
                    <a:pt x="0" y="658359"/>
                  </a:cubicBezTo>
                  <a:cubicBezTo>
                    <a:pt x="0" y="905956"/>
                    <a:pt x="100359" y="1130114"/>
                    <a:pt x="262617" y="1292372"/>
                  </a:cubicBezTo>
                  <a:lnTo>
                    <a:pt x="282417" y="1310368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DC12A815-0620-4705-A270-C49FB990F1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F4ECD499-405D-4AA0-93E7-B8B884846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C2D5C1EF-8757-44A2-A8D2-D5D2B4A979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0692571-D5CA-4E07-A3C4-DC5354B68D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8DE5F6B4-789C-4C6E-850B-1211580843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7D8D4A79-4148-4E89-8457-4A94626105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97422AC4-A069-4D59-8C02-45C5A0DB2E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3500000" flipH="1" flipV="1">
            <a:off x="10901022" y="5639014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E0C3DCD7-9B17-4941-BC2D-ADA7388A92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54BFE42E-647B-4A33-9981-3B88CCBE25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8B9806FC-A649-4974-9361-F9AA940D9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8900000" flipH="1">
            <a:off x="9919495" y="3291143"/>
            <a:ext cx="1785983" cy="2208479"/>
            <a:chOff x="2725201" y="4453039"/>
            <a:chExt cx="1785983" cy="2208479"/>
          </a:xfrm>
        </p:grpSpPr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A0B3B2CB-0609-4D40-8792-08D6B8E253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0800000" flipH="1">
              <a:off x="3618192" y="4453039"/>
              <a:ext cx="0" cy="220847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74AF0C5E-035D-49F8-9004-5ABEB0C527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738439" y="5243393"/>
              <a:ext cx="17609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EE2B5D29-AE36-47FA-AE5B-F464FCFFE5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2725201" y="4861779"/>
              <a:ext cx="1785983" cy="1799739"/>
            </a:xfrm>
            <a:custGeom>
              <a:avLst/>
              <a:gdLst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892991 w 1785983"/>
                <a:gd name="connsiteY8" fmla="*/ 1795123 h 1799739"/>
                <a:gd name="connsiteX9" fmla="*/ 763082 w 1785983"/>
                <a:gd name="connsiteY9" fmla="*/ 1694835 h 1799739"/>
                <a:gd name="connsiteX10" fmla="*/ 379877 w 1785983"/>
                <a:gd name="connsiteY10" fmla="*/ 3722 h 1799739"/>
                <a:gd name="connsiteX11" fmla="*/ 440819 w 1785983"/>
                <a:gd name="connsiteY11" fmla="*/ 59 h 1799739"/>
                <a:gd name="connsiteX0" fmla="*/ 440819 w 1785983"/>
                <a:gd name="connsiteY0" fmla="*/ 59 h 1849891"/>
                <a:gd name="connsiteX1" fmla="*/ 845918 w 1785983"/>
                <a:gd name="connsiteY1" fmla="*/ 261596 h 1849891"/>
                <a:gd name="connsiteX2" fmla="*/ 892992 w 1785983"/>
                <a:gd name="connsiteY2" fmla="*/ 360758 h 1849891"/>
                <a:gd name="connsiteX3" fmla="*/ 892992 w 1785983"/>
                <a:gd name="connsiteY3" fmla="*/ 365372 h 1849891"/>
                <a:gd name="connsiteX4" fmla="*/ 940065 w 1785983"/>
                <a:gd name="connsiteY4" fmla="*/ 266212 h 1849891"/>
                <a:gd name="connsiteX5" fmla="*/ 1406106 w 1785983"/>
                <a:gd name="connsiteY5" fmla="*/ 8338 h 1849891"/>
                <a:gd name="connsiteX6" fmla="*/ 1022901 w 1785983"/>
                <a:gd name="connsiteY6" fmla="*/ 1699451 h 1849891"/>
                <a:gd name="connsiteX7" fmla="*/ 892991 w 1785983"/>
                <a:gd name="connsiteY7" fmla="*/ 1799739 h 1849891"/>
                <a:gd name="connsiteX8" fmla="*/ 838223 w 1785983"/>
                <a:gd name="connsiteY8" fmla="*/ 1849891 h 1849891"/>
                <a:gd name="connsiteX9" fmla="*/ 763082 w 1785983"/>
                <a:gd name="connsiteY9" fmla="*/ 1694835 h 1849891"/>
                <a:gd name="connsiteX10" fmla="*/ 379877 w 1785983"/>
                <a:gd name="connsiteY10" fmla="*/ 3722 h 1849891"/>
                <a:gd name="connsiteX11" fmla="*/ 440819 w 1785983"/>
                <a:gd name="connsiteY11" fmla="*/ 59 h 1849891"/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763082 w 1785983"/>
                <a:gd name="connsiteY8" fmla="*/ 1694835 h 1799739"/>
                <a:gd name="connsiteX9" fmla="*/ 379877 w 1785983"/>
                <a:gd name="connsiteY9" fmla="*/ 3722 h 1799739"/>
                <a:gd name="connsiteX10" fmla="*/ 440819 w 1785983"/>
                <a:gd name="connsiteY10" fmla="*/ 59 h 1799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85983" h="1799739">
                  <a:moveTo>
                    <a:pt x="440819" y="59"/>
                  </a:moveTo>
                  <a:cubicBezTo>
                    <a:pt x="584367" y="2557"/>
                    <a:pt x="735105" y="83293"/>
                    <a:pt x="845918" y="261596"/>
                  </a:cubicBezTo>
                  <a:lnTo>
                    <a:pt x="892992" y="360758"/>
                  </a:lnTo>
                  <a:lnTo>
                    <a:pt x="892992" y="365372"/>
                  </a:lnTo>
                  <a:lnTo>
                    <a:pt x="940065" y="266212"/>
                  </a:lnTo>
                  <a:cubicBezTo>
                    <a:pt x="1066709" y="62437"/>
                    <a:pt x="1245499" y="-13903"/>
                    <a:pt x="1406106" y="8338"/>
                  </a:cubicBezTo>
                  <a:cubicBezTo>
                    <a:pt x="1827702" y="66720"/>
                    <a:pt x="2124001" y="804388"/>
                    <a:pt x="1022901" y="1699451"/>
                  </a:cubicBezTo>
                  <a:lnTo>
                    <a:pt x="892991" y="1799739"/>
                  </a:lnTo>
                  <a:lnTo>
                    <a:pt x="763082" y="1694835"/>
                  </a:lnTo>
                  <a:cubicBezTo>
                    <a:pt x="-338018" y="799772"/>
                    <a:pt x="-41719" y="62104"/>
                    <a:pt x="379877" y="3722"/>
                  </a:cubicBezTo>
                  <a:cubicBezTo>
                    <a:pt x="399953" y="942"/>
                    <a:pt x="420313" y="-298"/>
                    <a:pt x="440819" y="59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74" name="Rectangle 30">
              <a:extLst>
                <a:ext uri="{FF2B5EF4-FFF2-40B4-BE49-F238E27FC236}">
                  <a16:creationId xmlns:a16="http://schemas.microsoft.com/office/drawing/2014/main" id="{60A9C670-7B0D-487E-BBAA-D6F1997DAA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124232" y="5447997"/>
              <a:ext cx="987915" cy="987915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Rectangle 30">
              <a:extLst>
                <a:ext uri="{FF2B5EF4-FFF2-40B4-BE49-F238E27FC236}">
                  <a16:creationId xmlns:a16="http://schemas.microsoft.com/office/drawing/2014/main" id="{E69D3986-2DC8-4324-8A32-44DC47A984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315029" y="5983110"/>
              <a:ext cx="606323" cy="606323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E1739B0E-E50E-4961-A4B8-474F1B0C2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V="1">
            <a:off x="10854193" y="5280732"/>
            <a:ext cx="864005" cy="1032464"/>
            <a:chOff x="2207971" y="2384401"/>
            <a:chExt cx="864005" cy="1032464"/>
          </a:xfrm>
        </p:grpSpPr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F4FB077A-6675-4D30-852E-FB58781630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2207971" y="285630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131D496F-00F8-4317-A7C1-6624DDEDA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607238" y="2688467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5990DB87-8766-4434-BEED-D1642A8516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440769" y="2384401"/>
              <a:ext cx="313009" cy="1032464"/>
              <a:chOff x="2440769" y="2384401"/>
              <a:chExt cx="313009" cy="1032464"/>
            </a:xfrm>
          </p:grpSpPr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A249FF8E-206A-4C40-8EDD-818D1FED9F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2440769" y="2516865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>
                <a:extLst>
                  <a:ext uri="{FF2B5EF4-FFF2-40B4-BE49-F238E27FC236}">
                    <a16:creationId xmlns:a16="http://schemas.microsoft.com/office/drawing/2014/main" id="{0AB168D5-436A-4F2E-B0B5-064764F99AB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8100000" flipH="1">
                <a:off x="2753778" y="2384401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9207278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E75C7C-FD39-C889-CBE9-C94FD65E0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4750" y="1011237"/>
            <a:ext cx="6120000" cy="860400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Maintenance of eating disorders</a:t>
            </a:r>
            <a:endParaRPr lang="en-US"/>
          </a:p>
        </p:txBody>
      </p:sp>
      <p:pic>
        <p:nvPicPr>
          <p:cNvPr id="5" name="Picture 4" descr="Vegetables and fruits in a row">
            <a:extLst>
              <a:ext uri="{FF2B5EF4-FFF2-40B4-BE49-F238E27FC236}">
                <a16:creationId xmlns:a16="http://schemas.microsoft.com/office/drawing/2014/main" id="{365CAC36-D608-926E-6C81-05D69AFF52D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633" r="42745" b="-3"/>
          <a:stretch/>
        </p:blipFill>
        <p:spPr>
          <a:xfrm>
            <a:off x="20" y="10"/>
            <a:ext cx="3870969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7C6DF49-CBE3-4038-AC78-35DE4FD7C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774750" y="2310207"/>
            <a:ext cx="540000" cy="0"/>
          </a:xfrm>
          <a:prstGeom prst="line">
            <a:avLst/>
          </a:prstGeom>
          <a:ln w="1016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70CD3B-EDDB-DF0D-9754-31B97F8811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750" y="2759076"/>
            <a:ext cx="6121400" cy="3009899"/>
          </a:xfrm>
        </p:spPr>
        <p:txBody>
          <a:bodyPr>
            <a:normAutofit/>
          </a:bodyPr>
          <a:lstStyle/>
          <a:p>
            <a:pPr marL="359410" indent="-359410">
              <a:lnSpc>
                <a:spcPct val="115000"/>
              </a:lnSpc>
            </a:pPr>
            <a:r>
              <a:rPr lang="en-US" sz="1700"/>
              <a:t>Family relationships and parenting style (</a:t>
            </a:r>
            <a:r>
              <a:rPr lang="en-US" sz="1700" err="1"/>
              <a:t>Erriu</a:t>
            </a:r>
            <a:r>
              <a:rPr lang="en-US" sz="1700"/>
              <a:t>, Cimino and Cerniglia, 2020).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 sz="1700"/>
              <a:t>Maladaptive perfectionism (Williams and Levinson, 2021)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 sz="1700"/>
              <a:t>Disgust, whether at the self or food, leading to avoidance </a:t>
            </a:r>
            <a:r>
              <a:rPr lang="en-US" sz="1700" err="1"/>
              <a:t>behaviours</a:t>
            </a:r>
            <a:r>
              <a:rPr lang="en-US" sz="1700"/>
              <a:t> (Anderson et al., 2021).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 sz="1700"/>
              <a:t>Gut biome disruption (</a:t>
            </a:r>
            <a:r>
              <a:rPr lang="en-US" sz="1700">
                <a:ea typeface="+mn-lt"/>
                <a:cs typeface="+mn-lt"/>
              </a:rPr>
              <a:t>Terry, Barnett and Gibson, 2022)</a:t>
            </a:r>
          </a:p>
        </p:txBody>
      </p:sp>
    </p:spTree>
    <p:extLst>
      <p:ext uri="{BB962C8B-B14F-4D97-AF65-F5344CB8AC3E}">
        <p14:creationId xmlns:p14="http://schemas.microsoft.com/office/powerpoint/2010/main" val="159004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ADD72DC-CC5F-44D6-97D3-79407D4FF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 flipV="1">
            <a:off x="1058433" y="184491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083E179-CF1F-4694-AEAB-6931C9B31F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>
            <a:off x="388193" y="3690094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E6257A7-D071-42C9-8560-75A6EAE277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3500000" flipH="1" flipV="1">
            <a:off x="854399" y="71786"/>
            <a:ext cx="2287608" cy="3673900"/>
            <a:chOff x="-6080955" y="3437416"/>
            <a:chExt cx="2287608" cy="3673900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52115B20-516B-48FE-ABF8-0300640B5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4937151" y="4754133"/>
              <a:ext cx="0" cy="235718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572F2AC0-C134-4522-9F34-10107EC526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-5226554" y="3437416"/>
              <a:ext cx="571820" cy="1316717"/>
            </a:xfrm>
            <a:custGeom>
              <a:avLst/>
              <a:gdLst>
                <a:gd name="connsiteX0" fmla="*/ 282417 w 571820"/>
                <a:gd name="connsiteY0" fmla="*/ 1316717 h 1316717"/>
                <a:gd name="connsiteX1" fmla="*/ 285910 w 571820"/>
                <a:gd name="connsiteY1" fmla="*/ 1313542 h 1316717"/>
                <a:gd name="connsiteX2" fmla="*/ 289403 w 571820"/>
                <a:gd name="connsiteY2" fmla="*/ 1316717 h 1316717"/>
                <a:gd name="connsiteX3" fmla="*/ 289403 w 571820"/>
                <a:gd name="connsiteY3" fmla="*/ 1310368 h 1316717"/>
                <a:gd name="connsiteX4" fmla="*/ 309203 w 571820"/>
                <a:gd name="connsiteY4" fmla="*/ 1292372 h 1316717"/>
                <a:gd name="connsiteX5" fmla="*/ 571820 w 571820"/>
                <a:gd name="connsiteY5" fmla="*/ 658358 h 1316717"/>
                <a:gd name="connsiteX6" fmla="*/ 309203 w 571820"/>
                <a:gd name="connsiteY6" fmla="*/ 24345 h 1316717"/>
                <a:gd name="connsiteX7" fmla="*/ 289403 w 571820"/>
                <a:gd name="connsiteY7" fmla="*/ 6349 h 1316717"/>
                <a:gd name="connsiteX8" fmla="*/ 289403 w 571820"/>
                <a:gd name="connsiteY8" fmla="*/ 0 h 1316717"/>
                <a:gd name="connsiteX9" fmla="*/ 285910 w 571820"/>
                <a:gd name="connsiteY9" fmla="*/ 3175 h 1316717"/>
                <a:gd name="connsiteX10" fmla="*/ 282417 w 571820"/>
                <a:gd name="connsiteY10" fmla="*/ 0 h 1316717"/>
                <a:gd name="connsiteX11" fmla="*/ 282417 w 571820"/>
                <a:gd name="connsiteY11" fmla="*/ 6350 h 1316717"/>
                <a:gd name="connsiteX12" fmla="*/ 262617 w 571820"/>
                <a:gd name="connsiteY12" fmla="*/ 24345 h 1316717"/>
                <a:gd name="connsiteX13" fmla="*/ 0 w 571820"/>
                <a:gd name="connsiteY13" fmla="*/ 658359 h 1316717"/>
                <a:gd name="connsiteX14" fmla="*/ 262617 w 571820"/>
                <a:gd name="connsiteY14" fmla="*/ 1292372 h 1316717"/>
                <a:gd name="connsiteX15" fmla="*/ 282417 w 571820"/>
                <a:gd name="connsiteY15" fmla="*/ 1310368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71820" h="1316717">
                  <a:moveTo>
                    <a:pt x="282417" y="1316717"/>
                  </a:moveTo>
                  <a:lnTo>
                    <a:pt x="285910" y="1313542"/>
                  </a:lnTo>
                  <a:lnTo>
                    <a:pt x="289403" y="1316717"/>
                  </a:lnTo>
                  <a:lnTo>
                    <a:pt x="289403" y="1310368"/>
                  </a:lnTo>
                  <a:lnTo>
                    <a:pt x="309203" y="1292372"/>
                  </a:lnTo>
                  <a:cubicBezTo>
                    <a:pt x="471461" y="1130114"/>
                    <a:pt x="571820" y="905956"/>
                    <a:pt x="571820" y="658358"/>
                  </a:cubicBezTo>
                  <a:cubicBezTo>
                    <a:pt x="571820" y="410761"/>
                    <a:pt x="471461" y="186603"/>
                    <a:pt x="309203" y="24345"/>
                  </a:cubicBezTo>
                  <a:lnTo>
                    <a:pt x="289403" y="6349"/>
                  </a:lnTo>
                  <a:lnTo>
                    <a:pt x="289403" y="0"/>
                  </a:lnTo>
                  <a:lnTo>
                    <a:pt x="285910" y="3175"/>
                  </a:lnTo>
                  <a:lnTo>
                    <a:pt x="282417" y="0"/>
                  </a:lnTo>
                  <a:lnTo>
                    <a:pt x="282417" y="6350"/>
                  </a:lnTo>
                  <a:lnTo>
                    <a:pt x="262617" y="24345"/>
                  </a:lnTo>
                  <a:cubicBezTo>
                    <a:pt x="100359" y="186604"/>
                    <a:pt x="0" y="410761"/>
                    <a:pt x="0" y="658359"/>
                  </a:cubicBezTo>
                  <a:cubicBezTo>
                    <a:pt x="0" y="905956"/>
                    <a:pt x="100359" y="1130114"/>
                    <a:pt x="262617" y="1292372"/>
                  </a:cubicBezTo>
                  <a:lnTo>
                    <a:pt x="282417" y="1310368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EA2E5B3-77CC-4AA0-A77A-5D95FCDD5E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2005C810-6BE0-4E85-BA3D-785C45D9B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4ECB930-9F06-48DB-86D3-75A7E6A2C9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9116707-08B8-43A2-8DCB-845D77ABAA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2E7DC9CC-81EB-48D8-AC44-C99F47742E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23E2C41B-8946-4545-9CF1-997818234F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AD7D35B-560E-435E-B0FD-0F84A2E6C4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V="1">
            <a:off x="8942212" y="184491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C46C823-4AEE-4D15-A7B7-556599F864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V="1">
            <a:off x="521489" y="5639014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7FE368E1-8B21-487B-879D-A963091996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58A31684-3F27-4828-8633-A1624B028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66CF5CA-BCE0-446B-990C-62FB772AB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2700000">
            <a:off x="486523" y="3291143"/>
            <a:ext cx="1785983" cy="2208479"/>
            <a:chOff x="2725201" y="4453039"/>
            <a:chExt cx="1785983" cy="2208479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91F38DD-D787-4EE5-931B-C8CC2ED92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0800000" flipH="1">
              <a:off x="3618192" y="4453039"/>
              <a:ext cx="0" cy="220847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6F4E1D11-C91E-45F4-9A4A-EC0243DE76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738439" y="5243393"/>
              <a:ext cx="17609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3D0A83C-B0AD-4E04-B3FE-48D739F6F0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2725201" y="4861779"/>
              <a:ext cx="1785983" cy="1799739"/>
            </a:xfrm>
            <a:custGeom>
              <a:avLst/>
              <a:gdLst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892991 w 1785983"/>
                <a:gd name="connsiteY8" fmla="*/ 1795123 h 1799739"/>
                <a:gd name="connsiteX9" fmla="*/ 763082 w 1785983"/>
                <a:gd name="connsiteY9" fmla="*/ 1694835 h 1799739"/>
                <a:gd name="connsiteX10" fmla="*/ 379877 w 1785983"/>
                <a:gd name="connsiteY10" fmla="*/ 3722 h 1799739"/>
                <a:gd name="connsiteX11" fmla="*/ 440819 w 1785983"/>
                <a:gd name="connsiteY11" fmla="*/ 59 h 1799739"/>
                <a:gd name="connsiteX0" fmla="*/ 440819 w 1785983"/>
                <a:gd name="connsiteY0" fmla="*/ 59 h 1849891"/>
                <a:gd name="connsiteX1" fmla="*/ 845918 w 1785983"/>
                <a:gd name="connsiteY1" fmla="*/ 261596 h 1849891"/>
                <a:gd name="connsiteX2" fmla="*/ 892992 w 1785983"/>
                <a:gd name="connsiteY2" fmla="*/ 360758 h 1849891"/>
                <a:gd name="connsiteX3" fmla="*/ 892992 w 1785983"/>
                <a:gd name="connsiteY3" fmla="*/ 365372 h 1849891"/>
                <a:gd name="connsiteX4" fmla="*/ 940065 w 1785983"/>
                <a:gd name="connsiteY4" fmla="*/ 266212 h 1849891"/>
                <a:gd name="connsiteX5" fmla="*/ 1406106 w 1785983"/>
                <a:gd name="connsiteY5" fmla="*/ 8338 h 1849891"/>
                <a:gd name="connsiteX6" fmla="*/ 1022901 w 1785983"/>
                <a:gd name="connsiteY6" fmla="*/ 1699451 h 1849891"/>
                <a:gd name="connsiteX7" fmla="*/ 892991 w 1785983"/>
                <a:gd name="connsiteY7" fmla="*/ 1799739 h 1849891"/>
                <a:gd name="connsiteX8" fmla="*/ 838223 w 1785983"/>
                <a:gd name="connsiteY8" fmla="*/ 1849891 h 1849891"/>
                <a:gd name="connsiteX9" fmla="*/ 763082 w 1785983"/>
                <a:gd name="connsiteY9" fmla="*/ 1694835 h 1849891"/>
                <a:gd name="connsiteX10" fmla="*/ 379877 w 1785983"/>
                <a:gd name="connsiteY10" fmla="*/ 3722 h 1849891"/>
                <a:gd name="connsiteX11" fmla="*/ 440819 w 1785983"/>
                <a:gd name="connsiteY11" fmla="*/ 59 h 1849891"/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763082 w 1785983"/>
                <a:gd name="connsiteY8" fmla="*/ 1694835 h 1799739"/>
                <a:gd name="connsiteX9" fmla="*/ 379877 w 1785983"/>
                <a:gd name="connsiteY9" fmla="*/ 3722 h 1799739"/>
                <a:gd name="connsiteX10" fmla="*/ 440819 w 1785983"/>
                <a:gd name="connsiteY10" fmla="*/ 59 h 1799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85983" h="1799739">
                  <a:moveTo>
                    <a:pt x="440819" y="59"/>
                  </a:moveTo>
                  <a:cubicBezTo>
                    <a:pt x="584367" y="2557"/>
                    <a:pt x="735105" y="83293"/>
                    <a:pt x="845918" y="261596"/>
                  </a:cubicBezTo>
                  <a:lnTo>
                    <a:pt x="892992" y="360758"/>
                  </a:lnTo>
                  <a:lnTo>
                    <a:pt x="892992" y="365372"/>
                  </a:lnTo>
                  <a:lnTo>
                    <a:pt x="940065" y="266212"/>
                  </a:lnTo>
                  <a:cubicBezTo>
                    <a:pt x="1066709" y="62437"/>
                    <a:pt x="1245499" y="-13903"/>
                    <a:pt x="1406106" y="8338"/>
                  </a:cubicBezTo>
                  <a:cubicBezTo>
                    <a:pt x="1827702" y="66720"/>
                    <a:pt x="2124001" y="804388"/>
                    <a:pt x="1022901" y="1699451"/>
                  </a:cubicBezTo>
                  <a:lnTo>
                    <a:pt x="892991" y="1799739"/>
                  </a:lnTo>
                  <a:lnTo>
                    <a:pt x="763082" y="1694835"/>
                  </a:lnTo>
                  <a:cubicBezTo>
                    <a:pt x="-338018" y="799772"/>
                    <a:pt x="-41719" y="62104"/>
                    <a:pt x="379877" y="3722"/>
                  </a:cubicBezTo>
                  <a:cubicBezTo>
                    <a:pt x="399953" y="942"/>
                    <a:pt x="420313" y="-298"/>
                    <a:pt x="440819" y="59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34" name="Rectangle 30">
              <a:extLst>
                <a:ext uri="{FF2B5EF4-FFF2-40B4-BE49-F238E27FC236}">
                  <a16:creationId xmlns:a16="http://schemas.microsoft.com/office/drawing/2014/main" id="{AF60A4C7-053A-4E00-9224-C9C9CAA542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124232" y="5447997"/>
              <a:ext cx="987915" cy="987915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0">
              <a:extLst>
                <a:ext uri="{FF2B5EF4-FFF2-40B4-BE49-F238E27FC236}">
                  <a16:creationId xmlns:a16="http://schemas.microsoft.com/office/drawing/2014/main" id="{C90A005E-7D6C-4543-AE86-10F5BA1C0F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315029" y="5983110"/>
              <a:ext cx="606323" cy="606323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C174C2C-9AC5-4D2F-B12B-8AD9BE877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 flipV="1">
            <a:off x="473803" y="5280732"/>
            <a:ext cx="864005" cy="1032464"/>
            <a:chOff x="2207971" y="2384401"/>
            <a:chExt cx="864005" cy="1032464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2A1D572-4E75-4B18-83CD-369937018B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2207971" y="285630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A4501448-AAB4-4BDF-81E5-BF4BEF2A47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607238" y="2688467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DA5CA3F8-7E28-4253-9221-2849B18913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440769" y="2384401"/>
              <a:ext cx="313009" cy="1032464"/>
              <a:chOff x="2440769" y="2384401"/>
              <a:chExt cx="313009" cy="1032464"/>
            </a:xfrm>
          </p:grpSpPr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ABAD8F42-57F4-4A12-8B47-E199EA17416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2440769" y="2516865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9BF509FE-DD9E-4AB3-94EE-468C868875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8100000" flipH="1">
                <a:off x="2753778" y="2384401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A7F45189-997F-4E6B-800E-D17FF116E9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10114077" y="3690094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BC214B40-3523-42BE-856A-2B90472652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V="1">
            <a:off x="9049994" y="71786"/>
            <a:ext cx="2287608" cy="3673900"/>
            <a:chOff x="-6080955" y="3437416"/>
            <a:chExt cx="2287608" cy="3673900"/>
          </a:xfrm>
        </p:grpSpPr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5626B876-FE3F-403F-B675-FB9415E00A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4937151" y="4754133"/>
              <a:ext cx="0" cy="235718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03F8DDE7-4258-4181-9F2B-940B587EE5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-5226554" y="3437416"/>
              <a:ext cx="571820" cy="1316717"/>
            </a:xfrm>
            <a:custGeom>
              <a:avLst/>
              <a:gdLst>
                <a:gd name="connsiteX0" fmla="*/ 282417 w 571820"/>
                <a:gd name="connsiteY0" fmla="*/ 1316717 h 1316717"/>
                <a:gd name="connsiteX1" fmla="*/ 285910 w 571820"/>
                <a:gd name="connsiteY1" fmla="*/ 1313542 h 1316717"/>
                <a:gd name="connsiteX2" fmla="*/ 289403 w 571820"/>
                <a:gd name="connsiteY2" fmla="*/ 1316717 h 1316717"/>
                <a:gd name="connsiteX3" fmla="*/ 289403 w 571820"/>
                <a:gd name="connsiteY3" fmla="*/ 1310368 h 1316717"/>
                <a:gd name="connsiteX4" fmla="*/ 309203 w 571820"/>
                <a:gd name="connsiteY4" fmla="*/ 1292372 h 1316717"/>
                <a:gd name="connsiteX5" fmla="*/ 571820 w 571820"/>
                <a:gd name="connsiteY5" fmla="*/ 658358 h 1316717"/>
                <a:gd name="connsiteX6" fmla="*/ 309203 w 571820"/>
                <a:gd name="connsiteY6" fmla="*/ 24345 h 1316717"/>
                <a:gd name="connsiteX7" fmla="*/ 289403 w 571820"/>
                <a:gd name="connsiteY7" fmla="*/ 6349 h 1316717"/>
                <a:gd name="connsiteX8" fmla="*/ 289403 w 571820"/>
                <a:gd name="connsiteY8" fmla="*/ 0 h 1316717"/>
                <a:gd name="connsiteX9" fmla="*/ 285910 w 571820"/>
                <a:gd name="connsiteY9" fmla="*/ 3175 h 1316717"/>
                <a:gd name="connsiteX10" fmla="*/ 282417 w 571820"/>
                <a:gd name="connsiteY10" fmla="*/ 0 h 1316717"/>
                <a:gd name="connsiteX11" fmla="*/ 282417 w 571820"/>
                <a:gd name="connsiteY11" fmla="*/ 6350 h 1316717"/>
                <a:gd name="connsiteX12" fmla="*/ 262617 w 571820"/>
                <a:gd name="connsiteY12" fmla="*/ 24345 h 1316717"/>
                <a:gd name="connsiteX13" fmla="*/ 0 w 571820"/>
                <a:gd name="connsiteY13" fmla="*/ 658359 h 1316717"/>
                <a:gd name="connsiteX14" fmla="*/ 262617 w 571820"/>
                <a:gd name="connsiteY14" fmla="*/ 1292372 h 1316717"/>
                <a:gd name="connsiteX15" fmla="*/ 282417 w 571820"/>
                <a:gd name="connsiteY15" fmla="*/ 1310368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71820" h="1316717">
                  <a:moveTo>
                    <a:pt x="282417" y="1316717"/>
                  </a:moveTo>
                  <a:lnTo>
                    <a:pt x="285910" y="1313542"/>
                  </a:lnTo>
                  <a:lnTo>
                    <a:pt x="289403" y="1316717"/>
                  </a:lnTo>
                  <a:lnTo>
                    <a:pt x="289403" y="1310368"/>
                  </a:lnTo>
                  <a:lnTo>
                    <a:pt x="309203" y="1292372"/>
                  </a:lnTo>
                  <a:cubicBezTo>
                    <a:pt x="471461" y="1130114"/>
                    <a:pt x="571820" y="905956"/>
                    <a:pt x="571820" y="658358"/>
                  </a:cubicBezTo>
                  <a:cubicBezTo>
                    <a:pt x="571820" y="410761"/>
                    <a:pt x="471461" y="186603"/>
                    <a:pt x="309203" y="24345"/>
                  </a:cubicBezTo>
                  <a:lnTo>
                    <a:pt x="289403" y="6349"/>
                  </a:lnTo>
                  <a:lnTo>
                    <a:pt x="289403" y="0"/>
                  </a:lnTo>
                  <a:lnTo>
                    <a:pt x="285910" y="3175"/>
                  </a:lnTo>
                  <a:lnTo>
                    <a:pt x="282417" y="0"/>
                  </a:lnTo>
                  <a:lnTo>
                    <a:pt x="282417" y="6350"/>
                  </a:lnTo>
                  <a:lnTo>
                    <a:pt x="262617" y="24345"/>
                  </a:lnTo>
                  <a:cubicBezTo>
                    <a:pt x="100359" y="186604"/>
                    <a:pt x="0" y="410761"/>
                    <a:pt x="0" y="658359"/>
                  </a:cubicBezTo>
                  <a:cubicBezTo>
                    <a:pt x="0" y="905956"/>
                    <a:pt x="100359" y="1130114"/>
                    <a:pt x="262617" y="1292372"/>
                  </a:cubicBezTo>
                  <a:lnTo>
                    <a:pt x="282417" y="1310368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4EED88FA-E654-453B-92BF-21196E32B4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7F3C238A-5CF1-4927-B70F-C991122990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42EAC2EE-4C33-44A6-A62B-6130E320AF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0F2EC395-DF39-4C41-A452-37AF723EA0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2425D947-0068-4059-B9BE-93A3B27CDA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80F2FE05-A04C-4860-B709-2FCBEAE879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AD05D0E-E9BE-10C4-9CB3-F72265403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2610" y="1011237"/>
            <a:ext cx="4426782" cy="860400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Treating Eating disorders</a:t>
            </a:r>
            <a:endParaRPr lang="en-US"/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77C6DF49-CBE3-4038-AC78-35DE4FD7C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2310207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851FA0-9E90-BD9A-DDDD-9AF2A7DBB7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3976" y="2759076"/>
            <a:ext cx="4460874" cy="3009899"/>
          </a:xfrm>
        </p:spPr>
        <p:txBody>
          <a:bodyPr>
            <a:normAutofit/>
          </a:bodyPr>
          <a:lstStyle/>
          <a:p>
            <a:pPr marL="359410" indent="-359410"/>
            <a:r>
              <a:rPr lang="en-US"/>
              <a:t>Why are eating disorders so hard to treat?</a:t>
            </a:r>
          </a:p>
          <a:p>
            <a:pPr marL="359410" indent="-359410">
              <a:buClr>
                <a:srgbClr val="F5ADA8"/>
              </a:buClr>
            </a:pPr>
            <a:endParaRPr lang="en-US"/>
          </a:p>
          <a:p>
            <a:pPr marL="359410" indent="-359410">
              <a:buClr>
                <a:srgbClr val="F5ADA8"/>
              </a:buClr>
            </a:pPr>
            <a:r>
              <a:rPr lang="en-US">
                <a:hlinkClick r:id="rId2"/>
              </a:rPr>
              <a:t>https://youtube.com/watch?v=3Bac8ijH038</a:t>
            </a:r>
            <a:endParaRPr lang="en-US"/>
          </a:p>
          <a:p>
            <a:pPr marL="359410" indent="-359410">
              <a:buClr>
                <a:srgbClr val="F5ADA8"/>
              </a:buClr>
            </a:pPr>
            <a:endParaRPr lang="en-US"/>
          </a:p>
          <a:p>
            <a:pPr marL="359410" indent="-359410">
              <a:buClr>
                <a:srgbClr val="F5ADA8"/>
              </a:buClr>
            </a:pPr>
            <a:endParaRPr lang="en-US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69D14CB3-B46C-4D52-91C7-9020767C0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3500000" flipH="1" flipV="1">
            <a:off x="10901022" y="5639014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3A77D7F4-D3A2-4801-9AC3-6626FDE157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1E62BACE-7CE7-442A-BFFB-8BC57C446F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695E1464-F8FF-467B-BC7A-2DB63FD734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8900000" flipH="1">
            <a:off x="9919495" y="3291143"/>
            <a:ext cx="1785983" cy="2208479"/>
            <a:chOff x="2725201" y="4453039"/>
            <a:chExt cx="1785983" cy="2208479"/>
          </a:xfrm>
        </p:grpSpPr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D9EF77E-636A-4F91-8AC6-2926F2512C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0800000" flipH="1">
              <a:off x="3618192" y="4453039"/>
              <a:ext cx="0" cy="220847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9F9F8CE5-DA1D-4DAF-A044-400C40169D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738439" y="5243393"/>
              <a:ext cx="17609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9C47A2FE-4826-4485-B3C0-56DF9A73A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2725201" y="4861779"/>
              <a:ext cx="1785983" cy="1799739"/>
            </a:xfrm>
            <a:custGeom>
              <a:avLst/>
              <a:gdLst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892991 w 1785983"/>
                <a:gd name="connsiteY8" fmla="*/ 1795123 h 1799739"/>
                <a:gd name="connsiteX9" fmla="*/ 763082 w 1785983"/>
                <a:gd name="connsiteY9" fmla="*/ 1694835 h 1799739"/>
                <a:gd name="connsiteX10" fmla="*/ 379877 w 1785983"/>
                <a:gd name="connsiteY10" fmla="*/ 3722 h 1799739"/>
                <a:gd name="connsiteX11" fmla="*/ 440819 w 1785983"/>
                <a:gd name="connsiteY11" fmla="*/ 59 h 1799739"/>
                <a:gd name="connsiteX0" fmla="*/ 440819 w 1785983"/>
                <a:gd name="connsiteY0" fmla="*/ 59 h 1849891"/>
                <a:gd name="connsiteX1" fmla="*/ 845918 w 1785983"/>
                <a:gd name="connsiteY1" fmla="*/ 261596 h 1849891"/>
                <a:gd name="connsiteX2" fmla="*/ 892992 w 1785983"/>
                <a:gd name="connsiteY2" fmla="*/ 360758 h 1849891"/>
                <a:gd name="connsiteX3" fmla="*/ 892992 w 1785983"/>
                <a:gd name="connsiteY3" fmla="*/ 365372 h 1849891"/>
                <a:gd name="connsiteX4" fmla="*/ 940065 w 1785983"/>
                <a:gd name="connsiteY4" fmla="*/ 266212 h 1849891"/>
                <a:gd name="connsiteX5" fmla="*/ 1406106 w 1785983"/>
                <a:gd name="connsiteY5" fmla="*/ 8338 h 1849891"/>
                <a:gd name="connsiteX6" fmla="*/ 1022901 w 1785983"/>
                <a:gd name="connsiteY6" fmla="*/ 1699451 h 1849891"/>
                <a:gd name="connsiteX7" fmla="*/ 892991 w 1785983"/>
                <a:gd name="connsiteY7" fmla="*/ 1799739 h 1849891"/>
                <a:gd name="connsiteX8" fmla="*/ 838223 w 1785983"/>
                <a:gd name="connsiteY8" fmla="*/ 1849891 h 1849891"/>
                <a:gd name="connsiteX9" fmla="*/ 763082 w 1785983"/>
                <a:gd name="connsiteY9" fmla="*/ 1694835 h 1849891"/>
                <a:gd name="connsiteX10" fmla="*/ 379877 w 1785983"/>
                <a:gd name="connsiteY10" fmla="*/ 3722 h 1849891"/>
                <a:gd name="connsiteX11" fmla="*/ 440819 w 1785983"/>
                <a:gd name="connsiteY11" fmla="*/ 59 h 1849891"/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763082 w 1785983"/>
                <a:gd name="connsiteY8" fmla="*/ 1694835 h 1799739"/>
                <a:gd name="connsiteX9" fmla="*/ 379877 w 1785983"/>
                <a:gd name="connsiteY9" fmla="*/ 3722 h 1799739"/>
                <a:gd name="connsiteX10" fmla="*/ 440819 w 1785983"/>
                <a:gd name="connsiteY10" fmla="*/ 59 h 1799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85983" h="1799739">
                  <a:moveTo>
                    <a:pt x="440819" y="59"/>
                  </a:moveTo>
                  <a:cubicBezTo>
                    <a:pt x="584367" y="2557"/>
                    <a:pt x="735105" y="83293"/>
                    <a:pt x="845918" y="261596"/>
                  </a:cubicBezTo>
                  <a:lnTo>
                    <a:pt x="892992" y="360758"/>
                  </a:lnTo>
                  <a:lnTo>
                    <a:pt x="892992" y="365372"/>
                  </a:lnTo>
                  <a:lnTo>
                    <a:pt x="940065" y="266212"/>
                  </a:lnTo>
                  <a:cubicBezTo>
                    <a:pt x="1066709" y="62437"/>
                    <a:pt x="1245499" y="-13903"/>
                    <a:pt x="1406106" y="8338"/>
                  </a:cubicBezTo>
                  <a:cubicBezTo>
                    <a:pt x="1827702" y="66720"/>
                    <a:pt x="2124001" y="804388"/>
                    <a:pt x="1022901" y="1699451"/>
                  </a:cubicBezTo>
                  <a:lnTo>
                    <a:pt x="892991" y="1799739"/>
                  </a:lnTo>
                  <a:lnTo>
                    <a:pt x="763082" y="1694835"/>
                  </a:lnTo>
                  <a:cubicBezTo>
                    <a:pt x="-338018" y="799772"/>
                    <a:pt x="-41719" y="62104"/>
                    <a:pt x="379877" y="3722"/>
                  </a:cubicBezTo>
                  <a:cubicBezTo>
                    <a:pt x="399953" y="942"/>
                    <a:pt x="420313" y="-298"/>
                    <a:pt x="440819" y="59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66" name="Rectangle 30">
              <a:extLst>
                <a:ext uri="{FF2B5EF4-FFF2-40B4-BE49-F238E27FC236}">
                  <a16:creationId xmlns:a16="http://schemas.microsoft.com/office/drawing/2014/main" id="{A9D0A0EF-4934-4E46-A33A-95E5D932DF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124232" y="5447997"/>
              <a:ext cx="987915" cy="987915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Rectangle 30">
              <a:extLst>
                <a:ext uri="{FF2B5EF4-FFF2-40B4-BE49-F238E27FC236}">
                  <a16:creationId xmlns:a16="http://schemas.microsoft.com/office/drawing/2014/main" id="{EA389321-1892-4D9B-9F10-CA83BC15FE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315029" y="5983110"/>
              <a:ext cx="606323" cy="606323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D9F93B70-A436-473C-A7CE-540999A596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V="1">
            <a:off x="10854193" y="5280732"/>
            <a:ext cx="864005" cy="1032464"/>
            <a:chOff x="2207971" y="2384401"/>
            <a:chExt cx="864005" cy="1032464"/>
          </a:xfrm>
        </p:grpSpPr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C78ABD64-1B50-4D55-BC1F-146CC4D6EB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2207971" y="285630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57FC7EAA-9D36-4047-8A25-796E944D16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607238" y="2688467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0C72E6B1-2CDE-4B76-BB57-54923A35BC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440769" y="2384401"/>
              <a:ext cx="313009" cy="1032464"/>
              <a:chOff x="2440769" y="2384401"/>
              <a:chExt cx="313009" cy="1032464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0A618DA4-FD3B-435B-9077-6643BD6C93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2440769" y="2516865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6579CD8F-9756-4DC0-A735-0CA77A8734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8100000" flipH="1">
                <a:off x="2753778" y="2384401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2137902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BCCADD-0730-393B-C93A-02F3022F0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100" y="542671"/>
            <a:ext cx="10026650" cy="1124202"/>
          </a:xfrm>
        </p:spPr>
        <p:txBody>
          <a:bodyPr wrap="square" anchor="ctr">
            <a:normAutofit/>
          </a:bodyPr>
          <a:lstStyle/>
          <a:p>
            <a:pPr algn="ctr"/>
            <a:r>
              <a:rPr lang="en-US" dirty="0"/>
              <a:t>Treating Eating disorders</a:t>
            </a:r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883A8D1-ED1B-47A1-AA44-289C080EDD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52664"/>
            <a:ext cx="12192000" cy="4605336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alpha val="20000"/>
                </a:schemeClr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E744066-D795-414F-149E-BE2020DE95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680199"/>
              </p:ext>
            </p:extLst>
          </p:nvPr>
        </p:nvGraphicFramePr>
        <p:xfrm>
          <a:off x="541338" y="2843212"/>
          <a:ext cx="11109674" cy="3472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860399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084AA-1AE1-651F-35A9-425270942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Eating disorders in the brain</a:t>
            </a:r>
          </a:p>
        </p:txBody>
      </p:sp>
      <p:pic>
        <p:nvPicPr>
          <p:cNvPr id="4" name="Content Placeholder 3" descr="A close-up of a brain&#10;&#10;AI-generated content may be incorrect.">
            <a:extLst>
              <a:ext uri="{FF2B5EF4-FFF2-40B4-BE49-F238E27FC236}">
                <a16:creationId xmlns:a16="http://schemas.microsoft.com/office/drawing/2014/main" id="{A993710D-32BD-0FC9-4C72-BE190EE533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0720" y="1675682"/>
            <a:ext cx="5955381" cy="4409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2793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01C0CAB-6A03-4C6A-9FAA-2198477536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F982E0B2-AA9C-441C-A08E-A9DF9CF12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28046" y="4869342"/>
            <a:ext cx="1623711" cy="630920"/>
            <a:chOff x="9588346" y="4824892"/>
            <a:chExt cx="1623711" cy="63092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4A2E074-C10D-4C57-AB72-B631E4D77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 flipH="1">
              <a:off x="10267789" y="4452443"/>
              <a:ext cx="571820" cy="1316717"/>
            </a:xfrm>
            <a:custGeom>
              <a:avLst/>
              <a:gdLst>
                <a:gd name="connsiteX0" fmla="*/ 282417 w 571820"/>
                <a:gd name="connsiteY0" fmla="*/ 0 h 1316717"/>
                <a:gd name="connsiteX1" fmla="*/ 285910 w 571820"/>
                <a:gd name="connsiteY1" fmla="*/ 3175 h 1316717"/>
                <a:gd name="connsiteX2" fmla="*/ 287393 w 571820"/>
                <a:gd name="connsiteY2" fmla="*/ 1827 h 1316717"/>
                <a:gd name="connsiteX3" fmla="*/ 289403 w 571820"/>
                <a:gd name="connsiteY3" fmla="*/ 0 h 1316717"/>
                <a:gd name="connsiteX4" fmla="*/ 289403 w 571820"/>
                <a:gd name="connsiteY4" fmla="*/ 6349 h 1316717"/>
                <a:gd name="connsiteX5" fmla="*/ 309203 w 571820"/>
                <a:gd name="connsiteY5" fmla="*/ 24345 h 1316717"/>
                <a:gd name="connsiteX6" fmla="*/ 571820 w 571820"/>
                <a:gd name="connsiteY6" fmla="*/ 658359 h 1316717"/>
                <a:gd name="connsiteX7" fmla="*/ 309203 w 571820"/>
                <a:gd name="connsiteY7" fmla="*/ 1292372 h 1316717"/>
                <a:gd name="connsiteX8" fmla="*/ 289403 w 571820"/>
                <a:gd name="connsiteY8" fmla="*/ 1310368 h 1316717"/>
                <a:gd name="connsiteX9" fmla="*/ 289403 w 571820"/>
                <a:gd name="connsiteY9" fmla="*/ 1316717 h 1316717"/>
                <a:gd name="connsiteX10" fmla="*/ 287393 w 571820"/>
                <a:gd name="connsiteY10" fmla="*/ 1314890 h 1316717"/>
                <a:gd name="connsiteX11" fmla="*/ 285910 w 571820"/>
                <a:gd name="connsiteY11" fmla="*/ 1313542 h 1316717"/>
                <a:gd name="connsiteX12" fmla="*/ 282417 w 571820"/>
                <a:gd name="connsiteY12" fmla="*/ 1316717 h 1316717"/>
                <a:gd name="connsiteX13" fmla="*/ 282417 w 571820"/>
                <a:gd name="connsiteY13" fmla="*/ 1310367 h 1316717"/>
                <a:gd name="connsiteX14" fmla="*/ 262617 w 571820"/>
                <a:gd name="connsiteY14" fmla="*/ 1292372 h 1316717"/>
                <a:gd name="connsiteX15" fmla="*/ 0 w 571820"/>
                <a:gd name="connsiteY15" fmla="*/ 658358 h 1316717"/>
                <a:gd name="connsiteX16" fmla="*/ 262617 w 571820"/>
                <a:gd name="connsiteY16" fmla="*/ 24345 h 1316717"/>
                <a:gd name="connsiteX17" fmla="*/ 282417 w 571820"/>
                <a:gd name="connsiteY17" fmla="*/ 6349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71820" h="1316717">
                  <a:moveTo>
                    <a:pt x="282417" y="0"/>
                  </a:moveTo>
                  <a:lnTo>
                    <a:pt x="285910" y="3175"/>
                  </a:lnTo>
                  <a:lnTo>
                    <a:pt x="287393" y="1827"/>
                  </a:lnTo>
                  <a:lnTo>
                    <a:pt x="289403" y="0"/>
                  </a:lnTo>
                  <a:lnTo>
                    <a:pt x="289403" y="6349"/>
                  </a:lnTo>
                  <a:lnTo>
                    <a:pt x="309203" y="24345"/>
                  </a:lnTo>
                  <a:cubicBezTo>
                    <a:pt x="471461" y="186603"/>
                    <a:pt x="571820" y="410761"/>
                    <a:pt x="571820" y="658359"/>
                  </a:cubicBezTo>
                  <a:cubicBezTo>
                    <a:pt x="571820" y="905956"/>
                    <a:pt x="471461" y="1130114"/>
                    <a:pt x="309203" y="1292372"/>
                  </a:cubicBezTo>
                  <a:lnTo>
                    <a:pt x="289403" y="1310368"/>
                  </a:lnTo>
                  <a:lnTo>
                    <a:pt x="289403" y="1316717"/>
                  </a:lnTo>
                  <a:lnTo>
                    <a:pt x="287393" y="1314890"/>
                  </a:lnTo>
                  <a:lnTo>
                    <a:pt x="285910" y="1313542"/>
                  </a:lnTo>
                  <a:lnTo>
                    <a:pt x="282417" y="1316717"/>
                  </a:lnTo>
                  <a:lnTo>
                    <a:pt x="282417" y="1310367"/>
                  </a:lnTo>
                  <a:lnTo>
                    <a:pt x="262617" y="1292372"/>
                  </a:lnTo>
                  <a:cubicBezTo>
                    <a:pt x="100359" y="1130113"/>
                    <a:pt x="0" y="905956"/>
                    <a:pt x="0" y="658358"/>
                  </a:cubicBezTo>
                  <a:cubicBezTo>
                    <a:pt x="0" y="410761"/>
                    <a:pt x="100359" y="186603"/>
                    <a:pt x="262617" y="24345"/>
                  </a:cubicBezTo>
                  <a:lnTo>
                    <a:pt x="282417" y="6349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B037EB3-1772-4BA8-A95A-E5DBDFEA32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 flipH="1">
              <a:off x="10112436" y="4359902"/>
              <a:ext cx="571820" cy="1620000"/>
              <a:chOff x="8482785" y="4330454"/>
              <a:chExt cx="571820" cy="1620000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A1F47AC1-63D0-47F3-9728-1A0A0543494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803A57D6-0C36-4560-A08A-16768551EF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A5B2A81-2C8E-4963-AFD4-E539D168B4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CCEE1E-84B2-C86F-EBDE-F3DE5AB48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3976" y="1079500"/>
            <a:ext cx="4456328" cy="2138400"/>
          </a:xfrm>
        </p:spPr>
        <p:txBody>
          <a:bodyPr vert="horz" lIns="0" tIns="0" rIns="0" bIns="0" rtlCol="0" anchor="b" anchorCtr="0">
            <a:normAutofit/>
          </a:bodyPr>
          <a:lstStyle/>
          <a:p>
            <a:pPr algn="ctr"/>
            <a:r>
              <a:rPr lang="en-US" dirty="0"/>
              <a:t>Schizophrenia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CF06A-56BC-ACAC-DC4D-2142B7E6FD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3976" y="4113213"/>
            <a:ext cx="4460874" cy="1655762"/>
          </a:xfrm>
        </p:spPr>
        <p:txBody>
          <a:bodyPr vert="horz" lIns="0" tIns="0" rIns="0" bIns="0" rtlCol="0" anchor="t" anchorCtr="0">
            <a:normAutofit/>
          </a:bodyPr>
          <a:lstStyle/>
          <a:p>
            <a:pPr marL="0" indent="0" algn="ctr">
              <a:buNone/>
            </a:pPr>
            <a:r>
              <a:rPr lang="en-US" sz="2400" i="1"/>
              <a:t>What comes to mind when thinking of schizophrenia?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C81EAC2-A219-4AF7-884B-B9292FF9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 flipV="1">
            <a:off x="1058433" y="184491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3CB92D7-8EE8-4690-BD3D-150988D4F6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>
            <a:off x="388193" y="3690094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E62ACCB-9A97-41C7-8114-309BF7098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3500000" flipH="1" flipV="1">
            <a:off x="854399" y="71786"/>
            <a:ext cx="2287608" cy="3673900"/>
            <a:chOff x="-6080955" y="3437416"/>
            <a:chExt cx="2287608" cy="3673900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06FE4860-594E-416D-AD19-BD17BF1076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4937151" y="4754133"/>
              <a:ext cx="0" cy="235718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EB450267-91DE-47A0-B5A9-1082E8E6DA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-5226554" y="3437416"/>
              <a:ext cx="571820" cy="1316717"/>
            </a:xfrm>
            <a:custGeom>
              <a:avLst/>
              <a:gdLst>
                <a:gd name="connsiteX0" fmla="*/ 282417 w 571820"/>
                <a:gd name="connsiteY0" fmla="*/ 1316717 h 1316717"/>
                <a:gd name="connsiteX1" fmla="*/ 285910 w 571820"/>
                <a:gd name="connsiteY1" fmla="*/ 1313542 h 1316717"/>
                <a:gd name="connsiteX2" fmla="*/ 289403 w 571820"/>
                <a:gd name="connsiteY2" fmla="*/ 1316717 h 1316717"/>
                <a:gd name="connsiteX3" fmla="*/ 289403 w 571820"/>
                <a:gd name="connsiteY3" fmla="*/ 1310368 h 1316717"/>
                <a:gd name="connsiteX4" fmla="*/ 309203 w 571820"/>
                <a:gd name="connsiteY4" fmla="*/ 1292372 h 1316717"/>
                <a:gd name="connsiteX5" fmla="*/ 571820 w 571820"/>
                <a:gd name="connsiteY5" fmla="*/ 658358 h 1316717"/>
                <a:gd name="connsiteX6" fmla="*/ 309203 w 571820"/>
                <a:gd name="connsiteY6" fmla="*/ 24345 h 1316717"/>
                <a:gd name="connsiteX7" fmla="*/ 289403 w 571820"/>
                <a:gd name="connsiteY7" fmla="*/ 6349 h 1316717"/>
                <a:gd name="connsiteX8" fmla="*/ 289403 w 571820"/>
                <a:gd name="connsiteY8" fmla="*/ 0 h 1316717"/>
                <a:gd name="connsiteX9" fmla="*/ 285910 w 571820"/>
                <a:gd name="connsiteY9" fmla="*/ 3175 h 1316717"/>
                <a:gd name="connsiteX10" fmla="*/ 282417 w 571820"/>
                <a:gd name="connsiteY10" fmla="*/ 0 h 1316717"/>
                <a:gd name="connsiteX11" fmla="*/ 282417 w 571820"/>
                <a:gd name="connsiteY11" fmla="*/ 6350 h 1316717"/>
                <a:gd name="connsiteX12" fmla="*/ 262617 w 571820"/>
                <a:gd name="connsiteY12" fmla="*/ 24345 h 1316717"/>
                <a:gd name="connsiteX13" fmla="*/ 0 w 571820"/>
                <a:gd name="connsiteY13" fmla="*/ 658359 h 1316717"/>
                <a:gd name="connsiteX14" fmla="*/ 262617 w 571820"/>
                <a:gd name="connsiteY14" fmla="*/ 1292372 h 1316717"/>
                <a:gd name="connsiteX15" fmla="*/ 282417 w 571820"/>
                <a:gd name="connsiteY15" fmla="*/ 1310368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71820" h="1316717">
                  <a:moveTo>
                    <a:pt x="282417" y="1316717"/>
                  </a:moveTo>
                  <a:lnTo>
                    <a:pt x="285910" y="1313542"/>
                  </a:lnTo>
                  <a:lnTo>
                    <a:pt x="289403" y="1316717"/>
                  </a:lnTo>
                  <a:lnTo>
                    <a:pt x="289403" y="1310368"/>
                  </a:lnTo>
                  <a:lnTo>
                    <a:pt x="309203" y="1292372"/>
                  </a:lnTo>
                  <a:cubicBezTo>
                    <a:pt x="471461" y="1130114"/>
                    <a:pt x="571820" y="905956"/>
                    <a:pt x="571820" y="658358"/>
                  </a:cubicBezTo>
                  <a:cubicBezTo>
                    <a:pt x="571820" y="410761"/>
                    <a:pt x="471461" y="186603"/>
                    <a:pt x="309203" y="24345"/>
                  </a:cubicBezTo>
                  <a:lnTo>
                    <a:pt x="289403" y="6349"/>
                  </a:lnTo>
                  <a:lnTo>
                    <a:pt x="289403" y="0"/>
                  </a:lnTo>
                  <a:lnTo>
                    <a:pt x="285910" y="3175"/>
                  </a:lnTo>
                  <a:lnTo>
                    <a:pt x="282417" y="0"/>
                  </a:lnTo>
                  <a:lnTo>
                    <a:pt x="282417" y="6350"/>
                  </a:lnTo>
                  <a:lnTo>
                    <a:pt x="262617" y="24345"/>
                  </a:lnTo>
                  <a:cubicBezTo>
                    <a:pt x="100359" y="186604"/>
                    <a:pt x="0" y="410761"/>
                    <a:pt x="0" y="658359"/>
                  </a:cubicBezTo>
                  <a:cubicBezTo>
                    <a:pt x="0" y="905956"/>
                    <a:pt x="100359" y="1130114"/>
                    <a:pt x="262617" y="1292372"/>
                  </a:cubicBezTo>
                  <a:lnTo>
                    <a:pt x="282417" y="1310368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9D7C85C0-B91A-414B-AFA9-1A7E2AB0EC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43DAB4A9-0A6B-483A-94B9-9269F0A7AB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1A3FE842-311A-4ED0-8FB6-C27629659C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2A4F8234-51D5-4E6B-8BC0-189BDE6A4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3B86BBEB-EBEC-46C1-AF41-ACD34FE8BD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2CE92474-D2FD-424D-BCFF-EF383386FB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E7C23BC-DAA6-40E1-8166-B8C4439D1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93465154-C513-4D8E-AAE7-0008FE766B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V="1">
            <a:off x="8942212" y="184491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2840A968-B9F1-4307-8A13-48F4453A30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V="1">
            <a:off x="521489" y="5639014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2BD285FD-B74A-41D4-9B6A-D056344555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00178F9D-D2DC-4F3C-AD80-6AAA24F06C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0FECCAAE-5C44-4266-9D17-6B62D10D7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2700000">
            <a:off x="486523" y="3291143"/>
            <a:ext cx="1785983" cy="2208479"/>
            <a:chOff x="2725201" y="4453039"/>
            <a:chExt cx="1785983" cy="2208479"/>
          </a:xfrm>
        </p:grpSpPr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6E30C7C-C5A4-47C6-B415-DFD338E59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0800000" flipH="1">
              <a:off x="3618192" y="4453039"/>
              <a:ext cx="0" cy="220847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CCAEC3F3-279F-40A2-9333-E07B49F189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738439" y="5243393"/>
              <a:ext cx="17609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66245B99-8922-43D7-9E21-DF16E5B69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2725201" y="4861779"/>
              <a:ext cx="1785983" cy="1799739"/>
            </a:xfrm>
            <a:custGeom>
              <a:avLst/>
              <a:gdLst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892991 w 1785983"/>
                <a:gd name="connsiteY8" fmla="*/ 1795123 h 1799739"/>
                <a:gd name="connsiteX9" fmla="*/ 763082 w 1785983"/>
                <a:gd name="connsiteY9" fmla="*/ 1694835 h 1799739"/>
                <a:gd name="connsiteX10" fmla="*/ 379877 w 1785983"/>
                <a:gd name="connsiteY10" fmla="*/ 3722 h 1799739"/>
                <a:gd name="connsiteX11" fmla="*/ 440819 w 1785983"/>
                <a:gd name="connsiteY11" fmla="*/ 59 h 1799739"/>
                <a:gd name="connsiteX0" fmla="*/ 440819 w 1785983"/>
                <a:gd name="connsiteY0" fmla="*/ 59 h 1849891"/>
                <a:gd name="connsiteX1" fmla="*/ 845918 w 1785983"/>
                <a:gd name="connsiteY1" fmla="*/ 261596 h 1849891"/>
                <a:gd name="connsiteX2" fmla="*/ 892992 w 1785983"/>
                <a:gd name="connsiteY2" fmla="*/ 360758 h 1849891"/>
                <a:gd name="connsiteX3" fmla="*/ 892992 w 1785983"/>
                <a:gd name="connsiteY3" fmla="*/ 365372 h 1849891"/>
                <a:gd name="connsiteX4" fmla="*/ 940065 w 1785983"/>
                <a:gd name="connsiteY4" fmla="*/ 266212 h 1849891"/>
                <a:gd name="connsiteX5" fmla="*/ 1406106 w 1785983"/>
                <a:gd name="connsiteY5" fmla="*/ 8338 h 1849891"/>
                <a:gd name="connsiteX6" fmla="*/ 1022901 w 1785983"/>
                <a:gd name="connsiteY6" fmla="*/ 1699451 h 1849891"/>
                <a:gd name="connsiteX7" fmla="*/ 892991 w 1785983"/>
                <a:gd name="connsiteY7" fmla="*/ 1799739 h 1849891"/>
                <a:gd name="connsiteX8" fmla="*/ 838223 w 1785983"/>
                <a:gd name="connsiteY8" fmla="*/ 1849891 h 1849891"/>
                <a:gd name="connsiteX9" fmla="*/ 763082 w 1785983"/>
                <a:gd name="connsiteY9" fmla="*/ 1694835 h 1849891"/>
                <a:gd name="connsiteX10" fmla="*/ 379877 w 1785983"/>
                <a:gd name="connsiteY10" fmla="*/ 3722 h 1849891"/>
                <a:gd name="connsiteX11" fmla="*/ 440819 w 1785983"/>
                <a:gd name="connsiteY11" fmla="*/ 59 h 1849891"/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763082 w 1785983"/>
                <a:gd name="connsiteY8" fmla="*/ 1694835 h 1799739"/>
                <a:gd name="connsiteX9" fmla="*/ 379877 w 1785983"/>
                <a:gd name="connsiteY9" fmla="*/ 3722 h 1799739"/>
                <a:gd name="connsiteX10" fmla="*/ 440819 w 1785983"/>
                <a:gd name="connsiteY10" fmla="*/ 59 h 1799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85983" h="1799739">
                  <a:moveTo>
                    <a:pt x="440819" y="59"/>
                  </a:moveTo>
                  <a:cubicBezTo>
                    <a:pt x="584367" y="2557"/>
                    <a:pt x="735105" y="83293"/>
                    <a:pt x="845918" y="261596"/>
                  </a:cubicBezTo>
                  <a:lnTo>
                    <a:pt x="892992" y="360758"/>
                  </a:lnTo>
                  <a:lnTo>
                    <a:pt x="892992" y="365372"/>
                  </a:lnTo>
                  <a:lnTo>
                    <a:pt x="940065" y="266212"/>
                  </a:lnTo>
                  <a:cubicBezTo>
                    <a:pt x="1066709" y="62437"/>
                    <a:pt x="1245499" y="-13903"/>
                    <a:pt x="1406106" y="8338"/>
                  </a:cubicBezTo>
                  <a:cubicBezTo>
                    <a:pt x="1827702" y="66720"/>
                    <a:pt x="2124001" y="804388"/>
                    <a:pt x="1022901" y="1699451"/>
                  </a:cubicBezTo>
                  <a:lnTo>
                    <a:pt x="892991" y="1799739"/>
                  </a:lnTo>
                  <a:lnTo>
                    <a:pt x="763082" y="1694835"/>
                  </a:lnTo>
                  <a:cubicBezTo>
                    <a:pt x="-338018" y="799772"/>
                    <a:pt x="-41719" y="62104"/>
                    <a:pt x="379877" y="3722"/>
                  </a:cubicBezTo>
                  <a:cubicBezTo>
                    <a:pt x="399953" y="942"/>
                    <a:pt x="420313" y="-298"/>
                    <a:pt x="440819" y="59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44" name="Rectangle 30">
              <a:extLst>
                <a:ext uri="{FF2B5EF4-FFF2-40B4-BE49-F238E27FC236}">
                  <a16:creationId xmlns:a16="http://schemas.microsoft.com/office/drawing/2014/main" id="{6CA156F3-AD4C-4C54-84ED-98DF6CBF13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124232" y="5447997"/>
              <a:ext cx="987915" cy="987915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30">
              <a:extLst>
                <a:ext uri="{FF2B5EF4-FFF2-40B4-BE49-F238E27FC236}">
                  <a16:creationId xmlns:a16="http://schemas.microsoft.com/office/drawing/2014/main" id="{E62C7150-4D9E-4540-9750-5C0CD0092B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315029" y="5983110"/>
              <a:ext cx="606323" cy="606323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6913CEF2-6E97-400A-931E-FF4A7D799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 flipV="1">
            <a:off x="473803" y="5280732"/>
            <a:ext cx="864005" cy="1032464"/>
            <a:chOff x="2207971" y="2384401"/>
            <a:chExt cx="864005" cy="1032464"/>
          </a:xfrm>
        </p:grpSpPr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6A5CEF0B-B8FB-4FF1-A747-6513474892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2207971" y="285630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A0ED6C4E-D62E-40F7-B422-4E52B9FBB6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607238" y="2688467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AEA5F570-510A-4713-81B9-594326F21C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440769" y="2384401"/>
              <a:ext cx="313009" cy="1032464"/>
              <a:chOff x="2440769" y="2384401"/>
              <a:chExt cx="313009" cy="1032464"/>
            </a:xfrm>
          </p:grpSpPr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C9D1CFD5-F024-44A6-A161-FB99CFE046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2440769" y="2516865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9ADD8AE1-9060-4EF5-91AF-6A7200F6EDC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8100000" flipH="1">
                <a:off x="2753778" y="2384401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C0A3D83F-F025-4B9A-B82C-F73BE6BD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10114077" y="3690094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A54B4D41-E775-46AC-95B8-F9B645FE3B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V="1">
            <a:off x="9049994" y="71786"/>
            <a:ext cx="2287608" cy="3673900"/>
            <a:chOff x="-6080955" y="3437416"/>
            <a:chExt cx="2287608" cy="3673900"/>
          </a:xfrm>
        </p:grpSpPr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7A8F5B43-0EA5-41CD-A381-4324640099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4937151" y="4754133"/>
              <a:ext cx="0" cy="235718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1F202990-7BBC-4E1F-A4A7-8F1AD0E15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-5226554" y="3437416"/>
              <a:ext cx="571820" cy="1316717"/>
            </a:xfrm>
            <a:custGeom>
              <a:avLst/>
              <a:gdLst>
                <a:gd name="connsiteX0" fmla="*/ 282417 w 571820"/>
                <a:gd name="connsiteY0" fmla="*/ 1316717 h 1316717"/>
                <a:gd name="connsiteX1" fmla="*/ 285910 w 571820"/>
                <a:gd name="connsiteY1" fmla="*/ 1313542 h 1316717"/>
                <a:gd name="connsiteX2" fmla="*/ 289403 w 571820"/>
                <a:gd name="connsiteY2" fmla="*/ 1316717 h 1316717"/>
                <a:gd name="connsiteX3" fmla="*/ 289403 w 571820"/>
                <a:gd name="connsiteY3" fmla="*/ 1310368 h 1316717"/>
                <a:gd name="connsiteX4" fmla="*/ 309203 w 571820"/>
                <a:gd name="connsiteY4" fmla="*/ 1292372 h 1316717"/>
                <a:gd name="connsiteX5" fmla="*/ 571820 w 571820"/>
                <a:gd name="connsiteY5" fmla="*/ 658358 h 1316717"/>
                <a:gd name="connsiteX6" fmla="*/ 309203 w 571820"/>
                <a:gd name="connsiteY6" fmla="*/ 24345 h 1316717"/>
                <a:gd name="connsiteX7" fmla="*/ 289403 w 571820"/>
                <a:gd name="connsiteY7" fmla="*/ 6349 h 1316717"/>
                <a:gd name="connsiteX8" fmla="*/ 289403 w 571820"/>
                <a:gd name="connsiteY8" fmla="*/ 0 h 1316717"/>
                <a:gd name="connsiteX9" fmla="*/ 285910 w 571820"/>
                <a:gd name="connsiteY9" fmla="*/ 3175 h 1316717"/>
                <a:gd name="connsiteX10" fmla="*/ 282417 w 571820"/>
                <a:gd name="connsiteY10" fmla="*/ 0 h 1316717"/>
                <a:gd name="connsiteX11" fmla="*/ 282417 w 571820"/>
                <a:gd name="connsiteY11" fmla="*/ 6350 h 1316717"/>
                <a:gd name="connsiteX12" fmla="*/ 262617 w 571820"/>
                <a:gd name="connsiteY12" fmla="*/ 24345 h 1316717"/>
                <a:gd name="connsiteX13" fmla="*/ 0 w 571820"/>
                <a:gd name="connsiteY13" fmla="*/ 658359 h 1316717"/>
                <a:gd name="connsiteX14" fmla="*/ 262617 w 571820"/>
                <a:gd name="connsiteY14" fmla="*/ 1292372 h 1316717"/>
                <a:gd name="connsiteX15" fmla="*/ 282417 w 571820"/>
                <a:gd name="connsiteY15" fmla="*/ 1310368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71820" h="1316717">
                  <a:moveTo>
                    <a:pt x="282417" y="1316717"/>
                  </a:moveTo>
                  <a:lnTo>
                    <a:pt x="285910" y="1313542"/>
                  </a:lnTo>
                  <a:lnTo>
                    <a:pt x="289403" y="1316717"/>
                  </a:lnTo>
                  <a:lnTo>
                    <a:pt x="289403" y="1310368"/>
                  </a:lnTo>
                  <a:lnTo>
                    <a:pt x="309203" y="1292372"/>
                  </a:lnTo>
                  <a:cubicBezTo>
                    <a:pt x="471461" y="1130114"/>
                    <a:pt x="571820" y="905956"/>
                    <a:pt x="571820" y="658358"/>
                  </a:cubicBezTo>
                  <a:cubicBezTo>
                    <a:pt x="571820" y="410761"/>
                    <a:pt x="471461" y="186603"/>
                    <a:pt x="309203" y="24345"/>
                  </a:cubicBezTo>
                  <a:lnTo>
                    <a:pt x="289403" y="6349"/>
                  </a:lnTo>
                  <a:lnTo>
                    <a:pt x="289403" y="0"/>
                  </a:lnTo>
                  <a:lnTo>
                    <a:pt x="285910" y="3175"/>
                  </a:lnTo>
                  <a:lnTo>
                    <a:pt x="282417" y="0"/>
                  </a:lnTo>
                  <a:lnTo>
                    <a:pt x="282417" y="6350"/>
                  </a:lnTo>
                  <a:lnTo>
                    <a:pt x="262617" y="24345"/>
                  </a:lnTo>
                  <a:cubicBezTo>
                    <a:pt x="100359" y="186604"/>
                    <a:pt x="0" y="410761"/>
                    <a:pt x="0" y="658359"/>
                  </a:cubicBezTo>
                  <a:cubicBezTo>
                    <a:pt x="0" y="905956"/>
                    <a:pt x="100359" y="1130114"/>
                    <a:pt x="262617" y="1292372"/>
                  </a:cubicBezTo>
                  <a:lnTo>
                    <a:pt x="282417" y="1310368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DC12A815-0620-4705-A270-C49FB990F1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F4ECD499-405D-4AA0-93E7-B8B884846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C2D5C1EF-8757-44A2-A8D2-D5D2B4A979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0692571-D5CA-4E07-A3C4-DC5354B68D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8DE5F6B4-789C-4C6E-850B-1211580843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7D8D4A79-4148-4E89-8457-4A94626105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97422AC4-A069-4D59-8C02-45C5A0DB2E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3500000" flipH="1" flipV="1">
            <a:off x="10901022" y="5639014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E0C3DCD7-9B17-4941-BC2D-ADA7388A92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54BFE42E-647B-4A33-9981-3B88CCBE25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8B9806FC-A649-4974-9361-F9AA940D9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8900000" flipH="1">
            <a:off x="9919495" y="3291143"/>
            <a:ext cx="1785983" cy="2208479"/>
            <a:chOff x="2725201" y="4453039"/>
            <a:chExt cx="1785983" cy="2208479"/>
          </a:xfrm>
        </p:grpSpPr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A0B3B2CB-0609-4D40-8792-08D6B8E253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0800000" flipH="1">
              <a:off x="3618192" y="4453039"/>
              <a:ext cx="0" cy="220847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74AF0C5E-035D-49F8-9004-5ABEB0C527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738439" y="5243393"/>
              <a:ext cx="17609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EE2B5D29-AE36-47FA-AE5B-F464FCFFE5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2725201" y="4861779"/>
              <a:ext cx="1785983" cy="1799739"/>
            </a:xfrm>
            <a:custGeom>
              <a:avLst/>
              <a:gdLst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892991 w 1785983"/>
                <a:gd name="connsiteY8" fmla="*/ 1795123 h 1799739"/>
                <a:gd name="connsiteX9" fmla="*/ 763082 w 1785983"/>
                <a:gd name="connsiteY9" fmla="*/ 1694835 h 1799739"/>
                <a:gd name="connsiteX10" fmla="*/ 379877 w 1785983"/>
                <a:gd name="connsiteY10" fmla="*/ 3722 h 1799739"/>
                <a:gd name="connsiteX11" fmla="*/ 440819 w 1785983"/>
                <a:gd name="connsiteY11" fmla="*/ 59 h 1799739"/>
                <a:gd name="connsiteX0" fmla="*/ 440819 w 1785983"/>
                <a:gd name="connsiteY0" fmla="*/ 59 h 1849891"/>
                <a:gd name="connsiteX1" fmla="*/ 845918 w 1785983"/>
                <a:gd name="connsiteY1" fmla="*/ 261596 h 1849891"/>
                <a:gd name="connsiteX2" fmla="*/ 892992 w 1785983"/>
                <a:gd name="connsiteY2" fmla="*/ 360758 h 1849891"/>
                <a:gd name="connsiteX3" fmla="*/ 892992 w 1785983"/>
                <a:gd name="connsiteY3" fmla="*/ 365372 h 1849891"/>
                <a:gd name="connsiteX4" fmla="*/ 940065 w 1785983"/>
                <a:gd name="connsiteY4" fmla="*/ 266212 h 1849891"/>
                <a:gd name="connsiteX5" fmla="*/ 1406106 w 1785983"/>
                <a:gd name="connsiteY5" fmla="*/ 8338 h 1849891"/>
                <a:gd name="connsiteX6" fmla="*/ 1022901 w 1785983"/>
                <a:gd name="connsiteY6" fmla="*/ 1699451 h 1849891"/>
                <a:gd name="connsiteX7" fmla="*/ 892991 w 1785983"/>
                <a:gd name="connsiteY7" fmla="*/ 1799739 h 1849891"/>
                <a:gd name="connsiteX8" fmla="*/ 838223 w 1785983"/>
                <a:gd name="connsiteY8" fmla="*/ 1849891 h 1849891"/>
                <a:gd name="connsiteX9" fmla="*/ 763082 w 1785983"/>
                <a:gd name="connsiteY9" fmla="*/ 1694835 h 1849891"/>
                <a:gd name="connsiteX10" fmla="*/ 379877 w 1785983"/>
                <a:gd name="connsiteY10" fmla="*/ 3722 h 1849891"/>
                <a:gd name="connsiteX11" fmla="*/ 440819 w 1785983"/>
                <a:gd name="connsiteY11" fmla="*/ 59 h 1849891"/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763082 w 1785983"/>
                <a:gd name="connsiteY8" fmla="*/ 1694835 h 1799739"/>
                <a:gd name="connsiteX9" fmla="*/ 379877 w 1785983"/>
                <a:gd name="connsiteY9" fmla="*/ 3722 h 1799739"/>
                <a:gd name="connsiteX10" fmla="*/ 440819 w 1785983"/>
                <a:gd name="connsiteY10" fmla="*/ 59 h 1799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85983" h="1799739">
                  <a:moveTo>
                    <a:pt x="440819" y="59"/>
                  </a:moveTo>
                  <a:cubicBezTo>
                    <a:pt x="584367" y="2557"/>
                    <a:pt x="735105" y="83293"/>
                    <a:pt x="845918" y="261596"/>
                  </a:cubicBezTo>
                  <a:lnTo>
                    <a:pt x="892992" y="360758"/>
                  </a:lnTo>
                  <a:lnTo>
                    <a:pt x="892992" y="365372"/>
                  </a:lnTo>
                  <a:lnTo>
                    <a:pt x="940065" y="266212"/>
                  </a:lnTo>
                  <a:cubicBezTo>
                    <a:pt x="1066709" y="62437"/>
                    <a:pt x="1245499" y="-13903"/>
                    <a:pt x="1406106" y="8338"/>
                  </a:cubicBezTo>
                  <a:cubicBezTo>
                    <a:pt x="1827702" y="66720"/>
                    <a:pt x="2124001" y="804388"/>
                    <a:pt x="1022901" y="1699451"/>
                  </a:cubicBezTo>
                  <a:lnTo>
                    <a:pt x="892991" y="1799739"/>
                  </a:lnTo>
                  <a:lnTo>
                    <a:pt x="763082" y="1694835"/>
                  </a:lnTo>
                  <a:cubicBezTo>
                    <a:pt x="-338018" y="799772"/>
                    <a:pt x="-41719" y="62104"/>
                    <a:pt x="379877" y="3722"/>
                  </a:cubicBezTo>
                  <a:cubicBezTo>
                    <a:pt x="399953" y="942"/>
                    <a:pt x="420313" y="-298"/>
                    <a:pt x="440819" y="59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74" name="Rectangle 30">
              <a:extLst>
                <a:ext uri="{FF2B5EF4-FFF2-40B4-BE49-F238E27FC236}">
                  <a16:creationId xmlns:a16="http://schemas.microsoft.com/office/drawing/2014/main" id="{60A9C670-7B0D-487E-BBAA-D6F1997DAA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124232" y="5447997"/>
              <a:ext cx="987915" cy="987915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Rectangle 30">
              <a:extLst>
                <a:ext uri="{FF2B5EF4-FFF2-40B4-BE49-F238E27FC236}">
                  <a16:creationId xmlns:a16="http://schemas.microsoft.com/office/drawing/2014/main" id="{E69D3986-2DC8-4324-8A32-44DC47A984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315029" y="5983110"/>
              <a:ext cx="606323" cy="606323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E1739B0E-E50E-4961-A4B8-474F1B0C2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V="1">
            <a:off x="10854193" y="5280732"/>
            <a:ext cx="864005" cy="1032464"/>
            <a:chOff x="2207971" y="2384401"/>
            <a:chExt cx="864005" cy="1032464"/>
          </a:xfrm>
        </p:grpSpPr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F4FB077A-6675-4D30-852E-FB58781630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2207971" y="285630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131D496F-00F8-4317-A7C1-6624DDEDA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607238" y="2688467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5990DB87-8766-4434-BEED-D1642A8516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440769" y="2384401"/>
              <a:ext cx="313009" cy="1032464"/>
              <a:chOff x="2440769" y="2384401"/>
              <a:chExt cx="313009" cy="1032464"/>
            </a:xfrm>
          </p:grpSpPr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A249FF8E-206A-4C40-8EDD-818D1FED9F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2440769" y="2516865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>
                <a:extLst>
                  <a:ext uri="{FF2B5EF4-FFF2-40B4-BE49-F238E27FC236}">
                    <a16:creationId xmlns:a16="http://schemas.microsoft.com/office/drawing/2014/main" id="{0AB168D5-436A-4F2E-B0B5-064764F99AB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8100000" flipH="1">
                <a:off x="2753778" y="2384401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7342977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DD76FE-F65A-CE39-6816-DB05600E4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100" y="542671"/>
            <a:ext cx="10026650" cy="1124202"/>
          </a:xfrm>
        </p:spPr>
        <p:txBody>
          <a:bodyPr wrap="square" anchor="ctr">
            <a:normAutofit/>
          </a:bodyPr>
          <a:lstStyle/>
          <a:p>
            <a:pPr algn="ctr"/>
            <a:r>
              <a:rPr lang="en-US" dirty="0"/>
              <a:t>schizophrenia</a:t>
            </a:r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883A8D1-ED1B-47A1-AA44-289C080EDD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52664"/>
            <a:ext cx="12192000" cy="4605336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alpha val="20000"/>
                </a:schemeClr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704647A-77F6-AA8C-E550-5E3BEF9AD2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8148054"/>
              </p:ext>
            </p:extLst>
          </p:nvPr>
        </p:nvGraphicFramePr>
        <p:xfrm>
          <a:off x="541338" y="2843212"/>
          <a:ext cx="11109674" cy="3472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830785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E5AB0C-8C5B-9B0A-BB10-DC6BB6483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100" y="542671"/>
            <a:ext cx="10026650" cy="1124202"/>
          </a:xfrm>
        </p:spPr>
        <p:txBody>
          <a:bodyPr wrap="square" anchor="ctr">
            <a:normAutofit/>
          </a:bodyPr>
          <a:lstStyle/>
          <a:p>
            <a:pPr algn="ctr"/>
            <a:r>
              <a:rPr lang="en-US" dirty="0"/>
              <a:t>Positive and Negative symptoms?</a:t>
            </a:r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883A8D1-ED1B-47A1-AA44-289C080EDD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52664"/>
            <a:ext cx="12192000" cy="4605336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alpha val="20000"/>
                </a:schemeClr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2651D2B-F4DC-AB4D-BE31-02877E0FA0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9954144"/>
              </p:ext>
            </p:extLst>
          </p:nvPr>
        </p:nvGraphicFramePr>
        <p:xfrm>
          <a:off x="541338" y="2843212"/>
          <a:ext cx="11109674" cy="3472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983362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ADD72DC-CC5F-44D6-97D3-79407D4FF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 flipV="1">
            <a:off x="1058433" y="184491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083E179-CF1F-4694-AEAB-6931C9B31F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>
            <a:off x="388193" y="3690094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E6257A7-D071-42C9-8560-75A6EAE277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3500000" flipH="1" flipV="1">
            <a:off x="854399" y="71786"/>
            <a:ext cx="2287608" cy="3673900"/>
            <a:chOff x="-6080955" y="3437416"/>
            <a:chExt cx="2287608" cy="3673900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52115B20-516B-48FE-ABF8-0300640B5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4937151" y="4754133"/>
              <a:ext cx="0" cy="235718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572F2AC0-C134-4522-9F34-10107EC526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-5226554" y="3437416"/>
              <a:ext cx="571820" cy="1316717"/>
            </a:xfrm>
            <a:custGeom>
              <a:avLst/>
              <a:gdLst>
                <a:gd name="connsiteX0" fmla="*/ 282417 w 571820"/>
                <a:gd name="connsiteY0" fmla="*/ 1316717 h 1316717"/>
                <a:gd name="connsiteX1" fmla="*/ 285910 w 571820"/>
                <a:gd name="connsiteY1" fmla="*/ 1313542 h 1316717"/>
                <a:gd name="connsiteX2" fmla="*/ 289403 w 571820"/>
                <a:gd name="connsiteY2" fmla="*/ 1316717 h 1316717"/>
                <a:gd name="connsiteX3" fmla="*/ 289403 w 571820"/>
                <a:gd name="connsiteY3" fmla="*/ 1310368 h 1316717"/>
                <a:gd name="connsiteX4" fmla="*/ 309203 w 571820"/>
                <a:gd name="connsiteY4" fmla="*/ 1292372 h 1316717"/>
                <a:gd name="connsiteX5" fmla="*/ 571820 w 571820"/>
                <a:gd name="connsiteY5" fmla="*/ 658358 h 1316717"/>
                <a:gd name="connsiteX6" fmla="*/ 309203 w 571820"/>
                <a:gd name="connsiteY6" fmla="*/ 24345 h 1316717"/>
                <a:gd name="connsiteX7" fmla="*/ 289403 w 571820"/>
                <a:gd name="connsiteY7" fmla="*/ 6349 h 1316717"/>
                <a:gd name="connsiteX8" fmla="*/ 289403 w 571820"/>
                <a:gd name="connsiteY8" fmla="*/ 0 h 1316717"/>
                <a:gd name="connsiteX9" fmla="*/ 285910 w 571820"/>
                <a:gd name="connsiteY9" fmla="*/ 3175 h 1316717"/>
                <a:gd name="connsiteX10" fmla="*/ 282417 w 571820"/>
                <a:gd name="connsiteY10" fmla="*/ 0 h 1316717"/>
                <a:gd name="connsiteX11" fmla="*/ 282417 w 571820"/>
                <a:gd name="connsiteY11" fmla="*/ 6350 h 1316717"/>
                <a:gd name="connsiteX12" fmla="*/ 262617 w 571820"/>
                <a:gd name="connsiteY12" fmla="*/ 24345 h 1316717"/>
                <a:gd name="connsiteX13" fmla="*/ 0 w 571820"/>
                <a:gd name="connsiteY13" fmla="*/ 658359 h 1316717"/>
                <a:gd name="connsiteX14" fmla="*/ 262617 w 571820"/>
                <a:gd name="connsiteY14" fmla="*/ 1292372 h 1316717"/>
                <a:gd name="connsiteX15" fmla="*/ 282417 w 571820"/>
                <a:gd name="connsiteY15" fmla="*/ 1310368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71820" h="1316717">
                  <a:moveTo>
                    <a:pt x="282417" y="1316717"/>
                  </a:moveTo>
                  <a:lnTo>
                    <a:pt x="285910" y="1313542"/>
                  </a:lnTo>
                  <a:lnTo>
                    <a:pt x="289403" y="1316717"/>
                  </a:lnTo>
                  <a:lnTo>
                    <a:pt x="289403" y="1310368"/>
                  </a:lnTo>
                  <a:lnTo>
                    <a:pt x="309203" y="1292372"/>
                  </a:lnTo>
                  <a:cubicBezTo>
                    <a:pt x="471461" y="1130114"/>
                    <a:pt x="571820" y="905956"/>
                    <a:pt x="571820" y="658358"/>
                  </a:cubicBezTo>
                  <a:cubicBezTo>
                    <a:pt x="571820" y="410761"/>
                    <a:pt x="471461" y="186603"/>
                    <a:pt x="309203" y="24345"/>
                  </a:cubicBezTo>
                  <a:lnTo>
                    <a:pt x="289403" y="6349"/>
                  </a:lnTo>
                  <a:lnTo>
                    <a:pt x="289403" y="0"/>
                  </a:lnTo>
                  <a:lnTo>
                    <a:pt x="285910" y="3175"/>
                  </a:lnTo>
                  <a:lnTo>
                    <a:pt x="282417" y="0"/>
                  </a:lnTo>
                  <a:lnTo>
                    <a:pt x="282417" y="6350"/>
                  </a:lnTo>
                  <a:lnTo>
                    <a:pt x="262617" y="24345"/>
                  </a:lnTo>
                  <a:cubicBezTo>
                    <a:pt x="100359" y="186604"/>
                    <a:pt x="0" y="410761"/>
                    <a:pt x="0" y="658359"/>
                  </a:cubicBezTo>
                  <a:cubicBezTo>
                    <a:pt x="0" y="905956"/>
                    <a:pt x="100359" y="1130114"/>
                    <a:pt x="262617" y="1292372"/>
                  </a:cubicBezTo>
                  <a:lnTo>
                    <a:pt x="282417" y="1310368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EA2E5B3-77CC-4AA0-A77A-5D95FCDD5E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2005C810-6BE0-4E85-BA3D-785C45D9B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4ECB930-9F06-48DB-86D3-75A7E6A2C9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9116707-08B8-43A2-8DCB-845D77ABAA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2E7DC9CC-81EB-48D8-AC44-C99F47742E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23E2C41B-8946-4545-9CF1-997818234F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AD7D35B-560E-435E-B0FD-0F84A2E6C4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V="1">
            <a:off x="8942212" y="184491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C46C823-4AEE-4D15-A7B7-556599F864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V="1">
            <a:off x="521489" y="5639014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7FE368E1-8B21-487B-879D-A963091996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58A31684-3F27-4828-8633-A1624B028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66CF5CA-BCE0-446B-990C-62FB772AB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2700000">
            <a:off x="486523" y="3291143"/>
            <a:ext cx="1785983" cy="2208479"/>
            <a:chOff x="2725201" y="4453039"/>
            <a:chExt cx="1785983" cy="2208479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91F38DD-D787-4EE5-931B-C8CC2ED92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0800000" flipH="1">
              <a:off x="3618192" y="4453039"/>
              <a:ext cx="0" cy="220847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6F4E1D11-C91E-45F4-9A4A-EC0243DE76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738439" y="5243393"/>
              <a:ext cx="17609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3D0A83C-B0AD-4E04-B3FE-48D739F6F0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2725201" y="4861779"/>
              <a:ext cx="1785983" cy="1799739"/>
            </a:xfrm>
            <a:custGeom>
              <a:avLst/>
              <a:gdLst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892991 w 1785983"/>
                <a:gd name="connsiteY8" fmla="*/ 1795123 h 1799739"/>
                <a:gd name="connsiteX9" fmla="*/ 763082 w 1785983"/>
                <a:gd name="connsiteY9" fmla="*/ 1694835 h 1799739"/>
                <a:gd name="connsiteX10" fmla="*/ 379877 w 1785983"/>
                <a:gd name="connsiteY10" fmla="*/ 3722 h 1799739"/>
                <a:gd name="connsiteX11" fmla="*/ 440819 w 1785983"/>
                <a:gd name="connsiteY11" fmla="*/ 59 h 1799739"/>
                <a:gd name="connsiteX0" fmla="*/ 440819 w 1785983"/>
                <a:gd name="connsiteY0" fmla="*/ 59 h 1849891"/>
                <a:gd name="connsiteX1" fmla="*/ 845918 w 1785983"/>
                <a:gd name="connsiteY1" fmla="*/ 261596 h 1849891"/>
                <a:gd name="connsiteX2" fmla="*/ 892992 w 1785983"/>
                <a:gd name="connsiteY2" fmla="*/ 360758 h 1849891"/>
                <a:gd name="connsiteX3" fmla="*/ 892992 w 1785983"/>
                <a:gd name="connsiteY3" fmla="*/ 365372 h 1849891"/>
                <a:gd name="connsiteX4" fmla="*/ 940065 w 1785983"/>
                <a:gd name="connsiteY4" fmla="*/ 266212 h 1849891"/>
                <a:gd name="connsiteX5" fmla="*/ 1406106 w 1785983"/>
                <a:gd name="connsiteY5" fmla="*/ 8338 h 1849891"/>
                <a:gd name="connsiteX6" fmla="*/ 1022901 w 1785983"/>
                <a:gd name="connsiteY6" fmla="*/ 1699451 h 1849891"/>
                <a:gd name="connsiteX7" fmla="*/ 892991 w 1785983"/>
                <a:gd name="connsiteY7" fmla="*/ 1799739 h 1849891"/>
                <a:gd name="connsiteX8" fmla="*/ 838223 w 1785983"/>
                <a:gd name="connsiteY8" fmla="*/ 1849891 h 1849891"/>
                <a:gd name="connsiteX9" fmla="*/ 763082 w 1785983"/>
                <a:gd name="connsiteY9" fmla="*/ 1694835 h 1849891"/>
                <a:gd name="connsiteX10" fmla="*/ 379877 w 1785983"/>
                <a:gd name="connsiteY10" fmla="*/ 3722 h 1849891"/>
                <a:gd name="connsiteX11" fmla="*/ 440819 w 1785983"/>
                <a:gd name="connsiteY11" fmla="*/ 59 h 1849891"/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763082 w 1785983"/>
                <a:gd name="connsiteY8" fmla="*/ 1694835 h 1799739"/>
                <a:gd name="connsiteX9" fmla="*/ 379877 w 1785983"/>
                <a:gd name="connsiteY9" fmla="*/ 3722 h 1799739"/>
                <a:gd name="connsiteX10" fmla="*/ 440819 w 1785983"/>
                <a:gd name="connsiteY10" fmla="*/ 59 h 1799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85983" h="1799739">
                  <a:moveTo>
                    <a:pt x="440819" y="59"/>
                  </a:moveTo>
                  <a:cubicBezTo>
                    <a:pt x="584367" y="2557"/>
                    <a:pt x="735105" y="83293"/>
                    <a:pt x="845918" y="261596"/>
                  </a:cubicBezTo>
                  <a:lnTo>
                    <a:pt x="892992" y="360758"/>
                  </a:lnTo>
                  <a:lnTo>
                    <a:pt x="892992" y="365372"/>
                  </a:lnTo>
                  <a:lnTo>
                    <a:pt x="940065" y="266212"/>
                  </a:lnTo>
                  <a:cubicBezTo>
                    <a:pt x="1066709" y="62437"/>
                    <a:pt x="1245499" y="-13903"/>
                    <a:pt x="1406106" y="8338"/>
                  </a:cubicBezTo>
                  <a:cubicBezTo>
                    <a:pt x="1827702" y="66720"/>
                    <a:pt x="2124001" y="804388"/>
                    <a:pt x="1022901" y="1699451"/>
                  </a:cubicBezTo>
                  <a:lnTo>
                    <a:pt x="892991" y="1799739"/>
                  </a:lnTo>
                  <a:lnTo>
                    <a:pt x="763082" y="1694835"/>
                  </a:lnTo>
                  <a:cubicBezTo>
                    <a:pt x="-338018" y="799772"/>
                    <a:pt x="-41719" y="62104"/>
                    <a:pt x="379877" y="3722"/>
                  </a:cubicBezTo>
                  <a:cubicBezTo>
                    <a:pt x="399953" y="942"/>
                    <a:pt x="420313" y="-298"/>
                    <a:pt x="440819" y="59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34" name="Rectangle 30">
              <a:extLst>
                <a:ext uri="{FF2B5EF4-FFF2-40B4-BE49-F238E27FC236}">
                  <a16:creationId xmlns:a16="http://schemas.microsoft.com/office/drawing/2014/main" id="{AF60A4C7-053A-4E00-9224-C9C9CAA542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124232" y="5447997"/>
              <a:ext cx="987915" cy="987915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0">
              <a:extLst>
                <a:ext uri="{FF2B5EF4-FFF2-40B4-BE49-F238E27FC236}">
                  <a16:creationId xmlns:a16="http://schemas.microsoft.com/office/drawing/2014/main" id="{C90A005E-7D6C-4543-AE86-10F5BA1C0F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315029" y="5983110"/>
              <a:ext cx="606323" cy="606323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C174C2C-9AC5-4D2F-B12B-8AD9BE877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 flipV="1">
            <a:off x="473803" y="5280732"/>
            <a:ext cx="864005" cy="1032464"/>
            <a:chOff x="2207971" y="2384401"/>
            <a:chExt cx="864005" cy="1032464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2A1D572-4E75-4B18-83CD-369937018B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2207971" y="285630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A4501448-AAB4-4BDF-81E5-BF4BEF2A47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607238" y="2688467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DA5CA3F8-7E28-4253-9221-2849B18913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440769" y="2384401"/>
              <a:ext cx="313009" cy="1032464"/>
              <a:chOff x="2440769" y="2384401"/>
              <a:chExt cx="313009" cy="1032464"/>
            </a:xfrm>
          </p:grpSpPr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ABAD8F42-57F4-4A12-8B47-E199EA17416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2440769" y="2516865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9BF509FE-DD9E-4AB3-94EE-468C868875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8100000" flipH="1">
                <a:off x="2753778" y="2384401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A7F45189-997F-4E6B-800E-D17FF116E9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10114077" y="3690094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BC214B40-3523-42BE-856A-2B90472652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V="1">
            <a:off x="9049994" y="71786"/>
            <a:ext cx="2287608" cy="3673900"/>
            <a:chOff x="-6080955" y="3437416"/>
            <a:chExt cx="2287608" cy="3673900"/>
          </a:xfrm>
        </p:grpSpPr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5626B876-FE3F-403F-B675-FB9415E00A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4937151" y="4754133"/>
              <a:ext cx="0" cy="235718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03F8DDE7-4258-4181-9F2B-940B587EE5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-5226554" y="3437416"/>
              <a:ext cx="571820" cy="1316717"/>
            </a:xfrm>
            <a:custGeom>
              <a:avLst/>
              <a:gdLst>
                <a:gd name="connsiteX0" fmla="*/ 282417 w 571820"/>
                <a:gd name="connsiteY0" fmla="*/ 1316717 h 1316717"/>
                <a:gd name="connsiteX1" fmla="*/ 285910 w 571820"/>
                <a:gd name="connsiteY1" fmla="*/ 1313542 h 1316717"/>
                <a:gd name="connsiteX2" fmla="*/ 289403 w 571820"/>
                <a:gd name="connsiteY2" fmla="*/ 1316717 h 1316717"/>
                <a:gd name="connsiteX3" fmla="*/ 289403 w 571820"/>
                <a:gd name="connsiteY3" fmla="*/ 1310368 h 1316717"/>
                <a:gd name="connsiteX4" fmla="*/ 309203 w 571820"/>
                <a:gd name="connsiteY4" fmla="*/ 1292372 h 1316717"/>
                <a:gd name="connsiteX5" fmla="*/ 571820 w 571820"/>
                <a:gd name="connsiteY5" fmla="*/ 658358 h 1316717"/>
                <a:gd name="connsiteX6" fmla="*/ 309203 w 571820"/>
                <a:gd name="connsiteY6" fmla="*/ 24345 h 1316717"/>
                <a:gd name="connsiteX7" fmla="*/ 289403 w 571820"/>
                <a:gd name="connsiteY7" fmla="*/ 6349 h 1316717"/>
                <a:gd name="connsiteX8" fmla="*/ 289403 w 571820"/>
                <a:gd name="connsiteY8" fmla="*/ 0 h 1316717"/>
                <a:gd name="connsiteX9" fmla="*/ 285910 w 571820"/>
                <a:gd name="connsiteY9" fmla="*/ 3175 h 1316717"/>
                <a:gd name="connsiteX10" fmla="*/ 282417 w 571820"/>
                <a:gd name="connsiteY10" fmla="*/ 0 h 1316717"/>
                <a:gd name="connsiteX11" fmla="*/ 282417 w 571820"/>
                <a:gd name="connsiteY11" fmla="*/ 6350 h 1316717"/>
                <a:gd name="connsiteX12" fmla="*/ 262617 w 571820"/>
                <a:gd name="connsiteY12" fmla="*/ 24345 h 1316717"/>
                <a:gd name="connsiteX13" fmla="*/ 0 w 571820"/>
                <a:gd name="connsiteY13" fmla="*/ 658359 h 1316717"/>
                <a:gd name="connsiteX14" fmla="*/ 262617 w 571820"/>
                <a:gd name="connsiteY14" fmla="*/ 1292372 h 1316717"/>
                <a:gd name="connsiteX15" fmla="*/ 282417 w 571820"/>
                <a:gd name="connsiteY15" fmla="*/ 1310368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71820" h="1316717">
                  <a:moveTo>
                    <a:pt x="282417" y="1316717"/>
                  </a:moveTo>
                  <a:lnTo>
                    <a:pt x="285910" y="1313542"/>
                  </a:lnTo>
                  <a:lnTo>
                    <a:pt x="289403" y="1316717"/>
                  </a:lnTo>
                  <a:lnTo>
                    <a:pt x="289403" y="1310368"/>
                  </a:lnTo>
                  <a:lnTo>
                    <a:pt x="309203" y="1292372"/>
                  </a:lnTo>
                  <a:cubicBezTo>
                    <a:pt x="471461" y="1130114"/>
                    <a:pt x="571820" y="905956"/>
                    <a:pt x="571820" y="658358"/>
                  </a:cubicBezTo>
                  <a:cubicBezTo>
                    <a:pt x="571820" y="410761"/>
                    <a:pt x="471461" y="186603"/>
                    <a:pt x="309203" y="24345"/>
                  </a:cubicBezTo>
                  <a:lnTo>
                    <a:pt x="289403" y="6349"/>
                  </a:lnTo>
                  <a:lnTo>
                    <a:pt x="289403" y="0"/>
                  </a:lnTo>
                  <a:lnTo>
                    <a:pt x="285910" y="3175"/>
                  </a:lnTo>
                  <a:lnTo>
                    <a:pt x="282417" y="0"/>
                  </a:lnTo>
                  <a:lnTo>
                    <a:pt x="282417" y="6350"/>
                  </a:lnTo>
                  <a:lnTo>
                    <a:pt x="262617" y="24345"/>
                  </a:lnTo>
                  <a:cubicBezTo>
                    <a:pt x="100359" y="186604"/>
                    <a:pt x="0" y="410761"/>
                    <a:pt x="0" y="658359"/>
                  </a:cubicBezTo>
                  <a:cubicBezTo>
                    <a:pt x="0" y="905956"/>
                    <a:pt x="100359" y="1130114"/>
                    <a:pt x="262617" y="1292372"/>
                  </a:cubicBezTo>
                  <a:lnTo>
                    <a:pt x="282417" y="1310368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4EED88FA-E654-453B-92BF-21196E32B4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7F3C238A-5CF1-4927-B70F-C991122990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42EAC2EE-4C33-44A6-A62B-6130E320AF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0F2EC395-DF39-4C41-A452-37AF723EA0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2425D947-0068-4059-B9BE-93A3B27CDA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80F2FE05-A04C-4860-B709-2FCBEAE879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F9EBE5D-F029-A885-F857-5760B80D0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2610" y="1011237"/>
            <a:ext cx="4426782" cy="860400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Types of schizophrenia</a:t>
            </a:r>
            <a:endParaRPr lang="en-US"/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77C6DF49-CBE3-4038-AC78-35DE4FD7C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2310207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5CF113-6046-EBA7-4F74-AD28A643F1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3976" y="2759076"/>
            <a:ext cx="4460874" cy="3009899"/>
          </a:xfrm>
        </p:spPr>
        <p:txBody>
          <a:bodyPr>
            <a:normAutofit/>
          </a:bodyPr>
          <a:lstStyle/>
          <a:p>
            <a:pPr marL="359410" indent="-359410">
              <a:lnSpc>
                <a:spcPct val="115000"/>
              </a:lnSpc>
            </a:pPr>
            <a:r>
              <a:rPr lang="en-US" sz="1700"/>
              <a:t>Paranoid schizophrenia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 sz="1700"/>
              <a:t>Hebephrenic schizophrenia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 sz="1700"/>
              <a:t>Catatonic schizophrenia 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 sz="1700"/>
              <a:t>Undifferentiated schizophrenia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 sz="1700"/>
              <a:t>Post-schizophrenic depression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 sz="1700"/>
              <a:t>Residual schizophrenia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 sz="1700"/>
              <a:t>Simple schizophrenia</a:t>
            </a: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69D14CB3-B46C-4D52-91C7-9020767C0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3500000" flipH="1" flipV="1">
            <a:off x="10901022" y="5639014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3A77D7F4-D3A2-4801-9AC3-6626FDE157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1E62BACE-7CE7-442A-BFFB-8BC57C446F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695E1464-F8FF-467B-BC7A-2DB63FD734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8900000" flipH="1">
            <a:off x="9919495" y="3291143"/>
            <a:ext cx="1785983" cy="2208479"/>
            <a:chOff x="2725201" y="4453039"/>
            <a:chExt cx="1785983" cy="2208479"/>
          </a:xfrm>
        </p:grpSpPr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D9EF77E-636A-4F91-8AC6-2926F2512C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0800000" flipH="1">
              <a:off x="3618192" y="4453039"/>
              <a:ext cx="0" cy="220847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9F9F8CE5-DA1D-4DAF-A044-400C40169D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738439" y="5243393"/>
              <a:ext cx="17609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9C47A2FE-4826-4485-B3C0-56DF9A73A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2725201" y="4861779"/>
              <a:ext cx="1785983" cy="1799739"/>
            </a:xfrm>
            <a:custGeom>
              <a:avLst/>
              <a:gdLst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892991 w 1785983"/>
                <a:gd name="connsiteY8" fmla="*/ 1795123 h 1799739"/>
                <a:gd name="connsiteX9" fmla="*/ 763082 w 1785983"/>
                <a:gd name="connsiteY9" fmla="*/ 1694835 h 1799739"/>
                <a:gd name="connsiteX10" fmla="*/ 379877 w 1785983"/>
                <a:gd name="connsiteY10" fmla="*/ 3722 h 1799739"/>
                <a:gd name="connsiteX11" fmla="*/ 440819 w 1785983"/>
                <a:gd name="connsiteY11" fmla="*/ 59 h 1799739"/>
                <a:gd name="connsiteX0" fmla="*/ 440819 w 1785983"/>
                <a:gd name="connsiteY0" fmla="*/ 59 h 1849891"/>
                <a:gd name="connsiteX1" fmla="*/ 845918 w 1785983"/>
                <a:gd name="connsiteY1" fmla="*/ 261596 h 1849891"/>
                <a:gd name="connsiteX2" fmla="*/ 892992 w 1785983"/>
                <a:gd name="connsiteY2" fmla="*/ 360758 h 1849891"/>
                <a:gd name="connsiteX3" fmla="*/ 892992 w 1785983"/>
                <a:gd name="connsiteY3" fmla="*/ 365372 h 1849891"/>
                <a:gd name="connsiteX4" fmla="*/ 940065 w 1785983"/>
                <a:gd name="connsiteY4" fmla="*/ 266212 h 1849891"/>
                <a:gd name="connsiteX5" fmla="*/ 1406106 w 1785983"/>
                <a:gd name="connsiteY5" fmla="*/ 8338 h 1849891"/>
                <a:gd name="connsiteX6" fmla="*/ 1022901 w 1785983"/>
                <a:gd name="connsiteY6" fmla="*/ 1699451 h 1849891"/>
                <a:gd name="connsiteX7" fmla="*/ 892991 w 1785983"/>
                <a:gd name="connsiteY7" fmla="*/ 1799739 h 1849891"/>
                <a:gd name="connsiteX8" fmla="*/ 838223 w 1785983"/>
                <a:gd name="connsiteY8" fmla="*/ 1849891 h 1849891"/>
                <a:gd name="connsiteX9" fmla="*/ 763082 w 1785983"/>
                <a:gd name="connsiteY9" fmla="*/ 1694835 h 1849891"/>
                <a:gd name="connsiteX10" fmla="*/ 379877 w 1785983"/>
                <a:gd name="connsiteY10" fmla="*/ 3722 h 1849891"/>
                <a:gd name="connsiteX11" fmla="*/ 440819 w 1785983"/>
                <a:gd name="connsiteY11" fmla="*/ 59 h 1849891"/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763082 w 1785983"/>
                <a:gd name="connsiteY8" fmla="*/ 1694835 h 1799739"/>
                <a:gd name="connsiteX9" fmla="*/ 379877 w 1785983"/>
                <a:gd name="connsiteY9" fmla="*/ 3722 h 1799739"/>
                <a:gd name="connsiteX10" fmla="*/ 440819 w 1785983"/>
                <a:gd name="connsiteY10" fmla="*/ 59 h 1799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85983" h="1799739">
                  <a:moveTo>
                    <a:pt x="440819" y="59"/>
                  </a:moveTo>
                  <a:cubicBezTo>
                    <a:pt x="584367" y="2557"/>
                    <a:pt x="735105" y="83293"/>
                    <a:pt x="845918" y="261596"/>
                  </a:cubicBezTo>
                  <a:lnTo>
                    <a:pt x="892992" y="360758"/>
                  </a:lnTo>
                  <a:lnTo>
                    <a:pt x="892992" y="365372"/>
                  </a:lnTo>
                  <a:lnTo>
                    <a:pt x="940065" y="266212"/>
                  </a:lnTo>
                  <a:cubicBezTo>
                    <a:pt x="1066709" y="62437"/>
                    <a:pt x="1245499" y="-13903"/>
                    <a:pt x="1406106" y="8338"/>
                  </a:cubicBezTo>
                  <a:cubicBezTo>
                    <a:pt x="1827702" y="66720"/>
                    <a:pt x="2124001" y="804388"/>
                    <a:pt x="1022901" y="1699451"/>
                  </a:cubicBezTo>
                  <a:lnTo>
                    <a:pt x="892991" y="1799739"/>
                  </a:lnTo>
                  <a:lnTo>
                    <a:pt x="763082" y="1694835"/>
                  </a:lnTo>
                  <a:cubicBezTo>
                    <a:pt x="-338018" y="799772"/>
                    <a:pt x="-41719" y="62104"/>
                    <a:pt x="379877" y="3722"/>
                  </a:cubicBezTo>
                  <a:cubicBezTo>
                    <a:pt x="399953" y="942"/>
                    <a:pt x="420313" y="-298"/>
                    <a:pt x="440819" y="59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66" name="Rectangle 30">
              <a:extLst>
                <a:ext uri="{FF2B5EF4-FFF2-40B4-BE49-F238E27FC236}">
                  <a16:creationId xmlns:a16="http://schemas.microsoft.com/office/drawing/2014/main" id="{A9D0A0EF-4934-4E46-A33A-95E5D932DF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124232" y="5447997"/>
              <a:ext cx="987915" cy="987915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Rectangle 30">
              <a:extLst>
                <a:ext uri="{FF2B5EF4-FFF2-40B4-BE49-F238E27FC236}">
                  <a16:creationId xmlns:a16="http://schemas.microsoft.com/office/drawing/2014/main" id="{EA389321-1892-4D9B-9F10-CA83BC15FE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315029" y="5983110"/>
              <a:ext cx="606323" cy="606323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D9F93B70-A436-473C-A7CE-540999A596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V="1">
            <a:off x="10854193" y="5280732"/>
            <a:ext cx="864005" cy="1032464"/>
            <a:chOff x="2207971" y="2384401"/>
            <a:chExt cx="864005" cy="1032464"/>
          </a:xfrm>
        </p:grpSpPr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C78ABD64-1B50-4D55-BC1F-146CC4D6EB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2207971" y="285630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57FC7EAA-9D36-4047-8A25-796E944D16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607238" y="2688467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0C72E6B1-2CDE-4B76-BB57-54923A35BC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440769" y="2384401"/>
              <a:ext cx="313009" cy="1032464"/>
              <a:chOff x="2440769" y="2384401"/>
              <a:chExt cx="313009" cy="1032464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0A618DA4-FD3B-435B-9077-6643BD6C93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2440769" y="2516865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6579CD8F-9756-4DC0-A735-0CA77A8734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8100000" flipH="1">
                <a:off x="2753778" y="2384401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0150546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9D893-FE7A-2DAF-4040-9F8335F6B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Diagnosis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EB1C43-C5A1-DFB0-81BC-D46EA9DA18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There is no set test for this condition.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It is based upon observation. 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DSM 5 – six months of symptoms, ICD-11 – one month.</a:t>
            </a:r>
          </a:p>
          <a:p>
            <a:pPr marL="359410" indent="-359410">
              <a:buClr>
                <a:srgbClr val="F5ADA8"/>
              </a:buClr>
            </a:pPr>
            <a:endParaRPr lang="en-US" dirty="0">
              <a:solidFill>
                <a:srgbClr val="FFFFFF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8761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EE96A74-B62B-4642-AB22-7776A5F48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FCC0B9-40A2-20FB-A77A-6D286E38E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0000" y="540000"/>
            <a:ext cx="3345950" cy="2303213"/>
          </a:xfrm>
        </p:spPr>
        <p:txBody>
          <a:bodyPr anchor="ctr">
            <a:normAutofit/>
          </a:bodyPr>
          <a:lstStyle/>
          <a:p>
            <a:pPr algn="ctr"/>
            <a:r>
              <a:rPr lang="en-US" sz="2400"/>
              <a:t>Schizophrenic Art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A513CAD-9784-4D35-BAF9-1F7DDD697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5400000">
            <a:off x="4714750" y="1691606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3F574C7-E8D4-DECB-78E9-7C0D54FD9F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3552" y="540000"/>
            <a:ext cx="6107460" cy="2303213"/>
          </a:xfrm>
        </p:spPr>
        <p:txBody>
          <a:bodyPr anchor="ctr">
            <a:normAutofit/>
          </a:bodyPr>
          <a:lstStyle/>
          <a:p>
            <a:endParaRPr lang="en-US"/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6CDFED26-6323-435D-8EFF-890BDF6B13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428620" y="3337339"/>
            <a:ext cx="11116264" cy="2887200"/>
          </a:xfrm>
          <a:custGeom>
            <a:avLst/>
            <a:gdLst>
              <a:gd name="connsiteX0" fmla="*/ 0 w 6660000"/>
              <a:gd name="connsiteY0" fmla="*/ 0 h 5760000"/>
              <a:gd name="connsiteX1" fmla="*/ 6660000 w 6660000"/>
              <a:gd name="connsiteY1" fmla="*/ 0 h 5760000"/>
              <a:gd name="connsiteX2" fmla="*/ 6660000 w 6660000"/>
              <a:gd name="connsiteY2" fmla="*/ 5760000 h 5760000"/>
              <a:gd name="connsiteX3" fmla="*/ 0 w 6660000"/>
              <a:gd name="connsiteY3" fmla="*/ 5760000 h 5760000"/>
              <a:gd name="connsiteX4" fmla="*/ 0 w 6660000"/>
              <a:gd name="connsiteY4" fmla="*/ 0 h 5760000"/>
              <a:gd name="connsiteX0" fmla="*/ 6660000 w 6751440"/>
              <a:gd name="connsiteY0" fmla="*/ 0 h 5760000"/>
              <a:gd name="connsiteX1" fmla="*/ 6660000 w 6751440"/>
              <a:gd name="connsiteY1" fmla="*/ 5760000 h 5760000"/>
              <a:gd name="connsiteX2" fmla="*/ 0 w 6751440"/>
              <a:gd name="connsiteY2" fmla="*/ 5760000 h 5760000"/>
              <a:gd name="connsiteX3" fmla="*/ 0 w 6751440"/>
              <a:gd name="connsiteY3" fmla="*/ 0 h 5760000"/>
              <a:gd name="connsiteX4" fmla="*/ 6751440 w 6751440"/>
              <a:gd name="connsiteY4" fmla="*/ 91440 h 5760000"/>
              <a:gd name="connsiteX0" fmla="*/ 6660000 w 6660000"/>
              <a:gd name="connsiteY0" fmla="*/ 0 h 5760000"/>
              <a:gd name="connsiteX1" fmla="*/ 6660000 w 6660000"/>
              <a:gd name="connsiteY1" fmla="*/ 5760000 h 5760000"/>
              <a:gd name="connsiteX2" fmla="*/ 0 w 6660000"/>
              <a:gd name="connsiteY2" fmla="*/ 5760000 h 5760000"/>
              <a:gd name="connsiteX3" fmla="*/ 0 w 6660000"/>
              <a:gd name="connsiteY3" fmla="*/ 0 h 5760000"/>
              <a:gd name="connsiteX4" fmla="*/ 5068690 w 6660000"/>
              <a:gd name="connsiteY4" fmla="*/ 224790 h 5760000"/>
              <a:gd name="connsiteX0" fmla="*/ 6660000 w 6660000"/>
              <a:gd name="connsiteY0" fmla="*/ 0 h 5760000"/>
              <a:gd name="connsiteX1" fmla="*/ 6660000 w 6660000"/>
              <a:gd name="connsiteY1" fmla="*/ 5760000 h 5760000"/>
              <a:gd name="connsiteX2" fmla="*/ 0 w 6660000"/>
              <a:gd name="connsiteY2" fmla="*/ 5760000 h 5760000"/>
              <a:gd name="connsiteX3" fmla="*/ 0 w 6660000"/>
              <a:gd name="connsiteY3" fmla="*/ 0 h 5760000"/>
              <a:gd name="connsiteX0" fmla="*/ 6660000 w 6660000"/>
              <a:gd name="connsiteY0" fmla="*/ 5760000 h 5760000"/>
              <a:gd name="connsiteX1" fmla="*/ 0 w 6660000"/>
              <a:gd name="connsiteY1" fmla="*/ 5760000 h 5760000"/>
              <a:gd name="connsiteX2" fmla="*/ 0 w 6660000"/>
              <a:gd name="connsiteY2" fmla="*/ 0 h 57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660000" h="5760000">
                <a:moveTo>
                  <a:pt x="6660000" y="5760000"/>
                </a:moveTo>
                <a:lnTo>
                  <a:pt x="0" y="576000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erson with black hair&#10;&#10;Description automatically generated">
            <a:extLst>
              <a:ext uri="{FF2B5EF4-FFF2-40B4-BE49-F238E27FC236}">
                <a16:creationId xmlns:a16="http://schemas.microsoft.com/office/drawing/2014/main" id="{4E31B7FA-3A83-5DF1-45E1-3A2F165A39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3962" r="2" b="13687"/>
          <a:stretch/>
        </p:blipFill>
        <p:spPr>
          <a:xfrm>
            <a:off x="541339" y="3428130"/>
            <a:ext cx="3704400" cy="2887200"/>
          </a:xfrm>
          <a:prstGeom prst="rect">
            <a:avLst/>
          </a:prstGeom>
        </p:spPr>
      </p:pic>
      <p:pic>
        <p:nvPicPr>
          <p:cNvPr id="5" name="Picture 4" descr="A painting of a dragon with an object&#10;&#10;Description automatically generated">
            <a:extLst>
              <a:ext uri="{FF2B5EF4-FFF2-40B4-BE49-F238E27FC236}">
                <a16:creationId xmlns:a16="http://schemas.microsoft.com/office/drawing/2014/main" id="{5AA19FEA-A7C3-E452-635B-D38FF920B30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054" b="-1"/>
          <a:stretch/>
        </p:blipFill>
        <p:spPr>
          <a:xfrm>
            <a:off x="4243976" y="3428130"/>
            <a:ext cx="3704400" cy="2887200"/>
          </a:xfrm>
          <a:prstGeom prst="rect">
            <a:avLst/>
          </a:prstGeom>
        </p:spPr>
      </p:pic>
      <p:pic>
        <p:nvPicPr>
          <p:cNvPr id="4" name="Content Placeholder 3" descr="A collage of cats with different colors&#10;&#10;Description automatically generated">
            <a:extLst>
              <a:ext uri="{FF2B5EF4-FFF2-40B4-BE49-F238E27FC236}">
                <a16:creationId xmlns:a16="http://schemas.microsoft.com/office/drawing/2014/main" id="{0D822166-C67A-49F9-A456-E4C7EE45056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93" r="-2" b="-2"/>
          <a:stretch/>
        </p:blipFill>
        <p:spPr>
          <a:xfrm>
            <a:off x="7946613" y="3428130"/>
            <a:ext cx="3704400" cy="2887200"/>
          </a:xfrm>
          <a:prstGeom prst="rect">
            <a:avLst/>
          </a:prstGeom>
        </p:spPr>
      </p:pic>
      <p:sp>
        <p:nvSpPr>
          <p:cNvPr id="19" name="Rectangle 5">
            <a:extLst>
              <a:ext uri="{FF2B5EF4-FFF2-40B4-BE49-F238E27FC236}">
                <a16:creationId xmlns:a16="http://schemas.microsoft.com/office/drawing/2014/main" id="{9C6A7C00-E614-471A-B7FA-B29CFE9F91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11544884" y="3337339"/>
            <a:ext cx="0" cy="2887200"/>
          </a:xfrm>
          <a:custGeom>
            <a:avLst/>
            <a:gdLst>
              <a:gd name="connsiteX0" fmla="*/ 0 w 6660000"/>
              <a:gd name="connsiteY0" fmla="*/ 0 h 5760000"/>
              <a:gd name="connsiteX1" fmla="*/ 6660000 w 6660000"/>
              <a:gd name="connsiteY1" fmla="*/ 0 h 5760000"/>
              <a:gd name="connsiteX2" fmla="*/ 6660000 w 6660000"/>
              <a:gd name="connsiteY2" fmla="*/ 5760000 h 5760000"/>
              <a:gd name="connsiteX3" fmla="*/ 0 w 6660000"/>
              <a:gd name="connsiteY3" fmla="*/ 5760000 h 5760000"/>
              <a:gd name="connsiteX4" fmla="*/ 0 w 6660000"/>
              <a:gd name="connsiteY4" fmla="*/ 0 h 5760000"/>
              <a:gd name="connsiteX0" fmla="*/ 6660000 w 6751440"/>
              <a:gd name="connsiteY0" fmla="*/ 0 h 5760000"/>
              <a:gd name="connsiteX1" fmla="*/ 6660000 w 6751440"/>
              <a:gd name="connsiteY1" fmla="*/ 5760000 h 5760000"/>
              <a:gd name="connsiteX2" fmla="*/ 0 w 6751440"/>
              <a:gd name="connsiteY2" fmla="*/ 5760000 h 5760000"/>
              <a:gd name="connsiteX3" fmla="*/ 0 w 6751440"/>
              <a:gd name="connsiteY3" fmla="*/ 0 h 5760000"/>
              <a:gd name="connsiteX4" fmla="*/ 6751440 w 6751440"/>
              <a:gd name="connsiteY4" fmla="*/ 91440 h 5760000"/>
              <a:gd name="connsiteX0" fmla="*/ 6660000 w 6660000"/>
              <a:gd name="connsiteY0" fmla="*/ 0 h 5760000"/>
              <a:gd name="connsiteX1" fmla="*/ 6660000 w 6660000"/>
              <a:gd name="connsiteY1" fmla="*/ 5760000 h 5760000"/>
              <a:gd name="connsiteX2" fmla="*/ 0 w 6660000"/>
              <a:gd name="connsiteY2" fmla="*/ 5760000 h 5760000"/>
              <a:gd name="connsiteX3" fmla="*/ 0 w 6660000"/>
              <a:gd name="connsiteY3" fmla="*/ 0 h 5760000"/>
              <a:gd name="connsiteX4" fmla="*/ 5068690 w 6660000"/>
              <a:gd name="connsiteY4" fmla="*/ 224790 h 5760000"/>
              <a:gd name="connsiteX0" fmla="*/ 6660000 w 6660000"/>
              <a:gd name="connsiteY0" fmla="*/ 0 h 5760000"/>
              <a:gd name="connsiteX1" fmla="*/ 6660000 w 6660000"/>
              <a:gd name="connsiteY1" fmla="*/ 5760000 h 5760000"/>
              <a:gd name="connsiteX2" fmla="*/ 0 w 6660000"/>
              <a:gd name="connsiteY2" fmla="*/ 5760000 h 5760000"/>
              <a:gd name="connsiteX3" fmla="*/ 0 w 6660000"/>
              <a:gd name="connsiteY3" fmla="*/ 0 h 5760000"/>
              <a:gd name="connsiteX0" fmla="*/ 6660000 w 6660000"/>
              <a:gd name="connsiteY0" fmla="*/ 5760000 h 5760000"/>
              <a:gd name="connsiteX1" fmla="*/ 0 w 6660000"/>
              <a:gd name="connsiteY1" fmla="*/ 5760000 h 5760000"/>
              <a:gd name="connsiteX2" fmla="*/ 0 w 6660000"/>
              <a:gd name="connsiteY2" fmla="*/ 0 h 5760000"/>
              <a:gd name="connsiteX0" fmla="*/ 0 w 0"/>
              <a:gd name="connsiteY0" fmla="*/ 5760000 h 5760000"/>
              <a:gd name="connsiteX1" fmla="*/ 0 w 0"/>
              <a:gd name="connsiteY1" fmla="*/ 0 h 57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760000">
                <a:moveTo>
                  <a:pt x="0" y="5760000"/>
                </a:moveTo>
                <a:lnTo>
                  <a:pt x="0" y="0"/>
                </a:lnTo>
              </a:path>
            </a:pathLst>
          </a:custGeom>
          <a:solidFill>
            <a:schemeClr val="tx2">
              <a:alpha val="8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5">
            <a:extLst>
              <a:ext uri="{FF2B5EF4-FFF2-40B4-BE49-F238E27FC236}">
                <a16:creationId xmlns:a16="http://schemas.microsoft.com/office/drawing/2014/main" id="{B0FECBBE-4DA4-48B5-93A4-BFD61E76EF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428620" y="6224539"/>
            <a:ext cx="11116264" cy="0"/>
          </a:xfrm>
          <a:custGeom>
            <a:avLst/>
            <a:gdLst>
              <a:gd name="connsiteX0" fmla="*/ 0 w 6660000"/>
              <a:gd name="connsiteY0" fmla="*/ 0 h 5760000"/>
              <a:gd name="connsiteX1" fmla="*/ 6660000 w 6660000"/>
              <a:gd name="connsiteY1" fmla="*/ 0 h 5760000"/>
              <a:gd name="connsiteX2" fmla="*/ 6660000 w 6660000"/>
              <a:gd name="connsiteY2" fmla="*/ 5760000 h 5760000"/>
              <a:gd name="connsiteX3" fmla="*/ 0 w 6660000"/>
              <a:gd name="connsiteY3" fmla="*/ 5760000 h 5760000"/>
              <a:gd name="connsiteX4" fmla="*/ 0 w 6660000"/>
              <a:gd name="connsiteY4" fmla="*/ 0 h 5760000"/>
              <a:gd name="connsiteX0" fmla="*/ 6660000 w 6751440"/>
              <a:gd name="connsiteY0" fmla="*/ 0 h 5760000"/>
              <a:gd name="connsiteX1" fmla="*/ 6660000 w 6751440"/>
              <a:gd name="connsiteY1" fmla="*/ 5760000 h 5760000"/>
              <a:gd name="connsiteX2" fmla="*/ 0 w 6751440"/>
              <a:gd name="connsiteY2" fmla="*/ 5760000 h 5760000"/>
              <a:gd name="connsiteX3" fmla="*/ 0 w 6751440"/>
              <a:gd name="connsiteY3" fmla="*/ 0 h 5760000"/>
              <a:gd name="connsiteX4" fmla="*/ 6751440 w 6751440"/>
              <a:gd name="connsiteY4" fmla="*/ 91440 h 5760000"/>
              <a:gd name="connsiteX0" fmla="*/ 6660000 w 6660000"/>
              <a:gd name="connsiteY0" fmla="*/ 0 h 5760000"/>
              <a:gd name="connsiteX1" fmla="*/ 6660000 w 6660000"/>
              <a:gd name="connsiteY1" fmla="*/ 5760000 h 5760000"/>
              <a:gd name="connsiteX2" fmla="*/ 0 w 6660000"/>
              <a:gd name="connsiteY2" fmla="*/ 5760000 h 5760000"/>
              <a:gd name="connsiteX3" fmla="*/ 0 w 6660000"/>
              <a:gd name="connsiteY3" fmla="*/ 0 h 5760000"/>
              <a:gd name="connsiteX4" fmla="*/ 5068690 w 6660000"/>
              <a:gd name="connsiteY4" fmla="*/ 224790 h 5760000"/>
              <a:gd name="connsiteX0" fmla="*/ 6660000 w 6660000"/>
              <a:gd name="connsiteY0" fmla="*/ 0 h 5760000"/>
              <a:gd name="connsiteX1" fmla="*/ 6660000 w 6660000"/>
              <a:gd name="connsiteY1" fmla="*/ 5760000 h 5760000"/>
              <a:gd name="connsiteX2" fmla="*/ 0 w 6660000"/>
              <a:gd name="connsiteY2" fmla="*/ 5760000 h 5760000"/>
              <a:gd name="connsiteX3" fmla="*/ 0 w 6660000"/>
              <a:gd name="connsiteY3" fmla="*/ 0 h 5760000"/>
              <a:gd name="connsiteX0" fmla="*/ 6660000 w 6660000"/>
              <a:gd name="connsiteY0" fmla="*/ 5760000 h 5760000"/>
              <a:gd name="connsiteX1" fmla="*/ 0 w 6660000"/>
              <a:gd name="connsiteY1" fmla="*/ 5760000 h 5760000"/>
              <a:gd name="connsiteX2" fmla="*/ 0 w 6660000"/>
              <a:gd name="connsiteY2" fmla="*/ 0 h 5760000"/>
              <a:gd name="connsiteX0" fmla="*/ 6660000 w 6660000"/>
              <a:gd name="connsiteY0" fmla="*/ 0 h 0"/>
              <a:gd name="connsiteX1" fmla="*/ 0 w 66600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660000">
                <a:moveTo>
                  <a:pt x="6660000" y="0"/>
                </a:moveTo>
                <a:lnTo>
                  <a:pt x="0" y="0"/>
                </a:lnTo>
              </a:path>
            </a:pathLst>
          </a:custGeom>
          <a:solidFill>
            <a:schemeClr val="tx2">
              <a:alpha val="8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4647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AEB7F98-32EC-40D3-89EE-C843302316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215BF6-331F-FEE6-23E3-5B059EBD3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988" y="540033"/>
            <a:ext cx="3884962" cy="1331604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Neurobiology</a:t>
            </a:r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7C6DF49-CBE3-4038-AC78-35DE4FD7C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13469" y="2310207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0AD6254-1301-C8C0-EE1C-48368E4C12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988" y="2759076"/>
            <a:ext cx="3884962" cy="3009899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AD9000E-708C-464D-A86F-4ABE391B6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6337" y="0"/>
            <a:ext cx="7205663" cy="6858000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alpha val="20000"/>
                </a:schemeClr>
              </a:solidFill>
            </a:endParaRPr>
          </a:p>
        </p:txBody>
      </p:sp>
      <p:pic>
        <p:nvPicPr>
          <p:cNvPr id="4" name="Content Placeholder 3" descr="A close-up of several brain images&#10;&#10;Description automatically generated">
            <a:extLst>
              <a:ext uri="{FF2B5EF4-FFF2-40B4-BE49-F238E27FC236}">
                <a16:creationId xmlns:a16="http://schemas.microsoft.com/office/drawing/2014/main" id="{500A2A29-03D7-CA4A-A310-D4374BDE37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7200" y="607677"/>
            <a:ext cx="6113812" cy="5639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287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6C2C5-2660-6D0A-5FCB-C0E716E27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Neurobiology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02DCB6D-3991-1961-AB67-C8B9160BB9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80443" y="1790700"/>
            <a:ext cx="7824764" cy="3978275"/>
          </a:xfrm>
        </p:spPr>
      </p:pic>
    </p:spTree>
    <p:extLst>
      <p:ext uri="{BB962C8B-B14F-4D97-AF65-F5344CB8AC3E}">
        <p14:creationId xmlns:p14="http://schemas.microsoft.com/office/powerpoint/2010/main" val="16910420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9FBA3-4E42-903A-82EE-0F59ED221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Experience of Schizophrenia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5A5766-FF6C-1D8F-6FFF-B7E2A6163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ea typeface="+mn-lt"/>
                <a:cs typeface="+mn-lt"/>
                <a:hlinkClick r:id="rId2"/>
              </a:rPr>
              <a:t>https://www.youtube.com/watch?v=63lHuGMbscU</a:t>
            </a:r>
            <a:endParaRPr lang="en-US">
              <a:solidFill>
                <a:srgbClr val="FFFFFF">
                  <a:alpha val="70000"/>
                </a:srgbClr>
              </a:solidFill>
            </a:endParaRPr>
          </a:p>
          <a:p>
            <a:pPr marL="359410" indent="-359410">
              <a:buClr>
                <a:srgbClr val="F5ADA8"/>
              </a:buClr>
            </a:pPr>
            <a:endParaRPr lang="en-US" dirty="0">
              <a:ea typeface="+mn-lt"/>
              <a:cs typeface="+mn-lt"/>
            </a:endParaRP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  <a:ea typeface="+mn-lt"/>
                <a:cs typeface="+mn-lt"/>
              </a:rPr>
              <a:t>Warning: This is quite realistic and has been affirmed by individuals with schizophrenia as fairly accurate. </a:t>
            </a:r>
            <a:endParaRPr lang="en-US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8031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EADD72DC-CC5F-44D6-97D3-79407D4FF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 flipV="1">
            <a:off x="1058433" y="184491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083E179-CF1F-4694-AEAB-6931C9B31F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 flipH="1">
            <a:off x="388193" y="3690094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E6257A7-D071-42C9-8560-75A6EAE277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3500000" flipH="1" flipV="1">
            <a:off x="854399" y="71786"/>
            <a:ext cx="2287608" cy="3673900"/>
            <a:chOff x="-6080955" y="3437416"/>
            <a:chExt cx="2287608" cy="3673900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52115B20-516B-48FE-ABF8-0300640B5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4937151" y="4754133"/>
              <a:ext cx="0" cy="235718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572F2AC0-C134-4522-9F34-10107EC526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-5226554" y="3437416"/>
              <a:ext cx="571820" cy="1316717"/>
            </a:xfrm>
            <a:custGeom>
              <a:avLst/>
              <a:gdLst>
                <a:gd name="connsiteX0" fmla="*/ 282417 w 571820"/>
                <a:gd name="connsiteY0" fmla="*/ 1316717 h 1316717"/>
                <a:gd name="connsiteX1" fmla="*/ 285910 w 571820"/>
                <a:gd name="connsiteY1" fmla="*/ 1313542 h 1316717"/>
                <a:gd name="connsiteX2" fmla="*/ 289403 w 571820"/>
                <a:gd name="connsiteY2" fmla="*/ 1316717 h 1316717"/>
                <a:gd name="connsiteX3" fmla="*/ 289403 w 571820"/>
                <a:gd name="connsiteY3" fmla="*/ 1310368 h 1316717"/>
                <a:gd name="connsiteX4" fmla="*/ 309203 w 571820"/>
                <a:gd name="connsiteY4" fmla="*/ 1292372 h 1316717"/>
                <a:gd name="connsiteX5" fmla="*/ 571820 w 571820"/>
                <a:gd name="connsiteY5" fmla="*/ 658358 h 1316717"/>
                <a:gd name="connsiteX6" fmla="*/ 309203 w 571820"/>
                <a:gd name="connsiteY6" fmla="*/ 24345 h 1316717"/>
                <a:gd name="connsiteX7" fmla="*/ 289403 w 571820"/>
                <a:gd name="connsiteY7" fmla="*/ 6349 h 1316717"/>
                <a:gd name="connsiteX8" fmla="*/ 289403 w 571820"/>
                <a:gd name="connsiteY8" fmla="*/ 0 h 1316717"/>
                <a:gd name="connsiteX9" fmla="*/ 285910 w 571820"/>
                <a:gd name="connsiteY9" fmla="*/ 3175 h 1316717"/>
                <a:gd name="connsiteX10" fmla="*/ 282417 w 571820"/>
                <a:gd name="connsiteY10" fmla="*/ 0 h 1316717"/>
                <a:gd name="connsiteX11" fmla="*/ 282417 w 571820"/>
                <a:gd name="connsiteY11" fmla="*/ 6350 h 1316717"/>
                <a:gd name="connsiteX12" fmla="*/ 262617 w 571820"/>
                <a:gd name="connsiteY12" fmla="*/ 24345 h 1316717"/>
                <a:gd name="connsiteX13" fmla="*/ 0 w 571820"/>
                <a:gd name="connsiteY13" fmla="*/ 658359 h 1316717"/>
                <a:gd name="connsiteX14" fmla="*/ 262617 w 571820"/>
                <a:gd name="connsiteY14" fmla="*/ 1292372 h 1316717"/>
                <a:gd name="connsiteX15" fmla="*/ 282417 w 571820"/>
                <a:gd name="connsiteY15" fmla="*/ 1310368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71820" h="1316717">
                  <a:moveTo>
                    <a:pt x="282417" y="1316717"/>
                  </a:moveTo>
                  <a:lnTo>
                    <a:pt x="285910" y="1313542"/>
                  </a:lnTo>
                  <a:lnTo>
                    <a:pt x="289403" y="1316717"/>
                  </a:lnTo>
                  <a:lnTo>
                    <a:pt x="289403" y="1310368"/>
                  </a:lnTo>
                  <a:lnTo>
                    <a:pt x="309203" y="1292372"/>
                  </a:lnTo>
                  <a:cubicBezTo>
                    <a:pt x="471461" y="1130114"/>
                    <a:pt x="571820" y="905956"/>
                    <a:pt x="571820" y="658358"/>
                  </a:cubicBezTo>
                  <a:cubicBezTo>
                    <a:pt x="571820" y="410761"/>
                    <a:pt x="471461" y="186603"/>
                    <a:pt x="309203" y="24345"/>
                  </a:cubicBezTo>
                  <a:lnTo>
                    <a:pt x="289403" y="6349"/>
                  </a:lnTo>
                  <a:lnTo>
                    <a:pt x="289403" y="0"/>
                  </a:lnTo>
                  <a:lnTo>
                    <a:pt x="285910" y="3175"/>
                  </a:lnTo>
                  <a:lnTo>
                    <a:pt x="282417" y="0"/>
                  </a:lnTo>
                  <a:lnTo>
                    <a:pt x="282417" y="6350"/>
                  </a:lnTo>
                  <a:lnTo>
                    <a:pt x="262617" y="24345"/>
                  </a:lnTo>
                  <a:cubicBezTo>
                    <a:pt x="100359" y="186604"/>
                    <a:pt x="0" y="410761"/>
                    <a:pt x="0" y="658359"/>
                  </a:cubicBezTo>
                  <a:cubicBezTo>
                    <a:pt x="0" y="905956"/>
                    <a:pt x="100359" y="1130114"/>
                    <a:pt x="262617" y="1292372"/>
                  </a:cubicBezTo>
                  <a:lnTo>
                    <a:pt x="282417" y="1310368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EA2E5B3-77CC-4AA0-A77A-5D95FCDD5E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2005C810-6BE0-4E85-BA3D-785C45D9B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4ECB930-9F06-48DB-86D3-75A7E6A2C9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9116707-08B8-43A2-8DCB-845D77ABAA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2E7DC9CC-81EB-48D8-AC44-C99F47742E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23E2C41B-8946-4545-9CF1-997818234F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AD7D35B-560E-435E-B0FD-0F84A2E6C4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V="1">
            <a:off x="8942212" y="184491"/>
            <a:ext cx="2287608" cy="3232926"/>
          </a:xfrm>
          <a:custGeom>
            <a:avLst/>
            <a:gdLst>
              <a:gd name="connsiteX0" fmla="*/ 1143804 w 2287608"/>
              <a:gd name="connsiteY0" fmla="*/ 1916209 h 3232926"/>
              <a:gd name="connsiteX1" fmla="*/ 1140311 w 2287608"/>
              <a:gd name="connsiteY1" fmla="*/ 1919384 h 3232926"/>
              <a:gd name="connsiteX2" fmla="*/ 1136818 w 2287608"/>
              <a:gd name="connsiteY2" fmla="*/ 1916209 h 3232926"/>
              <a:gd name="connsiteX3" fmla="*/ 1136818 w 2287608"/>
              <a:gd name="connsiteY3" fmla="*/ 1922559 h 3232926"/>
              <a:gd name="connsiteX4" fmla="*/ 1117018 w 2287608"/>
              <a:gd name="connsiteY4" fmla="*/ 1940554 h 3232926"/>
              <a:gd name="connsiteX5" fmla="*/ 854401 w 2287608"/>
              <a:gd name="connsiteY5" fmla="*/ 2574568 h 3232926"/>
              <a:gd name="connsiteX6" fmla="*/ 1117018 w 2287608"/>
              <a:gd name="connsiteY6" fmla="*/ 3208581 h 3232926"/>
              <a:gd name="connsiteX7" fmla="*/ 1136818 w 2287608"/>
              <a:gd name="connsiteY7" fmla="*/ 3226577 h 3232926"/>
              <a:gd name="connsiteX8" fmla="*/ 1136818 w 2287608"/>
              <a:gd name="connsiteY8" fmla="*/ 3232926 h 3232926"/>
              <a:gd name="connsiteX9" fmla="*/ 1140311 w 2287608"/>
              <a:gd name="connsiteY9" fmla="*/ 3229751 h 3232926"/>
              <a:gd name="connsiteX10" fmla="*/ 1143804 w 2287608"/>
              <a:gd name="connsiteY10" fmla="*/ 3232926 h 3232926"/>
              <a:gd name="connsiteX11" fmla="*/ 1143804 w 2287608"/>
              <a:gd name="connsiteY11" fmla="*/ 3226577 h 3232926"/>
              <a:gd name="connsiteX12" fmla="*/ 1163604 w 2287608"/>
              <a:gd name="connsiteY12" fmla="*/ 3208581 h 3232926"/>
              <a:gd name="connsiteX13" fmla="*/ 1426221 w 2287608"/>
              <a:gd name="connsiteY13" fmla="*/ 2574567 h 3232926"/>
              <a:gd name="connsiteX14" fmla="*/ 1163604 w 2287608"/>
              <a:gd name="connsiteY14" fmla="*/ 1940554 h 3232926"/>
              <a:gd name="connsiteX15" fmla="*/ 1143804 w 2287608"/>
              <a:gd name="connsiteY15" fmla="*/ 1922558 h 3232926"/>
              <a:gd name="connsiteX16" fmla="*/ 1140312 w 2287608"/>
              <a:gd name="connsiteY16" fmla="*/ 1494239 h 3232926"/>
              <a:gd name="connsiteX17" fmla="*/ 1134813 w 2287608"/>
              <a:gd name="connsiteY17" fmla="*/ 1497413 h 3232926"/>
              <a:gd name="connsiteX18" fmla="*/ 1109328 w 2287608"/>
              <a:gd name="connsiteY18" fmla="*/ 1489264 h 3232926"/>
              <a:gd name="connsiteX19" fmla="*/ 428947 w 2287608"/>
              <a:gd name="connsiteY19" fmla="*/ 1578838 h 3232926"/>
              <a:gd name="connsiteX20" fmla="*/ 11185 w 2287608"/>
              <a:gd name="connsiteY20" fmla="*/ 2123278 h 3232926"/>
              <a:gd name="connsiteX21" fmla="*/ 5499 w 2287608"/>
              <a:gd name="connsiteY21" fmla="*/ 2149423 h 3232926"/>
              <a:gd name="connsiteX22" fmla="*/ 0 w 2287608"/>
              <a:gd name="connsiteY22" fmla="*/ 2152597 h 3232926"/>
              <a:gd name="connsiteX23" fmla="*/ 4497 w 2287608"/>
              <a:gd name="connsiteY23" fmla="*/ 2154035 h 3232926"/>
              <a:gd name="connsiteX24" fmla="*/ 3493 w 2287608"/>
              <a:gd name="connsiteY24" fmla="*/ 2158648 h 3232926"/>
              <a:gd name="connsiteX25" fmla="*/ 8992 w 2287608"/>
              <a:gd name="connsiteY25" fmla="*/ 2155473 h 3232926"/>
              <a:gd name="connsiteX26" fmla="*/ 34477 w 2287608"/>
              <a:gd name="connsiteY26" fmla="*/ 2163622 h 3232926"/>
              <a:gd name="connsiteX27" fmla="*/ 290620 w 2287608"/>
              <a:gd name="connsiteY27" fmla="*/ 2194022 h 3232926"/>
              <a:gd name="connsiteX28" fmla="*/ 714858 w 2287608"/>
              <a:gd name="connsiteY28" fmla="*/ 2074049 h 3232926"/>
              <a:gd name="connsiteX29" fmla="*/ 1132621 w 2287608"/>
              <a:gd name="connsiteY29" fmla="*/ 1529609 h 3232926"/>
              <a:gd name="connsiteX30" fmla="*/ 1138305 w 2287608"/>
              <a:gd name="connsiteY30" fmla="*/ 1503464 h 3232926"/>
              <a:gd name="connsiteX31" fmla="*/ 1143804 w 2287608"/>
              <a:gd name="connsiteY31" fmla="*/ 1500289 h 3232926"/>
              <a:gd name="connsiteX32" fmla="*/ 1139308 w 2287608"/>
              <a:gd name="connsiteY32" fmla="*/ 1498852 h 3232926"/>
              <a:gd name="connsiteX33" fmla="*/ 2069415 w 2287608"/>
              <a:gd name="connsiteY33" fmla="*/ 1747063 h 3232926"/>
              <a:gd name="connsiteX34" fmla="*/ 1858661 w 2287608"/>
              <a:gd name="connsiteY34" fmla="*/ 1578837 h 3232926"/>
              <a:gd name="connsiteX35" fmla="*/ 1178281 w 2287608"/>
              <a:gd name="connsiteY35" fmla="*/ 1489263 h 3232926"/>
              <a:gd name="connsiteX36" fmla="*/ 1152796 w 2287608"/>
              <a:gd name="connsiteY36" fmla="*/ 1497412 h 3232926"/>
              <a:gd name="connsiteX37" fmla="*/ 1147297 w 2287608"/>
              <a:gd name="connsiteY37" fmla="*/ 1494238 h 3232926"/>
              <a:gd name="connsiteX38" fmla="*/ 1148300 w 2287608"/>
              <a:gd name="connsiteY38" fmla="*/ 1498851 h 3232926"/>
              <a:gd name="connsiteX39" fmla="*/ 1143804 w 2287608"/>
              <a:gd name="connsiteY39" fmla="*/ 1500288 h 3232926"/>
              <a:gd name="connsiteX40" fmla="*/ 1149304 w 2287608"/>
              <a:gd name="connsiteY40" fmla="*/ 1503463 h 3232926"/>
              <a:gd name="connsiteX41" fmla="*/ 1154988 w 2287608"/>
              <a:gd name="connsiteY41" fmla="*/ 1529608 h 3232926"/>
              <a:gd name="connsiteX42" fmla="*/ 1572751 w 2287608"/>
              <a:gd name="connsiteY42" fmla="*/ 2074048 h 3232926"/>
              <a:gd name="connsiteX43" fmla="*/ 1996989 w 2287608"/>
              <a:gd name="connsiteY43" fmla="*/ 2194021 h 3232926"/>
              <a:gd name="connsiteX44" fmla="*/ 2253131 w 2287608"/>
              <a:gd name="connsiteY44" fmla="*/ 2163621 h 3232926"/>
              <a:gd name="connsiteX45" fmla="*/ 2278616 w 2287608"/>
              <a:gd name="connsiteY45" fmla="*/ 2155472 h 3232926"/>
              <a:gd name="connsiteX46" fmla="*/ 2284115 w 2287608"/>
              <a:gd name="connsiteY46" fmla="*/ 2158647 h 3232926"/>
              <a:gd name="connsiteX47" fmla="*/ 2283112 w 2287608"/>
              <a:gd name="connsiteY47" fmla="*/ 2154034 h 3232926"/>
              <a:gd name="connsiteX48" fmla="*/ 2287608 w 2287608"/>
              <a:gd name="connsiteY48" fmla="*/ 2152596 h 3232926"/>
              <a:gd name="connsiteX49" fmla="*/ 2282109 w 2287608"/>
              <a:gd name="connsiteY49" fmla="*/ 2149422 h 3232926"/>
              <a:gd name="connsiteX50" fmla="*/ 2276424 w 2287608"/>
              <a:gd name="connsiteY50" fmla="*/ 2123277 h 3232926"/>
              <a:gd name="connsiteX51" fmla="*/ 2069415 w 2287608"/>
              <a:gd name="connsiteY51" fmla="*/ 1747063 h 3232926"/>
              <a:gd name="connsiteX52" fmla="*/ 1140311 w 2287608"/>
              <a:gd name="connsiteY52" fmla="*/ 779689 h 3232926"/>
              <a:gd name="connsiteX53" fmla="*/ 1134812 w 2287608"/>
              <a:gd name="connsiteY53" fmla="*/ 782863 h 3232926"/>
              <a:gd name="connsiteX54" fmla="*/ 1109328 w 2287608"/>
              <a:gd name="connsiteY54" fmla="*/ 774714 h 3232926"/>
              <a:gd name="connsiteX55" fmla="*/ 428947 w 2287608"/>
              <a:gd name="connsiteY55" fmla="*/ 864288 h 3232926"/>
              <a:gd name="connsiteX56" fmla="*/ 11185 w 2287608"/>
              <a:gd name="connsiteY56" fmla="*/ 1408728 h 3232926"/>
              <a:gd name="connsiteX57" fmla="*/ 5499 w 2287608"/>
              <a:gd name="connsiteY57" fmla="*/ 1434873 h 3232926"/>
              <a:gd name="connsiteX58" fmla="*/ 0 w 2287608"/>
              <a:gd name="connsiteY58" fmla="*/ 1438047 h 3232926"/>
              <a:gd name="connsiteX59" fmla="*/ 4497 w 2287608"/>
              <a:gd name="connsiteY59" fmla="*/ 1439485 h 3232926"/>
              <a:gd name="connsiteX60" fmla="*/ 3493 w 2287608"/>
              <a:gd name="connsiteY60" fmla="*/ 1444098 h 3232926"/>
              <a:gd name="connsiteX61" fmla="*/ 8992 w 2287608"/>
              <a:gd name="connsiteY61" fmla="*/ 1440923 h 3232926"/>
              <a:gd name="connsiteX62" fmla="*/ 34477 w 2287608"/>
              <a:gd name="connsiteY62" fmla="*/ 1449072 h 3232926"/>
              <a:gd name="connsiteX63" fmla="*/ 290620 w 2287608"/>
              <a:gd name="connsiteY63" fmla="*/ 1479472 h 3232926"/>
              <a:gd name="connsiteX64" fmla="*/ 714858 w 2287608"/>
              <a:gd name="connsiteY64" fmla="*/ 1359499 h 3232926"/>
              <a:gd name="connsiteX65" fmla="*/ 1132621 w 2287608"/>
              <a:gd name="connsiteY65" fmla="*/ 815059 h 3232926"/>
              <a:gd name="connsiteX66" fmla="*/ 1138305 w 2287608"/>
              <a:gd name="connsiteY66" fmla="*/ 788914 h 3232926"/>
              <a:gd name="connsiteX67" fmla="*/ 1143805 w 2287608"/>
              <a:gd name="connsiteY67" fmla="*/ 785739 h 3232926"/>
              <a:gd name="connsiteX68" fmla="*/ 1139308 w 2287608"/>
              <a:gd name="connsiteY68" fmla="*/ 784302 h 3232926"/>
              <a:gd name="connsiteX69" fmla="*/ 2069415 w 2287608"/>
              <a:gd name="connsiteY69" fmla="*/ 1032514 h 3232926"/>
              <a:gd name="connsiteX70" fmla="*/ 1858661 w 2287608"/>
              <a:gd name="connsiteY70" fmla="*/ 864289 h 3232926"/>
              <a:gd name="connsiteX71" fmla="*/ 1178281 w 2287608"/>
              <a:gd name="connsiteY71" fmla="*/ 774715 h 3232926"/>
              <a:gd name="connsiteX72" fmla="*/ 1152796 w 2287608"/>
              <a:gd name="connsiteY72" fmla="*/ 782864 h 3232926"/>
              <a:gd name="connsiteX73" fmla="*/ 1147297 w 2287608"/>
              <a:gd name="connsiteY73" fmla="*/ 779690 h 3232926"/>
              <a:gd name="connsiteX74" fmla="*/ 1148300 w 2287608"/>
              <a:gd name="connsiteY74" fmla="*/ 784303 h 3232926"/>
              <a:gd name="connsiteX75" fmla="*/ 1143804 w 2287608"/>
              <a:gd name="connsiteY75" fmla="*/ 785740 h 3232926"/>
              <a:gd name="connsiteX76" fmla="*/ 1149304 w 2287608"/>
              <a:gd name="connsiteY76" fmla="*/ 788915 h 3232926"/>
              <a:gd name="connsiteX77" fmla="*/ 1154988 w 2287608"/>
              <a:gd name="connsiteY77" fmla="*/ 815060 h 3232926"/>
              <a:gd name="connsiteX78" fmla="*/ 1572751 w 2287608"/>
              <a:gd name="connsiteY78" fmla="*/ 1359500 h 3232926"/>
              <a:gd name="connsiteX79" fmla="*/ 1996989 w 2287608"/>
              <a:gd name="connsiteY79" fmla="*/ 1479473 h 3232926"/>
              <a:gd name="connsiteX80" fmla="*/ 2253131 w 2287608"/>
              <a:gd name="connsiteY80" fmla="*/ 1449073 h 3232926"/>
              <a:gd name="connsiteX81" fmla="*/ 2278616 w 2287608"/>
              <a:gd name="connsiteY81" fmla="*/ 1440924 h 3232926"/>
              <a:gd name="connsiteX82" fmla="*/ 2284115 w 2287608"/>
              <a:gd name="connsiteY82" fmla="*/ 1444099 h 3232926"/>
              <a:gd name="connsiteX83" fmla="*/ 2283112 w 2287608"/>
              <a:gd name="connsiteY83" fmla="*/ 1439486 h 3232926"/>
              <a:gd name="connsiteX84" fmla="*/ 2287608 w 2287608"/>
              <a:gd name="connsiteY84" fmla="*/ 1438048 h 3232926"/>
              <a:gd name="connsiteX85" fmla="*/ 2282109 w 2287608"/>
              <a:gd name="connsiteY85" fmla="*/ 1434874 h 3232926"/>
              <a:gd name="connsiteX86" fmla="*/ 2276424 w 2287608"/>
              <a:gd name="connsiteY86" fmla="*/ 1408729 h 3232926"/>
              <a:gd name="connsiteX87" fmla="*/ 2069415 w 2287608"/>
              <a:gd name="connsiteY87" fmla="*/ 1032514 h 3232926"/>
              <a:gd name="connsiteX88" fmla="*/ 1140311 w 2287608"/>
              <a:gd name="connsiteY88" fmla="*/ 35676 h 3232926"/>
              <a:gd name="connsiteX89" fmla="*/ 1134812 w 2287608"/>
              <a:gd name="connsiteY89" fmla="*/ 38850 h 3232926"/>
              <a:gd name="connsiteX90" fmla="*/ 1109328 w 2287608"/>
              <a:gd name="connsiteY90" fmla="*/ 30701 h 3232926"/>
              <a:gd name="connsiteX91" fmla="*/ 428948 w 2287608"/>
              <a:gd name="connsiteY91" fmla="*/ 120275 h 3232926"/>
              <a:gd name="connsiteX92" fmla="*/ 11185 w 2287608"/>
              <a:gd name="connsiteY92" fmla="*/ 664715 h 3232926"/>
              <a:gd name="connsiteX93" fmla="*/ 5499 w 2287608"/>
              <a:gd name="connsiteY93" fmla="*/ 690860 h 3232926"/>
              <a:gd name="connsiteX94" fmla="*/ 0 w 2287608"/>
              <a:gd name="connsiteY94" fmla="*/ 694034 h 3232926"/>
              <a:gd name="connsiteX95" fmla="*/ 4497 w 2287608"/>
              <a:gd name="connsiteY95" fmla="*/ 695472 h 3232926"/>
              <a:gd name="connsiteX96" fmla="*/ 3493 w 2287608"/>
              <a:gd name="connsiteY96" fmla="*/ 700085 h 3232926"/>
              <a:gd name="connsiteX97" fmla="*/ 8992 w 2287608"/>
              <a:gd name="connsiteY97" fmla="*/ 696910 h 3232926"/>
              <a:gd name="connsiteX98" fmla="*/ 34477 w 2287608"/>
              <a:gd name="connsiteY98" fmla="*/ 705059 h 3232926"/>
              <a:gd name="connsiteX99" fmla="*/ 290620 w 2287608"/>
              <a:gd name="connsiteY99" fmla="*/ 735459 h 3232926"/>
              <a:gd name="connsiteX100" fmla="*/ 714857 w 2287608"/>
              <a:gd name="connsiteY100" fmla="*/ 615486 h 3232926"/>
              <a:gd name="connsiteX101" fmla="*/ 1132621 w 2287608"/>
              <a:gd name="connsiteY101" fmla="*/ 71046 h 3232926"/>
              <a:gd name="connsiteX102" fmla="*/ 1138305 w 2287608"/>
              <a:gd name="connsiteY102" fmla="*/ 44901 h 3232926"/>
              <a:gd name="connsiteX103" fmla="*/ 1143805 w 2287608"/>
              <a:gd name="connsiteY103" fmla="*/ 41726 h 3232926"/>
              <a:gd name="connsiteX104" fmla="*/ 1139308 w 2287608"/>
              <a:gd name="connsiteY104" fmla="*/ 40289 h 3232926"/>
              <a:gd name="connsiteX105" fmla="*/ 2069415 w 2287608"/>
              <a:gd name="connsiteY105" fmla="*/ 288501 h 3232926"/>
              <a:gd name="connsiteX106" fmla="*/ 1858661 w 2287608"/>
              <a:gd name="connsiteY106" fmla="*/ 120276 h 3232926"/>
              <a:gd name="connsiteX107" fmla="*/ 1178281 w 2287608"/>
              <a:gd name="connsiteY107" fmla="*/ 30702 h 3232926"/>
              <a:gd name="connsiteX108" fmla="*/ 1152796 w 2287608"/>
              <a:gd name="connsiteY108" fmla="*/ 38850 h 3232926"/>
              <a:gd name="connsiteX109" fmla="*/ 1147297 w 2287608"/>
              <a:gd name="connsiteY109" fmla="*/ 35676 h 3232926"/>
              <a:gd name="connsiteX110" fmla="*/ 1148300 w 2287608"/>
              <a:gd name="connsiteY110" fmla="*/ 40290 h 3232926"/>
              <a:gd name="connsiteX111" fmla="*/ 1143804 w 2287608"/>
              <a:gd name="connsiteY111" fmla="*/ 41727 h 3232926"/>
              <a:gd name="connsiteX112" fmla="*/ 1149304 w 2287608"/>
              <a:gd name="connsiteY112" fmla="*/ 44901 h 3232926"/>
              <a:gd name="connsiteX113" fmla="*/ 1154988 w 2287608"/>
              <a:gd name="connsiteY113" fmla="*/ 71046 h 3232926"/>
              <a:gd name="connsiteX114" fmla="*/ 1572751 w 2287608"/>
              <a:gd name="connsiteY114" fmla="*/ 615486 h 3232926"/>
              <a:gd name="connsiteX115" fmla="*/ 1996989 w 2287608"/>
              <a:gd name="connsiteY115" fmla="*/ 735460 h 3232926"/>
              <a:gd name="connsiteX116" fmla="*/ 2253131 w 2287608"/>
              <a:gd name="connsiteY116" fmla="*/ 705060 h 3232926"/>
              <a:gd name="connsiteX117" fmla="*/ 2278616 w 2287608"/>
              <a:gd name="connsiteY117" fmla="*/ 696911 h 3232926"/>
              <a:gd name="connsiteX118" fmla="*/ 2284115 w 2287608"/>
              <a:gd name="connsiteY118" fmla="*/ 700086 h 3232926"/>
              <a:gd name="connsiteX119" fmla="*/ 2283112 w 2287608"/>
              <a:gd name="connsiteY119" fmla="*/ 695473 h 3232926"/>
              <a:gd name="connsiteX120" fmla="*/ 2287608 w 2287608"/>
              <a:gd name="connsiteY120" fmla="*/ 694035 h 3232926"/>
              <a:gd name="connsiteX121" fmla="*/ 2282109 w 2287608"/>
              <a:gd name="connsiteY121" fmla="*/ 690860 h 3232926"/>
              <a:gd name="connsiteX122" fmla="*/ 2276424 w 2287608"/>
              <a:gd name="connsiteY122" fmla="*/ 664716 h 3232926"/>
              <a:gd name="connsiteX123" fmla="*/ 2069415 w 2287608"/>
              <a:gd name="connsiteY123" fmla="*/ 288501 h 3232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</a:cxnLst>
            <a:rect l="l" t="t" r="r" b="b"/>
            <a:pathLst>
              <a:path w="2287608" h="3232926">
                <a:moveTo>
                  <a:pt x="1143804" y="1916209"/>
                </a:moveTo>
                <a:lnTo>
                  <a:pt x="1140311" y="1919384"/>
                </a:lnTo>
                <a:lnTo>
                  <a:pt x="1136818" y="1916209"/>
                </a:lnTo>
                <a:lnTo>
                  <a:pt x="1136818" y="1922559"/>
                </a:lnTo>
                <a:lnTo>
                  <a:pt x="1117018" y="1940554"/>
                </a:lnTo>
                <a:cubicBezTo>
                  <a:pt x="954760" y="2102813"/>
                  <a:pt x="854401" y="2326970"/>
                  <a:pt x="854401" y="2574568"/>
                </a:cubicBezTo>
                <a:cubicBezTo>
                  <a:pt x="854401" y="2822165"/>
                  <a:pt x="954760" y="3046323"/>
                  <a:pt x="1117018" y="3208581"/>
                </a:cubicBezTo>
                <a:lnTo>
                  <a:pt x="1136818" y="3226577"/>
                </a:lnTo>
                <a:lnTo>
                  <a:pt x="1136818" y="3232926"/>
                </a:lnTo>
                <a:lnTo>
                  <a:pt x="1140311" y="3229751"/>
                </a:lnTo>
                <a:lnTo>
                  <a:pt x="1143804" y="3232926"/>
                </a:lnTo>
                <a:lnTo>
                  <a:pt x="1143804" y="3226577"/>
                </a:lnTo>
                <a:lnTo>
                  <a:pt x="1163604" y="3208581"/>
                </a:lnTo>
                <a:cubicBezTo>
                  <a:pt x="1325862" y="3046323"/>
                  <a:pt x="1426221" y="2822165"/>
                  <a:pt x="1426221" y="2574567"/>
                </a:cubicBezTo>
                <a:cubicBezTo>
                  <a:pt x="1426221" y="2326970"/>
                  <a:pt x="1325862" y="2102812"/>
                  <a:pt x="1163604" y="1940554"/>
                </a:cubicBezTo>
                <a:lnTo>
                  <a:pt x="1143804" y="1922558"/>
                </a:lnTo>
                <a:close/>
                <a:moveTo>
                  <a:pt x="1140312" y="1494239"/>
                </a:moveTo>
                <a:lnTo>
                  <a:pt x="1134813" y="1497413"/>
                </a:lnTo>
                <a:lnTo>
                  <a:pt x="1109328" y="1489264"/>
                </a:lnTo>
                <a:cubicBezTo>
                  <a:pt x="887680" y="1429874"/>
                  <a:pt x="643374" y="1455039"/>
                  <a:pt x="428947" y="1578838"/>
                </a:cubicBezTo>
                <a:cubicBezTo>
                  <a:pt x="214522" y="1702637"/>
                  <a:pt x="70575" y="1901629"/>
                  <a:pt x="11185" y="2123278"/>
                </a:cubicBezTo>
                <a:lnTo>
                  <a:pt x="5499" y="2149423"/>
                </a:lnTo>
                <a:lnTo>
                  <a:pt x="0" y="2152597"/>
                </a:lnTo>
                <a:lnTo>
                  <a:pt x="4497" y="2154035"/>
                </a:lnTo>
                <a:lnTo>
                  <a:pt x="3493" y="2158648"/>
                </a:lnTo>
                <a:lnTo>
                  <a:pt x="8992" y="2155473"/>
                </a:lnTo>
                <a:lnTo>
                  <a:pt x="34477" y="2163622"/>
                </a:lnTo>
                <a:cubicBezTo>
                  <a:pt x="117596" y="2185894"/>
                  <a:pt x="203900" y="2196274"/>
                  <a:pt x="290620" y="2194022"/>
                </a:cubicBezTo>
                <a:cubicBezTo>
                  <a:pt x="435153" y="2190268"/>
                  <a:pt x="580841" y="2151423"/>
                  <a:pt x="714858" y="2074049"/>
                </a:cubicBezTo>
                <a:cubicBezTo>
                  <a:pt x="929283" y="1950250"/>
                  <a:pt x="1073230" y="1751258"/>
                  <a:pt x="1132621" y="1529609"/>
                </a:cubicBezTo>
                <a:lnTo>
                  <a:pt x="1138305" y="1503464"/>
                </a:lnTo>
                <a:lnTo>
                  <a:pt x="1143804" y="1500289"/>
                </a:lnTo>
                <a:lnTo>
                  <a:pt x="1139308" y="1498852"/>
                </a:lnTo>
                <a:close/>
                <a:moveTo>
                  <a:pt x="2069415" y="1747063"/>
                </a:moveTo>
                <a:cubicBezTo>
                  <a:pt x="2009570" y="1682261"/>
                  <a:pt x="1939071" y="1625262"/>
                  <a:pt x="1858661" y="1578837"/>
                </a:cubicBezTo>
                <a:cubicBezTo>
                  <a:pt x="1644235" y="1455038"/>
                  <a:pt x="1399929" y="1429873"/>
                  <a:pt x="1178281" y="1489263"/>
                </a:cubicBezTo>
                <a:lnTo>
                  <a:pt x="1152796" y="1497412"/>
                </a:lnTo>
                <a:lnTo>
                  <a:pt x="1147297" y="1494238"/>
                </a:lnTo>
                <a:lnTo>
                  <a:pt x="1148300" y="1498851"/>
                </a:lnTo>
                <a:lnTo>
                  <a:pt x="1143804" y="1500288"/>
                </a:lnTo>
                <a:lnTo>
                  <a:pt x="1149304" y="1503463"/>
                </a:lnTo>
                <a:lnTo>
                  <a:pt x="1154988" y="1529608"/>
                </a:lnTo>
                <a:cubicBezTo>
                  <a:pt x="1214379" y="1751257"/>
                  <a:pt x="1358325" y="1950249"/>
                  <a:pt x="1572751" y="2074048"/>
                </a:cubicBezTo>
                <a:cubicBezTo>
                  <a:pt x="1706767" y="2151422"/>
                  <a:pt x="1852455" y="2190267"/>
                  <a:pt x="1996989" y="2194021"/>
                </a:cubicBezTo>
                <a:cubicBezTo>
                  <a:pt x="2083709" y="2196273"/>
                  <a:pt x="2170013" y="2185893"/>
                  <a:pt x="2253131" y="2163621"/>
                </a:cubicBezTo>
                <a:lnTo>
                  <a:pt x="2278616" y="2155472"/>
                </a:lnTo>
                <a:lnTo>
                  <a:pt x="2284115" y="2158647"/>
                </a:lnTo>
                <a:lnTo>
                  <a:pt x="2283112" y="2154034"/>
                </a:lnTo>
                <a:lnTo>
                  <a:pt x="2287608" y="2152596"/>
                </a:lnTo>
                <a:lnTo>
                  <a:pt x="2282109" y="2149422"/>
                </a:lnTo>
                <a:lnTo>
                  <a:pt x="2276424" y="2123277"/>
                </a:lnTo>
                <a:cubicBezTo>
                  <a:pt x="2239306" y="1984747"/>
                  <a:pt x="2169157" y="1855067"/>
                  <a:pt x="2069415" y="1747063"/>
                </a:cubicBezTo>
                <a:close/>
                <a:moveTo>
                  <a:pt x="1140311" y="779689"/>
                </a:moveTo>
                <a:lnTo>
                  <a:pt x="1134812" y="782863"/>
                </a:lnTo>
                <a:lnTo>
                  <a:pt x="1109328" y="774714"/>
                </a:lnTo>
                <a:cubicBezTo>
                  <a:pt x="887679" y="715324"/>
                  <a:pt x="643374" y="740489"/>
                  <a:pt x="428947" y="864288"/>
                </a:cubicBezTo>
                <a:cubicBezTo>
                  <a:pt x="214522" y="988087"/>
                  <a:pt x="70575" y="1187079"/>
                  <a:pt x="11185" y="1408728"/>
                </a:cubicBezTo>
                <a:lnTo>
                  <a:pt x="5499" y="1434873"/>
                </a:lnTo>
                <a:lnTo>
                  <a:pt x="0" y="1438047"/>
                </a:lnTo>
                <a:lnTo>
                  <a:pt x="4497" y="1439485"/>
                </a:lnTo>
                <a:lnTo>
                  <a:pt x="3493" y="1444098"/>
                </a:lnTo>
                <a:lnTo>
                  <a:pt x="8992" y="1440923"/>
                </a:lnTo>
                <a:lnTo>
                  <a:pt x="34477" y="1449072"/>
                </a:lnTo>
                <a:cubicBezTo>
                  <a:pt x="117595" y="1471344"/>
                  <a:pt x="203900" y="1481724"/>
                  <a:pt x="290620" y="1479472"/>
                </a:cubicBezTo>
                <a:cubicBezTo>
                  <a:pt x="435154" y="1475718"/>
                  <a:pt x="580841" y="1436873"/>
                  <a:pt x="714858" y="1359499"/>
                </a:cubicBezTo>
                <a:cubicBezTo>
                  <a:pt x="929284" y="1235700"/>
                  <a:pt x="1073229" y="1036708"/>
                  <a:pt x="1132621" y="815059"/>
                </a:cubicBezTo>
                <a:lnTo>
                  <a:pt x="1138305" y="788914"/>
                </a:lnTo>
                <a:lnTo>
                  <a:pt x="1143805" y="785739"/>
                </a:lnTo>
                <a:lnTo>
                  <a:pt x="1139308" y="784302"/>
                </a:lnTo>
                <a:close/>
                <a:moveTo>
                  <a:pt x="2069415" y="1032514"/>
                </a:moveTo>
                <a:cubicBezTo>
                  <a:pt x="2009570" y="967712"/>
                  <a:pt x="1939071" y="910714"/>
                  <a:pt x="1858661" y="864289"/>
                </a:cubicBezTo>
                <a:cubicBezTo>
                  <a:pt x="1644235" y="740490"/>
                  <a:pt x="1399929" y="715325"/>
                  <a:pt x="1178281" y="774715"/>
                </a:cubicBezTo>
                <a:lnTo>
                  <a:pt x="1152796" y="782864"/>
                </a:lnTo>
                <a:lnTo>
                  <a:pt x="1147297" y="779690"/>
                </a:lnTo>
                <a:lnTo>
                  <a:pt x="1148300" y="784303"/>
                </a:lnTo>
                <a:lnTo>
                  <a:pt x="1143804" y="785740"/>
                </a:lnTo>
                <a:lnTo>
                  <a:pt x="1149304" y="788915"/>
                </a:lnTo>
                <a:lnTo>
                  <a:pt x="1154988" y="815060"/>
                </a:lnTo>
                <a:cubicBezTo>
                  <a:pt x="1214379" y="1036709"/>
                  <a:pt x="1358325" y="1235701"/>
                  <a:pt x="1572751" y="1359500"/>
                </a:cubicBezTo>
                <a:cubicBezTo>
                  <a:pt x="1706767" y="1436874"/>
                  <a:pt x="1852455" y="1475719"/>
                  <a:pt x="1996989" y="1479473"/>
                </a:cubicBezTo>
                <a:cubicBezTo>
                  <a:pt x="2083709" y="1481725"/>
                  <a:pt x="2170013" y="1471345"/>
                  <a:pt x="2253131" y="1449073"/>
                </a:cubicBezTo>
                <a:lnTo>
                  <a:pt x="2278616" y="1440924"/>
                </a:lnTo>
                <a:lnTo>
                  <a:pt x="2284115" y="1444099"/>
                </a:lnTo>
                <a:lnTo>
                  <a:pt x="2283112" y="1439486"/>
                </a:lnTo>
                <a:lnTo>
                  <a:pt x="2287608" y="1438048"/>
                </a:lnTo>
                <a:lnTo>
                  <a:pt x="2282109" y="1434874"/>
                </a:lnTo>
                <a:lnTo>
                  <a:pt x="2276424" y="1408729"/>
                </a:lnTo>
                <a:cubicBezTo>
                  <a:pt x="2239306" y="1270198"/>
                  <a:pt x="2169157" y="1140518"/>
                  <a:pt x="2069415" y="1032514"/>
                </a:cubicBezTo>
                <a:close/>
                <a:moveTo>
                  <a:pt x="1140311" y="35676"/>
                </a:moveTo>
                <a:lnTo>
                  <a:pt x="1134812" y="38850"/>
                </a:lnTo>
                <a:lnTo>
                  <a:pt x="1109328" y="30701"/>
                </a:lnTo>
                <a:cubicBezTo>
                  <a:pt x="887679" y="-28689"/>
                  <a:pt x="643374" y="-3524"/>
                  <a:pt x="428948" y="120275"/>
                </a:cubicBezTo>
                <a:cubicBezTo>
                  <a:pt x="214521" y="244074"/>
                  <a:pt x="70575" y="443066"/>
                  <a:pt x="11185" y="664715"/>
                </a:cubicBezTo>
                <a:lnTo>
                  <a:pt x="5499" y="690860"/>
                </a:lnTo>
                <a:lnTo>
                  <a:pt x="0" y="694034"/>
                </a:lnTo>
                <a:lnTo>
                  <a:pt x="4497" y="695472"/>
                </a:lnTo>
                <a:lnTo>
                  <a:pt x="3493" y="700085"/>
                </a:lnTo>
                <a:lnTo>
                  <a:pt x="8992" y="696910"/>
                </a:lnTo>
                <a:lnTo>
                  <a:pt x="34477" y="705059"/>
                </a:lnTo>
                <a:cubicBezTo>
                  <a:pt x="117595" y="727331"/>
                  <a:pt x="203900" y="737711"/>
                  <a:pt x="290620" y="735459"/>
                </a:cubicBezTo>
                <a:cubicBezTo>
                  <a:pt x="435154" y="731705"/>
                  <a:pt x="580841" y="692860"/>
                  <a:pt x="714857" y="615486"/>
                </a:cubicBezTo>
                <a:cubicBezTo>
                  <a:pt x="929284" y="491687"/>
                  <a:pt x="1073229" y="292695"/>
                  <a:pt x="1132621" y="71046"/>
                </a:cubicBezTo>
                <a:lnTo>
                  <a:pt x="1138305" y="44901"/>
                </a:lnTo>
                <a:lnTo>
                  <a:pt x="1143805" y="41726"/>
                </a:lnTo>
                <a:lnTo>
                  <a:pt x="1139308" y="40289"/>
                </a:lnTo>
                <a:close/>
                <a:moveTo>
                  <a:pt x="2069415" y="288501"/>
                </a:moveTo>
                <a:cubicBezTo>
                  <a:pt x="2009570" y="223699"/>
                  <a:pt x="1939071" y="166700"/>
                  <a:pt x="1858661" y="120276"/>
                </a:cubicBezTo>
                <a:cubicBezTo>
                  <a:pt x="1644235" y="-3523"/>
                  <a:pt x="1399929" y="-28688"/>
                  <a:pt x="1178281" y="30702"/>
                </a:cubicBezTo>
                <a:lnTo>
                  <a:pt x="1152796" y="38850"/>
                </a:lnTo>
                <a:lnTo>
                  <a:pt x="1147297" y="35676"/>
                </a:lnTo>
                <a:lnTo>
                  <a:pt x="1148300" y="40290"/>
                </a:lnTo>
                <a:lnTo>
                  <a:pt x="1143804" y="41727"/>
                </a:lnTo>
                <a:lnTo>
                  <a:pt x="1149304" y="44901"/>
                </a:lnTo>
                <a:lnTo>
                  <a:pt x="1154988" y="71046"/>
                </a:lnTo>
                <a:cubicBezTo>
                  <a:pt x="1214379" y="292695"/>
                  <a:pt x="1358325" y="491688"/>
                  <a:pt x="1572751" y="615486"/>
                </a:cubicBezTo>
                <a:cubicBezTo>
                  <a:pt x="1706767" y="692860"/>
                  <a:pt x="1852455" y="731705"/>
                  <a:pt x="1996989" y="735460"/>
                </a:cubicBezTo>
                <a:cubicBezTo>
                  <a:pt x="2083709" y="737712"/>
                  <a:pt x="2170013" y="727332"/>
                  <a:pt x="2253131" y="705060"/>
                </a:cubicBezTo>
                <a:lnTo>
                  <a:pt x="2278616" y="696911"/>
                </a:lnTo>
                <a:lnTo>
                  <a:pt x="2284115" y="700086"/>
                </a:lnTo>
                <a:lnTo>
                  <a:pt x="2283112" y="695473"/>
                </a:lnTo>
                <a:lnTo>
                  <a:pt x="2287608" y="694035"/>
                </a:lnTo>
                <a:lnTo>
                  <a:pt x="2282109" y="690860"/>
                </a:lnTo>
                <a:lnTo>
                  <a:pt x="2276424" y="664716"/>
                </a:lnTo>
                <a:cubicBezTo>
                  <a:pt x="2239306" y="526185"/>
                  <a:pt x="2169157" y="396505"/>
                  <a:pt x="2069415" y="288501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C46C823-4AEE-4D15-A7B7-556599F864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V="1">
            <a:off x="521489" y="5639014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7FE368E1-8B21-487B-879D-A963091996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58A31684-3F27-4828-8633-A1624B028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66CF5CA-BCE0-446B-990C-62FB772AB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2700000">
            <a:off x="486523" y="3291143"/>
            <a:ext cx="1785983" cy="2208479"/>
            <a:chOff x="2725201" y="4453039"/>
            <a:chExt cx="1785983" cy="2208479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91F38DD-D787-4EE5-931B-C8CC2ED92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0800000" flipH="1">
              <a:off x="3618192" y="4453039"/>
              <a:ext cx="0" cy="220847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6F4E1D11-C91E-45F4-9A4A-EC0243DE76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738439" y="5243393"/>
              <a:ext cx="17609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3D0A83C-B0AD-4E04-B3FE-48D739F6F0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2725201" y="4861779"/>
              <a:ext cx="1785983" cy="1799739"/>
            </a:xfrm>
            <a:custGeom>
              <a:avLst/>
              <a:gdLst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892991 w 1785983"/>
                <a:gd name="connsiteY8" fmla="*/ 1795123 h 1799739"/>
                <a:gd name="connsiteX9" fmla="*/ 763082 w 1785983"/>
                <a:gd name="connsiteY9" fmla="*/ 1694835 h 1799739"/>
                <a:gd name="connsiteX10" fmla="*/ 379877 w 1785983"/>
                <a:gd name="connsiteY10" fmla="*/ 3722 h 1799739"/>
                <a:gd name="connsiteX11" fmla="*/ 440819 w 1785983"/>
                <a:gd name="connsiteY11" fmla="*/ 59 h 1799739"/>
                <a:gd name="connsiteX0" fmla="*/ 440819 w 1785983"/>
                <a:gd name="connsiteY0" fmla="*/ 59 h 1849891"/>
                <a:gd name="connsiteX1" fmla="*/ 845918 w 1785983"/>
                <a:gd name="connsiteY1" fmla="*/ 261596 h 1849891"/>
                <a:gd name="connsiteX2" fmla="*/ 892992 w 1785983"/>
                <a:gd name="connsiteY2" fmla="*/ 360758 h 1849891"/>
                <a:gd name="connsiteX3" fmla="*/ 892992 w 1785983"/>
                <a:gd name="connsiteY3" fmla="*/ 365372 h 1849891"/>
                <a:gd name="connsiteX4" fmla="*/ 940065 w 1785983"/>
                <a:gd name="connsiteY4" fmla="*/ 266212 h 1849891"/>
                <a:gd name="connsiteX5" fmla="*/ 1406106 w 1785983"/>
                <a:gd name="connsiteY5" fmla="*/ 8338 h 1849891"/>
                <a:gd name="connsiteX6" fmla="*/ 1022901 w 1785983"/>
                <a:gd name="connsiteY6" fmla="*/ 1699451 h 1849891"/>
                <a:gd name="connsiteX7" fmla="*/ 892991 w 1785983"/>
                <a:gd name="connsiteY7" fmla="*/ 1799739 h 1849891"/>
                <a:gd name="connsiteX8" fmla="*/ 838223 w 1785983"/>
                <a:gd name="connsiteY8" fmla="*/ 1849891 h 1849891"/>
                <a:gd name="connsiteX9" fmla="*/ 763082 w 1785983"/>
                <a:gd name="connsiteY9" fmla="*/ 1694835 h 1849891"/>
                <a:gd name="connsiteX10" fmla="*/ 379877 w 1785983"/>
                <a:gd name="connsiteY10" fmla="*/ 3722 h 1849891"/>
                <a:gd name="connsiteX11" fmla="*/ 440819 w 1785983"/>
                <a:gd name="connsiteY11" fmla="*/ 59 h 1849891"/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763082 w 1785983"/>
                <a:gd name="connsiteY8" fmla="*/ 1694835 h 1799739"/>
                <a:gd name="connsiteX9" fmla="*/ 379877 w 1785983"/>
                <a:gd name="connsiteY9" fmla="*/ 3722 h 1799739"/>
                <a:gd name="connsiteX10" fmla="*/ 440819 w 1785983"/>
                <a:gd name="connsiteY10" fmla="*/ 59 h 1799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85983" h="1799739">
                  <a:moveTo>
                    <a:pt x="440819" y="59"/>
                  </a:moveTo>
                  <a:cubicBezTo>
                    <a:pt x="584367" y="2557"/>
                    <a:pt x="735105" y="83293"/>
                    <a:pt x="845918" y="261596"/>
                  </a:cubicBezTo>
                  <a:lnTo>
                    <a:pt x="892992" y="360758"/>
                  </a:lnTo>
                  <a:lnTo>
                    <a:pt x="892992" y="365372"/>
                  </a:lnTo>
                  <a:lnTo>
                    <a:pt x="940065" y="266212"/>
                  </a:lnTo>
                  <a:cubicBezTo>
                    <a:pt x="1066709" y="62437"/>
                    <a:pt x="1245499" y="-13903"/>
                    <a:pt x="1406106" y="8338"/>
                  </a:cubicBezTo>
                  <a:cubicBezTo>
                    <a:pt x="1827702" y="66720"/>
                    <a:pt x="2124001" y="804388"/>
                    <a:pt x="1022901" y="1699451"/>
                  </a:cubicBezTo>
                  <a:lnTo>
                    <a:pt x="892991" y="1799739"/>
                  </a:lnTo>
                  <a:lnTo>
                    <a:pt x="763082" y="1694835"/>
                  </a:lnTo>
                  <a:cubicBezTo>
                    <a:pt x="-338018" y="799772"/>
                    <a:pt x="-41719" y="62104"/>
                    <a:pt x="379877" y="3722"/>
                  </a:cubicBezTo>
                  <a:cubicBezTo>
                    <a:pt x="399953" y="942"/>
                    <a:pt x="420313" y="-298"/>
                    <a:pt x="440819" y="59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34" name="Rectangle 30">
              <a:extLst>
                <a:ext uri="{FF2B5EF4-FFF2-40B4-BE49-F238E27FC236}">
                  <a16:creationId xmlns:a16="http://schemas.microsoft.com/office/drawing/2014/main" id="{AF60A4C7-053A-4E00-9224-C9C9CAA542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124232" y="5447997"/>
              <a:ext cx="987915" cy="987915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0">
              <a:extLst>
                <a:ext uri="{FF2B5EF4-FFF2-40B4-BE49-F238E27FC236}">
                  <a16:creationId xmlns:a16="http://schemas.microsoft.com/office/drawing/2014/main" id="{C90A005E-7D6C-4543-AE86-10F5BA1C0F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315029" y="5983110"/>
              <a:ext cx="606323" cy="606323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C174C2C-9AC5-4D2F-B12B-8AD9BE877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 flipV="1">
            <a:off x="473803" y="5280732"/>
            <a:ext cx="864005" cy="1032464"/>
            <a:chOff x="2207971" y="2384401"/>
            <a:chExt cx="864005" cy="1032464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2A1D572-4E75-4B18-83CD-369937018B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2207971" y="285630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A4501448-AAB4-4BDF-81E5-BF4BEF2A47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607238" y="2688467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DA5CA3F8-7E28-4253-9221-2849B18913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440769" y="2384401"/>
              <a:ext cx="313009" cy="1032464"/>
              <a:chOff x="2440769" y="2384401"/>
              <a:chExt cx="313009" cy="1032464"/>
            </a:xfrm>
          </p:grpSpPr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ABAD8F42-57F4-4A12-8B47-E199EA17416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2440769" y="2516865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9BF509FE-DD9E-4AB3-94EE-468C868875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8100000" flipH="1">
                <a:off x="2753778" y="2384401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A7F45189-997F-4E6B-800E-D17FF116E9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>
            <a:off x="10114077" y="3690094"/>
            <a:ext cx="1785983" cy="1799739"/>
          </a:xfrm>
          <a:custGeom>
            <a:avLst/>
            <a:gdLst>
              <a:gd name="connsiteX0" fmla="*/ 440819 w 1785983"/>
              <a:gd name="connsiteY0" fmla="*/ 59 h 1799739"/>
              <a:gd name="connsiteX1" fmla="*/ 845918 w 1785983"/>
              <a:gd name="connsiteY1" fmla="*/ 261596 h 1799739"/>
              <a:gd name="connsiteX2" fmla="*/ 892992 w 1785983"/>
              <a:gd name="connsiteY2" fmla="*/ 360758 h 1799739"/>
              <a:gd name="connsiteX3" fmla="*/ 892992 w 1785983"/>
              <a:gd name="connsiteY3" fmla="*/ 365372 h 1799739"/>
              <a:gd name="connsiteX4" fmla="*/ 940065 w 1785983"/>
              <a:gd name="connsiteY4" fmla="*/ 266212 h 1799739"/>
              <a:gd name="connsiteX5" fmla="*/ 1406106 w 1785983"/>
              <a:gd name="connsiteY5" fmla="*/ 8338 h 1799739"/>
              <a:gd name="connsiteX6" fmla="*/ 1022901 w 1785983"/>
              <a:gd name="connsiteY6" fmla="*/ 1699451 h 1799739"/>
              <a:gd name="connsiteX7" fmla="*/ 892991 w 1785983"/>
              <a:gd name="connsiteY7" fmla="*/ 1799739 h 1799739"/>
              <a:gd name="connsiteX8" fmla="*/ 892991 w 1785983"/>
              <a:gd name="connsiteY8" fmla="*/ 1795123 h 1799739"/>
              <a:gd name="connsiteX9" fmla="*/ 763082 w 1785983"/>
              <a:gd name="connsiteY9" fmla="*/ 1694835 h 1799739"/>
              <a:gd name="connsiteX10" fmla="*/ 379877 w 1785983"/>
              <a:gd name="connsiteY10" fmla="*/ 3722 h 1799739"/>
              <a:gd name="connsiteX11" fmla="*/ 440819 w 1785983"/>
              <a:gd name="connsiteY11" fmla="*/ 59 h 1799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5983" h="1799739">
                <a:moveTo>
                  <a:pt x="440819" y="59"/>
                </a:moveTo>
                <a:cubicBezTo>
                  <a:pt x="584367" y="2557"/>
                  <a:pt x="735105" y="83293"/>
                  <a:pt x="845918" y="261596"/>
                </a:cubicBezTo>
                <a:lnTo>
                  <a:pt x="892992" y="360758"/>
                </a:lnTo>
                <a:lnTo>
                  <a:pt x="892992" y="365372"/>
                </a:lnTo>
                <a:lnTo>
                  <a:pt x="940065" y="266212"/>
                </a:lnTo>
                <a:cubicBezTo>
                  <a:pt x="1066709" y="62437"/>
                  <a:pt x="1245499" y="-13903"/>
                  <a:pt x="1406106" y="8338"/>
                </a:cubicBezTo>
                <a:cubicBezTo>
                  <a:pt x="1827702" y="66720"/>
                  <a:pt x="2124001" y="804388"/>
                  <a:pt x="1022901" y="1699451"/>
                </a:cubicBezTo>
                <a:lnTo>
                  <a:pt x="892991" y="1799739"/>
                </a:lnTo>
                <a:lnTo>
                  <a:pt x="892991" y="1795123"/>
                </a:lnTo>
                <a:lnTo>
                  <a:pt x="763082" y="1694835"/>
                </a:lnTo>
                <a:cubicBezTo>
                  <a:pt x="-338018" y="799772"/>
                  <a:pt x="-41719" y="62104"/>
                  <a:pt x="379877" y="3722"/>
                </a:cubicBezTo>
                <a:cubicBezTo>
                  <a:pt x="399953" y="942"/>
                  <a:pt x="420313" y="-298"/>
                  <a:pt x="440819" y="5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BC214B40-3523-42BE-856A-2B90472652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V="1">
            <a:off x="9049994" y="71786"/>
            <a:ext cx="2287608" cy="3673900"/>
            <a:chOff x="-6080955" y="3437416"/>
            <a:chExt cx="2287608" cy="3673900"/>
          </a:xfrm>
        </p:grpSpPr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5626B876-FE3F-403F-B675-FB9415E00A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4937151" y="4754133"/>
              <a:ext cx="0" cy="235718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03F8DDE7-4258-4181-9F2B-940B587EE5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-5226554" y="3437416"/>
              <a:ext cx="571820" cy="1316717"/>
            </a:xfrm>
            <a:custGeom>
              <a:avLst/>
              <a:gdLst>
                <a:gd name="connsiteX0" fmla="*/ 282417 w 571820"/>
                <a:gd name="connsiteY0" fmla="*/ 1316717 h 1316717"/>
                <a:gd name="connsiteX1" fmla="*/ 285910 w 571820"/>
                <a:gd name="connsiteY1" fmla="*/ 1313542 h 1316717"/>
                <a:gd name="connsiteX2" fmla="*/ 289403 w 571820"/>
                <a:gd name="connsiteY2" fmla="*/ 1316717 h 1316717"/>
                <a:gd name="connsiteX3" fmla="*/ 289403 w 571820"/>
                <a:gd name="connsiteY3" fmla="*/ 1310368 h 1316717"/>
                <a:gd name="connsiteX4" fmla="*/ 309203 w 571820"/>
                <a:gd name="connsiteY4" fmla="*/ 1292372 h 1316717"/>
                <a:gd name="connsiteX5" fmla="*/ 571820 w 571820"/>
                <a:gd name="connsiteY5" fmla="*/ 658358 h 1316717"/>
                <a:gd name="connsiteX6" fmla="*/ 309203 w 571820"/>
                <a:gd name="connsiteY6" fmla="*/ 24345 h 1316717"/>
                <a:gd name="connsiteX7" fmla="*/ 289403 w 571820"/>
                <a:gd name="connsiteY7" fmla="*/ 6349 h 1316717"/>
                <a:gd name="connsiteX8" fmla="*/ 289403 w 571820"/>
                <a:gd name="connsiteY8" fmla="*/ 0 h 1316717"/>
                <a:gd name="connsiteX9" fmla="*/ 285910 w 571820"/>
                <a:gd name="connsiteY9" fmla="*/ 3175 h 1316717"/>
                <a:gd name="connsiteX10" fmla="*/ 282417 w 571820"/>
                <a:gd name="connsiteY10" fmla="*/ 0 h 1316717"/>
                <a:gd name="connsiteX11" fmla="*/ 282417 w 571820"/>
                <a:gd name="connsiteY11" fmla="*/ 6350 h 1316717"/>
                <a:gd name="connsiteX12" fmla="*/ 262617 w 571820"/>
                <a:gd name="connsiteY12" fmla="*/ 24345 h 1316717"/>
                <a:gd name="connsiteX13" fmla="*/ 0 w 571820"/>
                <a:gd name="connsiteY13" fmla="*/ 658359 h 1316717"/>
                <a:gd name="connsiteX14" fmla="*/ 262617 w 571820"/>
                <a:gd name="connsiteY14" fmla="*/ 1292372 h 1316717"/>
                <a:gd name="connsiteX15" fmla="*/ 282417 w 571820"/>
                <a:gd name="connsiteY15" fmla="*/ 1310368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71820" h="1316717">
                  <a:moveTo>
                    <a:pt x="282417" y="1316717"/>
                  </a:moveTo>
                  <a:lnTo>
                    <a:pt x="285910" y="1313542"/>
                  </a:lnTo>
                  <a:lnTo>
                    <a:pt x="289403" y="1316717"/>
                  </a:lnTo>
                  <a:lnTo>
                    <a:pt x="289403" y="1310368"/>
                  </a:lnTo>
                  <a:lnTo>
                    <a:pt x="309203" y="1292372"/>
                  </a:lnTo>
                  <a:cubicBezTo>
                    <a:pt x="471461" y="1130114"/>
                    <a:pt x="571820" y="905956"/>
                    <a:pt x="571820" y="658358"/>
                  </a:cubicBezTo>
                  <a:cubicBezTo>
                    <a:pt x="571820" y="410761"/>
                    <a:pt x="471461" y="186603"/>
                    <a:pt x="309203" y="24345"/>
                  </a:cubicBezTo>
                  <a:lnTo>
                    <a:pt x="289403" y="6349"/>
                  </a:lnTo>
                  <a:lnTo>
                    <a:pt x="289403" y="0"/>
                  </a:lnTo>
                  <a:lnTo>
                    <a:pt x="285910" y="3175"/>
                  </a:lnTo>
                  <a:lnTo>
                    <a:pt x="282417" y="0"/>
                  </a:lnTo>
                  <a:lnTo>
                    <a:pt x="282417" y="6350"/>
                  </a:lnTo>
                  <a:lnTo>
                    <a:pt x="262617" y="24345"/>
                  </a:lnTo>
                  <a:cubicBezTo>
                    <a:pt x="100359" y="186604"/>
                    <a:pt x="0" y="410761"/>
                    <a:pt x="0" y="658359"/>
                  </a:cubicBezTo>
                  <a:cubicBezTo>
                    <a:pt x="0" y="905956"/>
                    <a:pt x="100359" y="1130114"/>
                    <a:pt x="262617" y="1292372"/>
                  </a:cubicBezTo>
                  <a:lnTo>
                    <a:pt x="282417" y="1310368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4EED88FA-E654-453B-92BF-21196E32B4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7F3C238A-5CF1-4927-B70F-C991122990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4476018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42EAC2EE-4C33-44A6-A62B-6130E320AF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0F2EC395-DF39-4C41-A452-37AF723EA0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190567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2425D947-0068-4059-B9BE-93A3B27CDA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6080955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80F2FE05-A04C-4860-B709-2FCBEAE879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-4937151" y="5934581"/>
              <a:ext cx="1143804" cy="735761"/>
            </a:xfrm>
            <a:custGeom>
              <a:avLst/>
              <a:gdLst>
                <a:gd name="connsiteX0" fmla="*/ 290619 w 1143804"/>
                <a:gd name="connsiteY0" fmla="*/ 302 h 735761"/>
                <a:gd name="connsiteX1" fmla="*/ 714857 w 1143804"/>
                <a:gd name="connsiteY1" fmla="*/ 120275 h 735761"/>
                <a:gd name="connsiteX2" fmla="*/ 1132620 w 1143804"/>
                <a:gd name="connsiteY2" fmla="*/ 664715 h 735761"/>
                <a:gd name="connsiteX3" fmla="*/ 1138304 w 1143804"/>
                <a:gd name="connsiteY3" fmla="*/ 690860 h 735761"/>
                <a:gd name="connsiteX4" fmla="*/ 1143804 w 1143804"/>
                <a:gd name="connsiteY4" fmla="*/ 694035 h 735761"/>
                <a:gd name="connsiteX5" fmla="*/ 1139308 w 1143804"/>
                <a:gd name="connsiteY5" fmla="*/ 695472 h 735761"/>
                <a:gd name="connsiteX6" fmla="*/ 1140311 w 1143804"/>
                <a:gd name="connsiteY6" fmla="*/ 700085 h 735761"/>
                <a:gd name="connsiteX7" fmla="*/ 1134812 w 1143804"/>
                <a:gd name="connsiteY7" fmla="*/ 696911 h 735761"/>
                <a:gd name="connsiteX8" fmla="*/ 1109327 w 1143804"/>
                <a:gd name="connsiteY8" fmla="*/ 705060 h 735761"/>
                <a:gd name="connsiteX9" fmla="*/ 428947 w 1143804"/>
                <a:gd name="connsiteY9" fmla="*/ 615486 h 735761"/>
                <a:gd name="connsiteX10" fmla="*/ 11184 w 1143804"/>
                <a:gd name="connsiteY10" fmla="*/ 71046 h 735761"/>
                <a:gd name="connsiteX11" fmla="*/ 5499 w 1143804"/>
                <a:gd name="connsiteY11" fmla="*/ 44901 h 735761"/>
                <a:gd name="connsiteX12" fmla="*/ 0 w 1143804"/>
                <a:gd name="connsiteY12" fmla="*/ 41727 h 735761"/>
                <a:gd name="connsiteX13" fmla="*/ 4496 w 1143804"/>
                <a:gd name="connsiteY13" fmla="*/ 40289 h 735761"/>
                <a:gd name="connsiteX14" fmla="*/ 3493 w 1143804"/>
                <a:gd name="connsiteY14" fmla="*/ 35676 h 735761"/>
                <a:gd name="connsiteX15" fmla="*/ 8992 w 1143804"/>
                <a:gd name="connsiteY15" fmla="*/ 38851 h 735761"/>
                <a:gd name="connsiteX16" fmla="*/ 34477 w 1143804"/>
                <a:gd name="connsiteY16" fmla="*/ 30702 h 735761"/>
                <a:gd name="connsiteX17" fmla="*/ 290619 w 1143804"/>
                <a:gd name="connsiteY17" fmla="*/ 302 h 735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3804" h="735761">
                  <a:moveTo>
                    <a:pt x="290619" y="302"/>
                  </a:moveTo>
                  <a:cubicBezTo>
                    <a:pt x="435153" y="4056"/>
                    <a:pt x="580841" y="42901"/>
                    <a:pt x="714857" y="120275"/>
                  </a:cubicBezTo>
                  <a:cubicBezTo>
                    <a:pt x="929283" y="244074"/>
                    <a:pt x="1073229" y="443066"/>
                    <a:pt x="1132620" y="664715"/>
                  </a:cubicBezTo>
                  <a:lnTo>
                    <a:pt x="1138304" y="690860"/>
                  </a:lnTo>
                  <a:lnTo>
                    <a:pt x="1143804" y="694035"/>
                  </a:lnTo>
                  <a:lnTo>
                    <a:pt x="1139308" y="695472"/>
                  </a:lnTo>
                  <a:lnTo>
                    <a:pt x="1140311" y="700085"/>
                  </a:lnTo>
                  <a:lnTo>
                    <a:pt x="1134812" y="696911"/>
                  </a:lnTo>
                  <a:lnTo>
                    <a:pt x="1109327" y="705060"/>
                  </a:lnTo>
                  <a:cubicBezTo>
                    <a:pt x="887679" y="764450"/>
                    <a:pt x="643373" y="739285"/>
                    <a:pt x="428947" y="615486"/>
                  </a:cubicBezTo>
                  <a:cubicBezTo>
                    <a:pt x="214521" y="491687"/>
                    <a:pt x="70574" y="292695"/>
                    <a:pt x="11184" y="71046"/>
                  </a:cubicBezTo>
                  <a:lnTo>
                    <a:pt x="5499" y="44901"/>
                  </a:lnTo>
                  <a:lnTo>
                    <a:pt x="0" y="41727"/>
                  </a:lnTo>
                  <a:lnTo>
                    <a:pt x="4496" y="40289"/>
                  </a:lnTo>
                  <a:lnTo>
                    <a:pt x="3493" y="35676"/>
                  </a:lnTo>
                  <a:lnTo>
                    <a:pt x="8992" y="38851"/>
                  </a:lnTo>
                  <a:lnTo>
                    <a:pt x="34477" y="30702"/>
                  </a:lnTo>
                  <a:cubicBezTo>
                    <a:pt x="117595" y="8430"/>
                    <a:pt x="203899" y="-1950"/>
                    <a:pt x="290619" y="302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7E0238D-6D40-AB25-47A4-CE169A887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2610" y="1011237"/>
            <a:ext cx="4426782" cy="860400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Treating schizophrenia</a:t>
            </a:r>
            <a:endParaRPr lang="en-US"/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77C6DF49-CBE3-4038-AC78-35DE4FD7C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2310207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4A9030-AD17-8FBA-DF54-3CDD1B07D0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3976" y="2759076"/>
            <a:ext cx="4460874" cy="3009899"/>
          </a:xfrm>
        </p:spPr>
        <p:txBody>
          <a:bodyPr>
            <a:normAutofit/>
          </a:bodyPr>
          <a:lstStyle/>
          <a:p>
            <a:pPr marL="359410" indent="-359410">
              <a:lnSpc>
                <a:spcPct val="115000"/>
              </a:lnSpc>
            </a:pPr>
            <a:r>
              <a:rPr lang="en-US" sz="1700"/>
              <a:t>Psychopharmacology is the common treatment model. 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 sz="1700"/>
              <a:t>This is tailored to individuals and may be very different from person to person.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 sz="1700"/>
              <a:t>Treatment resistant schizophrenia is a threat to successful treatment options. 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 sz="1700"/>
              <a:t>This can require stronger antipsychotics and includes risks of relapse.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endParaRPr lang="en-US" sz="1700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69D14CB3-B46C-4D52-91C7-9020767C0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3500000" flipH="1" flipV="1">
            <a:off x="10901022" y="5639014"/>
            <a:ext cx="865742" cy="628383"/>
            <a:chOff x="558167" y="958515"/>
            <a:chExt cx="865742" cy="628383"/>
          </a:xfrm>
          <a:solidFill>
            <a:schemeClr val="accent3"/>
          </a:solidFill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3A77D7F4-D3A2-4801-9AC3-6626FDE157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 flipH="1">
              <a:off x="558167" y="1122160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1E62BACE-7CE7-442A-BFFB-8BC57C446F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959170" y="95851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695E1464-F8FF-467B-BC7A-2DB63FD734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8900000" flipH="1">
            <a:off x="9919495" y="3291143"/>
            <a:ext cx="1785983" cy="2208479"/>
            <a:chOff x="2725201" y="4453039"/>
            <a:chExt cx="1785983" cy="2208479"/>
          </a:xfrm>
        </p:grpSpPr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D9EF77E-636A-4F91-8AC6-2926F2512C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0800000" flipH="1">
              <a:off x="3618192" y="4453039"/>
              <a:ext cx="0" cy="220847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9F9F8CE5-DA1D-4DAF-A044-400C40169D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738439" y="5243393"/>
              <a:ext cx="176093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9C47A2FE-4826-4485-B3C0-56DF9A73A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2725201" y="4861779"/>
              <a:ext cx="1785983" cy="1799739"/>
            </a:xfrm>
            <a:custGeom>
              <a:avLst/>
              <a:gdLst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892991 w 1785983"/>
                <a:gd name="connsiteY8" fmla="*/ 1795123 h 1799739"/>
                <a:gd name="connsiteX9" fmla="*/ 763082 w 1785983"/>
                <a:gd name="connsiteY9" fmla="*/ 1694835 h 1799739"/>
                <a:gd name="connsiteX10" fmla="*/ 379877 w 1785983"/>
                <a:gd name="connsiteY10" fmla="*/ 3722 h 1799739"/>
                <a:gd name="connsiteX11" fmla="*/ 440819 w 1785983"/>
                <a:gd name="connsiteY11" fmla="*/ 59 h 1799739"/>
                <a:gd name="connsiteX0" fmla="*/ 440819 w 1785983"/>
                <a:gd name="connsiteY0" fmla="*/ 59 h 1849891"/>
                <a:gd name="connsiteX1" fmla="*/ 845918 w 1785983"/>
                <a:gd name="connsiteY1" fmla="*/ 261596 h 1849891"/>
                <a:gd name="connsiteX2" fmla="*/ 892992 w 1785983"/>
                <a:gd name="connsiteY2" fmla="*/ 360758 h 1849891"/>
                <a:gd name="connsiteX3" fmla="*/ 892992 w 1785983"/>
                <a:gd name="connsiteY3" fmla="*/ 365372 h 1849891"/>
                <a:gd name="connsiteX4" fmla="*/ 940065 w 1785983"/>
                <a:gd name="connsiteY4" fmla="*/ 266212 h 1849891"/>
                <a:gd name="connsiteX5" fmla="*/ 1406106 w 1785983"/>
                <a:gd name="connsiteY5" fmla="*/ 8338 h 1849891"/>
                <a:gd name="connsiteX6" fmla="*/ 1022901 w 1785983"/>
                <a:gd name="connsiteY6" fmla="*/ 1699451 h 1849891"/>
                <a:gd name="connsiteX7" fmla="*/ 892991 w 1785983"/>
                <a:gd name="connsiteY7" fmla="*/ 1799739 h 1849891"/>
                <a:gd name="connsiteX8" fmla="*/ 838223 w 1785983"/>
                <a:gd name="connsiteY8" fmla="*/ 1849891 h 1849891"/>
                <a:gd name="connsiteX9" fmla="*/ 763082 w 1785983"/>
                <a:gd name="connsiteY9" fmla="*/ 1694835 h 1849891"/>
                <a:gd name="connsiteX10" fmla="*/ 379877 w 1785983"/>
                <a:gd name="connsiteY10" fmla="*/ 3722 h 1849891"/>
                <a:gd name="connsiteX11" fmla="*/ 440819 w 1785983"/>
                <a:gd name="connsiteY11" fmla="*/ 59 h 1849891"/>
                <a:gd name="connsiteX0" fmla="*/ 440819 w 1785983"/>
                <a:gd name="connsiteY0" fmla="*/ 59 h 1799739"/>
                <a:gd name="connsiteX1" fmla="*/ 845918 w 1785983"/>
                <a:gd name="connsiteY1" fmla="*/ 261596 h 1799739"/>
                <a:gd name="connsiteX2" fmla="*/ 892992 w 1785983"/>
                <a:gd name="connsiteY2" fmla="*/ 360758 h 1799739"/>
                <a:gd name="connsiteX3" fmla="*/ 892992 w 1785983"/>
                <a:gd name="connsiteY3" fmla="*/ 365372 h 1799739"/>
                <a:gd name="connsiteX4" fmla="*/ 940065 w 1785983"/>
                <a:gd name="connsiteY4" fmla="*/ 266212 h 1799739"/>
                <a:gd name="connsiteX5" fmla="*/ 1406106 w 1785983"/>
                <a:gd name="connsiteY5" fmla="*/ 8338 h 1799739"/>
                <a:gd name="connsiteX6" fmla="*/ 1022901 w 1785983"/>
                <a:gd name="connsiteY6" fmla="*/ 1699451 h 1799739"/>
                <a:gd name="connsiteX7" fmla="*/ 892991 w 1785983"/>
                <a:gd name="connsiteY7" fmla="*/ 1799739 h 1799739"/>
                <a:gd name="connsiteX8" fmla="*/ 763082 w 1785983"/>
                <a:gd name="connsiteY8" fmla="*/ 1694835 h 1799739"/>
                <a:gd name="connsiteX9" fmla="*/ 379877 w 1785983"/>
                <a:gd name="connsiteY9" fmla="*/ 3722 h 1799739"/>
                <a:gd name="connsiteX10" fmla="*/ 440819 w 1785983"/>
                <a:gd name="connsiteY10" fmla="*/ 59 h 1799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85983" h="1799739">
                  <a:moveTo>
                    <a:pt x="440819" y="59"/>
                  </a:moveTo>
                  <a:cubicBezTo>
                    <a:pt x="584367" y="2557"/>
                    <a:pt x="735105" y="83293"/>
                    <a:pt x="845918" y="261596"/>
                  </a:cubicBezTo>
                  <a:lnTo>
                    <a:pt x="892992" y="360758"/>
                  </a:lnTo>
                  <a:lnTo>
                    <a:pt x="892992" y="365372"/>
                  </a:lnTo>
                  <a:lnTo>
                    <a:pt x="940065" y="266212"/>
                  </a:lnTo>
                  <a:cubicBezTo>
                    <a:pt x="1066709" y="62437"/>
                    <a:pt x="1245499" y="-13903"/>
                    <a:pt x="1406106" y="8338"/>
                  </a:cubicBezTo>
                  <a:cubicBezTo>
                    <a:pt x="1827702" y="66720"/>
                    <a:pt x="2124001" y="804388"/>
                    <a:pt x="1022901" y="1699451"/>
                  </a:cubicBezTo>
                  <a:lnTo>
                    <a:pt x="892991" y="1799739"/>
                  </a:lnTo>
                  <a:lnTo>
                    <a:pt x="763082" y="1694835"/>
                  </a:lnTo>
                  <a:cubicBezTo>
                    <a:pt x="-338018" y="799772"/>
                    <a:pt x="-41719" y="62104"/>
                    <a:pt x="379877" y="3722"/>
                  </a:cubicBezTo>
                  <a:cubicBezTo>
                    <a:pt x="399953" y="942"/>
                    <a:pt x="420313" y="-298"/>
                    <a:pt x="440819" y="59"/>
                  </a:cubicBez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  <a:latin typeface="Bell MT" panose="02020503060305020303" pitchFamily="18" charset="0"/>
              </a:endParaRPr>
            </a:p>
          </p:txBody>
        </p:sp>
        <p:sp>
          <p:nvSpPr>
            <p:cNvPr id="66" name="Rectangle 30">
              <a:extLst>
                <a:ext uri="{FF2B5EF4-FFF2-40B4-BE49-F238E27FC236}">
                  <a16:creationId xmlns:a16="http://schemas.microsoft.com/office/drawing/2014/main" id="{A9D0A0EF-4934-4E46-A33A-95E5D932DF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124232" y="5447997"/>
              <a:ext cx="987915" cy="987915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Rectangle 30">
              <a:extLst>
                <a:ext uri="{FF2B5EF4-FFF2-40B4-BE49-F238E27FC236}">
                  <a16:creationId xmlns:a16="http://schemas.microsoft.com/office/drawing/2014/main" id="{EA389321-1892-4D9B-9F10-CA83BC15FE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315029" y="5983110"/>
              <a:ext cx="606323" cy="606323"/>
            </a:xfrm>
            <a:custGeom>
              <a:avLst/>
              <a:gdLst>
                <a:gd name="connsiteX0" fmla="*/ 0 w 1302493"/>
                <a:gd name="connsiteY0" fmla="*/ 0 h 1302493"/>
                <a:gd name="connsiteX1" fmla="*/ 1302493 w 1302493"/>
                <a:gd name="connsiteY1" fmla="*/ 0 h 1302493"/>
                <a:gd name="connsiteX2" fmla="*/ 1302493 w 1302493"/>
                <a:gd name="connsiteY2" fmla="*/ 1302493 h 1302493"/>
                <a:gd name="connsiteX3" fmla="*/ 0 w 1302493"/>
                <a:gd name="connsiteY3" fmla="*/ 1302493 h 1302493"/>
                <a:gd name="connsiteX4" fmla="*/ 0 w 1302493"/>
                <a:gd name="connsiteY4" fmla="*/ 0 h 1302493"/>
                <a:gd name="connsiteX0" fmla="*/ 1302493 w 1393933"/>
                <a:gd name="connsiteY0" fmla="*/ 1302493 h 1393933"/>
                <a:gd name="connsiteX1" fmla="*/ 0 w 1393933"/>
                <a:gd name="connsiteY1" fmla="*/ 1302493 h 1393933"/>
                <a:gd name="connsiteX2" fmla="*/ 0 w 1393933"/>
                <a:gd name="connsiteY2" fmla="*/ 0 h 1393933"/>
                <a:gd name="connsiteX3" fmla="*/ 1302493 w 1393933"/>
                <a:gd name="connsiteY3" fmla="*/ 0 h 1393933"/>
                <a:gd name="connsiteX4" fmla="*/ 1393933 w 1393933"/>
                <a:gd name="connsiteY4" fmla="*/ 1393933 h 1393933"/>
                <a:gd name="connsiteX0" fmla="*/ 0 w 1393933"/>
                <a:gd name="connsiteY0" fmla="*/ 1302493 h 1393933"/>
                <a:gd name="connsiteX1" fmla="*/ 0 w 1393933"/>
                <a:gd name="connsiteY1" fmla="*/ 0 h 1393933"/>
                <a:gd name="connsiteX2" fmla="*/ 1302493 w 1393933"/>
                <a:gd name="connsiteY2" fmla="*/ 0 h 1393933"/>
                <a:gd name="connsiteX3" fmla="*/ 1393933 w 1393933"/>
                <a:gd name="connsiteY3" fmla="*/ 1393933 h 1393933"/>
                <a:gd name="connsiteX0" fmla="*/ 0 w 1302493"/>
                <a:gd name="connsiteY0" fmla="*/ 1302493 h 1302493"/>
                <a:gd name="connsiteX1" fmla="*/ 0 w 1302493"/>
                <a:gd name="connsiteY1" fmla="*/ 0 h 1302493"/>
                <a:gd name="connsiteX2" fmla="*/ 1302493 w 1302493"/>
                <a:gd name="connsiteY2" fmla="*/ 0 h 130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2493" h="1302493">
                  <a:moveTo>
                    <a:pt x="0" y="1302493"/>
                  </a:moveTo>
                  <a:lnTo>
                    <a:pt x="0" y="0"/>
                  </a:lnTo>
                  <a:lnTo>
                    <a:pt x="1302493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D9F93B70-A436-473C-A7CE-540999A596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V="1">
            <a:off x="10854193" y="5280732"/>
            <a:ext cx="864005" cy="1032464"/>
            <a:chOff x="2207971" y="2384401"/>
            <a:chExt cx="864005" cy="1032464"/>
          </a:xfrm>
        </p:grpSpPr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C78ABD64-1B50-4D55-BC1F-146CC4D6EB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2207971" y="2856305"/>
              <a:ext cx="464739" cy="464739"/>
            </a:xfrm>
            <a:custGeom>
              <a:avLst/>
              <a:gdLst>
                <a:gd name="connsiteX0" fmla="*/ 464132 w 464739"/>
                <a:gd name="connsiteY0" fmla="*/ 463881 h 464739"/>
                <a:gd name="connsiteX1" fmla="*/ 463891 w 464739"/>
                <a:gd name="connsiteY1" fmla="*/ 463892 h 464739"/>
                <a:gd name="connsiteX2" fmla="*/ 463880 w 464739"/>
                <a:gd name="connsiteY2" fmla="*/ 464132 h 464739"/>
                <a:gd name="connsiteX3" fmla="*/ 463651 w 464739"/>
                <a:gd name="connsiteY3" fmla="*/ 463904 h 464739"/>
                <a:gd name="connsiteX4" fmla="*/ 446142 w 464739"/>
                <a:gd name="connsiteY4" fmla="*/ 464739 h 464739"/>
                <a:gd name="connsiteX5" fmla="*/ 130673 w 464739"/>
                <a:gd name="connsiteY5" fmla="*/ 334067 h 464739"/>
                <a:gd name="connsiteX6" fmla="*/ 0 w 464739"/>
                <a:gd name="connsiteY6" fmla="*/ 18597 h 464739"/>
                <a:gd name="connsiteX7" fmla="*/ 836 w 464739"/>
                <a:gd name="connsiteY7" fmla="*/ 1089 h 464739"/>
                <a:gd name="connsiteX8" fmla="*/ 607 w 464739"/>
                <a:gd name="connsiteY8" fmla="*/ 859 h 464739"/>
                <a:gd name="connsiteX9" fmla="*/ 848 w 464739"/>
                <a:gd name="connsiteY9" fmla="*/ 848 h 464739"/>
                <a:gd name="connsiteX10" fmla="*/ 859 w 464739"/>
                <a:gd name="connsiteY10" fmla="*/ 607 h 464739"/>
                <a:gd name="connsiteX11" fmla="*/ 1089 w 464739"/>
                <a:gd name="connsiteY11" fmla="*/ 836 h 464739"/>
                <a:gd name="connsiteX12" fmla="*/ 18597 w 464739"/>
                <a:gd name="connsiteY12" fmla="*/ 0 h 464739"/>
                <a:gd name="connsiteX13" fmla="*/ 334067 w 464739"/>
                <a:gd name="connsiteY13" fmla="*/ 130672 h 464739"/>
                <a:gd name="connsiteX14" fmla="*/ 464739 w 464739"/>
                <a:gd name="connsiteY14" fmla="*/ 446142 h 464739"/>
                <a:gd name="connsiteX15" fmla="*/ 463903 w 464739"/>
                <a:gd name="connsiteY15" fmla="*/ 463652 h 464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9" h="464739">
                  <a:moveTo>
                    <a:pt x="464132" y="463881"/>
                  </a:moveTo>
                  <a:lnTo>
                    <a:pt x="463891" y="463892"/>
                  </a:lnTo>
                  <a:lnTo>
                    <a:pt x="463880" y="464132"/>
                  </a:lnTo>
                  <a:lnTo>
                    <a:pt x="463651" y="463904"/>
                  </a:lnTo>
                  <a:lnTo>
                    <a:pt x="446142" y="464739"/>
                  </a:lnTo>
                  <a:cubicBezTo>
                    <a:pt x="331965" y="464739"/>
                    <a:pt x="217787" y="421182"/>
                    <a:pt x="130673" y="334067"/>
                  </a:cubicBezTo>
                  <a:cubicBezTo>
                    <a:pt x="43558" y="246953"/>
                    <a:pt x="1" y="132775"/>
                    <a:pt x="0" y="18597"/>
                  </a:cubicBezTo>
                  <a:lnTo>
                    <a:pt x="836" y="1089"/>
                  </a:lnTo>
                  <a:lnTo>
                    <a:pt x="607" y="859"/>
                  </a:lnTo>
                  <a:lnTo>
                    <a:pt x="848" y="848"/>
                  </a:lnTo>
                  <a:lnTo>
                    <a:pt x="859" y="607"/>
                  </a:lnTo>
                  <a:lnTo>
                    <a:pt x="1089" y="836"/>
                  </a:lnTo>
                  <a:lnTo>
                    <a:pt x="18597" y="0"/>
                  </a:lnTo>
                  <a:cubicBezTo>
                    <a:pt x="132775" y="0"/>
                    <a:pt x="246952" y="43557"/>
                    <a:pt x="334067" y="130672"/>
                  </a:cubicBezTo>
                  <a:cubicBezTo>
                    <a:pt x="421182" y="217787"/>
                    <a:pt x="464739" y="331964"/>
                    <a:pt x="464739" y="446142"/>
                  </a:cubicBezTo>
                  <a:lnTo>
                    <a:pt x="463903" y="463652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57FC7EAA-9D36-4047-8A25-796E944D16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607238" y="2688467"/>
              <a:ext cx="464738" cy="464738"/>
            </a:xfrm>
            <a:custGeom>
              <a:avLst/>
              <a:gdLst>
                <a:gd name="connsiteX0" fmla="*/ 446142 w 464738"/>
                <a:gd name="connsiteY0" fmla="*/ 464738 h 464738"/>
                <a:gd name="connsiteX1" fmla="*/ 130673 w 464738"/>
                <a:gd name="connsiteY1" fmla="*/ 334066 h 464738"/>
                <a:gd name="connsiteX2" fmla="*/ 0 w 464738"/>
                <a:gd name="connsiteY2" fmla="*/ 18596 h 464738"/>
                <a:gd name="connsiteX3" fmla="*/ 836 w 464738"/>
                <a:gd name="connsiteY3" fmla="*/ 1089 h 464738"/>
                <a:gd name="connsiteX4" fmla="*/ 606 w 464738"/>
                <a:gd name="connsiteY4" fmla="*/ 859 h 464738"/>
                <a:gd name="connsiteX5" fmla="*/ 848 w 464738"/>
                <a:gd name="connsiteY5" fmla="*/ 848 h 464738"/>
                <a:gd name="connsiteX6" fmla="*/ 859 w 464738"/>
                <a:gd name="connsiteY6" fmla="*/ 606 h 464738"/>
                <a:gd name="connsiteX7" fmla="*/ 1089 w 464738"/>
                <a:gd name="connsiteY7" fmla="*/ 836 h 464738"/>
                <a:gd name="connsiteX8" fmla="*/ 18596 w 464738"/>
                <a:gd name="connsiteY8" fmla="*/ 0 h 464738"/>
                <a:gd name="connsiteX9" fmla="*/ 334066 w 464738"/>
                <a:gd name="connsiteY9" fmla="*/ 130672 h 464738"/>
                <a:gd name="connsiteX10" fmla="*/ 464738 w 464738"/>
                <a:gd name="connsiteY10" fmla="*/ 446142 h 464738"/>
                <a:gd name="connsiteX11" fmla="*/ 463902 w 464738"/>
                <a:gd name="connsiteY11" fmla="*/ 463650 h 464738"/>
                <a:gd name="connsiteX12" fmla="*/ 464132 w 464738"/>
                <a:gd name="connsiteY12" fmla="*/ 463880 h 464738"/>
                <a:gd name="connsiteX13" fmla="*/ 463891 w 464738"/>
                <a:gd name="connsiteY13" fmla="*/ 463892 h 464738"/>
                <a:gd name="connsiteX14" fmla="*/ 463879 w 464738"/>
                <a:gd name="connsiteY14" fmla="*/ 464132 h 464738"/>
                <a:gd name="connsiteX15" fmla="*/ 463650 w 464738"/>
                <a:gd name="connsiteY15" fmla="*/ 463903 h 464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4738" h="464738">
                  <a:moveTo>
                    <a:pt x="446142" y="464738"/>
                  </a:moveTo>
                  <a:cubicBezTo>
                    <a:pt x="331965" y="464738"/>
                    <a:pt x="217787" y="421181"/>
                    <a:pt x="130673" y="334066"/>
                  </a:cubicBezTo>
                  <a:cubicBezTo>
                    <a:pt x="43558" y="246952"/>
                    <a:pt x="1" y="132774"/>
                    <a:pt x="0" y="18596"/>
                  </a:cubicBezTo>
                  <a:lnTo>
                    <a:pt x="836" y="1089"/>
                  </a:lnTo>
                  <a:lnTo>
                    <a:pt x="606" y="859"/>
                  </a:lnTo>
                  <a:lnTo>
                    <a:pt x="848" y="848"/>
                  </a:lnTo>
                  <a:lnTo>
                    <a:pt x="859" y="606"/>
                  </a:lnTo>
                  <a:lnTo>
                    <a:pt x="1089" y="836"/>
                  </a:lnTo>
                  <a:lnTo>
                    <a:pt x="18596" y="0"/>
                  </a:lnTo>
                  <a:cubicBezTo>
                    <a:pt x="132774" y="0"/>
                    <a:pt x="246951" y="43557"/>
                    <a:pt x="334066" y="130672"/>
                  </a:cubicBezTo>
                  <a:cubicBezTo>
                    <a:pt x="421181" y="217787"/>
                    <a:pt x="464738" y="331964"/>
                    <a:pt x="464738" y="446142"/>
                  </a:cubicBezTo>
                  <a:lnTo>
                    <a:pt x="463902" y="463650"/>
                  </a:lnTo>
                  <a:lnTo>
                    <a:pt x="464132" y="463880"/>
                  </a:lnTo>
                  <a:lnTo>
                    <a:pt x="463891" y="463892"/>
                  </a:lnTo>
                  <a:lnTo>
                    <a:pt x="463879" y="464132"/>
                  </a:lnTo>
                  <a:lnTo>
                    <a:pt x="463650" y="463903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0C72E6B1-2CDE-4B76-BB57-54923A35BC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440769" y="2384401"/>
              <a:ext cx="313009" cy="1032464"/>
              <a:chOff x="2440769" y="2384401"/>
              <a:chExt cx="313009" cy="1032464"/>
            </a:xfrm>
          </p:grpSpPr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0A618DA4-FD3B-435B-9077-6643BD6C93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2440769" y="2516865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6579CD8F-9756-4DC0-A735-0CA77A8734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8100000" flipH="1">
                <a:off x="2753778" y="2384401"/>
                <a:ext cx="0" cy="90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9629581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DC9DC-255E-BD6F-6F10-9A020F617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Personality disorder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22962-9E4E-A9B0-2165-C49774AD16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Personality, as we have previously covered is a myriad of traits or states. 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What do we call a normal personality?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Where does abnormality begin?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How abnormal does a personality have to be to warrant a diagnosis of PD?</a:t>
            </a:r>
          </a:p>
          <a:p>
            <a:pPr marL="359410" indent="-359410">
              <a:buClr>
                <a:srgbClr val="F5ADA8"/>
              </a:buClr>
            </a:pPr>
            <a:endParaRPr lang="en-US" dirty="0">
              <a:solidFill>
                <a:srgbClr val="FFFFFF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4742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F1F36-D2F6-83F6-5063-39DC136BA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Personality disorders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E4AF3C-6EDE-CA6A-6367-32BD5903CC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Over the age of 18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Exclusion of primary causes, </a:t>
            </a:r>
            <a:r>
              <a:rPr lang="en-US">
                <a:solidFill>
                  <a:srgbClr val="FFFFFF">
                    <a:alpha val="70000"/>
                  </a:srgbClr>
                </a:solidFill>
              </a:rPr>
              <a:t>ABI, disease, medication, substances.</a:t>
            </a:r>
            <a:endParaRPr lang="en-US" dirty="0">
              <a:solidFill>
                <a:srgbClr val="FFFFFF">
                  <a:alpha val="70000"/>
                </a:srgbClr>
              </a:solidFill>
            </a:endParaRP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Significant functional </a:t>
            </a:r>
            <a:r>
              <a:rPr lang="en-US">
                <a:solidFill>
                  <a:srgbClr val="FFFFFF">
                    <a:alpha val="70000"/>
                  </a:srgbClr>
                </a:solidFill>
              </a:rPr>
              <a:t>impairment</a:t>
            </a:r>
            <a:endParaRPr lang="en-US" dirty="0">
              <a:solidFill>
                <a:srgbClr val="FFFFFF">
                  <a:alpha val="70000"/>
                </a:srgbClr>
              </a:solidFill>
            </a:endParaRP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Intra/interpersonal suffering</a:t>
            </a:r>
          </a:p>
          <a:p>
            <a:pPr marL="359410" indent="-359410">
              <a:buClr>
                <a:srgbClr val="F5ADA8"/>
              </a:buClr>
            </a:pPr>
            <a:endParaRPr lang="en-US" dirty="0">
              <a:solidFill>
                <a:srgbClr val="FFFFFF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1811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8318E-A0C1-3569-D6AA-FC7D8FB46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Personality disorders: DSM 5</a:t>
            </a:r>
          </a:p>
        </p:txBody>
      </p:sp>
      <p:pic>
        <p:nvPicPr>
          <p:cNvPr id="4" name="Content Placeholder 3" descr="A screenshot of a computer&#10;&#10;Description automatically generated">
            <a:extLst>
              <a:ext uri="{FF2B5EF4-FFF2-40B4-BE49-F238E27FC236}">
                <a16:creationId xmlns:a16="http://schemas.microsoft.com/office/drawing/2014/main" id="{87BEF75F-9BDB-6C3D-E248-30EFE6E71F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6192" y="1666186"/>
            <a:ext cx="9813266" cy="4629868"/>
          </a:xfrm>
        </p:spPr>
      </p:pic>
    </p:spTree>
    <p:extLst>
      <p:ext uri="{BB962C8B-B14F-4D97-AF65-F5344CB8AC3E}">
        <p14:creationId xmlns:p14="http://schemas.microsoft.com/office/powerpoint/2010/main" val="426812722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94BDD-B2F5-773B-CB8A-017BB8460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Personality disorder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27303-B7E9-CD2C-FE08-02E90811E9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Cluster A – Paranoid, Schizoid, Schizotypal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Cluster B – EUPD, Histrionic, Narcissistic, Antisocial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Cluster C – Avoidant, Dependent, Obsessive compulsive</a:t>
            </a:r>
          </a:p>
        </p:txBody>
      </p:sp>
    </p:spTree>
    <p:extLst>
      <p:ext uri="{BB962C8B-B14F-4D97-AF65-F5344CB8AC3E}">
        <p14:creationId xmlns:p14="http://schemas.microsoft.com/office/powerpoint/2010/main" val="16675113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766AC-7858-4CD5-D42F-607038C88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Paranoid PD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463BC-1957-FE4D-1602-6710A6A34C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err="1">
                <a:solidFill>
                  <a:srgbClr val="FFFFFF">
                    <a:alpha val="70000"/>
                  </a:srgbClr>
                </a:solidFill>
              </a:rPr>
              <a:t>Characterised</a:t>
            </a:r>
            <a:r>
              <a:rPr lang="en-US">
                <a:solidFill>
                  <a:srgbClr val="FFFFFF">
                    <a:alpha val="70000"/>
                  </a:srgbClr>
                </a:solidFill>
              </a:rPr>
              <a:t> by splitting the self and others as all good or all bad.</a:t>
            </a:r>
            <a:endParaRPr lang="en-US"/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Denial, projection and projective </a:t>
            </a:r>
            <a:r>
              <a:rPr lang="en-US">
                <a:solidFill>
                  <a:srgbClr val="FFFFFF">
                    <a:alpha val="70000"/>
                  </a:srgbClr>
                </a:solidFill>
              </a:rPr>
              <a:t>identification are key </a:t>
            </a:r>
            <a:r>
              <a:rPr lang="en-US" err="1">
                <a:solidFill>
                  <a:srgbClr val="FFFFFF">
                    <a:alpha val="70000"/>
                  </a:srgbClr>
                </a:solidFill>
              </a:rPr>
              <a:t>defence</a:t>
            </a:r>
            <a:r>
              <a:rPr lang="en-US">
                <a:solidFill>
                  <a:srgbClr val="FFFFFF">
                    <a:alpha val="70000"/>
                  </a:srgbClr>
                </a:solidFill>
              </a:rPr>
              <a:t> mechanisms. 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Psychotherapy and antipsychotics</a:t>
            </a:r>
          </a:p>
        </p:txBody>
      </p:sp>
    </p:spTree>
    <p:extLst>
      <p:ext uri="{BB962C8B-B14F-4D97-AF65-F5344CB8AC3E}">
        <p14:creationId xmlns:p14="http://schemas.microsoft.com/office/powerpoint/2010/main" val="32191337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CBA7B-4972-D8EB-48E1-553074E42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Schizoid PD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D8ACDD-3B74-0DB0-2D68-1FEBC8C11D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Limited social interactions, indifferent to criticism/praise, prefers solitary activity.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Low levels of pleasure in activities, lacks close friends, emotionally cold.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Isolation of affect, </a:t>
            </a:r>
            <a:r>
              <a:rPr lang="en-US" err="1">
                <a:solidFill>
                  <a:srgbClr val="FFFFFF">
                    <a:alpha val="70000"/>
                  </a:srgbClr>
                </a:solidFill>
              </a:rPr>
              <a:t>intellectualisation</a:t>
            </a:r>
            <a:r>
              <a:rPr lang="en-US">
                <a:solidFill>
                  <a:srgbClr val="FFFFFF">
                    <a:alpha val="70000"/>
                  </a:srgbClr>
                </a:solidFill>
              </a:rPr>
              <a:t>, fantastical daydreaming.</a:t>
            </a:r>
            <a:endParaRPr lang="en-US" dirty="0">
              <a:solidFill>
                <a:srgbClr val="FFFFFF">
                  <a:alpha val="70000"/>
                </a:srgbClr>
              </a:solidFill>
            </a:endParaRP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Psychotherapy and anti psychotics recommended.</a:t>
            </a:r>
          </a:p>
        </p:txBody>
      </p:sp>
    </p:spTree>
    <p:extLst>
      <p:ext uri="{BB962C8B-B14F-4D97-AF65-F5344CB8AC3E}">
        <p14:creationId xmlns:p14="http://schemas.microsoft.com/office/powerpoint/2010/main" val="19129591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B120A-545A-4D97-6D81-A919CCE36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Schizotypal PD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9E530A-C8E4-FEEF-5416-1B0EC3FBAF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Odd thought patterns, imaginations and perception.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Pervasive pattern of social and interpersonal deficits, discomfort around close relationships.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Suspicious ideation, inappropriate affect, excessive social anxiety.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Regression, denial, splitting and fantasy </a:t>
            </a:r>
            <a:r>
              <a:rPr lang="en-US" dirty="0" err="1">
                <a:solidFill>
                  <a:srgbClr val="FFFFFF">
                    <a:alpha val="70000"/>
                  </a:srgbClr>
                </a:solidFill>
              </a:rPr>
              <a:t>defence</a:t>
            </a: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 mechanisms.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Psychotherapy and antipsychotics recommended</a:t>
            </a:r>
          </a:p>
        </p:txBody>
      </p:sp>
    </p:spTree>
    <p:extLst>
      <p:ext uri="{BB962C8B-B14F-4D97-AF65-F5344CB8AC3E}">
        <p14:creationId xmlns:p14="http://schemas.microsoft.com/office/powerpoint/2010/main" val="34954765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205D0-616E-16EE-F9A2-FC35ECBF8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Cluster 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62721A-A786-952F-B870-59F6A7E5DC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What do you notice around Cluster A PD's?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Eccentric thinking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Excessive ideation of reference</a:t>
            </a:r>
          </a:p>
          <a:p>
            <a:pPr marL="359410" indent="-359410">
              <a:buClr>
                <a:srgbClr val="F5ADA8"/>
              </a:buClr>
            </a:pPr>
            <a:r>
              <a:rPr lang="en-US">
                <a:solidFill>
                  <a:srgbClr val="FFFFFF">
                    <a:alpha val="70000"/>
                  </a:srgbClr>
                </a:solidFill>
              </a:rPr>
              <a:t>Perceived as odd.</a:t>
            </a:r>
            <a:endParaRPr lang="en-US" dirty="0">
              <a:solidFill>
                <a:srgbClr val="FFFFFF">
                  <a:alpha val="70000"/>
                </a:srgbClr>
              </a:solidFill>
            </a:endParaRP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Psychotic features</a:t>
            </a:r>
          </a:p>
        </p:txBody>
      </p:sp>
    </p:spTree>
    <p:extLst>
      <p:ext uri="{BB962C8B-B14F-4D97-AF65-F5344CB8AC3E}">
        <p14:creationId xmlns:p14="http://schemas.microsoft.com/office/powerpoint/2010/main" val="380954509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8B2C6-1E00-D170-B537-71B816414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Emotionally unstable PD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5BD7F0-CA0B-B040-CD2E-D97F5697AF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Sense of identity is unstable, chronic feelings of inner emptiness.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Unstable mood, tendency to extremes of emotions. 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Frantic efforts to avoid real/imagined abandonment, unstable and intense interpersonal relationships.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Impulsivity, recurrent suicidal </a:t>
            </a:r>
            <a:r>
              <a:rPr lang="en-US" dirty="0" err="1">
                <a:solidFill>
                  <a:srgbClr val="FFFFFF">
                    <a:alpha val="70000"/>
                  </a:srgbClr>
                </a:solidFill>
              </a:rPr>
              <a:t>behaviour</a:t>
            </a: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, stress-related paranoid ideation.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Psychotherapy, mood </a:t>
            </a:r>
            <a:r>
              <a:rPr lang="en-US" dirty="0" err="1">
                <a:solidFill>
                  <a:srgbClr val="FFFFFF">
                    <a:alpha val="70000"/>
                  </a:srgbClr>
                </a:solidFill>
              </a:rPr>
              <a:t>stabilisers</a:t>
            </a: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 and SSRI's recommended</a:t>
            </a:r>
          </a:p>
          <a:p>
            <a:pPr marL="359410" indent="-359410">
              <a:buClr>
                <a:srgbClr val="F5ADA8"/>
              </a:buClr>
            </a:pPr>
            <a:endParaRPr lang="en-US" dirty="0">
              <a:solidFill>
                <a:srgbClr val="FFFFFF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9053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4BA56-78C8-E382-2127-4E2A60A27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Histrionic PD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F626AF-0523-F1BC-D583-66AA1FEDDB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Excessive attention seeking </a:t>
            </a:r>
            <a:r>
              <a:rPr lang="en-US" dirty="0" err="1">
                <a:solidFill>
                  <a:srgbClr val="FFFFFF">
                    <a:alpha val="70000"/>
                  </a:srgbClr>
                </a:solidFill>
              </a:rPr>
              <a:t>behaviour</a:t>
            </a: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, self </a:t>
            </a:r>
            <a:r>
              <a:rPr lang="en-US" dirty="0" err="1">
                <a:solidFill>
                  <a:srgbClr val="FFFFFF">
                    <a:alpha val="70000"/>
                  </a:srgbClr>
                </a:solidFill>
              </a:rPr>
              <a:t>dramatisation</a:t>
            </a: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, provocative </a:t>
            </a:r>
            <a:r>
              <a:rPr lang="en-US" dirty="0" err="1">
                <a:solidFill>
                  <a:srgbClr val="FFFFFF">
                    <a:alpha val="70000"/>
                  </a:srgbClr>
                </a:solidFill>
              </a:rPr>
              <a:t>behaviour</a:t>
            </a:r>
            <a:endParaRPr lang="en-US" dirty="0">
              <a:solidFill>
                <a:srgbClr val="FFFFFF">
                  <a:alpha val="70000"/>
                </a:srgbClr>
              </a:solidFill>
            </a:endParaRP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Uncomfortable when not the </a:t>
            </a:r>
            <a:r>
              <a:rPr lang="en-US" dirty="0" err="1">
                <a:solidFill>
                  <a:srgbClr val="FFFFFF">
                    <a:alpha val="70000"/>
                  </a:srgbClr>
                </a:solidFill>
              </a:rPr>
              <a:t>centre</a:t>
            </a: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 of attention, rapidly shifting and shallow expression of emotions. 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Suggestible, impressionistic style of speech, considers relationships to be more intimate than they are. 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Repression, dissociation, </a:t>
            </a:r>
            <a:r>
              <a:rPr lang="en-US" dirty="0" err="1">
                <a:solidFill>
                  <a:srgbClr val="FFFFFF">
                    <a:alpha val="70000"/>
                  </a:srgbClr>
                </a:solidFill>
              </a:rPr>
              <a:t>sexualisation</a:t>
            </a: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 and regression.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Directive psychotherapy, antianxiety or antidepressant drugs.</a:t>
            </a:r>
          </a:p>
          <a:p>
            <a:pPr marL="359410" indent="-359410">
              <a:buClr>
                <a:srgbClr val="F5ADA8"/>
              </a:buClr>
            </a:pPr>
            <a:endParaRPr lang="en-US" dirty="0">
              <a:solidFill>
                <a:srgbClr val="FFFFFF">
                  <a:alpha val="7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79343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C005B-FA97-A6E0-DCCA-84115B16A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Narcissistic PD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8DD0C3-C77E-EF26-3B94-4D28881E08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Pervasive pattern of grandiosity, a need for admiration and lack of empathy.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Preoccupied with fantasies of unlimited success, power, beauty, love etc.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Belief in being special, requires excessive admiration, a sense of entitlement.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Lacks empathy, interpersonally exploitative, envious, arrogant.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Rarely seeks or accepts treatment, episodic anxiety/depression can be treated symptomatically. </a:t>
            </a:r>
          </a:p>
        </p:txBody>
      </p:sp>
    </p:spTree>
    <p:extLst>
      <p:ext uri="{BB962C8B-B14F-4D97-AF65-F5344CB8AC3E}">
        <p14:creationId xmlns:p14="http://schemas.microsoft.com/office/powerpoint/2010/main" val="39133093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7C188-DBAD-7E77-4182-EA1DFB190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Antisocial pd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F40F9C-4C43-BF81-D280-3E162DA30E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A pervasive pattern of disregard and violation of the rights of others.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Failure to conform to social norms, unlawful </a:t>
            </a:r>
            <a:r>
              <a:rPr lang="en-US" dirty="0" err="1">
                <a:solidFill>
                  <a:srgbClr val="FFFFFF">
                    <a:alpha val="70000"/>
                  </a:srgbClr>
                </a:solidFill>
              </a:rPr>
              <a:t>behaviour</a:t>
            </a: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, deceitfulness.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Impulsivity, irritability, reckless disregard for safety of self and others.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Evidence of conduct disorder before the age of 15, lack of remorse.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Long term </a:t>
            </a:r>
            <a:r>
              <a:rPr lang="en-US" dirty="0" err="1">
                <a:solidFill>
                  <a:srgbClr val="FFFFFF">
                    <a:alpha val="70000"/>
                  </a:srgbClr>
                </a:solidFill>
              </a:rPr>
              <a:t>hospitalisation</a:t>
            </a: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, group therapy.</a:t>
            </a:r>
          </a:p>
        </p:txBody>
      </p:sp>
    </p:spTree>
    <p:extLst>
      <p:ext uri="{BB962C8B-B14F-4D97-AF65-F5344CB8AC3E}">
        <p14:creationId xmlns:p14="http://schemas.microsoft.com/office/powerpoint/2010/main" val="32522446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E3646-A2F1-9FF4-C656-36A3498B6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Cluster 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6A020A-5442-6C39-A0E3-CA07E1F349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Any commonalities here?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Emotions towards others.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Interpersonal issues. 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Impulsivity, emotional lability and dramatic </a:t>
            </a:r>
            <a:r>
              <a:rPr lang="en-US" dirty="0" err="1">
                <a:solidFill>
                  <a:srgbClr val="FFFFFF">
                    <a:alpha val="70000"/>
                  </a:srgbClr>
                </a:solidFill>
              </a:rPr>
              <a:t>behaviour</a:t>
            </a: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. 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Excessive emotions, loss of control -  EUPD, HPD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Low emotions, high degree of control – NPD, ASPD</a:t>
            </a:r>
          </a:p>
        </p:txBody>
      </p:sp>
    </p:spTree>
    <p:extLst>
      <p:ext uri="{BB962C8B-B14F-4D97-AF65-F5344CB8AC3E}">
        <p14:creationId xmlns:p14="http://schemas.microsoft.com/office/powerpoint/2010/main" val="12925592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6E633-9B22-9F3A-EBE9-BF2EF9176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Avoidant PD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E747D9-80BE-6004-FDCC-120B3E4D5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Social inhibition, feelings of inadequacy and hypersensitivity to negative evaluation.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Avoids</a:t>
            </a:r>
            <a:r>
              <a:rPr lang="en-US">
                <a:solidFill>
                  <a:srgbClr val="FFFFFF">
                    <a:alpha val="70000"/>
                  </a:srgbClr>
                </a:solidFill>
              </a:rPr>
              <a:t> activities due to fear of criticism or rejection.</a:t>
            </a:r>
            <a:endParaRPr lang="en-US" dirty="0">
              <a:solidFill>
                <a:srgbClr val="FFFFFF">
                  <a:alpha val="70000"/>
                </a:srgbClr>
              </a:solidFill>
            </a:endParaRPr>
          </a:p>
          <a:p>
            <a:pPr marL="359410" indent="-359410">
              <a:buClr>
                <a:srgbClr val="F5ADA8"/>
              </a:buClr>
            </a:pPr>
            <a:r>
              <a:rPr lang="en-US">
                <a:solidFill>
                  <a:srgbClr val="FFFFFF">
                    <a:alpha val="70000"/>
                  </a:srgbClr>
                </a:solidFill>
              </a:rPr>
              <a:t>Restraint in relationships, preoccupied with being </a:t>
            </a:r>
            <a:r>
              <a:rPr lang="en-US" err="1">
                <a:solidFill>
                  <a:srgbClr val="FFFFFF">
                    <a:alpha val="70000"/>
                  </a:srgbClr>
                </a:solidFill>
              </a:rPr>
              <a:t>criticised</a:t>
            </a:r>
            <a:r>
              <a:rPr lang="en-US">
                <a:solidFill>
                  <a:srgbClr val="FFFFFF">
                    <a:alpha val="70000"/>
                  </a:srgbClr>
                </a:solidFill>
              </a:rPr>
              <a:t>.</a:t>
            </a:r>
            <a:endParaRPr lang="en-US" dirty="0">
              <a:solidFill>
                <a:srgbClr val="FFFFFF">
                  <a:alpha val="70000"/>
                </a:srgbClr>
              </a:solidFill>
            </a:endParaRPr>
          </a:p>
          <a:p>
            <a:pPr marL="359410" indent="-359410">
              <a:buClr>
                <a:srgbClr val="F5ADA8"/>
              </a:buClr>
            </a:pPr>
            <a:r>
              <a:rPr lang="en-US">
                <a:solidFill>
                  <a:srgbClr val="FFFFFF">
                    <a:alpha val="70000"/>
                  </a:srgbClr>
                </a:solidFill>
              </a:rPr>
              <a:t>Views self as socially inept, unappealing or inferior. 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Psychological treatment, group therapy, antianxiety medication</a:t>
            </a:r>
          </a:p>
        </p:txBody>
      </p:sp>
    </p:spTree>
    <p:extLst>
      <p:ext uri="{BB962C8B-B14F-4D97-AF65-F5344CB8AC3E}">
        <p14:creationId xmlns:p14="http://schemas.microsoft.com/office/powerpoint/2010/main" val="145060907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6B16C-4A9A-7626-D75A-5BB8F6D87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Dependent PD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D40F-C481-FA68-5901-CAA8765DF6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Pervasive, excessive need to be taken care of. Submissive, clinging </a:t>
            </a:r>
            <a:r>
              <a:rPr lang="en-US" dirty="0" err="1">
                <a:solidFill>
                  <a:srgbClr val="FFFFFF">
                    <a:alpha val="70000"/>
                  </a:srgbClr>
                </a:solidFill>
              </a:rPr>
              <a:t>behaviour</a:t>
            </a: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Fear of separation, difficulty making decisions individually. 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Needs others to assume responsibility for them, goes to excessive lengths to be </a:t>
            </a:r>
            <a:r>
              <a:rPr lang="en-US">
                <a:solidFill>
                  <a:srgbClr val="FFFFFF">
                    <a:alpha val="70000"/>
                  </a:srgbClr>
                </a:solidFill>
              </a:rPr>
              <a:t>nurtured and supported. 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Urgently seeks another relationship for care and support when one ends. 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Psychological </a:t>
            </a:r>
            <a:r>
              <a:rPr lang="en-US" dirty="0" err="1">
                <a:solidFill>
                  <a:srgbClr val="FFFFFF">
                    <a:alpha val="70000"/>
                  </a:srgbClr>
                </a:solidFill>
              </a:rPr>
              <a:t>behaviour</a:t>
            </a: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 therapies, antianxiety medication</a:t>
            </a:r>
          </a:p>
        </p:txBody>
      </p:sp>
    </p:spTree>
    <p:extLst>
      <p:ext uri="{BB962C8B-B14F-4D97-AF65-F5344CB8AC3E}">
        <p14:creationId xmlns:p14="http://schemas.microsoft.com/office/powerpoint/2010/main" val="406059960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84139-4A48-CD77-C9DC-16A131845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Obsessive compulsive pd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19666E-F578-B5FF-D2CB-39190FCE24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Pervasive pattern of preoccupation with orderliness, perfectionism and mental and interpersonal control. 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Details, rules, lists, </a:t>
            </a:r>
            <a:r>
              <a:rPr lang="en-US">
                <a:solidFill>
                  <a:srgbClr val="FFFFFF">
                    <a:alpha val="70000"/>
                  </a:srgbClr>
                </a:solidFill>
              </a:rPr>
              <a:t>schedules, perfectionism interferes with task completion.</a:t>
            </a:r>
            <a:endParaRPr lang="en-US" dirty="0">
              <a:solidFill>
                <a:srgbClr val="FFFFFF">
                  <a:alpha val="70000"/>
                </a:srgbClr>
              </a:solidFill>
            </a:endParaRPr>
          </a:p>
          <a:p>
            <a:pPr marL="359410" indent="-359410">
              <a:buClr>
                <a:srgbClr val="F5ADA8"/>
              </a:buClr>
            </a:pPr>
            <a:r>
              <a:rPr lang="en-US">
                <a:solidFill>
                  <a:srgbClr val="FFFFFF">
                    <a:alpha val="70000"/>
                  </a:srgbClr>
                </a:solidFill>
              </a:rPr>
              <a:t>Excessively devoted to work and productivity. 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Reluctant to delegate, stubborn, miserly in </a:t>
            </a:r>
            <a:r>
              <a:rPr lang="en-US">
                <a:solidFill>
                  <a:srgbClr val="FFFFFF">
                    <a:alpha val="70000"/>
                  </a:srgbClr>
                </a:solidFill>
              </a:rPr>
              <a:t>spending, money is hoarded.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Directive and supporting individual or group therapy.</a:t>
            </a:r>
          </a:p>
        </p:txBody>
      </p:sp>
    </p:spTree>
    <p:extLst>
      <p:ext uri="{BB962C8B-B14F-4D97-AF65-F5344CB8AC3E}">
        <p14:creationId xmlns:p14="http://schemas.microsoft.com/office/powerpoint/2010/main" val="134849303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1ABAF-5F7F-99A8-F076-8081766C0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Cluster c 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5F4AB-B403-CCB4-8D1C-568268CDF8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9410" indent="-359410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What links these together?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Emotions towards the self are the issue.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Intrapersonal problems.</a:t>
            </a: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A lot of anxiety and fear.</a:t>
            </a:r>
          </a:p>
        </p:txBody>
      </p:sp>
    </p:spTree>
    <p:extLst>
      <p:ext uri="{BB962C8B-B14F-4D97-AF65-F5344CB8AC3E}">
        <p14:creationId xmlns:p14="http://schemas.microsoft.com/office/powerpoint/2010/main" val="34158996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765686-5829-D7D2-854B-FF2846B7E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100" y="542671"/>
            <a:ext cx="10026650" cy="1124202"/>
          </a:xfrm>
        </p:spPr>
        <p:txBody>
          <a:bodyPr wrap="square" anchor="ctr">
            <a:normAutofit/>
          </a:bodyPr>
          <a:lstStyle/>
          <a:p>
            <a:pPr algn="ctr"/>
            <a:r>
              <a:rPr lang="en-US" dirty="0"/>
              <a:t>Reclassification</a:t>
            </a:r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883A8D1-ED1B-47A1-AA44-289C080EDD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52664"/>
            <a:ext cx="12192000" cy="4605336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alpha val="20000"/>
                </a:schemeClr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F4B52D8-7666-DCE5-E661-5DCDE21539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883633"/>
              </p:ext>
            </p:extLst>
          </p:nvPr>
        </p:nvGraphicFramePr>
        <p:xfrm>
          <a:off x="541338" y="2843212"/>
          <a:ext cx="11109674" cy="3472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294440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EE96A74-B62B-4642-AB22-7776A5F48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01AB9E-84B0-E930-13AF-7EEF38D51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38" y="1079500"/>
            <a:ext cx="3322637" cy="4689475"/>
          </a:xfrm>
        </p:spPr>
        <p:txBody>
          <a:bodyPr anchor="ctr">
            <a:normAutofit/>
          </a:bodyPr>
          <a:lstStyle/>
          <a:p>
            <a:pPr algn="ctr"/>
            <a:r>
              <a:rPr lang="en-US" sz="2000"/>
              <a:t>reclassification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76A6EA-4B09-480F-BB03-961602723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5950" y="-1"/>
            <a:ext cx="7766050" cy="6857993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7EF5BA1-92A9-2737-3126-F1E484FDA9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8392089"/>
              </p:ext>
            </p:extLst>
          </p:nvPr>
        </p:nvGraphicFramePr>
        <p:xfrm>
          <a:off x="4981575" y="540000"/>
          <a:ext cx="6669431" cy="577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16306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556FCF-A273-DC35-5F34-00C1A16AD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0000" y="862151"/>
            <a:ext cx="6120000" cy="1009486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Pd in the brain</a:t>
            </a:r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7C6DF49-CBE3-4038-AC78-35DE4FD7C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870000" y="2310207"/>
            <a:ext cx="540000" cy="0"/>
          </a:xfrm>
          <a:prstGeom prst="line">
            <a:avLst/>
          </a:prstGeom>
          <a:ln w="1016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2F6FD7-9704-D2FA-54C9-B905AE08D2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0000" y="2759076"/>
            <a:ext cx="6121400" cy="3009899"/>
          </a:xfrm>
        </p:spPr>
        <p:txBody>
          <a:bodyPr>
            <a:normAutofit/>
          </a:bodyPr>
          <a:lstStyle/>
          <a:p>
            <a:pPr marL="359410" indent="-359410">
              <a:lnSpc>
                <a:spcPct val="115000"/>
              </a:lnSpc>
            </a:pPr>
            <a:r>
              <a:rPr lang="en-US"/>
              <a:t>Similarities to PTSD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/>
              <a:t>Amygdala hyperactivity – increased grey matter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/>
              <a:t>Anterior cingulate cortex – emotional regulation – reduced volume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/>
              <a:t>Prefrontal cortex – decision making – reduced volume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r>
              <a:rPr lang="en-US"/>
              <a:t>Disruption of the HPA Axis</a:t>
            </a:r>
          </a:p>
          <a:p>
            <a:pPr marL="359410" indent="-359410">
              <a:lnSpc>
                <a:spcPct val="115000"/>
              </a:lnSpc>
              <a:buClr>
                <a:srgbClr val="F5ADA8"/>
              </a:buClr>
            </a:pPr>
            <a:endParaRPr lang="en-US"/>
          </a:p>
        </p:txBody>
      </p:sp>
      <p:pic>
        <p:nvPicPr>
          <p:cNvPr id="5" name="Picture 4" descr="Computer Generated Lights">
            <a:extLst>
              <a:ext uri="{FF2B5EF4-FFF2-40B4-BE49-F238E27FC236}">
                <a16:creationId xmlns:a16="http://schemas.microsoft.com/office/drawing/2014/main" id="{8FFC369C-8223-DE3E-8F13-F3C96EB607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677" r="33543" b="-60"/>
          <a:stretch>
            <a:fillRect/>
          </a:stretch>
        </p:blipFill>
        <p:spPr>
          <a:xfrm>
            <a:off x="8321011" y="10"/>
            <a:ext cx="387098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52238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6C1C7-33FA-5E9C-437C-945B6ABF1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093F24-332A-6BC6-FD57-1C6747947C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359410" indent="-359410"/>
            <a:r>
              <a:rPr lang="en-US" dirty="0">
                <a:ea typeface="+mn-lt"/>
                <a:cs typeface="+mn-lt"/>
              </a:rPr>
              <a:t>Anderson, L.M., Berg, H., Brown, T.A., Menzel, J. and Reilly, E.E., (2021). The role of disgust in eating disorders. </a:t>
            </a:r>
            <a:r>
              <a:rPr lang="en-US" i="1" dirty="0">
                <a:ea typeface="+mn-lt"/>
                <a:cs typeface="+mn-lt"/>
              </a:rPr>
              <a:t>Current psychiatry reports</a:t>
            </a:r>
            <a:r>
              <a:rPr lang="en-US" dirty="0">
                <a:ea typeface="+mn-lt"/>
                <a:cs typeface="+mn-lt"/>
              </a:rPr>
              <a:t>, </a:t>
            </a:r>
            <a:r>
              <a:rPr lang="en-US" i="1" dirty="0">
                <a:ea typeface="+mn-lt"/>
                <a:cs typeface="+mn-lt"/>
              </a:rPr>
              <a:t>23</a:t>
            </a:r>
            <a:r>
              <a:rPr lang="en-US" dirty="0">
                <a:ea typeface="+mn-lt"/>
                <a:cs typeface="+mn-lt"/>
              </a:rPr>
              <a:t>, pp.1-12</a:t>
            </a:r>
            <a:endParaRPr lang="en-US" dirty="0"/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ea typeface="+mn-lt"/>
                <a:cs typeface="+mn-lt"/>
              </a:rPr>
              <a:t>Barakat, S., McLean, S.A., Bryant, E., Le, A., Marks, P., </a:t>
            </a:r>
            <a:r>
              <a:rPr lang="en-US" dirty="0" err="1">
                <a:ea typeface="+mn-lt"/>
                <a:cs typeface="+mn-lt"/>
              </a:rPr>
              <a:t>Touyz</a:t>
            </a:r>
            <a:r>
              <a:rPr lang="en-US" dirty="0">
                <a:ea typeface="+mn-lt"/>
                <a:cs typeface="+mn-lt"/>
              </a:rPr>
              <a:t>, S. and Maguire, S., (2023). Risk factors for eating disorders: findings from a rapid review. </a:t>
            </a:r>
            <a:r>
              <a:rPr lang="en-US" i="1" dirty="0">
                <a:ea typeface="+mn-lt"/>
                <a:cs typeface="+mn-lt"/>
              </a:rPr>
              <a:t>Journal of eating disorders</a:t>
            </a:r>
            <a:r>
              <a:rPr lang="en-US" dirty="0">
                <a:ea typeface="+mn-lt"/>
                <a:cs typeface="+mn-lt"/>
              </a:rPr>
              <a:t>, </a:t>
            </a:r>
            <a:r>
              <a:rPr lang="en-US" i="1" dirty="0">
                <a:ea typeface="+mn-lt"/>
                <a:cs typeface="+mn-lt"/>
              </a:rPr>
              <a:t>11</a:t>
            </a:r>
            <a:r>
              <a:rPr lang="en-US" dirty="0">
                <a:ea typeface="+mn-lt"/>
                <a:cs typeface="+mn-lt"/>
              </a:rPr>
              <a:t>(1), pp.8.</a:t>
            </a:r>
            <a:endParaRPr lang="en-US" dirty="0"/>
          </a:p>
          <a:p>
            <a:pPr marL="359410" indent="-359410">
              <a:buClr>
                <a:srgbClr val="F5ADA8"/>
              </a:buClr>
            </a:pPr>
            <a:r>
              <a:rPr lang="en-US" dirty="0" err="1">
                <a:ea typeface="+mn-lt"/>
                <a:cs typeface="+mn-lt"/>
              </a:rPr>
              <a:t>Erriu</a:t>
            </a:r>
            <a:r>
              <a:rPr lang="en-US" dirty="0">
                <a:ea typeface="+mn-lt"/>
                <a:cs typeface="+mn-lt"/>
              </a:rPr>
              <a:t>, M., Cimino, S. and Cerniglia, L., (2020). The role of family relationships in eating disorders in adolescents: a narrative review. </a:t>
            </a:r>
            <a:r>
              <a:rPr lang="en-US" i="1" dirty="0">
                <a:ea typeface="+mn-lt"/>
                <a:cs typeface="+mn-lt"/>
              </a:rPr>
              <a:t>Behavioral Sciences</a:t>
            </a:r>
            <a:r>
              <a:rPr lang="en-US" dirty="0">
                <a:ea typeface="+mn-lt"/>
                <a:cs typeface="+mn-lt"/>
              </a:rPr>
              <a:t>, </a:t>
            </a:r>
            <a:r>
              <a:rPr lang="en-US" i="1" dirty="0">
                <a:ea typeface="+mn-lt"/>
                <a:cs typeface="+mn-lt"/>
              </a:rPr>
              <a:t>10</a:t>
            </a:r>
            <a:r>
              <a:rPr lang="en-US" dirty="0">
                <a:ea typeface="+mn-lt"/>
                <a:cs typeface="+mn-lt"/>
              </a:rPr>
              <a:t>(4), pp.71.</a:t>
            </a:r>
            <a:endParaRPr lang="en-US" dirty="0"/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ea typeface="+mn-lt"/>
                <a:cs typeface="+mn-lt"/>
              </a:rPr>
              <a:t>Fisher, M.M., Rosen, D.S., Ornstein, R.M., Mammel, K.A., Katzman, D.K., Rome, E.S., Callahan, S.T., Malizio, J., Kearney, S. and Walsh, B.T., (2014). Characteristics of avoidant/restrictive food intake disorder in children and adolescents: a “new disorder” in DSM-5. </a:t>
            </a:r>
            <a:r>
              <a:rPr lang="en-US" i="1" dirty="0">
                <a:ea typeface="+mn-lt"/>
                <a:cs typeface="+mn-lt"/>
              </a:rPr>
              <a:t>Journal of Adolescent Health</a:t>
            </a:r>
            <a:r>
              <a:rPr lang="en-US" dirty="0">
                <a:ea typeface="+mn-lt"/>
                <a:cs typeface="+mn-lt"/>
              </a:rPr>
              <a:t>, </a:t>
            </a:r>
            <a:r>
              <a:rPr lang="en-US" i="1" dirty="0">
                <a:ea typeface="+mn-lt"/>
                <a:cs typeface="+mn-lt"/>
              </a:rPr>
              <a:t>55</a:t>
            </a:r>
            <a:r>
              <a:rPr lang="en-US" dirty="0">
                <a:ea typeface="+mn-lt"/>
                <a:cs typeface="+mn-lt"/>
              </a:rPr>
              <a:t>(1), pp.49-52.</a:t>
            </a:r>
            <a:endParaRPr lang="en-US" dirty="0"/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ea typeface="+mn-lt"/>
                <a:cs typeface="+mn-lt"/>
              </a:rPr>
              <a:t>Mazzeo S.E., Mitchell K.S., Bulik C.M., Reichborn-</a:t>
            </a:r>
            <a:r>
              <a:rPr lang="en-US" dirty="0" err="1">
                <a:ea typeface="+mn-lt"/>
                <a:cs typeface="+mn-lt"/>
              </a:rPr>
              <a:t>Kjennerud</a:t>
            </a:r>
            <a:r>
              <a:rPr lang="en-US" dirty="0">
                <a:ea typeface="+mn-lt"/>
                <a:cs typeface="+mn-lt"/>
              </a:rPr>
              <a:t> T., Kendler K.S. and Neale M.C.. (2009) Assessing the heritability of anorexia nervosa symptoms using a marginal maximal likelihood approach. </a:t>
            </a:r>
            <a:r>
              <a:rPr lang="en-US" i="1" dirty="0">
                <a:ea typeface="+mn-lt"/>
                <a:cs typeface="+mn-lt"/>
              </a:rPr>
              <a:t>Psychol Med </a:t>
            </a:r>
            <a:r>
              <a:rPr lang="en-US" dirty="0">
                <a:ea typeface="+mn-lt"/>
                <a:cs typeface="+mn-lt"/>
              </a:rPr>
              <a:t>;39(3), pp.463–73</a:t>
            </a:r>
            <a:endParaRPr lang="en-US" dirty="0"/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ea typeface="+mn-lt"/>
                <a:cs typeface="+mn-lt"/>
              </a:rPr>
              <a:t>Milano, W., Ambrosio, P., </a:t>
            </a:r>
            <a:r>
              <a:rPr lang="en-US" dirty="0" err="1">
                <a:ea typeface="+mn-lt"/>
                <a:cs typeface="+mn-lt"/>
              </a:rPr>
              <a:t>Carizzone</a:t>
            </a:r>
            <a:r>
              <a:rPr lang="en-US" dirty="0">
                <a:ea typeface="+mn-lt"/>
                <a:cs typeface="+mn-lt"/>
              </a:rPr>
              <a:t>, F., De Biasio, V., Foggia, G. and Capasso, A., (2020). Gender dysphoria, eating disorders and body image: an overview. </a:t>
            </a:r>
            <a:r>
              <a:rPr lang="en-US" i="1" dirty="0">
                <a:ea typeface="+mn-lt"/>
                <a:cs typeface="+mn-lt"/>
              </a:rPr>
              <a:t>Endocrine, Metabolic &amp; Immune Disorders-Drug Targets (Formerly Current Drug Targets-Immune, Endocrine &amp; Metabolic Disorders)</a:t>
            </a:r>
            <a:r>
              <a:rPr lang="en-US" dirty="0">
                <a:ea typeface="+mn-lt"/>
                <a:cs typeface="+mn-lt"/>
              </a:rPr>
              <a:t>, </a:t>
            </a:r>
            <a:r>
              <a:rPr lang="en-US" i="1" dirty="0">
                <a:ea typeface="+mn-lt"/>
                <a:cs typeface="+mn-lt"/>
              </a:rPr>
              <a:t>20</a:t>
            </a:r>
            <a:r>
              <a:rPr lang="en-US" dirty="0">
                <a:ea typeface="+mn-lt"/>
                <a:cs typeface="+mn-lt"/>
              </a:rPr>
              <a:t>(4), pp.518-524.</a:t>
            </a:r>
            <a:endParaRPr lang="en-US" dirty="0"/>
          </a:p>
          <a:p>
            <a:pPr marL="0" indent="0">
              <a:buClr>
                <a:srgbClr val="F5ADA8"/>
              </a:buCl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22066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E6A9D-4748-C3D3-2DCC-EE44E0487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84BDB9-AABF-9673-297F-ED6FB0CC1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359410" indent="-359410"/>
            <a:r>
              <a:rPr lang="en-US" dirty="0">
                <a:ea typeface="+mn-lt"/>
                <a:cs typeface="+mn-lt"/>
              </a:rPr>
              <a:t>Monteleone, A.M., Pellegrino, F., Croatto, G., Carfagno, M., Hilbert, A., Treasure, J., Wade, T., Bulik, C.M., Zipfel, S., Hay, P. and Schmidt, U., (2022). Treatment of eating disorders: a systematic meta-review of meta-analyses and network meta-analyses. </a:t>
            </a:r>
            <a:r>
              <a:rPr lang="en-US" i="1" dirty="0">
                <a:ea typeface="+mn-lt"/>
                <a:cs typeface="+mn-lt"/>
              </a:rPr>
              <a:t>Neuroscience &amp; Biobehavioral Reviews</a:t>
            </a:r>
            <a:r>
              <a:rPr lang="en-US" dirty="0">
                <a:ea typeface="+mn-lt"/>
                <a:cs typeface="+mn-lt"/>
              </a:rPr>
              <a:t>, </a:t>
            </a:r>
            <a:r>
              <a:rPr lang="en-US" i="1" dirty="0">
                <a:ea typeface="+mn-lt"/>
                <a:cs typeface="+mn-lt"/>
              </a:rPr>
              <a:t>142</a:t>
            </a:r>
            <a:r>
              <a:rPr lang="en-US" dirty="0">
                <a:ea typeface="+mn-lt"/>
                <a:cs typeface="+mn-lt"/>
              </a:rPr>
              <a:t>, pp.104857.</a:t>
            </a:r>
            <a:endParaRPr lang="en-US" dirty="0">
              <a:solidFill>
                <a:srgbClr val="FFFFFF">
                  <a:alpha val="70000"/>
                </a:srgbClr>
              </a:solidFill>
            </a:endParaRP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ea typeface="+mn-lt"/>
                <a:cs typeface="+mn-lt"/>
              </a:rPr>
              <a:t>Nagata, J.M., Ganson, K.T. and Austin, S.B., (2020). Emerging trends in eating disorders among sexual and gender minorities. </a:t>
            </a:r>
            <a:r>
              <a:rPr lang="en-US" i="1" dirty="0">
                <a:ea typeface="+mn-lt"/>
                <a:cs typeface="+mn-lt"/>
              </a:rPr>
              <a:t>Current opinion in psychiatry</a:t>
            </a:r>
            <a:r>
              <a:rPr lang="en-US" dirty="0">
                <a:ea typeface="+mn-lt"/>
                <a:cs typeface="+mn-lt"/>
              </a:rPr>
              <a:t>, </a:t>
            </a:r>
            <a:r>
              <a:rPr lang="en-US" i="1" dirty="0">
                <a:ea typeface="+mn-lt"/>
                <a:cs typeface="+mn-lt"/>
              </a:rPr>
              <a:t>33</a:t>
            </a:r>
            <a:r>
              <a:rPr lang="en-US" dirty="0">
                <a:ea typeface="+mn-lt"/>
                <a:cs typeface="+mn-lt"/>
              </a:rPr>
              <a:t>(6), pp.562-567.</a:t>
            </a:r>
            <a:endParaRPr lang="en-US" dirty="0"/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ea typeface="+mn-lt"/>
                <a:cs typeface="+mn-lt"/>
              </a:rPr>
              <a:t>Rabito-Alcon, M.F., Baile, J.I. and Vanderlinden, J., (2021). Mediating factors between childhood traumatic experiences and eating disorders development: a systematic review. </a:t>
            </a:r>
            <a:r>
              <a:rPr lang="en-US" i="1" dirty="0">
                <a:ea typeface="+mn-lt"/>
                <a:cs typeface="+mn-lt"/>
              </a:rPr>
              <a:t>Children</a:t>
            </a:r>
            <a:r>
              <a:rPr lang="en-US" dirty="0">
                <a:ea typeface="+mn-lt"/>
                <a:cs typeface="+mn-lt"/>
              </a:rPr>
              <a:t>, </a:t>
            </a:r>
            <a:r>
              <a:rPr lang="en-US" i="1" dirty="0">
                <a:ea typeface="+mn-lt"/>
                <a:cs typeface="+mn-lt"/>
              </a:rPr>
              <a:t>8</a:t>
            </a:r>
            <a:r>
              <a:rPr lang="en-US" dirty="0">
                <a:ea typeface="+mn-lt"/>
                <a:cs typeface="+mn-lt"/>
              </a:rPr>
              <a:t>(2), pp.114.</a:t>
            </a:r>
            <a:endParaRPr lang="en-US" dirty="0"/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ea typeface="+mn-lt"/>
                <a:cs typeface="+mn-lt"/>
              </a:rPr>
              <a:t>Terry, S.M., Barnett, J.A. and Gibson, D.L., (2022). A critical analysis of eating disorders and the gut microbiome. </a:t>
            </a:r>
            <a:r>
              <a:rPr lang="en-US" i="1" dirty="0">
                <a:ea typeface="+mn-lt"/>
                <a:cs typeface="+mn-lt"/>
              </a:rPr>
              <a:t>Journal of eating disorders</a:t>
            </a:r>
            <a:r>
              <a:rPr lang="en-US" dirty="0">
                <a:ea typeface="+mn-lt"/>
                <a:cs typeface="+mn-lt"/>
              </a:rPr>
              <a:t>, </a:t>
            </a:r>
            <a:r>
              <a:rPr lang="en-US" i="1" dirty="0">
                <a:ea typeface="+mn-lt"/>
                <a:cs typeface="+mn-lt"/>
              </a:rPr>
              <a:t>10</a:t>
            </a:r>
            <a:r>
              <a:rPr lang="en-US" dirty="0">
                <a:ea typeface="+mn-lt"/>
                <a:cs typeface="+mn-lt"/>
              </a:rPr>
              <a:t>(1), pp.154.</a:t>
            </a:r>
            <a:endParaRPr lang="en-US" dirty="0"/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ea typeface="+mn-lt"/>
                <a:cs typeface="+mn-lt"/>
              </a:rPr>
              <a:t>Thornton LM, Mazzeo SE, Bulik CM. (2011) The heritability of eating disorders: methods and current findings. In: Adan RAH, Kaye WH, editors. </a:t>
            </a:r>
            <a:r>
              <a:rPr lang="en-US" i="1" dirty="0">
                <a:ea typeface="+mn-lt"/>
                <a:cs typeface="+mn-lt"/>
              </a:rPr>
              <a:t>behavioral neurobiology of eating disorders</a:t>
            </a:r>
            <a:r>
              <a:rPr lang="en-US" dirty="0">
                <a:ea typeface="+mn-lt"/>
                <a:cs typeface="+mn-lt"/>
              </a:rPr>
              <a:t>. Berlin, Heidelberg: Springer;. pp. 141–56</a:t>
            </a:r>
            <a:endParaRPr lang="en-US" dirty="0">
              <a:solidFill>
                <a:srgbClr val="FFFFFF">
                  <a:alpha val="70000"/>
                </a:srgbClr>
              </a:solidFill>
            </a:endParaRPr>
          </a:p>
          <a:p>
            <a:pPr marL="359410" indent="-359410">
              <a:buClr>
                <a:srgbClr val="F5ADA8"/>
              </a:buClr>
            </a:pPr>
            <a:r>
              <a:rPr lang="en-US" dirty="0">
                <a:ea typeface="+mn-lt"/>
                <a:cs typeface="+mn-lt"/>
              </a:rPr>
              <a:t>Williams, B.M. and Levinson, C.A., (2021). Intolerance of uncertainty and maladaptive perfectionism as maintenance factors for eating disorders and obsessive‐compulsive disorder symptoms. </a:t>
            </a:r>
            <a:r>
              <a:rPr lang="en-US" i="1" dirty="0">
                <a:ea typeface="+mn-lt"/>
                <a:cs typeface="+mn-lt"/>
              </a:rPr>
              <a:t>European Eating Disorders Review</a:t>
            </a:r>
            <a:r>
              <a:rPr lang="en-US" dirty="0">
                <a:ea typeface="+mn-lt"/>
                <a:cs typeface="+mn-lt"/>
              </a:rPr>
              <a:t>, </a:t>
            </a:r>
            <a:r>
              <a:rPr lang="en-US" i="1" dirty="0">
                <a:ea typeface="+mn-lt"/>
                <a:cs typeface="+mn-lt"/>
              </a:rPr>
              <a:t>29</a:t>
            </a:r>
            <a:r>
              <a:rPr lang="en-US" dirty="0">
                <a:ea typeface="+mn-lt"/>
                <a:cs typeface="+mn-lt"/>
              </a:rPr>
              <a:t>(1), pp.101-111.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0089449"/>
      </p:ext>
    </p:extLst>
  </p:cSld>
  <p:clrMapOvr>
    <a:masterClrMapping/>
  </p:clrMapOvr>
</p:sld>
</file>

<file path=ppt/theme/theme1.xml><?xml version="1.0" encoding="utf-8"?>
<a:theme xmlns:a="http://schemas.openxmlformats.org/drawingml/2006/main" name="LeafVTI">
  <a:themeElements>
    <a:clrScheme name="AnalogousFromLightSeedRightStep">
      <a:dk1>
        <a:srgbClr val="000000"/>
      </a:dk1>
      <a:lt1>
        <a:srgbClr val="FFFFFF"/>
      </a:lt1>
      <a:dk2>
        <a:srgbClr val="272441"/>
      </a:dk2>
      <a:lt2>
        <a:srgbClr val="E2E8E8"/>
      </a:lt2>
      <a:accent1>
        <a:srgbClr val="EE776E"/>
      </a:accent1>
      <a:accent2>
        <a:srgbClr val="E98E39"/>
      </a:accent2>
      <a:accent3>
        <a:srgbClr val="AEA54B"/>
      </a:accent3>
      <a:accent4>
        <a:srgbClr val="8BB13A"/>
      </a:accent4>
      <a:accent5>
        <a:srgbClr val="59B937"/>
      </a:accent5>
      <a:accent6>
        <a:srgbClr val="2EBA43"/>
      </a:accent6>
      <a:hlink>
        <a:srgbClr val="578D90"/>
      </a:hlink>
      <a:folHlink>
        <a:srgbClr val="7F7F7F"/>
      </a:folHlink>
    </a:clrScheme>
    <a:fontScheme name="Leaf">
      <a:majorFont>
        <a:latin typeface="Rockwell Nova Light"/>
        <a:ea typeface=""/>
        <a:cs typeface=""/>
      </a:majorFont>
      <a:minorFont>
        <a:latin typeface="Avenir Next LT Pro Light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afVTI" id="{AD13D32C-3873-4EF1-A28C-5D0E64FF0913}" vid="{0D2E0FD0-9C17-4337-BD21-33917FC300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55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LeafVTI</vt:lpstr>
      <vt:lpstr>Psychology and Mental Health</vt:lpstr>
      <vt:lpstr>Aims and Objectives</vt:lpstr>
      <vt:lpstr>Eating Disorders</vt:lpstr>
      <vt:lpstr>Eating Disorders</vt:lpstr>
      <vt:lpstr>Eating Disorders in the DSM 5 TR</vt:lpstr>
      <vt:lpstr>Statistics</vt:lpstr>
      <vt:lpstr>Pica</vt:lpstr>
      <vt:lpstr>Pica</vt:lpstr>
      <vt:lpstr>Rumination Disorder</vt:lpstr>
      <vt:lpstr>Rumination Disorder</vt:lpstr>
      <vt:lpstr>ARFID</vt:lpstr>
      <vt:lpstr>ARFID</vt:lpstr>
      <vt:lpstr>Avoidant/restrictive eating models  a – Categorical b - Dimensional</vt:lpstr>
      <vt:lpstr>Development of eating disorders</vt:lpstr>
      <vt:lpstr>Development of eating disorders</vt:lpstr>
      <vt:lpstr>Genetics</vt:lpstr>
      <vt:lpstr>Gender</vt:lpstr>
      <vt:lpstr>Abuse and trauma</vt:lpstr>
      <vt:lpstr>Maintenance of eating disorders</vt:lpstr>
      <vt:lpstr>Maintenance of eating disorders</vt:lpstr>
      <vt:lpstr>Treating Eating disorders</vt:lpstr>
      <vt:lpstr>Treating Eating disorders</vt:lpstr>
      <vt:lpstr>Eating disorders in the brain</vt:lpstr>
      <vt:lpstr>Schizophrenia</vt:lpstr>
      <vt:lpstr>schizophrenia</vt:lpstr>
      <vt:lpstr>Positive and Negative symptoms?</vt:lpstr>
      <vt:lpstr>Types of schizophrenia</vt:lpstr>
      <vt:lpstr>Diagnosis</vt:lpstr>
      <vt:lpstr>Schizophrenic Art</vt:lpstr>
      <vt:lpstr>Neurobiology</vt:lpstr>
      <vt:lpstr>Neurobiology</vt:lpstr>
      <vt:lpstr>Experience of Schizophrenia</vt:lpstr>
      <vt:lpstr>Treating schizophrenia</vt:lpstr>
      <vt:lpstr>Personality disorder</vt:lpstr>
      <vt:lpstr>Personality disorders</vt:lpstr>
      <vt:lpstr>Personality disorders: DSM 5</vt:lpstr>
      <vt:lpstr>Types of Personality disorder</vt:lpstr>
      <vt:lpstr>Paranoid PD</vt:lpstr>
      <vt:lpstr>Schizoid PD</vt:lpstr>
      <vt:lpstr>Schizotypal PD</vt:lpstr>
      <vt:lpstr>Cluster A</vt:lpstr>
      <vt:lpstr>Emotionally unstable PD</vt:lpstr>
      <vt:lpstr>Histrionic PD</vt:lpstr>
      <vt:lpstr>Narcissistic PD</vt:lpstr>
      <vt:lpstr>Antisocial pd</vt:lpstr>
      <vt:lpstr>Cluster b</vt:lpstr>
      <vt:lpstr>Avoidant PD</vt:lpstr>
      <vt:lpstr>Dependent PD</vt:lpstr>
      <vt:lpstr>Obsessive compulsive pd</vt:lpstr>
      <vt:lpstr>Cluster c </vt:lpstr>
      <vt:lpstr>Reclassification</vt:lpstr>
      <vt:lpstr>reclassification</vt:lpstr>
      <vt:lpstr>Pd in the brain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663</cp:revision>
  <dcterms:created xsi:type="dcterms:W3CDTF">2024-08-14T13:10:54Z</dcterms:created>
  <dcterms:modified xsi:type="dcterms:W3CDTF">2025-12-10T15:00:12Z</dcterms:modified>
</cp:coreProperties>
</file>