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4"/>
  </p:notesMasterIdLst>
  <p:sldIdLst>
    <p:sldId id="258" r:id="rId2"/>
    <p:sldId id="259" r:id="rId3"/>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2F8E"/>
    <a:srgbClr val="BD551B"/>
    <a:srgbClr val="CCFF99"/>
    <a:srgbClr val="33CCCC"/>
    <a:srgbClr val="FFFFCC"/>
    <a:srgbClr val="3003AD"/>
    <a:srgbClr val="00642D"/>
    <a:srgbClr val="0033CC"/>
    <a:srgbClr val="FFCC99"/>
    <a:srgbClr val="FFFF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48AF12-3442-4630-B8E5-15B665C8213A}" v="316" dt="2024-10-29T14:26:17.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6" d="100"/>
          <a:sy n="76" d="100"/>
        </p:scale>
        <p:origin x="946" y="-23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11.730"/>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346 191,'42'-1,"-1"2,1 2,-1 1,0 2,0 2,66 23,-65-17,-31-11,0 0,0 0,-1 1,1 1,-1 0,0 0,0 1,-1 1,13 10,-20-16,-1 0,0 0,1 0,-1 1,0-1,0 0,0 1,0-1,0 1,0-1,-1 1,1-1,0 1,-1 0,1-1,-1 1,0 0,1-1,-1 1,0 0,0 0,0-1,0 1,0 0,-1-1,1 1,0 0,-1-1,0 1,1 0,-1-1,0 1,0-1,1 1,-1-1,0 1,-1-1,1 0,0 0,0 1,0-1,-1 0,1 0,-1 0,1 0,-3 1,-9 4,1 0,-1-1,0 0,-23 5,22-7,-44 18,46-16,-1 0,0-1,0 0,-1-1,1 0,-23 1,24-4,-24 1,-1-1,1-2,-64-12,72 10,-1 0,1 2,-1 1,-39 4,27-1,-44-4,83 1,0 1,0 0,0 0,0-1,0 0,0 1,0-1,1 0,-1 0,0 0,0 0,1 0,-1 0,1 0,-1 0,1-1,0 1,-1-1,1 1,0-1,-1-1,0-1,0 0,1 0,-1 0,1-1,0 1,0 0,1 0,-1-1,1-4,0-9,2 1,0 0,7-30,-4 36,-1 0,1 1,1-1,0 1,0 1,1-1,1 1,-1 0,1 0,1 1,10-8,0-1,-2 0,1 1,1 1,0 1,38-21,-43 29,0 0,0 0,0 1,1 1,0 0,0 1,0 1,25-1,279 4,-306 1,0 0,0 1,-1 0,1 1,-1 0,0 1,0 1,0 0,15 10,-24-13,0-1,-1 1,1 0,0-1,-1 1,0 0,0 0,0 1,0-1,0 0,0 1,-1-1,0 1,0-1,0 1,0 0,0-1,-1 1,0 0,0 0,0 6,0 1,-1 1,-1-1,0 0,0 0,-1 0,-4 12,4-18,0 1,0-1,-1 0,1 0,-1 0,0 0,0-1,-1 0,1 1,-9 4,-54 31,65-39,-13 9,0 0,0 1,1 0,-13 15,16-15,0-1,-1 0,0 0,-1-1,0-1,-17 9,13-11,-1 0,1-2,-1 0,0 0,-28 0,-94-5,54-1,-40 2,108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18.623"/>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513 175,'-2'0,"-1"-1,1 1,-1-1,1 0,0 0,-1 0,1 0,0 0,0-1,-1 1,1-1,0 1,-2-4,-28-28,20 19,-18-20,23 24,-1 1,0 0,-11-9,15 15,0 0,0 1,-1-1,1 1,0 0,-1 0,0 0,1 1,-1-1,0 1,-6 0,-2-2,-1 2,1 0,0 0,-1 2,1-1,-1 2,1 0,0 0,0 1,0 1,0 0,-18 9,21-7,-1 1,1 0,0 0,0 1,1 0,0 1,-10 13,16-18,0 1,0-1,1 1,-1 0,1 0,0 0,1 0,-1 0,1 1,0-1,0 0,1 1,-1-1,1 0,0 1,1-1,0 1,-1-1,4 8,-2-8,0 0,1 1,0-1,0 0,0 0,1-1,-1 1,1-1,1 0,-1 1,0-2,1 1,0-1,0 1,9 4,28 21,-28-18,0-1,0 0,1-1,0-1,1 0,0-1,0-1,1 0,-1-1,1-1,0-1,1 0,-1-1,0-1,1-1,-1 0,21-4,-28 2,-1 0,0-1,0 0,0 0,0-1,14-9,3-1,-19 10,0 1,0-1,-1-1,0 1,0-1,0 0,-1-1,1 0,-1 1,8-14,-10 15,-1 0,0 0,0 0,0-1,-1 1,0 0,0-1,0 1,0-1,0 0,-1 1,0-1,0 1,0-1,-1 0,1 1,-1-1,0 1,-3-8,2 9,1 1,-1 0,0-1,0 1,0 0,0 0,0 0,0 0,-1 0,1 1,-1-1,1 1,-1 0,0-1,1 1,-1 0,0 1,0-1,0 0,1 1,-1 0,0-1,0 1,0 0,0 1,-4 0,-4-1,0 2,0-1,0 2,0-1,-17 8,23-8,0 1,0 0,0 0,1 0,-1 0,1 1,0 0,0 0,0 0,1 0,-5 7,-2 5,1 1,-7 18,-8 15,17-38,0 1,1-1,0 2,1-1,1 0,0 1,1 0,1 0,-2 28,4-39,0 0,0 0,-1 0,1 1,-1-1,1 0,-1 0,0 0,0 0,-1 0,1 0,-1 0,1 0,-1-1,0 1,-3 3,3-5,0 1,0-1,0 0,0 1,0-1,-1 0,1 0,-1-1,1 1,0 0,-1-1,1 0,-1 1,1-1,-1 0,1 0,-1 0,1-1,-1 1,1-1,-5-1,3 1,0 1,0-2,0 1,0 0,0-1,1 0,-1 0,1 0,-1 0,1 0,0-1,0 0,0 0,0 1,-3-6,3 4,1-1,0 0,0 0,1 0,-1 0,1 0,0-1,0 1,1 0,0-1,0-6,0-9,1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27.597"/>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781 447,'-32'-29,"18"16,-24-28,-11-22,-35-42,58 75,3 3,0 1,-1 1,-2 1,-30-21,53 43,0-1,0 2,-1-1,1 0,0 1,-1-1,1 1,-1 0,1 0,-1 0,1 1,-1-1,0 1,0 0,1 0,-1 0,0 0,1 1,-7 1,6 0,1 0,0-1,0 1,0 0,0 1,0-1,1 0,-1 1,1 0,-1-1,1 1,0 0,0 0,0 0,1 1,-1-1,1 0,-1 1,0 5,-13 42,3 2,2-1,-5 71,15-109,-1-4,0 0,1 0,0 0,1 0,3 14,-3-21,0 0,0 0,0 0,1 0,-1-1,1 1,0 0,0-1,0 1,0-1,0 1,1-1,-1 0,1 0,-1 0,1-1,0 1,0-1,0 1,6 1,11 5,2-1,-1-2,1 0,41 4,-54-8,0-1,0 0,0-1,0 0,0 0,0 0,0-1,0-1,-1 0,1 0,-1 0,0-1,0-1,13-8,-18 10,4-2,0 0,0-1,-1 0,0 0,0-1,5-7,-11 12,1 1,0-1,0 0,-1 1,1-1,0 0,-1 1,0-1,1 0,-1 0,0 1,0-1,0 0,0 0,-1 0,1 1,0-1,-1 0,1 1,-1-1,1 0,-1 1,0-1,0 0,0 1,0-1,0 1,0 0,0-1,0 1,-1 0,1 0,0-1,-1 1,1 0,-4-1,-4-3,0 0,-1 0,1 1,-1 0,0 1,0 0,-14-2,-5 0,-41 0,-205 6,268-1,1 1,-1 0,1 1,-1-1,1 1,0 1,0-1,0 1,0 0,0 0,0 1,1 0,0 0,0 0,-9 10,11-11,1 0,0 0,0 0,1 1,-1-1,1 0,-1 1,1-1,0 1,0 0,1-1,-1 1,1 0,0 0,-1-1,2 1,-1 0,0 0,1-1,0 1,0-1,0 1,0 0,1-1,-1 0,1 1,0-1,0 0,3 4,-3-4,1 0,0 0,0 0,0-1,0 1,0-1,0 0,1 0,-1 0,1 0,-1-1,1 1,0-1,0 0,-1 0,1 0,8 0,7 0,1-1,28-3,-12 1,31 3,-46 1,0-1,0-2,0 0,0-1,31-7,-38 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32.489"/>
    </inkml:context>
    <inkml:brush xml:id="br0">
      <inkml:brushProperty name="width" value="0.3" units="cm"/>
      <inkml:brushProperty name="height" value="0.6" units="cm"/>
      <inkml:brushProperty name="color" value="#00F900"/>
      <inkml:brushProperty name="tip" value="rectangle"/>
      <inkml:brushProperty name="rasterOp" value="maskPen"/>
      <inkml:brushProperty name="ignorePressure" value="1"/>
    </inkml:brush>
  </inkml:definitions>
  <inkml:trace contextRef="#ctx0" brushRef="#br0">90 237,'5'0,"1"0,-1 0,0 0,1 0,-1 1,0 0,0 0,0 1,0-1,0 1,0 0,0 0,0 1,5 3,3 2,1-1,-1-1,1 0,16 4,38 17,-58-23,0 1,0-2,1 0,-1 0,1 0,0-2,-1 1,12-1,90-4,-101 2,-1 0,0-1,0 1,0-2,-1 0,1 0,-1 0,1-1,-1-1,0 0,-1 0,13-9,-17 11,0 0,0-1,-1 1,1-1,-1 0,0 0,0 0,0-1,0 1,-1-1,0 1,0-1,0 0,-1 1,1-1,-1 0,0 0,0 0,-1-1,0 1,0 0,0 0,0 0,-2-8,0 7,-1 0,1 1,-1 0,0 0,0-1,0 2,-1-1,1 0,-1 1,0 0,-1-1,1 2,-1-1,0 0,1 1,-8-3,-11-7,-2 1,-29-10,42 18,-14-6,-1 2,0 1,0 1,-54-5,64 10,1 1,-1 0,0 1,1 1,-1 1,1 0,0 1,0 1,-22 9,24-6,1 1,1 0,0 0,0 2,1-1,0 2,1-1,0 1,1 1,1 0,-11 20,15-25,0 0,1 0,0 1,0-1,1 1,0 0,0 0,1 0,1 0,-1 0,1 0,1 0,0 0,0 0,1 0,0-1,0 1,1 0,0-1,0 0,1 0,10 16,-9-16,1 1,0-1,0 0,1 0,-1-1,2 0,-1 0,1 0,0-1,1-1,-1 1,1-1,0-1,0 1,1-2,-1 1,1-1,0-1,0 0,11 1,4-2,-1-1,-1 2,41 7,-44-6,-1 0,38 0,-38-3</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43.64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303 575,'0'-15,"-2"-1,0 1,0 0,-2 0,0 0,0 0,-8-15,-54-96,39 77,14 28,-1 1,-30-34,25 32,-26-39,28 38,13 19,1 1,0-1,0-1,0 1,0 0,1-1,0 1,-2-6,4 9,0 0,0 0,0 0,0 0,1 0,-1 1,0-1,1 0,-1 0,1 0,-1 1,1-1,-1 0,1 0,-1 1,1-1,0 0,-1 1,1-1,0 1,0-1,-1 1,1-1,0 1,0 0,0-1,0 1,0 0,-1 0,1-1,0 1,0 0,0 0,0 0,0 0,0 0,1 1,36-1,-30 1,-1 2,1-1,-1 1,0 0,1 1,-1 0,-1 0,1 0,11 10,-10-7,2 0,-1-1,1 0,11 5,23 11,-38-18,0 0,1-1,-1 1,1-1,0-1,0 1,0-1,0-1,9 2,153 18,-152-19,-1 1,0 0,25 9,-36-11,0 1,-1 0,1 1,-1-1,0 1,0 0,5 4,-7-5,-1-1,0 1,1-1,-1 1,0 0,0-1,0 1,0 0,0 0,-1 0,1 0,0 0,-1 0,0 0,1 0,-1 0,0 0,0 2,-1 0,1-1,-1 1,0-1,-1 0,1 0,0 0,-1 0,0 0,0 0,0 0,0 0,-3 3,-34 31,30-29,-27 21,-64 40,80-56,13-9,0 1,0-1,-1 0,1 0,-1-1,0 0,0-1,-13 3,18-5,1 0,-1 0,0 0,0 0,0-1,1 1,-1-1,0 0,1 1,-1-1,1-1,-1 1,1 0,-1-1,1 1,0-1,-1 1,1-1,0 0,0 0,1 0,-1 0,0-1,1 1,-1 0,1-1,-1 1,1-1,-1-3,-3-6,0 0,1-1,1 1,0-1,-3-24,5 18</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49.46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66,'529'0,"-528"0,-1 1,0-1,1 0,-1 0,1 0,-1 0,1 0,-1 0,1 0,-1 0,1 0,-1 0,1 0,-1 0,1 0,-1 0,1 0,-1 0,0 0,1-1,-1 1,1 0,-1 0,1-1,-1 1,0 0,1 0,-1-1,0 1,1 0,-1-1,0 1,1-1,-15-9,-30-7,21 12,-1 2,0 0,-27 2,26 0,0 0,-45-9,-1 0,44 9,24 4,11 1,32 13,-7-3,33 10,-35-13,44 21,8 3,73 32,-133-56,-1 0,-1 1,0 2,0 0,-2 1,24 22,-28-23,-1 1,0 1,-1 0,20 33,-31-46,-1 1,1-1,-1 1,0-1,0 1,-1 0,1-1,-1 1,1 0,-1-1,-1 1,1 0,0 0,-1-1,0 1,1 0,-2-1,1 1,0-1,-1 1,1-1,-1 0,0 0,0 0,0 0,-1 0,1 0,-1 0,0-1,1 1,-1-1,0 0,0 0,-1 0,1 0,0 0,-1-1,1 0,-1 1,1-1,-1 0,-6 0,2 0,0 0,0 0,0-1,0 0,0 0,0-1,0 0,0 0,0-1,0 0,1-1,-1 1,1-1,-1-1,1 0,0 0,0 0,-8-8,-5-7,-31-37,21 21,2 3,20 21,-1 0,-1 1,0 0,0 1,-21-15,6 8,13 7,0 2,0 0,0 0,-20-6,30 12,-1 0,1 1,-1-2,1 1,0 0,0 0,-1-1,1 1,0-1,0 0,0 0,0 0,1 0,-1 0,0 0,1 0,0 0,-1-1,1 1,0 0,0-1,0 1,0-5,-2-8</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4:59.724"/>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0 0,'6'1,"-1"0,0 0,0 1,0-1,0 1,0 1,0-1,0 1,0-1,-1 1,0 0,1 1,-1-1,0 1,4 5,-3-3,2-1,-1 1,0-2,1 1,14 7,-11-7,0 1,0-1,-1 2,1-1,14 16,-3-4,-9-9</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02.558"/>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421 1,'-39'0,"0"1,-65 11,67-6,-1-3,-68-2,66-2,22 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02.906"/>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0 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05.496"/>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0 1,'29'0,"0"0,-1 2,43 9,-49-7,41 2,-47-6,1 2,-1-1,0 2,0 0,19 7,-14-3,0-2,1-1,0 0,0-2,0 0,41-3,-45 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13.560"/>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4 239,'5'4,"1"-1,0 0,-1-1,1 1,0-1,0 0,0 0,0-1,1 0,-1 0,0-1,0 1,7-2,36 7,-24 0,1-2,-1-1,1-1,0-1,46-5,-70 4,0 0,0-1,0 1,0 0,0-1,0 0,0 1,0-1,0 0,0 0,0 0,-1 0,1 0,0-1,-1 1,1 0,-1-1,1 1,-1-1,0 0,1 1,0-4,0 2,-1-1,0 0,0 1,0-1,-1 0,1 0,-1 1,0-1,0 0,0 0,-2-6,1 1,-2-1,1 1,-1-1,-1 1,1 0,-2 0,1 0,-12-15,5 12,-1 0,-1 1,1 1,-2 0,1 0,-31-14,31 20,0 1,0-1,-1 2,0 0,1 1,-1 0,0 1,0 1,0 0,1 0,-18 5,29-5,-1 0,1-1,0 1,-1 0,1 0,0 0,0 1,0-1,0 0,0 1,0 0,0-1,1 1,-1 0,0 0,1 0,-1 0,-1 3,1 0,1-1,-1 1,1 0,0 0,0 0,0 0,1 10,0 3</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25.380"/>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710 176,'-552'0,"546"0,-1-1,1 1,0-1,-1-1,1 1,0-1,0 0,0-1,1 1,-1-1,1 0,-1-1,1 1,0-1,-6-6,-11-4,18 12,1 0,-1 0,1 0,-1-1,1 1,0-1,0 0,-4-4,7 5,-1 1,1-1,-1 1,1 0,0-1,-1 1,1-1,0 1,0-1,0 1,0-1,0 1,1-1,-1 1,0-1,1 1,-1 0,1-1,-1 1,1-1,0 1,-1 0,1 0,0-1,0 1,0 0,0 0,0 0,2-1,2-3,0 0,0 1,1-1,0 1,0 0,0 1,0 0,0 0,1 0,0 0,-1 1,1 0,0 1,14-2,9 1,0 1,39 4,-9 0,5-4,60 3,-119-1,0 0,-1 1,1 0,-1 0,1 0,-1 1,0-1,0 1,0 1,7 5,-7-5,0 0,1-1,-1 1,1-1,-1 0,1-1,0 1,0-1,7 1,6 0,-2-3</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25.761"/>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0 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32.126"/>
    </inkml:context>
    <inkml:brush xml:id="br0">
      <inkml:brushProperty name="width" value="0.3" units="cm"/>
      <inkml:brushProperty name="height" value="0.6" units="cm"/>
      <inkml:brushProperty name="color" value="#EF0C4D"/>
      <inkml:brushProperty name="tip" value="rectangle"/>
      <inkml:brushProperty name="rasterOp" value="maskPen"/>
      <inkml:brushProperty name="ignorePressure" value="1"/>
    </inkml:brush>
  </inkml:definitions>
  <inkml:trace contextRef="#ctx0" brushRef="#br0">738 0,'-362'0,"347"1,-1 1,-28 6,27-4,0-1,-21 1,-191-5,259 5,0 1,0 2,-1 1,42 16,35 11,-88-29,0 1,0 1,28 17,0 0,-20-13,0-1,1-2,0 0,0-2,31 4,-32-5,0 0,-1 2,36 16,-33-13,0-1,33 8,-59-17,0-1,1 1,-1 0,0 0,0 0,0 0,0 0,0 1,0-1,0 1,-1-1,1 1,0 0,-1-1,1 1,-1 0,0 0,0 0,0 0,1 0,-2 1,1-1,0 0,0 0,-1 1,0-1,1 0,-1 1,0-1,0 0,0 1,0-1,-1 3,0 6,-1 0,0 0,0 0,-1-1,-8 20,8-24,1-2,-1 1,0 0,0 0,-1-1,1 0,-1 0,0 0,0 0,-1 0,1-1,-1 0,1 0,-1 0,0 0,0-1,-1 0,-8 3,-6-1,0 0,0-1,-36 0,25-1,26-2,1 1,-1 0,1 1,0-1,0 1,0 0,0 0,0 0,-5 3,5-2,-1 0,0 0,0-1,0 0,0 0,-7 2,9-4,0 0,0 1,-1 0,1 0,0 0,0 0,0 0,1 1,-1-1,-4 4,7-5,-1 1,1-1,-1 1,1-1,0 1,-1-1,1 1,0 0,-1-1,1 1,0-1,0 1,0 0,0-1,0 1,0 0,0-1,0 1,0 0,0-1,0 2,12 18,-2-9,-6-7,0 0,0 1,0-1,0 1,-1-1,0 1,0 0,0 0,-1 1,1-1,-1 1,-1-1,1 1,-1-1,2 13,-2 2,0 5,1 0,1 0,1 0,12 38,-8-37,-1-1,-1 1,-2 0,2 28,-3 105,-3-107,0-47,-1-1,1 1,-1-1,0 1,0-1,-1 1,1-1,-1 0,0 0,0 0,-1 0,1 0,-1 0,0-1,0 1,-6 5,3-4,0 0,0 0,-1-1,0 0,0 0,0 0,0-1,-1 0,-7 2,14-5,0 0,0 0,0 1,0-1,0 0,0 0,0 0,0 0,0 0,0 0,0 0,-1 0,1-1,0 1,0 0,0-1,0 1,0-1,1 1,-1-1,0 1,0-1,0 0,-1 0,1-1,-1 0,1 0,0 0,0 0,0 0,0 0,0-1,0 1,1 0,-1-5,-1-6,1-1,1 1,1-17,0 17,1-349,-2 344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42.860"/>
    </inkml:context>
    <inkml:brush xml:id="br0">
      <inkml:brushProperty name="width" value="0.3" units="cm"/>
      <inkml:brushProperty name="height" value="0.6" units="cm"/>
      <inkml:brushProperty name="color" value="#FF8517"/>
      <inkml:brushProperty name="tip" value="rectangle"/>
      <inkml:brushProperty name="rasterOp" value="maskPen"/>
      <inkml:brushProperty name="ignorePressure" value="1"/>
    </inkml:brush>
  </inkml:definitions>
  <inkml:trace contextRef="#ctx0" brushRef="#br0">129 0,'8'10,"0"1,-1-1,10 22,-2-5,6 7,-2 0,-1 1,-1 2,18 61,-13-41,-17-48,-1 1,0-1,-1 1,0 0,0 0,1 15,-3-21,-1 1,0 0,0-1,0 1,0 0,-1-1,0 1,0 0,0-1,0 1,-3 5,2-8,1 0,-1 0,0 0,0 0,0 0,0-1,0 1,0-1,0 1,-1-1,1 0,0 0,-1 0,1 0,-1 0,1-1,-1 1,1-1,-1 1,0-1,-4 0,2 0,0 1,1-1,-1 0,0-1,0 1,0-1,0 0,1 0,-1 0,0-1,-5-2,8 2,0 1,0-1,0 0,0 0,0 0,0 0,1 0,-1 0,0-1,1 1,0-1,0 1,0-1,0 1,0-1,0 0,1 1,-1-1,1 0,0 1,0-5,0-178,3 70,-3 107,0-1,0 1,-1 0,-1 0,1 0,-1 0,-1 0,1 0,-1 1,-5-10,5 13,0 0,1 1,-1-1,-1 1,1-1,0 1,-1 0,0 0,1 1,-1-1,0 1,0 0,-1 0,1 0,0 0,-1 1,1 0,-1 0,-7-1,5 1,0 0,1 1,-1 0,-12 1,17 0,0-1,0 0,0 1,0 0,0-1,0 1,0 0,0 0,1 0,-1 0,0 0,1 1,-1-1,1 0,-1 1,1-1,0 1,-1 0,1-1,-1 3,-4 10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47.176"/>
    </inkml:context>
    <inkml:brush xml:id="br0">
      <inkml:brushProperty name="width" value="0.3" units="cm"/>
      <inkml:brushProperty name="height" value="0.6" units="cm"/>
      <inkml:brushProperty name="color" value="#FF8517"/>
      <inkml:brushProperty name="tip" value="rectangle"/>
      <inkml:brushProperty name="rasterOp" value="maskPen"/>
      <inkml:brushProperty name="ignorePressure" value="1"/>
    </inkml:brush>
  </inkml:definitions>
  <inkml:trace contextRef="#ctx0" brushRef="#br0">746 0,'-1'16,"-1"0,-7 32,0-1,8-42,0-1,0 1,0 0,0 0,-1 0,0-1,0 1,-1-1,1 1,-1-1,0 0,0 0,0 0,0-1,-1 1,0-1,1 1,-1-1,-1-1,1 1,0 0,-1-1,1 0,-1 0,1 0,-1-1,-7 2,-11 1,0-1,0-1,-1-1,-38-4,13 1,-311 2,358 0,-1 0,1 0,-1 0,0 0,1 0,-1 1,1-1,-1 1,1 0,-1-1,1 1,-1 0,1 1,0-1,0 0,-1 1,1-1,0 1,0 0,1-1,-4 4,3-1,0 0,1 1,-1-1,1 1,0-1,0 1,0-1,0 1,1-1,0 1,0 6,0 4,0-7,0 1,0-1,1 1,0-1,2 9,-2-15,-1 0,1 0,0 0,0 0,0 0,0 0,0 0,1 0,-1-1,0 1,1 0,-1-1,1 1,0-1,-1 0,1 0,0 1,0-1,0 0,0-1,0 1,0 0,0 0,4 0,22 2,0-1,0-1,44-5,8 0,-62 3,1-1,0-1,-1-1,1-1,21-8,-6 3,53-31,-71 36</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1:15:54.866"/>
    </inkml:context>
    <inkml:brush xml:id="br0">
      <inkml:brushProperty name="width" value="0.3" units="cm"/>
      <inkml:brushProperty name="height" value="0.6" units="cm"/>
      <inkml:brushProperty name="color" value="#FF8517"/>
      <inkml:brushProperty name="tip" value="rectangle"/>
      <inkml:brushProperty name="rasterOp" value="maskPen"/>
      <inkml:brushProperty name="ignorePressure" value="1"/>
    </inkml:brush>
  </inkml:definitions>
  <inkml:trace contextRef="#ctx0" brushRef="#br0">0 359,'4'-1,"0"0,-1 0,1 0,0-1,-1 1,1-1,-1 0,5-4,9-4,33-21,-42 24,0 2,0-1,0 1,1 1,0-1,14-4,8 0,-16 4,-1 1,1 1,30-4,-36 6,-1-1,1 0,-1 0,1-1,-1 0,0-1,0 1,11-8,-11 6,0 1,1-1,0 1,0 1,0 0,1 0,12-1,23 1,1 1,53 7,-92-4,0 1,0 0,-1 0,1 1,0 0,-1 0,1 1,-1-1,0 1,0 1,7 6,-8-6,0-1,0 0,1 0,0 0,0-1,0 0,0 0,0 0,1-1,-1 0,8 1,-14-2,0-1,1 0,-1 0,0 0,0 0,1 0,-1 0,0 0,1 0,-1 0,0 0,1 0,-1 0,0 0,0-1,1 1,-1 0,0 0,1 0,-1 0,0 0,0-1,1 1,-1 0,0 0,0 0,0-1,1 1,-1 0,0 0,0-1,0 1,0 0,1-1,-1 1,-3-14,-11-10,-1 2,7 11,-1 0,0 0,0 1,-13-11,10 11,-8-7,-1 0,-29-16,42 29,-1-1,0 1,0 1,0 0,0 0,-1 1,1 0,-1 0,-16 1,15 0,-8 1,0 0,0 1,-32 6,46-6,-1 1,1-1,0 1,-1 1,1-1,0 1,0 0,0 0,1 0,-1 1,1-1,0 1,0 0,0 1,1-1,-6 9,1-1,1 1,1 0,0 0,1 0,0 1,1 0,1 0,0 0,1 0,0 1,1 25,1-32,0 1,0-1,1 1,0-1,1 0,3 12,-4-17,0-1,0 1,1-1,-1 0,1 0,-1 0,1 0,0 0,0 0,0 0,0-1,0 1,0-1,0 1,1-1,-1 0,0 0,1 0,-1 0,1 0,-1 0,1-1,0 1,4-1,45 3,74-5,-27-1,-60 5,-28-1,1 0,-1-1,1 0,0 0,-1-2,1 1,12-4,-21 3,0 0,0 0,0-1,0 1,-1-1,1 1,-1-1,1 0,-1 0,0 0,2-5,22-43,-18 35,-5 10,0-1,0 0,-1 0,0 0,0 0,0-1,-1 1,0-1,-1 1,0 0,0-1,-2-12,1 15,0 1,0 0,-1-1,1 1,-1 0,0 0,-1 0,1 0,-1 0,1 0,-1 0,0 1,-1 0,1 0,0-1,-1 2,0-1,0 0,0 1,0 0,-6-3,-20-7,-48-23,67 31,1 0,-1 0,0 1,0 1,0 0,-1 0,1 1,0 1,-1 0,-13 1,9 0,1-1,0 0,-1-2,-25-4,-22-6,101 13,-25-1,0 0,0 1,0 0,14 4,34 13,72 18,-94-26,0 2,70 31,-76-29,-23-10,0 1,-1 0,1 1,-1 0,0 0,0 1,-1 0,0 0,12 16,-15-17,-1 0,0 1,0 0,0 0,-1 0,0 0,-1 0,1 1,-1-1,-1 1,0-1,0 1,0 0,-1 13,-1-17,0 0,0 1,-1-1,1 0,-1 0,0 0,0 0,0 0,-1 0,1-1,-1 1,0-1,0 1,0-1,-1 0,1-1,-1 1,1 0,-1-1,0 0,0 0,-5 2,-2 1,0-1,0 0,0 0,-1-1,0 0,1-1,-15 0,-138-3,-54 2,134 14,66-12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5:59.890"/>
    </inkml:context>
    <inkml:brush xml:id="br0">
      <inkml:brushProperty name="width" value="0.035" units="cm"/>
      <inkml:brushProperty name="height" value="0.035" units="cm"/>
      <inkml:brushProperty name="color" value="#004F8B"/>
    </inkml:brush>
  </inkml:definitions>
  <inkml:trace contextRef="#ctx0" brushRef="#br0">340 306 24575,'0'9'0,"1"0"0,1 0 0,0 0 0,5 16 0,6 26 0,-10 49 0,-3-120 0,-1 3 0,1 0 0,3-21 0,-2 32 0,0 0 0,1 0 0,-1 0 0,1 1 0,0-1 0,0 0 0,1 1 0,0 0 0,0 0 0,0-1 0,5-5 0,2 2 0,0-1 0,1 2 0,0-1 0,0 1 0,1 1 0,0 0 0,0 1 0,1 0 0,15-4 0,-7 1 0,-21 9 0,0 0 0,1 0 0,-1 0 0,0 0 0,1 0 0,-1 0 0,1 0 0,-1 0 0,0 0 0,1-1 0,-1 1 0,0 0 0,1 0 0,-1 0 0,0-1 0,0 1 0,1 0 0,-1 0 0,0-1 0,1 1 0,-1 0 0,0 0 0,0-1 0,0 1 0,1 0 0,-1-1 0,0 1 0,0 0 0,0-1 0,0 1 0,0-1 0,0 0 0,-12-3 0,-36 1 0,36 3 0,4-2 0,0 1 0,0-1 0,1 0 0,-1-1 0,1 1 0,-1-1 0,1-1 0,0 0 0,0 0 0,1 0 0,-1-1 0,-6-5 0,-3-3 0,12 11 0,1 0 0,0-1 0,-1 1 0,1 0 0,-1 1 0,0-1 0,0 1 0,0 0 0,0-1 0,1 2 0,-1-1 0,-1 0 0,1 1 0,0 0 0,0 0 0,0 0 0,0 0 0,0 1 0,0 0 0,0-1 0,0 2 0,0-1 0,1 0 0,-1 1 0,0-1 0,1 1 0,-1 0 0,1 0 0,-6 5 0,4-3 0,1 0 0,-1 1 0,1 0 0,0 0 0,0 0 0,1 0 0,-1 1 0,1-1 0,0 1 0,1 0 0,-1 0 0,1 0 0,0 0 0,1 1 0,-1-1 0,1 0 0,1 1 0,-1 7 0,1-12 0,0 1 0,0-1 0,0 0 0,1 0 0,-1 1 0,1-1 0,-1 0 0,1 0 0,0 0 0,0 1 0,0-1 0,0 0 0,0 0 0,0-1 0,1 1 0,-1 0 0,1 0 0,-1-1 0,4 4 0,-2-3 0,0-1 0,0 1 0,0 0 0,1-1 0,-1 0 0,0 0 0,1 0 0,-1 0 0,1 0 0,-1-1 0,6 1 0,0-1 0,0 0 0,-1-1 0,1 0 0,-1 0 0,1-1 0,-1 0 0,1 0 0,-1-1 0,13-6 0,-22 8 0,0 1 0,0-1 0,0 1 0,0-1 0,0 0 0,1 1 0,-1-1 0,0 0 0,1 0 0,-1 1 0,0-1 0,1 0 0,-1 0 0,1 0 0,-1 0 0,1 0 0,0 0 0,-1 0 0,1 0 0,0 0 0,-1 0 0,1 0 0,0 0 0,0 0 0,0-1 0,-7-38 0,7 32 0,-1-1 0,0 0 0,0 1 0,-1-1 0,0 1 0,-1 0 0,-6-16 0,5 23 0,1 8 0,0 10 0,3-14 0,0 53 0,0-54 0,0 0 0,0 0 0,0-1 0,1 1 0,-1 0 0,1 0 0,-1 0 0,1-1 0,-1 1 0,1 0 0,0-1 0,0 1 0,0 0 0,0-1 0,0 1 0,0-1 0,0 0 0,1 1 0,-1-1 0,0 0 0,1 0 0,-1 0 0,1 0 0,-1 0 0,1 0 0,2 1 0,-4-2 0,0 0 0,1 0 0,-1 1 0,0-1 0,1 0 0,-1 0 0,0 0 0,1 0 0,-1 0 0,0 0 0,0 0 0,1 1 0,-1-1 0,0 0 0,1 0 0,-1 0 0,0 0 0,1-1 0,-1 1 0,0 0 0,1 0 0,-1 0 0,0 0 0,1 0 0,-1 0 0,0 0 0,1-1 0,-1 1 0,0 0 0,0 0 0,1 0 0,-1-1 0,0 1 0,0 0 0,1 0 0,-1-1 0,0 1 0,0 0 0,0 0 0,1-1 0,-1 1 0,0 0 0,0-1 0,0 1 0,0 0 0,0-1 0,0 1 0,0 0 0,0-1 0,0 1 0,0 0 0,0-1 0,0 1 0,0 0 0,0-1 0,0 1 0,0 0 0,0-1 0,0 1 0,0 0 0,-1-1 0,1 0 0,-1 0 0,1 0 0,-1-1 0,0 1 0,1 0 0,-1 0 0,0 0 0,0 0 0,0 0 0,0 0 0,0 0 0,0 0 0,0 1 0,0-1 0,-2-1 0,1 1 0,0 1 0,0-1 0,0 1 0,0-1 0,0 1 0,0 0 0,0-1 0,0 1 0,0 0 0,0 0 0,0 0 0,0 1 0,0-1 0,0 1 0,0-1 0,0 1 0,0-1 0,0 1 0,0 0 0,0 0 0,0 0 0,1 0 0,-1 0 0,0 1 0,1-1 0,-1 0 0,1 1 0,-1-1 0,1 1 0,0-1 0,0 1 0,-2 2 0,2-1 0,-1 0 0,1 0 0,0 0 0,0 0 0,0 0 0,0 1 0,0-1 0,1 0 0,-1 1 0,1-1 0,0 0 0,0 1 0,1-1 0,-1 0 0,0 1 0,1-1 0,0 0 0,2 6 0,0-1 0,1-1 0,-1 0 0,2 1 0,-1-2 0,1 1 0,0 0 0,0-1 0,0 0 0,12 9 0,-15-13 0,0-1 0,1 0 0,-1 1 0,1-1 0,-1 0 0,0 0 0,1-1 0,0 1 0,-1 0 0,1-1 0,-1 0 0,1 1 0,0-1 0,-1 0 0,1-1 0,0 1 0,-1 0 0,1-1 0,-1 1 0,1-1 0,-1 0 0,1 0 0,-1 0 0,1 0 0,-1 0 0,0 0 0,1-1 0,-1 1 0,0-1 0,0 0 0,0 0 0,0 1 0,2-5 0,4-3 0,-1 1 0,-1-1 0,0 0 0,0-1 0,5-10 0,5-10 0,-15 29 0,-1 1 0,1-1 0,0 0 0,-1 1 0,1-1 0,0 0 0,0 1 0,0-1 0,-1 1 0,1-1 0,0 1 0,0-1 0,0 1 0,0 0 0,0 0 0,0-1 0,0 1 0,0 0 0,0 0 0,0 0 0,0 0 0,-1 0 0,1 0 0,2 0 0,27 8 0,-15-4 0,-11-3 0,1 0 0,0-1 0,0 0 0,-1 0 0,1 0 0,0 0 0,6-2 0,-11 2 0,1-1 0,0 1 0,0 0 0,0 0 0,-1-1 0,1 1 0,0 0 0,-1-1 0,1 1 0,0-1 0,0 1 0,-1-1 0,1 1 0,-1-1 0,1 0 0,-1 1 0,1-1 0,-1 0 0,1 1 0,-1-1 0,1 0 0,-1 0 0,0 1 0,0-1 0,1 0 0,-1 0 0,0 0 0,0 1 0,0-1 0,0 0 0,0 0 0,0 0 0,0 0 0,0 1 0,0-1 0,0 0 0,0 0 0,-1 0 0,1 1 0,0-1 0,0 0 0,-1 0 0,1 0 0,-1 1 0,1-1 0,-1 0 0,1 1 0,-1-1 0,1 1 0,-2-2 0,-1-2 0,-1 0 0,0 0 0,-1 0 0,1 0 0,-1 1 0,1 0 0,-1 0 0,0 0 0,0 0 0,-1 1 0,-7-3 0,-20-11 0,25 11 0,-1 0 0,-1 0 0,1 1 0,-1 0 0,1 1 0,-1 0 0,-15-2 0,23 4 0,-1 1 0,1 0 0,0-1 0,-1 1 0,1 0 0,0 1 0,-1-1 0,1 0 0,-1 1 0,1-1 0,0 1 0,0 0 0,-1 0 0,1 0 0,0 0 0,0 0 0,0 0 0,0 1 0,0-1 0,0 1 0,0-1 0,1 1 0,-1 0 0,1-1 0,-1 1 0,1 0 0,-1 0 0,1 0 0,0 0 0,0 1 0,0-1 0,0 0 0,0 0 0,1 1 0,-1-1 0,0 5 0,1-3 0,-1-1 0,1 1 0,0-1 0,0 1 0,0 0 0,1-1 0,-1 1 0,1-1 0,0 1 0,0-1 0,0 1 0,0-1 0,0 0 0,1 1 0,0-1 0,3 5 0,-4-6 0,1-1 0,-1 1 0,0-1 0,1 0 0,-1 0 0,0 0 0,1 0 0,0 0 0,-1 0 0,1 0 0,0 0 0,-1 0 0,1-1 0,0 1 0,0-1 0,0 1 0,-1-1 0,1 0 0,0 0 0,0 0 0,0 0 0,0 0 0,0 0 0,-1 0 0,1-1 0,0 1 0,0-1 0,0 1 0,-1-1 0,1 0 0,0 1 0,-1-1 0,1 0 0,1-2 0,-1 2 0,0-1 0,0 1 0,0-1 0,0 0 0,-1 0 0,1 0 0,-1 0 0,0 0 0,1 0 0,-1-1 0,0 1 0,0 0 0,0-1 0,0-2 0,0 4 0,-1 1 0,0-1 0,0 0 0,0 1 0,0-1 0,0 0 0,0 0 0,0 1 0,0-1 0,0 0 0,0 1 0,0-1 0,0 0 0,0 0 0,0 1 0,-1-1 0,1 0 0,0 1 0,-1-1 0,1 1 0,0-1 0,-1 0 0,1 1 0,-1-1 0,1 1 0,-1-1 0,1 1 0,-1-1 0,1 1 0,-1 0 0,1-1 0,-1 1 0,0-1 0,1 1 0,-1 0 0,0 0 0,1-1 0,-1 1 0,0 0 0,1 0 0,-1 0 0,0 0 0,0 0 0,1 0 0,-1 0 0,0 0 0,1 0 0,-1 0 0,0 0 0,0 0 0,1 1 0,-1-1 0,-1 1 0,0 0 0,-1 0 0,0 0 0,0 1 0,1 0 0,-1-1 0,1 1 0,-1 0 0,1 0 0,0 0 0,0 0 0,0 1 0,0-1 0,0 1 0,0-1 0,1 1 0,-1-1 0,-1 7 0,-3 4 0,0 0 0,-5 21 0,7-16 0,0 1 0,-1 23 0,4-35 0,1 0 0,0 0 0,0 1 0,1-1 0,0 0 0,0 1 0,0-1 0,5 11 0,-6-17 0,1 0 0,0 1 0,0-1 0,0 0 0,0 0 0,0 0 0,0 0 0,0 0 0,0 0 0,0 0 0,1 0 0,-1 0 0,0 0 0,0 0 0,1-1 0,-1 1 0,1-1 0,-1 1 0,1-1 0,-1 1 0,1-1 0,-1 0 0,1 0 0,-1 0 0,1 0 0,-1 0 0,1 0 0,-1 0 0,1 0 0,-1-1 0,0 1 0,1-1 0,-1 1 0,1-1 0,-1 1 0,3-2 0,1-1 0,1 0 0,0 0 0,-1 0 0,0-1 0,0 0 0,0 0 0,6-6 0,-3 1 0,0-1 0,-1 0 0,0-1 0,0 0 0,-1 0 0,-1 0 0,7-21 0,-9 23 0,-1 1 0,0 0 0,-1-1 0,1 1 0,-2-1 0,1 1 0,-1-1 0,-1 1 0,0-1 0,0 1 0,0-1 0,-4-9 0,4 14 0,-1 1 0,0-1 0,1 1 0,-1 0 0,-1 0 0,1 0 0,0 0 0,-1 0 0,1 0 0,-1 1 0,0-1 0,0 1 0,0 0 0,0 0 0,-7-3 0,9 4 0,-1 0 0,1 0 0,-1 1 0,0-1 0,1 1 0,-1 0 0,1-1 0,-1 1 0,0 0 0,1 0 0,-1 0 0,0 0 0,1 0 0,-1 0 0,0 1 0,1-1 0,-1 1 0,0-1 0,1 1 0,-1-1 0,1 1 0,-1 0 0,1 0 0,-1 0 0,1 0 0,0 0 0,0 0 0,-1 0 0,1 0 0,0 0 0,0 1 0,0-1 0,0 0 0,0 1 0,0-1 0,0 1 0,0 1 0,-2 5 0,0 0 0,1 1 0,0-1 0,0 0 0,1 1 0,0-1 0,0 1 0,1 12 0,0-15 0,1 1 0,-1-1 0,1 0 0,0 0 0,0-1 0,1 1 0,0 0 0,0 0 0,0-1 0,1 1 0,0-1 0,5 9 0,-7-13 0,0 0 0,0 0 0,1 0 0,-1 0 0,0 0 0,0-1 0,0 1 0,1 0 0,-1-1 0,0 1 0,1 0 0,-1-1 0,0 0 0,1 1 0,-1-1 0,1 0 0,-1 0 0,1 0 0,-1 0 0,1 0 0,-1 0 0,0 0 0,1 0 0,-1 0 0,1-1 0,-1 1 0,0-1 0,1 1 0,-1-1 0,0 1 0,1-1 0,-1 0 0,0 0 0,0 0 0,0 0 0,1 0 0,-1 0 0,0 0 0,0 0 0,-1 0 0,3-2 0,1-2 0,0 0 0,-1 0 0,1 0 0,-1 0 0,0-1 0,0 1 0,-1-1 0,4-9 0,-2-11 0,-1 0 0,-1-1 0,-1 0 0,-2 0 0,-3-28 0,1 40 0,0-1 0,0 1 0,-2 0 0,0 0 0,0 0 0,-2 1 0,0 0 0,0 0 0,-15-19 0,21 30 0,-1 1 0,0-1 0,0 1 0,0 0 0,0-1 0,-1 1 0,1 0 0,-1 0 0,1 0 0,-1 1 0,0-1 0,0 1 0,0-1 0,1 1 0,-1 0 0,0 0 0,-1 0 0,1 0 0,-5 0 0,4 1 0,-1 1 0,1-1 0,-1 1 0,1 0 0,-1 0 0,1 0 0,-1 1 0,1-1 0,0 1 0,-1 0 0,1 1 0,-4 2 0,-3 3 0,0 1 0,0 0 0,1 0 0,0 2 0,1-1 0,0 1 0,-14 22 0,18-22 0,-1 0 0,2 1 0,0-1 0,0 1 0,1-1 0,0 1 0,1 0 0,1 1 0,0-1 0,0 14 0,1-21 0,0 1 0,1-1 0,-1 1 0,1-1 0,0 0 0,0 1 0,1-1 0,-1 0 0,1 0 0,0 0 0,1 0 0,-1 0 0,1 0 0,0-1 0,0 0 0,0 1 0,1-1 0,-1 0 0,1 0 0,0-1 0,1 1 0,-1-1 0,0 0 0,10 5 0,-11-7 0,1 0 0,-1-1 0,0 1 0,0-1 0,0 1 0,1-1 0,-1 0 0,0 0 0,1-1 0,-1 1 0,0-1 0,0 1 0,0-1 0,0 0 0,1 0 0,-1-1 0,0 1 0,-1-1 0,1 1 0,0-1 0,0 0 0,-1 0 0,1 0 0,-1 0 0,0-1 0,1 1 0,-1 0 0,0-1 0,2-4 0,2-1 0,-1 1 0,0-1 0,-1 0 0,0-1 0,0 1 0,-1-1 0,0 0 0,0 0 0,1-15 0,-3 17 0,0-1 0,-1 0 0,0 0 0,-1 0 0,1 0 0,-2 0 0,1 1 0,-3-9 0,3 15 0,1-1 0,-1 0 0,0 1 0,0-1 0,0 0 0,0 1 0,0-1 0,0 1 0,0-1 0,0 1 0,-1-1 0,1 1 0,0 0 0,-1 0 0,1 0 0,-1 0 0,0 0 0,1 0 0,-1 0 0,0 0 0,1 1 0,-1-1 0,0 1 0,0-1 0,0 1 0,1 0 0,-1 0 0,0-1 0,0 1 0,0 1 0,0-1 0,0 0 0,0 0 0,1 1 0,-1-1 0,0 1 0,0-1 0,1 1 0,-4 1 0,1 1 0,-1-1 0,0 1 0,1 0 0,-1 1 0,1-1 0,0 1 0,0 0 0,1-1 0,-1 2 0,1-1 0,0 0 0,0 1 0,-4 8 0,-1 2 0,1 1 0,1 0 0,-5 18 0,8-23 0,2-1 0,-1 0 0,1 1 0,1-1 0,-1 1 0,2 0 0,0-1 0,0 1 0,5 16 0,-5-22 0,0 0 0,0 0 0,1-1 0,0 1 0,0 0 0,0-1 0,1 1 0,0-1 0,0 0 0,0 0 0,0 0 0,0 0 0,1-1 0,-1 1 0,1-1 0,0 0 0,0 0 0,1 0 0,-1-1 0,0 1 0,10 2 0,-11-4 0,1 0 0,-1-1 0,0 0 0,1 1 0,-1-1 0,1-1 0,-1 1 0,0 0 0,1-1 0,-1 0 0,0 0 0,0 0 0,1 0 0,-1 0 0,0 0 0,0-1 0,0 0 0,-1 1 0,5-5 0,4-3 0,0 0 0,-1-1 0,12-15 0,-10 11 0,-8 9 0,0 0 0,-1 0 0,1-1 0,-1 1 0,-1-1 0,1 0 0,-1 1 0,0-1 0,0-1 0,0 1 0,-1 0 0,0 0 0,0-13 0,-1 15 0,0-1 0,0 0 0,0 1 0,-1-1 0,0 1 0,0-1 0,0 1 0,0-1 0,-1 1 0,0 0 0,0-1 0,0 1 0,0 0 0,-1 0 0,0 1 0,1-1 0,-1 0 0,-1 1 0,-4-4 0,0 1 0,0 1 0,-1 0 0,0 1 0,0 0 0,0 1 0,0-1 0,-1 2 0,0-1 0,1 1 0,-1 1 0,0 0 0,0 0 0,0 1 0,1 0 0,-12 2 0,7 0 0,-1 0 0,1 1 0,-1 1 0,1 0 0,0 0 0,1 2 0,-1 0 0,1 0 0,-19 13 0,-4 3 0,25-15 0,-1 0 0,-19 16 0,28-20 0,0 0 0,0 0 0,1 0 0,-1 1 0,1-1 0,-1 1 0,1-1 0,0 1 0,0 0 0,1 0 0,-1 0 0,1 0 0,-1 6 0,0-4 0,1 1 0,1-1 0,-1 0 0,1 1 0,0-1 0,1 0 0,-1 1 0,1-1 0,1 0 0,-1 1 0,1-1 0,4 9 0,-4-11 0,0-1 0,0 0 0,0 0 0,1 0 0,-1 0 0,1 0 0,0 0 0,0-1 0,0 1 0,0-1 0,0 0 0,1 0 0,-1 0 0,1 0 0,-1-1 0,1 1 0,0-1 0,-1 0 0,1 0 0,0 0 0,7 0 0,13 2 0,1-2 0,-1 0 0,1-2 0,47-7 0,-59 6 0,0-1 0,-1-1 0,0 0 0,0-1 0,0 0 0,0-1 0,-1 0 0,0-1 0,0 0 0,0 0 0,10-12 0,-4 3 0,0-1 0,-2 0 0,25-36 0,-2 6 0,-33 42 0,0 0 0,0-1 0,0 0 0,0 0 0,-1 0 0,0 0 0,0-1 0,-1 0 0,0 1 0,0-1 0,3-11 0,-5 12 0,0 1 0,0-1 0,-1 1 0,1 0 0,-1-1 0,-1 1 0,1-1 0,-1 1 0,0-1 0,0 1 0,0 0 0,-4-7 0,4 9 0,0 1 0,0 0 0,-1 0 0,1 0 0,-1 1 0,0-1 0,1 0 0,-1 0 0,0 1 0,0-1 0,0 1 0,0 0 0,0 0 0,0-1 0,0 1 0,-1 1 0,1-1 0,0 0 0,-1 0 0,1 1 0,-1 0 0,1-1 0,0 1 0,-1 0 0,1 0 0,-1 0 0,1 0 0,0 1 0,-1-1 0,-2 1 0,-3 1 0,-1 1 0,1 0 0,-1 0 0,1 0 0,0 1 0,0 0 0,1 1 0,-1-1 0,1 1 0,0 1 0,1 0 0,-1 0 0,1 0 0,0 1 0,0-1 0,1 2 0,0-1 0,-5 10 0,3-5 0,2-1 0,-1 1 0,2 1 0,-1-1 0,2 0 0,-1 1 0,2 0 0,0 0 0,0 0 0,1 0 0,2 23 0,-1-33 0,1 0 0,0 0 0,0 0 0,0 0 0,0 0 0,0 0 0,1 0 0,-1 0 0,1-1 0,0 1 0,0-1 0,2 3 0,-4-4 0,1-1 0,-1 1 0,1-1 0,-1 1 0,1-1 0,0 1 0,-1-1 0,1 0 0,-1 1 0,1-1 0,0 0 0,-1 0 0,1 1 0,0-1 0,-1 0 0,1 0 0,0 0 0,0 0 0,-1 0 0,1 0 0,0 0 0,0 0 0,0-1 0,0 1 0,0-1 0,0 0 0,0 1 0,0-1 0,0 0 0,0 0 0,0 0 0,0 0 0,-1 1 0,1-1 0,0 0 0,-1 0 0,1-1 0,-1 1 0,1 0 0,-1 0 0,1-2 0,0-2 0,0-1 0,0 1 0,0-1 0,0 0 0,-1 1 0,0-1 0,0 1 0,-1-1 0,1 0 0,-1 1 0,-1-1 0,1 1 0,-1-1 0,0 1 0,-5-10 0,6 13 0,0-1 0,0 0 0,-1 1 0,0-1 0,1 1 0,-1 0 0,0 0 0,0-1 0,0 1 0,-1 0 0,1 1 0,0-1 0,-1 0 0,1 1 0,-1-1 0,0 1 0,1 0 0,-1 0 0,0 0 0,0 0 0,1 0 0,-1 1 0,0-1 0,0 1 0,0 0 0,0 0 0,0 0 0,0 0 0,0 0 0,0 1 0,0-1 0,-3 2 0,5-2 0,-1 1 0,1-1 0,-1 1 0,1 0 0,-1 0 0,1-1 0,0 1 0,-1 0 0,1 0 0,0 0 0,0 0 0,0 0 0,0 1 0,0-1 0,0 0 0,0 0 0,0 1 0,0-1 0,1 0 0,-1 1 0,0-1 0,1 1 0,-1-1 0,1 1 0,0-1 0,-1 1 0,1 0 0,0-1 0,0 1 0,0-1 0,0 1 0,0-1 0,0 1 0,1 0 0,-1-1 0,0 1 0,1-1 0,0 3 0,1-1 0,-1 0 0,0 1 0,1-1 0,0 0 0,0 1 0,0-1 0,0 0 0,0 0 0,1-1 0,-1 1 0,1 0 0,0-1 0,-1 0 0,1 1 0,7 2 0,-1-1 0,1-1 0,0 0 0,0-1 0,1 0 0,17 0 0,-24-1 0,0-1 0,0 0 0,0 0 0,0 0 0,0 0 0,0-1 0,0 0 0,0 1 0,0-1 0,0-1 0,-1 1 0,1-1 0,0 1 0,-1-1 0,1 0 0,-1 0 0,5-4 0,-7 5 0,-1 0 0,1 0 0,0 0 0,0 0 0,-1 0 0,1 0 0,-1 0 0,1 0 0,-1 0 0,1 0 0,-1 0 0,1-1 0,-1 1 0,0 0 0,0 0 0,0 0 0,0-1 0,0 1 0,0 0 0,0 0 0,0 0 0,0-1 0,0 1 0,-1-2 0,0 2 0,0-1 0,-1 0 0,1 0 0,0 0 0,-1 1 0,1-1 0,-1 1 0,1-1 0,-1 1 0,1 0 0,-1 0 0,-4-2 0,2 0 0,0 1 0,-1 0 0,1 1 0,-1-1 0,1 1 0,-1 0 0,0 0 0,1 0 0,-1 1 0,0-1 0,0 1 0,-5 1 0,8 0 2,0-1-1,0 1 0,0 0 1,0 0-1,0 0 0,0 0 1,0 0-1,0 1 0,0-1 1,0 0-1,1 1 0,-1-1 1,1 1-1,-1 0 0,1 0 1,0-1-1,-1 1 0,1 0 1,0 0-1,0 0 0,-1 4 1,-1 4-33,1-1 0,0 1 0,-1 18 1,-1 5-1242,-1-13-5554</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6:10.822"/>
    </inkml:context>
    <inkml:brush xml:id="br0">
      <inkml:brushProperty name="width" value="0.035" units="cm"/>
      <inkml:brushProperty name="height" value="0.035" units="cm"/>
      <inkml:brushProperty name="color" value="#E71224"/>
    </inkml:brush>
  </inkml:definitions>
  <inkml:trace contextRef="#ctx0" brushRef="#br0">221 1 24575,'0'4'0,"0"1"0,0-1 0,0 1 0,1 0 0,0-1 0,0 1 0,0-1 0,0 1 0,4 7 0,-3-10 0,-1 0 0,1 0 0,0 0 0,0 0 0,0 0 0,0 0 0,0 0 0,0 0 0,1-1 0,-1 0 0,1 1 0,-1-1 0,1 0 0,-1 0 0,1 0 0,-1 0 0,6 0 0,15 3 0,-1-2 0,1-1 0,-1-1 0,38-4 0,-41 2 0,-1 1 0,1 0 0,-1 1 0,1 1 0,-1 0 0,1 2 0,26 7 0,-35-4 0,-10-2 0,-1-3 0,0-1 0,0 0 0,0 1 0,0-1 0,0 0 0,0 0 0,-1 0 0,1 0 0,0 0 0,0 0 0,0 0 0,0 0 0,0 0 0,-1 0 0,0-1 0,-12-3 0,0-2 0,0 1 0,1-2 0,-15-9 0,12 8 0,0-1 0,-21-7 0,32 14 0,-1 1 0,0-1 0,0 1 0,0 0 0,0 1 0,0-1 0,0 1 0,0 0 0,0 0 0,-10 3 0,-11 5 0,0 1 0,1 1 0,-37 21 0,54-26 0,0 1 0,1 0 0,0 1 0,0 0 0,1 0 0,0 0 0,0 1 0,1 0 0,-6 10 0,3-6 0,1-1 0,-2 0 0,-19 19 0,27-28 0,0-1 0,0 1 0,0-1 0,0 1 0,0-1 0,-1 0 0,1 0 0,0 0 0,-1 0 0,1 0 0,-1-1 0,1 1 0,0-1 0,-1 1 0,0-1 0,1 0 0,-1 0 0,-2 0 0,3-1 0,1 1 0,-1-1 0,0 1 0,0-1 0,1 0 0,-1 0 0,0 0 0,1 0 0,-1 0 0,1 0 0,-1 0 0,1-1 0,-1 1 0,1 0 0,0-1 0,0 1 0,0-1 0,-2-3 0,2 3 0,0-1 0,0 0 0,0 0 0,0 0 0,0 0 0,1 0 0,-1 0 0,1 0 0,0 0 0,0 0 0,0 0 0,0 0 0,0 1 0,1-1 0,0 0 0,-1 0 0,1 0 0,0 0 0,0 0 0,1 1 0,-1-1 0,0 0 0,1 1 0,0-1 0,-1 1 0,1 0 0,0-1 0,0 1 0,4-3 0,6-2 0,0 1 0,1 0 0,0 1 0,0 0 0,0 1 0,0 1 0,1 0 0,14-2 0,-11 2 0,-5 1 0,1 0 0,-1 1 0,0 1 0,1 0 0,22 2 0,-32-1 0,0-1 0,0 1 0,0 0 0,0 0 0,0 0 0,0 1 0,0-1 0,0 1 0,0-1 0,0 1 0,-1 0 0,4 2 0,-5-2 0,0 0 0,0-1 0,0 1 0,0 0 0,0-1 0,0 1 0,0 0 0,0 0 0,-1 0 0,1 0 0,-1 0 0,0 0 0,1 0 0,-1 0 0,0 0 0,0 0 0,0 0 0,0 0 0,-1 0 0,1 0 0,-1 3 0,0-3-85,0 0 0,1 0-1,-1 0 1,0 0 0,0 0-1,0-1 1,0 1 0,-1 0-1,1 0 1,-1-1 0,1 1-1,-1-1 1,1 1 0,-1-1-1,-2 2 1,-12 6-6741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6:11.234"/>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6:12.403"/>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6:27.251"/>
    </inkml:context>
    <inkml:brush xml:id="br0">
      <inkml:brushProperty name="width" value="0.035" units="cm"/>
      <inkml:brushProperty name="height" value="0.035" units="cm"/>
      <inkml:brushProperty name="color" value="#E71224"/>
    </inkml:brush>
  </inkml:definitions>
  <inkml:trace contextRef="#ctx0" brushRef="#br0">297 227 24575,'-1'-1'0,"1"0"0,0 0 0,0 0 0,-1 0 0,1 0 0,-1 0 0,1 0 0,-1 0 0,1 1 0,-1-1 0,0 0 0,1 0 0,-1 1 0,0-1 0,0 0 0,1 1 0,-1-1 0,0 0 0,0 1 0,0-1 0,0 1 0,0 0 0,0-1 0,0 1 0,0 0 0,-2-1 0,-29-5 0,29 6 0,0-1 0,1 1 0,-1-1 0,1 1 0,-1 0 0,0 0 0,1 0 0,-1 0 0,1 1 0,-1-1 0,1 1 0,-1-1 0,1 1 0,-1 0 0,1 0 0,0 0 0,-1 0 0,1 0 0,0 1 0,0-1 0,0 1 0,-4 3 0,4-3 0,1 1 0,-1 0 0,1 0 0,0 1 0,0-1 0,0 0 0,0 0 0,1 0 0,-1 1 0,1-1 0,0 0 0,0 1 0,0-1 0,0 0 0,1 1 0,1 5 0,1 2 0,1-1 0,0 0 0,0 0 0,1 0 0,0 0 0,1-1 0,0 0 0,1 0 0,0 0 0,0-1 0,1 0 0,10 8 0,-17-15 0,0 0 0,0 0 0,0 0 0,0 0 0,0 0 0,0 0 0,0 0 0,0-1 0,0 1 0,1 0 0,-1-1 0,0 1 0,0-1 0,1 1 0,-1-1 0,2 1 0,-2-1 0,-1-1 0,1 1 0,-1 0 0,1 0 0,-1-1 0,0 1 0,1 0 0,-1-1 0,0 1 0,1 0 0,-1-1 0,0 1 0,1 0 0,-1-1 0,0 1 0,0-1 0,1 1 0,-1-1 0,0 1 0,0 0 0,0-1 0,0 1 0,0-1 0,0 1 0,0-1 0,0 1 0,0-1 0,0 1 0,0-1 0,0-3 0,0 0 0,0 0 0,-1 0 0,0 1 0,0-1 0,0 0 0,0 1 0,0-1 0,-1 1 0,-2-5 0,0 4 0,0-1 0,0 1 0,0 0 0,-1 0 0,1 0 0,-1 0 0,0 1 0,-1 0 0,1 0 0,0 0 0,-1 1 0,0-1 0,1 2 0,-1-1 0,0 0 0,-10 0 0,14 1 0,-1 1 0,0 0 0,0-1 0,0 1 0,0 0 0,0 0 0,0 1 0,0-1 0,0 1 0,0 0 0,0-1 0,1 1 0,-1 0 0,0 1 0,1-1 0,-1 0 0,0 1 0,1-1 0,0 1 0,-1 0 0,1 0 0,0 0 0,0 0 0,0 0 0,0 1 0,0-1 0,1 0 0,-1 1 0,1 0 0,-1-1 0,1 1 0,0 0 0,0-1 0,-1 7 0,1-7 0,1 1 0,-1 0 0,1-1 0,-1 1 0,1 0 0,0 0 0,0-1 0,0 1 0,0 0 0,1-1 0,-1 1 0,1 0 0,-1-1 0,1 1 0,0-1 0,0 1 0,0-1 0,1 1 0,-1-1 0,1 0 0,-1 1 0,1-1 0,0 0 0,-1 0 0,1 0 0,0 0 0,0-1 0,4 3 0,1-1 0,-1 0 0,1 0 0,0-1 0,0 0 0,0 0 0,0-1 0,0 0 0,0 0 0,14 0 0,-7-1 0,0-1 0,1 0 0,-1-1 0,0 0 0,0-1 0,0-1 0,-1 0 0,1-1 0,-1 0 0,0-1 0,0-1 0,-1 0 0,15-11 0,-20 12 0,0 0 0,0 0 0,-1-1 0,0 1 0,0-2 0,0 1 0,-1-1 0,0 1 0,-1-1 0,0-1 0,0 1 0,0 0 0,-1-1 0,-1 0 0,1 0 0,-2 0 0,1 0 0,-1 0 0,0 0 0,-1 0 0,-1-15 0,0 20 0,1 0 0,-1 0 0,1 0 0,-1 0 0,-1 0 0,1 0 0,0 0 0,-1 1 0,0-1 0,0 1 0,0-1 0,0 1 0,-1 0 0,1-1 0,-1 1 0,0 0 0,0 1 0,0-1 0,0 1 0,0-1 0,-1 1 0,1 0 0,-1 0 0,1 0 0,-1 1 0,0-1 0,-6-1 0,1 1 0,-1 0 0,0 1 0,0 0 0,0 1 0,0 0 0,0 0 0,0 1 0,1 0 0,-1 1 0,-13 3 0,17-3 0,1 0 0,0 1 0,0 0 0,0-1 0,0 2 0,0-1 0,1 0 0,-1 1 0,1 0 0,0 0 0,0 0 0,0 1 0,1-1 0,-1 1 0,1 0 0,0 0 0,1 0 0,-1 0 0,1 1 0,0-1 0,0 1 0,-1 7 0,0 0 0,1-1 0,0 1 0,1 0 0,1-1 0,0 1 0,0 0 0,1-1 0,1 1 0,4 16 0,-4-23 0,0-1 0,0 0 0,1 0 0,0-1 0,0 1 0,0 0 0,0-1 0,1 0 0,0 0 0,-1 0 0,6 4 0,-6-6 0,-1 1 0,1-1 0,0 0 0,0-1 0,-1 1 0,1 0 0,1-1 0,-1 1 0,0-1 0,0 0 0,0 0 0,1-1 0,-1 1 0,0 0 0,1-1 0,-1 0 0,1 0 0,-1 0 0,4-1 0,-5 0 0,0 0 0,0 0 0,0 0 0,0 0 0,0-1 0,0 1 0,-1 0 0,1-1 0,-1 0 0,1 1 0,-1-1 0,1 0 0,-1 0 0,0 0 0,0 0 0,0 0 0,0 0 0,0 0 0,0 0 0,-1 0 0,1 0 0,-1 0 0,0-1 0,1-3 0,1-8 0,-1-1 0,-2-23 0,1 25 0,0 2 0,-1 0 0,1 0 0,-2 0 0,0 1 0,0-1 0,0 0 0,-8-17 0,8 25 0,1 0 0,-1 1 0,0-1 0,0 0 0,0 1 0,0-1 0,0 1 0,0 0 0,-1 0 0,1 0 0,-1 0 0,1 0 0,-1 0 0,0 1 0,0-1 0,0 1 0,0 0 0,0 0 0,0 0 0,0 0 0,0 0 0,0 1 0,-1 0 0,1-1 0,0 1 0,0 0 0,0 1 0,-1-1 0,1 0 0,-5 2 0,3-1 0,0 1 0,1-1 0,-1 1 0,1-1 0,0 1 0,-1 1 0,1-1 0,0 1 0,0-1 0,0 1 0,1 0 0,-1 1 0,1-1 0,-1 0 0,1 1 0,0 0 0,1 0 0,-1 0 0,1 0 0,-1 0 0,1 1 0,1-1 0,-1 1 0,-2 7 0,4-8 0,-1 0 0,0 0 0,1-1 0,0 1 0,-1 0 0,2 0 0,-1 0 0,0 0 0,1 0 0,0 0 0,0 0 0,0 0 0,0 0 0,1-1 0,-1 1 0,1 0 0,0-1 0,0 1 0,0-1 0,1 0 0,-1 0 0,1 0 0,0 0 0,-1 0 0,1-1 0,1 1 0,-1-1 0,0 0 0,7 4 0,5 1 0,1-1 0,-1-1 0,1-1 0,0 0 0,0 0 0,0-2 0,1 0 0,-1-1 0,1-1 0,19-1 0,-34 1 0,0 0 0,0 0 0,1-1 0,-1 1 0,0 0 0,0-1 0,0 0 0,0 1 0,0-1 0,0 0 0,0 0 0,0 0 0,0 0 0,0-1 0,0 1 0,-1 0 0,1-1 0,0 1 0,-1-1 0,0 0 0,1 1 0,-1-1 0,0 0 0,0 0 0,1 0 0,-2 0 0,1 0 0,0 0 0,1-4 0,-2 3 0,0 0 0,0 0 0,0 1 0,0-1 0,-1 0 0,1 0 0,-1 0 0,0 0 0,0 1 0,0-1 0,0 0 0,0 1 0,-1-1 0,1 1 0,-1-1 0,1 1 0,-1 0 0,0-1 0,0 1 0,0 0 0,0 0 0,-3-1 0,0-1 0,1 1 0,-1-1 0,1 1 0,-1 1 0,0-1 0,0 1 0,-1 0 0,1 0 0,0 0 0,-1 1 0,1 0 0,-1 0 0,1 0 0,-9 0 0,9 2 0,0-1 0,1 1 0,-1 0 0,1 1 0,-1-1 0,1 1 0,0 0 0,0 0 0,0 0 0,0 1 0,0-1 0,0 1 0,1 0 0,-1 0 0,1 0 0,0 0 0,-6 8 0,3-4 0,-1 1 0,1 1 0,-1 0 0,-9 20 0,15-28 0,0 0 0,1 0 0,-1 0 0,0 0 0,1 0 0,0 0 0,-1 1 0,1-1 0,0 0 0,-1 0 0,1 0 0,0 1 0,0-1 0,0 0 0,0 0 0,0 1 0,0-1 0,0 0 0,1 0 0,-1 0 0,0 1 0,1-1 0,-1 0 0,1 0 0,-1 0 0,1 0 0,0 0 0,-1 0 0,1 0 0,0 0 0,0 0 0,0 0 0,-1 0 0,1 0 0,0-1 0,0 1 0,0 0 0,0-1 0,1 1 0,-1-1 0,0 1 0,0-1 0,0 1 0,0-1 0,2 1 0,2-1 0,0 1 0,0-1 0,0 0 0,0 0 0,0-1 0,0 0 0,0 0 0,0 0 0,0 0 0,-1-1 0,1 1 0,0-1 0,-1 0 0,1-1 0,-1 1 0,0-1 0,0 0 0,0 0 0,5-5 0,9-8 0,0-1 0,22-30 0,-39 47 0,17-22 0,-1 0 0,-1-1 0,0 0 0,-2-2 0,-1 0 0,13-34 0,-25 57 0,0-1 0,0 0 0,-1 0 0,1 0 0,-1 1 0,1-1 0,-1 0 0,0 0 0,0 0 0,-1 0 0,1 0 0,-1 0 0,1 1 0,-1-1 0,0 0 0,0 0 0,0 1 0,0-1 0,-3-4 0,2 4 0,-1 0 0,0 0 0,0 0 0,0 1 0,0-1 0,0 1 0,-1-1 0,1 1 0,-1 0 0,1 1 0,-1-1 0,-6-2 0,0 1 0,-1 1 0,1 0 0,-1 0 0,1 1 0,-1 1 0,0-1 0,1 2 0,-1-1 0,1 2 0,-12 2 0,10-1 0,0 1 0,0 0 0,1 1 0,-1 0 0,1 1 0,1 0 0,-1 1 0,-12 10 0,18-12 0,0 0 0,0 0 0,0 0 0,0 1 0,1 0 0,-1 0 0,2 0 0,-1 0 0,1 1 0,0-1 0,0 1 0,0 0 0,1 0 0,1 0 0,-3 11 0,3-7 0,1 1 0,-1 0 0,2 0 0,2 13 0,-3-21 0,1 0 0,0 0 0,0 0 0,0 0 0,0 0 0,1 0 0,0 0 0,0 0 0,0 0 0,0-1 0,0 1 0,1-1 0,0 1 0,4 3 0,1-2 0,-9-11 0,0 6 0,1 0 0,0-1 0,0 1 0,-1-1 0,1 1 0,0 0 0,0-1 0,0 1 0,-1-1 0,1 1 0,0-1 0,0 1 0,0-1 0,0 1 0,0-1 0,0 1 0,0-1 0,0 1 0,0 0 0,0-1 0,0 1 0,0-1 0,0 1 0,0-1 0,1 1 0,-1-1 0,0 1 0,0-1 0,0 1 0,1 0 0,-1-1 0,0 1 0,0 0 0,1-1 0,-1 1 0,0 0 0,1-1 0,-1 1 0,1 0 0,-1-1 0,0 1 0,1 0 0,-1 0 0,1 0 0,-1-1 0,1 1 0,-1 0 0,1 0 0,8 1 0,0 1 0,0 0 0,0 1 0,-1-1 0,1 2 0,-1-1 0,0 1 0,14 9 0,2 0 0,95 37 0,-252-129 0,131 77 0,-1 0 0,0 0 0,0 1 0,0-1 0,0 1 0,0 0 0,0 0 0,0 0 0,0 0 0,-1 1 0,1-1 0,0 1 0,0 0 0,-1 0 0,1 0 0,-4 1 0,5-1 0,0 1 0,0 0 0,0 0 0,0 0 0,0 1 0,0-1 0,0 0 0,1 1 0,-1-1 0,1 1 0,-1-1 0,1 1 0,-1 0 0,1 0 0,0-1 0,0 1 0,0 0 0,0 0 0,0 0 0,0 0 0,1 0 0,-1 1 0,1-1 0,-1 0 0,1 3 0,-7 45 0,5-33 0,0 1 0,-1-1 0,-1-1 0,-10 31 0,13-46 0,1 1 0,-1 0 0,0-1 0,1 1 0,-1 0 0,0-1 0,0 1 0,0-1 0,-1 1 0,1-1 0,0 0 0,0 1 0,-1-1 0,1 0 0,-1 0 0,1 0 0,-1 0 0,1 0 0,-1 0 0,0-1 0,1 1 0,-1 0 0,0-1 0,0 1 0,0-1 0,1 0 0,-1 0 0,0 0 0,0 0 0,0 0 0,1 0 0,-1 0 0,0 0 0,0-1 0,0 1 0,-2-1 0,1-1 0,-1 0 0,0 0 0,1 0 0,0 0 0,0-1 0,-1 0 0,2 1 0,-1-1 0,0 0 0,0 0 0,1 0 0,0-1 0,-1 1 0,1-1 0,-2-4 0,-11-26 0,-20-55 0,32 80 0,0 0 0,1-1 0,1 1 0,0 0 0,0-1 0,0 1 0,3-18 0,-2 27 0,0 1 0,0-1 0,0 0 0,0 1 0,1-1 0,-1 0 0,0 0 0,0 1 0,0-1 0,1 0 0,-1 0 0,0 1 0,1-1 0,-1 0 0,0 0 0,1 0 0,-1 1 0,0-1 0,1 0 0,-1 0 0,0 0 0,1 0 0,-1 0 0,0 0 0,1 0 0,-1 0 0,0 0 0,1 0 0,-1 0 0,0 0 0,1 0 0,-1 0 0,0 0 0,1 0 0,-1 0 0,1 0 0,-1 0 0,0-1 0,0 1 0,1 0 0,-1 0 0,0 0 0,1-1 0,-1 1 0,0 0 0,0 0 0,1-1 0,-1 1 0,0 0 0,0-1 0,0 1 0,1 0 0,-1-1 0,0 1 0,0 0 0,0-1 0,0 1 0,0 0 0,0-1 0,0 1 0,0 0 0,1-1 0,-1 1 0,-1 0 0,1-1 0,0 0 0,20 30 0,-18-25 0,13 20 0,1-1 0,28 30 0,-39-47 0,0 1 0,0-1 0,-1 1 0,1 0 0,-1 0 0,-1 0 0,4 11 0,-6-17 0,-1 0 0,1 1 0,-1-1 0,0 1 0,1-1 0,-1 1 0,0-1 0,0 0 0,0 1 0,0-1 0,0 1 0,0-1 0,0 1 0,-1-1 0,1 1 0,0-1 0,-1 1 0,1-1 0,-1 0 0,0 1 0,1-1 0,-1 0 0,0 0 0,0 1 0,0-1 0,0 0 0,0 0 0,0 0 0,0 0 0,0 0 0,0 0 0,-1 0 0,1-1 0,0 1 0,0 0 0,-1-1 0,1 1 0,-1-1 0,1 1 0,0-1 0,-1 0 0,1 1 0,-1-1 0,1 0 0,-1 0 0,-1 0 0,-1 0 0,-1-1 0,1 1 0,-1 0 0,1-1 0,-1 0 0,1 0 0,0-1 0,0 1 0,-1-1 0,1 0 0,0 0 0,1 0 0,-1-1 0,0 1 0,1-1 0,-1 0 0,1 0 0,0 0 0,0 0 0,0-1 0,0 1 0,0-1 0,1 0 0,0 0 0,0 1 0,-2-6 0,1 3 0,0 0 0,0-1 0,0 0 0,1 1 0,0-1 0,1 0 0,0 0 0,0 0 0,0 0 0,1 0 0,0 0 0,0 0 0,0 0 0,1 0 0,1 0 0,1-7 0,-2 11 0,1 0 0,0 1 0,0-1 0,0 0 0,0 1 0,0 0 0,0-1 0,1 1 0,-1 0 0,1 0 0,-1 0 0,1 1 0,0-1 0,0 1 0,0-1 0,0 1 0,0 0 0,0 0 0,0 0 0,0 1 0,1-1 0,-1 1 0,0 0 0,0-1 0,4 2 0,1-1 0,-1 0 0,1 0 0,0 1 0,-1 0 0,1 1 0,-1 0 0,1 0 0,-1 1 0,10 4 0,-4 0 0,-1 0 0,-1 1 0,1 0 0,-1 1 0,-1 0 0,11 11 0,-18-17 0,-1 0 0,1 1 0,-1-1 0,1 0 0,-1 1 0,0 0 0,0-1 0,-1 1 0,1 0 0,-1 0 0,0 0 0,0 0 0,0 0 0,0 0 0,-1 0 0,0 0 0,0 0 0,0 1 0,0-1 0,-1 0 0,1 0 0,-1 0 0,0 0 0,-3 7 0,2-7 0,0-1 0,0 0 0,-1 0 0,1 0 0,-1 0 0,0 0 0,0-1 0,0 1 0,0-1 0,0 0 0,-1 0 0,1 0 0,0 0 0,-1-1 0,0 1 0,1-1 0,-1 0 0,0 0 0,0 0 0,0-1 0,1 1 0,-6-1 0,0 1 0,0-1 0,0 0 0,1-1 0,-1 0 0,0 0 0,1 0 0,-1-1 0,1-1 0,-9-3 0,13 4 0,1 0 0,0 0 0,-1 0 0,1-1 0,0 1 0,1-1 0,-1 0 0,0 0 0,1 0 0,0 0 0,0 0 0,0-1 0,0 1 0,0-1 0,0 1 0,1-1 0,0 0 0,0 0 0,0 1 0,0-1 0,1 0 0,-1 0 0,1 0 0,0 0 0,0 0 0,0 0 0,2-4 0,-1-1 0,0 0 0,1 1 0,0-1 0,0 1 0,1-1 0,0 1 0,1 0 0,0 0 0,0 0 0,0 0 0,8-7 0,-5 7 0,1 1 0,-1 0 0,2 1 0,-1 0 0,1 0 0,0 1 0,0 0 0,1 1 0,-1 0 0,1 0 0,0 1 0,0 0 0,0 1 0,0 0 0,1 1 0,-1 0 0,0 0 0,1 1 0,-1 1 0,1 0 0,-1 0 0,0 1 0,14 4 0,-18-4 0,-1 1 0,0 0 0,0 0 0,0 1 0,0-1 0,0 1 0,-1 0 0,1 0 0,-1 1 0,0 0 0,-1-1 0,1 1 0,-1 0 0,0 1 0,0-1 0,-1 0 0,1 1 0,-1 0 0,1 6 0,-2-9 0,0 0 0,0 0 0,0 0 0,-1 0 0,1 1 0,-1-1 0,0 0 0,0 0 0,0 0 0,0 0 0,-1 0 0,1 0 0,-1 0 0,0 0 0,0 0 0,0 0 0,0 0 0,-1 0 0,1 0 0,-1 0 0,1-1 0,-1 1 0,0-1 0,0 1 0,0-1 0,0 0 0,-1 0 0,1 0 0,-1 0 0,1 0 0,-1 0 0,0-1 0,1 1 0,-1-1 0,0 0 0,0 0 0,-5 1 0,2 0 0,-1-1 0,1 1 0,-1-1 0,1-1 0,-1 1 0,0-1 0,1-1 0,-1 1 0,0-1 0,1 0 0,-1-1 0,1 1 0,0-1 0,-1 0 0,1-1 0,0 0 0,0 0 0,0 0 0,1 0 0,-1-1 0,1 0 0,-9-9 0,9 8 0,0-1 0,1 0 0,0 0 0,0 0 0,0-1 0,1 1 0,0-1 0,0 0 0,1 0 0,0 0 0,0 0 0,0 0 0,1 0 0,0 0 0,1-1 0,-1 1 0,2-1 0,-1 1 0,1 0 0,2-11 0,0 7 0,0 1 0,0 1 0,1-1 0,1 0 0,0 1 0,0 0 0,0 0 0,1 0 0,1 1 0,7-8 0,-9 10 0,1 0 0,0 1 0,0 0 0,0 0 0,0 0 0,1 1 0,0 0 0,0 1 0,0-1 0,0 1 0,1 0 0,-1 1 0,16-3 0,-14 4 0,-1 0 0,1 1 0,-1 1 0,1-1 0,-1 1 0,1 1 0,-1-1 0,15 6 0,-21-6 0,1 0 0,-1 0 0,1 0 0,-1 0 0,1 1 0,-1-1 0,0 1 0,0 0 0,0 0 0,0-1 0,0 1 0,0 1 0,0-1 0,-1 0 0,1 0 0,-1 0 0,0 1 0,1-1 0,-1 1 0,0-1 0,0 1 0,-1 0 0,1-1 0,0 1 0,-1 0 0,0-1 0,0 1 0,0 0 0,0 0 0,0-1 0,-1 4 0,1-2 0,-1 0 0,-1 0 0,1 0 0,-1-1 0,1 1 0,-1 0 0,0-1 0,0 1 0,-1-1 0,1 0 0,-1 1 0,0-1 0,1 0 0,-1-1 0,-1 1 0,1-1 0,0 1 0,-1-1 0,1 0 0,-1 0 0,1 0 0,-7 1 0,-2 2 0,1-2 0,-1 1 0,0-2 0,0 1 0,0-2 0,-17 1 0,29-2 0,-10 1 0,1-1 0,0 0 0,-1-1 0,1 0 0,-16-4 0,23 4 0,-1 0 0,1 0 0,0 0 0,-1 0 0,1-1 0,0 1 0,0-1 0,-1 0 0,1 1 0,0-1 0,1 0 0,-1 0 0,0 0 0,1-1 0,-1 1 0,1 0 0,-1 0 0,1-1 0,0 1 0,0-1 0,0 1 0,1-1 0,-1 0 0,0-3 0,0 2 0,0 0 0,1 0 0,-1 1 0,1-1 0,0 0 0,0 0 0,0 0 0,1 0 0,-1 0 0,1 0 0,0 0 0,0 1 0,0-1 0,1 0 0,-1 1 0,1-1 0,0 1 0,0-1 0,0 1 0,0 0 0,1 0 0,-1 0 0,1 0 0,0 0 0,0 1 0,0-1 0,0 1 0,0 0 0,1 0 0,-1 0 0,1 0 0,-1 1 0,1-1 0,0 1 0,-1 0 0,7-1 0,-2 0 0,-1 1 0,1 0 0,0 0 0,0 1 0,-1 0 0,1 1 0,0-1 0,0 2 0,-1-1 0,1 1 0,-1 0 0,1 0 0,-1 1 0,0 0 0,0 1 0,0-1 0,-1 1 0,8 6 0,-9-7 0,0 2 0,-1-1 0,0 0 0,1 1 0,-2 0 0,1 0 0,0 0 0,-1 0 0,0 1 0,0-1 0,-1 1 0,0 0 0,1 0 0,0 9 0,-2-8 0,0 1 0,-1 0 0,0-1 0,-1 1 0,0-1 0,0 1 0,0-1 0,-1 1 0,0-1 0,-1 0 0,-4 11 0,2-6 0,0-1 0,0 1 0,-1-1 0,0 0 0,-1-1 0,0 1 0,-1-2 0,0 1 0,0-1 0,-1 0 0,-1 0 0,-18 12 0,21-16 0,-2 2 0,-1-1 0,1 0 0,-1-1 0,0 0 0,0 0 0,-1-1 0,1 0 0,-1-1 0,0 0 0,0-1 0,-14 1 0,16-2 0,1-1 0,-1 0 0,0 0 0,1-1 0,-1-1 0,1 1 0,0-1 0,-1-1 0,1 1 0,-8-5 0,13 5 0,0 0 0,0 0 0,1 0 0,-1 0 0,0 0 0,1 0 0,0-1 0,-1 1 0,1-1 0,0 0 0,1 0 0,-1 0 0,0 0 0,1 0 0,0 0 0,-1 0 0,1 0 0,0 0 0,1-1 0,-1 1 0,1 0 0,-1-1 0,1 1 0,0 0 0,0-1 0,0 1 0,1 0 0,1-6 0,0-3 0,1 1 0,1 1 0,0-1 0,0 0 0,1 1 0,0 0 0,12-16 0,52-61 0,-62 79 0,0 1 0,1 1 0,0 0 0,0 0 0,0 0 0,0 1 0,1 0 0,0 1 0,0 0 0,0 0 0,0 1 0,11-3 0,-14 5 0,1 0 0,0-1 0,0 2 0,-1-1 0,1 1 0,0 0 0,0 1 0,-1-1 0,1 2 0,0-1 0,-1 0 0,1 1 0,-1 1 0,1-1 0,-1 1 0,0 0 0,0 0 0,8 6 0,-13-8 0,1 0 0,-1 0 0,1 0 0,-1 0 0,0 0 0,1 1 0,-1-1 0,0 0 0,0 1 0,0-1 0,1 1 0,-2-1 0,1 1 0,0 0 0,0-1 0,-1 1 0,1 0 0,0 0 0,-1-1 0,0 1 0,1 0 0,-1 0 0,0 0 0,0-1 0,0 1 0,0 0 0,0 0 0,-1 0 0,1 0 0,-2 3 0,1-3 0,-1 1 0,1-1 0,-1 0 0,0 0 0,0 0 0,0 0 0,0 0 0,0 0 0,-1-1 0,1 1 0,0-1 0,-1 1 0,1-1 0,-1 0 0,0 0 0,1 0 0,-1 0 0,0-1 0,-4 1 0,-4 1 0,-1-2 0,1 1 0,0-2 0,-1 1 0,1-2 0,0 1 0,-1-2 0,-12-3 0,20 5 0,0 0 0,-1-1 0,1 1 0,0-1 0,0 0 0,0 0 0,0 0 0,1-1 0,-1 1 0,0-1 0,1 0 0,0 0 0,0 0 0,0 0 0,0-1 0,0 1 0,1-1 0,-1 0 0,1 0 0,0 0 0,0 0 0,1 0 0,-3-7 0,4 7 0,0 0 0,0-1 0,1 1 0,-1 0 0,1 0 0,0 0 0,1 0 0,-1 0 0,0 0 0,1 0 0,0 0 0,0 1 0,0-1 0,1 1 0,-1-1 0,1 1 0,0 0 0,-1 0 0,5-3 0,0 0 0,0 0 0,0 0 0,1 0 0,0 1 0,0 0 0,0 1 0,13-6 0,-18 9 0,0 0 0,0 0 0,1 0 0,-1 0 0,0 0 0,1 1 0,-1-1 0,1 1 0,-1 0 0,1 0 0,-1 0 0,0 1 0,1-1 0,-1 1 0,0 0 0,1-1 0,-1 2 0,0-1 0,0 0 0,1 1 0,-1-1 0,-1 1 0,1 0 0,4 3 0,-3-1 0,-1 1 0,0-1 0,0 0 0,0 1 0,0 0 0,-1 0 0,0 0 0,0 0 0,0 0 0,-1 0 0,1 0 0,-1 1 0,0-1 0,0 11 0,-1-7 0,1 1 0,-1 0 0,-1-1 0,0 1 0,0-1 0,-1 1 0,0-1 0,-1 0 0,0 0 0,0 0 0,-1 0 0,0 0 0,0-1 0,-1 1 0,-1-1 0,1-1 0,-1 1 0,0-1 0,-1 0 0,0 0 0,0-1 0,0 0 0,-1 0 0,0 0 0,0-1 0,-10 4 0,14-7 0,1-1 0,-1 0 0,0 0 0,1 0 0,-1-1 0,0 0 0,0 1 0,0-1 0,1 0 0,-1-1 0,0 1 0,0-1 0,1 1 0,-1-1 0,0 0 0,1-1 0,-1 1 0,1-1 0,-1 1 0,1-1 0,0 0 0,-1 0 0,1-1 0,0 1 0,0 0 0,-4-6 0,-5-6 0,1 0 0,0-1 0,1 0 0,-11-21 0,19 32 0,0 1 0,0 0 0,0 0 0,1-1 0,-1 1 0,1-1 0,0 1 0,0-1 0,0 1 0,1-1 0,-1 0 0,1 1 0,0-1 0,0 0 0,0 1 0,0-1 0,1 0 0,-1 1 0,1-1 0,0 1 0,0-1 0,3-5 0,-1 4 0,0 0 0,1 1 0,-1-1 0,1 0 0,0 1 0,1 0 0,-1 0 0,1 0 0,0 1 0,0 0 0,0 0 0,8-4 0,3-1 0,0 1 0,1 0 0,0 1 0,21-4 0,-33 9 0,0 0 0,0 0 0,0 1 0,0-1 0,0 1 0,0 0 0,0 0 0,1 1 0,-1 0 0,-1 0 0,1 0 0,0 0 0,0 1 0,0 0 0,-1 0 0,1 0 0,-1 0 0,1 1 0,6 5 0,-8-5 0,-1 0 0,1 1 0,0 0 0,-1 0 0,0-1 0,0 1 0,0 1 0,0-1 0,-1 0 0,0 0 0,1 1 0,-2-1 0,1 0 0,0 7 0,0 10 0,-3 38 0,1-32 0,1-17 0,-1 0 0,0-1 0,0 1 0,-1 0 0,0-1 0,-1 1 0,0-1 0,0 0 0,-1 0 0,0 0 0,-1 0 0,0-1 0,0 0 0,-1 0 0,0 0 0,0-1 0,-1 1 0,1-2 0,-2 1 0,1-1 0,-1 0 0,-14 8 0,19-12 0,-6 4 0,0-1 0,0-1 0,0 1 0,-1-1 0,-16 4 0,24-7 0,0-1 0,0 0 0,0 1 0,0-1 0,0 0 0,0 0 0,0-1 0,-1 1 0,1 0 0,0-1 0,0 1 0,0-1 0,0 1 0,0-1 0,0 0 0,0 0 0,1 0 0,-1 0 0,0 0 0,0-1 0,1 1 0,-1-1 0,1 1 0,-1-1 0,1 1 0,-1-1 0,1 0 0,0 1 0,0-1 0,0 0 0,0 0 0,0 0 0,-1-4 0,1 1 0,-1-1 0,1 0 0,0 1 0,0-1 0,0 0 0,1 0 0,0 0 0,0 0 0,0 1 0,1-1 0,0 0 0,0 0 0,1 1 0,-1-1 0,1 1 0,1-1 0,-1 1 0,5-7 0,-1 1 0,1 1 0,0 0 0,0 1 0,1 0 0,1 0 0,0 0 0,0 1 0,10-7 0,-17 14 0,-1 0 0,1 0 0,-1 0 0,1 0 0,0 0 0,-1 0 0,1 0 0,0 0 0,0 1 0,0-1 0,-1 1 0,1-1 0,0 1 0,0 0 0,0-1 0,0 1 0,0 0 0,0 1 0,0-1 0,0 0 0,-1 0 0,1 1 0,0-1 0,0 1 0,0 0 0,0-1 0,2 3 0,2 1 0,-1 1 0,0-1 0,-1 1 0,1 0 0,-1 1 0,6 8 0,3 4 0,-5-7 0,2-1 0,-1 1 0,1-2 0,22 17 0,-30-24 0,1 0 0,0 0 0,0-1 0,0 1 0,1-1 0,-1 0 0,0 0 0,0 0 0,1 0 0,-1 0 0,6-1 0,-7 0 0,-1 0 0,1 0 0,0-1 0,0 1 0,0-1 0,-1 1 0,1-1 0,0 0 0,-1 1 0,1-1 0,-1 0 0,1 0 0,-1 0 0,1-1 0,-1 1 0,1 0 0,-1 0 0,0-1 0,0 1 0,0-1 0,0 1 0,0-1 0,1-1 0,0-1 0,0 0 0,0 0 0,0 0 0,0 0 0,-1 0 0,0-1 0,0 1 0,0 0 0,0-1 0,-1 1 0,1-1 0,-1 1 0,0 0 0,-1-1 0,1 1 0,-1-1 0,0 1 0,0 0 0,0-1 0,0 1 0,-1 0 0,0 0 0,0 0 0,-2-4 0,0 3 0,1 1 0,-1 0 0,0 0 0,0 0 0,-1 0 0,1 0 0,-1 1 0,1 0 0,-1 0 0,0 0 0,-1 1 0,1-1 0,0 1 0,-1 0 0,1 1 0,-1 0 0,1-1 0,-7 1 0,8 0 0,1 1 0,-1 0 0,0 0 0,1 0 0,-1 0 0,1 0 0,-1 1 0,0-1 0,1 1 0,-1 0 0,1 0 0,0 0 0,-1 1 0,1-1 0,0 1 0,-6 4 0,4-1 0,-1 1 0,1 0 0,0 0 0,1 0 0,-1 1 0,-5 12 0,6-13 0,0 1 0,0-1 0,-1 0 0,0 0 0,0-1 0,0 1 0,-1-1 0,0 0 0,0-1 0,0 1 0,0-1 0,-1-1 0,0 1 0,0-1 0,0 0 0,-10 3 0,-8-1 0,1 0 0,-1-2 0,-41 1 0,22-1 0,41-3 5,1 0 0,-1 0 0,1 0 0,0 1-1,-1-1 1,1 1 0,0 0 0,-1 0 0,1 0 0,0 0-1,0 0 1,0 0 0,0 0 0,0 1 0,0-1 0,0 1-1,-2 2 1,0 1-125,2 0 0,-1 0 0,0 0 1,1 0-1,-3 11 0,1-5-613,-3 6-6093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29T12:06:45.644"/>
    </inkml:context>
    <inkml:brush xml:id="br0">
      <inkml:brushProperty name="width" value="0.035" units="cm"/>
      <inkml:brushProperty name="height" value="0.035" units="cm"/>
      <inkml:brushProperty name="color" value="#FFC114"/>
    </inkml:brush>
  </inkml:definitions>
  <inkml:trace contextRef="#ctx0" brushRef="#br0">227 413 24575,'-48'-17'0,"40"14"0,-1-1 0,0 1 0,0 0 0,0 0 0,0 1 0,-1 1 0,1 0 0,0 0 0,-16 1 0,23 0 0,-1 1 0,0 1 0,1-1 0,-1 0 0,1 1 0,0-1 0,-1 1 0,1 0 0,0-1 0,0 1 0,0 0 0,0 1 0,1-1 0,-1 0 0,0 0 0,1 1 0,0-1 0,-1 1 0,1-1 0,0 1 0,0-1 0,1 1 0,-1 0 0,0 0 0,1-1 0,0 1 0,-1 4 0,0 7 0,0 1 0,1-1 0,3 27 0,-1-29 0,1 0 0,1 0 0,0 0 0,1-1 0,0 0 0,0 0 0,1 0 0,1 0 0,-1-1 0,2 0 0,0-1 0,0 1 0,0-2 0,17 14 0,-23-20 0,0 0 0,0-1 0,1 1 0,-1-1 0,0 1 0,0-1 0,1 0 0,-1 0 0,1 0 0,-1-1 0,1 1 0,-1 0 0,1-1 0,-1 0 0,1 1 0,0-1 0,-1 0 0,1 0 0,-1-1 0,5 0 0,-3 0 0,0-1 0,-1 1 0,1-1 0,0 0 0,-1-1 0,1 1 0,-1 0 0,0-1 0,0 0 0,0 0 0,5-5 0,2-7 0,1-1 0,-2 0 0,0 0 0,11-28 0,-15 32 0,7-17 0,12-41 0,-22 62 0,0-1 0,-1 1 0,0 0 0,0-1 0,0 1 0,-1 0 0,0-1 0,-1 1 0,0 0 0,-3-11 0,1 12 0,0 1 0,0 0 0,-1 0 0,0 1 0,0-1 0,-1 1 0,1 0 0,-1 0 0,0 1 0,-1-1 0,1 1 0,-7-4 0,3 1 0,0 0 0,1 0 0,-12-13 0,16 13 0,-1 0 0,1 0 0,1 0 0,-6-15 0,7 17 0,1 0 0,-1 0 0,0 0 0,0 0 0,-1 1 0,0 0 0,1-1 0,-1 1 0,-1 0 0,1 0 0,0 0 0,-1 1 0,0-1 0,-6-4 0,9 8 0,0-1 0,1 1 0,-1 0 0,0-1 0,1 1 0,-1 0 0,0-1 0,0 1 0,0 0 0,1 0 0,-1 0 0,0-1 0,0 1 0,0 0 0,1 0 0,-1 0 0,0 0 0,0 1 0,0-1 0,0 0 0,1 0 0,-1 0 0,0 1 0,0-1 0,1 0 0,-1 1 0,0-1 0,0 1 0,-1 1 0,1-1 0,0 0 0,0 1 0,0 0 0,0-1 0,0 1 0,0 0 0,0 0 0,1-1 0,-1 1 0,0 3 0,-1 7 0,0 0 0,1 0 0,1 12 0,0-20 0,-1 25 0,-1-16 0,2 0 0,0 0 0,0 0 0,1 0 0,1 0 0,5 21 0,-6-32 0,-1-1 0,0 0 0,1 0 0,-1 0 0,1 1 0,0-1 0,-1 0 0,1 0 0,0 0 0,-1 0 0,1 0 0,0 0 0,0 0 0,0 0 0,0 0 0,0-1 0,0 1 0,0 0 0,0-1 0,0 1 0,3 0 0,-3-1 0,0 0 0,0 0 0,0 0 0,0 0 0,0-1 0,0 1 0,0 0 0,0-1 0,0 1 0,0-1 0,0 1 0,0-1 0,0 1 0,0-1 0,0 0 0,0 0 0,-1 1 0,1-1 0,1-2 0,2-2 0,0-1 0,0 0 0,-1 0 0,1-1 0,-2 1 0,5-11 0,-2-3 0,-1 1 0,2-28 0,-5 38 0,-1 1 0,0-1 0,0 0 0,-1 1 0,0-1 0,0 1 0,-5-17 0,5 24 0,1 0 0,-1-1 0,1 1 0,-1 0 0,0 0 0,1-1 0,-1 1 0,0 0 0,0 0 0,0 0 0,1 0 0,-1 0 0,0 0 0,0 1 0,-1-1 0,1 0 0,0 0 0,0 1 0,0-1 0,0 0 0,-1 1 0,1 0 0,-2-1 0,1 1 0,0 0 0,0 0 0,0 0 0,0 0 0,0 1 0,0-1 0,0 1 0,0-1 0,0 1 0,0 0 0,0 0 0,0 0 0,-2 2 0,-5 3 0,1 0 0,1 1 0,-1 0 0,1 0 0,-6 9 0,1-1 0,1 1 0,1 0 0,0 1 0,2 0 0,-1 0 0,-5 21 0,10-26 0,1 0 0,0-1 0,1 1 0,0 0 0,1 1 0,0-1 0,1 0 0,1 0 0,-1 0 0,6 22 0,-5-30 0,0-1 0,1 1 0,-1 0 0,1-1 0,0 0 0,0 1 0,0-1 0,0 0 0,1 0 0,-1 0 0,1 0 0,0-1 0,-1 1 0,1-1 0,1 0 0,-1 1 0,0-1 0,0-1 0,1 1 0,-1 0 0,1-1 0,0 0 0,-1 0 0,1 0 0,0 0 0,0 0 0,-1-1 0,1 0 0,0 0 0,6 0 0,-4-1 0,-1 1 0,1-1 0,-1 0 0,0 0 0,0 0 0,0-1 0,0 1 0,0-2 0,0 1 0,0 0 0,0-1 0,-1 0 0,1 0 0,-1 0 0,0-1 0,0 1 0,0-1 0,0 0 0,-1 0 0,0 0 0,6-10 0,1-10 0,-1-1 0,-1-1 0,-1 1 0,-1-1 0,-2 0 0,0-1 0,-2 1 0,-1-1 0,-3-35 0,3 65 0,0 1 0,0-1 0,1 0 0,-1 0 0,1 0 0,-1 0 0,1 0 0,0 0 0,0-1 0,0 1 0,1 0 0,-1-1 0,1 0 0,-1 0 0,1 1 0,0-2 0,0 1 0,0 0 0,0 0 0,0-1 0,0 0 0,0 0 0,0 0 0,1 0 0,-1 0 0,0 0 0,1-1 0,-1 0 0,0 1 0,1-1 0,-1-1 0,1 1 0,-1 0 0,4-2 0,-2 0 0,-1 1 0,0-2 0,0 1 0,0-1 0,0 1 0,0-1 0,0 0 0,-1 0 0,0-1 0,1 1 0,-1-1 0,0 1 0,-1-1 0,1 0 0,-1 0 0,1 0 0,-1-1 0,-1 1 0,1-1 0,-1 1 0,1-1 0,-1 1 0,0-1 0,-1 0 0,1 1 0,-1-1 0,0 0 0,0 0 0,-1-5 0,0 5 0,1-1 0,-1 1 0,-1 0 0,1 0 0,-1 0 0,1 0 0,-1 0 0,-1 0 0,1 1 0,-1-1 0,0 1 0,0 0 0,0-1 0,0 1 0,-1 1 0,1-1 0,-1 0 0,0 1 0,-1 0 0,1 0 0,0 0 0,-1 0 0,0 1 0,1 0 0,-1 0 0,-8-2 0,11 3 0,0 1 0,1-1 0,-1 1 0,0 0 0,0 0 0,0 0 0,0 0 0,0 0 0,0 1 0,0-1 0,0 0 0,1 1 0,-1-1 0,0 1 0,0 0 0,1 0 0,-1 0 0,0 0 0,-2 2 0,1-1 0,1 1 0,-1-1 0,1 1 0,0 0 0,0 0 0,0 0 0,0 0 0,0 0 0,-1 7 0,-1 2 0,1 0 0,0 0 0,1 0 0,0 1 0,1 12 0,-1-1 0,1 48 0,2-68 0,-1 0 0,0 0 0,1 0 0,0 0 0,0 0 0,0 0 0,0 0 0,1-1 0,-1 1 0,1 0 0,0 0 0,0-1 0,4 5 0,-5-6 0,0-1 0,0 0 0,0 0 0,0 0 0,1 0 0,-1 0 0,0-1 0,0 1 0,1 0 0,-1 0 0,0-1 0,1 1 0,-1-1 0,0 1 0,1-1 0,-1 0 0,1 0 0,-1 1 0,3-1 0,-3-1 0,0 1 0,0 0 0,0-1 0,0 1 0,0-1 0,0 1 0,-1-1 0,1 1 0,0-1 0,0 0 0,0 1 0,-1-1 0,1 0 0,0 0 0,0 1 0,-1-1 0,1 0 0,-1 0 0,1 0 0,0-2 0,0 0 0,0-1 0,0 1 0,0-1 0,0 1 0,-1-1 0,1 0 0,-1 0 0,0 1 0,0-1 0,0 0 0,-1 1 0,1-1 0,-1 0 0,-1-4 0,-1 2 0,0 0 0,-1 0 0,0 1 0,1-1 0,-2 1 0,1 0 0,-8-7 0,9 9 0,1 1 0,-1-1 0,0 1 0,0 0 0,0 0 0,0 0 0,0 0 0,0 1 0,-1-1 0,1 1 0,0 0 0,-1 0 0,1 0 0,-1 1 0,-6-1 0,9 1 0,0 0 0,-1 1 0,1 0 0,-1-1 0,1 1 0,0 0 0,0 0 0,-1-1 0,1 1 0,0 0 0,0 0 0,0 0 0,0 1 0,0-1 0,0 0 0,0 0 0,0 0 0,1 1 0,-1-1 0,0 0 0,1 1 0,-1-1 0,1 1 0,0-1 0,-1 1 0,1-1 0,0 1 0,0 1 0,-3 48 0,3-43 0,0 8 0,4 113 0,-4-126 0,0 0 0,1 0 0,0 0 0,-1-1 0,1 1 0,0 0 0,0 0 0,1-1 0,-1 1 0,1-1 0,-1 1 0,1-1 0,0 0 0,0 0 0,0 0 0,0 0 0,0 0 0,0 0 0,0 0 0,1 0 0,-1-1 0,1 0 0,-1 1 0,1-1 0,0 0 0,-1 0 0,1 0 0,0-1 0,0 1 0,0-1 0,0 1 0,-1-1 0,1 0 0,0 0 0,0 0 0,3-1 0,-3 1 0,0-1 0,0 1 0,0-1 0,-1 0 0,1 1 0,0-1 0,0 0 0,-1-1 0,1 1 0,-1 0 0,1-1 0,-1 0 0,0 1 0,0-1 0,1 0 0,-1 0 0,-1 0 0,1-1 0,0 1 0,0 0 0,-1-1 0,1 1 0,-1-1 0,0 1 0,0-1 0,0 0 0,0 1 0,0-1 0,0 0 0,-1 0 0,0 0 0,1 0 0,-1 1 0,0-1 0,0 0 0,-1-5 0,-1 0 0,0 0 0,0 0 0,-1 0 0,0 0 0,-1 0 0,1 0 0,-1 1 0,-1 0 0,1 0 0,-12-12 0,15 17 0,-1-1 0,0 1 0,0 1 0,0-1 0,0 0 0,0 0 0,0 1 0,-1-1 0,1 1 0,-1 0 0,1 0 0,-1 0 0,1 0 0,-1 0 0,1 0 0,-1 1 0,0-1 0,1 1 0,-1 0 0,0 0 0,1 0 0,-1 0 0,0 0 0,0 0 0,1 1 0,-1-1 0,0 1 0,1 0 0,-1 0 0,1 0 0,-1 0 0,1 0 0,0 1 0,-1-1 0,1 1 0,0 0 0,-3 2 0,3-2 0,0 1 0,0-1 0,-1 1 0,2 0 0,-1-1 0,0 1 0,1 0 0,-1 0 0,-1 5 0,3-7 0,-1 1 0,1-1 0,-1 1 0,1 0 0,0-1 0,-1 1 0,1-1 0,0 1 0,0 0 0,0-1 0,0 1 0,0 0 0,1-1 0,-1 1 0,1-1 0,-1 1 0,1-1 0,-1 1 0,1-1 0,1 3 0,-2-4 0,1 0 0,-1 1 0,1-1 0,0 0 0,-1 0 0,1 0 0,-1 1 0,1-1 0,0 0 0,-1 0 0,1 0 0,0 0 0,-1 0 0,1-1 0,-1 1 0,1 0 0,0 0 0,-1 0 0,1 0 0,-1-1 0,1 1 0,-1 0 0,1 0 0,0-1 0,-1 1 0,1 0 0,-1-1 0,0 1 0,1-1 0,-1 1 0,1-1 0,-1 1 0,0-1 0,1 1 0,-1-1 0,0 1 0,1-1 0,-1 1 0,0-2 0,15-22 0,-11 8 0,0-1 0,-1 1 0,0-1 0,-1 1 0,-1-1 0,-1 0 0,-3-29 0,3 44 0,0-1 0,0 1 0,0 0 0,-1 0 0,1 0 0,-1 0 0,1 0 0,-1 0 0,0 0 0,0 1 0,1-1 0,-1 0 0,-1 0 0,1 0 0,0 1 0,0-1 0,-1 1 0,1-1 0,-1 1 0,1-1 0,-1 1 0,-3-2 0,4 3 0,-1-1 0,0 1 0,1 0 0,-1 0 0,1 1 0,-1-1 0,1 0 0,-1 0 0,0 1 0,1-1 0,-1 1 0,1-1 0,0 1 0,-1 0 0,1 0 0,-1-1 0,1 1 0,0 0 0,0 0 0,-1 0 0,1 0 0,0 1 0,0-1 0,0 0 0,0 0 0,1 1 0,-1-1 0,0 0 0,0 1 0,0 1 0,-10 15 0,0 1 0,1 0 0,1 0 0,1 1 0,-11 40 0,18-55 0,1-1 0,0 1 0,0 0 0,1 0 0,-1 0 0,1 0 0,0-1 0,1 1 0,-1 0 0,1-1 0,-1 1 0,2-1 0,-1 0 0,0 0 0,6 8 0,-6-10 0,0 1 0,-1-1 0,1 0 0,1 0 0,-1 0 0,0 0 0,0 0 0,1 0 0,-1-1 0,1 1 0,-1-1 0,1 0 0,0 1 0,-1-1 0,1-1 0,0 1 0,0 0 0,0-1 0,0 1 0,0-1 0,0 0 0,-1 0 0,1 0 0,0 0 0,0 0 0,5-2 0,-6 1 0,1 0 0,-1 0 0,0-1 0,0 1 0,0-1 0,0 1 0,0-1 0,0 0 0,-1 0 0,1 0 0,0 0 0,-1 0 0,1 0 0,-1 0 0,0 0 0,0 0 0,0-1 0,0 1 0,0 0 0,-1-1 0,1 1 0,0-1 0,-1-3 0,2-8 0,-1-1 0,-1-26 0,0 30 0,0 2 0,-1 0 0,0 0 0,0 0 0,-1 0 0,-1 1 0,1-1 0,-5-9 0,6 16 0,1 0 0,-1 0 0,0 0 0,0 0 0,-1 0 0,1 1 0,0-1 0,0 0 0,-1 0 0,1 1 0,-1-1 0,0 1 0,1-1 0,-1 1 0,0 0 0,0 0 0,0 0 0,0 0 0,0 0 0,0 0 0,0 0 0,0 1 0,0-1 0,0 1 0,-1-1 0,1 1 0,0 0 0,0 0 0,0 0 0,-1 0 0,1 0 0,0 1 0,-4 0 0,3 0 0,1 1 0,-1-1 0,1 1 0,0-1 0,0 1 0,0 0 0,0 0 0,0 0 0,0 0 0,0 0 0,1 0 0,-1 0 0,1 1 0,-1-1 0,1 0 0,0 1 0,0-1 0,0 1 0,0 0 0,1-1 0,-1 1 0,1 0 0,0-1 0,-1 5 0,0 4 0,1 0 0,0 0 0,0 0 0,4 20 0,-2-25 0,-1 1 0,1-1 0,0 1 0,0-1 0,0 0 0,1 1 0,0-1 0,0-1 0,1 1 0,0 0 0,0-1 0,9 10 0,-8-11 0,-1-1 0,1 0 0,1 0 0,-1 0 0,0 0 0,1-1 0,-1 0 0,1 0 0,0 0 0,0-1 0,0 1 0,0-2 0,0 1 0,9-1 0,155-4 0,-164 3 0,0 0 0,0-1 0,0 1 0,0-1 0,0 0 0,0-1 0,0 1 0,0-1 0,-1-1 0,0 1 0,1-1 0,-1 1 0,-1-2 0,1 1 0,0 0 0,-1-1 0,0 0 0,0 0 0,-1 0 0,1 0 0,-1-1 0,0 1 0,3-9 0,-2 1 0,1 0 0,-1 0 0,-1 0 0,-1-1 0,0 0 0,0 1 0,-2-1 0,1 0 0,-4-21 0,3 32 0,0 0 0,0 1 0,-1-1 0,1 0 0,-1 1 0,0-1 0,0 1 0,0-1 0,0 1 0,0 0 0,0-1 0,-1 1 0,1 0 0,-1 0 0,0 0 0,-2-3 0,2 4 0,1 0 0,-1 0 0,0 0 0,1 1 0,-1-1 0,0 0 0,0 1 0,1-1 0,-1 1 0,0 0 0,0 0 0,0 0 0,0-1 0,0 2 0,1-1 0,-1 0 0,-4 1 0,-1 1 0,-1 1 0,1 0 0,-1 0 0,1 1 0,0 0 0,0 0 0,1 1 0,-1 0 0,-5 6 0,-13 13 0,1 1 0,1 1 0,2 1 0,-21 34 0,30-43 0,0-1 0,0 1 0,-14 34 0,23-47 0,1 0 0,1 0 0,-1 0 0,1 1 0,0-1 0,0 0 0,0 1 0,1-1 0,0 1 0,0-1 0,0 1 0,1-1 0,0 1 0,0-1 0,3 9 0,-4-13 0,0 0 0,0 0 0,1 0 0,-1 0 0,1 0 0,-1 0 0,1 0 0,-1 0 0,1 0 0,0 0 0,-1 0 0,1 0 0,0-1 0,0 1 0,0 0 0,0-1 0,-1 1 0,1 0 0,0-1 0,0 1 0,0-1 0,0 1 0,0-1 0,0 0 0,1 1 0,-1-1 0,0 0 0,0 0 0,0 0 0,0 0 0,2 0 0,-2 0 0,0-1 0,0 1 0,0-1 0,0 0 0,0 1 0,0-1 0,0 0 0,0 0 0,0 1 0,0-1 0,-1 0 0,1 0 0,0 0 0,0 0 0,-1 0 0,1 0 0,-1 0 0,1-1 0,-1 1 0,0 0 0,1 0 0,-1 0 0,0 0 0,0-1 0,0 1 0,1 0 0,-1 0 0,-1 0 0,1-3 0,0-3-97,-1 0-1,0 0 1,-1 0-1,1 0 1,-1 1-1,0-1 1,-1 0-1,0 1 1,0 0-1,0-1 1,-1 1-1,0 0 0,-6-7 1,-3 0-6729</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7:02.323"/>
    </inkml:context>
    <inkml:brush xml:id="br0">
      <inkml:brushProperty name="width" value="0.3" units="cm"/>
      <inkml:brushProperty name="height" value="0.6" units="cm"/>
      <inkml:brushProperty name="color" value="#00B44B"/>
      <inkml:brushProperty name="tip" value="rectangle"/>
      <inkml:brushProperty name="rasterOp" value="maskPen"/>
      <inkml:brushProperty name="ignorePressure" value="1"/>
    </inkml:brush>
  </inkml:definitions>
  <inkml:trace contextRef="#ctx0" brushRef="#br0">361 1,'-5'0,"-6"0,-6 0,-5 0,-4 0,-1 0,-2 0,0 0,0 0,0 0,0 0,1 4,0 3,0-1,4-2</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7:15.587"/>
    </inkml:context>
    <inkml:brush xml:id="br0">
      <inkml:brushProperty name="width" value="0.3" units="cm"/>
      <inkml:brushProperty name="height" value="0.6" units="cm"/>
      <inkml:brushProperty name="color" value="#FF8517"/>
      <inkml:brushProperty name="tip" value="rectangle"/>
      <inkml:brushProperty name="rasterOp" value="maskPen"/>
      <inkml:brushProperty name="ignorePressure" value="1"/>
    </inkml:brush>
  </inkml:definitions>
  <inkml:trace contextRef="#ctx0" brushRef="#br0">467 7,'-394'0,"329"-7,64 7,1 0,0 0,0 0,-1 0,1 0,0 0,0 0,0 0,-1 0,1 0,0 0,0 0,-1 0,1 0,0 0,0 0,0 1,-1-1,1 0,0 0,0 0,0 0,-1 0,1 0,0 1,0-1,0 0,0 0,0 0,-1 1,1-1,0 0,0 0,0 0,0 1,0-1,0 0,0 0,0 0,0 1,0-1,0 0,0 0,0 1,0-1,0 0,0 0,7 16,14 11,16 18,-29-34,1 0,0-1,15 13,-20-19,0-1,1 0,0 0,-1-1,1 1,0-1,1 0,-1-1,0 1,0-1,1 0,6 1,-4-1,0-1,0 0,0 0,0-1,0 1,0-2,0 1,0-1,14-6,-19 7,0-1,0 0,1-1,-1 1,-1 0,1-1,0 0,0 1,-1-1,0 0,1 0,-1-1,0 1,-1 0,1-1,-1 1,1-1,-1 1,0-1,0 0,-1 0,1-5,1-45,-3 29</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7:30.72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549 5,'-46'-1,"14"0,-40 4,62-2,-1 1,1 0,-1 1,1 0,0 1,0 0,-16 8,17-7,-1 0,0-1,-19 5,20-7,-1 1,0 1,1 0,-16 8,-8 3,29-14,0 0,-1 1,1-1,0 1,0 0,0 1,0-1,0 1,1 0,-7 5,10-7,0-1,-1 0,1 1,0-1,0 0,0 1,0-1,0 0,0 1,0-1,0 0,0 1,0-1,0 0,0 1,1-1,-1 0,0 1,0-1,0 0,0 1,1-1,-1 0,0 0,0 1,0-1,1 0,-1 0,0 1,0-1,1 0,-1 0,0 0,1 0,-1 1,0-1,1 0,-1 0,0 0,0 0,1 0,-1 0,1 0,-1 0,0 0,1 0,-1 0,0 0,1 0,-1 0,1 0,18-1,71-38,-60 31,-5 0,1 1,-1 1,2 2,34-2,-33 5,0 0,0-2,39-9,-43 8,41-3,-193 7,-42 1,83 13,59-8,-52 3,-76-9,567-1,-394 0,-1-1,1 0,23-7,-21 4,39-4,-16 9,14-3,-55 3,-1 0,0 1,0-1,0 0,0 0,0 0,0 0,0 0,1 0,-1 0,0 0,0 0,0 0,0 0,0 0,0 0,1 0,-1 0,0 0,0 0,0 0,0 0,0 0,0-1,0 1,1 0,-1 0,0 0,0 0,0 0,0 0,0 0,0 0,0 0,0 0,0-1,0 1,1 0,-1 0,0 0,0 0,0 0,0 0,0 0,0-1,0 1,0 0,0 0,0 0,0 0,0 0,0 0,0-1,0 1,0 0,0 0,0 0,0 0,0 0,-1 0,1 0,0-1,0 1,0 0,0 0,-12-6,-16-3,-45 2,1 3,-79 6,58 1,504-3,-430 1,0 1,-32 7,-20 3,48-10,-16 1,-62 13,50-2,15-5,-48 7,283-18,-100 4,-49-1,-29 1,-1-2,1 0,23-4,-44 4,0 0,1 0,-1 0,0 0,0 0,1 0,-1 0,0 0,0 0,0 0,1 0,-1-1,0 1,0 0,0 0,1 0,-1 0,0 0,0-1,0 1,0 0,0 0,1 0,-1-1,0 1,0 0,0 0,0 0,0-1,0 1,0 0,0 0,0 0,0-1,0 1,0 0,0 0,0-1,0 1,0 0,0 0,0 0,0-1,0 1,0 0,0 0,0-1,0 1,0 0,-1 0,1 0,0 0,0-1,0 1,0 0,-1 0,1 0,0 0,0-1,0 1,0 0,-1 0,1 0,0 0,0 0,-1 0,1 0,0 0,-16-11,16 11,-13-7,-1 2,1-1,-1 2,0-1,0 2,0 0,0 1,-15-1,-123 4,75 1,29-3,-9 1,44 0,19 2,67 10,-39-5,57 3,105-11,-172 1</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7:44.592"/>
    </inkml:context>
    <inkml:brush xml:id="br0">
      <inkml:brushProperty name="width" value="0.3" units="cm"/>
      <inkml:brushProperty name="height" value="0.6" units="cm"/>
      <inkml:brushProperty name="color" value="#FF40FF"/>
      <inkml:brushProperty name="tip" value="rectangle"/>
      <inkml:brushProperty name="rasterOp" value="maskPen"/>
      <inkml:brushProperty name="ignorePressure" value="1"/>
    </inkml:brush>
  </inkml:definitions>
  <inkml:trace contextRef="#ctx0" brushRef="#br0">716 0,'-19'2,"1"0,-1 1,1 1,-1 0,-21 9,20-6,-1-1,1 0,-38 3,-75-9,-13 0,30 25,111-25,-1 1,0 0,0 0,1 1,-1-1,1 1,-9 5,12-6,1-1,0 1,0 0,0 0,0 0,0 0,0 0,1 0,-1 0,0 0,0 0,1 0,-1 1,0-1,1 0,0 0,-1 1,1-1,0 0,-1 1,1-1,0 0,0 1,0-1,0 0,0 1,1-1,-1 0,0 1,1-1,-1 0,0 0,1 1,0-1,-1 0,1 0,0 0,-1 0,2 2,9 12,1-1,0 0,1 0,27 21,1 3,-37-35,1 1,-1-1,0 0,1 0,0 0,-1-1,1 1,0-1,0 0,1-1,-1 1,0-1,1 0,-1 0,0-1,1 0,-1 1,7-2,-8 0,0 1,0-1,0 0,0 0,0-1,-1 1,1-1,0 0,-1 0,1 0,-1 0,1 0,-1-1,0 0,0 0,0 0,-1 0,1 0,-1 0,1-1,-1 1,0-1,-1 1,3-7,3-10,1-1,20-36,-19 43</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7:53.694"/>
    </inkml:context>
    <inkml:brush xml:id="br0">
      <inkml:brushProperty name="width" value="0.3" units="cm"/>
      <inkml:brushProperty name="height" value="0.6" units="cm"/>
      <inkml:brushProperty name="color" value="#FF2500"/>
      <inkml:brushProperty name="tip" value="rectangle"/>
      <inkml:brushProperty name="rasterOp" value="maskPen"/>
      <inkml:brushProperty name="ignorePressure" value="1"/>
    </inkml:brush>
  </inkml:definitions>
  <inkml:trace contextRef="#ctx0" brushRef="#br0">427 0,'-8'0,"1"1,-1 0,0 0,1 1,0 0,-1 0,1 1,0-1,0 2,0-1,1 1,-1 0,1 0,-10 9,-1 0,-45 24,44-27,2 0,-1 0,-23 21,23-13,1 0,1 1,-16 24,20-28,-26 29,24-33</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8:01.353"/>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554 0,'-9'8,"0"0,0-1,0-1,-1 1,0-2,0 1,0-2,-1 1,0-1,0-1,-17 4,-8-1,-1-2,-45-1,9 0,65-2,0 1,0 0,1 0,-1 0,1 1,0 0,0 1,0-1,0 1,1 1,-10 7,-32 19,44-29,1 0,-1 0,1 1,0-1,0 1,0-1,0 1,1 0,-1 0,1 1,-1-1,-2 5,5-7,-1 0,1 1,-1-1,1 0,0 0,-1 1,1-1,0 0,0 1,0-1,0 0,0 1,0-1,0 0,1 0,-1 1,0-1,1 0,-1 0,1 1,-1-1,1 0,-1 0,1 0,0 0,0 0,0 0,0 0,-1 0,1 0,0 0,0 0,1-1,-1 1,0 0,0-1,0 1,0-1,1 1,1 0,8 2,0-1,0 1,0-2,0 0,1 0,18-1,-22-1,18 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8:11.26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744 1,'-20'1,"0"1,0 1,0 1,1 1,-1 0,1 2,1 0,-21 11,39-18,-33 12,-1-1,-57 10,59-15,0 2,1 1,-43 17,60-20,0-1,-1-1,1-1,-1 0,0-1,0 0,0-1,0-1,-29-3,41 3,-1-1,1 0,0 0,0 0,0 0,0-1,0 1,0-1,0 1,1-1,-4-3,5 4,1 1,-1-1,1 1,-1-1,1 1,-1-1,1 1,0-1,-1 1,1-1,0 0,0 1,-1-1,1 0,0 1,0-1,0 0,0 1,0-1,0 0,0 1,0-2,0 1,1 0,0 0,-1 0,1 0,0 0,-1 0,1 0,0 1,0-1,0 0,0 1,0-1,0 0,0 1,0-1,0 1,0-1,2 1,10-4,1 0,0 2,1-1,-1 2,0 0,0 1,17 1,-14 0,1 0,-1-2,0 0,26-6,-16 2,1 0,42-1,-37 4,42-8,-33 3,0 2,0 2,45 1,-175 4,-91-4,108-11,53 8,1 1,-22-1,-87 3,147 3,0 0,0 2,0 0,0 1,22 8,-11-2,0-2,1-1,47 5,35 10,-94-19</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10-29T12:08:35.256"/>
    </inkml:context>
    <inkml:brush xml:id="br0">
      <inkml:brushProperty name="width" value="0.3" units="cm"/>
      <inkml:brushProperty name="height" value="0.6" units="cm"/>
      <inkml:brushProperty name="color" value="#A2D762"/>
      <inkml:brushProperty name="tip" value="rectangle"/>
      <inkml:brushProperty name="rasterOp" value="maskPen"/>
      <inkml:brushProperty name="ignorePressure" value="1"/>
    </inkml:brush>
  </inkml:definitions>
  <inkml:trace contextRef="#ctx0" brushRef="#br0">355 1,'-355'0,"409"2,53 10,-54-5,61 1,59-10,-544 3,347-1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FDFE4B-AB27-4015-A4D2-0924EDEAA6A8}" type="datetimeFigureOut">
              <a:rPr lang="en-GB" smtClean="0"/>
              <a:t>29/10/2024</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2DC99-DEBA-4CCA-8345-D82764D86731}" type="slidenum">
              <a:rPr lang="en-GB" smtClean="0"/>
              <a:t>‹#›</a:t>
            </a:fld>
            <a:endParaRPr lang="en-GB"/>
          </a:p>
        </p:txBody>
      </p:sp>
    </p:spTree>
    <p:extLst>
      <p:ext uri="{BB962C8B-B14F-4D97-AF65-F5344CB8AC3E}">
        <p14:creationId xmlns:p14="http://schemas.microsoft.com/office/powerpoint/2010/main" val="24705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4194469"/>
            <a:ext cx="9440035" cy="4334936"/>
          </a:xfrm>
        </p:spPr>
        <p:txBody>
          <a:bodyPr anchor="b">
            <a:normAutofit/>
          </a:bodyPr>
          <a:lstStyle>
            <a:lvl1pPr algn="ctr">
              <a:defRPr sz="7200"/>
            </a:lvl1pPr>
          </a:lstStyle>
          <a:p>
            <a:r>
              <a:rPr lang="en-GB"/>
              <a:t>Click to edit Master title style</a:t>
            </a:r>
            <a:endParaRPr lang="en-US" dirty="0"/>
          </a:p>
        </p:txBody>
      </p:sp>
      <p:sp>
        <p:nvSpPr>
          <p:cNvPr id="3" name="Subtitle 2"/>
          <p:cNvSpPr>
            <a:spLocks noGrp="1"/>
          </p:cNvSpPr>
          <p:nvPr>
            <p:ph type="subTitle" idx="1"/>
          </p:nvPr>
        </p:nvSpPr>
        <p:spPr>
          <a:xfrm>
            <a:off x="1370693" y="8529397"/>
            <a:ext cx="9440035" cy="2488574"/>
          </a:xfrm>
        </p:spPr>
        <p:txBody>
          <a:bodyPr anchor="t"/>
          <a:lstStyle>
            <a:lvl1pPr marL="0" indent="0" algn="ctr">
              <a:buNone/>
              <a:defRPr>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F0D0DC9-7E27-4C60-BE4D-A60EE7004588}"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370135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0D0DC9-7E27-4C60-BE4D-A60EE7004588}"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755251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2" y="4174385"/>
            <a:ext cx="9590551" cy="4334964"/>
          </a:xfrm>
        </p:spPr>
        <p:txBody>
          <a:bodyPr anchor="b"/>
          <a:lstStyle>
            <a:lvl1pPr algn="ctr">
              <a:defRPr sz="5333" b="0" cap="none"/>
            </a:lvl1pPr>
          </a:lstStyle>
          <a:p>
            <a:r>
              <a:rPr lang="en-GB"/>
              <a:t>Click to edit Master title style</a:t>
            </a:r>
            <a:endParaRPr lang="en-US" dirty="0"/>
          </a:p>
        </p:txBody>
      </p:sp>
      <p:sp>
        <p:nvSpPr>
          <p:cNvPr id="3" name="Text Placeholder 2"/>
          <p:cNvSpPr>
            <a:spLocks noGrp="1"/>
          </p:cNvSpPr>
          <p:nvPr>
            <p:ph type="body" idx="1"/>
          </p:nvPr>
        </p:nvSpPr>
        <p:spPr>
          <a:xfrm>
            <a:off x="1295402" y="8509343"/>
            <a:ext cx="9590551" cy="3572276"/>
          </a:xfrm>
        </p:spPr>
        <p:txBody>
          <a:bodyPr anchor="t"/>
          <a:lstStyle>
            <a:lvl1pPr marL="0" indent="0" algn="ctr">
              <a:buNone/>
              <a:defRPr sz="2667">
                <a:solidFill>
                  <a:schemeClr val="tx1"/>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F0D0DC9-7E27-4C60-BE4D-A60EE7004588}"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548357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7" y="4106546"/>
            <a:ext cx="5060497" cy="962074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3" y="4106549"/>
            <a:ext cx="5064665" cy="962074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175953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4" y="4196322"/>
            <a:ext cx="5049897" cy="9749222"/>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7661" y="4196322"/>
            <a:ext cx="5049897" cy="9749222"/>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4350232"/>
            <a:ext cx="4876344" cy="1291577"/>
          </a:xfrm>
        </p:spPr>
        <p:txBody>
          <a:bodyPr anchor="b">
            <a:noAutofit/>
          </a:bodyPr>
          <a:lstStyle>
            <a:lvl1pPr marL="0" indent="0" algn="ctr">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4" name="Content Placeholder 3"/>
          <p:cNvSpPr>
            <a:spLocks noGrp="1"/>
          </p:cNvSpPr>
          <p:nvPr>
            <p:ph sz="half" idx="2"/>
          </p:nvPr>
        </p:nvSpPr>
        <p:spPr>
          <a:xfrm>
            <a:off x="1005872" y="5641810"/>
            <a:ext cx="4876344" cy="8085483"/>
          </a:xfrm>
        </p:spPr>
        <p:txBody>
          <a:bodyPr anchor="t">
            <a:normAutofit/>
          </a:bodyPr>
          <a:lstStyle>
            <a:lvl1pPr>
              <a:defRPr sz="2400"/>
            </a:lvl1pPr>
            <a:lvl2pPr>
              <a:defRPr sz="2133"/>
            </a:lvl2pPr>
            <a:lvl3pPr>
              <a:defRPr sz="1867"/>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4350235"/>
            <a:ext cx="4895331" cy="1291575"/>
          </a:xfrm>
        </p:spPr>
        <p:txBody>
          <a:bodyPr anchor="b">
            <a:noAutofit/>
          </a:bodyPr>
          <a:lstStyle>
            <a:lvl1pPr marL="0" indent="0" algn="ctr">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6" name="Content Placeholder 5"/>
          <p:cNvSpPr>
            <a:spLocks noGrp="1"/>
          </p:cNvSpPr>
          <p:nvPr>
            <p:ph sz="quarter" idx="4"/>
          </p:nvPr>
        </p:nvSpPr>
        <p:spPr>
          <a:xfrm>
            <a:off x="6294967" y="5641810"/>
            <a:ext cx="4895331" cy="8085483"/>
          </a:xfrm>
        </p:spPr>
        <p:txBody>
          <a:bodyPr anchor="t">
            <a:normAutofit/>
          </a:bodyPr>
          <a:lstStyle>
            <a:lvl1pPr>
              <a:defRPr sz="2400"/>
            </a:lvl1pPr>
            <a:lvl2pPr>
              <a:defRPr sz="2133"/>
            </a:lvl2pPr>
            <a:lvl3pPr>
              <a:defRPr sz="1867"/>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F0D0DC9-7E27-4C60-BE4D-A60EE7004588}" type="datetimeFigureOut">
              <a:rPr lang="en-GB" smtClean="0"/>
              <a:t>29/10/2024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216749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F0D0DC9-7E27-4C60-BE4D-A60EE7004588}" type="datetimeFigureOut">
              <a:rPr lang="en-GB" smtClean="0"/>
              <a:t>29/10/2024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652665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0D0DC9-7E27-4C60-BE4D-A60EE7004588}" type="datetimeFigureOut">
              <a:rPr lang="en-GB" smtClean="0"/>
              <a:t>29/10/2024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05744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7" y="1444978"/>
            <a:ext cx="3706889" cy="4318620"/>
          </a:xfrm>
        </p:spPr>
        <p:txBody>
          <a:bodyPr anchor="b">
            <a:normAutofit/>
          </a:bodyPr>
          <a:lstStyle>
            <a:lvl1pPr algn="ctr">
              <a:defRPr sz="3200" b="0"/>
            </a:lvl1pPr>
          </a:lstStyle>
          <a:p>
            <a:r>
              <a:rPr lang="en-GB"/>
              <a:t>Click to edit Master title style</a:t>
            </a:r>
            <a:endParaRPr lang="en-US" dirty="0"/>
          </a:p>
        </p:txBody>
      </p:sp>
      <p:sp>
        <p:nvSpPr>
          <p:cNvPr id="3" name="Content Placeholder 2"/>
          <p:cNvSpPr>
            <a:spLocks noGrp="1"/>
          </p:cNvSpPr>
          <p:nvPr>
            <p:ph idx="1"/>
          </p:nvPr>
        </p:nvSpPr>
        <p:spPr>
          <a:xfrm>
            <a:off x="4855634" y="1444978"/>
            <a:ext cx="6411924" cy="1228231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7" y="5763600"/>
            <a:ext cx="3706889" cy="7963688"/>
          </a:xfrm>
        </p:spPr>
        <p:txBody>
          <a:bodyPr anchor="t">
            <a:normAutofit/>
          </a:bodyPr>
          <a:lstStyle>
            <a:lvl1pPr marL="0" indent="0" algn="ctr">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11100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9983" y="1445743"/>
            <a:ext cx="4570861" cy="12338897"/>
          </a:xfrm>
          <a:prstGeom prst="rect">
            <a:avLst/>
          </a:prstGeom>
        </p:spPr>
      </p:pic>
      <p:sp>
        <p:nvSpPr>
          <p:cNvPr id="2" name="Title 1"/>
          <p:cNvSpPr>
            <a:spLocks noGrp="1"/>
          </p:cNvSpPr>
          <p:nvPr>
            <p:ph type="title"/>
          </p:nvPr>
        </p:nvSpPr>
        <p:spPr>
          <a:xfrm>
            <a:off x="913796" y="1445743"/>
            <a:ext cx="5232901" cy="4336209"/>
          </a:xfrm>
        </p:spPr>
        <p:txBody>
          <a:bodyPr anchor="b">
            <a:noAutofit/>
          </a:bodyPr>
          <a:lstStyle>
            <a:lvl1pPr algn="ctr">
              <a:defRPr sz="4267"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35638" y="1763529"/>
            <a:ext cx="4220500" cy="11645208"/>
          </a:xfr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GB"/>
              <a:t>Click icon to add picture</a:t>
            </a:r>
            <a:endParaRPr lang="en-US" dirty="0"/>
          </a:p>
        </p:txBody>
      </p:sp>
      <p:sp>
        <p:nvSpPr>
          <p:cNvPr id="4" name="Text Placeholder 3"/>
          <p:cNvSpPr>
            <a:spLocks noGrp="1"/>
          </p:cNvSpPr>
          <p:nvPr>
            <p:ph type="body" sz="half" idx="2"/>
          </p:nvPr>
        </p:nvSpPr>
        <p:spPr>
          <a:xfrm>
            <a:off x="913796" y="5781952"/>
            <a:ext cx="5232901" cy="8002688"/>
          </a:xfrm>
        </p:spPr>
        <p:txBody>
          <a:bodyPr anchor="t">
            <a:normAutofit/>
          </a:bodyPr>
          <a:lstStyle>
            <a:lvl1pPr marL="0" indent="0" algn="ctr">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323361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994" y="1280201"/>
            <a:ext cx="10208013" cy="9088887"/>
          </a:xfrm>
          <a:prstGeom prst="rect">
            <a:avLst/>
          </a:prstGeom>
        </p:spPr>
      </p:pic>
      <p:sp>
        <p:nvSpPr>
          <p:cNvPr id="2" name="Title 1"/>
          <p:cNvSpPr>
            <a:spLocks noGrp="1"/>
          </p:cNvSpPr>
          <p:nvPr>
            <p:ph type="title"/>
          </p:nvPr>
        </p:nvSpPr>
        <p:spPr>
          <a:xfrm>
            <a:off x="913806" y="10821345"/>
            <a:ext cx="10355327" cy="1288230"/>
          </a:xfrm>
        </p:spPr>
        <p:txBody>
          <a:bodyPr anchor="b">
            <a:normAutofit/>
          </a:bodyPr>
          <a:lstStyle>
            <a:lvl1pPr algn="ctr">
              <a:defRPr sz="3733"/>
            </a:lvl1pPr>
          </a:lstStyle>
          <a:p>
            <a:r>
              <a:rPr lang="en-GB"/>
              <a:t>Click to edit Master title style</a:t>
            </a:r>
            <a:endParaRPr lang="en-US" dirty="0"/>
          </a:p>
        </p:txBody>
      </p:sp>
      <p:sp>
        <p:nvSpPr>
          <p:cNvPr id="3" name="Picture Placeholder 2"/>
          <p:cNvSpPr>
            <a:spLocks noGrp="1" noChangeAspect="1"/>
          </p:cNvSpPr>
          <p:nvPr>
            <p:ph type="pic" idx="1"/>
          </p:nvPr>
        </p:nvSpPr>
        <p:spPr>
          <a:xfrm>
            <a:off x="1234956" y="1647432"/>
            <a:ext cx="9714133" cy="8357146"/>
          </a:xfrm>
          <a:effectLst>
            <a:outerShdw blurRad="38100" dist="25400" dir="4440000">
              <a:srgbClr val="000000">
                <a:alpha val="36000"/>
              </a:srgbClr>
            </a:outerShdw>
          </a:effectLst>
        </p:spPr>
        <p:txBody>
          <a:bodyPr anchor="t">
            <a:normAutofit/>
          </a:bodyPr>
          <a:lstStyle>
            <a:lvl1pPr marL="0" indent="0" algn="ctr">
              <a:buNone/>
              <a:defRPr sz="2667"/>
            </a:lvl1pPr>
            <a:lvl2pPr marL="609585" indent="0">
              <a:buNone/>
              <a:defRPr sz="2667"/>
            </a:lvl2pPr>
            <a:lvl3pPr marL="1219170" indent="0">
              <a:buNone/>
              <a:defRPr sz="2667"/>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GB"/>
              <a:t>Click icon to add picture</a:t>
            </a:r>
            <a:endParaRPr lang="en-US" dirty="0"/>
          </a:p>
        </p:txBody>
      </p:sp>
      <p:sp>
        <p:nvSpPr>
          <p:cNvPr id="4" name="Text Placeholder 3"/>
          <p:cNvSpPr>
            <a:spLocks noGrp="1"/>
          </p:cNvSpPr>
          <p:nvPr>
            <p:ph type="body" sz="half" idx="2"/>
          </p:nvPr>
        </p:nvSpPr>
        <p:spPr>
          <a:xfrm>
            <a:off x="913795" y="12109578"/>
            <a:ext cx="10353763" cy="1617711"/>
          </a:xfrm>
        </p:spPr>
        <p:txBody>
          <a:bodyPr anchor="t"/>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013074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1442221"/>
            <a:ext cx="10353763" cy="8377704"/>
          </a:xfrm>
        </p:spPr>
        <p:txBody>
          <a:bodyPr anchor="ctr"/>
          <a:lstStyle>
            <a:lvl1pPr>
              <a:defRPr sz="4267"/>
            </a:lvl1pPr>
          </a:lstStyle>
          <a:p>
            <a:r>
              <a:rPr lang="en-GB"/>
              <a:t>Click to edit Master title style</a:t>
            </a:r>
            <a:endParaRPr lang="en-US" dirty="0"/>
          </a:p>
        </p:txBody>
      </p:sp>
      <p:sp>
        <p:nvSpPr>
          <p:cNvPr id="4" name="Text Placeholder 3"/>
          <p:cNvSpPr>
            <a:spLocks noGrp="1"/>
          </p:cNvSpPr>
          <p:nvPr>
            <p:ph type="body" sz="half" idx="2"/>
          </p:nvPr>
        </p:nvSpPr>
        <p:spPr>
          <a:xfrm>
            <a:off x="913795" y="10181167"/>
            <a:ext cx="10353763" cy="3559884"/>
          </a:xfrm>
        </p:spPr>
        <p:txBody>
          <a:bodyPr anchor="ctr"/>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848031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1444978"/>
            <a:ext cx="9302752" cy="7094291"/>
          </a:xfrm>
        </p:spPr>
        <p:txBody>
          <a:bodyPr anchor="ctr"/>
          <a:lstStyle>
            <a:lvl1pPr>
              <a:defRPr sz="4267"/>
            </a:lvl1pPr>
          </a:lstStyle>
          <a:p>
            <a:r>
              <a:rPr lang="en-GB"/>
              <a:t>Click to edit Master title style</a:t>
            </a:r>
            <a:endParaRPr lang="en-US" dirty="0"/>
          </a:p>
        </p:txBody>
      </p:sp>
      <p:sp>
        <p:nvSpPr>
          <p:cNvPr id="12" name="Text Placeholder 3"/>
          <p:cNvSpPr>
            <a:spLocks noGrp="1"/>
          </p:cNvSpPr>
          <p:nvPr>
            <p:ph type="body" sz="half" idx="13"/>
          </p:nvPr>
        </p:nvSpPr>
        <p:spPr>
          <a:xfrm>
            <a:off x="1720645" y="8557117"/>
            <a:ext cx="8752299" cy="1262812"/>
          </a:xfrm>
        </p:spPr>
        <p:txBody>
          <a:bodyPr anchor="t">
            <a:normAutofit/>
          </a:bodyPr>
          <a:lstStyle>
            <a:lvl1pPr marL="0" indent="0" algn="r">
              <a:buNone/>
              <a:defRPr sz="1867"/>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4" name="Text Placeholder 3"/>
          <p:cNvSpPr>
            <a:spLocks noGrp="1"/>
          </p:cNvSpPr>
          <p:nvPr>
            <p:ph type="body" sz="half" idx="2"/>
          </p:nvPr>
        </p:nvSpPr>
        <p:spPr>
          <a:xfrm>
            <a:off x="913795" y="10202911"/>
            <a:ext cx="10353763" cy="3530657"/>
          </a:xfrm>
        </p:spPr>
        <p:txBody>
          <a:bodyPr anchor="ctr">
            <a:normAutofit/>
          </a:bodyPr>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
        <p:nvSpPr>
          <p:cNvPr id="11" name="TextBox 10"/>
          <p:cNvSpPr txBox="1"/>
          <p:nvPr/>
        </p:nvSpPr>
        <p:spPr>
          <a:xfrm>
            <a:off x="836612" y="2071495"/>
            <a:ext cx="609600" cy="1386136"/>
          </a:xfrm>
          <a:prstGeom prst="rect">
            <a:avLst/>
          </a:prstGeom>
        </p:spPr>
        <p:txBody>
          <a:bodyPr vert="horz" lIns="121920" tIns="60960" rIns="121920" bIns="6096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0666" dirty="0">
                <a:solidFill>
                  <a:schemeClr val="tx1"/>
                </a:solidFill>
                <a:effectLst/>
              </a:rPr>
              <a:t>“</a:t>
            </a:r>
          </a:p>
        </p:txBody>
      </p:sp>
      <p:sp>
        <p:nvSpPr>
          <p:cNvPr id="13" name="TextBox 12"/>
          <p:cNvSpPr txBox="1"/>
          <p:nvPr/>
        </p:nvSpPr>
        <p:spPr>
          <a:xfrm>
            <a:off x="10437812" y="6952877"/>
            <a:ext cx="609600" cy="1386136"/>
          </a:xfrm>
          <a:prstGeom prst="rect">
            <a:avLst/>
          </a:prstGeom>
        </p:spPr>
        <p:txBody>
          <a:bodyPr vert="horz" lIns="121920" tIns="60960" rIns="121920" bIns="6096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0666" dirty="0">
                <a:solidFill>
                  <a:schemeClr val="tx1"/>
                </a:solidFill>
                <a:effectLst/>
              </a:rPr>
              <a:t>”</a:t>
            </a:r>
          </a:p>
        </p:txBody>
      </p:sp>
    </p:spTree>
    <p:extLst>
      <p:ext uri="{BB962C8B-B14F-4D97-AF65-F5344CB8AC3E}">
        <p14:creationId xmlns:p14="http://schemas.microsoft.com/office/powerpoint/2010/main" val="269550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5" y="5041644"/>
            <a:ext cx="10353763" cy="5953979"/>
          </a:xfrm>
        </p:spPr>
        <p:txBody>
          <a:bodyPr anchor="b"/>
          <a:lstStyle>
            <a:lvl1pPr>
              <a:defRPr sz="4267"/>
            </a:lvl1pPr>
          </a:lstStyle>
          <a:p>
            <a:r>
              <a:rPr lang="en-GB"/>
              <a:t>Click to edit Master title style</a:t>
            </a:r>
            <a:endParaRPr lang="en-US" dirty="0"/>
          </a:p>
        </p:txBody>
      </p:sp>
      <p:sp>
        <p:nvSpPr>
          <p:cNvPr id="4" name="Text Placeholder 3"/>
          <p:cNvSpPr>
            <a:spLocks noGrp="1"/>
          </p:cNvSpPr>
          <p:nvPr>
            <p:ph type="body" sz="half" idx="2"/>
          </p:nvPr>
        </p:nvSpPr>
        <p:spPr>
          <a:xfrm>
            <a:off x="913786" y="11023540"/>
            <a:ext cx="10352199" cy="2703749"/>
          </a:xfrm>
        </p:spPr>
        <p:txBody>
          <a:bodyPr anchor="t"/>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GB"/>
              <a:t>Click to edit Master text styles</a:t>
            </a:r>
          </a:p>
        </p:txBody>
      </p:sp>
      <p:sp>
        <p:nvSpPr>
          <p:cNvPr id="5" name="Date Placeholder 4"/>
          <p:cNvSpPr>
            <a:spLocks noGrp="1"/>
          </p:cNvSpPr>
          <p:nvPr>
            <p:ph type="dt" sz="half" idx="10"/>
          </p:nvPr>
        </p:nvSpPr>
        <p:spPr/>
        <p:txBody>
          <a:bodyPr/>
          <a:lstStyle/>
          <a:p>
            <a:fld id="{FF0D0DC9-7E27-4C60-BE4D-A60EE7004588}" type="datetimeFigureOut">
              <a:rPr lang="en-GB" smtClean="0"/>
              <a:t>29/10/2024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1133924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1444978"/>
            <a:ext cx="10353763" cy="2300326"/>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8" name="Text Placeholder 3"/>
          <p:cNvSpPr>
            <a:spLocks noGrp="1"/>
          </p:cNvSpPr>
          <p:nvPr>
            <p:ph type="body" sz="half" idx="15"/>
          </p:nvPr>
        </p:nvSpPr>
        <p:spPr>
          <a:xfrm>
            <a:off x="913795"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9" name="Text Placeholder 4"/>
          <p:cNvSpPr>
            <a:spLocks noGrp="1"/>
          </p:cNvSpPr>
          <p:nvPr>
            <p:ph type="body" sz="quarter" idx="3"/>
          </p:nvPr>
        </p:nvSpPr>
        <p:spPr>
          <a:xfrm>
            <a:off x="4446711"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10" name="Text Placeholder 3"/>
          <p:cNvSpPr>
            <a:spLocks noGrp="1"/>
          </p:cNvSpPr>
          <p:nvPr>
            <p:ph type="body" sz="half" idx="16"/>
          </p:nvPr>
        </p:nvSpPr>
        <p:spPr>
          <a:xfrm>
            <a:off x="4441435"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11" name="Text Placeholder 4"/>
          <p:cNvSpPr>
            <a:spLocks noGrp="1"/>
          </p:cNvSpPr>
          <p:nvPr>
            <p:ph type="body" sz="quarter" idx="13"/>
          </p:nvPr>
        </p:nvSpPr>
        <p:spPr>
          <a:xfrm>
            <a:off x="7966572"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12" name="Text Placeholder 3"/>
          <p:cNvSpPr>
            <a:spLocks noGrp="1"/>
          </p:cNvSpPr>
          <p:nvPr>
            <p:ph type="body" sz="half" idx="17"/>
          </p:nvPr>
        </p:nvSpPr>
        <p:spPr>
          <a:xfrm>
            <a:off x="7966572"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3" name="Date Placeholder 2"/>
          <p:cNvSpPr>
            <a:spLocks noGrp="1"/>
          </p:cNvSpPr>
          <p:nvPr>
            <p:ph type="dt" sz="half" idx="10"/>
          </p:nvPr>
        </p:nvSpPr>
        <p:spPr/>
        <p:txBody>
          <a:bodyPr/>
          <a:lstStyle/>
          <a:p>
            <a:fld id="{FF0D0DC9-7E27-4C60-BE4D-A60EE7004588}" type="datetimeFigureOut">
              <a:rPr lang="en-GB" smtClean="0"/>
              <a:t>29/10/2024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21792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986" y="4328403"/>
            <a:ext cx="3372061" cy="4346212"/>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1751" y="4328403"/>
            <a:ext cx="3372061" cy="4346212"/>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5620" y="4328403"/>
            <a:ext cx="3372061" cy="4346212"/>
          </a:xfrm>
          <a:prstGeom prst="rect">
            <a:avLst/>
          </a:prstGeom>
        </p:spPr>
      </p:pic>
      <p:sp>
        <p:nvSpPr>
          <p:cNvPr id="30" name="Title 1"/>
          <p:cNvSpPr>
            <a:spLocks noGrp="1"/>
          </p:cNvSpPr>
          <p:nvPr>
            <p:ph type="title"/>
          </p:nvPr>
        </p:nvSpPr>
        <p:spPr>
          <a:xfrm>
            <a:off x="913795" y="1444978"/>
            <a:ext cx="10353763" cy="230032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20" name="Picture Placeholder 2"/>
          <p:cNvSpPr>
            <a:spLocks noGrp="1" noChangeAspect="1"/>
          </p:cNvSpPr>
          <p:nvPr>
            <p:ph type="pic" idx="15"/>
          </p:nvPr>
        </p:nvSpPr>
        <p:spPr>
          <a:xfrm>
            <a:off x="1018103" y="4595954"/>
            <a:ext cx="3092368" cy="379959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GB"/>
              <a:t>Click icon to add picture</a:t>
            </a:r>
            <a:endParaRPr lang="en-US" dirty="0"/>
          </a:p>
        </p:txBody>
      </p:sp>
      <p:sp>
        <p:nvSpPr>
          <p:cNvPr id="21" name="Text Placeholder 3"/>
          <p:cNvSpPr>
            <a:spLocks noGrp="1"/>
          </p:cNvSpPr>
          <p:nvPr>
            <p:ph type="body" sz="half" idx="18"/>
          </p:nvPr>
        </p:nvSpPr>
        <p:spPr>
          <a:xfrm>
            <a:off x="913795" y="10620135"/>
            <a:ext cx="3300984" cy="3107160"/>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22" name="Text Placeholder 4"/>
          <p:cNvSpPr>
            <a:spLocks noGrp="1"/>
          </p:cNvSpPr>
          <p:nvPr>
            <p:ph type="body" sz="quarter" idx="3"/>
          </p:nvPr>
        </p:nvSpPr>
        <p:spPr>
          <a:xfrm>
            <a:off x="4442788"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23" name="Picture Placeholder 2"/>
          <p:cNvSpPr>
            <a:spLocks noGrp="1" noChangeAspect="1"/>
          </p:cNvSpPr>
          <p:nvPr>
            <p:ph type="pic" idx="21"/>
          </p:nvPr>
        </p:nvSpPr>
        <p:spPr>
          <a:xfrm>
            <a:off x="4545743" y="4596371"/>
            <a:ext cx="3092368" cy="381194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GB"/>
              <a:t>Click icon to add picture</a:t>
            </a:r>
            <a:endParaRPr lang="en-US" dirty="0"/>
          </a:p>
        </p:txBody>
      </p:sp>
      <p:sp>
        <p:nvSpPr>
          <p:cNvPr id="24" name="Text Placeholder 3"/>
          <p:cNvSpPr>
            <a:spLocks noGrp="1"/>
          </p:cNvSpPr>
          <p:nvPr>
            <p:ph type="body" sz="half" idx="19"/>
          </p:nvPr>
        </p:nvSpPr>
        <p:spPr>
          <a:xfrm>
            <a:off x="4441434" y="10620133"/>
            <a:ext cx="3302337" cy="3107160"/>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25" name="Text Placeholder 4"/>
          <p:cNvSpPr>
            <a:spLocks noGrp="1"/>
          </p:cNvSpPr>
          <p:nvPr>
            <p:ph type="body" sz="quarter" idx="13"/>
          </p:nvPr>
        </p:nvSpPr>
        <p:spPr>
          <a:xfrm>
            <a:off x="7966697"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GB"/>
              <a:t>Click to edit Master text styles</a:t>
            </a:r>
          </a:p>
        </p:txBody>
      </p:sp>
      <p:sp>
        <p:nvSpPr>
          <p:cNvPr id="26" name="Picture Placeholder 2"/>
          <p:cNvSpPr>
            <a:spLocks noGrp="1" noChangeAspect="1"/>
          </p:cNvSpPr>
          <p:nvPr>
            <p:ph type="pic" idx="22"/>
          </p:nvPr>
        </p:nvSpPr>
        <p:spPr>
          <a:xfrm>
            <a:off x="8075699" y="4585320"/>
            <a:ext cx="3092368" cy="3809882"/>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GB"/>
              <a:t>Click icon to add picture</a:t>
            </a:r>
            <a:endParaRPr lang="en-US" dirty="0"/>
          </a:p>
        </p:txBody>
      </p:sp>
      <p:sp>
        <p:nvSpPr>
          <p:cNvPr id="27" name="Text Placeholder 3"/>
          <p:cNvSpPr>
            <a:spLocks noGrp="1"/>
          </p:cNvSpPr>
          <p:nvPr>
            <p:ph type="body" sz="half" idx="20"/>
          </p:nvPr>
        </p:nvSpPr>
        <p:spPr>
          <a:xfrm>
            <a:off x="7966572" y="10620128"/>
            <a:ext cx="3300984" cy="3107164"/>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GB"/>
              <a:t>Click to edit Master text styles</a:t>
            </a:r>
          </a:p>
        </p:txBody>
      </p:sp>
      <p:sp>
        <p:nvSpPr>
          <p:cNvPr id="3" name="Date Placeholder 2"/>
          <p:cNvSpPr>
            <a:spLocks noGrp="1"/>
          </p:cNvSpPr>
          <p:nvPr>
            <p:ph type="dt" sz="half" idx="10"/>
          </p:nvPr>
        </p:nvSpPr>
        <p:spPr/>
        <p:txBody>
          <a:bodyPr/>
          <a:lstStyle/>
          <a:p>
            <a:fld id="{FF0D0DC9-7E27-4C60-BE4D-A60EE7004588}" type="datetimeFigureOut">
              <a:rPr lang="en-GB" smtClean="0"/>
              <a:t>29/10/2024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160749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0D0DC9-7E27-4C60-BE4D-A60EE7004588}"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39739060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70" y="1444979"/>
            <a:ext cx="2284487" cy="1228231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1444979"/>
            <a:ext cx="7916872" cy="1228231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0D0DC9-7E27-4C60-BE4D-A60EE7004588}" type="datetimeFigureOut">
              <a:rPr lang="en-GB" smtClean="0"/>
              <a:t>29/10/2024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28ECDC-090F-47BF-AE50-06D0D7E333FC}" type="slidenum">
              <a:rPr lang="en-GB" smtClean="0"/>
              <a:t>‹#›</a:t>
            </a:fld>
            <a:endParaRPr lang="en-GB"/>
          </a:p>
        </p:txBody>
      </p:sp>
    </p:spTree>
    <p:extLst>
      <p:ext uri="{BB962C8B-B14F-4D97-AF65-F5344CB8AC3E}">
        <p14:creationId xmlns:p14="http://schemas.microsoft.com/office/powerpoint/2010/main" val="2728181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1444978"/>
            <a:ext cx="10353763" cy="2300326"/>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4106549"/>
            <a:ext cx="10353763" cy="9620743"/>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13945545"/>
            <a:ext cx="2743200" cy="865481"/>
          </a:xfrm>
          <a:prstGeom prst="rect">
            <a:avLst/>
          </a:prstGeom>
        </p:spPr>
        <p:txBody>
          <a:bodyPr vert="horz" lIns="91440" tIns="45720" rIns="91440" bIns="45720" rtlCol="0" anchor="ctr"/>
          <a:lstStyle>
            <a:lvl1pPr algn="r">
              <a:defRPr sz="1333">
                <a:solidFill>
                  <a:schemeClr val="tx1">
                    <a:lumMod val="95000"/>
                  </a:schemeClr>
                </a:solidFill>
                <a:effectLst>
                  <a:outerShdw blurRad="50800" dist="38100" dir="2700000" algn="tl" rotWithShape="0">
                    <a:schemeClr val="bg1">
                      <a:alpha val="43000"/>
                    </a:schemeClr>
                  </a:outerShdw>
                </a:effectLst>
              </a:defRPr>
            </a:lvl1pPr>
          </a:lstStyle>
          <a:p>
            <a:fld id="{FF0D0DC9-7E27-4C60-BE4D-A60EE7004588}" type="datetimeFigureOut">
              <a:rPr lang="en-GB" smtClean="0"/>
              <a:t>29/10/2024</a:t>
            </a:fld>
            <a:endParaRPr lang="en-GB"/>
          </a:p>
        </p:txBody>
      </p:sp>
      <p:sp>
        <p:nvSpPr>
          <p:cNvPr id="5" name="Footer Placeholder 4"/>
          <p:cNvSpPr>
            <a:spLocks noGrp="1"/>
          </p:cNvSpPr>
          <p:nvPr>
            <p:ph type="ftr" sz="quarter" idx="3"/>
          </p:nvPr>
        </p:nvSpPr>
        <p:spPr>
          <a:xfrm>
            <a:off x="913797" y="13945545"/>
            <a:ext cx="6672865" cy="865481"/>
          </a:xfrm>
          <a:prstGeom prst="rect">
            <a:avLst/>
          </a:prstGeom>
        </p:spPr>
        <p:txBody>
          <a:bodyPr vert="horz" lIns="91440" tIns="45720" rIns="91440" bIns="45720" rtlCol="0" anchor="ctr"/>
          <a:lstStyle>
            <a:lvl1pPr algn="l">
              <a:defRPr sz="1333">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3" y="13945545"/>
            <a:ext cx="753545" cy="865481"/>
          </a:xfrm>
          <a:prstGeom prst="rect">
            <a:avLst/>
          </a:prstGeom>
        </p:spPr>
        <p:txBody>
          <a:bodyPr vert="horz" lIns="91440" tIns="45720" rIns="91440" bIns="45720" rtlCol="0" anchor="ctr"/>
          <a:lstStyle>
            <a:lvl1pPr algn="r">
              <a:defRPr sz="1333">
                <a:solidFill>
                  <a:schemeClr val="tx1">
                    <a:lumMod val="95000"/>
                  </a:schemeClr>
                </a:solidFill>
                <a:effectLst>
                  <a:outerShdw blurRad="50800" dist="38100" dir="2700000" algn="tl" rotWithShape="0">
                    <a:schemeClr val="bg1">
                      <a:alpha val="43000"/>
                    </a:schemeClr>
                  </a:outerShdw>
                </a:effectLst>
              </a:defRPr>
            </a:lvl1pPr>
          </a:lstStyle>
          <a:p>
            <a:fld id="{E528ECDC-090F-47BF-AE50-06D0D7E333FC}" type="slidenum">
              <a:rPr lang="en-GB" smtClean="0"/>
              <a:t>‹#›</a:t>
            </a:fld>
            <a:endParaRPr lang="en-GB"/>
          </a:p>
        </p:txBody>
      </p:sp>
    </p:spTree>
    <p:extLst>
      <p:ext uri="{BB962C8B-B14F-4D97-AF65-F5344CB8AC3E}">
        <p14:creationId xmlns:p14="http://schemas.microsoft.com/office/powerpoint/2010/main" val="841458041"/>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609585" rtl="0" eaLnBrk="1" latinLnBrk="0" hangingPunct="1">
        <a:spcBef>
          <a:spcPct val="0"/>
        </a:spcBef>
        <a:buNone/>
        <a:defRPr sz="533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57189" indent="-407990" algn="l" defTabSz="609585" rtl="0" eaLnBrk="1" latinLnBrk="0" hangingPunct="1">
        <a:spcBef>
          <a:spcPct val="20000"/>
        </a:spcBef>
        <a:spcAft>
          <a:spcPts val="800"/>
        </a:spcAft>
        <a:buClr>
          <a:schemeClr val="tx2"/>
        </a:buClr>
        <a:buSzPct val="70000"/>
        <a:buFont typeface="Wingdings 2" charset="2"/>
        <a:buChar char=""/>
        <a:defRPr sz="26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959976" indent="-359991" algn="l" defTabSz="609585" rtl="0" eaLnBrk="1" latinLnBrk="0" hangingPunct="1">
        <a:spcBef>
          <a:spcPct val="20000"/>
        </a:spcBef>
        <a:spcAft>
          <a:spcPts val="8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367966" indent="-287993" algn="l" defTabSz="609585" rtl="0" eaLnBrk="1" latinLnBrk="0" hangingPunct="1">
        <a:spcBef>
          <a:spcPct val="20000"/>
        </a:spcBef>
        <a:spcAft>
          <a:spcPts val="800"/>
        </a:spcAft>
        <a:buClr>
          <a:schemeClr val="tx2"/>
        </a:buClr>
        <a:buSzPct val="70000"/>
        <a:buFont typeface="Wingdings 2" charset="2"/>
        <a:buChar char=""/>
        <a:defRPr sz="213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847954" indent="-287993"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231944" indent="-287993"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686066"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3202320"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718574"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4141496"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6" Type="http://schemas.openxmlformats.org/officeDocument/2006/relationships/customXml" Target="../ink/ink12.xml"/><Relationship Id="rId21" Type="http://schemas.openxmlformats.org/officeDocument/2006/relationships/image" Target="../media/image16.png"/><Relationship Id="rId34" Type="http://schemas.openxmlformats.org/officeDocument/2006/relationships/customXml" Target="../ink/ink16.xml"/><Relationship Id="rId42" Type="http://schemas.openxmlformats.org/officeDocument/2006/relationships/customXml" Target="../ink/ink18.xml"/><Relationship Id="rId47" Type="http://schemas.openxmlformats.org/officeDocument/2006/relationships/image" Target="../media/image31.png"/><Relationship Id="rId50" Type="http://schemas.openxmlformats.org/officeDocument/2006/relationships/image" Target="../media/image32.png"/><Relationship Id="rId55" Type="http://schemas.openxmlformats.org/officeDocument/2006/relationships/customXml" Target="../ink/ink25.xml"/><Relationship Id="rId63" Type="http://schemas.openxmlformats.org/officeDocument/2006/relationships/customXml" Target="../ink/ink29.xml"/><Relationship Id="rId68" Type="http://schemas.openxmlformats.org/officeDocument/2006/relationships/image" Target="../media/image41.png"/><Relationship Id="rId7" Type="http://schemas.openxmlformats.org/officeDocument/2006/relationships/image" Target="../media/image9.png"/><Relationship Id="rId2" Type="http://schemas.openxmlformats.org/officeDocument/2006/relationships/image" Target="../media/image6.png"/><Relationship Id="rId16" Type="http://schemas.openxmlformats.org/officeDocument/2006/relationships/customXml" Target="../ink/ink7.xml"/><Relationship Id="rId29" Type="http://schemas.openxmlformats.org/officeDocument/2006/relationships/image" Target="../media/image20.png"/><Relationship Id="rId11" Type="http://schemas.openxmlformats.org/officeDocument/2006/relationships/image" Target="../media/image11.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24.png"/><Relationship Id="rId40" Type="http://schemas.openxmlformats.org/officeDocument/2006/relationships/image" Target="../media/image27.png"/><Relationship Id="rId45" Type="http://schemas.openxmlformats.org/officeDocument/2006/relationships/image" Target="../media/image30.png"/><Relationship Id="rId53" Type="http://schemas.openxmlformats.org/officeDocument/2006/relationships/customXml" Target="../ink/ink24.xml"/><Relationship Id="rId58" Type="http://schemas.openxmlformats.org/officeDocument/2006/relationships/image" Target="../media/image36.png"/><Relationship Id="rId66" Type="http://schemas.openxmlformats.org/officeDocument/2006/relationships/image" Target="../media/image40.png"/><Relationship Id="rId5" Type="http://schemas.openxmlformats.org/officeDocument/2006/relationships/image" Target="../media/image8.png"/><Relationship Id="rId61" Type="http://schemas.openxmlformats.org/officeDocument/2006/relationships/customXml" Target="../ink/ink28.xml"/><Relationship Id="rId19" Type="http://schemas.openxmlformats.org/officeDocument/2006/relationships/image" Target="../media/image15.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9.png"/><Relationship Id="rId30" Type="http://schemas.openxmlformats.org/officeDocument/2006/relationships/customXml" Target="../ink/ink14.xml"/><Relationship Id="rId35" Type="http://schemas.openxmlformats.org/officeDocument/2006/relationships/image" Target="../media/image23.png"/><Relationship Id="rId43" Type="http://schemas.openxmlformats.org/officeDocument/2006/relationships/image" Target="../media/image29.png"/><Relationship Id="rId48" Type="http://schemas.openxmlformats.org/officeDocument/2006/relationships/customXml" Target="../ink/ink21.xml"/><Relationship Id="rId56" Type="http://schemas.openxmlformats.org/officeDocument/2006/relationships/image" Target="../media/image35.png"/><Relationship Id="rId64" Type="http://schemas.openxmlformats.org/officeDocument/2006/relationships/image" Target="../media/image39.png"/><Relationship Id="rId8" Type="http://schemas.openxmlformats.org/officeDocument/2006/relationships/customXml" Target="../ink/ink3.xml"/><Relationship Id="rId51" Type="http://schemas.openxmlformats.org/officeDocument/2006/relationships/customXml" Target="../ink/ink23.xml"/><Relationship Id="rId3" Type="http://schemas.openxmlformats.org/officeDocument/2006/relationships/image" Target="../media/image7.svg"/><Relationship Id="rId12" Type="http://schemas.openxmlformats.org/officeDocument/2006/relationships/customXml" Target="../ink/ink5.xml"/><Relationship Id="rId17" Type="http://schemas.openxmlformats.org/officeDocument/2006/relationships/image" Target="../media/image14.png"/><Relationship Id="rId25" Type="http://schemas.openxmlformats.org/officeDocument/2006/relationships/image" Target="../media/image18.png"/><Relationship Id="rId33" Type="http://schemas.openxmlformats.org/officeDocument/2006/relationships/image" Target="../media/image22.png"/><Relationship Id="rId38" Type="http://schemas.openxmlformats.org/officeDocument/2006/relationships/image" Target="../media/image25.png"/><Relationship Id="rId46" Type="http://schemas.openxmlformats.org/officeDocument/2006/relationships/customXml" Target="../ink/ink20.xml"/><Relationship Id="rId59" Type="http://schemas.openxmlformats.org/officeDocument/2006/relationships/customXml" Target="../ink/ink27.xml"/><Relationship Id="rId67" Type="http://schemas.openxmlformats.org/officeDocument/2006/relationships/customXml" Target="../ink/ink31.xml"/><Relationship Id="rId20" Type="http://schemas.openxmlformats.org/officeDocument/2006/relationships/customXml" Target="../ink/ink9.xml"/><Relationship Id="rId41" Type="http://schemas.openxmlformats.org/officeDocument/2006/relationships/image" Target="../media/image28.svg"/><Relationship Id="rId54" Type="http://schemas.openxmlformats.org/officeDocument/2006/relationships/image" Target="../media/image34.png"/><Relationship Id="rId62" Type="http://schemas.openxmlformats.org/officeDocument/2006/relationships/image" Target="../media/image38.png"/><Relationship Id="rId1" Type="http://schemas.openxmlformats.org/officeDocument/2006/relationships/slideLayout" Target="../slideLayouts/slideLayout7.xml"/><Relationship Id="rId6" Type="http://schemas.openxmlformats.org/officeDocument/2006/relationships/customXml" Target="../ink/ink2.xml"/><Relationship Id="rId15" Type="http://schemas.openxmlformats.org/officeDocument/2006/relationships/image" Target="../media/image13.png"/><Relationship Id="rId23" Type="http://schemas.openxmlformats.org/officeDocument/2006/relationships/image" Target="../media/image17.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customXml" Target="../ink/ink22.xml"/><Relationship Id="rId57" Type="http://schemas.openxmlformats.org/officeDocument/2006/relationships/customXml" Target="../ink/ink26.xml"/><Relationship Id="rId10" Type="http://schemas.openxmlformats.org/officeDocument/2006/relationships/customXml" Target="../ink/ink4.xml"/><Relationship Id="rId31" Type="http://schemas.openxmlformats.org/officeDocument/2006/relationships/image" Target="../media/image21.png"/><Relationship Id="rId44" Type="http://schemas.openxmlformats.org/officeDocument/2006/relationships/customXml" Target="../ink/ink19.xml"/><Relationship Id="rId52" Type="http://schemas.openxmlformats.org/officeDocument/2006/relationships/image" Target="../media/image33.png"/><Relationship Id="rId60" Type="http://schemas.openxmlformats.org/officeDocument/2006/relationships/image" Target="../media/image37.png"/><Relationship Id="rId65" Type="http://schemas.openxmlformats.org/officeDocument/2006/relationships/customXml" Target="../ink/ink30.xml"/><Relationship Id="rId4" Type="http://schemas.openxmlformats.org/officeDocument/2006/relationships/customXml" Target="../ink/ink1.xml"/><Relationship Id="rId9" Type="http://schemas.openxmlformats.org/officeDocument/2006/relationships/image" Target="../media/image10.png"/><Relationship Id="rId13" Type="http://schemas.openxmlformats.org/officeDocument/2006/relationships/image" Target="../media/image12.png"/><Relationship Id="rId18" Type="http://schemas.openxmlformats.org/officeDocument/2006/relationships/customXml" Target="../ink/ink8.xml"/><Relationship Id="rId39" Type="http://schemas.openxmlformats.org/officeDocument/2006/relationships/image" Target="../media/image26.svg"/></Relationships>
</file>

<file path=ppt/slides/_rels/slide2.xml.rels><?xml version="1.0" encoding="UTF-8" standalone="yes"?>
<Relationships xmlns="http://schemas.openxmlformats.org/package/2006/relationships"><Relationship Id="rId3" Type="http://schemas.openxmlformats.org/officeDocument/2006/relationships/hyperlink" Target="https://doi.org/10.4324/9781003197850" TargetMode="External"/><Relationship Id="rId2" Type="http://schemas.openxmlformats.org/officeDocument/2006/relationships/hyperlink" Target="https://baat.org/art-therapy/what-is-art-therapy/" TargetMode="External"/><Relationship Id="rId1" Type="http://schemas.openxmlformats.org/officeDocument/2006/relationships/slideLayout" Target="../slideLayouts/slideLayout2.xml"/><Relationship Id="rId4" Type="http://schemas.openxmlformats.org/officeDocument/2006/relationships/hyperlink" Target="https://doi.org/10.1177/089198872211302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3" name="Flowchart: Alternative Process 2">
            <a:extLst>
              <a:ext uri="{FF2B5EF4-FFF2-40B4-BE49-F238E27FC236}">
                <a16:creationId xmlns:a16="http://schemas.microsoft.com/office/drawing/2014/main" id="{3C3F814F-2CD6-6F2F-D941-B3557D7B9183}"/>
              </a:ext>
            </a:extLst>
          </p:cNvPr>
          <p:cNvSpPr/>
          <p:nvPr/>
        </p:nvSpPr>
        <p:spPr>
          <a:xfrm>
            <a:off x="1018540" y="944880"/>
            <a:ext cx="2682240" cy="2367280"/>
          </a:xfrm>
          <a:prstGeom prst="flowChartAlternate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2F8E"/>
                </a:solidFill>
                <a:latin typeface="Abadi" panose="020B0604020104020204" pitchFamily="34" charset="0"/>
              </a:rPr>
              <a:t>A form of neuroscience to help express feelings and emotions </a:t>
            </a:r>
          </a:p>
        </p:txBody>
      </p:sp>
      <p:sp>
        <p:nvSpPr>
          <p:cNvPr id="4" name="Speech Bubble: Oval 3">
            <a:extLst>
              <a:ext uri="{FF2B5EF4-FFF2-40B4-BE49-F238E27FC236}">
                <a16:creationId xmlns:a16="http://schemas.microsoft.com/office/drawing/2014/main" id="{1AF68ACC-17CE-2451-AD22-0D39841F13C9}"/>
              </a:ext>
            </a:extLst>
          </p:cNvPr>
          <p:cNvSpPr/>
          <p:nvPr/>
        </p:nvSpPr>
        <p:spPr>
          <a:xfrm>
            <a:off x="4521200" y="1076960"/>
            <a:ext cx="3820160" cy="1920240"/>
          </a:xfrm>
          <a:prstGeom prst="wedgeEllipseCallout">
            <a:avLst/>
          </a:prstGeom>
          <a:solidFill>
            <a:srgbClr val="33CC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2F8E"/>
                </a:solidFill>
                <a:latin typeface="Abadi" panose="020B0604020104020204" pitchFamily="34" charset="0"/>
              </a:rPr>
              <a:t>Using art as an alternative way to communicate</a:t>
            </a:r>
          </a:p>
        </p:txBody>
      </p:sp>
      <p:sp>
        <p:nvSpPr>
          <p:cNvPr id="5" name="Flowchart: Alternative Process 4">
            <a:extLst>
              <a:ext uri="{FF2B5EF4-FFF2-40B4-BE49-F238E27FC236}">
                <a16:creationId xmlns:a16="http://schemas.microsoft.com/office/drawing/2014/main" id="{2B565FBE-D5C7-62F9-DBDE-DE26CECC066F}"/>
              </a:ext>
            </a:extLst>
          </p:cNvPr>
          <p:cNvSpPr/>
          <p:nvPr/>
        </p:nvSpPr>
        <p:spPr>
          <a:xfrm>
            <a:off x="8712200" y="944880"/>
            <a:ext cx="2346960" cy="2367280"/>
          </a:xfrm>
          <a:prstGeom prst="flowChartAlternateProcess">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rgbClr val="002F8E"/>
                </a:solidFill>
                <a:latin typeface="Abadi" panose="020B0604020104020204" pitchFamily="34" charset="0"/>
              </a:rPr>
              <a:t>Psychotherapy facilitated by a registered art therapist</a:t>
            </a:r>
          </a:p>
        </p:txBody>
      </p:sp>
      <p:pic>
        <p:nvPicPr>
          <p:cNvPr id="7" name="Graphic 6" descr="Brain in head outline">
            <a:extLst>
              <a:ext uri="{FF2B5EF4-FFF2-40B4-BE49-F238E27FC236}">
                <a16:creationId xmlns:a16="http://schemas.microsoft.com/office/drawing/2014/main" id="{5026EDCD-5A20-BE4B-000E-721C1189FE6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63240" y="3318510"/>
            <a:ext cx="3068320" cy="3429000"/>
          </a:xfrm>
          <a:prstGeom prst="rect">
            <a:avLst/>
          </a:prstGeom>
        </p:spPr>
      </p:pic>
      <p:sp>
        <p:nvSpPr>
          <p:cNvPr id="8" name="Flowchart: Alternative Process 7">
            <a:extLst>
              <a:ext uri="{FF2B5EF4-FFF2-40B4-BE49-F238E27FC236}">
                <a16:creationId xmlns:a16="http://schemas.microsoft.com/office/drawing/2014/main" id="{00ECA103-D818-841D-94E5-C92A343D1BEC}"/>
              </a:ext>
            </a:extLst>
          </p:cNvPr>
          <p:cNvSpPr/>
          <p:nvPr/>
        </p:nvSpPr>
        <p:spPr>
          <a:xfrm>
            <a:off x="436880" y="7217410"/>
            <a:ext cx="4760440" cy="1821180"/>
          </a:xfrm>
          <a:prstGeom prst="flowChartAlternateProcess">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2F8E"/>
                </a:solidFill>
                <a:latin typeface="Abadi" panose="020B0604020104020204" pitchFamily="34" charset="0"/>
              </a:rPr>
              <a:t>Creative expression through the median of art including </a:t>
            </a:r>
          </a:p>
          <a:p>
            <a:pPr algn="ctr"/>
            <a:r>
              <a:rPr lang="en-GB" sz="2000" dirty="0">
                <a:solidFill>
                  <a:srgbClr val="002F8E"/>
                </a:solidFill>
                <a:latin typeface="Abadi" panose="020B0604020104020204" pitchFamily="34" charset="0"/>
              </a:rPr>
              <a:t>painting</a:t>
            </a:r>
          </a:p>
          <a:p>
            <a:pPr algn="ctr"/>
            <a:r>
              <a:rPr lang="en-GB" sz="2000" dirty="0">
                <a:solidFill>
                  <a:srgbClr val="002F8E"/>
                </a:solidFill>
                <a:latin typeface="Abadi" panose="020B0604020104020204" pitchFamily="34" charset="0"/>
              </a:rPr>
              <a:t>drawing and sculpting with the guidance and support of the art therapist </a:t>
            </a:r>
          </a:p>
        </p:txBody>
      </p:sp>
      <p:sp>
        <p:nvSpPr>
          <p:cNvPr id="9" name="Flowchart: Alternative Process 8">
            <a:extLst>
              <a:ext uri="{FF2B5EF4-FFF2-40B4-BE49-F238E27FC236}">
                <a16:creationId xmlns:a16="http://schemas.microsoft.com/office/drawing/2014/main" id="{39865C0E-CD79-3865-6138-5D99B751F754}"/>
              </a:ext>
            </a:extLst>
          </p:cNvPr>
          <p:cNvSpPr/>
          <p:nvPr/>
        </p:nvSpPr>
        <p:spPr>
          <a:xfrm>
            <a:off x="6438900" y="7217410"/>
            <a:ext cx="5181600" cy="1821180"/>
          </a:xfrm>
          <a:prstGeom prst="flowChartAlternateProcess">
            <a:avLst/>
          </a:prstGeom>
          <a:solidFill>
            <a:srgbClr val="CC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33CC"/>
                </a:solidFill>
                <a:latin typeface="Abadi" panose="020B0604020104020204" pitchFamily="34" charset="0"/>
              </a:rPr>
              <a:t>Studies have demonstrated the process of art making in a therapeutic space can have beneficial effects on a person’s wellbeing.</a:t>
            </a:r>
          </a:p>
          <a:p>
            <a:pPr algn="ctr"/>
            <a:r>
              <a:rPr lang="en-GB" sz="2000" dirty="0">
                <a:solidFill>
                  <a:srgbClr val="0033CC"/>
                </a:solidFill>
                <a:latin typeface="Abadi" panose="020B0604020104020204" pitchFamily="34" charset="0"/>
              </a:rPr>
              <a:t>It can improve fatigue and mood with decreasing cortisol levels </a:t>
            </a:r>
          </a:p>
        </p:txBody>
      </p:sp>
      <p:sp>
        <p:nvSpPr>
          <p:cNvPr id="10" name="TextBox 9">
            <a:extLst>
              <a:ext uri="{FF2B5EF4-FFF2-40B4-BE49-F238E27FC236}">
                <a16:creationId xmlns:a16="http://schemas.microsoft.com/office/drawing/2014/main" id="{87E7801A-426F-4065-12C6-662B3BC28672}"/>
              </a:ext>
            </a:extLst>
          </p:cNvPr>
          <p:cNvSpPr txBox="1"/>
          <p:nvPr/>
        </p:nvSpPr>
        <p:spPr>
          <a:xfrm>
            <a:off x="6591300" y="4450080"/>
            <a:ext cx="4267200" cy="2554545"/>
          </a:xfrm>
          <a:prstGeom prst="rect">
            <a:avLst/>
          </a:prstGeom>
          <a:noFill/>
        </p:spPr>
        <p:txBody>
          <a:bodyPr wrap="square" rtlCol="0">
            <a:spAutoFit/>
          </a:bodyPr>
          <a:lstStyle/>
          <a:p>
            <a:r>
              <a:rPr lang="en-GB" sz="8000" b="1" dirty="0">
                <a:solidFill>
                  <a:srgbClr val="002F8E"/>
                </a:solidFill>
                <a:latin typeface="Abadi" panose="020B0604020104020204" pitchFamily="34" charset="0"/>
              </a:rPr>
              <a:t>Art Therapy</a:t>
            </a:r>
          </a:p>
        </p:txBody>
      </p:sp>
      <mc:AlternateContent xmlns:mc="http://schemas.openxmlformats.org/markup-compatibility/2006">
        <mc:Choice xmlns:p14="http://schemas.microsoft.com/office/powerpoint/2010/main" Requires="p14">
          <p:contentPart p14:bwMode="auto" r:id="rId4">
            <p14:nvContentPartPr>
              <p14:cNvPr id="11" name="Ink 10">
                <a:extLst>
                  <a:ext uri="{FF2B5EF4-FFF2-40B4-BE49-F238E27FC236}">
                    <a16:creationId xmlns:a16="http://schemas.microsoft.com/office/drawing/2014/main" id="{E77B48A8-397E-11B1-08CB-8693112A9303}"/>
                  </a:ext>
                </a:extLst>
              </p14:cNvPr>
              <p14:cNvContentPartPr/>
              <p14:nvPr/>
            </p14:nvContentPartPr>
            <p14:xfrm>
              <a:off x="4432320" y="3984960"/>
              <a:ext cx="324720" cy="177120"/>
            </p14:xfrm>
          </p:contentPart>
        </mc:Choice>
        <mc:Fallback>
          <p:pic>
            <p:nvPicPr>
              <p:cNvPr id="11" name="Ink 10">
                <a:extLst>
                  <a:ext uri="{FF2B5EF4-FFF2-40B4-BE49-F238E27FC236}">
                    <a16:creationId xmlns:a16="http://schemas.microsoft.com/office/drawing/2014/main" id="{E77B48A8-397E-11B1-08CB-8693112A9303}"/>
                  </a:ext>
                </a:extLst>
              </p:cNvPr>
              <p:cNvPicPr/>
              <p:nvPr/>
            </p:nvPicPr>
            <p:blipFill>
              <a:blip r:embed="rId5"/>
              <a:stretch>
                <a:fillRect/>
              </a:stretch>
            </p:blipFill>
            <p:spPr>
              <a:xfrm>
                <a:off x="4378680" y="3876960"/>
                <a:ext cx="432360" cy="39276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12" name="Ink 11">
                <a:extLst>
                  <a:ext uri="{FF2B5EF4-FFF2-40B4-BE49-F238E27FC236}">
                    <a16:creationId xmlns:a16="http://schemas.microsoft.com/office/drawing/2014/main" id="{94FDBC08-C77D-FADA-CFCD-2521E7F472E6}"/>
                  </a:ext>
                </a:extLst>
              </p14:cNvPr>
              <p14:cNvContentPartPr/>
              <p14:nvPr/>
            </p14:nvContentPartPr>
            <p14:xfrm>
              <a:off x="3800520" y="4546920"/>
              <a:ext cx="225000" cy="209520"/>
            </p14:xfrm>
          </p:contentPart>
        </mc:Choice>
        <mc:Fallback>
          <p:pic>
            <p:nvPicPr>
              <p:cNvPr id="12" name="Ink 11">
                <a:extLst>
                  <a:ext uri="{FF2B5EF4-FFF2-40B4-BE49-F238E27FC236}">
                    <a16:creationId xmlns:a16="http://schemas.microsoft.com/office/drawing/2014/main" id="{94FDBC08-C77D-FADA-CFCD-2521E7F472E6}"/>
                  </a:ext>
                </a:extLst>
              </p:cNvPr>
              <p:cNvPicPr/>
              <p:nvPr/>
            </p:nvPicPr>
            <p:blipFill>
              <a:blip r:embed="rId7"/>
              <a:stretch>
                <a:fillRect/>
              </a:stretch>
            </p:blipFill>
            <p:spPr>
              <a:xfrm>
                <a:off x="3746520" y="4438920"/>
                <a:ext cx="332640" cy="42516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3" name="Ink 12">
                <a:extLst>
                  <a:ext uri="{FF2B5EF4-FFF2-40B4-BE49-F238E27FC236}">
                    <a16:creationId xmlns:a16="http://schemas.microsoft.com/office/drawing/2014/main" id="{EEB63A57-527F-2190-7971-A0E3D0BEFC32}"/>
                  </a:ext>
                </a:extLst>
              </p14:cNvPr>
              <p14:cNvContentPartPr/>
              <p14:nvPr/>
            </p14:nvContentPartPr>
            <p14:xfrm>
              <a:off x="4123080" y="4281600"/>
              <a:ext cx="281520" cy="185760"/>
            </p14:xfrm>
          </p:contentPart>
        </mc:Choice>
        <mc:Fallback>
          <p:pic>
            <p:nvPicPr>
              <p:cNvPr id="13" name="Ink 12">
                <a:extLst>
                  <a:ext uri="{FF2B5EF4-FFF2-40B4-BE49-F238E27FC236}">
                    <a16:creationId xmlns:a16="http://schemas.microsoft.com/office/drawing/2014/main" id="{EEB63A57-527F-2190-7971-A0E3D0BEFC32}"/>
                  </a:ext>
                </a:extLst>
              </p:cNvPr>
              <p:cNvPicPr/>
              <p:nvPr/>
            </p:nvPicPr>
            <p:blipFill>
              <a:blip r:embed="rId9"/>
              <a:stretch>
                <a:fillRect/>
              </a:stretch>
            </p:blipFill>
            <p:spPr>
              <a:xfrm>
                <a:off x="4069080" y="4173960"/>
                <a:ext cx="389160" cy="4014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14" name="Ink 13">
                <a:extLst>
                  <a:ext uri="{FF2B5EF4-FFF2-40B4-BE49-F238E27FC236}">
                    <a16:creationId xmlns:a16="http://schemas.microsoft.com/office/drawing/2014/main" id="{AD47B650-7722-B9B3-DEB7-BD63048CB08C}"/>
                  </a:ext>
                </a:extLst>
              </p14:cNvPr>
              <p14:cNvContentPartPr/>
              <p14:nvPr/>
            </p14:nvContentPartPr>
            <p14:xfrm>
              <a:off x="4935960" y="4402920"/>
              <a:ext cx="261360" cy="192600"/>
            </p14:xfrm>
          </p:contentPart>
        </mc:Choice>
        <mc:Fallback>
          <p:pic>
            <p:nvPicPr>
              <p:cNvPr id="14" name="Ink 13">
                <a:extLst>
                  <a:ext uri="{FF2B5EF4-FFF2-40B4-BE49-F238E27FC236}">
                    <a16:creationId xmlns:a16="http://schemas.microsoft.com/office/drawing/2014/main" id="{AD47B650-7722-B9B3-DEB7-BD63048CB08C}"/>
                  </a:ext>
                </a:extLst>
              </p:cNvPr>
              <p:cNvPicPr/>
              <p:nvPr/>
            </p:nvPicPr>
            <p:blipFill>
              <a:blip r:embed="rId11"/>
              <a:stretch>
                <a:fillRect/>
              </a:stretch>
            </p:blipFill>
            <p:spPr>
              <a:xfrm>
                <a:off x="4881960" y="4294920"/>
                <a:ext cx="369000" cy="408240"/>
              </a:xfrm>
              <a:prstGeom prst="rect">
                <a:avLst/>
              </a:prstGeom>
            </p:spPr>
          </p:pic>
        </mc:Fallback>
      </mc:AlternateContent>
      <mc:AlternateContent xmlns:mc="http://schemas.openxmlformats.org/markup-compatibility/2006">
        <mc:Choice xmlns:p14="http://schemas.microsoft.com/office/powerpoint/2010/main" Requires="p14">
          <p:contentPart p14:bwMode="auto" r:id="rId12">
            <p14:nvContentPartPr>
              <p14:cNvPr id="15" name="Ink 14">
                <a:extLst>
                  <a:ext uri="{FF2B5EF4-FFF2-40B4-BE49-F238E27FC236}">
                    <a16:creationId xmlns:a16="http://schemas.microsoft.com/office/drawing/2014/main" id="{C7EFECCC-C468-BE95-9524-761053D701BD}"/>
                  </a:ext>
                </a:extLst>
              </p14:cNvPr>
              <p14:cNvContentPartPr/>
              <p14:nvPr/>
            </p14:nvContentPartPr>
            <p14:xfrm>
              <a:off x="3899160" y="4136520"/>
              <a:ext cx="230040" cy="207360"/>
            </p14:xfrm>
          </p:contentPart>
        </mc:Choice>
        <mc:Fallback>
          <p:pic>
            <p:nvPicPr>
              <p:cNvPr id="15" name="Ink 14">
                <a:extLst>
                  <a:ext uri="{FF2B5EF4-FFF2-40B4-BE49-F238E27FC236}">
                    <a16:creationId xmlns:a16="http://schemas.microsoft.com/office/drawing/2014/main" id="{C7EFECCC-C468-BE95-9524-761053D701BD}"/>
                  </a:ext>
                </a:extLst>
              </p:cNvPr>
              <p:cNvPicPr/>
              <p:nvPr/>
            </p:nvPicPr>
            <p:blipFill>
              <a:blip r:embed="rId13"/>
              <a:stretch>
                <a:fillRect/>
              </a:stretch>
            </p:blipFill>
            <p:spPr>
              <a:xfrm>
                <a:off x="3845520" y="4028520"/>
                <a:ext cx="337680" cy="423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6" name="Ink 15">
                <a:extLst>
                  <a:ext uri="{FF2B5EF4-FFF2-40B4-BE49-F238E27FC236}">
                    <a16:creationId xmlns:a16="http://schemas.microsoft.com/office/drawing/2014/main" id="{E8478162-03E4-84BA-304C-780E43DDA7DA}"/>
                  </a:ext>
                </a:extLst>
              </p14:cNvPr>
              <p14:cNvContentPartPr/>
              <p14:nvPr/>
            </p14:nvContentPartPr>
            <p14:xfrm>
              <a:off x="4526280" y="4395720"/>
              <a:ext cx="325440" cy="201240"/>
            </p14:xfrm>
          </p:contentPart>
        </mc:Choice>
        <mc:Fallback>
          <p:pic>
            <p:nvPicPr>
              <p:cNvPr id="16" name="Ink 15">
                <a:extLst>
                  <a:ext uri="{FF2B5EF4-FFF2-40B4-BE49-F238E27FC236}">
                    <a16:creationId xmlns:a16="http://schemas.microsoft.com/office/drawing/2014/main" id="{E8478162-03E4-84BA-304C-780E43DDA7DA}"/>
                  </a:ext>
                </a:extLst>
              </p:cNvPr>
              <p:cNvPicPr/>
              <p:nvPr/>
            </p:nvPicPr>
            <p:blipFill>
              <a:blip r:embed="rId15"/>
              <a:stretch>
                <a:fillRect/>
              </a:stretch>
            </p:blipFill>
            <p:spPr>
              <a:xfrm>
                <a:off x="4472280" y="4287720"/>
                <a:ext cx="433080" cy="41688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7" name="Ink 16">
                <a:extLst>
                  <a:ext uri="{FF2B5EF4-FFF2-40B4-BE49-F238E27FC236}">
                    <a16:creationId xmlns:a16="http://schemas.microsoft.com/office/drawing/2014/main" id="{DD077653-3066-C634-5065-F205E69758A4}"/>
                  </a:ext>
                </a:extLst>
              </p14:cNvPr>
              <p14:cNvContentPartPr/>
              <p14:nvPr/>
            </p14:nvContentPartPr>
            <p14:xfrm>
              <a:off x="3817440" y="4312920"/>
              <a:ext cx="86040" cy="57960"/>
            </p14:xfrm>
          </p:contentPart>
        </mc:Choice>
        <mc:Fallback>
          <p:pic>
            <p:nvPicPr>
              <p:cNvPr id="17" name="Ink 16">
                <a:extLst>
                  <a:ext uri="{FF2B5EF4-FFF2-40B4-BE49-F238E27FC236}">
                    <a16:creationId xmlns:a16="http://schemas.microsoft.com/office/drawing/2014/main" id="{DD077653-3066-C634-5065-F205E69758A4}"/>
                  </a:ext>
                </a:extLst>
              </p:cNvPr>
              <p:cNvPicPr/>
              <p:nvPr/>
            </p:nvPicPr>
            <p:blipFill>
              <a:blip r:embed="rId17"/>
              <a:stretch>
                <a:fillRect/>
              </a:stretch>
            </p:blipFill>
            <p:spPr>
              <a:xfrm>
                <a:off x="3763440" y="4204920"/>
                <a:ext cx="193680" cy="273600"/>
              </a:xfrm>
              <a:prstGeom prst="rect">
                <a:avLst/>
              </a:prstGeom>
            </p:spPr>
          </p:pic>
        </mc:Fallback>
      </mc:AlternateContent>
      <mc:AlternateContent xmlns:mc="http://schemas.openxmlformats.org/markup-compatibility/2006">
        <mc:Choice xmlns:p14="http://schemas.microsoft.com/office/powerpoint/2010/main" Requires="p14">
          <p:contentPart p14:bwMode="auto" r:id="rId18">
            <p14:nvContentPartPr>
              <p14:cNvPr id="18" name="Ink 17">
                <a:extLst>
                  <a:ext uri="{FF2B5EF4-FFF2-40B4-BE49-F238E27FC236}">
                    <a16:creationId xmlns:a16="http://schemas.microsoft.com/office/drawing/2014/main" id="{5BC11E40-5CD0-7F17-6381-B79570AD54A2}"/>
                  </a:ext>
                </a:extLst>
              </p14:cNvPr>
              <p14:cNvContentPartPr/>
              <p14:nvPr/>
            </p14:nvContentPartPr>
            <p14:xfrm>
              <a:off x="4077360" y="4883880"/>
              <a:ext cx="151920" cy="8640"/>
            </p14:xfrm>
          </p:contentPart>
        </mc:Choice>
        <mc:Fallback>
          <p:pic>
            <p:nvPicPr>
              <p:cNvPr id="18" name="Ink 17">
                <a:extLst>
                  <a:ext uri="{FF2B5EF4-FFF2-40B4-BE49-F238E27FC236}">
                    <a16:creationId xmlns:a16="http://schemas.microsoft.com/office/drawing/2014/main" id="{5BC11E40-5CD0-7F17-6381-B79570AD54A2}"/>
                  </a:ext>
                </a:extLst>
              </p:cNvPr>
              <p:cNvPicPr/>
              <p:nvPr/>
            </p:nvPicPr>
            <p:blipFill>
              <a:blip r:embed="rId19"/>
              <a:stretch>
                <a:fillRect/>
              </a:stretch>
            </p:blipFill>
            <p:spPr>
              <a:xfrm>
                <a:off x="4023360" y="4776240"/>
                <a:ext cx="259560" cy="22428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9" name="Ink 18">
                <a:extLst>
                  <a:ext uri="{FF2B5EF4-FFF2-40B4-BE49-F238E27FC236}">
                    <a16:creationId xmlns:a16="http://schemas.microsoft.com/office/drawing/2014/main" id="{6491E42C-9B00-1573-AD6D-E037275F1679}"/>
                  </a:ext>
                </a:extLst>
              </p14:cNvPr>
              <p14:cNvContentPartPr/>
              <p14:nvPr/>
            </p14:nvContentPartPr>
            <p14:xfrm>
              <a:off x="4069080" y="4892160"/>
              <a:ext cx="360" cy="360"/>
            </p14:xfrm>
          </p:contentPart>
        </mc:Choice>
        <mc:Fallback>
          <p:pic>
            <p:nvPicPr>
              <p:cNvPr id="19" name="Ink 18">
                <a:extLst>
                  <a:ext uri="{FF2B5EF4-FFF2-40B4-BE49-F238E27FC236}">
                    <a16:creationId xmlns:a16="http://schemas.microsoft.com/office/drawing/2014/main" id="{6491E42C-9B00-1573-AD6D-E037275F1679}"/>
                  </a:ext>
                </a:extLst>
              </p:cNvPr>
              <p:cNvPicPr/>
              <p:nvPr/>
            </p:nvPicPr>
            <p:blipFill>
              <a:blip r:embed="rId21"/>
              <a:stretch>
                <a:fillRect/>
              </a:stretch>
            </p:blipFill>
            <p:spPr>
              <a:xfrm>
                <a:off x="4015080" y="478416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20" name="Ink 19">
                <a:extLst>
                  <a:ext uri="{FF2B5EF4-FFF2-40B4-BE49-F238E27FC236}">
                    <a16:creationId xmlns:a16="http://schemas.microsoft.com/office/drawing/2014/main" id="{F9CA5385-00CC-CF51-45AD-CF37B9C27970}"/>
                  </a:ext>
                </a:extLst>
              </p14:cNvPr>
              <p14:cNvContentPartPr/>
              <p14:nvPr/>
            </p14:nvContentPartPr>
            <p14:xfrm>
              <a:off x="3931920" y="4830600"/>
              <a:ext cx="205200" cy="24120"/>
            </p14:xfrm>
          </p:contentPart>
        </mc:Choice>
        <mc:Fallback>
          <p:pic>
            <p:nvPicPr>
              <p:cNvPr id="20" name="Ink 19">
                <a:extLst>
                  <a:ext uri="{FF2B5EF4-FFF2-40B4-BE49-F238E27FC236}">
                    <a16:creationId xmlns:a16="http://schemas.microsoft.com/office/drawing/2014/main" id="{F9CA5385-00CC-CF51-45AD-CF37B9C27970}"/>
                  </a:ext>
                </a:extLst>
              </p:cNvPr>
              <p:cNvPicPr/>
              <p:nvPr/>
            </p:nvPicPr>
            <p:blipFill>
              <a:blip r:embed="rId23"/>
              <a:stretch>
                <a:fillRect/>
              </a:stretch>
            </p:blipFill>
            <p:spPr>
              <a:xfrm>
                <a:off x="3877920" y="4722960"/>
                <a:ext cx="312840" cy="23976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21" name="Ink 20">
                <a:extLst>
                  <a:ext uri="{FF2B5EF4-FFF2-40B4-BE49-F238E27FC236}">
                    <a16:creationId xmlns:a16="http://schemas.microsoft.com/office/drawing/2014/main" id="{6F6B97AC-3789-FB94-37E8-8841CEC6DEF1}"/>
                  </a:ext>
                </a:extLst>
              </p14:cNvPr>
              <p14:cNvContentPartPr/>
              <p14:nvPr/>
            </p14:nvContentPartPr>
            <p14:xfrm>
              <a:off x="4524840" y="4577520"/>
              <a:ext cx="140760" cy="102960"/>
            </p14:xfrm>
          </p:contentPart>
        </mc:Choice>
        <mc:Fallback>
          <p:pic>
            <p:nvPicPr>
              <p:cNvPr id="21" name="Ink 20">
                <a:extLst>
                  <a:ext uri="{FF2B5EF4-FFF2-40B4-BE49-F238E27FC236}">
                    <a16:creationId xmlns:a16="http://schemas.microsoft.com/office/drawing/2014/main" id="{6F6B97AC-3789-FB94-37E8-8841CEC6DEF1}"/>
                  </a:ext>
                </a:extLst>
              </p:cNvPr>
              <p:cNvPicPr/>
              <p:nvPr/>
            </p:nvPicPr>
            <p:blipFill>
              <a:blip r:embed="rId25"/>
              <a:stretch>
                <a:fillRect/>
              </a:stretch>
            </p:blipFill>
            <p:spPr>
              <a:xfrm>
                <a:off x="4471200" y="4469520"/>
                <a:ext cx="248400" cy="31860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22" name="Ink 21">
                <a:extLst>
                  <a:ext uri="{FF2B5EF4-FFF2-40B4-BE49-F238E27FC236}">
                    <a16:creationId xmlns:a16="http://schemas.microsoft.com/office/drawing/2014/main" id="{D93D2775-73E3-4E5C-18CD-A8DB4449E33F}"/>
                  </a:ext>
                </a:extLst>
              </p14:cNvPr>
              <p14:cNvContentPartPr/>
              <p14:nvPr/>
            </p14:nvContentPartPr>
            <p14:xfrm>
              <a:off x="4186800" y="4645920"/>
              <a:ext cx="255960" cy="63720"/>
            </p14:xfrm>
          </p:contentPart>
        </mc:Choice>
        <mc:Fallback>
          <p:pic>
            <p:nvPicPr>
              <p:cNvPr id="22" name="Ink 21">
                <a:extLst>
                  <a:ext uri="{FF2B5EF4-FFF2-40B4-BE49-F238E27FC236}">
                    <a16:creationId xmlns:a16="http://schemas.microsoft.com/office/drawing/2014/main" id="{D93D2775-73E3-4E5C-18CD-A8DB4449E33F}"/>
                  </a:ext>
                </a:extLst>
              </p:cNvPr>
              <p:cNvPicPr/>
              <p:nvPr/>
            </p:nvPicPr>
            <p:blipFill>
              <a:blip r:embed="rId27"/>
              <a:stretch>
                <a:fillRect/>
              </a:stretch>
            </p:blipFill>
            <p:spPr>
              <a:xfrm>
                <a:off x="4132800" y="4537920"/>
                <a:ext cx="363600" cy="27936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23" name="Ink 22">
                <a:extLst>
                  <a:ext uri="{FF2B5EF4-FFF2-40B4-BE49-F238E27FC236}">
                    <a16:creationId xmlns:a16="http://schemas.microsoft.com/office/drawing/2014/main" id="{410535D0-CEB1-6E57-E7C1-F44F8797400B}"/>
                  </a:ext>
                </a:extLst>
              </p14:cNvPr>
              <p14:cNvContentPartPr/>
              <p14:nvPr/>
            </p14:nvContentPartPr>
            <p14:xfrm>
              <a:off x="4434840" y="4671120"/>
              <a:ext cx="360" cy="360"/>
            </p14:xfrm>
          </p:contentPart>
        </mc:Choice>
        <mc:Fallback>
          <p:pic>
            <p:nvPicPr>
              <p:cNvPr id="23" name="Ink 22">
                <a:extLst>
                  <a:ext uri="{FF2B5EF4-FFF2-40B4-BE49-F238E27FC236}">
                    <a16:creationId xmlns:a16="http://schemas.microsoft.com/office/drawing/2014/main" id="{410535D0-CEB1-6E57-E7C1-F44F8797400B}"/>
                  </a:ext>
                </a:extLst>
              </p:cNvPr>
              <p:cNvPicPr/>
              <p:nvPr/>
            </p:nvPicPr>
            <p:blipFill>
              <a:blip r:embed="rId29"/>
              <a:stretch>
                <a:fillRect/>
              </a:stretch>
            </p:blipFill>
            <p:spPr>
              <a:xfrm>
                <a:off x="4380840" y="4563120"/>
                <a:ext cx="108000" cy="216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24" name="Ink 23">
                <a:extLst>
                  <a:ext uri="{FF2B5EF4-FFF2-40B4-BE49-F238E27FC236}">
                    <a16:creationId xmlns:a16="http://schemas.microsoft.com/office/drawing/2014/main" id="{EAC3A493-3609-D3EE-F684-BD5D50ACD2C9}"/>
                  </a:ext>
                </a:extLst>
              </p14:cNvPr>
              <p14:cNvContentPartPr/>
              <p14:nvPr/>
            </p14:nvContentPartPr>
            <p14:xfrm>
              <a:off x="4169160" y="4671120"/>
              <a:ext cx="334800" cy="508320"/>
            </p14:xfrm>
          </p:contentPart>
        </mc:Choice>
        <mc:Fallback>
          <p:pic>
            <p:nvPicPr>
              <p:cNvPr id="24" name="Ink 23">
                <a:extLst>
                  <a:ext uri="{FF2B5EF4-FFF2-40B4-BE49-F238E27FC236}">
                    <a16:creationId xmlns:a16="http://schemas.microsoft.com/office/drawing/2014/main" id="{EAC3A493-3609-D3EE-F684-BD5D50ACD2C9}"/>
                  </a:ext>
                </a:extLst>
              </p:cNvPr>
              <p:cNvPicPr/>
              <p:nvPr/>
            </p:nvPicPr>
            <p:blipFill>
              <a:blip r:embed="rId31"/>
              <a:stretch>
                <a:fillRect/>
              </a:stretch>
            </p:blipFill>
            <p:spPr>
              <a:xfrm>
                <a:off x="4115160" y="4563120"/>
                <a:ext cx="442440" cy="72396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25" name="Ink 24">
                <a:extLst>
                  <a:ext uri="{FF2B5EF4-FFF2-40B4-BE49-F238E27FC236}">
                    <a16:creationId xmlns:a16="http://schemas.microsoft.com/office/drawing/2014/main" id="{60C89298-C51A-1D1F-963D-8408B20596D1}"/>
                  </a:ext>
                </a:extLst>
              </p14:cNvPr>
              <p14:cNvContentPartPr/>
              <p14:nvPr/>
            </p14:nvContentPartPr>
            <p14:xfrm>
              <a:off x="4129200" y="5021400"/>
              <a:ext cx="123840" cy="200520"/>
            </p14:xfrm>
          </p:contentPart>
        </mc:Choice>
        <mc:Fallback>
          <p:pic>
            <p:nvPicPr>
              <p:cNvPr id="25" name="Ink 24">
                <a:extLst>
                  <a:ext uri="{FF2B5EF4-FFF2-40B4-BE49-F238E27FC236}">
                    <a16:creationId xmlns:a16="http://schemas.microsoft.com/office/drawing/2014/main" id="{60C89298-C51A-1D1F-963D-8408B20596D1}"/>
                  </a:ext>
                </a:extLst>
              </p:cNvPr>
              <p:cNvPicPr/>
              <p:nvPr/>
            </p:nvPicPr>
            <p:blipFill>
              <a:blip r:embed="rId33"/>
              <a:stretch>
                <a:fillRect/>
              </a:stretch>
            </p:blipFill>
            <p:spPr>
              <a:xfrm>
                <a:off x="4075200" y="4913400"/>
                <a:ext cx="231480" cy="41616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26" name="Ink 25">
                <a:extLst>
                  <a:ext uri="{FF2B5EF4-FFF2-40B4-BE49-F238E27FC236}">
                    <a16:creationId xmlns:a16="http://schemas.microsoft.com/office/drawing/2014/main" id="{FF6D93D3-2E7B-0606-D8EA-3EA9415F0222}"/>
                  </a:ext>
                </a:extLst>
              </p14:cNvPr>
              <p14:cNvContentPartPr/>
              <p14:nvPr/>
            </p14:nvContentPartPr>
            <p14:xfrm>
              <a:off x="4120560" y="3977760"/>
              <a:ext cx="268920" cy="155160"/>
            </p14:xfrm>
          </p:contentPart>
        </mc:Choice>
        <mc:Fallback>
          <p:pic>
            <p:nvPicPr>
              <p:cNvPr id="26" name="Ink 25">
                <a:extLst>
                  <a:ext uri="{FF2B5EF4-FFF2-40B4-BE49-F238E27FC236}">
                    <a16:creationId xmlns:a16="http://schemas.microsoft.com/office/drawing/2014/main" id="{FF6D93D3-2E7B-0606-D8EA-3EA9415F0222}"/>
                  </a:ext>
                </a:extLst>
              </p:cNvPr>
              <p:cNvPicPr/>
              <p:nvPr/>
            </p:nvPicPr>
            <p:blipFill>
              <a:blip r:embed="rId35"/>
              <a:stretch>
                <a:fillRect/>
              </a:stretch>
            </p:blipFill>
            <p:spPr>
              <a:xfrm>
                <a:off x="4066920" y="3869760"/>
                <a:ext cx="376560" cy="3708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27" name="Ink 26">
                <a:extLst>
                  <a:ext uri="{FF2B5EF4-FFF2-40B4-BE49-F238E27FC236}">
                    <a16:creationId xmlns:a16="http://schemas.microsoft.com/office/drawing/2014/main" id="{1D399183-493C-F1FF-92B7-4BD813527AFD}"/>
                  </a:ext>
                </a:extLst>
              </p14:cNvPr>
              <p14:cNvContentPartPr/>
              <p14:nvPr/>
            </p14:nvContentPartPr>
            <p14:xfrm>
              <a:off x="4694040" y="4160640"/>
              <a:ext cx="374040" cy="167040"/>
            </p14:xfrm>
          </p:contentPart>
        </mc:Choice>
        <mc:Fallback>
          <p:pic>
            <p:nvPicPr>
              <p:cNvPr id="27" name="Ink 26">
                <a:extLst>
                  <a:ext uri="{FF2B5EF4-FFF2-40B4-BE49-F238E27FC236}">
                    <a16:creationId xmlns:a16="http://schemas.microsoft.com/office/drawing/2014/main" id="{1D399183-493C-F1FF-92B7-4BD813527AFD}"/>
                  </a:ext>
                </a:extLst>
              </p:cNvPr>
              <p:cNvPicPr/>
              <p:nvPr/>
            </p:nvPicPr>
            <p:blipFill>
              <a:blip r:embed="rId37"/>
              <a:stretch>
                <a:fillRect/>
              </a:stretch>
            </p:blipFill>
            <p:spPr>
              <a:xfrm>
                <a:off x="4640040" y="4053000"/>
                <a:ext cx="481680" cy="382680"/>
              </a:xfrm>
              <a:prstGeom prst="rect">
                <a:avLst/>
              </a:prstGeom>
            </p:spPr>
          </p:pic>
        </mc:Fallback>
      </mc:AlternateContent>
      <p:sp>
        <p:nvSpPr>
          <p:cNvPr id="29" name="Flowchart: Alternative Process 28">
            <a:extLst>
              <a:ext uri="{FF2B5EF4-FFF2-40B4-BE49-F238E27FC236}">
                <a16:creationId xmlns:a16="http://schemas.microsoft.com/office/drawing/2014/main" id="{DA40FFA2-6DD4-A46E-330A-6A0418A01131}"/>
              </a:ext>
            </a:extLst>
          </p:cNvPr>
          <p:cNvSpPr/>
          <p:nvPr/>
        </p:nvSpPr>
        <p:spPr>
          <a:xfrm>
            <a:off x="3953190" y="10200640"/>
            <a:ext cx="3717780" cy="3738880"/>
          </a:xfrm>
          <a:prstGeom prst="flowChartAlternateProcess">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2F8E"/>
                </a:solidFill>
                <a:latin typeface="Abadi" panose="020B0604020104020204" pitchFamily="34" charset="0"/>
              </a:rPr>
              <a:t>Art therapy can improve self-esteem. It allows the person taking part in the therapy to learn new skills and have a sense of accomplishment, through the art they produce and the insight they gain from the therapist. This can have a positive effect on serration levels</a:t>
            </a:r>
          </a:p>
        </p:txBody>
      </p:sp>
      <p:sp>
        <p:nvSpPr>
          <p:cNvPr id="30" name="Flowchart: Alternative Process 29">
            <a:extLst>
              <a:ext uri="{FF2B5EF4-FFF2-40B4-BE49-F238E27FC236}">
                <a16:creationId xmlns:a16="http://schemas.microsoft.com/office/drawing/2014/main" id="{C2F5543B-DEB1-BC7E-EFBA-9E3046D04BD2}"/>
              </a:ext>
            </a:extLst>
          </p:cNvPr>
          <p:cNvSpPr/>
          <p:nvPr/>
        </p:nvSpPr>
        <p:spPr>
          <a:xfrm>
            <a:off x="436880" y="10233660"/>
            <a:ext cx="3263900" cy="3705860"/>
          </a:xfrm>
          <a:prstGeom prst="flowChartAlternateProcess">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2F8E"/>
                </a:solidFill>
                <a:latin typeface="Abadi" panose="020B0604020104020204" pitchFamily="34" charset="0"/>
              </a:rPr>
              <a:t>Through regular training and professional development, the art therapist sets tasks to allow the art maker to express themselves. This allows the therapist to analysis the work and discuss together, to give insight and understanding</a:t>
            </a:r>
          </a:p>
        </p:txBody>
      </p:sp>
      <p:sp>
        <p:nvSpPr>
          <p:cNvPr id="31" name="Flowchart: Alternative Process 30">
            <a:extLst>
              <a:ext uri="{FF2B5EF4-FFF2-40B4-BE49-F238E27FC236}">
                <a16:creationId xmlns:a16="http://schemas.microsoft.com/office/drawing/2014/main" id="{75B987B3-594D-FD50-FF33-A84049ED075E}"/>
              </a:ext>
            </a:extLst>
          </p:cNvPr>
          <p:cNvSpPr/>
          <p:nvPr/>
        </p:nvSpPr>
        <p:spPr>
          <a:xfrm>
            <a:off x="8115120" y="10233660"/>
            <a:ext cx="2849880" cy="169164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badi" panose="020B0604020104020204" pitchFamily="34" charset="0"/>
              </a:rPr>
              <a:t>Art therapy can be used in many different settings and with a variety of people and conditions</a:t>
            </a:r>
          </a:p>
        </p:txBody>
      </p:sp>
      <p:sp>
        <p:nvSpPr>
          <p:cNvPr id="32" name="Flowchart: Alternative Process 31">
            <a:extLst>
              <a:ext uri="{FF2B5EF4-FFF2-40B4-BE49-F238E27FC236}">
                <a16:creationId xmlns:a16="http://schemas.microsoft.com/office/drawing/2014/main" id="{0CDC3857-0CF3-27E8-F90A-2EFE3D5BBFDD}"/>
              </a:ext>
            </a:extLst>
          </p:cNvPr>
          <p:cNvSpPr/>
          <p:nvPr/>
        </p:nvSpPr>
        <p:spPr>
          <a:xfrm>
            <a:off x="8115120" y="12650875"/>
            <a:ext cx="2944040" cy="1288645"/>
          </a:xfrm>
          <a:prstGeom prst="flowChartAlternateProcess">
            <a:avLst/>
          </a:prstGeom>
          <a:solidFill>
            <a:schemeClr val="tx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002F8E"/>
                </a:solidFill>
                <a:latin typeface="Abadi" panose="020B0604020104020204" pitchFamily="34" charset="0"/>
              </a:rPr>
              <a:t>Art therapy is focused on the process rather than art itself</a:t>
            </a:r>
          </a:p>
        </p:txBody>
      </p:sp>
      <p:pic>
        <p:nvPicPr>
          <p:cNvPr id="35" name="Graphic 34" descr="Palette outline">
            <a:extLst>
              <a:ext uri="{FF2B5EF4-FFF2-40B4-BE49-F238E27FC236}">
                <a16:creationId xmlns:a16="http://schemas.microsoft.com/office/drawing/2014/main" id="{F21350DE-306C-3D10-E829-D1154BB7597C}"/>
              </a:ext>
            </a:extLst>
          </p:cNvPr>
          <p:cNvPicPr>
            <a:picLocks noChangeAspect="1"/>
          </p:cNvPicPr>
          <p:nvPr/>
        </p:nvPicPr>
        <p:blipFill>
          <a:blip r:embed="rId38">
            <a:extLst>
              <a:ext uri="{96DAC541-7B7A-43D3-8B79-37D633B846F1}">
                <asvg:svgBlip xmlns:asvg="http://schemas.microsoft.com/office/drawing/2016/SVG/main" r:embed="rId39"/>
              </a:ext>
            </a:extLst>
          </a:blip>
          <a:stretch>
            <a:fillRect/>
          </a:stretch>
        </p:blipFill>
        <p:spPr>
          <a:xfrm rot="19216058">
            <a:off x="9224387" y="3798277"/>
            <a:ext cx="1909187" cy="2100105"/>
          </a:xfrm>
          <a:prstGeom prst="rect">
            <a:avLst/>
          </a:prstGeom>
        </p:spPr>
      </p:pic>
      <p:pic>
        <p:nvPicPr>
          <p:cNvPr id="37" name="Graphic 36" descr="Paint brush with solid fill">
            <a:extLst>
              <a:ext uri="{FF2B5EF4-FFF2-40B4-BE49-F238E27FC236}">
                <a16:creationId xmlns:a16="http://schemas.microsoft.com/office/drawing/2014/main" id="{4E8CBEF2-AF7F-EE70-1171-13A08B8B0B6B}"/>
              </a:ext>
            </a:extLst>
          </p:cNvPr>
          <p:cNvPicPr>
            <a:picLocks noChangeAspect="1"/>
          </p:cNvPicPr>
          <p:nvPr/>
        </p:nvPicPr>
        <p:blipFill>
          <a:blip r:embed="rId40">
            <a:extLst>
              <a:ext uri="{96DAC541-7B7A-43D3-8B79-37D633B846F1}">
                <asvg:svgBlip xmlns:asvg="http://schemas.microsoft.com/office/drawing/2016/SVG/main" r:embed="rId41"/>
              </a:ext>
            </a:extLst>
          </a:blip>
          <a:stretch>
            <a:fillRect/>
          </a:stretch>
        </p:blipFill>
        <p:spPr>
          <a:xfrm>
            <a:off x="8320624" y="4676140"/>
            <a:ext cx="914400" cy="914400"/>
          </a:xfrm>
          <a:prstGeom prst="rect">
            <a:avLst/>
          </a:prstGeom>
        </p:spPr>
      </p:pic>
      <mc:AlternateContent xmlns:mc="http://schemas.openxmlformats.org/markup-compatibility/2006">
        <mc:Choice xmlns:p14="http://schemas.microsoft.com/office/powerpoint/2010/main" Requires="p14">
          <p:contentPart p14:bwMode="auto" r:id="rId42">
            <p14:nvContentPartPr>
              <p14:cNvPr id="38" name="Ink 37">
                <a:extLst>
                  <a:ext uri="{FF2B5EF4-FFF2-40B4-BE49-F238E27FC236}">
                    <a16:creationId xmlns:a16="http://schemas.microsoft.com/office/drawing/2014/main" id="{94DB388A-8AA1-937D-1208-9A77810B377A}"/>
                  </a:ext>
                </a:extLst>
              </p14:cNvPr>
              <p14:cNvContentPartPr/>
              <p14:nvPr/>
            </p14:nvContentPartPr>
            <p14:xfrm>
              <a:off x="10036555" y="4270799"/>
              <a:ext cx="215280" cy="205920"/>
            </p14:xfrm>
          </p:contentPart>
        </mc:Choice>
        <mc:Fallback>
          <p:pic>
            <p:nvPicPr>
              <p:cNvPr id="38" name="Ink 37">
                <a:extLst>
                  <a:ext uri="{FF2B5EF4-FFF2-40B4-BE49-F238E27FC236}">
                    <a16:creationId xmlns:a16="http://schemas.microsoft.com/office/drawing/2014/main" id="{94DB388A-8AA1-937D-1208-9A77810B377A}"/>
                  </a:ext>
                </a:extLst>
              </p:cNvPr>
              <p:cNvPicPr/>
              <p:nvPr/>
            </p:nvPicPr>
            <p:blipFill>
              <a:blip r:embed="rId43"/>
              <a:stretch>
                <a:fillRect/>
              </a:stretch>
            </p:blipFill>
            <p:spPr>
              <a:xfrm>
                <a:off x="10030435" y="4264679"/>
                <a:ext cx="227520" cy="218160"/>
              </a:xfrm>
              <a:prstGeom prst="rect">
                <a:avLst/>
              </a:prstGeom>
            </p:spPr>
          </p:pic>
        </mc:Fallback>
      </mc:AlternateContent>
      <p:grpSp>
        <p:nvGrpSpPr>
          <p:cNvPr id="44" name="Group 43">
            <a:extLst>
              <a:ext uri="{FF2B5EF4-FFF2-40B4-BE49-F238E27FC236}">
                <a16:creationId xmlns:a16="http://schemas.microsoft.com/office/drawing/2014/main" id="{99917940-78D7-B1C6-A11E-A05F1CB88F71}"/>
              </a:ext>
            </a:extLst>
          </p:cNvPr>
          <p:cNvGrpSpPr/>
          <p:nvPr/>
        </p:nvGrpSpPr>
        <p:grpSpPr>
          <a:xfrm>
            <a:off x="10340755" y="4239119"/>
            <a:ext cx="242640" cy="191520"/>
            <a:chOff x="10340755" y="4239119"/>
            <a:chExt cx="242640" cy="191520"/>
          </a:xfrm>
        </p:grpSpPr>
        <mc:AlternateContent xmlns:mc="http://schemas.openxmlformats.org/markup-compatibility/2006">
          <mc:Choice xmlns:p14="http://schemas.microsoft.com/office/powerpoint/2010/main" Requires="p14">
            <p:contentPart p14:bwMode="auto" r:id="rId44">
              <p14:nvContentPartPr>
                <p14:cNvPr id="39" name="Ink 38">
                  <a:extLst>
                    <a:ext uri="{FF2B5EF4-FFF2-40B4-BE49-F238E27FC236}">
                      <a16:creationId xmlns:a16="http://schemas.microsoft.com/office/drawing/2014/main" id="{ADB2DCD4-E362-FBC8-5D50-A98EA037F60B}"/>
                    </a:ext>
                  </a:extLst>
                </p14:cNvPr>
                <p14:cNvContentPartPr/>
                <p14:nvPr/>
              </p14:nvContentPartPr>
              <p14:xfrm>
                <a:off x="10340755" y="4330559"/>
                <a:ext cx="220320" cy="89640"/>
              </p14:xfrm>
            </p:contentPart>
          </mc:Choice>
          <mc:Fallback>
            <p:pic>
              <p:nvPicPr>
                <p:cNvPr id="39" name="Ink 38">
                  <a:extLst>
                    <a:ext uri="{FF2B5EF4-FFF2-40B4-BE49-F238E27FC236}">
                      <a16:creationId xmlns:a16="http://schemas.microsoft.com/office/drawing/2014/main" id="{ADB2DCD4-E362-FBC8-5D50-A98EA037F60B}"/>
                    </a:ext>
                  </a:extLst>
                </p:cNvPr>
                <p:cNvPicPr/>
                <p:nvPr/>
              </p:nvPicPr>
              <p:blipFill>
                <a:blip r:embed="rId45"/>
                <a:stretch>
                  <a:fillRect/>
                </a:stretch>
              </p:blipFill>
              <p:spPr>
                <a:xfrm>
                  <a:off x="10334635" y="4324439"/>
                  <a:ext cx="232560" cy="10188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40" name="Ink 39">
                  <a:extLst>
                    <a:ext uri="{FF2B5EF4-FFF2-40B4-BE49-F238E27FC236}">
                      <a16:creationId xmlns:a16="http://schemas.microsoft.com/office/drawing/2014/main" id="{972A49CE-3CAE-71EE-A99D-A880EB2F702E}"/>
                    </a:ext>
                  </a:extLst>
                </p14:cNvPr>
                <p14:cNvContentPartPr/>
                <p14:nvPr/>
              </p14:nvContentPartPr>
              <p14:xfrm>
                <a:off x="10430035" y="4400759"/>
                <a:ext cx="360" cy="360"/>
              </p14:xfrm>
            </p:contentPart>
          </mc:Choice>
          <mc:Fallback>
            <p:pic>
              <p:nvPicPr>
                <p:cNvPr id="40" name="Ink 39">
                  <a:extLst>
                    <a:ext uri="{FF2B5EF4-FFF2-40B4-BE49-F238E27FC236}">
                      <a16:creationId xmlns:a16="http://schemas.microsoft.com/office/drawing/2014/main" id="{972A49CE-3CAE-71EE-A99D-A880EB2F702E}"/>
                    </a:ext>
                  </a:extLst>
                </p:cNvPr>
                <p:cNvPicPr/>
                <p:nvPr/>
              </p:nvPicPr>
              <p:blipFill>
                <a:blip r:embed="rId47"/>
                <a:stretch>
                  <a:fillRect/>
                </a:stretch>
              </p:blipFill>
              <p:spPr>
                <a:xfrm>
                  <a:off x="10423915" y="4394639"/>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41" name="Ink 40">
                  <a:extLst>
                    <a:ext uri="{FF2B5EF4-FFF2-40B4-BE49-F238E27FC236}">
                      <a16:creationId xmlns:a16="http://schemas.microsoft.com/office/drawing/2014/main" id="{6D450BEE-1BA6-9A86-D223-18FF0AE0AE1C}"/>
                    </a:ext>
                  </a:extLst>
                </p14:cNvPr>
                <p14:cNvContentPartPr/>
                <p14:nvPr/>
              </p14:nvContentPartPr>
              <p14:xfrm>
                <a:off x="10440115" y="4400759"/>
                <a:ext cx="360" cy="360"/>
              </p14:xfrm>
            </p:contentPart>
          </mc:Choice>
          <mc:Fallback>
            <p:pic>
              <p:nvPicPr>
                <p:cNvPr id="41" name="Ink 40">
                  <a:extLst>
                    <a:ext uri="{FF2B5EF4-FFF2-40B4-BE49-F238E27FC236}">
                      <a16:creationId xmlns:a16="http://schemas.microsoft.com/office/drawing/2014/main" id="{6D450BEE-1BA6-9A86-D223-18FF0AE0AE1C}"/>
                    </a:ext>
                  </a:extLst>
                </p:cNvPr>
                <p:cNvPicPr/>
                <p:nvPr/>
              </p:nvPicPr>
              <p:blipFill>
                <a:blip r:embed="rId47"/>
                <a:stretch>
                  <a:fillRect/>
                </a:stretch>
              </p:blipFill>
              <p:spPr>
                <a:xfrm>
                  <a:off x="10433995" y="4394639"/>
                  <a:ext cx="12600" cy="126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43" name="Ink 42">
                  <a:extLst>
                    <a:ext uri="{FF2B5EF4-FFF2-40B4-BE49-F238E27FC236}">
                      <a16:creationId xmlns:a16="http://schemas.microsoft.com/office/drawing/2014/main" id="{2B23B5B1-C7D1-0824-F00C-80904A9826B2}"/>
                    </a:ext>
                  </a:extLst>
                </p14:cNvPr>
                <p14:cNvContentPartPr/>
                <p14:nvPr/>
              </p14:nvContentPartPr>
              <p14:xfrm>
                <a:off x="10373875" y="4239119"/>
                <a:ext cx="209520" cy="191520"/>
              </p14:xfrm>
            </p:contentPart>
          </mc:Choice>
          <mc:Fallback>
            <p:pic>
              <p:nvPicPr>
                <p:cNvPr id="43" name="Ink 42">
                  <a:extLst>
                    <a:ext uri="{FF2B5EF4-FFF2-40B4-BE49-F238E27FC236}">
                      <a16:creationId xmlns:a16="http://schemas.microsoft.com/office/drawing/2014/main" id="{2B23B5B1-C7D1-0824-F00C-80904A9826B2}"/>
                    </a:ext>
                  </a:extLst>
                </p:cNvPr>
                <p:cNvPicPr/>
                <p:nvPr/>
              </p:nvPicPr>
              <p:blipFill>
                <a:blip r:embed="rId50"/>
                <a:stretch>
                  <a:fillRect/>
                </a:stretch>
              </p:blipFill>
              <p:spPr>
                <a:xfrm>
                  <a:off x="10367755" y="4232999"/>
                  <a:ext cx="221760" cy="20376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51">
            <p14:nvContentPartPr>
              <p14:cNvPr id="45" name="Ink 44">
                <a:extLst>
                  <a:ext uri="{FF2B5EF4-FFF2-40B4-BE49-F238E27FC236}">
                    <a16:creationId xmlns:a16="http://schemas.microsoft.com/office/drawing/2014/main" id="{9F1A97E8-720A-3E39-E922-842C733442CD}"/>
                  </a:ext>
                </a:extLst>
              </p14:cNvPr>
              <p14:cNvContentPartPr/>
              <p14:nvPr/>
            </p14:nvContentPartPr>
            <p14:xfrm>
              <a:off x="10569355" y="4373039"/>
              <a:ext cx="204480" cy="255600"/>
            </p14:xfrm>
          </p:contentPart>
        </mc:Choice>
        <mc:Fallback>
          <p:pic>
            <p:nvPicPr>
              <p:cNvPr id="45" name="Ink 44">
                <a:extLst>
                  <a:ext uri="{FF2B5EF4-FFF2-40B4-BE49-F238E27FC236}">
                    <a16:creationId xmlns:a16="http://schemas.microsoft.com/office/drawing/2014/main" id="{9F1A97E8-720A-3E39-E922-842C733442CD}"/>
                  </a:ext>
                </a:extLst>
              </p:cNvPr>
              <p:cNvPicPr/>
              <p:nvPr/>
            </p:nvPicPr>
            <p:blipFill>
              <a:blip r:embed="rId52"/>
              <a:stretch>
                <a:fillRect/>
              </a:stretch>
            </p:blipFill>
            <p:spPr>
              <a:xfrm>
                <a:off x="10563235" y="4366919"/>
                <a:ext cx="216720" cy="267840"/>
              </a:xfrm>
              <a:prstGeom prst="rect">
                <a:avLst/>
              </a:prstGeom>
            </p:spPr>
          </p:pic>
        </mc:Fallback>
      </mc:AlternateContent>
      <mc:AlternateContent xmlns:mc="http://schemas.openxmlformats.org/markup-compatibility/2006">
        <mc:Choice xmlns:p14="http://schemas.microsoft.com/office/powerpoint/2010/main" Requires="p14">
          <p:contentPart p14:bwMode="auto" r:id="rId53">
            <p14:nvContentPartPr>
              <p14:cNvPr id="46" name="Ink 45">
                <a:extLst>
                  <a:ext uri="{FF2B5EF4-FFF2-40B4-BE49-F238E27FC236}">
                    <a16:creationId xmlns:a16="http://schemas.microsoft.com/office/drawing/2014/main" id="{495B868D-848E-0D47-9531-E852F54DDF0E}"/>
                  </a:ext>
                </a:extLst>
              </p14:cNvPr>
              <p14:cNvContentPartPr/>
              <p14:nvPr/>
            </p14:nvContentPartPr>
            <p14:xfrm>
              <a:off x="10652155" y="4682279"/>
              <a:ext cx="130320" cy="8280"/>
            </p14:xfrm>
          </p:contentPart>
        </mc:Choice>
        <mc:Fallback>
          <p:pic>
            <p:nvPicPr>
              <p:cNvPr id="46" name="Ink 45">
                <a:extLst>
                  <a:ext uri="{FF2B5EF4-FFF2-40B4-BE49-F238E27FC236}">
                    <a16:creationId xmlns:a16="http://schemas.microsoft.com/office/drawing/2014/main" id="{495B868D-848E-0D47-9531-E852F54DDF0E}"/>
                  </a:ext>
                </a:extLst>
              </p:cNvPr>
              <p:cNvPicPr/>
              <p:nvPr/>
            </p:nvPicPr>
            <p:blipFill>
              <a:blip r:embed="rId54"/>
              <a:stretch>
                <a:fillRect/>
              </a:stretch>
            </p:blipFill>
            <p:spPr>
              <a:xfrm>
                <a:off x="10598155" y="4574639"/>
                <a:ext cx="237960" cy="22392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47" name="Ink 46">
                <a:extLst>
                  <a:ext uri="{FF2B5EF4-FFF2-40B4-BE49-F238E27FC236}">
                    <a16:creationId xmlns:a16="http://schemas.microsoft.com/office/drawing/2014/main" id="{9E7238AA-A767-DD28-ACBE-7589C2C1BEE5}"/>
                  </a:ext>
                </a:extLst>
              </p14:cNvPr>
              <p14:cNvContentPartPr/>
              <p14:nvPr/>
            </p14:nvContentPartPr>
            <p14:xfrm>
              <a:off x="10553875" y="4891439"/>
              <a:ext cx="168120" cy="64800"/>
            </p14:xfrm>
          </p:contentPart>
        </mc:Choice>
        <mc:Fallback>
          <p:pic>
            <p:nvPicPr>
              <p:cNvPr id="47" name="Ink 46">
                <a:extLst>
                  <a:ext uri="{FF2B5EF4-FFF2-40B4-BE49-F238E27FC236}">
                    <a16:creationId xmlns:a16="http://schemas.microsoft.com/office/drawing/2014/main" id="{9E7238AA-A767-DD28-ACBE-7589C2C1BEE5}"/>
                  </a:ext>
                </a:extLst>
              </p:cNvPr>
              <p:cNvPicPr/>
              <p:nvPr/>
            </p:nvPicPr>
            <p:blipFill>
              <a:blip r:embed="rId56"/>
              <a:stretch>
                <a:fillRect/>
              </a:stretch>
            </p:blipFill>
            <p:spPr>
              <a:xfrm>
                <a:off x="10500235" y="4783439"/>
                <a:ext cx="275760" cy="28044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48" name="Ink 47">
                <a:extLst>
                  <a:ext uri="{FF2B5EF4-FFF2-40B4-BE49-F238E27FC236}">
                    <a16:creationId xmlns:a16="http://schemas.microsoft.com/office/drawing/2014/main" id="{7D5778B1-76B9-56DA-5EBF-80BD40D73332}"/>
                  </a:ext>
                </a:extLst>
              </p14:cNvPr>
              <p14:cNvContentPartPr/>
              <p14:nvPr/>
            </p14:nvContentPartPr>
            <p14:xfrm>
              <a:off x="10513915" y="4449719"/>
              <a:ext cx="245520" cy="50400"/>
            </p14:xfrm>
          </p:contentPart>
        </mc:Choice>
        <mc:Fallback>
          <p:pic>
            <p:nvPicPr>
              <p:cNvPr id="48" name="Ink 47">
                <a:extLst>
                  <a:ext uri="{FF2B5EF4-FFF2-40B4-BE49-F238E27FC236}">
                    <a16:creationId xmlns:a16="http://schemas.microsoft.com/office/drawing/2014/main" id="{7D5778B1-76B9-56DA-5EBF-80BD40D73332}"/>
                  </a:ext>
                </a:extLst>
              </p:cNvPr>
              <p:cNvPicPr/>
              <p:nvPr/>
            </p:nvPicPr>
            <p:blipFill>
              <a:blip r:embed="rId58"/>
              <a:stretch>
                <a:fillRect/>
              </a:stretch>
            </p:blipFill>
            <p:spPr>
              <a:xfrm>
                <a:off x="10460275" y="4341719"/>
                <a:ext cx="353160" cy="266040"/>
              </a:xfrm>
              <a:prstGeom prst="rect">
                <a:avLst/>
              </a:prstGeom>
            </p:spPr>
          </p:pic>
        </mc:Fallback>
      </mc:AlternateContent>
      <mc:AlternateContent xmlns:mc="http://schemas.openxmlformats.org/markup-compatibility/2006">
        <mc:Choice xmlns:p14="http://schemas.microsoft.com/office/powerpoint/2010/main" Requires="p14">
          <p:contentPart p14:bwMode="auto" r:id="rId59">
            <p14:nvContentPartPr>
              <p14:cNvPr id="49" name="Ink 48">
                <a:extLst>
                  <a:ext uri="{FF2B5EF4-FFF2-40B4-BE49-F238E27FC236}">
                    <a16:creationId xmlns:a16="http://schemas.microsoft.com/office/drawing/2014/main" id="{50A068AA-F1B7-D17D-74E6-19FC51FE4456}"/>
                  </a:ext>
                </a:extLst>
              </p14:cNvPr>
              <p14:cNvContentPartPr/>
              <p14:nvPr/>
            </p14:nvContentPartPr>
            <p14:xfrm>
              <a:off x="10363435" y="5094479"/>
              <a:ext cx="258120" cy="111240"/>
            </p14:xfrm>
          </p:contentPart>
        </mc:Choice>
        <mc:Fallback>
          <p:pic>
            <p:nvPicPr>
              <p:cNvPr id="49" name="Ink 48">
                <a:extLst>
                  <a:ext uri="{FF2B5EF4-FFF2-40B4-BE49-F238E27FC236}">
                    <a16:creationId xmlns:a16="http://schemas.microsoft.com/office/drawing/2014/main" id="{50A068AA-F1B7-D17D-74E6-19FC51FE4456}"/>
                  </a:ext>
                </a:extLst>
              </p:cNvPr>
              <p:cNvPicPr/>
              <p:nvPr/>
            </p:nvPicPr>
            <p:blipFill>
              <a:blip r:embed="rId60"/>
              <a:stretch>
                <a:fillRect/>
              </a:stretch>
            </p:blipFill>
            <p:spPr>
              <a:xfrm>
                <a:off x="10309435" y="4986479"/>
                <a:ext cx="365760" cy="326880"/>
              </a:xfrm>
              <a:prstGeom prst="rect">
                <a:avLst/>
              </a:prstGeom>
            </p:spPr>
          </p:pic>
        </mc:Fallback>
      </mc:AlternateContent>
      <mc:AlternateContent xmlns:mc="http://schemas.openxmlformats.org/markup-compatibility/2006">
        <mc:Choice xmlns:p14="http://schemas.microsoft.com/office/powerpoint/2010/main" Requires="p14">
          <p:contentPart p14:bwMode="auto" r:id="rId61">
            <p14:nvContentPartPr>
              <p14:cNvPr id="50" name="Ink 49">
                <a:extLst>
                  <a:ext uri="{FF2B5EF4-FFF2-40B4-BE49-F238E27FC236}">
                    <a16:creationId xmlns:a16="http://schemas.microsoft.com/office/drawing/2014/main" id="{AC342FC0-2FF7-6C71-B983-DB23D77A793A}"/>
                  </a:ext>
                </a:extLst>
              </p14:cNvPr>
              <p14:cNvContentPartPr/>
              <p14:nvPr/>
            </p14:nvContentPartPr>
            <p14:xfrm>
              <a:off x="10397275" y="4270439"/>
              <a:ext cx="153720" cy="117360"/>
            </p14:xfrm>
          </p:contentPart>
        </mc:Choice>
        <mc:Fallback>
          <p:pic>
            <p:nvPicPr>
              <p:cNvPr id="50" name="Ink 49">
                <a:extLst>
                  <a:ext uri="{FF2B5EF4-FFF2-40B4-BE49-F238E27FC236}">
                    <a16:creationId xmlns:a16="http://schemas.microsoft.com/office/drawing/2014/main" id="{AC342FC0-2FF7-6C71-B983-DB23D77A793A}"/>
                  </a:ext>
                </a:extLst>
              </p:cNvPr>
              <p:cNvPicPr/>
              <p:nvPr/>
            </p:nvPicPr>
            <p:blipFill>
              <a:blip r:embed="rId62"/>
              <a:stretch>
                <a:fillRect/>
              </a:stretch>
            </p:blipFill>
            <p:spPr>
              <a:xfrm>
                <a:off x="10343635" y="4162439"/>
                <a:ext cx="261360" cy="33300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51" name="Ink 50">
                <a:extLst>
                  <a:ext uri="{FF2B5EF4-FFF2-40B4-BE49-F238E27FC236}">
                    <a16:creationId xmlns:a16="http://schemas.microsoft.com/office/drawing/2014/main" id="{2A42B0FC-0E61-29D6-7D76-ACEB70299358}"/>
                  </a:ext>
                </a:extLst>
              </p14:cNvPr>
              <p14:cNvContentPartPr/>
              <p14:nvPr/>
            </p14:nvContentPartPr>
            <p14:xfrm>
              <a:off x="10080115" y="4300679"/>
              <a:ext cx="199440" cy="92160"/>
            </p14:xfrm>
          </p:contentPart>
        </mc:Choice>
        <mc:Fallback>
          <p:pic>
            <p:nvPicPr>
              <p:cNvPr id="51" name="Ink 50">
                <a:extLst>
                  <a:ext uri="{FF2B5EF4-FFF2-40B4-BE49-F238E27FC236}">
                    <a16:creationId xmlns:a16="http://schemas.microsoft.com/office/drawing/2014/main" id="{2A42B0FC-0E61-29D6-7D76-ACEB70299358}"/>
                  </a:ext>
                </a:extLst>
              </p:cNvPr>
              <p:cNvPicPr/>
              <p:nvPr/>
            </p:nvPicPr>
            <p:blipFill>
              <a:blip r:embed="rId64"/>
              <a:stretch>
                <a:fillRect/>
              </a:stretch>
            </p:blipFill>
            <p:spPr>
              <a:xfrm>
                <a:off x="10026475" y="4192679"/>
                <a:ext cx="307080" cy="30780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52" name="Ink 51">
                <a:extLst>
                  <a:ext uri="{FF2B5EF4-FFF2-40B4-BE49-F238E27FC236}">
                    <a16:creationId xmlns:a16="http://schemas.microsoft.com/office/drawing/2014/main" id="{2BCD023E-63D4-6109-A7C1-E2FA659E53F6}"/>
                  </a:ext>
                </a:extLst>
              </p14:cNvPr>
              <p14:cNvContentPartPr/>
              <p14:nvPr/>
            </p14:nvContentPartPr>
            <p14:xfrm>
              <a:off x="10514275" y="4451159"/>
              <a:ext cx="267840" cy="62280"/>
            </p14:xfrm>
          </p:contentPart>
        </mc:Choice>
        <mc:Fallback>
          <p:pic>
            <p:nvPicPr>
              <p:cNvPr id="52" name="Ink 51">
                <a:extLst>
                  <a:ext uri="{FF2B5EF4-FFF2-40B4-BE49-F238E27FC236}">
                    <a16:creationId xmlns:a16="http://schemas.microsoft.com/office/drawing/2014/main" id="{2BCD023E-63D4-6109-A7C1-E2FA659E53F6}"/>
                  </a:ext>
                </a:extLst>
              </p:cNvPr>
              <p:cNvPicPr/>
              <p:nvPr/>
            </p:nvPicPr>
            <p:blipFill>
              <a:blip r:embed="rId66"/>
              <a:stretch>
                <a:fillRect/>
              </a:stretch>
            </p:blipFill>
            <p:spPr>
              <a:xfrm>
                <a:off x="10460635" y="4343519"/>
                <a:ext cx="375480" cy="27792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53" name="Ink 52">
                <a:extLst>
                  <a:ext uri="{FF2B5EF4-FFF2-40B4-BE49-F238E27FC236}">
                    <a16:creationId xmlns:a16="http://schemas.microsoft.com/office/drawing/2014/main" id="{A7494395-1A11-B2A5-450E-004E8E48E019}"/>
                  </a:ext>
                </a:extLst>
              </p14:cNvPr>
              <p14:cNvContentPartPr/>
              <p14:nvPr/>
            </p14:nvContentPartPr>
            <p14:xfrm>
              <a:off x="10111795" y="5315519"/>
              <a:ext cx="180720" cy="10800"/>
            </p14:xfrm>
          </p:contentPart>
        </mc:Choice>
        <mc:Fallback>
          <p:pic>
            <p:nvPicPr>
              <p:cNvPr id="53" name="Ink 52">
                <a:extLst>
                  <a:ext uri="{FF2B5EF4-FFF2-40B4-BE49-F238E27FC236}">
                    <a16:creationId xmlns:a16="http://schemas.microsoft.com/office/drawing/2014/main" id="{A7494395-1A11-B2A5-450E-004E8E48E019}"/>
                  </a:ext>
                </a:extLst>
              </p:cNvPr>
              <p:cNvPicPr/>
              <p:nvPr/>
            </p:nvPicPr>
            <p:blipFill>
              <a:blip r:embed="rId68"/>
              <a:stretch>
                <a:fillRect/>
              </a:stretch>
            </p:blipFill>
            <p:spPr>
              <a:xfrm>
                <a:off x="10057795" y="5207879"/>
                <a:ext cx="288360" cy="226440"/>
              </a:xfrm>
              <a:prstGeom prst="rect">
                <a:avLst/>
              </a:prstGeom>
            </p:spPr>
          </p:pic>
        </mc:Fallback>
      </mc:AlternateContent>
      <p:sp>
        <p:nvSpPr>
          <p:cNvPr id="61" name="TextBox 60">
            <a:extLst>
              <a:ext uri="{FF2B5EF4-FFF2-40B4-BE49-F238E27FC236}">
                <a16:creationId xmlns:a16="http://schemas.microsoft.com/office/drawing/2014/main" id="{2C264D6B-55D2-189F-5F8D-95CBEF44AA71}"/>
              </a:ext>
            </a:extLst>
          </p:cNvPr>
          <p:cNvSpPr txBox="1"/>
          <p:nvPr/>
        </p:nvSpPr>
        <p:spPr>
          <a:xfrm>
            <a:off x="311499" y="15052431"/>
            <a:ext cx="11575701" cy="646331"/>
          </a:xfrm>
          <a:prstGeom prst="rect">
            <a:avLst/>
          </a:prstGeom>
          <a:noFill/>
        </p:spPr>
        <p:txBody>
          <a:bodyPr wrap="square" rtlCol="0">
            <a:spAutoFit/>
          </a:bodyPr>
          <a:lstStyle/>
          <a:p>
            <a:r>
              <a:rPr lang="en-GB" dirty="0">
                <a:solidFill>
                  <a:schemeClr val="bg1"/>
                </a:solidFill>
                <a:latin typeface="Abadi" panose="020B0604020104020204" pitchFamily="34" charset="0"/>
              </a:rPr>
              <a:t>(British association of art therapist, 2020) (Case, </a:t>
            </a:r>
            <a:r>
              <a:rPr lang="en-GB" dirty="0" err="1">
                <a:solidFill>
                  <a:schemeClr val="bg1"/>
                </a:solidFill>
                <a:latin typeface="Abadi" panose="020B0604020104020204" pitchFamily="34" charset="0"/>
              </a:rPr>
              <a:t>Dalley</a:t>
            </a:r>
            <a:r>
              <a:rPr lang="en-GB" dirty="0">
                <a:solidFill>
                  <a:schemeClr val="bg1"/>
                </a:solidFill>
                <a:latin typeface="Abadi" panose="020B0604020104020204" pitchFamily="34" charset="0"/>
              </a:rPr>
              <a:t> and Reddick, 2022) (Gray, 2019) (</a:t>
            </a:r>
            <a:r>
              <a:rPr lang="en-GB" dirty="0" err="1">
                <a:solidFill>
                  <a:schemeClr val="bg1"/>
                </a:solidFill>
                <a:latin typeface="Abadi" panose="020B0604020104020204" pitchFamily="34" charset="0"/>
              </a:rPr>
              <a:t>Jenabi</a:t>
            </a:r>
            <a:r>
              <a:rPr lang="en-GB" dirty="0">
                <a:solidFill>
                  <a:schemeClr val="bg1"/>
                </a:solidFill>
                <a:latin typeface="Abadi" panose="020B0604020104020204" pitchFamily="34" charset="0"/>
              </a:rPr>
              <a:t> et al, 2023) (Jiang et al, 2020) (</a:t>
            </a:r>
            <a:r>
              <a:rPr lang="en-GB" dirty="0" err="1">
                <a:solidFill>
                  <a:schemeClr val="bg1"/>
                </a:solidFill>
                <a:latin typeface="Abadi" panose="020B0604020104020204" pitchFamily="34" charset="0"/>
              </a:rPr>
              <a:t>Malchiodi</a:t>
            </a:r>
            <a:r>
              <a:rPr lang="en-GB" dirty="0">
                <a:solidFill>
                  <a:schemeClr val="bg1"/>
                </a:solidFill>
                <a:latin typeface="Abadi" panose="020B0604020104020204" pitchFamily="34" charset="0"/>
              </a:rPr>
              <a:t>, 2011) (The health and care professional council, 2024)</a:t>
            </a:r>
          </a:p>
        </p:txBody>
      </p:sp>
    </p:spTree>
    <p:extLst>
      <p:ext uri="{BB962C8B-B14F-4D97-AF65-F5344CB8AC3E}">
        <p14:creationId xmlns:p14="http://schemas.microsoft.com/office/powerpoint/2010/main" val="3742974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0E88-7CB0-8DD3-037B-A3BDC6134B14}"/>
              </a:ext>
            </a:extLst>
          </p:cNvPr>
          <p:cNvSpPr>
            <a:spLocks noGrp="1"/>
          </p:cNvSpPr>
          <p:nvPr>
            <p:ph type="title"/>
          </p:nvPr>
        </p:nvSpPr>
        <p:spPr>
          <a:solidFill>
            <a:schemeClr val="tx1"/>
          </a:solidFill>
        </p:spPr>
        <p:txBody>
          <a:bodyPr>
            <a:normAutofit/>
          </a:bodyPr>
          <a:lstStyle/>
          <a:p>
            <a:pPr algn="l"/>
            <a:r>
              <a:rPr lang="en-GB" sz="4000" dirty="0">
                <a:solidFill>
                  <a:schemeClr val="bg1"/>
                </a:solidFill>
                <a:latin typeface="Abadi" panose="020B0604020104020204" pitchFamily="34" charset="0"/>
              </a:rPr>
              <a:t>References</a:t>
            </a:r>
            <a:r>
              <a:rPr lang="en-GB" sz="4000" b="1" dirty="0">
                <a:solidFill>
                  <a:srgbClr val="002F8E"/>
                </a:solidFill>
                <a:latin typeface="Abadi" panose="020B0604020104020204" pitchFamily="34" charset="0"/>
              </a:rPr>
              <a:t> </a:t>
            </a:r>
          </a:p>
        </p:txBody>
      </p:sp>
      <p:sp>
        <p:nvSpPr>
          <p:cNvPr id="3" name="Content Placeholder 2">
            <a:extLst>
              <a:ext uri="{FF2B5EF4-FFF2-40B4-BE49-F238E27FC236}">
                <a16:creationId xmlns:a16="http://schemas.microsoft.com/office/drawing/2014/main" id="{C55E5701-B26C-20ED-7E57-87CE58B8DCBB}"/>
              </a:ext>
            </a:extLst>
          </p:cNvPr>
          <p:cNvSpPr>
            <a:spLocks noGrp="1"/>
          </p:cNvSpPr>
          <p:nvPr>
            <p:ph idx="1"/>
          </p:nvPr>
        </p:nvSpPr>
        <p:spPr>
          <a:solidFill>
            <a:schemeClr val="tx1"/>
          </a:solidFill>
        </p:spPr>
        <p:txBody>
          <a:bodyPr>
            <a:normAutofit/>
          </a:bodyPr>
          <a:lstStyle/>
          <a:p>
            <a:pPr>
              <a:lnSpc>
                <a:spcPct val="106000"/>
              </a:lnSpc>
            </a:pPr>
            <a:r>
              <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British association of art therapists. </a:t>
            </a:r>
            <a:r>
              <a:rPr lang="en-GB" sz="1800" i="1"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What is art therapy? </a:t>
            </a:r>
            <a:r>
              <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Available at: </a:t>
            </a:r>
            <a:r>
              <a:rPr lang="en-GB" sz="1800" u="sng"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https://baat.org/art-therapy/what-is-art-therapy/</a:t>
            </a:r>
            <a:r>
              <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 (Accessed on 10 Oct 2024)</a:t>
            </a:r>
          </a:p>
          <a:p>
            <a:pPr>
              <a:lnSpc>
                <a:spcPct val="106000"/>
              </a:lnSpc>
              <a:spcAft>
                <a:spcPts val="800"/>
              </a:spcAft>
            </a:pPr>
            <a:endParaRPr lang="en-GB" sz="1800" kern="150" dirty="0">
              <a:solidFill>
                <a:schemeClr val="bg1"/>
              </a:solidFill>
              <a:effectLst/>
              <a:latin typeface="Abadi" panose="020B0604020104020204" pitchFamily="34" charset="0"/>
              <a:ea typeface="Aptos" panose="020B0004020202020204" pitchFamily="34" charset="0"/>
              <a:cs typeface="Open Sans" panose="020B0606030504020204" pitchFamily="34" charset="0"/>
            </a:endParaRPr>
          </a:p>
          <a:p>
            <a:pPr>
              <a:lnSpc>
                <a:spcPct val="106000"/>
              </a:lnSpc>
              <a:spcAft>
                <a:spcPts val="800"/>
              </a:spcAft>
            </a:pPr>
            <a:r>
              <a:rPr lang="en-GB" sz="1800" kern="150" dirty="0">
                <a:solidFill>
                  <a:schemeClr val="bg1"/>
                </a:solidFill>
                <a:effectLst/>
                <a:latin typeface="Abadi" panose="020B0604020104020204" pitchFamily="34" charset="0"/>
                <a:ea typeface="Aptos" panose="020B0004020202020204" pitchFamily="34" charset="0"/>
                <a:cs typeface="Open Sans" panose="020B0606030504020204" pitchFamily="34" charset="0"/>
              </a:rPr>
              <a:t>Case, C., </a:t>
            </a:r>
            <a:r>
              <a:rPr lang="en-GB" sz="1800" kern="150" dirty="0" err="1">
                <a:solidFill>
                  <a:schemeClr val="bg1"/>
                </a:solidFill>
                <a:effectLst/>
                <a:latin typeface="Abadi" panose="020B0604020104020204" pitchFamily="34" charset="0"/>
                <a:ea typeface="Aptos" panose="020B0004020202020204" pitchFamily="34" charset="0"/>
                <a:cs typeface="Open Sans" panose="020B0606030504020204" pitchFamily="34" charset="0"/>
              </a:rPr>
              <a:t>Dalley</a:t>
            </a:r>
            <a:r>
              <a:rPr lang="en-GB" sz="1800" kern="150" dirty="0">
                <a:solidFill>
                  <a:schemeClr val="bg1"/>
                </a:solidFill>
                <a:effectLst/>
                <a:latin typeface="Abadi" panose="020B0604020104020204" pitchFamily="34" charset="0"/>
                <a:ea typeface="Aptos" panose="020B0004020202020204" pitchFamily="34" charset="0"/>
                <a:cs typeface="Open Sans" panose="020B0606030504020204" pitchFamily="34" charset="0"/>
              </a:rPr>
              <a:t>, T., &amp; Reddick, D. (2022). </a:t>
            </a:r>
            <a:r>
              <a:rPr lang="en-GB" sz="1800" i="1" kern="150" dirty="0">
                <a:solidFill>
                  <a:schemeClr val="bg1"/>
                </a:solidFill>
                <a:effectLst/>
                <a:latin typeface="Abadi" panose="020B0604020104020204" pitchFamily="34" charset="0"/>
                <a:ea typeface="Aptos" panose="020B0004020202020204" pitchFamily="34" charset="0"/>
                <a:cs typeface="Open Sans" panose="020B0606030504020204" pitchFamily="34" charset="0"/>
              </a:rPr>
              <a:t>The Handbook of Art Therapy</a:t>
            </a:r>
            <a:r>
              <a:rPr lang="en-GB" sz="1800" kern="150" dirty="0">
                <a:solidFill>
                  <a:schemeClr val="bg1"/>
                </a:solidFill>
                <a:effectLst/>
                <a:latin typeface="Abadi" panose="020B0604020104020204" pitchFamily="34" charset="0"/>
                <a:ea typeface="Aptos" panose="020B0004020202020204" pitchFamily="34" charset="0"/>
                <a:cs typeface="Open Sans" panose="020B0606030504020204" pitchFamily="34" charset="0"/>
              </a:rPr>
              <a:t> (4th ed.). Routledge. </a:t>
            </a:r>
            <a:r>
              <a:rPr lang="en-GB" sz="1800" u="sng" kern="150" dirty="0">
                <a:solidFill>
                  <a:schemeClr val="bg1"/>
                </a:solidFill>
                <a:effectLst/>
                <a:latin typeface="Abadi" panose="020B0604020104020204" pitchFamily="34" charset="0"/>
                <a:ea typeface="Aptos" panose="020B0004020202020204" pitchFamily="34" charset="0"/>
                <a:cs typeface="Open Sans" panose="020B0606030504020204" pitchFamily="34" charset="0"/>
                <a:hlinkClick r:id="rId3">
                  <a:extLst>
                    <a:ext uri="{A12FA001-AC4F-418D-AE19-62706E023703}">
                      <ahyp:hlinkClr xmlns:ahyp="http://schemas.microsoft.com/office/drawing/2018/hyperlinkcolor" val="tx"/>
                    </a:ext>
                  </a:extLst>
                </a:hlinkClick>
              </a:rPr>
              <a:t>https://doi.org/10.4324/9781003197850</a:t>
            </a:r>
            <a:endParaRPr lang="en-GB" sz="1800" u="sng" kern="150" dirty="0">
              <a:solidFill>
                <a:schemeClr val="bg1"/>
              </a:solidFill>
              <a:effectLst/>
              <a:latin typeface="Abadi" panose="020B0604020104020204" pitchFamily="34" charset="0"/>
              <a:ea typeface="Aptos" panose="020B0004020202020204" pitchFamily="34" charset="0"/>
              <a:cs typeface="Open Sans" panose="020B0606030504020204" pitchFamily="34" charset="0"/>
            </a:endParaRPr>
          </a:p>
          <a:p>
            <a:pPr>
              <a:lnSpc>
                <a:spcPct val="106000"/>
              </a:lnSpc>
              <a:spcAft>
                <a:spcPts val="800"/>
              </a:spcAft>
            </a:pPr>
            <a:endParaRPr lang="en-GB" sz="1800" u="sng" kern="150" dirty="0">
              <a:solidFill>
                <a:schemeClr val="bg1"/>
              </a:solidFill>
              <a:effectLst/>
              <a:latin typeface="Abadi" panose="020B0604020104020204" pitchFamily="34" charset="0"/>
              <a:ea typeface="Aptos" panose="020B0004020202020204" pitchFamily="34" charset="0"/>
              <a:cs typeface="Open Sans" panose="020B0606030504020204" pitchFamily="34" charset="0"/>
            </a:endParaRPr>
          </a:p>
          <a:p>
            <a:pPr>
              <a:lnSpc>
                <a:spcPct val="106000"/>
              </a:lnSpc>
            </a:pPr>
            <a:r>
              <a:rPr lang="en-GB" sz="1800"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Gray, R.P., 2019. </a:t>
            </a:r>
            <a:r>
              <a:rPr lang="en-GB" sz="1800" i="1"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Art Therapy and Psychology</a:t>
            </a:r>
            <a:r>
              <a:rPr lang="en-GB" sz="1800"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 Routledge, Taylor &amp; Francis Group: New York.</a:t>
            </a:r>
            <a:endPar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marL="49199" indent="0">
              <a:lnSpc>
                <a:spcPct val="106000"/>
              </a:lnSpc>
              <a:spcAft>
                <a:spcPts val="800"/>
              </a:spcAft>
              <a:buNone/>
            </a:pPr>
            <a:endParaRPr lang="en-GB" sz="1800" u="sng" kern="150" dirty="0">
              <a:solidFill>
                <a:schemeClr val="bg1"/>
              </a:solidFill>
              <a:effectLst/>
              <a:latin typeface="Abadi" panose="020B0604020104020204" pitchFamily="34" charset="0"/>
              <a:ea typeface="Aptos" panose="020B0004020202020204" pitchFamily="34" charset="0"/>
              <a:cs typeface="Open Sans" panose="020B0606030504020204" pitchFamily="34" charset="0"/>
            </a:endParaRPr>
          </a:p>
          <a:p>
            <a:pPr>
              <a:lnSpc>
                <a:spcPct val="106000"/>
              </a:lnSpc>
              <a:spcAft>
                <a:spcPts val="800"/>
              </a:spcAft>
            </a:pPr>
            <a:endPar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b="0" i="0" dirty="0" err="1">
                <a:solidFill>
                  <a:schemeClr val="bg1"/>
                </a:solidFill>
                <a:effectLst/>
                <a:latin typeface="Abadi" panose="020B0604020104020204" pitchFamily="34" charset="0"/>
              </a:rPr>
              <a:t>Jenabi</a:t>
            </a:r>
            <a:r>
              <a:rPr lang="en-GB" sz="1800" b="0" i="0" dirty="0">
                <a:solidFill>
                  <a:schemeClr val="bg1"/>
                </a:solidFill>
                <a:effectLst/>
                <a:latin typeface="Abadi" panose="020B0604020104020204" pitchFamily="34" charset="0"/>
              </a:rPr>
              <a:t> E, </a:t>
            </a:r>
            <a:r>
              <a:rPr lang="en-GB" sz="1800" b="0" i="0" dirty="0" err="1">
                <a:solidFill>
                  <a:schemeClr val="bg1"/>
                </a:solidFill>
                <a:effectLst/>
                <a:latin typeface="Abadi" panose="020B0604020104020204" pitchFamily="34" charset="0"/>
              </a:rPr>
              <a:t>Bashirian</a:t>
            </a:r>
            <a:r>
              <a:rPr lang="en-GB" sz="1800" b="0" i="0" dirty="0">
                <a:solidFill>
                  <a:schemeClr val="bg1"/>
                </a:solidFill>
                <a:effectLst/>
                <a:latin typeface="Abadi" panose="020B0604020104020204" pitchFamily="34" charset="0"/>
              </a:rPr>
              <a:t> S, </a:t>
            </a:r>
            <a:r>
              <a:rPr lang="en-GB" sz="1800" b="0" i="0" dirty="0" err="1">
                <a:solidFill>
                  <a:schemeClr val="bg1"/>
                </a:solidFill>
                <a:effectLst/>
                <a:latin typeface="Abadi" panose="020B0604020104020204" pitchFamily="34" charset="0"/>
              </a:rPr>
              <a:t>Ayubi</a:t>
            </a:r>
            <a:r>
              <a:rPr lang="en-GB" sz="1800" b="0" i="0" dirty="0">
                <a:solidFill>
                  <a:schemeClr val="bg1"/>
                </a:solidFill>
                <a:effectLst/>
                <a:latin typeface="Abadi" panose="020B0604020104020204" pitchFamily="34" charset="0"/>
              </a:rPr>
              <a:t> E, Rafiee M, </a:t>
            </a:r>
            <a:r>
              <a:rPr lang="en-GB" sz="1800" b="0" i="0" dirty="0" err="1">
                <a:solidFill>
                  <a:schemeClr val="bg1"/>
                </a:solidFill>
                <a:effectLst/>
                <a:latin typeface="Abadi" panose="020B0604020104020204" pitchFamily="34" charset="0"/>
              </a:rPr>
              <a:t>Bashirian</a:t>
            </a:r>
            <a:r>
              <a:rPr lang="en-GB" sz="1800" b="0" i="0" dirty="0">
                <a:solidFill>
                  <a:schemeClr val="bg1"/>
                </a:solidFill>
                <a:effectLst/>
                <a:latin typeface="Abadi" panose="020B0604020104020204" pitchFamily="34" charset="0"/>
              </a:rPr>
              <a:t> M. The Effect of the Art Therapy Interventions on Depression Symptoms Among Older Adults: A Meta-analysis of Controlled Clinical Trials. </a:t>
            </a:r>
            <a:r>
              <a:rPr lang="en-GB" sz="1800" b="0" i="1" dirty="0">
                <a:solidFill>
                  <a:schemeClr val="bg1"/>
                </a:solidFill>
                <a:effectLst/>
                <a:latin typeface="Abadi" panose="020B0604020104020204" pitchFamily="34" charset="0"/>
              </a:rPr>
              <a:t>Journal of Geriatric Psychiatry and Neurology</a:t>
            </a:r>
            <a:r>
              <a:rPr lang="en-GB" sz="1800" b="0" i="0" dirty="0">
                <a:solidFill>
                  <a:schemeClr val="bg1"/>
                </a:solidFill>
                <a:effectLst/>
                <a:latin typeface="Abadi" panose="020B0604020104020204" pitchFamily="34" charset="0"/>
              </a:rPr>
              <a:t>. 2023;36(3):185-192. doi:</a:t>
            </a:r>
            <a:r>
              <a:rPr lang="en-GB" sz="1800" b="0" i="0" u="sng" dirty="0">
                <a:solidFill>
                  <a:schemeClr val="bg1"/>
                </a:solidFill>
                <a:effectLst/>
                <a:latin typeface="Abadi" panose="020B0604020104020204" pitchFamily="34" charset="0"/>
                <a:hlinkClick r:id="rId4">
                  <a:extLst>
                    <a:ext uri="{A12FA001-AC4F-418D-AE19-62706E023703}">
                      <ahyp:hlinkClr xmlns:ahyp="http://schemas.microsoft.com/office/drawing/2018/hyperlinkcolor" val="tx"/>
                    </a:ext>
                  </a:extLst>
                </a:hlinkClick>
              </a:rPr>
              <a:t>10.1177/08919887221130264</a:t>
            </a:r>
            <a:endParaRPr lang="en-GB" sz="1800" b="0" i="0" u="sng" dirty="0">
              <a:solidFill>
                <a:schemeClr val="bg1"/>
              </a:solidFill>
              <a:effectLst/>
              <a:latin typeface="Abadi" panose="020B0604020104020204" pitchFamily="34" charset="0"/>
            </a:endParaRPr>
          </a:p>
          <a:p>
            <a:pPr>
              <a:lnSpc>
                <a:spcPct val="106000"/>
              </a:lnSpc>
              <a:spcAft>
                <a:spcPts val="800"/>
              </a:spcAft>
            </a:pPr>
            <a:endParaRPr lang="en-GB" sz="1800" u="sng"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lnSpc>
                <a:spcPct val="106000"/>
              </a:lnSpc>
            </a:pPr>
            <a:r>
              <a:rPr lang="en-GB" sz="1800" b="0" i="0" dirty="0">
                <a:solidFill>
                  <a:schemeClr val="bg1"/>
                </a:solidFill>
                <a:effectLst/>
                <a:latin typeface="Abadi" panose="020B0604020104020204" pitchFamily="34" charset="0"/>
              </a:rPr>
              <a:t>Jiang, X ; Chen, Xi‐Jie ; Xie, Qin‐Qin ; Feng, Yong‐Shen ; Chen, Shi ; Peng, Jun‐Sheng.2020) ‘Effects of art therapy in cancer care: A systematic review and meta‐analysis’, </a:t>
            </a:r>
            <a:r>
              <a:rPr lang="en-GB" sz="1800" b="0" i="1" dirty="0">
                <a:solidFill>
                  <a:schemeClr val="bg1"/>
                </a:solidFill>
                <a:effectLst/>
                <a:latin typeface="Abadi" panose="020B0604020104020204" pitchFamily="34" charset="0"/>
              </a:rPr>
              <a:t>European journal of cancer care</a:t>
            </a:r>
            <a:r>
              <a:rPr lang="en-GB" sz="1800" b="0" i="0" dirty="0">
                <a:solidFill>
                  <a:schemeClr val="bg1"/>
                </a:solidFill>
                <a:effectLst/>
                <a:latin typeface="Abadi" panose="020B0604020104020204" pitchFamily="34" charset="0"/>
              </a:rPr>
              <a:t>, 29(5), pp. e13277-n/a. Available at: https://doi.org/10.1111/ecc.13277.</a:t>
            </a:r>
            <a:endParaRPr lang="en-GB" sz="1800" u="sng" kern="150" dirty="0">
              <a:solidFill>
                <a:schemeClr val="bg1"/>
              </a:solidFill>
              <a:effectLst/>
              <a:latin typeface="Abadi" panose="020B0604020104020204" pitchFamily="34" charset="0"/>
              <a:ea typeface="Aptos" panose="020B0004020202020204" pitchFamily="34" charset="0"/>
              <a:cs typeface="Open Sans" panose="020B0606030504020204" pitchFamily="34" charset="0"/>
            </a:endParaRPr>
          </a:p>
          <a:p>
            <a:pPr>
              <a:lnSpc>
                <a:spcPct val="106000"/>
              </a:lnSpc>
              <a:spcAft>
                <a:spcPts val="800"/>
              </a:spcAft>
            </a:pPr>
            <a:endPar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a:lnSpc>
                <a:spcPct val="106000"/>
              </a:lnSpc>
              <a:spcAft>
                <a:spcPts val="800"/>
              </a:spcAft>
            </a:pPr>
            <a:r>
              <a:rPr lang="en-GB" sz="1800" kern="150" dirty="0" err="1">
                <a:solidFill>
                  <a:schemeClr val="bg1"/>
                </a:solidFill>
                <a:effectLst/>
                <a:latin typeface="Abadi" panose="020B0604020104020204" pitchFamily="34" charset="0"/>
                <a:ea typeface="Aptos" panose="020B0004020202020204" pitchFamily="34" charset="0"/>
                <a:cs typeface="Open Sans" panose="020B0606030504020204" pitchFamily="34" charset="0"/>
              </a:rPr>
              <a:t>Malchiodi</a:t>
            </a:r>
            <a:r>
              <a:rPr lang="en-GB" sz="1800" kern="150" dirty="0">
                <a:solidFill>
                  <a:schemeClr val="bg1"/>
                </a:solidFill>
                <a:effectLst/>
                <a:latin typeface="Abadi" panose="020B0604020104020204" pitchFamily="34" charset="0"/>
                <a:ea typeface="Aptos" panose="020B0004020202020204" pitchFamily="34" charset="0"/>
                <a:cs typeface="Open Sans" panose="020B0606030504020204" pitchFamily="34" charset="0"/>
              </a:rPr>
              <a:t>, C.A. (2011) Handbook of art therapy. 2nd ed. New York: Guilford.</a:t>
            </a:r>
            <a:endPar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pPr marL="49199" indent="0">
              <a:lnSpc>
                <a:spcPct val="106000"/>
              </a:lnSpc>
              <a:spcAft>
                <a:spcPts val="800"/>
              </a:spcAft>
              <a:buNone/>
            </a:pPr>
            <a:r>
              <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 </a:t>
            </a:r>
          </a:p>
          <a:p>
            <a:pPr>
              <a:lnSpc>
                <a:spcPct val="106000"/>
              </a:lnSpc>
              <a:spcAft>
                <a:spcPts val="800"/>
              </a:spcAft>
            </a:pPr>
            <a:r>
              <a:rPr lang="en-GB" sz="1800"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The health and care professional counsel (2024) </a:t>
            </a:r>
            <a:r>
              <a:rPr lang="en-GB" sz="1800" i="1"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Standards of conduct performance and ethics. Yor duties as a registrant. </a:t>
            </a:r>
            <a:r>
              <a:rPr lang="en-GB" sz="1800" kern="150" dirty="0">
                <a:solidFill>
                  <a:schemeClr val="bg1"/>
                </a:solidFill>
                <a:effectLst/>
                <a:latin typeface="Abadi" panose="020B0604020104020204" pitchFamily="34" charset="0"/>
                <a:ea typeface="Aptos" panose="020B0004020202020204" pitchFamily="34" charset="0"/>
                <a:cs typeface="Arial" panose="020B0604020202020204" pitchFamily="34" charset="0"/>
              </a:rPr>
              <a:t>Available at:</a:t>
            </a:r>
            <a:r>
              <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rPr>
              <a:t> https://www.hcpc-uk.org/globalassets/resources/standards/standards-of-conduct-performance-and-ethics-2024.pdf (Accessed 28 Oct 2024)</a:t>
            </a:r>
          </a:p>
          <a:p>
            <a:pPr>
              <a:lnSpc>
                <a:spcPct val="106000"/>
              </a:lnSpc>
              <a:spcAft>
                <a:spcPts val="800"/>
              </a:spcAft>
            </a:pPr>
            <a:endParaRPr lang="en-GB" sz="1800" kern="150" dirty="0">
              <a:solidFill>
                <a:schemeClr val="bg1"/>
              </a:solidFill>
              <a:effectLst/>
              <a:latin typeface="Abadi" panose="020B0604020104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81108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Slate</Template>
  <TotalTime>469</TotalTime>
  <Words>536</Words>
  <Application>Microsoft Office PowerPoint</Application>
  <PresentationFormat>Custom</PresentationFormat>
  <Paragraphs>29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Abadi</vt:lpstr>
      <vt:lpstr>Aptos</vt:lpstr>
      <vt:lpstr>Calisto MT</vt:lpstr>
      <vt:lpstr>Wingdings 2</vt:lpstr>
      <vt:lpstr>Slate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morton</dc:creator>
  <cp:lastModifiedBy>sarah morton</cp:lastModifiedBy>
  <cp:revision>2</cp:revision>
  <dcterms:created xsi:type="dcterms:W3CDTF">2024-10-28T16:42:29Z</dcterms:created>
  <dcterms:modified xsi:type="dcterms:W3CDTF">2024-10-29T14:30:16Z</dcterms:modified>
</cp:coreProperties>
</file>