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8" r:id="rId1"/>
  </p:sldMasterIdLst>
  <p:sldIdLst>
    <p:sldId id="256" r:id="rId2"/>
    <p:sldId id="272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8" r:id="rId15"/>
    <p:sldId id="271" r:id="rId16"/>
    <p:sldId id="269" r:id="rId17"/>
    <p:sldId id="270" r:id="rId1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9DCAF9ED-07DC-4A11-8D7F-57B35C25682E}" styleName="Medium Style 1 - Accent 2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2">
              <a:tint val="20000"/>
            </a:schemeClr>
          </a:solidFill>
        </a:fill>
      </a:tcStyle>
    </a:band1H>
    <a:band1V>
      <a:tcStyle>
        <a:tcBdr/>
        <a:fill>
          <a:solidFill>
            <a:schemeClr val="accent2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4" autoAdjust="0"/>
    <p:restoredTop sz="94660"/>
  </p:normalViewPr>
  <p:slideViewPr>
    <p:cSldViewPr snapToGrid="0">
      <p:cViewPr varScale="1">
        <p:scale>
          <a:sx n="92" d="100"/>
          <a:sy n="92" d="100"/>
        </p:scale>
        <p:origin x="330" y="9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557" name="Group 1556"/>
          <p:cNvGrpSpPr/>
          <p:nvPr/>
        </p:nvGrpSpPr>
        <p:grpSpPr>
          <a:xfrm>
            <a:off x="0" y="420256"/>
            <a:ext cx="12188952" cy="3795497"/>
            <a:chOff x="0" y="420256"/>
            <a:chExt cx="12188952" cy="3795497"/>
          </a:xfrm>
        </p:grpSpPr>
        <p:cxnSp>
          <p:nvCxnSpPr>
            <p:cNvPr id="1558" name="Straight Connector 1557"/>
            <p:cNvCxnSpPr/>
            <p:nvPr/>
          </p:nvCxnSpPr>
          <p:spPr>
            <a:xfrm>
              <a:off x="0" y="4215753"/>
              <a:ext cx="12188952" cy="0"/>
            </a:xfrm>
            <a:prstGeom prst="line">
              <a:avLst/>
            </a:prstGeom>
            <a:ln w="13970">
              <a:solidFill>
                <a:schemeClr val="accent3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59" name="Straight Connector 1558"/>
            <p:cNvCxnSpPr/>
            <p:nvPr/>
          </p:nvCxnSpPr>
          <p:spPr>
            <a:xfrm>
              <a:off x="0" y="3794032"/>
              <a:ext cx="12188952" cy="0"/>
            </a:xfrm>
            <a:prstGeom prst="line">
              <a:avLst/>
            </a:prstGeom>
            <a:ln w="13970">
              <a:solidFill>
                <a:schemeClr val="accent3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60" name="Straight Connector 1559"/>
            <p:cNvCxnSpPr/>
            <p:nvPr/>
          </p:nvCxnSpPr>
          <p:spPr>
            <a:xfrm>
              <a:off x="0" y="3372310"/>
              <a:ext cx="12188952" cy="0"/>
            </a:xfrm>
            <a:prstGeom prst="line">
              <a:avLst/>
            </a:prstGeom>
            <a:ln w="13970">
              <a:solidFill>
                <a:schemeClr val="accent3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61" name="Straight Connector 1560"/>
            <p:cNvCxnSpPr/>
            <p:nvPr/>
          </p:nvCxnSpPr>
          <p:spPr>
            <a:xfrm>
              <a:off x="0" y="2950588"/>
              <a:ext cx="12188952" cy="0"/>
            </a:xfrm>
            <a:prstGeom prst="line">
              <a:avLst/>
            </a:prstGeom>
            <a:ln w="13970">
              <a:solidFill>
                <a:schemeClr val="accent3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62" name="Straight Connector 1561"/>
            <p:cNvCxnSpPr/>
            <p:nvPr/>
          </p:nvCxnSpPr>
          <p:spPr>
            <a:xfrm>
              <a:off x="0" y="2528866"/>
              <a:ext cx="12188952" cy="0"/>
            </a:xfrm>
            <a:prstGeom prst="line">
              <a:avLst/>
            </a:prstGeom>
            <a:ln w="13970">
              <a:solidFill>
                <a:schemeClr val="accent3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63" name="Straight Connector 1562"/>
            <p:cNvCxnSpPr/>
            <p:nvPr/>
          </p:nvCxnSpPr>
          <p:spPr>
            <a:xfrm>
              <a:off x="0" y="2107144"/>
              <a:ext cx="12188952" cy="0"/>
            </a:xfrm>
            <a:prstGeom prst="line">
              <a:avLst/>
            </a:prstGeom>
            <a:ln w="13970">
              <a:solidFill>
                <a:schemeClr val="accent3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64" name="Straight Connector 1563"/>
            <p:cNvCxnSpPr/>
            <p:nvPr/>
          </p:nvCxnSpPr>
          <p:spPr>
            <a:xfrm>
              <a:off x="0" y="1685422"/>
              <a:ext cx="12188952" cy="0"/>
            </a:xfrm>
            <a:prstGeom prst="line">
              <a:avLst/>
            </a:prstGeom>
            <a:ln w="13970">
              <a:solidFill>
                <a:schemeClr val="accent3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65" name="Straight Connector 1564"/>
            <p:cNvCxnSpPr/>
            <p:nvPr/>
          </p:nvCxnSpPr>
          <p:spPr>
            <a:xfrm>
              <a:off x="0" y="1263700"/>
              <a:ext cx="12188952" cy="0"/>
            </a:xfrm>
            <a:prstGeom prst="line">
              <a:avLst/>
            </a:prstGeom>
            <a:ln w="13970">
              <a:solidFill>
                <a:schemeClr val="accent3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66" name="Straight Connector 1565"/>
            <p:cNvCxnSpPr/>
            <p:nvPr/>
          </p:nvCxnSpPr>
          <p:spPr>
            <a:xfrm>
              <a:off x="0" y="841978"/>
              <a:ext cx="12188952" cy="0"/>
            </a:xfrm>
            <a:prstGeom prst="line">
              <a:avLst/>
            </a:prstGeom>
            <a:ln w="13970">
              <a:solidFill>
                <a:schemeClr val="accent3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67" name="Straight Connector 1566"/>
            <p:cNvCxnSpPr/>
            <p:nvPr/>
          </p:nvCxnSpPr>
          <p:spPr>
            <a:xfrm>
              <a:off x="0" y="420256"/>
              <a:ext cx="12188952" cy="0"/>
            </a:xfrm>
            <a:prstGeom prst="line">
              <a:avLst/>
            </a:prstGeom>
            <a:ln w="13970">
              <a:solidFill>
                <a:schemeClr val="accent3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568" name="Rectangle 379"/>
          <p:cNvSpPr/>
          <p:nvPr/>
        </p:nvSpPr>
        <p:spPr>
          <a:xfrm rot="18900000" flipV="1">
            <a:off x="9445819" y="-965459"/>
            <a:ext cx="13717" cy="6493220"/>
          </a:xfrm>
          <a:custGeom>
            <a:avLst/>
            <a:gdLst/>
            <a:ahLst/>
            <a:cxnLst/>
            <a:rect l="l" t="t" r="r" b="b"/>
            <a:pathLst>
              <a:path w="13717" h="6493220">
                <a:moveTo>
                  <a:pt x="1" y="6493220"/>
                </a:moveTo>
                <a:lnTo>
                  <a:pt x="13717" y="6479504"/>
                </a:lnTo>
                <a:lnTo>
                  <a:pt x="13716" y="0"/>
                </a:lnTo>
                <a:lnTo>
                  <a:pt x="0" y="13716"/>
                </a:ln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69" name="Rectangle 56"/>
          <p:cNvSpPr/>
          <p:nvPr/>
        </p:nvSpPr>
        <p:spPr>
          <a:xfrm>
            <a:off x="0" y="0"/>
            <a:ext cx="11816540" cy="4572004"/>
          </a:xfrm>
          <a:custGeom>
            <a:avLst/>
            <a:gdLst/>
            <a:ahLst/>
            <a:cxnLst/>
            <a:rect l="l" t="t" r="r" b="b"/>
            <a:pathLst>
              <a:path w="11816540" h="4572004">
                <a:moveTo>
                  <a:pt x="11802824" y="4"/>
                </a:moveTo>
                <a:lnTo>
                  <a:pt x="11816540" y="4"/>
                </a:lnTo>
                <a:lnTo>
                  <a:pt x="11816540" y="4572004"/>
                </a:lnTo>
                <a:lnTo>
                  <a:pt x="11802824" y="4572004"/>
                </a:lnTo>
                <a:close/>
                <a:moveTo>
                  <a:pt x="5901406" y="4"/>
                </a:moveTo>
                <a:lnTo>
                  <a:pt x="5915122" y="4"/>
                </a:lnTo>
                <a:lnTo>
                  <a:pt x="5915122" y="4572004"/>
                </a:lnTo>
                <a:lnTo>
                  <a:pt x="5901406" y="4572004"/>
                </a:lnTo>
                <a:close/>
                <a:moveTo>
                  <a:pt x="10959754" y="3"/>
                </a:moveTo>
                <a:lnTo>
                  <a:pt x="10973470" y="3"/>
                </a:lnTo>
                <a:lnTo>
                  <a:pt x="10973470" y="4572003"/>
                </a:lnTo>
                <a:lnTo>
                  <a:pt x="10959754" y="4572003"/>
                </a:lnTo>
                <a:close/>
                <a:moveTo>
                  <a:pt x="5058348" y="3"/>
                </a:moveTo>
                <a:lnTo>
                  <a:pt x="5072064" y="3"/>
                </a:lnTo>
                <a:lnTo>
                  <a:pt x="5072064" y="4572003"/>
                </a:lnTo>
                <a:lnTo>
                  <a:pt x="5058348" y="4572003"/>
                </a:lnTo>
                <a:close/>
                <a:moveTo>
                  <a:pt x="11381283" y="2"/>
                </a:moveTo>
                <a:lnTo>
                  <a:pt x="11394999" y="2"/>
                </a:lnTo>
                <a:lnTo>
                  <a:pt x="11394999" y="4572002"/>
                </a:lnTo>
                <a:lnTo>
                  <a:pt x="11381283" y="4572002"/>
                </a:lnTo>
                <a:close/>
                <a:moveTo>
                  <a:pt x="10538225" y="2"/>
                </a:moveTo>
                <a:lnTo>
                  <a:pt x="10551941" y="2"/>
                </a:lnTo>
                <a:lnTo>
                  <a:pt x="10551941" y="4572002"/>
                </a:lnTo>
                <a:lnTo>
                  <a:pt x="10538225" y="4572002"/>
                </a:lnTo>
                <a:close/>
                <a:moveTo>
                  <a:pt x="10116696" y="2"/>
                </a:moveTo>
                <a:lnTo>
                  <a:pt x="10130412" y="2"/>
                </a:lnTo>
                <a:lnTo>
                  <a:pt x="10130412" y="4572002"/>
                </a:lnTo>
                <a:lnTo>
                  <a:pt x="10116696" y="4572002"/>
                </a:lnTo>
                <a:close/>
                <a:moveTo>
                  <a:pt x="6322935" y="2"/>
                </a:moveTo>
                <a:lnTo>
                  <a:pt x="6336651" y="2"/>
                </a:lnTo>
                <a:lnTo>
                  <a:pt x="6336651" y="4572002"/>
                </a:lnTo>
                <a:lnTo>
                  <a:pt x="6322935" y="4572002"/>
                </a:lnTo>
                <a:close/>
                <a:moveTo>
                  <a:pt x="5479877" y="2"/>
                </a:moveTo>
                <a:lnTo>
                  <a:pt x="5493593" y="2"/>
                </a:lnTo>
                <a:lnTo>
                  <a:pt x="5493593" y="4572002"/>
                </a:lnTo>
                <a:lnTo>
                  <a:pt x="5479877" y="4572002"/>
                </a:lnTo>
                <a:close/>
                <a:moveTo>
                  <a:pt x="4636819" y="2"/>
                </a:moveTo>
                <a:lnTo>
                  <a:pt x="4650535" y="2"/>
                </a:lnTo>
                <a:lnTo>
                  <a:pt x="4650535" y="4572002"/>
                </a:lnTo>
                <a:lnTo>
                  <a:pt x="4636819" y="4572002"/>
                </a:lnTo>
                <a:close/>
                <a:moveTo>
                  <a:pt x="4215290" y="2"/>
                </a:moveTo>
                <a:lnTo>
                  <a:pt x="4229006" y="2"/>
                </a:lnTo>
                <a:lnTo>
                  <a:pt x="4229006" y="4572002"/>
                </a:lnTo>
                <a:lnTo>
                  <a:pt x="4215290" y="4572002"/>
                </a:lnTo>
                <a:close/>
                <a:moveTo>
                  <a:pt x="421529" y="2"/>
                </a:moveTo>
                <a:lnTo>
                  <a:pt x="435245" y="2"/>
                </a:lnTo>
                <a:lnTo>
                  <a:pt x="435245" y="4572002"/>
                </a:lnTo>
                <a:lnTo>
                  <a:pt x="421529" y="4572002"/>
                </a:lnTo>
                <a:close/>
                <a:moveTo>
                  <a:pt x="0" y="2"/>
                </a:moveTo>
                <a:lnTo>
                  <a:pt x="13716" y="2"/>
                </a:lnTo>
                <a:lnTo>
                  <a:pt x="13716" y="4572002"/>
                </a:lnTo>
                <a:lnTo>
                  <a:pt x="0" y="4572002"/>
                </a:lnTo>
                <a:close/>
                <a:moveTo>
                  <a:pt x="9273638" y="1"/>
                </a:moveTo>
                <a:lnTo>
                  <a:pt x="9287354" y="1"/>
                </a:lnTo>
                <a:lnTo>
                  <a:pt x="9287354" y="4572001"/>
                </a:lnTo>
                <a:lnTo>
                  <a:pt x="9273638" y="4572001"/>
                </a:lnTo>
                <a:close/>
                <a:moveTo>
                  <a:pt x="3372232" y="1"/>
                </a:moveTo>
                <a:lnTo>
                  <a:pt x="3385948" y="1"/>
                </a:lnTo>
                <a:lnTo>
                  <a:pt x="3385948" y="4572001"/>
                </a:lnTo>
                <a:lnTo>
                  <a:pt x="3372232" y="4572001"/>
                </a:lnTo>
                <a:close/>
                <a:moveTo>
                  <a:pt x="9695167" y="0"/>
                </a:moveTo>
                <a:lnTo>
                  <a:pt x="9708883" y="0"/>
                </a:lnTo>
                <a:lnTo>
                  <a:pt x="9708883" y="4572000"/>
                </a:lnTo>
                <a:lnTo>
                  <a:pt x="9695167" y="4572000"/>
                </a:lnTo>
                <a:close/>
                <a:moveTo>
                  <a:pt x="8852109" y="0"/>
                </a:moveTo>
                <a:lnTo>
                  <a:pt x="8865825" y="0"/>
                </a:lnTo>
                <a:lnTo>
                  <a:pt x="8865825" y="4572000"/>
                </a:lnTo>
                <a:lnTo>
                  <a:pt x="8852109" y="4572000"/>
                </a:lnTo>
                <a:close/>
                <a:moveTo>
                  <a:pt x="8430580" y="0"/>
                </a:moveTo>
                <a:lnTo>
                  <a:pt x="8444296" y="0"/>
                </a:lnTo>
                <a:lnTo>
                  <a:pt x="8444296" y="4572000"/>
                </a:lnTo>
                <a:lnTo>
                  <a:pt x="8430580" y="4572000"/>
                </a:lnTo>
                <a:close/>
                <a:moveTo>
                  <a:pt x="8009051" y="0"/>
                </a:moveTo>
                <a:lnTo>
                  <a:pt x="8022767" y="0"/>
                </a:lnTo>
                <a:lnTo>
                  <a:pt x="8022767" y="4572000"/>
                </a:lnTo>
                <a:lnTo>
                  <a:pt x="8009051" y="4572000"/>
                </a:lnTo>
                <a:close/>
                <a:moveTo>
                  <a:pt x="7587522" y="0"/>
                </a:moveTo>
                <a:lnTo>
                  <a:pt x="7601238" y="0"/>
                </a:lnTo>
                <a:lnTo>
                  <a:pt x="7601238" y="4572000"/>
                </a:lnTo>
                <a:lnTo>
                  <a:pt x="7587522" y="4572000"/>
                </a:lnTo>
                <a:close/>
                <a:moveTo>
                  <a:pt x="7165993" y="0"/>
                </a:moveTo>
                <a:lnTo>
                  <a:pt x="7179709" y="0"/>
                </a:lnTo>
                <a:lnTo>
                  <a:pt x="7179709" y="4572000"/>
                </a:lnTo>
                <a:lnTo>
                  <a:pt x="7165993" y="4572000"/>
                </a:lnTo>
                <a:close/>
                <a:moveTo>
                  <a:pt x="6744464" y="0"/>
                </a:moveTo>
                <a:lnTo>
                  <a:pt x="6758180" y="0"/>
                </a:lnTo>
                <a:lnTo>
                  <a:pt x="6758180" y="4572000"/>
                </a:lnTo>
                <a:lnTo>
                  <a:pt x="6744464" y="4572000"/>
                </a:lnTo>
                <a:close/>
                <a:moveTo>
                  <a:pt x="3793761" y="0"/>
                </a:moveTo>
                <a:lnTo>
                  <a:pt x="3807477" y="0"/>
                </a:lnTo>
                <a:lnTo>
                  <a:pt x="3807477" y="4572000"/>
                </a:lnTo>
                <a:lnTo>
                  <a:pt x="3793761" y="4572000"/>
                </a:lnTo>
                <a:close/>
                <a:moveTo>
                  <a:pt x="2950703" y="0"/>
                </a:moveTo>
                <a:lnTo>
                  <a:pt x="2964419" y="0"/>
                </a:lnTo>
                <a:lnTo>
                  <a:pt x="2964419" y="4572000"/>
                </a:lnTo>
                <a:lnTo>
                  <a:pt x="2950703" y="4572000"/>
                </a:lnTo>
                <a:close/>
                <a:moveTo>
                  <a:pt x="2529174" y="0"/>
                </a:moveTo>
                <a:lnTo>
                  <a:pt x="2542890" y="0"/>
                </a:lnTo>
                <a:lnTo>
                  <a:pt x="2542890" y="4572000"/>
                </a:lnTo>
                <a:lnTo>
                  <a:pt x="2529174" y="4572000"/>
                </a:lnTo>
                <a:close/>
                <a:moveTo>
                  <a:pt x="2107645" y="0"/>
                </a:moveTo>
                <a:lnTo>
                  <a:pt x="2121361" y="0"/>
                </a:lnTo>
                <a:lnTo>
                  <a:pt x="2121361" y="4572000"/>
                </a:lnTo>
                <a:lnTo>
                  <a:pt x="2107645" y="4572000"/>
                </a:lnTo>
                <a:close/>
                <a:moveTo>
                  <a:pt x="1686116" y="0"/>
                </a:moveTo>
                <a:lnTo>
                  <a:pt x="1699832" y="0"/>
                </a:lnTo>
                <a:lnTo>
                  <a:pt x="1699832" y="4572000"/>
                </a:lnTo>
                <a:lnTo>
                  <a:pt x="1686116" y="4572000"/>
                </a:lnTo>
                <a:close/>
                <a:moveTo>
                  <a:pt x="1264587" y="0"/>
                </a:moveTo>
                <a:lnTo>
                  <a:pt x="1278303" y="0"/>
                </a:lnTo>
                <a:lnTo>
                  <a:pt x="1278303" y="4572000"/>
                </a:lnTo>
                <a:lnTo>
                  <a:pt x="1264587" y="4572000"/>
                </a:lnTo>
                <a:close/>
                <a:moveTo>
                  <a:pt x="843058" y="0"/>
                </a:moveTo>
                <a:lnTo>
                  <a:pt x="856774" y="0"/>
                </a:lnTo>
                <a:lnTo>
                  <a:pt x="856774" y="4572000"/>
                </a:lnTo>
                <a:lnTo>
                  <a:pt x="843058" y="4572000"/>
                </a:ln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70" name="Rectangle 87"/>
          <p:cNvSpPr/>
          <p:nvPr/>
        </p:nvSpPr>
        <p:spPr>
          <a:xfrm rot="2700000">
            <a:off x="2311242" y="-967047"/>
            <a:ext cx="13716" cy="6570294"/>
          </a:xfrm>
          <a:custGeom>
            <a:avLst/>
            <a:gdLst/>
            <a:ahLst/>
            <a:cxnLst/>
            <a:rect l="l" t="t" r="r" b="b"/>
            <a:pathLst>
              <a:path w="13716" h="6570294">
                <a:moveTo>
                  <a:pt x="0" y="6556578"/>
                </a:moveTo>
                <a:lnTo>
                  <a:pt x="13716" y="6570294"/>
                </a:lnTo>
                <a:lnTo>
                  <a:pt x="13716" y="6570294"/>
                </a:lnTo>
                <a:lnTo>
                  <a:pt x="0" y="6556578"/>
                </a:lnTo>
                <a:close/>
                <a:moveTo>
                  <a:pt x="0" y="13716"/>
                </a:moveTo>
                <a:lnTo>
                  <a:pt x="13716" y="0"/>
                </a:lnTo>
                <a:lnTo>
                  <a:pt x="13716" y="6465786"/>
                </a:lnTo>
                <a:lnTo>
                  <a:pt x="0" y="6479502"/>
                </a:ln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71" name="Rectangle 88"/>
          <p:cNvSpPr/>
          <p:nvPr/>
        </p:nvSpPr>
        <p:spPr>
          <a:xfrm rot="2700000">
            <a:off x="3186527" y="-953751"/>
            <a:ext cx="13716" cy="6479503"/>
          </a:xfrm>
          <a:custGeom>
            <a:avLst/>
            <a:gdLst/>
            <a:ahLst/>
            <a:cxnLst/>
            <a:rect l="l" t="t" r="r" b="b"/>
            <a:pathLst>
              <a:path w="13716" h="6479503">
                <a:moveTo>
                  <a:pt x="0" y="13716"/>
                </a:moveTo>
                <a:lnTo>
                  <a:pt x="13716" y="0"/>
                </a:lnTo>
                <a:lnTo>
                  <a:pt x="13716" y="6465786"/>
                </a:lnTo>
                <a:lnTo>
                  <a:pt x="0" y="6479503"/>
                </a:ln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72" name="Rectangle 89"/>
          <p:cNvSpPr/>
          <p:nvPr/>
        </p:nvSpPr>
        <p:spPr>
          <a:xfrm rot="2700000">
            <a:off x="4029713" y="-953750"/>
            <a:ext cx="13716" cy="6479503"/>
          </a:xfrm>
          <a:custGeom>
            <a:avLst/>
            <a:gdLst/>
            <a:ahLst/>
            <a:cxnLst/>
            <a:rect l="l" t="t" r="r" b="b"/>
            <a:pathLst>
              <a:path w="13716" h="6479503">
                <a:moveTo>
                  <a:pt x="0" y="13716"/>
                </a:moveTo>
                <a:lnTo>
                  <a:pt x="13716" y="0"/>
                </a:lnTo>
                <a:lnTo>
                  <a:pt x="13716" y="6465787"/>
                </a:lnTo>
                <a:lnTo>
                  <a:pt x="0" y="6479503"/>
                </a:ln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73" name="Rectangle 90"/>
          <p:cNvSpPr/>
          <p:nvPr/>
        </p:nvSpPr>
        <p:spPr>
          <a:xfrm rot="2700000">
            <a:off x="4872899" y="-953750"/>
            <a:ext cx="13716" cy="6479503"/>
          </a:xfrm>
          <a:custGeom>
            <a:avLst/>
            <a:gdLst/>
            <a:ahLst/>
            <a:cxnLst/>
            <a:rect l="l" t="t" r="r" b="b"/>
            <a:pathLst>
              <a:path w="13716" h="6479503">
                <a:moveTo>
                  <a:pt x="0" y="13716"/>
                </a:moveTo>
                <a:lnTo>
                  <a:pt x="13716" y="0"/>
                </a:lnTo>
                <a:lnTo>
                  <a:pt x="13716" y="6465786"/>
                </a:lnTo>
                <a:lnTo>
                  <a:pt x="0" y="6479503"/>
                </a:ln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74" name="Rectangle 91"/>
          <p:cNvSpPr/>
          <p:nvPr/>
        </p:nvSpPr>
        <p:spPr>
          <a:xfrm rot="2700000">
            <a:off x="5716086" y="-953749"/>
            <a:ext cx="13716" cy="6479501"/>
          </a:xfrm>
          <a:custGeom>
            <a:avLst/>
            <a:gdLst/>
            <a:ahLst/>
            <a:cxnLst/>
            <a:rect l="l" t="t" r="r" b="b"/>
            <a:pathLst>
              <a:path w="13716" h="6479501">
                <a:moveTo>
                  <a:pt x="0" y="13716"/>
                </a:moveTo>
                <a:lnTo>
                  <a:pt x="13716" y="0"/>
                </a:lnTo>
                <a:lnTo>
                  <a:pt x="13716" y="6465785"/>
                </a:lnTo>
                <a:lnTo>
                  <a:pt x="0" y="6479501"/>
                </a:ln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75" name="Rectangle 92"/>
          <p:cNvSpPr/>
          <p:nvPr/>
        </p:nvSpPr>
        <p:spPr>
          <a:xfrm rot="2700000">
            <a:off x="6559272" y="-953750"/>
            <a:ext cx="13716" cy="6479502"/>
          </a:xfrm>
          <a:custGeom>
            <a:avLst/>
            <a:gdLst/>
            <a:ahLst/>
            <a:cxnLst/>
            <a:rect l="l" t="t" r="r" b="b"/>
            <a:pathLst>
              <a:path w="13716" h="6479502">
                <a:moveTo>
                  <a:pt x="0" y="13716"/>
                </a:moveTo>
                <a:lnTo>
                  <a:pt x="13716" y="0"/>
                </a:lnTo>
                <a:lnTo>
                  <a:pt x="13715" y="6465787"/>
                </a:lnTo>
                <a:lnTo>
                  <a:pt x="0" y="6479502"/>
                </a:ln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76" name="Rectangle 93"/>
          <p:cNvSpPr/>
          <p:nvPr/>
        </p:nvSpPr>
        <p:spPr>
          <a:xfrm rot="2700000">
            <a:off x="7402457" y="-944051"/>
            <a:ext cx="13717" cy="6479502"/>
          </a:xfrm>
          <a:custGeom>
            <a:avLst/>
            <a:gdLst/>
            <a:ahLst/>
            <a:cxnLst/>
            <a:rect l="l" t="t" r="r" b="b"/>
            <a:pathLst>
              <a:path w="13717" h="6479502">
                <a:moveTo>
                  <a:pt x="0" y="13716"/>
                </a:moveTo>
                <a:lnTo>
                  <a:pt x="13717" y="0"/>
                </a:lnTo>
                <a:lnTo>
                  <a:pt x="13716" y="6465787"/>
                </a:lnTo>
                <a:lnTo>
                  <a:pt x="1" y="6479502"/>
                </a:ln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77" name="Rectangle 94"/>
          <p:cNvSpPr/>
          <p:nvPr/>
        </p:nvSpPr>
        <p:spPr>
          <a:xfrm rot="2700000">
            <a:off x="8245644" y="-953750"/>
            <a:ext cx="13716" cy="6479502"/>
          </a:xfrm>
          <a:custGeom>
            <a:avLst/>
            <a:gdLst/>
            <a:ahLst/>
            <a:cxnLst/>
            <a:rect l="l" t="t" r="r" b="b"/>
            <a:pathLst>
              <a:path w="13716" h="6479502">
                <a:moveTo>
                  <a:pt x="0" y="13716"/>
                </a:moveTo>
                <a:lnTo>
                  <a:pt x="13716" y="0"/>
                </a:lnTo>
                <a:lnTo>
                  <a:pt x="13715" y="6465787"/>
                </a:lnTo>
                <a:lnTo>
                  <a:pt x="0" y="6479502"/>
                </a:ln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78" name="Rectangle 95"/>
          <p:cNvSpPr/>
          <p:nvPr/>
        </p:nvSpPr>
        <p:spPr>
          <a:xfrm rot="2700000">
            <a:off x="9088831" y="-953750"/>
            <a:ext cx="13717" cy="6479503"/>
          </a:xfrm>
          <a:custGeom>
            <a:avLst/>
            <a:gdLst/>
            <a:ahLst/>
            <a:cxnLst/>
            <a:rect l="l" t="t" r="r" b="b"/>
            <a:pathLst>
              <a:path w="13717" h="6479503">
                <a:moveTo>
                  <a:pt x="13717" y="0"/>
                </a:moveTo>
                <a:lnTo>
                  <a:pt x="13716" y="6465787"/>
                </a:lnTo>
                <a:lnTo>
                  <a:pt x="0" y="6479503"/>
                </a:lnTo>
                <a:lnTo>
                  <a:pt x="1" y="13717"/>
                </a:ln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79" name="Rectangle 96"/>
          <p:cNvSpPr/>
          <p:nvPr/>
        </p:nvSpPr>
        <p:spPr>
          <a:xfrm rot="2700000">
            <a:off x="9912896" y="-907596"/>
            <a:ext cx="13716" cy="6425429"/>
          </a:xfrm>
          <a:custGeom>
            <a:avLst/>
            <a:gdLst/>
            <a:ahLst/>
            <a:cxnLst/>
            <a:rect l="l" t="t" r="r" b="b"/>
            <a:pathLst>
              <a:path w="13716" h="6425429">
                <a:moveTo>
                  <a:pt x="0" y="0"/>
                </a:moveTo>
                <a:lnTo>
                  <a:pt x="13716" y="13717"/>
                </a:lnTo>
                <a:lnTo>
                  <a:pt x="13716" y="6411713"/>
                </a:lnTo>
                <a:lnTo>
                  <a:pt x="0" y="6425429"/>
                </a:ln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80" name="Rectangle 97"/>
          <p:cNvSpPr/>
          <p:nvPr/>
        </p:nvSpPr>
        <p:spPr>
          <a:xfrm rot="2700000">
            <a:off x="10334491" y="110221"/>
            <a:ext cx="13717" cy="5232981"/>
          </a:xfrm>
          <a:custGeom>
            <a:avLst/>
            <a:gdLst/>
            <a:ahLst/>
            <a:cxnLst/>
            <a:rect l="l" t="t" r="r" b="b"/>
            <a:pathLst>
              <a:path w="13717" h="5232981">
                <a:moveTo>
                  <a:pt x="0" y="0"/>
                </a:moveTo>
                <a:lnTo>
                  <a:pt x="13717" y="13716"/>
                </a:lnTo>
                <a:lnTo>
                  <a:pt x="13717" y="5219264"/>
                </a:lnTo>
                <a:lnTo>
                  <a:pt x="1" y="5232981"/>
                </a:ln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81" name="Rectangle 98"/>
          <p:cNvSpPr/>
          <p:nvPr/>
        </p:nvSpPr>
        <p:spPr>
          <a:xfrm rot="2700000">
            <a:off x="10756084" y="1128037"/>
            <a:ext cx="13716" cy="4040537"/>
          </a:xfrm>
          <a:custGeom>
            <a:avLst/>
            <a:gdLst/>
            <a:ahLst/>
            <a:cxnLst/>
            <a:rect l="l" t="t" r="r" b="b"/>
            <a:pathLst>
              <a:path w="13716" h="4040537">
                <a:moveTo>
                  <a:pt x="0" y="0"/>
                </a:moveTo>
                <a:lnTo>
                  <a:pt x="13716" y="13716"/>
                </a:lnTo>
                <a:lnTo>
                  <a:pt x="13715" y="4026822"/>
                </a:lnTo>
                <a:lnTo>
                  <a:pt x="1" y="4040537"/>
                </a:ln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82" name="Rectangle 99"/>
          <p:cNvSpPr/>
          <p:nvPr/>
        </p:nvSpPr>
        <p:spPr>
          <a:xfrm rot="2700000">
            <a:off x="11177678" y="2145853"/>
            <a:ext cx="13716" cy="2848091"/>
          </a:xfrm>
          <a:custGeom>
            <a:avLst/>
            <a:gdLst/>
            <a:ahLst/>
            <a:cxnLst/>
            <a:rect l="l" t="t" r="r" b="b"/>
            <a:pathLst>
              <a:path w="13716" h="2848091">
                <a:moveTo>
                  <a:pt x="0" y="0"/>
                </a:moveTo>
                <a:lnTo>
                  <a:pt x="13716" y="13716"/>
                </a:lnTo>
                <a:lnTo>
                  <a:pt x="13715" y="2834375"/>
                </a:lnTo>
                <a:lnTo>
                  <a:pt x="0" y="2848091"/>
                </a:ln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83" name="Rectangle 100"/>
          <p:cNvSpPr/>
          <p:nvPr/>
        </p:nvSpPr>
        <p:spPr>
          <a:xfrm rot="2700000">
            <a:off x="11599272" y="3163669"/>
            <a:ext cx="13715" cy="1655644"/>
          </a:xfrm>
          <a:custGeom>
            <a:avLst/>
            <a:gdLst/>
            <a:ahLst/>
            <a:cxnLst/>
            <a:rect l="l" t="t" r="r" b="b"/>
            <a:pathLst>
              <a:path w="13715" h="1655644">
                <a:moveTo>
                  <a:pt x="0" y="0"/>
                </a:moveTo>
                <a:lnTo>
                  <a:pt x="13715" y="13716"/>
                </a:lnTo>
                <a:lnTo>
                  <a:pt x="13715" y="1641929"/>
                </a:lnTo>
                <a:lnTo>
                  <a:pt x="0" y="1655644"/>
                </a:ln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84" name="Rectangle 101"/>
          <p:cNvSpPr/>
          <p:nvPr/>
        </p:nvSpPr>
        <p:spPr>
          <a:xfrm rot="2700000">
            <a:off x="12020868" y="4181493"/>
            <a:ext cx="13715" cy="463189"/>
          </a:xfrm>
          <a:custGeom>
            <a:avLst/>
            <a:gdLst/>
            <a:ahLst/>
            <a:cxnLst/>
            <a:rect l="l" t="t" r="r" b="b"/>
            <a:pathLst>
              <a:path w="13715" h="463189">
                <a:moveTo>
                  <a:pt x="1" y="0"/>
                </a:moveTo>
                <a:lnTo>
                  <a:pt x="13715" y="13716"/>
                </a:lnTo>
                <a:lnTo>
                  <a:pt x="13715" y="449474"/>
                </a:lnTo>
                <a:lnTo>
                  <a:pt x="0" y="463189"/>
                </a:ln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85" name="Rectangle 102"/>
          <p:cNvSpPr/>
          <p:nvPr/>
        </p:nvSpPr>
        <p:spPr>
          <a:xfrm rot="2700000">
            <a:off x="203277" y="-93899"/>
            <a:ext cx="13716" cy="608068"/>
          </a:xfrm>
          <a:custGeom>
            <a:avLst/>
            <a:gdLst/>
            <a:ahLst/>
            <a:cxnLst/>
            <a:rect l="l" t="t" r="r" b="b"/>
            <a:pathLst>
              <a:path w="13716" h="608068">
                <a:moveTo>
                  <a:pt x="0" y="13716"/>
                </a:moveTo>
                <a:lnTo>
                  <a:pt x="13716" y="0"/>
                </a:lnTo>
                <a:lnTo>
                  <a:pt x="13716" y="608068"/>
                </a:lnTo>
                <a:lnTo>
                  <a:pt x="0" y="594352"/>
                </a:ln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86" name="Rectangle 103"/>
          <p:cNvSpPr/>
          <p:nvPr/>
        </p:nvSpPr>
        <p:spPr>
          <a:xfrm rot="2700000">
            <a:off x="624870" y="-268529"/>
            <a:ext cx="13716" cy="1800514"/>
          </a:xfrm>
          <a:custGeom>
            <a:avLst/>
            <a:gdLst/>
            <a:ahLst/>
            <a:cxnLst/>
            <a:rect l="l" t="t" r="r" b="b"/>
            <a:pathLst>
              <a:path w="13716" h="1800514">
                <a:moveTo>
                  <a:pt x="0" y="13716"/>
                </a:moveTo>
                <a:lnTo>
                  <a:pt x="13716" y="0"/>
                </a:lnTo>
                <a:lnTo>
                  <a:pt x="13716" y="1800514"/>
                </a:lnTo>
                <a:lnTo>
                  <a:pt x="0" y="1786798"/>
                </a:ln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87" name="Rectangle 104"/>
          <p:cNvSpPr/>
          <p:nvPr/>
        </p:nvSpPr>
        <p:spPr>
          <a:xfrm rot="2700000">
            <a:off x="1046463" y="-443158"/>
            <a:ext cx="13716" cy="2992958"/>
          </a:xfrm>
          <a:custGeom>
            <a:avLst/>
            <a:gdLst/>
            <a:ahLst/>
            <a:cxnLst/>
            <a:rect l="l" t="t" r="r" b="b"/>
            <a:pathLst>
              <a:path w="13716" h="2992958">
                <a:moveTo>
                  <a:pt x="0" y="13716"/>
                </a:moveTo>
                <a:lnTo>
                  <a:pt x="13716" y="0"/>
                </a:lnTo>
                <a:lnTo>
                  <a:pt x="13716" y="2992958"/>
                </a:lnTo>
                <a:lnTo>
                  <a:pt x="0" y="2979242"/>
                </a:ln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88" name="Rectangle 105"/>
          <p:cNvSpPr/>
          <p:nvPr/>
        </p:nvSpPr>
        <p:spPr>
          <a:xfrm rot="2700000">
            <a:off x="1468056" y="-617788"/>
            <a:ext cx="13716" cy="4185404"/>
          </a:xfrm>
          <a:custGeom>
            <a:avLst/>
            <a:gdLst/>
            <a:ahLst/>
            <a:cxnLst/>
            <a:rect l="l" t="t" r="r" b="b"/>
            <a:pathLst>
              <a:path w="13716" h="4185404">
                <a:moveTo>
                  <a:pt x="0" y="13716"/>
                </a:moveTo>
                <a:lnTo>
                  <a:pt x="13716" y="0"/>
                </a:lnTo>
                <a:lnTo>
                  <a:pt x="13716" y="4185404"/>
                </a:lnTo>
                <a:lnTo>
                  <a:pt x="0" y="4171688"/>
                </a:ln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89" name="Rectangle 106"/>
          <p:cNvSpPr/>
          <p:nvPr/>
        </p:nvSpPr>
        <p:spPr>
          <a:xfrm rot="2700000">
            <a:off x="1889649" y="-792416"/>
            <a:ext cx="13716" cy="5377849"/>
          </a:xfrm>
          <a:custGeom>
            <a:avLst/>
            <a:gdLst/>
            <a:ahLst/>
            <a:cxnLst/>
            <a:rect l="l" t="t" r="r" b="b"/>
            <a:pathLst>
              <a:path w="13716" h="5377849">
                <a:moveTo>
                  <a:pt x="0" y="13716"/>
                </a:moveTo>
                <a:lnTo>
                  <a:pt x="13716" y="0"/>
                </a:lnTo>
                <a:lnTo>
                  <a:pt x="13716" y="5377849"/>
                </a:lnTo>
                <a:lnTo>
                  <a:pt x="0" y="5364133"/>
                </a:ln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90" name="Rectangle 148"/>
          <p:cNvSpPr/>
          <p:nvPr/>
        </p:nvSpPr>
        <p:spPr>
          <a:xfrm rot="18900000" flipV="1">
            <a:off x="2070569" y="-450209"/>
            <a:ext cx="13716" cy="5889566"/>
          </a:xfrm>
          <a:custGeom>
            <a:avLst/>
            <a:gdLst/>
            <a:ahLst/>
            <a:cxnLst/>
            <a:rect l="l" t="t" r="r" b="b"/>
            <a:pathLst>
              <a:path w="13716" h="5889566">
                <a:moveTo>
                  <a:pt x="13716" y="5889566"/>
                </a:moveTo>
                <a:lnTo>
                  <a:pt x="13716" y="0"/>
                </a:lnTo>
                <a:lnTo>
                  <a:pt x="0" y="13716"/>
                </a:lnTo>
                <a:lnTo>
                  <a:pt x="0" y="5875850"/>
                </a:ln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91" name="Rectangle 323"/>
          <p:cNvSpPr/>
          <p:nvPr/>
        </p:nvSpPr>
        <p:spPr>
          <a:xfrm rot="18900000" flipV="1">
            <a:off x="1648976" y="567610"/>
            <a:ext cx="13716" cy="4697119"/>
          </a:xfrm>
          <a:custGeom>
            <a:avLst/>
            <a:gdLst/>
            <a:ahLst/>
            <a:cxnLst/>
            <a:rect l="l" t="t" r="r" b="b"/>
            <a:pathLst>
              <a:path w="13716" h="4697119">
                <a:moveTo>
                  <a:pt x="13716" y="4697119"/>
                </a:moveTo>
                <a:lnTo>
                  <a:pt x="13716" y="0"/>
                </a:lnTo>
                <a:lnTo>
                  <a:pt x="0" y="13716"/>
                </a:lnTo>
                <a:lnTo>
                  <a:pt x="0" y="4683403"/>
                </a:ln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92" name="Rectangle 324"/>
          <p:cNvSpPr/>
          <p:nvPr/>
        </p:nvSpPr>
        <p:spPr>
          <a:xfrm rot="18900000" flipV="1">
            <a:off x="1227383" y="1585424"/>
            <a:ext cx="13716" cy="3504674"/>
          </a:xfrm>
          <a:custGeom>
            <a:avLst/>
            <a:gdLst/>
            <a:ahLst/>
            <a:cxnLst/>
            <a:rect l="l" t="t" r="r" b="b"/>
            <a:pathLst>
              <a:path w="13716" h="3504674">
                <a:moveTo>
                  <a:pt x="13716" y="3504674"/>
                </a:moveTo>
                <a:lnTo>
                  <a:pt x="13716" y="0"/>
                </a:lnTo>
                <a:lnTo>
                  <a:pt x="0" y="13716"/>
                </a:lnTo>
                <a:lnTo>
                  <a:pt x="0" y="3490958"/>
                </a:ln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93" name="Rectangle 325"/>
          <p:cNvSpPr/>
          <p:nvPr/>
        </p:nvSpPr>
        <p:spPr>
          <a:xfrm rot="18900000" flipV="1">
            <a:off x="805790" y="2603242"/>
            <a:ext cx="13716" cy="2312226"/>
          </a:xfrm>
          <a:custGeom>
            <a:avLst/>
            <a:gdLst/>
            <a:ahLst/>
            <a:cxnLst/>
            <a:rect l="l" t="t" r="r" b="b"/>
            <a:pathLst>
              <a:path w="13716" h="2312226">
                <a:moveTo>
                  <a:pt x="13716" y="2312226"/>
                </a:moveTo>
                <a:lnTo>
                  <a:pt x="13716" y="0"/>
                </a:lnTo>
                <a:lnTo>
                  <a:pt x="0" y="13716"/>
                </a:lnTo>
                <a:lnTo>
                  <a:pt x="0" y="2298510"/>
                </a:ln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94" name="Rectangle 326"/>
          <p:cNvSpPr/>
          <p:nvPr/>
        </p:nvSpPr>
        <p:spPr>
          <a:xfrm rot="18900000" flipV="1">
            <a:off x="384198" y="3621057"/>
            <a:ext cx="13716" cy="1119782"/>
          </a:xfrm>
          <a:custGeom>
            <a:avLst/>
            <a:gdLst/>
            <a:ahLst/>
            <a:cxnLst/>
            <a:rect l="l" t="t" r="r" b="b"/>
            <a:pathLst>
              <a:path w="13716" h="1119782">
                <a:moveTo>
                  <a:pt x="13716" y="1119782"/>
                </a:moveTo>
                <a:lnTo>
                  <a:pt x="13716" y="0"/>
                </a:lnTo>
                <a:lnTo>
                  <a:pt x="0" y="13716"/>
                </a:lnTo>
                <a:lnTo>
                  <a:pt x="0" y="1106066"/>
                </a:ln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95" name="Rectangle 371"/>
          <p:cNvSpPr/>
          <p:nvPr/>
        </p:nvSpPr>
        <p:spPr>
          <a:xfrm rot="18900000" flipV="1">
            <a:off x="2705180" y="-953749"/>
            <a:ext cx="13716" cy="6479500"/>
          </a:xfrm>
          <a:custGeom>
            <a:avLst/>
            <a:gdLst/>
            <a:ahLst/>
            <a:cxnLst/>
            <a:rect l="l" t="t" r="r" b="b"/>
            <a:pathLst>
              <a:path w="13716" h="6479500">
                <a:moveTo>
                  <a:pt x="0" y="6479500"/>
                </a:moveTo>
                <a:lnTo>
                  <a:pt x="13716" y="6465784"/>
                </a:lnTo>
                <a:lnTo>
                  <a:pt x="13716" y="0"/>
                </a:lnTo>
                <a:lnTo>
                  <a:pt x="0" y="13716"/>
                </a:ln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96" name="Rectangle 373"/>
          <p:cNvSpPr/>
          <p:nvPr/>
        </p:nvSpPr>
        <p:spPr>
          <a:xfrm rot="18900000" flipV="1">
            <a:off x="4391552" y="-953749"/>
            <a:ext cx="13716" cy="6479500"/>
          </a:xfrm>
          <a:custGeom>
            <a:avLst/>
            <a:gdLst/>
            <a:ahLst/>
            <a:cxnLst/>
            <a:rect l="l" t="t" r="r" b="b"/>
            <a:pathLst>
              <a:path w="13716" h="6479500">
                <a:moveTo>
                  <a:pt x="0" y="6479500"/>
                </a:moveTo>
                <a:lnTo>
                  <a:pt x="13716" y="6465784"/>
                </a:lnTo>
                <a:lnTo>
                  <a:pt x="13716" y="0"/>
                </a:lnTo>
                <a:lnTo>
                  <a:pt x="0" y="13715"/>
                </a:ln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97" name="Rectangle 375"/>
          <p:cNvSpPr/>
          <p:nvPr/>
        </p:nvSpPr>
        <p:spPr>
          <a:xfrm rot="18900000" flipV="1">
            <a:off x="6077925" y="-953749"/>
            <a:ext cx="13716" cy="6479501"/>
          </a:xfrm>
          <a:custGeom>
            <a:avLst/>
            <a:gdLst/>
            <a:ahLst/>
            <a:cxnLst/>
            <a:rect l="l" t="t" r="r" b="b"/>
            <a:pathLst>
              <a:path w="13716" h="6479501">
                <a:moveTo>
                  <a:pt x="0" y="6479501"/>
                </a:moveTo>
                <a:lnTo>
                  <a:pt x="13716" y="6465785"/>
                </a:lnTo>
                <a:lnTo>
                  <a:pt x="13716" y="0"/>
                </a:lnTo>
                <a:lnTo>
                  <a:pt x="0" y="13716"/>
                </a:ln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98" name="Rectangle 376"/>
          <p:cNvSpPr/>
          <p:nvPr/>
        </p:nvSpPr>
        <p:spPr>
          <a:xfrm rot="18900000" flipV="1">
            <a:off x="6916261" y="-965458"/>
            <a:ext cx="13716" cy="6493219"/>
          </a:xfrm>
          <a:custGeom>
            <a:avLst/>
            <a:gdLst/>
            <a:ahLst/>
            <a:cxnLst/>
            <a:rect l="l" t="t" r="r" b="b"/>
            <a:pathLst>
              <a:path w="13716" h="6493219">
                <a:moveTo>
                  <a:pt x="13716" y="6479504"/>
                </a:moveTo>
                <a:lnTo>
                  <a:pt x="13716" y="0"/>
                </a:lnTo>
                <a:lnTo>
                  <a:pt x="0" y="13717"/>
                </a:lnTo>
                <a:lnTo>
                  <a:pt x="0" y="6493219"/>
                </a:ln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99" name="Rectangle 377"/>
          <p:cNvSpPr/>
          <p:nvPr/>
        </p:nvSpPr>
        <p:spPr>
          <a:xfrm rot="18900000" flipV="1">
            <a:off x="7759447" y="-965458"/>
            <a:ext cx="13717" cy="6493219"/>
          </a:xfrm>
          <a:custGeom>
            <a:avLst/>
            <a:gdLst/>
            <a:ahLst/>
            <a:cxnLst/>
            <a:rect l="l" t="t" r="r" b="b"/>
            <a:pathLst>
              <a:path w="13717" h="6493219">
                <a:moveTo>
                  <a:pt x="0" y="6493219"/>
                </a:moveTo>
                <a:lnTo>
                  <a:pt x="13716" y="6479502"/>
                </a:lnTo>
                <a:lnTo>
                  <a:pt x="13717" y="0"/>
                </a:lnTo>
                <a:lnTo>
                  <a:pt x="0" y="13716"/>
                </a:ln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600" name="Rectangle 378"/>
          <p:cNvSpPr/>
          <p:nvPr/>
        </p:nvSpPr>
        <p:spPr>
          <a:xfrm rot="18900000" flipV="1">
            <a:off x="8602633" y="-965458"/>
            <a:ext cx="13716" cy="6493219"/>
          </a:xfrm>
          <a:custGeom>
            <a:avLst/>
            <a:gdLst/>
            <a:ahLst/>
            <a:cxnLst/>
            <a:rect l="l" t="t" r="r" b="b"/>
            <a:pathLst>
              <a:path w="13716" h="6493219">
                <a:moveTo>
                  <a:pt x="13716" y="6479504"/>
                </a:moveTo>
                <a:lnTo>
                  <a:pt x="13716" y="0"/>
                </a:lnTo>
                <a:lnTo>
                  <a:pt x="0" y="13716"/>
                </a:lnTo>
                <a:lnTo>
                  <a:pt x="0" y="6493219"/>
                </a:ln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601" name="Rectangle 138"/>
          <p:cNvSpPr/>
          <p:nvPr/>
        </p:nvSpPr>
        <p:spPr>
          <a:xfrm rot="18900000" flipV="1">
            <a:off x="10088968" y="-882602"/>
            <a:ext cx="13716" cy="5927431"/>
          </a:xfrm>
          <a:custGeom>
            <a:avLst/>
            <a:gdLst/>
            <a:ahLst/>
            <a:cxnLst/>
            <a:rect l="l" t="t" r="r" b="b"/>
            <a:pathLst>
              <a:path w="13716" h="5927431">
                <a:moveTo>
                  <a:pt x="0" y="5927431"/>
                </a:moveTo>
                <a:lnTo>
                  <a:pt x="13715" y="5913716"/>
                </a:lnTo>
                <a:lnTo>
                  <a:pt x="13716" y="13716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602" name="Rectangle 139"/>
          <p:cNvSpPr/>
          <p:nvPr/>
        </p:nvSpPr>
        <p:spPr>
          <a:xfrm rot="18900000" flipV="1">
            <a:off x="10510562" y="-707971"/>
            <a:ext cx="13716" cy="4734985"/>
          </a:xfrm>
          <a:custGeom>
            <a:avLst/>
            <a:gdLst/>
            <a:ahLst/>
            <a:cxnLst/>
            <a:rect l="l" t="t" r="r" b="b"/>
            <a:pathLst>
              <a:path w="13716" h="4734985">
                <a:moveTo>
                  <a:pt x="0" y="4734985"/>
                </a:moveTo>
                <a:lnTo>
                  <a:pt x="13715" y="4721270"/>
                </a:lnTo>
                <a:lnTo>
                  <a:pt x="13716" y="13715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603" name="Rectangle 140"/>
          <p:cNvSpPr/>
          <p:nvPr/>
        </p:nvSpPr>
        <p:spPr>
          <a:xfrm rot="18900000" flipV="1">
            <a:off x="10932155" y="-533342"/>
            <a:ext cx="13716" cy="3542540"/>
          </a:xfrm>
          <a:custGeom>
            <a:avLst/>
            <a:gdLst/>
            <a:ahLst/>
            <a:cxnLst/>
            <a:rect l="l" t="t" r="r" b="b"/>
            <a:pathLst>
              <a:path w="13716" h="3542540">
                <a:moveTo>
                  <a:pt x="0" y="3542540"/>
                </a:moveTo>
                <a:lnTo>
                  <a:pt x="13715" y="3528825"/>
                </a:lnTo>
                <a:lnTo>
                  <a:pt x="13716" y="13716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604" name="Rectangle 141"/>
          <p:cNvSpPr/>
          <p:nvPr/>
        </p:nvSpPr>
        <p:spPr>
          <a:xfrm rot="18900000" flipV="1">
            <a:off x="11353748" y="-358712"/>
            <a:ext cx="13716" cy="2350095"/>
          </a:xfrm>
          <a:custGeom>
            <a:avLst/>
            <a:gdLst/>
            <a:ahLst/>
            <a:cxnLst/>
            <a:rect l="l" t="t" r="r" b="b"/>
            <a:pathLst>
              <a:path w="13716" h="2350095">
                <a:moveTo>
                  <a:pt x="0" y="2350095"/>
                </a:moveTo>
                <a:lnTo>
                  <a:pt x="13715" y="2336380"/>
                </a:lnTo>
                <a:lnTo>
                  <a:pt x="13716" y="13714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605" name="Rectangle 142"/>
          <p:cNvSpPr/>
          <p:nvPr/>
        </p:nvSpPr>
        <p:spPr>
          <a:xfrm rot="18900000" flipV="1">
            <a:off x="11775341" y="-184083"/>
            <a:ext cx="13716" cy="1157650"/>
          </a:xfrm>
          <a:custGeom>
            <a:avLst/>
            <a:gdLst/>
            <a:ahLst/>
            <a:cxnLst/>
            <a:rect l="l" t="t" r="r" b="b"/>
            <a:pathLst>
              <a:path w="13716" h="1157650">
                <a:moveTo>
                  <a:pt x="0" y="1157650"/>
                </a:moveTo>
                <a:lnTo>
                  <a:pt x="13716" y="1143934"/>
                </a:lnTo>
                <a:lnTo>
                  <a:pt x="13716" y="13716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606" name="Rectangle 372"/>
          <p:cNvSpPr/>
          <p:nvPr/>
        </p:nvSpPr>
        <p:spPr>
          <a:xfrm rot="18900000" flipV="1">
            <a:off x="3543517" y="-965458"/>
            <a:ext cx="13716" cy="6493219"/>
          </a:xfrm>
          <a:custGeom>
            <a:avLst/>
            <a:gdLst/>
            <a:ahLst/>
            <a:cxnLst/>
            <a:rect l="l" t="t" r="r" b="b"/>
            <a:pathLst>
              <a:path w="13716" h="6493219">
                <a:moveTo>
                  <a:pt x="0" y="6493219"/>
                </a:moveTo>
                <a:lnTo>
                  <a:pt x="13716" y="6479503"/>
                </a:lnTo>
                <a:lnTo>
                  <a:pt x="13716" y="0"/>
                </a:lnTo>
                <a:lnTo>
                  <a:pt x="0" y="13716"/>
                </a:ln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607" name="Rectangle 374"/>
          <p:cNvSpPr/>
          <p:nvPr/>
        </p:nvSpPr>
        <p:spPr>
          <a:xfrm rot="18900000" flipV="1">
            <a:off x="5229889" y="-965458"/>
            <a:ext cx="13716" cy="6493220"/>
          </a:xfrm>
          <a:custGeom>
            <a:avLst/>
            <a:gdLst/>
            <a:ahLst/>
            <a:cxnLst/>
            <a:rect l="l" t="t" r="r" b="b"/>
            <a:pathLst>
              <a:path w="13716" h="6493220">
                <a:moveTo>
                  <a:pt x="0" y="6493220"/>
                </a:moveTo>
                <a:lnTo>
                  <a:pt x="13716" y="6479504"/>
                </a:lnTo>
                <a:lnTo>
                  <a:pt x="13716" y="0"/>
                </a:lnTo>
                <a:lnTo>
                  <a:pt x="0" y="13716"/>
                </a:ln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608" name="Teardrop 3"/>
          <p:cNvSpPr/>
          <p:nvPr/>
        </p:nvSpPr>
        <p:spPr>
          <a:xfrm rot="5400000" flipH="1" flipV="1">
            <a:off x="6442772" y="109541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609" name="Oval 1608"/>
          <p:cNvSpPr/>
          <p:nvPr/>
        </p:nvSpPr>
        <p:spPr>
          <a:xfrm>
            <a:off x="7120499" y="365858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1610" name="Teardrop 3"/>
          <p:cNvSpPr/>
          <p:nvPr/>
        </p:nvSpPr>
        <p:spPr>
          <a:xfrm rot="5400000" flipH="1" flipV="1">
            <a:off x="-148774" y="258315"/>
            <a:ext cx="612648" cy="315100"/>
          </a:xfrm>
          <a:custGeom>
            <a:avLst/>
            <a:gdLst/>
            <a:ahLst/>
            <a:cxnLst/>
            <a:rect l="l" t="t" r="r" b="b"/>
            <a:pathLst>
              <a:path w="612648" h="315100">
                <a:moveTo>
                  <a:pt x="239386" y="75670"/>
                </a:moveTo>
                <a:cubicBezTo>
                  <a:pt x="230866" y="67149"/>
                  <a:pt x="224313" y="57406"/>
                  <a:pt x="219944" y="46909"/>
                </a:cubicBezTo>
                <a:cubicBezTo>
                  <a:pt x="207099" y="60107"/>
                  <a:pt x="182914" y="65356"/>
                  <a:pt x="163810" y="64989"/>
                </a:cubicBezTo>
                <a:cubicBezTo>
                  <a:pt x="113791" y="64989"/>
                  <a:pt x="73243" y="105538"/>
                  <a:pt x="73243" y="155556"/>
                </a:cubicBezTo>
                <a:cubicBezTo>
                  <a:pt x="73243" y="179467"/>
                  <a:pt x="82509" y="201213"/>
                  <a:pt x="97830" y="217225"/>
                </a:cubicBezTo>
                <a:close/>
                <a:moveTo>
                  <a:pt x="268191" y="95157"/>
                </a:moveTo>
                <a:cubicBezTo>
                  <a:pt x="257695" y="90787"/>
                  <a:pt x="247952" y="84234"/>
                  <a:pt x="239431" y="75715"/>
                </a:cubicBezTo>
                <a:lnTo>
                  <a:pt x="97875" y="217270"/>
                </a:lnTo>
                <a:cubicBezTo>
                  <a:pt x="113887" y="232591"/>
                  <a:pt x="135634" y="241857"/>
                  <a:pt x="159544" y="241857"/>
                </a:cubicBezTo>
                <a:cubicBezTo>
                  <a:pt x="184553" y="241857"/>
                  <a:pt x="207195" y="231720"/>
                  <a:pt x="223585" y="215331"/>
                </a:cubicBezTo>
                <a:cubicBezTo>
                  <a:pt x="239974" y="198941"/>
                  <a:pt x="250111" y="176299"/>
                  <a:pt x="250111" y="151290"/>
                </a:cubicBezTo>
                <a:cubicBezTo>
                  <a:pt x="249745" y="132187"/>
                  <a:pt x="254994" y="108002"/>
                  <a:pt x="268191" y="95157"/>
                </a:cubicBezTo>
                <a:close/>
                <a:moveTo>
                  <a:pt x="391275" y="232488"/>
                </a:moveTo>
                <a:cubicBezTo>
                  <a:pt x="366688" y="214199"/>
                  <a:pt x="350981" y="184860"/>
                  <a:pt x="350981" y="151853"/>
                </a:cubicBezTo>
                <a:cubicBezTo>
                  <a:pt x="351479" y="125869"/>
                  <a:pt x="347689" y="109892"/>
                  <a:pt x="331337" y="99934"/>
                </a:cubicBezTo>
                <a:cubicBezTo>
                  <a:pt x="315088" y="104415"/>
                  <a:pt x="297874" y="104335"/>
                  <a:pt x="281637" y="99721"/>
                </a:cubicBezTo>
                <a:cubicBezTo>
                  <a:pt x="265010" y="109675"/>
                  <a:pt x="261165" y="125694"/>
                  <a:pt x="261667" y="151853"/>
                </a:cubicBezTo>
                <a:cubicBezTo>
                  <a:pt x="261667" y="179968"/>
                  <a:pt x="250271" y="205421"/>
                  <a:pt x="231846" y="223846"/>
                </a:cubicBezTo>
                <a:lnTo>
                  <a:pt x="221347" y="232509"/>
                </a:lnTo>
                <a:cubicBezTo>
                  <a:pt x="224389" y="249009"/>
                  <a:pt x="232545" y="264623"/>
                  <a:pt x="245300" y="277378"/>
                </a:cubicBezTo>
                <a:cubicBezTo>
                  <a:pt x="262207" y="294285"/>
                  <a:pt x="284136" y="303111"/>
                  <a:pt x="306292" y="303599"/>
                </a:cubicBezTo>
                <a:lnTo>
                  <a:pt x="306292" y="218433"/>
                </a:lnTo>
                <a:lnTo>
                  <a:pt x="306356" y="218433"/>
                </a:lnTo>
                <a:lnTo>
                  <a:pt x="306356" y="303599"/>
                </a:lnTo>
                <a:cubicBezTo>
                  <a:pt x="328512" y="303110"/>
                  <a:pt x="350441" y="294285"/>
                  <a:pt x="367348" y="277378"/>
                </a:cubicBezTo>
                <a:cubicBezTo>
                  <a:pt x="380109" y="264617"/>
                  <a:pt x="388266" y="248996"/>
                  <a:pt x="391275" y="232488"/>
                </a:cubicBezTo>
                <a:close/>
                <a:moveTo>
                  <a:pt x="514773" y="217271"/>
                </a:moveTo>
                <a:lnTo>
                  <a:pt x="373218" y="75716"/>
                </a:lnTo>
                <a:cubicBezTo>
                  <a:pt x="364700" y="84231"/>
                  <a:pt x="354962" y="90781"/>
                  <a:pt x="344508" y="95209"/>
                </a:cubicBezTo>
                <a:cubicBezTo>
                  <a:pt x="357668" y="108066"/>
                  <a:pt x="362903" y="132212"/>
                  <a:pt x="362537" y="151290"/>
                </a:cubicBezTo>
                <a:cubicBezTo>
                  <a:pt x="362537" y="201309"/>
                  <a:pt x="403085" y="241857"/>
                  <a:pt x="453104" y="241857"/>
                </a:cubicBezTo>
                <a:cubicBezTo>
                  <a:pt x="477015" y="241857"/>
                  <a:pt x="498761" y="232592"/>
                  <a:pt x="514773" y="217271"/>
                </a:cubicBezTo>
                <a:close/>
                <a:moveTo>
                  <a:pt x="539405" y="155556"/>
                </a:moveTo>
                <a:cubicBezTo>
                  <a:pt x="539405" y="105538"/>
                  <a:pt x="498856" y="64989"/>
                  <a:pt x="448838" y="64989"/>
                </a:cubicBezTo>
                <a:cubicBezTo>
                  <a:pt x="429760" y="65355"/>
                  <a:pt x="405614" y="60121"/>
                  <a:pt x="392756" y="46961"/>
                </a:cubicBezTo>
                <a:cubicBezTo>
                  <a:pt x="388329" y="57415"/>
                  <a:pt x="381778" y="67153"/>
                  <a:pt x="373263" y="75671"/>
                </a:cubicBezTo>
                <a:lnTo>
                  <a:pt x="514818" y="217225"/>
                </a:lnTo>
                <a:cubicBezTo>
                  <a:pt x="530139" y="201213"/>
                  <a:pt x="539405" y="179467"/>
                  <a:pt x="539405" y="155556"/>
                </a:cubicBezTo>
                <a:close/>
                <a:moveTo>
                  <a:pt x="612648" y="8776"/>
                </a:moveTo>
                <a:cubicBezTo>
                  <a:pt x="612257" y="34030"/>
                  <a:pt x="602326" y="59101"/>
                  <a:pt x="583058" y="78369"/>
                </a:cubicBezTo>
                <a:cubicBezTo>
                  <a:pt x="569890" y="91537"/>
                  <a:pt x="554014" y="100343"/>
                  <a:pt x="537134" y="104416"/>
                </a:cubicBezTo>
                <a:cubicBezTo>
                  <a:pt x="546224" y="119205"/>
                  <a:pt x="551214" y="136643"/>
                  <a:pt x="551214" y="155247"/>
                </a:cubicBezTo>
                <a:cubicBezTo>
                  <a:pt x="551214" y="182497"/>
                  <a:pt x="540509" y="207247"/>
                  <a:pt x="522928" y="225380"/>
                </a:cubicBezTo>
                <a:lnTo>
                  <a:pt x="522928" y="225380"/>
                </a:lnTo>
                <a:cubicBezTo>
                  <a:pt x="504794" y="242961"/>
                  <a:pt x="480044" y="253667"/>
                  <a:pt x="452794" y="253667"/>
                </a:cubicBezTo>
                <a:cubicBezTo>
                  <a:pt x="434191" y="253667"/>
                  <a:pt x="416753" y="248677"/>
                  <a:pt x="401964" y="239586"/>
                </a:cubicBezTo>
                <a:cubicBezTo>
                  <a:pt x="397891" y="256466"/>
                  <a:pt x="389084" y="272342"/>
                  <a:pt x="375917" y="285509"/>
                </a:cubicBezTo>
                <a:cubicBezTo>
                  <a:pt x="356649" y="304778"/>
                  <a:pt x="331578" y="314709"/>
                  <a:pt x="306324" y="315100"/>
                </a:cubicBezTo>
                <a:lnTo>
                  <a:pt x="306324" y="315100"/>
                </a:lnTo>
                <a:cubicBezTo>
                  <a:pt x="281070" y="314709"/>
                  <a:pt x="255999" y="304778"/>
                  <a:pt x="236731" y="285509"/>
                </a:cubicBezTo>
                <a:cubicBezTo>
                  <a:pt x="223570" y="272349"/>
                  <a:pt x="214766" y="256482"/>
                  <a:pt x="210610" y="239626"/>
                </a:cubicBezTo>
                <a:cubicBezTo>
                  <a:pt x="195839" y="248693"/>
                  <a:pt x="178427" y="253666"/>
                  <a:pt x="159854" y="253666"/>
                </a:cubicBezTo>
                <a:cubicBezTo>
                  <a:pt x="132604" y="253666"/>
                  <a:pt x="107854" y="242961"/>
                  <a:pt x="89720" y="225380"/>
                </a:cubicBezTo>
                <a:lnTo>
                  <a:pt x="89720" y="225380"/>
                </a:lnTo>
                <a:cubicBezTo>
                  <a:pt x="72139" y="207247"/>
                  <a:pt x="61434" y="182497"/>
                  <a:pt x="61434" y="155247"/>
                </a:cubicBezTo>
                <a:cubicBezTo>
                  <a:pt x="61434" y="136673"/>
                  <a:pt x="66407" y="119262"/>
                  <a:pt x="75474" y="104490"/>
                </a:cubicBezTo>
                <a:cubicBezTo>
                  <a:pt x="58618" y="100334"/>
                  <a:pt x="42751" y="91530"/>
                  <a:pt x="29591" y="78369"/>
                </a:cubicBezTo>
                <a:cubicBezTo>
                  <a:pt x="10322" y="59101"/>
                  <a:pt x="391" y="34030"/>
                  <a:pt x="0" y="8776"/>
                </a:cubicBezTo>
                <a:lnTo>
                  <a:pt x="0" y="8776"/>
                </a:lnTo>
                <a:lnTo>
                  <a:pt x="1828" y="0"/>
                </a:lnTo>
                <a:lnTo>
                  <a:pt x="13374" y="0"/>
                </a:lnTo>
                <a:cubicBezTo>
                  <a:pt x="11782" y="2802"/>
                  <a:pt x="11567" y="5771"/>
                  <a:pt x="11501" y="8744"/>
                </a:cubicBezTo>
                <a:lnTo>
                  <a:pt x="96667" y="8744"/>
                </a:lnTo>
                <a:lnTo>
                  <a:pt x="96667" y="8808"/>
                </a:lnTo>
                <a:lnTo>
                  <a:pt x="11501" y="8808"/>
                </a:lnTo>
                <a:cubicBezTo>
                  <a:pt x="11989" y="30964"/>
                  <a:pt x="20815" y="52893"/>
                  <a:pt x="37722" y="69800"/>
                </a:cubicBezTo>
                <a:cubicBezTo>
                  <a:pt x="50477" y="82555"/>
                  <a:pt x="66091" y="90711"/>
                  <a:pt x="82591" y="93753"/>
                </a:cubicBezTo>
                <a:cubicBezTo>
                  <a:pt x="100880" y="69151"/>
                  <a:pt x="130228" y="53433"/>
                  <a:pt x="163247" y="53433"/>
                </a:cubicBezTo>
                <a:cubicBezTo>
                  <a:pt x="186137" y="53872"/>
                  <a:pt x="201262" y="50984"/>
                  <a:pt x="211354" y="39116"/>
                </a:cubicBezTo>
                <a:cubicBezTo>
                  <a:pt x="212796" y="37420"/>
                  <a:pt x="214135" y="35542"/>
                  <a:pt x="215380" y="33463"/>
                </a:cubicBezTo>
                <a:lnTo>
                  <a:pt x="215236" y="0"/>
                </a:lnTo>
                <a:lnTo>
                  <a:pt x="223506" y="0"/>
                </a:lnTo>
                <a:cubicBezTo>
                  <a:pt x="219687" y="24354"/>
                  <a:pt x="227777" y="49750"/>
                  <a:pt x="246535" y="68520"/>
                </a:cubicBezTo>
                <a:lnTo>
                  <a:pt x="254763" y="60293"/>
                </a:lnTo>
                <a:cubicBezTo>
                  <a:pt x="254771" y="60299"/>
                  <a:pt x="254778" y="60307"/>
                  <a:pt x="254786" y="60315"/>
                </a:cubicBezTo>
                <a:lnTo>
                  <a:pt x="254808" y="60338"/>
                </a:lnTo>
                <a:lnTo>
                  <a:pt x="246580" y="68565"/>
                </a:lnTo>
                <a:cubicBezTo>
                  <a:pt x="279582" y="101547"/>
                  <a:pt x="333066" y="101547"/>
                  <a:pt x="366068" y="68565"/>
                </a:cubicBezTo>
                <a:lnTo>
                  <a:pt x="357840" y="60338"/>
                </a:lnTo>
                <a:cubicBezTo>
                  <a:pt x="357847" y="60330"/>
                  <a:pt x="357855" y="60322"/>
                  <a:pt x="357862" y="60315"/>
                </a:cubicBezTo>
                <a:lnTo>
                  <a:pt x="357885" y="60293"/>
                </a:lnTo>
                <a:lnTo>
                  <a:pt x="366113" y="68520"/>
                </a:lnTo>
                <a:cubicBezTo>
                  <a:pt x="384871" y="49750"/>
                  <a:pt x="392961" y="24354"/>
                  <a:pt x="389142" y="0"/>
                </a:cubicBezTo>
                <a:lnTo>
                  <a:pt x="397337" y="0"/>
                </a:lnTo>
                <a:cubicBezTo>
                  <a:pt x="401478" y="11094"/>
                  <a:pt x="400548" y="22668"/>
                  <a:pt x="397481" y="33790"/>
                </a:cubicBezTo>
                <a:cubicBezTo>
                  <a:pt x="407439" y="50142"/>
                  <a:pt x="423417" y="53932"/>
                  <a:pt x="449401" y="53433"/>
                </a:cubicBezTo>
                <a:cubicBezTo>
                  <a:pt x="482407" y="53434"/>
                  <a:pt x="511746" y="69140"/>
                  <a:pt x="530035" y="93727"/>
                </a:cubicBezTo>
                <a:cubicBezTo>
                  <a:pt x="546543" y="90718"/>
                  <a:pt x="562165" y="82561"/>
                  <a:pt x="574926" y="69800"/>
                </a:cubicBezTo>
                <a:cubicBezTo>
                  <a:pt x="591833" y="52893"/>
                  <a:pt x="600658" y="30964"/>
                  <a:pt x="601147" y="8808"/>
                </a:cubicBezTo>
                <a:lnTo>
                  <a:pt x="515981" y="8808"/>
                </a:lnTo>
                <a:lnTo>
                  <a:pt x="515981" y="8744"/>
                </a:lnTo>
                <a:lnTo>
                  <a:pt x="601147" y="8744"/>
                </a:lnTo>
                <a:lnTo>
                  <a:pt x="599274" y="0"/>
                </a:lnTo>
                <a:lnTo>
                  <a:pt x="610820" y="0"/>
                </a:lnTo>
                <a:cubicBezTo>
                  <a:pt x="612423" y="2826"/>
                  <a:pt x="612602" y="5800"/>
                  <a:pt x="612648" y="8776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611" name="Oval 1610"/>
          <p:cNvSpPr/>
          <p:nvPr/>
        </p:nvSpPr>
        <p:spPr>
          <a:xfrm>
            <a:off x="377459" y="365858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1612" name="Teardrop 3"/>
          <p:cNvSpPr/>
          <p:nvPr/>
        </p:nvSpPr>
        <p:spPr>
          <a:xfrm rot="5400000" flipH="1" flipV="1">
            <a:off x="1387532" y="109541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613" name="Teardrop 3"/>
          <p:cNvSpPr/>
          <p:nvPr/>
        </p:nvSpPr>
        <p:spPr>
          <a:xfrm rot="5400000" flipH="1" flipV="1">
            <a:off x="2230072" y="109541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614" name="Teardrop 3"/>
          <p:cNvSpPr/>
          <p:nvPr/>
        </p:nvSpPr>
        <p:spPr>
          <a:xfrm rot="5400000" flipH="1" flipV="1">
            <a:off x="3072612" y="109541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615" name="Teardrop 3"/>
          <p:cNvSpPr/>
          <p:nvPr/>
        </p:nvSpPr>
        <p:spPr>
          <a:xfrm rot="5400000" flipH="1" flipV="1">
            <a:off x="3915152" y="109541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616" name="Teardrop 3"/>
          <p:cNvSpPr/>
          <p:nvPr/>
        </p:nvSpPr>
        <p:spPr>
          <a:xfrm rot="5400000" flipH="1" flipV="1">
            <a:off x="4757692" y="109541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617" name="Teardrop 3"/>
          <p:cNvSpPr/>
          <p:nvPr/>
        </p:nvSpPr>
        <p:spPr>
          <a:xfrm rot="5400000" flipH="1" flipV="1">
            <a:off x="5600232" y="109541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618" name="Oval 1617"/>
          <p:cNvSpPr/>
          <p:nvPr/>
        </p:nvSpPr>
        <p:spPr>
          <a:xfrm>
            <a:off x="1220339" y="365858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1619" name="Oval 1618"/>
          <p:cNvSpPr/>
          <p:nvPr/>
        </p:nvSpPr>
        <p:spPr>
          <a:xfrm>
            <a:off x="2063219" y="365858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1620" name="Oval 1619"/>
          <p:cNvSpPr/>
          <p:nvPr/>
        </p:nvSpPr>
        <p:spPr>
          <a:xfrm>
            <a:off x="2906099" y="365858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1621" name="Oval 1620"/>
          <p:cNvSpPr/>
          <p:nvPr/>
        </p:nvSpPr>
        <p:spPr>
          <a:xfrm>
            <a:off x="3748979" y="365858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1622" name="Oval 1621"/>
          <p:cNvSpPr/>
          <p:nvPr/>
        </p:nvSpPr>
        <p:spPr>
          <a:xfrm>
            <a:off x="4591859" y="365858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1623" name="Oval 1622"/>
          <p:cNvSpPr/>
          <p:nvPr/>
        </p:nvSpPr>
        <p:spPr>
          <a:xfrm>
            <a:off x="5434739" y="365858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1624" name="Oval 1623"/>
          <p:cNvSpPr/>
          <p:nvPr/>
        </p:nvSpPr>
        <p:spPr>
          <a:xfrm>
            <a:off x="6277619" y="365858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1625" name="Teardrop 3"/>
          <p:cNvSpPr/>
          <p:nvPr/>
        </p:nvSpPr>
        <p:spPr>
          <a:xfrm rot="5400000" flipH="1" flipV="1">
            <a:off x="8127852" y="109541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626" name="Oval 1625"/>
          <p:cNvSpPr/>
          <p:nvPr/>
        </p:nvSpPr>
        <p:spPr>
          <a:xfrm>
            <a:off x="8806259" y="365858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1627" name="Teardrop 3"/>
          <p:cNvSpPr/>
          <p:nvPr/>
        </p:nvSpPr>
        <p:spPr>
          <a:xfrm rot="5400000" flipH="1" flipV="1">
            <a:off x="7285312" y="109541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628" name="Oval 1627"/>
          <p:cNvSpPr/>
          <p:nvPr/>
        </p:nvSpPr>
        <p:spPr>
          <a:xfrm>
            <a:off x="7963379" y="365858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1629" name="Teardrop 3"/>
          <p:cNvSpPr/>
          <p:nvPr/>
        </p:nvSpPr>
        <p:spPr>
          <a:xfrm rot="5400000" flipH="1" flipV="1">
            <a:off x="9812932" y="109541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630" name="Oval 1629"/>
          <p:cNvSpPr/>
          <p:nvPr/>
        </p:nvSpPr>
        <p:spPr>
          <a:xfrm>
            <a:off x="10492019" y="365858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1631" name="Teardrop 3"/>
          <p:cNvSpPr/>
          <p:nvPr/>
        </p:nvSpPr>
        <p:spPr>
          <a:xfrm rot="5400000" flipH="1" flipV="1">
            <a:off x="8970392" y="109541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632" name="Oval 1631"/>
          <p:cNvSpPr/>
          <p:nvPr/>
        </p:nvSpPr>
        <p:spPr>
          <a:xfrm>
            <a:off x="9649139" y="365858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1633" name="Teardrop 3"/>
          <p:cNvSpPr/>
          <p:nvPr/>
        </p:nvSpPr>
        <p:spPr>
          <a:xfrm rot="5400000" flipH="1" flipV="1">
            <a:off x="11498011" y="109541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634" name="Teardrop 3"/>
          <p:cNvSpPr/>
          <p:nvPr/>
        </p:nvSpPr>
        <p:spPr>
          <a:xfrm rot="5400000" flipH="1" flipV="1">
            <a:off x="10655472" y="109541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635" name="Oval 1634"/>
          <p:cNvSpPr/>
          <p:nvPr/>
        </p:nvSpPr>
        <p:spPr>
          <a:xfrm>
            <a:off x="11334899" y="365858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1636" name="Teardrop 3"/>
          <p:cNvSpPr/>
          <p:nvPr/>
        </p:nvSpPr>
        <p:spPr>
          <a:xfrm rot="5400000" flipH="1" flipV="1">
            <a:off x="544992" y="109541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637" name="Oval 1636"/>
          <p:cNvSpPr/>
          <p:nvPr/>
        </p:nvSpPr>
        <p:spPr>
          <a:xfrm>
            <a:off x="6664511" y="331699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638" name="Oval 167"/>
          <p:cNvSpPr/>
          <p:nvPr/>
        </p:nvSpPr>
        <p:spPr>
          <a:xfrm>
            <a:off x="0" y="331699"/>
            <a:ext cx="93942" cy="4240302"/>
          </a:xfrm>
          <a:custGeom>
            <a:avLst/>
            <a:gdLst/>
            <a:ahLst/>
            <a:cxnLst/>
            <a:rect l="l" t="t" r="r" b="b"/>
            <a:pathLst>
              <a:path w="93942" h="4240302">
                <a:moveTo>
                  <a:pt x="9066" y="4229620"/>
                </a:moveTo>
                <a:cubicBezTo>
                  <a:pt x="23324" y="4229620"/>
                  <a:pt x="36761" y="4233136"/>
                  <a:pt x="48054" y="4240302"/>
                </a:cubicBezTo>
                <a:lnTo>
                  <a:pt x="0" y="4240302"/>
                </a:lnTo>
                <a:lnTo>
                  <a:pt x="0" y="4231451"/>
                </a:lnTo>
                <a:cubicBezTo>
                  <a:pt x="2881" y="4229788"/>
                  <a:pt x="5954" y="4229620"/>
                  <a:pt x="9066" y="4229620"/>
                </a:cubicBezTo>
                <a:close/>
                <a:moveTo>
                  <a:pt x="9066" y="3380947"/>
                </a:moveTo>
                <a:cubicBezTo>
                  <a:pt x="55942" y="3380947"/>
                  <a:pt x="93942" y="3418947"/>
                  <a:pt x="93942" y="3465822"/>
                </a:cubicBezTo>
                <a:cubicBezTo>
                  <a:pt x="93942" y="3512697"/>
                  <a:pt x="55942" y="3550697"/>
                  <a:pt x="9066" y="3550697"/>
                </a:cubicBezTo>
                <a:lnTo>
                  <a:pt x="0" y="3548867"/>
                </a:lnTo>
                <a:lnTo>
                  <a:pt x="0" y="3382777"/>
                </a:lnTo>
                <a:cubicBezTo>
                  <a:pt x="2881" y="3381115"/>
                  <a:pt x="5954" y="3380947"/>
                  <a:pt x="9066" y="3380947"/>
                </a:cubicBezTo>
                <a:close/>
                <a:moveTo>
                  <a:pt x="9066" y="2536768"/>
                </a:moveTo>
                <a:cubicBezTo>
                  <a:pt x="55942" y="2536768"/>
                  <a:pt x="93942" y="2574768"/>
                  <a:pt x="93942" y="2621643"/>
                </a:cubicBezTo>
                <a:cubicBezTo>
                  <a:pt x="93942" y="2668518"/>
                  <a:pt x="55942" y="2706518"/>
                  <a:pt x="9066" y="2706518"/>
                </a:cubicBezTo>
                <a:lnTo>
                  <a:pt x="0" y="2704688"/>
                </a:lnTo>
                <a:lnTo>
                  <a:pt x="0" y="2538598"/>
                </a:lnTo>
                <a:cubicBezTo>
                  <a:pt x="2881" y="2536936"/>
                  <a:pt x="5954" y="2536768"/>
                  <a:pt x="9066" y="2536768"/>
                </a:cubicBezTo>
                <a:close/>
                <a:moveTo>
                  <a:pt x="9066" y="1688095"/>
                </a:moveTo>
                <a:cubicBezTo>
                  <a:pt x="55942" y="1688095"/>
                  <a:pt x="93942" y="1726095"/>
                  <a:pt x="93942" y="1772970"/>
                </a:cubicBezTo>
                <a:cubicBezTo>
                  <a:pt x="93942" y="1819845"/>
                  <a:pt x="55942" y="1857845"/>
                  <a:pt x="9066" y="1857845"/>
                </a:cubicBezTo>
                <a:lnTo>
                  <a:pt x="0" y="1856015"/>
                </a:lnTo>
                <a:lnTo>
                  <a:pt x="0" y="1689925"/>
                </a:lnTo>
                <a:cubicBezTo>
                  <a:pt x="2881" y="1688263"/>
                  <a:pt x="5954" y="1688095"/>
                  <a:pt x="9066" y="1688095"/>
                </a:cubicBezTo>
                <a:close/>
                <a:moveTo>
                  <a:pt x="9066" y="845498"/>
                </a:moveTo>
                <a:cubicBezTo>
                  <a:pt x="55942" y="845498"/>
                  <a:pt x="93942" y="883498"/>
                  <a:pt x="93942" y="930373"/>
                </a:cubicBezTo>
                <a:cubicBezTo>
                  <a:pt x="93942" y="977248"/>
                  <a:pt x="55942" y="1015248"/>
                  <a:pt x="9066" y="1015248"/>
                </a:cubicBezTo>
                <a:lnTo>
                  <a:pt x="0" y="1013418"/>
                </a:lnTo>
                <a:lnTo>
                  <a:pt x="0" y="847328"/>
                </a:lnTo>
                <a:cubicBezTo>
                  <a:pt x="2881" y="845666"/>
                  <a:pt x="5954" y="845498"/>
                  <a:pt x="9066" y="845498"/>
                </a:cubicBezTo>
                <a:close/>
                <a:moveTo>
                  <a:pt x="9066" y="0"/>
                </a:moveTo>
                <a:cubicBezTo>
                  <a:pt x="55942" y="0"/>
                  <a:pt x="93942" y="38000"/>
                  <a:pt x="93942" y="84875"/>
                </a:cubicBezTo>
                <a:cubicBezTo>
                  <a:pt x="93942" y="131750"/>
                  <a:pt x="55942" y="169750"/>
                  <a:pt x="9066" y="169750"/>
                </a:cubicBezTo>
                <a:lnTo>
                  <a:pt x="0" y="167920"/>
                </a:lnTo>
                <a:lnTo>
                  <a:pt x="0" y="1830"/>
                </a:lnTo>
                <a:cubicBezTo>
                  <a:pt x="2881" y="167"/>
                  <a:pt x="5954" y="0"/>
                  <a:pt x="9066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639" name="Oval 1638"/>
          <p:cNvSpPr/>
          <p:nvPr/>
        </p:nvSpPr>
        <p:spPr>
          <a:xfrm>
            <a:off x="766731" y="331699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640" name="Oval 1639"/>
          <p:cNvSpPr/>
          <p:nvPr/>
        </p:nvSpPr>
        <p:spPr>
          <a:xfrm>
            <a:off x="1609271" y="331699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641" name="Oval 1640"/>
          <p:cNvSpPr/>
          <p:nvPr/>
        </p:nvSpPr>
        <p:spPr>
          <a:xfrm>
            <a:off x="2451811" y="331699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642" name="Oval 1641"/>
          <p:cNvSpPr/>
          <p:nvPr/>
        </p:nvSpPr>
        <p:spPr>
          <a:xfrm>
            <a:off x="3294351" y="331699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643" name="Oval 1642"/>
          <p:cNvSpPr/>
          <p:nvPr/>
        </p:nvSpPr>
        <p:spPr>
          <a:xfrm>
            <a:off x="4136891" y="331699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644" name="Oval 1643"/>
          <p:cNvSpPr/>
          <p:nvPr/>
        </p:nvSpPr>
        <p:spPr>
          <a:xfrm>
            <a:off x="4979431" y="331699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645" name="Oval 1644"/>
          <p:cNvSpPr/>
          <p:nvPr/>
        </p:nvSpPr>
        <p:spPr>
          <a:xfrm>
            <a:off x="5821971" y="331699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646" name="Oval 1645"/>
          <p:cNvSpPr/>
          <p:nvPr/>
        </p:nvSpPr>
        <p:spPr>
          <a:xfrm>
            <a:off x="8349591" y="331699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647" name="Oval 1646"/>
          <p:cNvSpPr/>
          <p:nvPr/>
        </p:nvSpPr>
        <p:spPr>
          <a:xfrm>
            <a:off x="7507051" y="331699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648" name="Oval 1647"/>
          <p:cNvSpPr/>
          <p:nvPr/>
        </p:nvSpPr>
        <p:spPr>
          <a:xfrm>
            <a:off x="10034671" y="331699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649" name="Oval 1648"/>
          <p:cNvSpPr/>
          <p:nvPr/>
        </p:nvSpPr>
        <p:spPr>
          <a:xfrm>
            <a:off x="9192131" y="331699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650" name="Oval 1649"/>
          <p:cNvSpPr/>
          <p:nvPr/>
        </p:nvSpPr>
        <p:spPr>
          <a:xfrm>
            <a:off x="11719750" y="331699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651" name="Oval 1650"/>
          <p:cNvSpPr/>
          <p:nvPr/>
        </p:nvSpPr>
        <p:spPr>
          <a:xfrm>
            <a:off x="10877211" y="331699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652" name="Teardrop 3"/>
          <p:cNvSpPr/>
          <p:nvPr/>
        </p:nvSpPr>
        <p:spPr>
          <a:xfrm rot="5400000" flipH="1" flipV="1">
            <a:off x="6021182" y="53022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653" name="Teardrop 3"/>
          <p:cNvSpPr/>
          <p:nvPr/>
        </p:nvSpPr>
        <p:spPr>
          <a:xfrm rot="5400000" flipH="1" flipV="1">
            <a:off x="965942" y="53022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654" name="Teardrop 3"/>
          <p:cNvSpPr/>
          <p:nvPr/>
        </p:nvSpPr>
        <p:spPr>
          <a:xfrm rot="5400000" flipH="1" flipV="1">
            <a:off x="1808482" y="53022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655" name="Teardrop 3"/>
          <p:cNvSpPr/>
          <p:nvPr/>
        </p:nvSpPr>
        <p:spPr>
          <a:xfrm rot="5400000" flipH="1" flipV="1">
            <a:off x="2651022" y="53022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656" name="Teardrop 3"/>
          <p:cNvSpPr/>
          <p:nvPr/>
        </p:nvSpPr>
        <p:spPr>
          <a:xfrm rot="5400000" flipH="1" flipV="1">
            <a:off x="3493562" y="53022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657" name="Teardrop 3"/>
          <p:cNvSpPr/>
          <p:nvPr/>
        </p:nvSpPr>
        <p:spPr>
          <a:xfrm rot="5400000" flipH="1" flipV="1">
            <a:off x="4336102" y="53022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658" name="Teardrop 3"/>
          <p:cNvSpPr/>
          <p:nvPr/>
        </p:nvSpPr>
        <p:spPr>
          <a:xfrm rot="5400000" flipH="1" flipV="1">
            <a:off x="5178642" y="53022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659" name="Teardrop 3"/>
          <p:cNvSpPr/>
          <p:nvPr/>
        </p:nvSpPr>
        <p:spPr>
          <a:xfrm rot="5400000" flipH="1" flipV="1">
            <a:off x="7706262" y="53022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660" name="Teardrop 3"/>
          <p:cNvSpPr/>
          <p:nvPr/>
        </p:nvSpPr>
        <p:spPr>
          <a:xfrm rot="5400000" flipH="1" flipV="1">
            <a:off x="6863722" y="53022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661" name="Teardrop 3"/>
          <p:cNvSpPr/>
          <p:nvPr/>
        </p:nvSpPr>
        <p:spPr>
          <a:xfrm rot="5400000" flipH="1" flipV="1">
            <a:off x="9391342" y="53022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662" name="Teardrop 3"/>
          <p:cNvSpPr/>
          <p:nvPr/>
        </p:nvSpPr>
        <p:spPr>
          <a:xfrm rot="5400000" flipH="1" flipV="1">
            <a:off x="8548802" y="53022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663" name="Teardrop 3"/>
          <p:cNvSpPr/>
          <p:nvPr/>
        </p:nvSpPr>
        <p:spPr>
          <a:xfrm rot="5400000" flipH="1" flipV="1">
            <a:off x="11076421" y="53022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664" name="Teardrop 3"/>
          <p:cNvSpPr/>
          <p:nvPr/>
        </p:nvSpPr>
        <p:spPr>
          <a:xfrm rot="5400000" flipH="1" flipV="1">
            <a:off x="10233882" y="53022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665" name="Teardrop 3"/>
          <p:cNvSpPr/>
          <p:nvPr/>
        </p:nvSpPr>
        <p:spPr>
          <a:xfrm rot="5400000" flipH="1" flipV="1">
            <a:off x="123402" y="53022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666" name="Teardrop 3"/>
          <p:cNvSpPr/>
          <p:nvPr/>
        </p:nvSpPr>
        <p:spPr>
          <a:xfrm rot="5400000" flipH="1" flipV="1">
            <a:off x="11760003" y="685578"/>
            <a:ext cx="595780" cy="268215"/>
          </a:xfrm>
          <a:custGeom>
            <a:avLst/>
            <a:gdLst/>
            <a:ahLst/>
            <a:cxnLst/>
            <a:rect l="l" t="t" r="r" b="b"/>
            <a:pathLst>
              <a:path w="595780" h="268215">
                <a:moveTo>
                  <a:pt x="230951" y="239431"/>
                </a:moveTo>
                <a:lnTo>
                  <a:pt x="89396" y="97876"/>
                </a:lnTo>
                <a:cubicBezTo>
                  <a:pt x="74075" y="113887"/>
                  <a:pt x="64809" y="135634"/>
                  <a:pt x="64809" y="159544"/>
                </a:cubicBezTo>
                <a:cubicBezTo>
                  <a:pt x="64809" y="209563"/>
                  <a:pt x="105357" y="250112"/>
                  <a:pt x="155376" y="250112"/>
                </a:cubicBezTo>
                <a:cubicBezTo>
                  <a:pt x="174454" y="249746"/>
                  <a:pt x="198601" y="254980"/>
                  <a:pt x="211458" y="268141"/>
                </a:cubicBezTo>
                <a:cubicBezTo>
                  <a:pt x="215885" y="257686"/>
                  <a:pt x="222436" y="247948"/>
                  <a:pt x="230951" y="239431"/>
                </a:cubicBezTo>
                <a:close/>
                <a:moveTo>
                  <a:pt x="259706" y="219892"/>
                </a:moveTo>
                <a:cubicBezTo>
                  <a:pt x="246546" y="207035"/>
                  <a:pt x="241311" y="182889"/>
                  <a:pt x="241677" y="163811"/>
                </a:cubicBezTo>
                <a:cubicBezTo>
                  <a:pt x="241677" y="113792"/>
                  <a:pt x="201129" y="73244"/>
                  <a:pt x="151110" y="73244"/>
                </a:cubicBezTo>
                <a:cubicBezTo>
                  <a:pt x="127200" y="73244"/>
                  <a:pt x="105453" y="82510"/>
                  <a:pt x="89441" y="97831"/>
                </a:cubicBezTo>
                <a:lnTo>
                  <a:pt x="230996" y="239386"/>
                </a:lnTo>
                <a:cubicBezTo>
                  <a:pt x="239514" y="230871"/>
                  <a:pt x="249252" y="224320"/>
                  <a:pt x="259706" y="219892"/>
                </a:cubicBezTo>
                <a:close/>
                <a:moveTo>
                  <a:pt x="382868" y="82592"/>
                </a:moveTo>
                <a:cubicBezTo>
                  <a:pt x="379825" y="66091"/>
                  <a:pt x="371670" y="50477"/>
                  <a:pt x="358914" y="37722"/>
                </a:cubicBezTo>
                <a:cubicBezTo>
                  <a:pt x="342007" y="20815"/>
                  <a:pt x="320078" y="11989"/>
                  <a:pt x="297922" y="11501"/>
                </a:cubicBezTo>
                <a:lnTo>
                  <a:pt x="297922" y="96667"/>
                </a:lnTo>
                <a:lnTo>
                  <a:pt x="297858" y="96667"/>
                </a:lnTo>
                <a:lnTo>
                  <a:pt x="297858" y="11501"/>
                </a:lnTo>
                <a:cubicBezTo>
                  <a:pt x="275703" y="11990"/>
                  <a:pt x="253773" y="20815"/>
                  <a:pt x="236866" y="37722"/>
                </a:cubicBezTo>
                <a:cubicBezTo>
                  <a:pt x="224105" y="50483"/>
                  <a:pt x="215948" y="66105"/>
                  <a:pt x="212939" y="82613"/>
                </a:cubicBezTo>
                <a:cubicBezTo>
                  <a:pt x="237526" y="100902"/>
                  <a:pt x="253233" y="130241"/>
                  <a:pt x="253233" y="163248"/>
                </a:cubicBezTo>
                <a:cubicBezTo>
                  <a:pt x="252735" y="189232"/>
                  <a:pt x="256525" y="205210"/>
                  <a:pt x="272877" y="215167"/>
                </a:cubicBezTo>
                <a:cubicBezTo>
                  <a:pt x="289126" y="210687"/>
                  <a:pt x="306340" y="210767"/>
                  <a:pt x="322577" y="215380"/>
                </a:cubicBezTo>
                <a:cubicBezTo>
                  <a:pt x="324655" y="214136"/>
                  <a:pt x="326534" y="212797"/>
                  <a:pt x="328229" y="211355"/>
                </a:cubicBezTo>
                <a:cubicBezTo>
                  <a:pt x="340097" y="201263"/>
                  <a:pt x="342986" y="186138"/>
                  <a:pt x="342547" y="163248"/>
                </a:cubicBezTo>
                <a:cubicBezTo>
                  <a:pt x="342547" y="130228"/>
                  <a:pt x="358265" y="100880"/>
                  <a:pt x="382868" y="82592"/>
                </a:cubicBezTo>
                <a:close/>
                <a:moveTo>
                  <a:pt x="506339" y="97830"/>
                </a:moveTo>
                <a:cubicBezTo>
                  <a:pt x="490327" y="82509"/>
                  <a:pt x="468581" y="73244"/>
                  <a:pt x="444670" y="73244"/>
                </a:cubicBezTo>
                <a:cubicBezTo>
                  <a:pt x="394651" y="73244"/>
                  <a:pt x="354103" y="113792"/>
                  <a:pt x="354103" y="163811"/>
                </a:cubicBezTo>
                <a:cubicBezTo>
                  <a:pt x="354469" y="182914"/>
                  <a:pt x="349220" y="207099"/>
                  <a:pt x="336023" y="219944"/>
                </a:cubicBezTo>
                <a:cubicBezTo>
                  <a:pt x="346519" y="224314"/>
                  <a:pt x="356263" y="230867"/>
                  <a:pt x="364783" y="239386"/>
                </a:cubicBezTo>
                <a:close/>
                <a:moveTo>
                  <a:pt x="530971" y="159544"/>
                </a:moveTo>
                <a:cubicBezTo>
                  <a:pt x="530971" y="135634"/>
                  <a:pt x="521705" y="113887"/>
                  <a:pt x="506384" y="97876"/>
                </a:cubicBezTo>
                <a:lnTo>
                  <a:pt x="364828" y="239431"/>
                </a:lnTo>
                <a:cubicBezTo>
                  <a:pt x="373348" y="247952"/>
                  <a:pt x="379901" y="257695"/>
                  <a:pt x="384270" y="268192"/>
                </a:cubicBezTo>
                <a:cubicBezTo>
                  <a:pt x="397115" y="254994"/>
                  <a:pt x="421300" y="249745"/>
                  <a:pt x="440404" y="250111"/>
                </a:cubicBezTo>
                <a:cubicBezTo>
                  <a:pt x="465413" y="250112"/>
                  <a:pt x="488055" y="239974"/>
                  <a:pt x="504444" y="223585"/>
                </a:cubicBezTo>
                <a:cubicBezTo>
                  <a:pt x="520834" y="207196"/>
                  <a:pt x="530971" y="184554"/>
                  <a:pt x="530971" y="159544"/>
                </a:cubicBezTo>
                <a:close/>
                <a:moveTo>
                  <a:pt x="595780" y="268215"/>
                </a:moveTo>
                <a:lnTo>
                  <a:pt x="581969" y="268215"/>
                </a:lnTo>
                <a:cubicBezTo>
                  <a:pt x="578743" y="259654"/>
                  <a:pt x="573266" y="252074"/>
                  <a:pt x="566492" y="245300"/>
                </a:cubicBezTo>
                <a:cubicBezTo>
                  <a:pt x="553737" y="232545"/>
                  <a:pt x="538123" y="224389"/>
                  <a:pt x="521623" y="221347"/>
                </a:cubicBezTo>
                <a:cubicBezTo>
                  <a:pt x="519174" y="225205"/>
                  <a:pt x="516174" y="228633"/>
                  <a:pt x="512960" y="231847"/>
                </a:cubicBezTo>
                <a:cubicBezTo>
                  <a:pt x="494535" y="250272"/>
                  <a:pt x="469082" y="261667"/>
                  <a:pt x="440967" y="261667"/>
                </a:cubicBezTo>
                <a:cubicBezTo>
                  <a:pt x="425629" y="261373"/>
                  <a:pt x="413777" y="262574"/>
                  <a:pt x="405186" y="268215"/>
                </a:cubicBezTo>
                <a:lnTo>
                  <a:pt x="372038" y="268215"/>
                </a:lnTo>
                <a:cubicBezTo>
                  <a:pt x="369178" y="260078"/>
                  <a:pt x="364042" y="252948"/>
                  <a:pt x="357679" y="246581"/>
                </a:cubicBezTo>
                <a:lnTo>
                  <a:pt x="349451" y="254808"/>
                </a:lnTo>
                <a:lnTo>
                  <a:pt x="349428" y="254786"/>
                </a:lnTo>
                <a:cubicBezTo>
                  <a:pt x="349421" y="254779"/>
                  <a:pt x="349413" y="254771"/>
                  <a:pt x="349406" y="254763"/>
                </a:cubicBezTo>
                <a:lnTo>
                  <a:pt x="357634" y="246536"/>
                </a:lnTo>
                <a:cubicBezTo>
                  <a:pt x="324632" y="213554"/>
                  <a:pt x="271148" y="213554"/>
                  <a:pt x="238147" y="246536"/>
                </a:cubicBezTo>
                <a:lnTo>
                  <a:pt x="246374" y="254763"/>
                </a:lnTo>
                <a:cubicBezTo>
                  <a:pt x="246367" y="254771"/>
                  <a:pt x="246359" y="254779"/>
                  <a:pt x="246352" y="254786"/>
                </a:cubicBezTo>
                <a:cubicBezTo>
                  <a:pt x="246344" y="254794"/>
                  <a:pt x="246337" y="254801"/>
                  <a:pt x="246329" y="254808"/>
                </a:cubicBezTo>
                <a:lnTo>
                  <a:pt x="238101" y="246581"/>
                </a:lnTo>
                <a:lnTo>
                  <a:pt x="223742" y="268215"/>
                </a:lnTo>
                <a:lnTo>
                  <a:pt x="190546" y="268215"/>
                </a:lnTo>
                <a:cubicBezTo>
                  <a:pt x="181969" y="262570"/>
                  <a:pt x="170130" y="261374"/>
                  <a:pt x="154813" y="261668"/>
                </a:cubicBezTo>
                <a:cubicBezTo>
                  <a:pt x="121806" y="261668"/>
                  <a:pt x="92467" y="245961"/>
                  <a:pt x="74178" y="221373"/>
                </a:cubicBezTo>
                <a:cubicBezTo>
                  <a:pt x="57671" y="224382"/>
                  <a:pt x="42049" y="232539"/>
                  <a:pt x="29288" y="245300"/>
                </a:cubicBezTo>
                <a:lnTo>
                  <a:pt x="13811" y="268215"/>
                </a:lnTo>
                <a:lnTo>
                  <a:pt x="0" y="268215"/>
                </a:lnTo>
                <a:cubicBezTo>
                  <a:pt x="4705" y="256723"/>
                  <a:pt x="11839" y="246048"/>
                  <a:pt x="21157" y="236731"/>
                </a:cubicBezTo>
                <a:cubicBezTo>
                  <a:pt x="34324" y="223564"/>
                  <a:pt x="50200" y="214757"/>
                  <a:pt x="67080" y="210684"/>
                </a:cubicBezTo>
                <a:cubicBezTo>
                  <a:pt x="57989" y="195895"/>
                  <a:pt x="53000" y="178457"/>
                  <a:pt x="53000" y="159854"/>
                </a:cubicBezTo>
                <a:cubicBezTo>
                  <a:pt x="53000" y="132604"/>
                  <a:pt x="63705" y="107854"/>
                  <a:pt x="81286" y="89721"/>
                </a:cubicBezTo>
                <a:lnTo>
                  <a:pt x="81286" y="89721"/>
                </a:lnTo>
                <a:cubicBezTo>
                  <a:pt x="99420" y="72140"/>
                  <a:pt x="124170" y="61435"/>
                  <a:pt x="151420" y="61435"/>
                </a:cubicBezTo>
                <a:cubicBezTo>
                  <a:pt x="170023" y="61435"/>
                  <a:pt x="187461" y="66424"/>
                  <a:pt x="202250" y="75515"/>
                </a:cubicBezTo>
                <a:cubicBezTo>
                  <a:pt x="206323" y="58635"/>
                  <a:pt x="215130" y="42758"/>
                  <a:pt x="228297" y="29591"/>
                </a:cubicBezTo>
                <a:cubicBezTo>
                  <a:pt x="247566" y="10322"/>
                  <a:pt x="272636" y="391"/>
                  <a:pt x="297890" y="0"/>
                </a:cubicBezTo>
                <a:lnTo>
                  <a:pt x="297890" y="0"/>
                </a:lnTo>
                <a:cubicBezTo>
                  <a:pt x="323144" y="391"/>
                  <a:pt x="348215" y="10322"/>
                  <a:pt x="367484" y="29591"/>
                </a:cubicBezTo>
                <a:cubicBezTo>
                  <a:pt x="380644" y="42751"/>
                  <a:pt x="389448" y="58618"/>
                  <a:pt x="393604" y="75474"/>
                </a:cubicBezTo>
                <a:cubicBezTo>
                  <a:pt x="408376" y="66408"/>
                  <a:pt x="425787" y="61434"/>
                  <a:pt x="444360" y="61434"/>
                </a:cubicBezTo>
                <a:cubicBezTo>
                  <a:pt x="471610" y="61434"/>
                  <a:pt x="496360" y="72140"/>
                  <a:pt x="514494" y="89721"/>
                </a:cubicBezTo>
                <a:cubicBezTo>
                  <a:pt x="532075" y="107854"/>
                  <a:pt x="542780" y="132604"/>
                  <a:pt x="542780" y="159854"/>
                </a:cubicBezTo>
                <a:cubicBezTo>
                  <a:pt x="542780" y="178427"/>
                  <a:pt x="537807" y="195839"/>
                  <a:pt x="528740" y="210610"/>
                </a:cubicBezTo>
                <a:cubicBezTo>
                  <a:pt x="545596" y="214766"/>
                  <a:pt x="561463" y="223570"/>
                  <a:pt x="574624" y="236731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667" name="Oval 1666"/>
          <p:cNvSpPr/>
          <p:nvPr/>
        </p:nvSpPr>
        <p:spPr>
          <a:xfrm>
            <a:off x="7086653" y="751016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668" name="Oval 1667"/>
          <p:cNvSpPr/>
          <p:nvPr/>
        </p:nvSpPr>
        <p:spPr>
          <a:xfrm>
            <a:off x="346333" y="751016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669" name="Oval 1668"/>
          <p:cNvSpPr/>
          <p:nvPr/>
        </p:nvSpPr>
        <p:spPr>
          <a:xfrm>
            <a:off x="1188873" y="751016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670" name="Oval 1669"/>
          <p:cNvSpPr/>
          <p:nvPr/>
        </p:nvSpPr>
        <p:spPr>
          <a:xfrm>
            <a:off x="2031413" y="751016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671" name="Oval 1670"/>
          <p:cNvSpPr/>
          <p:nvPr/>
        </p:nvSpPr>
        <p:spPr>
          <a:xfrm>
            <a:off x="2873953" y="751016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672" name="Oval 1671"/>
          <p:cNvSpPr/>
          <p:nvPr/>
        </p:nvSpPr>
        <p:spPr>
          <a:xfrm>
            <a:off x="3716493" y="751016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673" name="Oval 1672"/>
          <p:cNvSpPr/>
          <p:nvPr/>
        </p:nvSpPr>
        <p:spPr>
          <a:xfrm>
            <a:off x="4559033" y="751016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674" name="Oval 1673"/>
          <p:cNvSpPr/>
          <p:nvPr/>
        </p:nvSpPr>
        <p:spPr>
          <a:xfrm>
            <a:off x="5401573" y="751016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675" name="Oval 1674"/>
          <p:cNvSpPr/>
          <p:nvPr/>
        </p:nvSpPr>
        <p:spPr>
          <a:xfrm>
            <a:off x="6244113" y="751016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676" name="Oval 1675"/>
          <p:cNvSpPr/>
          <p:nvPr/>
        </p:nvSpPr>
        <p:spPr>
          <a:xfrm>
            <a:off x="8771733" y="751016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677" name="Oval 1676"/>
          <p:cNvSpPr/>
          <p:nvPr/>
        </p:nvSpPr>
        <p:spPr>
          <a:xfrm>
            <a:off x="7929193" y="751016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678" name="Oval 1677"/>
          <p:cNvSpPr/>
          <p:nvPr/>
        </p:nvSpPr>
        <p:spPr>
          <a:xfrm>
            <a:off x="10456813" y="751016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679" name="Oval 1678"/>
          <p:cNvSpPr/>
          <p:nvPr/>
        </p:nvSpPr>
        <p:spPr>
          <a:xfrm>
            <a:off x="9614273" y="751016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680" name="Oval 860"/>
          <p:cNvSpPr/>
          <p:nvPr/>
        </p:nvSpPr>
        <p:spPr>
          <a:xfrm>
            <a:off x="12141892" y="758852"/>
            <a:ext cx="50109" cy="3538433"/>
          </a:xfrm>
          <a:custGeom>
            <a:avLst/>
            <a:gdLst/>
            <a:ahLst/>
            <a:cxnLst/>
            <a:rect l="l" t="t" r="r" b="b"/>
            <a:pathLst>
              <a:path w="50109" h="3538433">
                <a:moveTo>
                  <a:pt x="50109" y="3384355"/>
                </a:moveTo>
                <a:lnTo>
                  <a:pt x="50109" y="3538433"/>
                </a:lnTo>
                <a:cubicBezTo>
                  <a:pt x="20497" y="3525461"/>
                  <a:pt x="0" y="3495821"/>
                  <a:pt x="0" y="3461394"/>
                </a:cubicBezTo>
                <a:cubicBezTo>
                  <a:pt x="0" y="3426967"/>
                  <a:pt x="20497" y="3397327"/>
                  <a:pt x="50109" y="3384355"/>
                </a:cubicBezTo>
                <a:close/>
                <a:moveTo>
                  <a:pt x="50109" y="2538350"/>
                </a:moveTo>
                <a:lnTo>
                  <a:pt x="50109" y="2692428"/>
                </a:lnTo>
                <a:cubicBezTo>
                  <a:pt x="20497" y="2679456"/>
                  <a:pt x="0" y="2649816"/>
                  <a:pt x="0" y="2615389"/>
                </a:cubicBezTo>
                <a:cubicBezTo>
                  <a:pt x="0" y="2580962"/>
                  <a:pt x="20497" y="2551322"/>
                  <a:pt x="50109" y="2538350"/>
                </a:cubicBezTo>
                <a:close/>
                <a:moveTo>
                  <a:pt x="50109" y="1688095"/>
                </a:moveTo>
                <a:lnTo>
                  <a:pt x="50109" y="1842173"/>
                </a:lnTo>
                <a:cubicBezTo>
                  <a:pt x="20497" y="1829201"/>
                  <a:pt x="0" y="1799561"/>
                  <a:pt x="0" y="1765134"/>
                </a:cubicBezTo>
                <a:cubicBezTo>
                  <a:pt x="0" y="1730707"/>
                  <a:pt x="20497" y="1701067"/>
                  <a:pt x="50109" y="1688095"/>
                </a:cubicBezTo>
                <a:close/>
                <a:moveTo>
                  <a:pt x="50109" y="845498"/>
                </a:moveTo>
                <a:lnTo>
                  <a:pt x="50109" y="999576"/>
                </a:lnTo>
                <a:cubicBezTo>
                  <a:pt x="20497" y="986604"/>
                  <a:pt x="0" y="956964"/>
                  <a:pt x="0" y="922537"/>
                </a:cubicBezTo>
                <a:cubicBezTo>
                  <a:pt x="0" y="888110"/>
                  <a:pt x="20497" y="858470"/>
                  <a:pt x="50109" y="845498"/>
                </a:cubicBezTo>
                <a:close/>
                <a:moveTo>
                  <a:pt x="50109" y="0"/>
                </a:moveTo>
                <a:lnTo>
                  <a:pt x="50109" y="154078"/>
                </a:lnTo>
                <a:cubicBezTo>
                  <a:pt x="20497" y="141106"/>
                  <a:pt x="0" y="111466"/>
                  <a:pt x="0" y="77039"/>
                </a:cubicBezTo>
                <a:cubicBezTo>
                  <a:pt x="0" y="42612"/>
                  <a:pt x="20497" y="12972"/>
                  <a:pt x="50109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681" name="Oval 1680"/>
          <p:cNvSpPr/>
          <p:nvPr/>
        </p:nvSpPr>
        <p:spPr>
          <a:xfrm>
            <a:off x="11299353" y="751016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682" name="Teardrop 3"/>
          <p:cNvSpPr/>
          <p:nvPr/>
        </p:nvSpPr>
        <p:spPr>
          <a:xfrm rot="5400000" flipH="1" flipV="1">
            <a:off x="6174013" y="-163077"/>
            <a:ext cx="306986" cy="612648"/>
          </a:xfrm>
          <a:custGeom>
            <a:avLst/>
            <a:gdLst/>
            <a:ahLst/>
            <a:cxnLst/>
            <a:rect l="l" t="t" r="r" b="b"/>
            <a:pathLst>
              <a:path w="306986" h="612648">
                <a:moveTo>
                  <a:pt x="215380" y="331012"/>
                </a:moveTo>
                <a:cubicBezTo>
                  <a:pt x="210766" y="314775"/>
                  <a:pt x="210686" y="297561"/>
                  <a:pt x="215167" y="281312"/>
                </a:cubicBezTo>
                <a:cubicBezTo>
                  <a:pt x="205209" y="264960"/>
                  <a:pt x="189231" y="261169"/>
                  <a:pt x="163247" y="261668"/>
                </a:cubicBezTo>
                <a:cubicBezTo>
                  <a:pt x="130240" y="261668"/>
                  <a:pt x="100901" y="245961"/>
                  <a:pt x="82612" y="221373"/>
                </a:cubicBezTo>
                <a:cubicBezTo>
                  <a:pt x="66104" y="224383"/>
                  <a:pt x="50483" y="232539"/>
                  <a:pt x="37722" y="245300"/>
                </a:cubicBezTo>
                <a:cubicBezTo>
                  <a:pt x="20815" y="262208"/>
                  <a:pt x="11990" y="284137"/>
                  <a:pt x="11501" y="306292"/>
                </a:cubicBezTo>
                <a:lnTo>
                  <a:pt x="96667" y="306292"/>
                </a:lnTo>
                <a:lnTo>
                  <a:pt x="96667" y="306356"/>
                </a:lnTo>
                <a:lnTo>
                  <a:pt x="11501" y="306356"/>
                </a:lnTo>
                <a:cubicBezTo>
                  <a:pt x="11989" y="328512"/>
                  <a:pt x="20815" y="350441"/>
                  <a:pt x="37722" y="367348"/>
                </a:cubicBezTo>
                <a:cubicBezTo>
                  <a:pt x="50477" y="380104"/>
                  <a:pt x="66091" y="388259"/>
                  <a:pt x="82591" y="391302"/>
                </a:cubicBezTo>
                <a:cubicBezTo>
                  <a:pt x="100880" y="366700"/>
                  <a:pt x="130228" y="350982"/>
                  <a:pt x="163247" y="350982"/>
                </a:cubicBezTo>
                <a:cubicBezTo>
                  <a:pt x="186137" y="351421"/>
                  <a:pt x="201262" y="348532"/>
                  <a:pt x="211354" y="336664"/>
                </a:cubicBezTo>
                <a:cubicBezTo>
                  <a:pt x="212796" y="334969"/>
                  <a:pt x="214135" y="333090"/>
                  <a:pt x="215380" y="331012"/>
                </a:cubicBezTo>
                <a:close/>
                <a:moveTo>
                  <a:pt x="239385" y="239431"/>
                </a:moveTo>
                <a:lnTo>
                  <a:pt x="97830" y="97876"/>
                </a:lnTo>
                <a:cubicBezTo>
                  <a:pt x="82509" y="113888"/>
                  <a:pt x="73243" y="135634"/>
                  <a:pt x="73243" y="159545"/>
                </a:cubicBezTo>
                <a:cubicBezTo>
                  <a:pt x="73243" y="209563"/>
                  <a:pt x="113791" y="250112"/>
                  <a:pt x="163810" y="250112"/>
                </a:cubicBezTo>
                <a:cubicBezTo>
                  <a:pt x="182888" y="249746"/>
                  <a:pt x="207035" y="254980"/>
                  <a:pt x="219892" y="268141"/>
                </a:cubicBezTo>
                <a:cubicBezTo>
                  <a:pt x="224319" y="257687"/>
                  <a:pt x="230870" y="247949"/>
                  <a:pt x="239385" y="239431"/>
                </a:cubicBezTo>
                <a:close/>
                <a:moveTo>
                  <a:pt x="239386" y="373218"/>
                </a:moveTo>
                <a:cubicBezTo>
                  <a:pt x="230866" y="364697"/>
                  <a:pt x="224313" y="354954"/>
                  <a:pt x="219944" y="344457"/>
                </a:cubicBezTo>
                <a:cubicBezTo>
                  <a:pt x="207099" y="357655"/>
                  <a:pt x="182914" y="362904"/>
                  <a:pt x="163810" y="362538"/>
                </a:cubicBezTo>
                <a:cubicBezTo>
                  <a:pt x="113791" y="362537"/>
                  <a:pt x="73243" y="403086"/>
                  <a:pt x="73243" y="453105"/>
                </a:cubicBezTo>
                <a:cubicBezTo>
                  <a:pt x="73243" y="477015"/>
                  <a:pt x="82509" y="498762"/>
                  <a:pt x="97830" y="514773"/>
                </a:cubicBezTo>
                <a:close/>
                <a:moveTo>
                  <a:pt x="268140" y="219893"/>
                </a:moveTo>
                <a:cubicBezTo>
                  <a:pt x="254980" y="207035"/>
                  <a:pt x="249745" y="182889"/>
                  <a:pt x="250111" y="163811"/>
                </a:cubicBezTo>
                <a:cubicBezTo>
                  <a:pt x="250111" y="113793"/>
                  <a:pt x="209563" y="73244"/>
                  <a:pt x="159544" y="73244"/>
                </a:cubicBezTo>
                <a:cubicBezTo>
                  <a:pt x="135634" y="73244"/>
                  <a:pt x="113887" y="82510"/>
                  <a:pt x="97875" y="97831"/>
                </a:cubicBezTo>
                <a:lnTo>
                  <a:pt x="239430" y="239386"/>
                </a:lnTo>
                <a:cubicBezTo>
                  <a:pt x="247948" y="230871"/>
                  <a:pt x="257686" y="224320"/>
                  <a:pt x="268140" y="219893"/>
                </a:cubicBezTo>
                <a:close/>
                <a:moveTo>
                  <a:pt x="268191" y="392705"/>
                </a:moveTo>
                <a:cubicBezTo>
                  <a:pt x="257695" y="388335"/>
                  <a:pt x="247952" y="381782"/>
                  <a:pt x="239431" y="373263"/>
                </a:cubicBezTo>
                <a:lnTo>
                  <a:pt x="97875" y="514819"/>
                </a:lnTo>
                <a:cubicBezTo>
                  <a:pt x="113887" y="530139"/>
                  <a:pt x="135634" y="539405"/>
                  <a:pt x="159544" y="539405"/>
                </a:cubicBezTo>
                <a:cubicBezTo>
                  <a:pt x="184553" y="539405"/>
                  <a:pt x="207195" y="529268"/>
                  <a:pt x="223584" y="512879"/>
                </a:cubicBezTo>
                <a:cubicBezTo>
                  <a:pt x="239974" y="496489"/>
                  <a:pt x="250111" y="473848"/>
                  <a:pt x="250111" y="448838"/>
                </a:cubicBezTo>
                <a:cubicBezTo>
                  <a:pt x="249745" y="429735"/>
                  <a:pt x="254994" y="405550"/>
                  <a:pt x="268191" y="392705"/>
                </a:cubicBezTo>
                <a:close/>
                <a:moveTo>
                  <a:pt x="306986" y="138"/>
                </a:moveTo>
                <a:lnTo>
                  <a:pt x="306986" y="11636"/>
                </a:lnTo>
                <a:cubicBezTo>
                  <a:pt x="306778" y="11511"/>
                  <a:pt x="306567" y="11506"/>
                  <a:pt x="306356" y="11501"/>
                </a:cubicBezTo>
                <a:lnTo>
                  <a:pt x="306356" y="96668"/>
                </a:lnTo>
                <a:lnTo>
                  <a:pt x="306292" y="96667"/>
                </a:lnTo>
                <a:lnTo>
                  <a:pt x="306292" y="11501"/>
                </a:lnTo>
                <a:cubicBezTo>
                  <a:pt x="284137" y="11990"/>
                  <a:pt x="262207" y="20815"/>
                  <a:pt x="245300" y="37722"/>
                </a:cubicBezTo>
                <a:cubicBezTo>
                  <a:pt x="232539" y="50484"/>
                  <a:pt x="224382" y="66106"/>
                  <a:pt x="221373" y="82614"/>
                </a:cubicBezTo>
                <a:cubicBezTo>
                  <a:pt x="245960" y="100903"/>
                  <a:pt x="261667" y="130241"/>
                  <a:pt x="261667" y="163248"/>
                </a:cubicBezTo>
                <a:cubicBezTo>
                  <a:pt x="261168" y="189232"/>
                  <a:pt x="264959" y="205210"/>
                  <a:pt x="281311" y="215168"/>
                </a:cubicBezTo>
                <a:lnTo>
                  <a:pt x="306986" y="215277"/>
                </a:lnTo>
                <a:lnTo>
                  <a:pt x="306986" y="221929"/>
                </a:lnTo>
                <a:cubicBezTo>
                  <a:pt x="285145" y="221632"/>
                  <a:pt x="263250" y="229877"/>
                  <a:pt x="246580" y="246536"/>
                </a:cubicBezTo>
                <a:lnTo>
                  <a:pt x="254808" y="254763"/>
                </a:lnTo>
                <a:cubicBezTo>
                  <a:pt x="254801" y="254772"/>
                  <a:pt x="254793" y="254779"/>
                  <a:pt x="254786" y="254787"/>
                </a:cubicBezTo>
                <a:cubicBezTo>
                  <a:pt x="254778" y="254794"/>
                  <a:pt x="254771" y="254802"/>
                  <a:pt x="254763" y="254808"/>
                </a:cubicBezTo>
                <a:lnTo>
                  <a:pt x="246535" y="246581"/>
                </a:lnTo>
                <a:cubicBezTo>
                  <a:pt x="213554" y="279582"/>
                  <a:pt x="213554" y="333067"/>
                  <a:pt x="246535" y="366068"/>
                </a:cubicBezTo>
                <a:lnTo>
                  <a:pt x="254763" y="357841"/>
                </a:lnTo>
                <a:cubicBezTo>
                  <a:pt x="254771" y="357848"/>
                  <a:pt x="254778" y="357855"/>
                  <a:pt x="254786" y="357863"/>
                </a:cubicBezTo>
                <a:lnTo>
                  <a:pt x="254808" y="357886"/>
                </a:lnTo>
                <a:lnTo>
                  <a:pt x="246580" y="366113"/>
                </a:lnTo>
                <a:cubicBezTo>
                  <a:pt x="263250" y="382773"/>
                  <a:pt x="285145" y="391017"/>
                  <a:pt x="306986" y="390721"/>
                </a:cubicBezTo>
                <a:lnTo>
                  <a:pt x="306986" y="397378"/>
                </a:lnTo>
                <a:cubicBezTo>
                  <a:pt x="298457" y="400796"/>
                  <a:pt x="289920" y="399623"/>
                  <a:pt x="281637" y="397269"/>
                </a:cubicBezTo>
                <a:cubicBezTo>
                  <a:pt x="265010" y="407224"/>
                  <a:pt x="261165" y="423242"/>
                  <a:pt x="261667" y="449401"/>
                </a:cubicBezTo>
                <a:cubicBezTo>
                  <a:pt x="261667" y="477516"/>
                  <a:pt x="250271" y="502969"/>
                  <a:pt x="231847" y="521394"/>
                </a:cubicBezTo>
                <a:lnTo>
                  <a:pt x="221347" y="530057"/>
                </a:lnTo>
                <a:cubicBezTo>
                  <a:pt x="224389" y="546557"/>
                  <a:pt x="232545" y="562171"/>
                  <a:pt x="245300" y="574926"/>
                </a:cubicBezTo>
                <a:cubicBezTo>
                  <a:pt x="262207" y="591834"/>
                  <a:pt x="284136" y="600659"/>
                  <a:pt x="306292" y="601147"/>
                </a:cubicBezTo>
                <a:lnTo>
                  <a:pt x="306292" y="515981"/>
                </a:lnTo>
                <a:lnTo>
                  <a:pt x="306356" y="515982"/>
                </a:lnTo>
                <a:lnTo>
                  <a:pt x="306356" y="601147"/>
                </a:lnTo>
                <a:lnTo>
                  <a:pt x="306986" y="601012"/>
                </a:lnTo>
                <a:lnTo>
                  <a:pt x="306986" y="612510"/>
                </a:lnTo>
                <a:cubicBezTo>
                  <a:pt x="306767" y="612641"/>
                  <a:pt x="306546" y="612645"/>
                  <a:pt x="306324" y="612648"/>
                </a:cubicBezTo>
                <a:cubicBezTo>
                  <a:pt x="281070" y="612257"/>
                  <a:pt x="255999" y="602326"/>
                  <a:pt x="236731" y="583058"/>
                </a:cubicBezTo>
                <a:cubicBezTo>
                  <a:pt x="223570" y="569897"/>
                  <a:pt x="214766" y="554031"/>
                  <a:pt x="210610" y="537175"/>
                </a:cubicBezTo>
                <a:cubicBezTo>
                  <a:pt x="195839" y="546241"/>
                  <a:pt x="178427" y="551215"/>
                  <a:pt x="159854" y="551215"/>
                </a:cubicBezTo>
                <a:cubicBezTo>
                  <a:pt x="132604" y="551215"/>
                  <a:pt x="107854" y="540509"/>
                  <a:pt x="89720" y="522928"/>
                </a:cubicBezTo>
                <a:lnTo>
                  <a:pt x="89720" y="522928"/>
                </a:lnTo>
                <a:cubicBezTo>
                  <a:pt x="72139" y="504795"/>
                  <a:pt x="61434" y="480045"/>
                  <a:pt x="61434" y="452795"/>
                </a:cubicBezTo>
                <a:cubicBezTo>
                  <a:pt x="61434" y="434222"/>
                  <a:pt x="66407" y="416810"/>
                  <a:pt x="75474" y="402038"/>
                </a:cubicBezTo>
                <a:cubicBezTo>
                  <a:pt x="58618" y="397882"/>
                  <a:pt x="42751" y="389078"/>
                  <a:pt x="29591" y="375918"/>
                </a:cubicBezTo>
                <a:cubicBezTo>
                  <a:pt x="10322" y="356649"/>
                  <a:pt x="391" y="331578"/>
                  <a:pt x="0" y="306324"/>
                </a:cubicBezTo>
                <a:lnTo>
                  <a:pt x="0" y="306324"/>
                </a:lnTo>
                <a:cubicBezTo>
                  <a:pt x="391" y="281070"/>
                  <a:pt x="10322" y="256000"/>
                  <a:pt x="29591" y="236731"/>
                </a:cubicBezTo>
                <a:cubicBezTo>
                  <a:pt x="42758" y="223564"/>
                  <a:pt x="58634" y="214757"/>
                  <a:pt x="75514" y="210684"/>
                </a:cubicBezTo>
                <a:cubicBezTo>
                  <a:pt x="66423" y="195896"/>
                  <a:pt x="61434" y="178458"/>
                  <a:pt x="61434" y="159855"/>
                </a:cubicBezTo>
                <a:cubicBezTo>
                  <a:pt x="61434" y="132604"/>
                  <a:pt x="72139" y="107855"/>
                  <a:pt x="89720" y="89721"/>
                </a:cubicBezTo>
                <a:lnTo>
                  <a:pt x="89720" y="89721"/>
                </a:lnTo>
                <a:cubicBezTo>
                  <a:pt x="107854" y="72140"/>
                  <a:pt x="132604" y="61435"/>
                  <a:pt x="159854" y="61435"/>
                </a:cubicBezTo>
                <a:cubicBezTo>
                  <a:pt x="178457" y="61435"/>
                  <a:pt x="195895" y="66424"/>
                  <a:pt x="210684" y="75515"/>
                </a:cubicBezTo>
                <a:cubicBezTo>
                  <a:pt x="214757" y="58635"/>
                  <a:pt x="223563" y="42758"/>
                  <a:pt x="236731" y="29591"/>
                </a:cubicBezTo>
                <a:cubicBezTo>
                  <a:pt x="256000" y="10322"/>
                  <a:pt x="281070" y="391"/>
                  <a:pt x="306324" y="0"/>
                </a:cubicBezTo>
                <a:lnTo>
                  <a:pt x="306324" y="0"/>
                </a:ln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683" name="Teardrop 3"/>
          <p:cNvSpPr/>
          <p:nvPr/>
        </p:nvSpPr>
        <p:spPr>
          <a:xfrm rot="5400000" flipH="1" flipV="1">
            <a:off x="1118773" y="-163077"/>
            <a:ext cx="306986" cy="612648"/>
          </a:xfrm>
          <a:custGeom>
            <a:avLst/>
            <a:gdLst/>
            <a:ahLst/>
            <a:cxnLst/>
            <a:rect l="l" t="t" r="r" b="b"/>
            <a:pathLst>
              <a:path w="306986" h="612648">
                <a:moveTo>
                  <a:pt x="215380" y="331011"/>
                </a:moveTo>
                <a:cubicBezTo>
                  <a:pt x="210766" y="314774"/>
                  <a:pt x="210686" y="297561"/>
                  <a:pt x="215167" y="281312"/>
                </a:cubicBezTo>
                <a:cubicBezTo>
                  <a:pt x="205209" y="264959"/>
                  <a:pt x="189231" y="261169"/>
                  <a:pt x="163247" y="261668"/>
                </a:cubicBezTo>
                <a:cubicBezTo>
                  <a:pt x="130240" y="261668"/>
                  <a:pt x="100901" y="245961"/>
                  <a:pt x="82612" y="221373"/>
                </a:cubicBezTo>
                <a:cubicBezTo>
                  <a:pt x="66104" y="224383"/>
                  <a:pt x="50483" y="232539"/>
                  <a:pt x="37722" y="245300"/>
                </a:cubicBezTo>
                <a:cubicBezTo>
                  <a:pt x="20815" y="262208"/>
                  <a:pt x="11990" y="284137"/>
                  <a:pt x="11501" y="306292"/>
                </a:cubicBezTo>
                <a:lnTo>
                  <a:pt x="96667" y="306292"/>
                </a:lnTo>
                <a:lnTo>
                  <a:pt x="96667" y="306356"/>
                </a:lnTo>
                <a:lnTo>
                  <a:pt x="11501" y="306356"/>
                </a:lnTo>
                <a:cubicBezTo>
                  <a:pt x="11989" y="328512"/>
                  <a:pt x="20815" y="350441"/>
                  <a:pt x="37722" y="367348"/>
                </a:cubicBezTo>
                <a:cubicBezTo>
                  <a:pt x="50477" y="380104"/>
                  <a:pt x="66091" y="388259"/>
                  <a:pt x="82591" y="391301"/>
                </a:cubicBezTo>
                <a:cubicBezTo>
                  <a:pt x="100880" y="366699"/>
                  <a:pt x="130228" y="350981"/>
                  <a:pt x="163247" y="350981"/>
                </a:cubicBezTo>
                <a:cubicBezTo>
                  <a:pt x="186137" y="351421"/>
                  <a:pt x="201262" y="348532"/>
                  <a:pt x="211354" y="336664"/>
                </a:cubicBezTo>
                <a:cubicBezTo>
                  <a:pt x="212796" y="334968"/>
                  <a:pt x="214135" y="333090"/>
                  <a:pt x="215380" y="331011"/>
                </a:cubicBezTo>
                <a:close/>
                <a:moveTo>
                  <a:pt x="239385" y="239431"/>
                </a:moveTo>
                <a:lnTo>
                  <a:pt x="97830" y="97876"/>
                </a:lnTo>
                <a:cubicBezTo>
                  <a:pt x="82509" y="113888"/>
                  <a:pt x="73243" y="135634"/>
                  <a:pt x="73243" y="159544"/>
                </a:cubicBezTo>
                <a:cubicBezTo>
                  <a:pt x="73243" y="209563"/>
                  <a:pt x="113791" y="250112"/>
                  <a:pt x="163810" y="250112"/>
                </a:cubicBezTo>
                <a:cubicBezTo>
                  <a:pt x="182888" y="249746"/>
                  <a:pt x="207035" y="254980"/>
                  <a:pt x="219892" y="268141"/>
                </a:cubicBezTo>
                <a:cubicBezTo>
                  <a:pt x="224319" y="257687"/>
                  <a:pt x="230870" y="247948"/>
                  <a:pt x="239385" y="239431"/>
                </a:cubicBezTo>
                <a:close/>
                <a:moveTo>
                  <a:pt x="239386" y="373218"/>
                </a:moveTo>
                <a:cubicBezTo>
                  <a:pt x="230866" y="364697"/>
                  <a:pt x="224313" y="354954"/>
                  <a:pt x="219944" y="344457"/>
                </a:cubicBezTo>
                <a:cubicBezTo>
                  <a:pt x="207099" y="357655"/>
                  <a:pt x="182914" y="362904"/>
                  <a:pt x="163810" y="362537"/>
                </a:cubicBezTo>
                <a:cubicBezTo>
                  <a:pt x="113791" y="362537"/>
                  <a:pt x="73243" y="403086"/>
                  <a:pt x="73243" y="453104"/>
                </a:cubicBezTo>
                <a:cubicBezTo>
                  <a:pt x="73243" y="477015"/>
                  <a:pt x="82509" y="498761"/>
                  <a:pt x="97830" y="514773"/>
                </a:cubicBezTo>
                <a:close/>
                <a:moveTo>
                  <a:pt x="268140" y="219892"/>
                </a:moveTo>
                <a:cubicBezTo>
                  <a:pt x="254980" y="207035"/>
                  <a:pt x="249745" y="182889"/>
                  <a:pt x="250111" y="163811"/>
                </a:cubicBezTo>
                <a:cubicBezTo>
                  <a:pt x="250111" y="113792"/>
                  <a:pt x="209563" y="73244"/>
                  <a:pt x="159544" y="73244"/>
                </a:cubicBezTo>
                <a:cubicBezTo>
                  <a:pt x="135634" y="73244"/>
                  <a:pt x="113887" y="82510"/>
                  <a:pt x="97875" y="97831"/>
                </a:cubicBezTo>
                <a:lnTo>
                  <a:pt x="239430" y="239386"/>
                </a:lnTo>
                <a:cubicBezTo>
                  <a:pt x="247948" y="230871"/>
                  <a:pt x="257686" y="224320"/>
                  <a:pt x="268140" y="219892"/>
                </a:cubicBezTo>
                <a:close/>
                <a:moveTo>
                  <a:pt x="268191" y="392705"/>
                </a:moveTo>
                <a:cubicBezTo>
                  <a:pt x="257695" y="388335"/>
                  <a:pt x="247952" y="381782"/>
                  <a:pt x="239431" y="373263"/>
                </a:cubicBezTo>
                <a:lnTo>
                  <a:pt x="97875" y="514819"/>
                </a:lnTo>
                <a:cubicBezTo>
                  <a:pt x="113887" y="530139"/>
                  <a:pt x="135634" y="539405"/>
                  <a:pt x="159544" y="539405"/>
                </a:cubicBezTo>
                <a:cubicBezTo>
                  <a:pt x="184553" y="539405"/>
                  <a:pt x="207195" y="529268"/>
                  <a:pt x="223584" y="512879"/>
                </a:cubicBezTo>
                <a:cubicBezTo>
                  <a:pt x="239974" y="496489"/>
                  <a:pt x="250111" y="473847"/>
                  <a:pt x="250111" y="448838"/>
                </a:cubicBezTo>
                <a:cubicBezTo>
                  <a:pt x="249745" y="429735"/>
                  <a:pt x="254994" y="405550"/>
                  <a:pt x="268191" y="392705"/>
                </a:cubicBezTo>
                <a:close/>
                <a:moveTo>
                  <a:pt x="306986" y="138"/>
                </a:moveTo>
                <a:lnTo>
                  <a:pt x="306986" y="11636"/>
                </a:lnTo>
                <a:cubicBezTo>
                  <a:pt x="306778" y="11511"/>
                  <a:pt x="306567" y="11506"/>
                  <a:pt x="306356" y="11501"/>
                </a:cubicBezTo>
                <a:lnTo>
                  <a:pt x="306356" y="96667"/>
                </a:lnTo>
                <a:lnTo>
                  <a:pt x="306292" y="96667"/>
                </a:lnTo>
                <a:lnTo>
                  <a:pt x="306292" y="11501"/>
                </a:lnTo>
                <a:cubicBezTo>
                  <a:pt x="284137" y="11990"/>
                  <a:pt x="262207" y="20815"/>
                  <a:pt x="245300" y="37722"/>
                </a:cubicBezTo>
                <a:cubicBezTo>
                  <a:pt x="232539" y="50483"/>
                  <a:pt x="224382" y="66105"/>
                  <a:pt x="221373" y="82614"/>
                </a:cubicBezTo>
                <a:cubicBezTo>
                  <a:pt x="245960" y="100902"/>
                  <a:pt x="261667" y="130241"/>
                  <a:pt x="261667" y="163248"/>
                </a:cubicBezTo>
                <a:cubicBezTo>
                  <a:pt x="261168" y="189232"/>
                  <a:pt x="264959" y="205210"/>
                  <a:pt x="281311" y="215167"/>
                </a:cubicBezTo>
                <a:lnTo>
                  <a:pt x="306986" y="215277"/>
                </a:lnTo>
                <a:lnTo>
                  <a:pt x="306986" y="221929"/>
                </a:lnTo>
                <a:cubicBezTo>
                  <a:pt x="285145" y="221632"/>
                  <a:pt x="263250" y="229877"/>
                  <a:pt x="246580" y="246536"/>
                </a:cubicBezTo>
                <a:lnTo>
                  <a:pt x="254808" y="254763"/>
                </a:lnTo>
                <a:cubicBezTo>
                  <a:pt x="254801" y="254771"/>
                  <a:pt x="254793" y="254779"/>
                  <a:pt x="254786" y="254786"/>
                </a:cubicBezTo>
                <a:cubicBezTo>
                  <a:pt x="254778" y="254794"/>
                  <a:pt x="254771" y="254801"/>
                  <a:pt x="254763" y="254808"/>
                </a:cubicBezTo>
                <a:lnTo>
                  <a:pt x="246535" y="246581"/>
                </a:lnTo>
                <a:cubicBezTo>
                  <a:pt x="213554" y="279582"/>
                  <a:pt x="213554" y="333067"/>
                  <a:pt x="246535" y="366068"/>
                </a:cubicBezTo>
                <a:lnTo>
                  <a:pt x="254763" y="357841"/>
                </a:lnTo>
                <a:cubicBezTo>
                  <a:pt x="254771" y="357848"/>
                  <a:pt x="254778" y="357855"/>
                  <a:pt x="254786" y="357863"/>
                </a:cubicBezTo>
                <a:lnTo>
                  <a:pt x="254808" y="357886"/>
                </a:lnTo>
                <a:lnTo>
                  <a:pt x="246580" y="366113"/>
                </a:lnTo>
                <a:cubicBezTo>
                  <a:pt x="263250" y="382773"/>
                  <a:pt x="285145" y="391017"/>
                  <a:pt x="306986" y="390721"/>
                </a:cubicBezTo>
                <a:lnTo>
                  <a:pt x="306986" y="397378"/>
                </a:lnTo>
                <a:cubicBezTo>
                  <a:pt x="298457" y="400796"/>
                  <a:pt x="289920" y="399623"/>
                  <a:pt x="281637" y="397269"/>
                </a:cubicBezTo>
                <a:cubicBezTo>
                  <a:pt x="265010" y="407223"/>
                  <a:pt x="261165" y="423242"/>
                  <a:pt x="261667" y="449401"/>
                </a:cubicBezTo>
                <a:cubicBezTo>
                  <a:pt x="261667" y="477516"/>
                  <a:pt x="250271" y="502969"/>
                  <a:pt x="231847" y="521394"/>
                </a:cubicBezTo>
                <a:lnTo>
                  <a:pt x="221347" y="530057"/>
                </a:lnTo>
                <a:cubicBezTo>
                  <a:pt x="224389" y="546557"/>
                  <a:pt x="232545" y="562171"/>
                  <a:pt x="245300" y="574926"/>
                </a:cubicBezTo>
                <a:cubicBezTo>
                  <a:pt x="262207" y="591833"/>
                  <a:pt x="284136" y="600659"/>
                  <a:pt x="306292" y="601147"/>
                </a:cubicBezTo>
                <a:lnTo>
                  <a:pt x="306292" y="515981"/>
                </a:lnTo>
                <a:lnTo>
                  <a:pt x="306356" y="515981"/>
                </a:lnTo>
                <a:lnTo>
                  <a:pt x="306356" y="601147"/>
                </a:lnTo>
                <a:lnTo>
                  <a:pt x="306986" y="601012"/>
                </a:lnTo>
                <a:lnTo>
                  <a:pt x="306986" y="612510"/>
                </a:lnTo>
                <a:cubicBezTo>
                  <a:pt x="306767" y="612640"/>
                  <a:pt x="306546" y="612644"/>
                  <a:pt x="306324" y="612648"/>
                </a:cubicBezTo>
                <a:lnTo>
                  <a:pt x="306324" y="612648"/>
                </a:lnTo>
                <a:cubicBezTo>
                  <a:pt x="281070" y="612257"/>
                  <a:pt x="255999" y="602326"/>
                  <a:pt x="236731" y="583058"/>
                </a:cubicBezTo>
                <a:cubicBezTo>
                  <a:pt x="223570" y="569897"/>
                  <a:pt x="214766" y="554030"/>
                  <a:pt x="210610" y="537174"/>
                </a:cubicBezTo>
                <a:cubicBezTo>
                  <a:pt x="195839" y="546241"/>
                  <a:pt x="178427" y="551214"/>
                  <a:pt x="159854" y="551214"/>
                </a:cubicBezTo>
                <a:cubicBezTo>
                  <a:pt x="132604" y="551214"/>
                  <a:pt x="107854" y="540509"/>
                  <a:pt x="89720" y="522928"/>
                </a:cubicBezTo>
                <a:lnTo>
                  <a:pt x="89720" y="522928"/>
                </a:lnTo>
                <a:cubicBezTo>
                  <a:pt x="72139" y="504795"/>
                  <a:pt x="61434" y="480045"/>
                  <a:pt x="61434" y="452795"/>
                </a:cubicBezTo>
                <a:cubicBezTo>
                  <a:pt x="61434" y="434221"/>
                  <a:pt x="66407" y="416810"/>
                  <a:pt x="75474" y="402038"/>
                </a:cubicBezTo>
                <a:cubicBezTo>
                  <a:pt x="58618" y="397882"/>
                  <a:pt x="42751" y="389078"/>
                  <a:pt x="29591" y="375918"/>
                </a:cubicBezTo>
                <a:cubicBezTo>
                  <a:pt x="10322" y="356649"/>
                  <a:pt x="391" y="331578"/>
                  <a:pt x="0" y="306324"/>
                </a:cubicBezTo>
                <a:lnTo>
                  <a:pt x="0" y="306324"/>
                </a:lnTo>
                <a:cubicBezTo>
                  <a:pt x="391" y="281070"/>
                  <a:pt x="10322" y="255999"/>
                  <a:pt x="29591" y="236731"/>
                </a:cubicBezTo>
                <a:cubicBezTo>
                  <a:pt x="42758" y="223564"/>
                  <a:pt x="58634" y="214757"/>
                  <a:pt x="75514" y="210684"/>
                </a:cubicBezTo>
                <a:cubicBezTo>
                  <a:pt x="66423" y="195895"/>
                  <a:pt x="61434" y="178457"/>
                  <a:pt x="61434" y="159854"/>
                </a:cubicBezTo>
                <a:cubicBezTo>
                  <a:pt x="61434" y="132604"/>
                  <a:pt x="72139" y="107854"/>
                  <a:pt x="89720" y="89721"/>
                </a:cubicBezTo>
                <a:lnTo>
                  <a:pt x="89720" y="89721"/>
                </a:lnTo>
                <a:cubicBezTo>
                  <a:pt x="107854" y="72140"/>
                  <a:pt x="132604" y="61435"/>
                  <a:pt x="159854" y="61435"/>
                </a:cubicBezTo>
                <a:cubicBezTo>
                  <a:pt x="178457" y="61435"/>
                  <a:pt x="195895" y="66424"/>
                  <a:pt x="210684" y="75515"/>
                </a:cubicBezTo>
                <a:cubicBezTo>
                  <a:pt x="214757" y="58635"/>
                  <a:pt x="223563" y="42758"/>
                  <a:pt x="236731" y="29591"/>
                </a:cubicBezTo>
                <a:cubicBezTo>
                  <a:pt x="256000" y="10322"/>
                  <a:pt x="281070" y="391"/>
                  <a:pt x="306324" y="0"/>
                </a:cubicBezTo>
                <a:lnTo>
                  <a:pt x="306324" y="0"/>
                </a:ln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684" name="Teardrop 3"/>
          <p:cNvSpPr/>
          <p:nvPr/>
        </p:nvSpPr>
        <p:spPr>
          <a:xfrm rot="5400000" flipH="1" flipV="1">
            <a:off x="1961313" y="-163077"/>
            <a:ext cx="306986" cy="612648"/>
          </a:xfrm>
          <a:custGeom>
            <a:avLst/>
            <a:gdLst/>
            <a:ahLst/>
            <a:cxnLst/>
            <a:rect l="l" t="t" r="r" b="b"/>
            <a:pathLst>
              <a:path w="306986" h="612648">
                <a:moveTo>
                  <a:pt x="215380" y="331011"/>
                </a:moveTo>
                <a:cubicBezTo>
                  <a:pt x="210766" y="314774"/>
                  <a:pt x="210686" y="297561"/>
                  <a:pt x="215167" y="281312"/>
                </a:cubicBezTo>
                <a:cubicBezTo>
                  <a:pt x="205209" y="264959"/>
                  <a:pt x="189231" y="261169"/>
                  <a:pt x="163247" y="261668"/>
                </a:cubicBezTo>
                <a:cubicBezTo>
                  <a:pt x="130240" y="261668"/>
                  <a:pt x="100901" y="245961"/>
                  <a:pt x="82612" y="221373"/>
                </a:cubicBezTo>
                <a:cubicBezTo>
                  <a:pt x="66104" y="224383"/>
                  <a:pt x="50483" y="232539"/>
                  <a:pt x="37722" y="245300"/>
                </a:cubicBezTo>
                <a:cubicBezTo>
                  <a:pt x="20815" y="262208"/>
                  <a:pt x="11990" y="284137"/>
                  <a:pt x="11501" y="306292"/>
                </a:cubicBezTo>
                <a:lnTo>
                  <a:pt x="96667" y="306292"/>
                </a:lnTo>
                <a:lnTo>
                  <a:pt x="96667" y="306356"/>
                </a:lnTo>
                <a:lnTo>
                  <a:pt x="11501" y="306356"/>
                </a:lnTo>
                <a:cubicBezTo>
                  <a:pt x="11989" y="328512"/>
                  <a:pt x="20815" y="350441"/>
                  <a:pt x="37722" y="367348"/>
                </a:cubicBezTo>
                <a:cubicBezTo>
                  <a:pt x="50477" y="380104"/>
                  <a:pt x="66091" y="388259"/>
                  <a:pt x="82591" y="391301"/>
                </a:cubicBezTo>
                <a:cubicBezTo>
                  <a:pt x="100880" y="366700"/>
                  <a:pt x="130228" y="350981"/>
                  <a:pt x="163247" y="350981"/>
                </a:cubicBezTo>
                <a:cubicBezTo>
                  <a:pt x="186137" y="351421"/>
                  <a:pt x="201262" y="348532"/>
                  <a:pt x="211354" y="336664"/>
                </a:cubicBezTo>
                <a:cubicBezTo>
                  <a:pt x="212796" y="334968"/>
                  <a:pt x="214135" y="333090"/>
                  <a:pt x="215380" y="331011"/>
                </a:cubicBezTo>
                <a:close/>
                <a:moveTo>
                  <a:pt x="239385" y="239431"/>
                </a:moveTo>
                <a:lnTo>
                  <a:pt x="97830" y="97876"/>
                </a:lnTo>
                <a:cubicBezTo>
                  <a:pt x="82509" y="113888"/>
                  <a:pt x="73243" y="135634"/>
                  <a:pt x="73243" y="159544"/>
                </a:cubicBezTo>
                <a:cubicBezTo>
                  <a:pt x="73243" y="209563"/>
                  <a:pt x="113791" y="250112"/>
                  <a:pt x="163810" y="250112"/>
                </a:cubicBezTo>
                <a:cubicBezTo>
                  <a:pt x="182888" y="249746"/>
                  <a:pt x="207035" y="254980"/>
                  <a:pt x="219892" y="268141"/>
                </a:cubicBezTo>
                <a:cubicBezTo>
                  <a:pt x="224319" y="257687"/>
                  <a:pt x="230870" y="247948"/>
                  <a:pt x="239385" y="239431"/>
                </a:cubicBezTo>
                <a:close/>
                <a:moveTo>
                  <a:pt x="239386" y="373218"/>
                </a:moveTo>
                <a:cubicBezTo>
                  <a:pt x="230866" y="364697"/>
                  <a:pt x="224313" y="354954"/>
                  <a:pt x="219944" y="344457"/>
                </a:cubicBezTo>
                <a:cubicBezTo>
                  <a:pt x="207099" y="357655"/>
                  <a:pt x="182914" y="362904"/>
                  <a:pt x="163810" y="362538"/>
                </a:cubicBezTo>
                <a:cubicBezTo>
                  <a:pt x="113791" y="362537"/>
                  <a:pt x="73243" y="403086"/>
                  <a:pt x="73243" y="453105"/>
                </a:cubicBezTo>
                <a:cubicBezTo>
                  <a:pt x="73243" y="477015"/>
                  <a:pt x="82509" y="498761"/>
                  <a:pt x="97830" y="514773"/>
                </a:cubicBezTo>
                <a:close/>
                <a:moveTo>
                  <a:pt x="268140" y="219893"/>
                </a:moveTo>
                <a:cubicBezTo>
                  <a:pt x="254980" y="207035"/>
                  <a:pt x="249745" y="182889"/>
                  <a:pt x="250111" y="163811"/>
                </a:cubicBezTo>
                <a:cubicBezTo>
                  <a:pt x="250111" y="113792"/>
                  <a:pt x="209563" y="73244"/>
                  <a:pt x="159544" y="73244"/>
                </a:cubicBezTo>
                <a:cubicBezTo>
                  <a:pt x="135634" y="73244"/>
                  <a:pt x="113887" y="82510"/>
                  <a:pt x="97875" y="97831"/>
                </a:cubicBezTo>
                <a:lnTo>
                  <a:pt x="239430" y="239386"/>
                </a:lnTo>
                <a:cubicBezTo>
                  <a:pt x="247948" y="230871"/>
                  <a:pt x="257686" y="224320"/>
                  <a:pt x="268140" y="219893"/>
                </a:cubicBezTo>
                <a:close/>
                <a:moveTo>
                  <a:pt x="268191" y="392705"/>
                </a:moveTo>
                <a:cubicBezTo>
                  <a:pt x="257695" y="388335"/>
                  <a:pt x="247952" y="381782"/>
                  <a:pt x="239431" y="373263"/>
                </a:cubicBezTo>
                <a:lnTo>
                  <a:pt x="97875" y="514819"/>
                </a:lnTo>
                <a:cubicBezTo>
                  <a:pt x="113887" y="530139"/>
                  <a:pt x="135634" y="539405"/>
                  <a:pt x="159544" y="539405"/>
                </a:cubicBezTo>
                <a:cubicBezTo>
                  <a:pt x="184553" y="539405"/>
                  <a:pt x="207195" y="529268"/>
                  <a:pt x="223584" y="512879"/>
                </a:cubicBezTo>
                <a:cubicBezTo>
                  <a:pt x="239974" y="496489"/>
                  <a:pt x="250111" y="473848"/>
                  <a:pt x="250111" y="448838"/>
                </a:cubicBezTo>
                <a:cubicBezTo>
                  <a:pt x="249745" y="429735"/>
                  <a:pt x="254994" y="405550"/>
                  <a:pt x="268191" y="392705"/>
                </a:cubicBezTo>
                <a:close/>
                <a:moveTo>
                  <a:pt x="306986" y="138"/>
                </a:moveTo>
                <a:lnTo>
                  <a:pt x="306986" y="11636"/>
                </a:lnTo>
                <a:cubicBezTo>
                  <a:pt x="306778" y="11511"/>
                  <a:pt x="306567" y="11506"/>
                  <a:pt x="306356" y="11501"/>
                </a:cubicBezTo>
                <a:lnTo>
                  <a:pt x="306356" y="96667"/>
                </a:lnTo>
                <a:lnTo>
                  <a:pt x="306292" y="96667"/>
                </a:lnTo>
                <a:lnTo>
                  <a:pt x="306292" y="11501"/>
                </a:lnTo>
                <a:cubicBezTo>
                  <a:pt x="284137" y="11990"/>
                  <a:pt x="262207" y="20815"/>
                  <a:pt x="245300" y="37722"/>
                </a:cubicBezTo>
                <a:cubicBezTo>
                  <a:pt x="232539" y="50483"/>
                  <a:pt x="224382" y="66105"/>
                  <a:pt x="221373" y="82614"/>
                </a:cubicBezTo>
                <a:cubicBezTo>
                  <a:pt x="245960" y="100902"/>
                  <a:pt x="261667" y="130241"/>
                  <a:pt x="261667" y="163248"/>
                </a:cubicBezTo>
                <a:cubicBezTo>
                  <a:pt x="261168" y="189232"/>
                  <a:pt x="264959" y="205210"/>
                  <a:pt x="281311" y="215167"/>
                </a:cubicBezTo>
                <a:lnTo>
                  <a:pt x="306986" y="215277"/>
                </a:lnTo>
                <a:lnTo>
                  <a:pt x="306986" y="221929"/>
                </a:lnTo>
                <a:cubicBezTo>
                  <a:pt x="285145" y="221632"/>
                  <a:pt x="263250" y="229877"/>
                  <a:pt x="246580" y="246536"/>
                </a:cubicBezTo>
                <a:lnTo>
                  <a:pt x="254808" y="254763"/>
                </a:lnTo>
                <a:cubicBezTo>
                  <a:pt x="254801" y="254771"/>
                  <a:pt x="254793" y="254779"/>
                  <a:pt x="254786" y="254786"/>
                </a:cubicBezTo>
                <a:cubicBezTo>
                  <a:pt x="254778" y="254794"/>
                  <a:pt x="254771" y="254801"/>
                  <a:pt x="254763" y="254808"/>
                </a:cubicBezTo>
                <a:lnTo>
                  <a:pt x="246535" y="246581"/>
                </a:lnTo>
                <a:cubicBezTo>
                  <a:pt x="213554" y="279582"/>
                  <a:pt x="213554" y="333067"/>
                  <a:pt x="246535" y="366068"/>
                </a:cubicBezTo>
                <a:lnTo>
                  <a:pt x="254763" y="357841"/>
                </a:lnTo>
                <a:cubicBezTo>
                  <a:pt x="254771" y="357848"/>
                  <a:pt x="254778" y="357855"/>
                  <a:pt x="254786" y="357863"/>
                </a:cubicBezTo>
                <a:lnTo>
                  <a:pt x="254808" y="357886"/>
                </a:lnTo>
                <a:lnTo>
                  <a:pt x="246580" y="366113"/>
                </a:lnTo>
                <a:cubicBezTo>
                  <a:pt x="263250" y="382773"/>
                  <a:pt x="285145" y="391017"/>
                  <a:pt x="306986" y="390721"/>
                </a:cubicBezTo>
                <a:lnTo>
                  <a:pt x="306986" y="397378"/>
                </a:lnTo>
                <a:cubicBezTo>
                  <a:pt x="298457" y="400796"/>
                  <a:pt x="289920" y="399623"/>
                  <a:pt x="281637" y="397269"/>
                </a:cubicBezTo>
                <a:cubicBezTo>
                  <a:pt x="265010" y="407224"/>
                  <a:pt x="261165" y="423242"/>
                  <a:pt x="261667" y="449401"/>
                </a:cubicBezTo>
                <a:cubicBezTo>
                  <a:pt x="261667" y="477516"/>
                  <a:pt x="250271" y="502969"/>
                  <a:pt x="231847" y="521394"/>
                </a:cubicBezTo>
                <a:lnTo>
                  <a:pt x="221347" y="530057"/>
                </a:lnTo>
                <a:cubicBezTo>
                  <a:pt x="224390" y="546557"/>
                  <a:pt x="232545" y="562171"/>
                  <a:pt x="245300" y="574926"/>
                </a:cubicBezTo>
                <a:cubicBezTo>
                  <a:pt x="262207" y="591833"/>
                  <a:pt x="284136" y="600659"/>
                  <a:pt x="306292" y="601147"/>
                </a:cubicBezTo>
                <a:lnTo>
                  <a:pt x="306292" y="515981"/>
                </a:lnTo>
                <a:lnTo>
                  <a:pt x="306356" y="515981"/>
                </a:lnTo>
                <a:lnTo>
                  <a:pt x="306356" y="601147"/>
                </a:lnTo>
                <a:lnTo>
                  <a:pt x="306986" y="601012"/>
                </a:lnTo>
                <a:lnTo>
                  <a:pt x="306986" y="612510"/>
                </a:lnTo>
                <a:cubicBezTo>
                  <a:pt x="306767" y="612640"/>
                  <a:pt x="306546" y="612644"/>
                  <a:pt x="306324" y="612648"/>
                </a:cubicBezTo>
                <a:lnTo>
                  <a:pt x="306324" y="612648"/>
                </a:lnTo>
                <a:cubicBezTo>
                  <a:pt x="281070" y="612257"/>
                  <a:pt x="255999" y="602326"/>
                  <a:pt x="236731" y="583057"/>
                </a:cubicBezTo>
                <a:cubicBezTo>
                  <a:pt x="223570" y="569897"/>
                  <a:pt x="214766" y="554030"/>
                  <a:pt x="210610" y="537175"/>
                </a:cubicBezTo>
                <a:cubicBezTo>
                  <a:pt x="195839" y="546241"/>
                  <a:pt x="178427" y="551214"/>
                  <a:pt x="159854" y="551214"/>
                </a:cubicBezTo>
                <a:cubicBezTo>
                  <a:pt x="132604" y="551214"/>
                  <a:pt x="107854" y="540509"/>
                  <a:pt x="89720" y="522928"/>
                </a:cubicBezTo>
                <a:lnTo>
                  <a:pt x="89720" y="522928"/>
                </a:lnTo>
                <a:cubicBezTo>
                  <a:pt x="72139" y="504795"/>
                  <a:pt x="61434" y="480045"/>
                  <a:pt x="61434" y="452795"/>
                </a:cubicBezTo>
                <a:cubicBezTo>
                  <a:pt x="61434" y="434221"/>
                  <a:pt x="66407" y="416810"/>
                  <a:pt x="75474" y="402038"/>
                </a:cubicBezTo>
                <a:cubicBezTo>
                  <a:pt x="58618" y="397882"/>
                  <a:pt x="42751" y="389078"/>
                  <a:pt x="29591" y="375918"/>
                </a:cubicBezTo>
                <a:cubicBezTo>
                  <a:pt x="10322" y="356649"/>
                  <a:pt x="391" y="331578"/>
                  <a:pt x="0" y="306324"/>
                </a:cubicBezTo>
                <a:lnTo>
                  <a:pt x="0" y="306324"/>
                </a:lnTo>
                <a:cubicBezTo>
                  <a:pt x="391" y="281070"/>
                  <a:pt x="10322" y="255999"/>
                  <a:pt x="29591" y="236731"/>
                </a:cubicBezTo>
                <a:cubicBezTo>
                  <a:pt x="42758" y="223564"/>
                  <a:pt x="58634" y="214757"/>
                  <a:pt x="75514" y="210684"/>
                </a:cubicBezTo>
                <a:cubicBezTo>
                  <a:pt x="66423" y="195895"/>
                  <a:pt x="61434" y="178457"/>
                  <a:pt x="61434" y="159855"/>
                </a:cubicBezTo>
                <a:cubicBezTo>
                  <a:pt x="61434" y="132604"/>
                  <a:pt x="72139" y="107854"/>
                  <a:pt x="89720" y="89721"/>
                </a:cubicBezTo>
                <a:lnTo>
                  <a:pt x="89720" y="89721"/>
                </a:lnTo>
                <a:cubicBezTo>
                  <a:pt x="107854" y="72140"/>
                  <a:pt x="132604" y="61435"/>
                  <a:pt x="159854" y="61435"/>
                </a:cubicBezTo>
                <a:cubicBezTo>
                  <a:pt x="178457" y="61435"/>
                  <a:pt x="195895" y="66424"/>
                  <a:pt x="210684" y="75515"/>
                </a:cubicBezTo>
                <a:cubicBezTo>
                  <a:pt x="214757" y="58635"/>
                  <a:pt x="223563" y="42758"/>
                  <a:pt x="236731" y="29591"/>
                </a:cubicBezTo>
                <a:cubicBezTo>
                  <a:pt x="256000" y="10322"/>
                  <a:pt x="281070" y="391"/>
                  <a:pt x="306324" y="0"/>
                </a:cubicBezTo>
                <a:lnTo>
                  <a:pt x="306324" y="0"/>
                </a:ln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685" name="Teardrop 3"/>
          <p:cNvSpPr/>
          <p:nvPr/>
        </p:nvSpPr>
        <p:spPr>
          <a:xfrm rot="5400000" flipH="1" flipV="1">
            <a:off x="2803853" y="-163077"/>
            <a:ext cx="306986" cy="612648"/>
          </a:xfrm>
          <a:custGeom>
            <a:avLst/>
            <a:gdLst/>
            <a:ahLst/>
            <a:cxnLst/>
            <a:rect l="l" t="t" r="r" b="b"/>
            <a:pathLst>
              <a:path w="306986" h="612648">
                <a:moveTo>
                  <a:pt x="215380" y="331011"/>
                </a:moveTo>
                <a:cubicBezTo>
                  <a:pt x="210766" y="314774"/>
                  <a:pt x="210686" y="297561"/>
                  <a:pt x="215167" y="281312"/>
                </a:cubicBezTo>
                <a:cubicBezTo>
                  <a:pt x="205209" y="264959"/>
                  <a:pt x="189231" y="261169"/>
                  <a:pt x="163247" y="261668"/>
                </a:cubicBezTo>
                <a:cubicBezTo>
                  <a:pt x="130240" y="261668"/>
                  <a:pt x="100901" y="245961"/>
                  <a:pt x="82612" y="221373"/>
                </a:cubicBezTo>
                <a:cubicBezTo>
                  <a:pt x="66104" y="224383"/>
                  <a:pt x="50483" y="232539"/>
                  <a:pt x="37722" y="245300"/>
                </a:cubicBezTo>
                <a:cubicBezTo>
                  <a:pt x="20815" y="262208"/>
                  <a:pt x="11990" y="284137"/>
                  <a:pt x="11501" y="306292"/>
                </a:cubicBezTo>
                <a:lnTo>
                  <a:pt x="96667" y="306292"/>
                </a:lnTo>
                <a:lnTo>
                  <a:pt x="96667" y="306356"/>
                </a:lnTo>
                <a:lnTo>
                  <a:pt x="11501" y="306356"/>
                </a:lnTo>
                <a:cubicBezTo>
                  <a:pt x="11989" y="328512"/>
                  <a:pt x="20815" y="350441"/>
                  <a:pt x="37722" y="367348"/>
                </a:cubicBezTo>
                <a:cubicBezTo>
                  <a:pt x="50477" y="380104"/>
                  <a:pt x="66091" y="388259"/>
                  <a:pt x="82591" y="391301"/>
                </a:cubicBezTo>
                <a:cubicBezTo>
                  <a:pt x="100880" y="366700"/>
                  <a:pt x="130228" y="350981"/>
                  <a:pt x="163247" y="350981"/>
                </a:cubicBezTo>
                <a:cubicBezTo>
                  <a:pt x="186137" y="351421"/>
                  <a:pt x="201262" y="348532"/>
                  <a:pt x="211354" y="336664"/>
                </a:cubicBezTo>
                <a:cubicBezTo>
                  <a:pt x="212796" y="334968"/>
                  <a:pt x="214135" y="333090"/>
                  <a:pt x="215380" y="331011"/>
                </a:cubicBezTo>
                <a:close/>
                <a:moveTo>
                  <a:pt x="239385" y="239431"/>
                </a:moveTo>
                <a:lnTo>
                  <a:pt x="97830" y="97876"/>
                </a:lnTo>
                <a:cubicBezTo>
                  <a:pt x="82509" y="113888"/>
                  <a:pt x="73243" y="135634"/>
                  <a:pt x="73243" y="159545"/>
                </a:cubicBezTo>
                <a:cubicBezTo>
                  <a:pt x="73243" y="209563"/>
                  <a:pt x="113791" y="250112"/>
                  <a:pt x="163810" y="250112"/>
                </a:cubicBezTo>
                <a:cubicBezTo>
                  <a:pt x="182888" y="249746"/>
                  <a:pt x="207035" y="254980"/>
                  <a:pt x="219892" y="268141"/>
                </a:cubicBezTo>
                <a:cubicBezTo>
                  <a:pt x="224319" y="257687"/>
                  <a:pt x="230870" y="247948"/>
                  <a:pt x="239385" y="239431"/>
                </a:cubicBezTo>
                <a:close/>
                <a:moveTo>
                  <a:pt x="239386" y="373218"/>
                </a:moveTo>
                <a:cubicBezTo>
                  <a:pt x="230866" y="364697"/>
                  <a:pt x="224313" y="354954"/>
                  <a:pt x="219944" y="344457"/>
                </a:cubicBezTo>
                <a:cubicBezTo>
                  <a:pt x="207099" y="357655"/>
                  <a:pt x="182914" y="362904"/>
                  <a:pt x="163810" y="362538"/>
                </a:cubicBezTo>
                <a:cubicBezTo>
                  <a:pt x="113791" y="362537"/>
                  <a:pt x="73243" y="403086"/>
                  <a:pt x="73243" y="453105"/>
                </a:cubicBezTo>
                <a:cubicBezTo>
                  <a:pt x="73243" y="477015"/>
                  <a:pt x="82509" y="498761"/>
                  <a:pt x="97830" y="514773"/>
                </a:cubicBezTo>
                <a:close/>
                <a:moveTo>
                  <a:pt x="268140" y="219893"/>
                </a:moveTo>
                <a:cubicBezTo>
                  <a:pt x="254980" y="207035"/>
                  <a:pt x="249745" y="182889"/>
                  <a:pt x="250111" y="163811"/>
                </a:cubicBezTo>
                <a:cubicBezTo>
                  <a:pt x="250111" y="113792"/>
                  <a:pt x="209563" y="73244"/>
                  <a:pt x="159544" y="73244"/>
                </a:cubicBezTo>
                <a:cubicBezTo>
                  <a:pt x="135634" y="73244"/>
                  <a:pt x="113887" y="82510"/>
                  <a:pt x="97875" y="97831"/>
                </a:cubicBezTo>
                <a:lnTo>
                  <a:pt x="239430" y="239386"/>
                </a:lnTo>
                <a:cubicBezTo>
                  <a:pt x="247948" y="230871"/>
                  <a:pt x="257686" y="224320"/>
                  <a:pt x="268140" y="219893"/>
                </a:cubicBezTo>
                <a:close/>
                <a:moveTo>
                  <a:pt x="268191" y="392705"/>
                </a:moveTo>
                <a:cubicBezTo>
                  <a:pt x="257695" y="388335"/>
                  <a:pt x="247952" y="381782"/>
                  <a:pt x="239431" y="373263"/>
                </a:cubicBezTo>
                <a:lnTo>
                  <a:pt x="97875" y="514819"/>
                </a:lnTo>
                <a:cubicBezTo>
                  <a:pt x="113887" y="530139"/>
                  <a:pt x="135634" y="539405"/>
                  <a:pt x="159544" y="539405"/>
                </a:cubicBezTo>
                <a:cubicBezTo>
                  <a:pt x="184553" y="539405"/>
                  <a:pt x="207195" y="529268"/>
                  <a:pt x="223584" y="512879"/>
                </a:cubicBezTo>
                <a:cubicBezTo>
                  <a:pt x="239974" y="496489"/>
                  <a:pt x="250111" y="473848"/>
                  <a:pt x="250111" y="448838"/>
                </a:cubicBezTo>
                <a:cubicBezTo>
                  <a:pt x="249745" y="429735"/>
                  <a:pt x="254994" y="405550"/>
                  <a:pt x="268191" y="392705"/>
                </a:cubicBezTo>
                <a:close/>
                <a:moveTo>
                  <a:pt x="306986" y="138"/>
                </a:moveTo>
                <a:lnTo>
                  <a:pt x="306986" y="11636"/>
                </a:lnTo>
                <a:cubicBezTo>
                  <a:pt x="306778" y="11511"/>
                  <a:pt x="306567" y="11506"/>
                  <a:pt x="306356" y="11501"/>
                </a:cubicBezTo>
                <a:lnTo>
                  <a:pt x="306356" y="96667"/>
                </a:lnTo>
                <a:lnTo>
                  <a:pt x="306292" y="96667"/>
                </a:lnTo>
                <a:lnTo>
                  <a:pt x="306292" y="11501"/>
                </a:lnTo>
                <a:cubicBezTo>
                  <a:pt x="284137" y="11990"/>
                  <a:pt x="262207" y="20815"/>
                  <a:pt x="245300" y="37722"/>
                </a:cubicBezTo>
                <a:cubicBezTo>
                  <a:pt x="232539" y="50483"/>
                  <a:pt x="224382" y="66105"/>
                  <a:pt x="221373" y="82614"/>
                </a:cubicBezTo>
                <a:cubicBezTo>
                  <a:pt x="245960" y="100902"/>
                  <a:pt x="261667" y="130241"/>
                  <a:pt x="261667" y="163248"/>
                </a:cubicBezTo>
                <a:cubicBezTo>
                  <a:pt x="261168" y="189232"/>
                  <a:pt x="264959" y="205210"/>
                  <a:pt x="281311" y="215167"/>
                </a:cubicBezTo>
                <a:lnTo>
                  <a:pt x="306986" y="215277"/>
                </a:lnTo>
                <a:lnTo>
                  <a:pt x="306986" y="221929"/>
                </a:lnTo>
                <a:cubicBezTo>
                  <a:pt x="285145" y="221632"/>
                  <a:pt x="263250" y="229877"/>
                  <a:pt x="246580" y="246536"/>
                </a:cubicBezTo>
                <a:lnTo>
                  <a:pt x="254808" y="254763"/>
                </a:lnTo>
                <a:cubicBezTo>
                  <a:pt x="254801" y="254772"/>
                  <a:pt x="254793" y="254779"/>
                  <a:pt x="254786" y="254786"/>
                </a:cubicBezTo>
                <a:cubicBezTo>
                  <a:pt x="254778" y="254794"/>
                  <a:pt x="254771" y="254801"/>
                  <a:pt x="254763" y="254808"/>
                </a:cubicBezTo>
                <a:lnTo>
                  <a:pt x="246535" y="246581"/>
                </a:lnTo>
                <a:cubicBezTo>
                  <a:pt x="213554" y="279582"/>
                  <a:pt x="213554" y="333067"/>
                  <a:pt x="246535" y="366068"/>
                </a:cubicBezTo>
                <a:lnTo>
                  <a:pt x="254763" y="357841"/>
                </a:lnTo>
                <a:cubicBezTo>
                  <a:pt x="254771" y="357848"/>
                  <a:pt x="254778" y="357855"/>
                  <a:pt x="254786" y="357863"/>
                </a:cubicBezTo>
                <a:lnTo>
                  <a:pt x="254808" y="357886"/>
                </a:lnTo>
                <a:lnTo>
                  <a:pt x="246580" y="366113"/>
                </a:lnTo>
                <a:cubicBezTo>
                  <a:pt x="263250" y="382773"/>
                  <a:pt x="285145" y="391017"/>
                  <a:pt x="306986" y="390721"/>
                </a:cubicBezTo>
                <a:lnTo>
                  <a:pt x="306986" y="397378"/>
                </a:lnTo>
                <a:cubicBezTo>
                  <a:pt x="298457" y="400796"/>
                  <a:pt x="289920" y="399623"/>
                  <a:pt x="281637" y="397269"/>
                </a:cubicBezTo>
                <a:cubicBezTo>
                  <a:pt x="265010" y="407224"/>
                  <a:pt x="261165" y="423242"/>
                  <a:pt x="261667" y="449401"/>
                </a:cubicBezTo>
                <a:cubicBezTo>
                  <a:pt x="261667" y="477516"/>
                  <a:pt x="250271" y="502969"/>
                  <a:pt x="231847" y="521394"/>
                </a:cubicBezTo>
                <a:lnTo>
                  <a:pt x="221347" y="530057"/>
                </a:lnTo>
                <a:cubicBezTo>
                  <a:pt x="224389" y="546557"/>
                  <a:pt x="232545" y="562171"/>
                  <a:pt x="245300" y="574926"/>
                </a:cubicBezTo>
                <a:cubicBezTo>
                  <a:pt x="262207" y="591833"/>
                  <a:pt x="284136" y="600659"/>
                  <a:pt x="306292" y="601147"/>
                </a:cubicBezTo>
                <a:lnTo>
                  <a:pt x="306292" y="515981"/>
                </a:lnTo>
                <a:lnTo>
                  <a:pt x="306356" y="515981"/>
                </a:lnTo>
                <a:lnTo>
                  <a:pt x="306356" y="601147"/>
                </a:lnTo>
                <a:lnTo>
                  <a:pt x="306986" y="601012"/>
                </a:lnTo>
                <a:lnTo>
                  <a:pt x="306986" y="612510"/>
                </a:lnTo>
                <a:cubicBezTo>
                  <a:pt x="306767" y="612640"/>
                  <a:pt x="306546" y="612644"/>
                  <a:pt x="306324" y="612648"/>
                </a:cubicBezTo>
                <a:lnTo>
                  <a:pt x="306324" y="612648"/>
                </a:lnTo>
                <a:cubicBezTo>
                  <a:pt x="281070" y="612257"/>
                  <a:pt x="255999" y="602326"/>
                  <a:pt x="236731" y="583057"/>
                </a:cubicBezTo>
                <a:cubicBezTo>
                  <a:pt x="223570" y="569897"/>
                  <a:pt x="214766" y="554030"/>
                  <a:pt x="210610" y="537175"/>
                </a:cubicBezTo>
                <a:cubicBezTo>
                  <a:pt x="195839" y="546241"/>
                  <a:pt x="178427" y="551214"/>
                  <a:pt x="159854" y="551214"/>
                </a:cubicBezTo>
                <a:cubicBezTo>
                  <a:pt x="132604" y="551214"/>
                  <a:pt x="107854" y="540509"/>
                  <a:pt x="89720" y="522928"/>
                </a:cubicBezTo>
                <a:lnTo>
                  <a:pt x="89720" y="522928"/>
                </a:lnTo>
                <a:cubicBezTo>
                  <a:pt x="72139" y="504795"/>
                  <a:pt x="61434" y="480045"/>
                  <a:pt x="61434" y="452795"/>
                </a:cubicBezTo>
                <a:cubicBezTo>
                  <a:pt x="61434" y="434221"/>
                  <a:pt x="66407" y="416810"/>
                  <a:pt x="75474" y="402038"/>
                </a:cubicBezTo>
                <a:cubicBezTo>
                  <a:pt x="58618" y="397882"/>
                  <a:pt x="42751" y="389078"/>
                  <a:pt x="29591" y="375918"/>
                </a:cubicBezTo>
                <a:cubicBezTo>
                  <a:pt x="10322" y="356649"/>
                  <a:pt x="391" y="331578"/>
                  <a:pt x="0" y="306324"/>
                </a:cubicBezTo>
                <a:lnTo>
                  <a:pt x="0" y="306324"/>
                </a:lnTo>
                <a:cubicBezTo>
                  <a:pt x="391" y="281070"/>
                  <a:pt x="10322" y="256000"/>
                  <a:pt x="29591" y="236731"/>
                </a:cubicBezTo>
                <a:cubicBezTo>
                  <a:pt x="42758" y="223564"/>
                  <a:pt x="58634" y="214757"/>
                  <a:pt x="75514" y="210684"/>
                </a:cubicBezTo>
                <a:cubicBezTo>
                  <a:pt x="66423" y="195895"/>
                  <a:pt x="61434" y="178458"/>
                  <a:pt x="61434" y="159855"/>
                </a:cubicBezTo>
                <a:cubicBezTo>
                  <a:pt x="61434" y="132604"/>
                  <a:pt x="72139" y="107854"/>
                  <a:pt x="89720" y="89721"/>
                </a:cubicBezTo>
                <a:lnTo>
                  <a:pt x="89720" y="89721"/>
                </a:lnTo>
                <a:cubicBezTo>
                  <a:pt x="107854" y="72140"/>
                  <a:pt x="132604" y="61435"/>
                  <a:pt x="159854" y="61435"/>
                </a:cubicBezTo>
                <a:cubicBezTo>
                  <a:pt x="178457" y="61435"/>
                  <a:pt x="195895" y="66424"/>
                  <a:pt x="210684" y="75515"/>
                </a:cubicBezTo>
                <a:cubicBezTo>
                  <a:pt x="214757" y="58635"/>
                  <a:pt x="223563" y="42758"/>
                  <a:pt x="236731" y="29591"/>
                </a:cubicBezTo>
                <a:cubicBezTo>
                  <a:pt x="256000" y="10322"/>
                  <a:pt x="281070" y="391"/>
                  <a:pt x="306324" y="0"/>
                </a:cubicBezTo>
                <a:lnTo>
                  <a:pt x="306324" y="0"/>
                </a:ln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686" name="Teardrop 3"/>
          <p:cNvSpPr/>
          <p:nvPr/>
        </p:nvSpPr>
        <p:spPr>
          <a:xfrm rot="5400000" flipH="1" flipV="1">
            <a:off x="3646393" y="-163077"/>
            <a:ext cx="306986" cy="612648"/>
          </a:xfrm>
          <a:custGeom>
            <a:avLst/>
            <a:gdLst/>
            <a:ahLst/>
            <a:cxnLst/>
            <a:rect l="l" t="t" r="r" b="b"/>
            <a:pathLst>
              <a:path w="306986" h="612648">
                <a:moveTo>
                  <a:pt x="215380" y="331011"/>
                </a:moveTo>
                <a:cubicBezTo>
                  <a:pt x="210766" y="314774"/>
                  <a:pt x="210686" y="297561"/>
                  <a:pt x="215167" y="281312"/>
                </a:cubicBezTo>
                <a:cubicBezTo>
                  <a:pt x="205209" y="264959"/>
                  <a:pt x="189231" y="261169"/>
                  <a:pt x="163247" y="261668"/>
                </a:cubicBezTo>
                <a:cubicBezTo>
                  <a:pt x="130240" y="261668"/>
                  <a:pt x="100901" y="245961"/>
                  <a:pt x="82612" y="221373"/>
                </a:cubicBezTo>
                <a:cubicBezTo>
                  <a:pt x="66104" y="224383"/>
                  <a:pt x="50483" y="232539"/>
                  <a:pt x="37722" y="245300"/>
                </a:cubicBezTo>
                <a:cubicBezTo>
                  <a:pt x="20815" y="262208"/>
                  <a:pt x="11990" y="284137"/>
                  <a:pt x="11501" y="306292"/>
                </a:cubicBezTo>
                <a:lnTo>
                  <a:pt x="96667" y="306292"/>
                </a:lnTo>
                <a:lnTo>
                  <a:pt x="96667" y="306356"/>
                </a:lnTo>
                <a:lnTo>
                  <a:pt x="11501" y="306356"/>
                </a:lnTo>
                <a:cubicBezTo>
                  <a:pt x="11989" y="328512"/>
                  <a:pt x="20815" y="350441"/>
                  <a:pt x="37722" y="367348"/>
                </a:cubicBezTo>
                <a:cubicBezTo>
                  <a:pt x="50477" y="380104"/>
                  <a:pt x="66091" y="388259"/>
                  <a:pt x="82591" y="391301"/>
                </a:cubicBezTo>
                <a:cubicBezTo>
                  <a:pt x="100880" y="366700"/>
                  <a:pt x="130228" y="350981"/>
                  <a:pt x="163247" y="350981"/>
                </a:cubicBezTo>
                <a:cubicBezTo>
                  <a:pt x="186137" y="351421"/>
                  <a:pt x="201262" y="348532"/>
                  <a:pt x="211354" y="336664"/>
                </a:cubicBezTo>
                <a:cubicBezTo>
                  <a:pt x="212796" y="334968"/>
                  <a:pt x="214135" y="333090"/>
                  <a:pt x="215380" y="331011"/>
                </a:cubicBezTo>
                <a:close/>
                <a:moveTo>
                  <a:pt x="239385" y="239431"/>
                </a:moveTo>
                <a:lnTo>
                  <a:pt x="97830" y="97876"/>
                </a:lnTo>
                <a:cubicBezTo>
                  <a:pt x="82509" y="113888"/>
                  <a:pt x="73243" y="135634"/>
                  <a:pt x="73243" y="159545"/>
                </a:cubicBezTo>
                <a:cubicBezTo>
                  <a:pt x="73243" y="209563"/>
                  <a:pt x="113791" y="250112"/>
                  <a:pt x="163810" y="250112"/>
                </a:cubicBezTo>
                <a:cubicBezTo>
                  <a:pt x="182888" y="249746"/>
                  <a:pt x="207035" y="254980"/>
                  <a:pt x="219892" y="268141"/>
                </a:cubicBezTo>
                <a:cubicBezTo>
                  <a:pt x="224319" y="257687"/>
                  <a:pt x="230870" y="247948"/>
                  <a:pt x="239385" y="239431"/>
                </a:cubicBezTo>
                <a:close/>
                <a:moveTo>
                  <a:pt x="239386" y="373218"/>
                </a:moveTo>
                <a:cubicBezTo>
                  <a:pt x="230866" y="364697"/>
                  <a:pt x="224313" y="354954"/>
                  <a:pt x="219944" y="344457"/>
                </a:cubicBezTo>
                <a:cubicBezTo>
                  <a:pt x="207099" y="357655"/>
                  <a:pt x="182914" y="362904"/>
                  <a:pt x="163810" y="362538"/>
                </a:cubicBezTo>
                <a:cubicBezTo>
                  <a:pt x="113791" y="362537"/>
                  <a:pt x="73243" y="403086"/>
                  <a:pt x="73243" y="453105"/>
                </a:cubicBezTo>
                <a:cubicBezTo>
                  <a:pt x="73243" y="477015"/>
                  <a:pt x="82509" y="498761"/>
                  <a:pt x="97830" y="514773"/>
                </a:cubicBezTo>
                <a:close/>
                <a:moveTo>
                  <a:pt x="268140" y="219893"/>
                </a:moveTo>
                <a:cubicBezTo>
                  <a:pt x="254980" y="207035"/>
                  <a:pt x="249745" y="182889"/>
                  <a:pt x="250111" y="163811"/>
                </a:cubicBezTo>
                <a:cubicBezTo>
                  <a:pt x="250111" y="113792"/>
                  <a:pt x="209563" y="73244"/>
                  <a:pt x="159544" y="73244"/>
                </a:cubicBezTo>
                <a:cubicBezTo>
                  <a:pt x="135634" y="73244"/>
                  <a:pt x="113887" y="82510"/>
                  <a:pt x="97875" y="97831"/>
                </a:cubicBezTo>
                <a:lnTo>
                  <a:pt x="239430" y="239386"/>
                </a:lnTo>
                <a:cubicBezTo>
                  <a:pt x="247948" y="230871"/>
                  <a:pt x="257686" y="224320"/>
                  <a:pt x="268140" y="219893"/>
                </a:cubicBezTo>
                <a:close/>
                <a:moveTo>
                  <a:pt x="268191" y="392705"/>
                </a:moveTo>
                <a:cubicBezTo>
                  <a:pt x="257695" y="388335"/>
                  <a:pt x="247952" y="381782"/>
                  <a:pt x="239431" y="373263"/>
                </a:cubicBezTo>
                <a:lnTo>
                  <a:pt x="97875" y="514819"/>
                </a:lnTo>
                <a:cubicBezTo>
                  <a:pt x="113887" y="530139"/>
                  <a:pt x="135634" y="539405"/>
                  <a:pt x="159544" y="539405"/>
                </a:cubicBezTo>
                <a:cubicBezTo>
                  <a:pt x="184553" y="539405"/>
                  <a:pt x="207195" y="529268"/>
                  <a:pt x="223584" y="512879"/>
                </a:cubicBezTo>
                <a:cubicBezTo>
                  <a:pt x="239974" y="496489"/>
                  <a:pt x="250111" y="473848"/>
                  <a:pt x="250111" y="448838"/>
                </a:cubicBezTo>
                <a:cubicBezTo>
                  <a:pt x="249745" y="429735"/>
                  <a:pt x="254994" y="405550"/>
                  <a:pt x="268191" y="392705"/>
                </a:cubicBezTo>
                <a:close/>
                <a:moveTo>
                  <a:pt x="306986" y="138"/>
                </a:moveTo>
                <a:lnTo>
                  <a:pt x="306986" y="11636"/>
                </a:lnTo>
                <a:cubicBezTo>
                  <a:pt x="306778" y="11511"/>
                  <a:pt x="306567" y="11506"/>
                  <a:pt x="306356" y="11501"/>
                </a:cubicBezTo>
                <a:lnTo>
                  <a:pt x="306356" y="96667"/>
                </a:lnTo>
                <a:lnTo>
                  <a:pt x="306292" y="96667"/>
                </a:lnTo>
                <a:lnTo>
                  <a:pt x="306292" y="11501"/>
                </a:lnTo>
                <a:cubicBezTo>
                  <a:pt x="284137" y="11990"/>
                  <a:pt x="262207" y="20815"/>
                  <a:pt x="245300" y="37722"/>
                </a:cubicBezTo>
                <a:cubicBezTo>
                  <a:pt x="232539" y="50483"/>
                  <a:pt x="224382" y="66105"/>
                  <a:pt x="221373" y="82614"/>
                </a:cubicBezTo>
                <a:cubicBezTo>
                  <a:pt x="245960" y="100902"/>
                  <a:pt x="261667" y="130241"/>
                  <a:pt x="261667" y="163248"/>
                </a:cubicBezTo>
                <a:cubicBezTo>
                  <a:pt x="261168" y="189232"/>
                  <a:pt x="264959" y="205210"/>
                  <a:pt x="281311" y="215167"/>
                </a:cubicBezTo>
                <a:lnTo>
                  <a:pt x="306986" y="215277"/>
                </a:lnTo>
                <a:lnTo>
                  <a:pt x="306986" y="221929"/>
                </a:lnTo>
                <a:cubicBezTo>
                  <a:pt x="285145" y="221632"/>
                  <a:pt x="263250" y="229877"/>
                  <a:pt x="246580" y="246536"/>
                </a:cubicBezTo>
                <a:lnTo>
                  <a:pt x="254808" y="254763"/>
                </a:lnTo>
                <a:cubicBezTo>
                  <a:pt x="254801" y="254772"/>
                  <a:pt x="254793" y="254779"/>
                  <a:pt x="254786" y="254786"/>
                </a:cubicBezTo>
                <a:cubicBezTo>
                  <a:pt x="254778" y="254794"/>
                  <a:pt x="254771" y="254801"/>
                  <a:pt x="254763" y="254808"/>
                </a:cubicBezTo>
                <a:lnTo>
                  <a:pt x="246535" y="246581"/>
                </a:lnTo>
                <a:cubicBezTo>
                  <a:pt x="213554" y="279582"/>
                  <a:pt x="213554" y="333067"/>
                  <a:pt x="246535" y="366068"/>
                </a:cubicBezTo>
                <a:lnTo>
                  <a:pt x="254763" y="357841"/>
                </a:lnTo>
                <a:cubicBezTo>
                  <a:pt x="254771" y="357848"/>
                  <a:pt x="254778" y="357855"/>
                  <a:pt x="254786" y="357863"/>
                </a:cubicBezTo>
                <a:lnTo>
                  <a:pt x="254808" y="357886"/>
                </a:lnTo>
                <a:lnTo>
                  <a:pt x="246580" y="366113"/>
                </a:lnTo>
                <a:cubicBezTo>
                  <a:pt x="263250" y="382773"/>
                  <a:pt x="285145" y="391017"/>
                  <a:pt x="306986" y="390721"/>
                </a:cubicBezTo>
                <a:lnTo>
                  <a:pt x="306986" y="397378"/>
                </a:lnTo>
                <a:cubicBezTo>
                  <a:pt x="298457" y="400796"/>
                  <a:pt x="289920" y="399623"/>
                  <a:pt x="281637" y="397269"/>
                </a:cubicBezTo>
                <a:cubicBezTo>
                  <a:pt x="265010" y="407224"/>
                  <a:pt x="261165" y="423242"/>
                  <a:pt x="261667" y="449401"/>
                </a:cubicBezTo>
                <a:cubicBezTo>
                  <a:pt x="261667" y="477516"/>
                  <a:pt x="250271" y="502969"/>
                  <a:pt x="231847" y="521394"/>
                </a:cubicBezTo>
                <a:lnTo>
                  <a:pt x="221347" y="530057"/>
                </a:lnTo>
                <a:cubicBezTo>
                  <a:pt x="224389" y="546557"/>
                  <a:pt x="232545" y="562171"/>
                  <a:pt x="245300" y="574926"/>
                </a:cubicBezTo>
                <a:cubicBezTo>
                  <a:pt x="262207" y="591833"/>
                  <a:pt x="284136" y="600659"/>
                  <a:pt x="306292" y="601147"/>
                </a:cubicBezTo>
                <a:lnTo>
                  <a:pt x="306292" y="515981"/>
                </a:lnTo>
                <a:lnTo>
                  <a:pt x="306356" y="515981"/>
                </a:lnTo>
                <a:lnTo>
                  <a:pt x="306356" y="601147"/>
                </a:lnTo>
                <a:lnTo>
                  <a:pt x="306986" y="601012"/>
                </a:lnTo>
                <a:lnTo>
                  <a:pt x="306986" y="612510"/>
                </a:lnTo>
                <a:cubicBezTo>
                  <a:pt x="306767" y="612640"/>
                  <a:pt x="306546" y="612644"/>
                  <a:pt x="306324" y="612648"/>
                </a:cubicBezTo>
                <a:lnTo>
                  <a:pt x="306324" y="612648"/>
                </a:lnTo>
                <a:cubicBezTo>
                  <a:pt x="281070" y="612257"/>
                  <a:pt x="255999" y="602326"/>
                  <a:pt x="236731" y="583057"/>
                </a:cubicBezTo>
                <a:cubicBezTo>
                  <a:pt x="223570" y="569897"/>
                  <a:pt x="214766" y="554030"/>
                  <a:pt x="210610" y="537175"/>
                </a:cubicBezTo>
                <a:cubicBezTo>
                  <a:pt x="195839" y="546241"/>
                  <a:pt x="178427" y="551214"/>
                  <a:pt x="159854" y="551214"/>
                </a:cubicBezTo>
                <a:cubicBezTo>
                  <a:pt x="132604" y="551214"/>
                  <a:pt x="107854" y="540509"/>
                  <a:pt x="89720" y="522928"/>
                </a:cubicBezTo>
                <a:lnTo>
                  <a:pt x="89720" y="522928"/>
                </a:lnTo>
                <a:cubicBezTo>
                  <a:pt x="72139" y="504795"/>
                  <a:pt x="61434" y="480045"/>
                  <a:pt x="61434" y="452795"/>
                </a:cubicBezTo>
                <a:cubicBezTo>
                  <a:pt x="61434" y="434221"/>
                  <a:pt x="66407" y="416810"/>
                  <a:pt x="75474" y="402038"/>
                </a:cubicBezTo>
                <a:cubicBezTo>
                  <a:pt x="58618" y="397882"/>
                  <a:pt x="42751" y="389078"/>
                  <a:pt x="29591" y="375918"/>
                </a:cubicBezTo>
                <a:cubicBezTo>
                  <a:pt x="10322" y="356649"/>
                  <a:pt x="391" y="331578"/>
                  <a:pt x="0" y="306324"/>
                </a:cubicBezTo>
                <a:lnTo>
                  <a:pt x="0" y="306324"/>
                </a:lnTo>
                <a:cubicBezTo>
                  <a:pt x="391" y="281070"/>
                  <a:pt x="10322" y="256000"/>
                  <a:pt x="29591" y="236731"/>
                </a:cubicBezTo>
                <a:cubicBezTo>
                  <a:pt x="42758" y="223564"/>
                  <a:pt x="58634" y="214757"/>
                  <a:pt x="75514" y="210684"/>
                </a:cubicBezTo>
                <a:cubicBezTo>
                  <a:pt x="66423" y="195895"/>
                  <a:pt x="61434" y="178458"/>
                  <a:pt x="61434" y="159855"/>
                </a:cubicBezTo>
                <a:cubicBezTo>
                  <a:pt x="61434" y="132604"/>
                  <a:pt x="72139" y="107854"/>
                  <a:pt x="89720" y="89721"/>
                </a:cubicBezTo>
                <a:lnTo>
                  <a:pt x="89720" y="89721"/>
                </a:lnTo>
                <a:cubicBezTo>
                  <a:pt x="107854" y="72140"/>
                  <a:pt x="132604" y="61435"/>
                  <a:pt x="159854" y="61435"/>
                </a:cubicBezTo>
                <a:cubicBezTo>
                  <a:pt x="178457" y="61435"/>
                  <a:pt x="195895" y="66424"/>
                  <a:pt x="210684" y="75515"/>
                </a:cubicBezTo>
                <a:cubicBezTo>
                  <a:pt x="214757" y="58635"/>
                  <a:pt x="223563" y="42758"/>
                  <a:pt x="236731" y="29591"/>
                </a:cubicBezTo>
                <a:cubicBezTo>
                  <a:pt x="256000" y="10322"/>
                  <a:pt x="281070" y="391"/>
                  <a:pt x="306324" y="0"/>
                </a:cubicBezTo>
                <a:lnTo>
                  <a:pt x="306324" y="0"/>
                </a:ln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687" name="Teardrop 3"/>
          <p:cNvSpPr/>
          <p:nvPr/>
        </p:nvSpPr>
        <p:spPr>
          <a:xfrm rot="5400000" flipH="1" flipV="1">
            <a:off x="4488933" y="-163077"/>
            <a:ext cx="306986" cy="612648"/>
          </a:xfrm>
          <a:custGeom>
            <a:avLst/>
            <a:gdLst/>
            <a:ahLst/>
            <a:cxnLst/>
            <a:rect l="l" t="t" r="r" b="b"/>
            <a:pathLst>
              <a:path w="306986" h="612648">
                <a:moveTo>
                  <a:pt x="215380" y="331012"/>
                </a:moveTo>
                <a:cubicBezTo>
                  <a:pt x="210766" y="314775"/>
                  <a:pt x="210686" y="297561"/>
                  <a:pt x="215167" y="281312"/>
                </a:cubicBezTo>
                <a:cubicBezTo>
                  <a:pt x="205209" y="264960"/>
                  <a:pt x="189231" y="261169"/>
                  <a:pt x="163247" y="261668"/>
                </a:cubicBezTo>
                <a:cubicBezTo>
                  <a:pt x="130240" y="261668"/>
                  <a:pt x="100901" y="245961"/>
                  <a:pt x="82612" y="221373"/>
                </a:cubicBezTo>
                <a:cubicBezTo>
                  <a:pt x="66104" y="224383"/>
                  <a:pt x="50483" y="232539"/>
                  <a:pt x="37722" y="245300"/>
                </a:cubicBezTo>
                <a:cubicBezTo>
                  <a:pt x="20815" y="262208"/>
                  <a:pt x="11990" y="284137"/>
                  <a:pt x="11501" y="306292"/>
                </a:cubicBezTo>
                <a:lnTo>
                  <a:pt x="96667" y="306292"/>
                </a:lnTo>
                <a:lnTo>
                  <a:pt x="96667" y="306356"/>
                </a:lnTo>
                <a:lnTo>
                  <a:pt x="11501" y="306356"/>
                </a:lnTo>
                <a:cubicBezTo>
                  <a:pt x="11989" y="328512"/>
                  <a:pt x="20815" y="350441"/>
                  <a:pt x="37722" y="367348"/>
                </a:cubicBezTo>
                <a:cubicBezTo>
                  <a:pt x="50477" y="380104"/>
                  <a:pt x="66091" y="388259"/>
                  <a:pt x="82591" y="391302"/>
                </a:cubicBezTo>
                <a:cubicBezTo>
                  <a:pt x="100880" y="366700"/>
                  <a:pt x="130228" y="350982"/>
                  <a:pt x="163247" y="350982"/>
                </a:cubicBezTo>
                <a:cubicBezTo>
                  <a:pt x="186137" y="351421"/>
                  <a:pt x="201262" y="348532"/>
                  <a:pt x="211354" y="336664"/>
                </a:cubicBezTo>
                <a:cubicBezTo>
                  <a:pt x="212796" y="334969"/>
                  <a:pt x="214135" y="333090"/>
                  <a:pt x="215380" y="331012"/>
                </a:cubicBezTo>
                <a:close/>
                <a:moveTo>
                  <a:pt x="239385" y="239431"/>
                </a:moveTo>
                <a:lnTo>
                  <a:pt x="97830" y="97876"/>
                </a:lnTo>
                <a:cubicBezTo>
                  <a:pt x="82509" y="113888"/>
                  <a:pt x="73243" y="135634"/>
                  <a:pt x="73243" y="159545"/>
                </a:cubicBezTo>
                <a:cubicBezTo>
                  <a:pt x="73243" y="209563"/>
                  <a:pt x="113791" y="250112"/>
                  <a:pt x="163810" y="250112"/>
                </a:cubicBezTo>
                <a:cubicBezTo>
                  <a:pt x="182888" y="249746"/>
                  <a:pt x="207035" y="254980"/>
                  <a:pt x="219892" y="268141"/>
                </a:cubicBezTo>
                <a:cubicBezTo>
                  <a:pt x="224319" y="257687"/>
                  <a:pt x="230870" y="247949"/>
                  <a:pt x="239385" y="239431"/>
                </a:cubicBezTo>
                <a:close/>
                <a:moveTo>
                  <a:pt x="239386" y="373218"/>
                </a:moveTo>
                <a:cubicBezTo>
                  <a:pt x="230866" y="364697"/>
                  <a:pt x="224313" y="354954"/>
                  <a:pt x="219944" y="344457"/>
                </a:cubicBezTo>
                <a:cubicBezTo>
                  <a:pt x="207099" y="357655"/>
                  <a:pt x="182914" y="362904"/>
                  <a:pt x="163810" y="362538"/>
                </a:cubicBezTo>
                <a:cubicBezTo>
                  <a:pt x="113791" y="362537"/>
                  <a:pt x="73243" y="403086"/>
                  <a:pt x="73243" y="453105"/>
                </a:cubicBezTo>
                <a:cubicBezTo>
                  <a:pt x="73243" y="477015"/>
                  <a:pt x="82509" y="498762"/>
                  <a:pt x="97830" y="514773"/>
                </a:cubicBezTo>
                <a:close/>
                <a:moveTo>
                  <a:pt x="268140" y="219893"/>
                </a:moveTo>
                <a:cubicBezTo>
                  <a:pt x="254980" y="207035"/>
                  <a:pt x="249745" y="182889"/>
                  <a:pt x="250111" y="163811"/>
                </a:cubicBezTo>
                <a:cubicBezTo>
                  <a:pt x="250111" y="113793"/>
                  <a:pt x="209563" y="73244"/>
                  <a:pt x="159544" y="73244"/>
                </a:cubicBezTo>
                <a:cubicBezTo>
                  <a:pt x="135634" y="73244"/>
                  <a:pt x="113887" y="82510"/>
                  <a:pt x="97875" y="97831"/>
                </a:cubicBezTo>
                <a:lnTo>
                  <a:pt x="239430" y="239386"/>
                </a:lnTo>
                <a:cubicBezTo>
                  <a:pt x="247948" y="230871"/>
                  <a:pt x="257686" y="224320"/>
                  <a:pt x="268140" y="219893"/>
                </a:cubicBezTo>
                <a:close/>
                <a:moveTo>
                  <a:pt x="268191" y="392705"/>
                </a:moveTo>
                <a:cubicBezTo>
                  <a:pt x="257695" y="388335"/>
                  <a:pt x="247952" y="381782"/>
                  <a:pt x="239431" y="373263"/>
                </a:cubicBezTo>
                <a:lnTo>
                  <a:pt x="97875" y="514819"/>
                </a:lnTo>
                <a:cubicBezTo>
                  <a:pt x="113887" y="530139"/>
                  <a:pt x="135634" y="539405"/>
                  <a:pt x="159544" y="539405"/>
                </a:cubicBezTo>
                <a:cubicBezTo>
                  <a:pt x="184553" y="539405"/>
                  <a:pt x="207195" y="529268"/>
                  <a:pt x="223584" y="512879"/>
                </a:cubicBezTo>
                <a:cubicBezTo>
                  <a:pt x="239974" y="496489"/>
                  <a:pt x="250111" y="473848"/>
                  <a:pt x="250111" y="448838"/>
                </a:cubicBezTo>
                <a:cubicBezTo>
                  <a:pt x="249745" y="429735"/>
                  <a:pt x="254994" y="405550"/>
                  <a:pt x="268191" y="392705"/>
                </a:cubicBezTo>
                <a:close/>
                <a:moveTo>
                  <a:pt x="306986" y="138"/>
                </a:moveTo>
                <a:lnTo>
                  <a:pt x="306986" y="11636"/>
                </a:lnTo>
                <a:cubicBezTo>
                  <a:pt x="306778" y="11511"/>
                  <a:pt x="306567" y="11506"/>
                  <a:pt x="306356" y="11501"/>
                </a:cubicBezTo>
                <a:lnTo>
                  <a:pt x="306356" y="96668"/>
                </a:lnTo>
                <a:lnTo>
                  <a:pt x="306292" y="96667"/>
                </a:lnTo>
                <a:lnTo>
                  <a:pt x="306292" y="11501"/>
                </a:lnTo>
                <a:cubicBezTo>
                  <a:pt x="284137" y="11990"/>
                  <a:pt x="262207" y="20815"/>
                  <a:pt x="245300" y="37722"/>
                </a:cubicBezTo>
                <a:cubicBezTo>
                  <a:pt x="232539" y="50484"/>
                  <a:pt x="224382" y="66106"/>
                  <a:pt x="221373" y="82614"/>
                </a:cubicBezTo>
                <a:cubicBezTo>
                  <a:pt x="245960" y="100903"/>
                  <a:pt x="261667" y="130241"/>
                  <a:pt x="261667" y="163248"/>
                </a:cubicBezTo>
                <a:cubicBezTo>
                  <a:pt x="261168" y="189232"/>
                  <a:pt x="264959" y="205210"/>
                  <a:pt x="281311" y="215168"/>
                </a:cubicBezTo>
                <a:lnTo>
                  <a:pt x="306986" y="215278"/>
                </a:lnTo>
                <a:lnTo>
                  <a:pt x="306986" y="221929"/>
                </a:lnTo>
                <a:cubicBezTo>
                  <a:pt x="285145" y="221632"/>
                  <a:pt x="263250" y="229877"/>
                  <a:pt x="246580" y="246536"/>
                </a:cubicBezTo>
                <a:lnTo>
                  <a:pt x="254808" y="254763"/>
                </a:lnTo>
                <a:cubicBezTo>
                  <a:pt x="254801" y="254772"/>
                  <a:pt x="254793" y="254779"/>
                  <a:pt x="254786" y="254787"/>
                </a:cubicBezTo>
                <a:cubicBezTo>
                  <a:pt x="254778" y="254794"/>
                  <a:pt x="254771" y="254802"/>
                  <a:pt x="254763" y="254808"/>
                </a:cubicBezTo>
                <a:lnTo>
                  <a:pt x="246535" y="246581"/>
                </a:lnTo>
                <a:cubicBezTo>
                  <a:pt x="213554" y="279582"/>
                  <a:pt x="213554" y="333067"/>
                  <a:pt x="246535" y="366068"/>
                </a:cubicBezTo>
                <a:lnTo>
                  <a:pt x="254763" y="357841"/>
                </a:lnTo>
                <a:cubicBezTo>
                  <a:pt x="254771" y="357848"/>
                  <a:pt x="254778" y="357855"/>
                  <a:pt x="254786" y="357863"/>
                </a:cubicBezTo>
                <a:lnTo>
                  <a:pt x="254808" y="357886"/>
                </a:lnTo>
                <a:lnTo>
                  <a:pt x="246580" y="366113"/>
                </a:lnTo>
                <a:cubicBezTo>
                  <a:pt x="263250" y="382773"/>
                  <a:pt x="285145" y="391017"/>
                  <a:pt x="306986" y="390721"/>
                </a:cubicBezTo>
                <a:lnTo>
                  <a:pt x="306986" y="397378"/>
                </a:lnTo>
                <a:cubicBezTo>
                  <a:pt x="298457" y="400796"/>
                  <a:pt x="289920" y="399623"/>
                  <a:pt x="281637" y="397269"/>
                </a:cubicBezTo>
                <a:cubicBezTo>
                  <a:pt x="265010" y="407224"/>
                  <a:pt x="261165" y="423242"/>
                  <a:pt x="261667" y="449401"/>
                </a:cubicBezTo>
                <a:cubicBezTo>
                  <a:pt x="261667" y="477516"/>
                  <a:pt x="250271" y="502969"/>
                  <a:pt x="231847" y="521394"/>
                </a:cubicBezTo>
                <a:lnTo>
                  <a:pt x="221347" y="530057"/>
                </a:lnTo>
                <a:cubicBezTo>
                  <a:pt x="224389" y="546557"/>
                  <a:pt x="232545" y="562171"/>
                  <a:pt x="245300" y="574926"/>
                </a:cubicBezTo>
                <a:cubicBezTo>
                  <a:pt x="262207" y="591834"/>
                  <a:pt x="284136" y="600659"/>
                  <a:pt x="306292" y="601147"/>
                </a:cubicBezTo>
                <a:lnTo>
                  <a:pt x="306292" y="515981"/>
                </a:lnTo>
                <a:lnTo>
                  <a:pt x="306356" y="515982"/>
                </a:lnTo>
                <a:lnTo>
                  <a:pt x="306356" y="601147"/>
                </a:lnTo>
                <a:lnTo>
                  <a:pt x="306986" y="601012"/>
                </a:lnTo>
                <a:lnTo>
                  <a:pt x="306986" y="612510"/>
                </a:lnTo>
                <a:cubicBezTo>
                  <a:pt x="306767" y="612641"/>
                  <a:pt x="306546" y="612645"/>
                  <a:pt x="306324" y="612648"/>
                </a:cubicBezTo>
                <a:cubicBezTo>
                  <a:pt x="281070" y="612257"/>
                  <a:pt x="255999" y="602326"/>
                  <a:pt x="236731" y="583058"/>
                </a:cubicBezTo>
                <a:cubicBezTo>
                  <a:pt x="223570" y="569897"/>
                  <a:pt x="214766" y="554031"/>
                  <a:pt x="210610" y="537175"/>
                </a:cubicBezTo>
                <a:cubicBezTo>
                  <a:pt x="195839" y="546241"/>
                  <a:pt x="178427" y="551215"/>
                  <a:pt x="159854" y="551215"/>
                </a:cubicBezTo>
                <a:cubicBezTo>
                  <a:pt x="132604" y="551215"/>
                  <a:pt x="107854" y="540509"/>
                  <a:pt x="89720" y="522928"/>
                </a:cubicBezTo>
                <a:lnTo>
                  <a:pt x="89720" y="522928"/>
                </a:lnTo>
                <a:cubicBezTo>
                  <a:pt x="72139" y="504795"/>
                  <a:pt x="61434" y="480045"/>
                  <a:pt x="61434" y="452795"/>
                </a:cubicBezTo>
                <a:cubicBezTo>
                  <a:pt x="61434" y="434222"/>
                  <a:pt x="66407" y="416810"/>
                  <a:pt x="75474" y="402038"/>
                </a:cubicBezTo>
                <a:cubicBezTo>
                  <a:pt x="58618" y="397882"/>
                  <a:pt x="42751" y="389078"/>
                  <a:pt x="29591" y="375918"/>
                </a:cubicBezTo>
                <a:cubicBezTo>
                  <a:pt x="10322" y="356649"/>
                  <a:pt x="391" y="331578"/>
                  <a:pt x="0" y="306324"/>
                </a:cubicBezTo>
                <a:lnTo>
                  <a:pt x="0" y="306324"/>
                </a:lnTo>
                <a:cubicBezTo>
                  <a:pt x="391" y="281070"/>
                  <a:pt x="10322" y="256000"/>
                  <a:pt x="29591" y="236731"/>
                </a:cubicBezTo>
                <a:cubicBezTo>
                  <a:pt x="42758" y="223564"/>
                  <a:pt x="58634" y="214757"/>
                  <a:pt x="75514" y="210684"/>
                </a:cubicBezTo>
                <a:cubicBezTo>
                  <a:pt x="66423" y="195896"/>
                  <a:pt x="61434" y="178458"/>
                  <a:pt x="61434" y="159855"/>
                </a:cubicBezTo>
                <a:cubicBezTo>
                  <a:pt x="61434" y="132604"/>
                  <a:pt x="72139" y="107855"/>
                  <a:pt x="89720" y="89721"/>
                </a:cubicBezTo>
                <a:lnTo>
                  <a:pt x="89720" y="89721"/>
                </a:lnTo>
                <a:cubicBezTo>
                  <a:pt x="107854" y="72140"/>
                  <a:pt x="132604" y="61435"/>
                  <a:pt x="159854" y="61435"/>
                </a:cubicBezTo>
                <a:cubicBezTo>
                  <a:pt x="178457" y="61435"/>
                  <a:pt x="195895" y="66424"/>
                  <a:pt x="210684" y="75515"/>
                </a:cubicBezTo>
                <a:cubicBezTo>
                  <a:pt x="214757" y="58635"/>
                  <a:pt x="223563" y="42758"/>
                  <a:pt x="236731" y="29591"/>
                </a:cubicBezTo>
                <a:cubicBezTo>
                  <a:pt x="256000" y="10322"/>
                  <a:pt x="281070" y="391"/>
                  <a:pt x="306324" y="0"/>
                </a:cubicBezTo>
                <a:lnTo>
                  <a:pt x="306324" y="0"/>
                </a:ln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688" name="Teardrop 3"/>
          <p:cNvSpPr/>
          <p:nvPr/>
        </p:nvSpPr>
        <p:spPr>
          <a:xfrm rot="5400000" flipH="1" flipV="1">
            <a:off x="5331473" y="-163077"/>
            <a:ext cx="306986" cy="612648"/>
          </a:xfrm>
          <a:custGeom>
            <a:avLst/>
            <a:gdLst/>
            <a:ahLst/>
            <a:cxnLst/>
            <a:rect l="l" t="t" r="r" b="b"/>
            <a:pathLst>
              <a:path w="306986" h="612648">
                <a:moveTo>
                  <a:pt x="215380" y="331012"/>
                </a:moveTo>
                <a:cubicBezTo>
                  <a:pt x="210766" y="314775"/>
                  <a:pt x="210686" y="297561"/>
                  <a:pt x="215167" y="281312"/>
                </a:cubicBezTo>
                <a:cubicBezTo>
                  <a:pt x="205209" y="264960"/>
                  <a:pt x="189231" y="261169"/>
                  <a:pt x="163247" y="261668"/>
                </a:cubicBezTo>
                <a:cubicBezTo>
                  <a:pt x="130240" y="261668"/>
                  <a:pt x="100901" y="245961"/>
                  <a:pt x="82612" y="221373"/>
                </a:cubicBezTo>
                <a:cubicBezTo>
                  <a:pt x="66104" y="224383"/>
                  <a:pt x="50483" y="232539"/>
                  <a:pt x="37722" y="245300"/>
                </a:cubicBezTo>
                <a:cubicBezTo>
                  <a:pt x="20815" y="262208"/>
                  <a:pt x="11990" y="284137"/>
                  <a:pt x="11501" y="306292"/>
                </a:cubicBezTo>
                <a:lnTo>
                  <a:pt x="96667" y="306292"/>
                </a:lnTo>
                <a:lnTo>
                  <a:pt x="96667" y="306356"/>
                </a:lnTo>
                <a:lnTo>
                  <a:pt x="11501" y="306356"/>
                </a:lnTo>
                <a:cubicBezTo>
                  <a:pt x="11989" y="328512"/>
                  <a:pt x="20815" y="350441"/>
                  <a:pt x="37722" y="367348"/>
                </a:cubicBezTo>
                <a:cubicBezTo>
                  <a:pt x="50477" y="380104"/>
                  <a:pt x="66091" y="388259"/>
                  <a:pt x="82591" y="391302"/>
                </a:cubicBezTo>
                <a:cubicBezTo>
                  <a:pt x="100880" y="366700"/>
                  <a:pt x="130228" y="350982"/>
                  <a:pt x="163247" y="350982"/>
                </a:cubicBezTo>
                <a:cubicBezTo>
                  <a:pt x="186137" y="351421"/>
                  <a:pt x="201262" y="348532"/>
                  <a:pt x="211354" y="336664"/>
                </a:cubicBezTo>
                <a:cubicBezTo>
                  <a:pt x="212796" y="334969"/>
                  <a:pt x="214135" y="333090"/>
                  <a:pt x="215380" y="331012"/>
                </a:cubicBezTo>
                <a:close/>
                <a:moveTo>
                  <a:pt x="239385" y="239431"/>
                </a:moveTo>
                <a:lnTo>
                  <a:pt x="97830" y="97876"/>
                </a:lnTo>
                <a:cubicBezTo>
                  <a:pt x="82509" y="113888"/>
                  <a:pt x="73243" y="135634"/>
                  <a:pt x="73243" y="159545"/>
                </a:cubicBezTo>
                <a:cubicBezTo>
                  <a:pt x="73243" y="209563"/>
                  <a:pt x="113791" y="250112"/>
                  <a:pt x="163810" y="250112"/>
                </a:cubicBezTo>
                <a:cubicBezTo>
                  <a:pt x="182888" y="249746"/>
                  <a:pt x="207035" y="254980"/>
                  <a:pt x="219892" y="268141"/>
                </a:cubicBezTo>
                <a:cubicBezTo>
                  <a:pt x="224319" y="257687"/>
                  <a:pt x="230870" y="247949"/>
                  <a:pt x="239385" y="239431"/>
                </a:cubicBezTo>
                <a:close/>
                <a:moveTo>
                  <a:pt x="239386" y="373218"/>
                </a:moveTo>
                <a:cubicBezTo>
                  <a:pt x="230866" y="364697"/>
                  <a:pt x="224313" y="354954"/>
                  <a:pt x="219944" y="344457"/>
                </a:cubicBezTo>
                <a:cubicBezTo>
                  <a:pt x="207099" y="357655"/>
                  <a:pt x="182914" y="362904"/>
                  <a:pt x="163810" y="362538"/>
                </a:cubicBezTo>
                <a:cubicBezTo>
                  <a:pt x="113791" y="362537"/>
                  <a:pt x="73243" y="403086"/>
                  <a:pt x="73243" y="453105"/>
                </a:cubicBezTo>
                <a:cubicBezTo>
                  <a:pt x="73243" y="477015"/>
                  <a:pt x="82509" y="498762"/>
                  <a:pt x="97830" y="514773"/>
                </a:cubicBezTo>
                <a:close/>
                <a:moveTo>
                  <a:pt x="268140" y="219893"/>
                </a:moveTo>
                <a:cubicBezTo>
                  <a:pt x="254980" y="207035"/>
                  <a:pt x="249745" y="182889"/>
                  <a:pt x="250111" y="163811"/>
                </a:cubicBezTo>
                <a:cubicBezTo>
                  <a:pt x="250111" y="113793"/>
                  <a:pt x="209563" y="73244"/>
                  <a:pt x="159544" y="73244"/>
                </a:cubicBezTo>
                <a:cubicBezTo>
                  <a:pt x="135634" y="73244"/>
                  <a:pt x="113887" y="82510"/>
                  <a:pt x="97875" y="97831"/>
                </a:cubicBezTo>
                <a:lnTo>
                  <a:pt x="239430" y="239386"/>
                </a:lnTo>
                <a:cubicBezTo>
                  <a:pt x="247948" y="230871"/>
                  <a:pt x="257686" y="224320"/>
                  <a:pt x="268140" y="219893"/>
                </a:cubicBezTo>
                <a:close/>
                <a:moveTo>
                  <a:pt x="268191" y="392705"/>
                </a:moveTo>
                <a:cubicBezTo>
                  <a:pt x="257695" y="388335"/>
                  <a:pt x="247952" y="381782"/>
                  <a:pt x="239431" y="373263"/>
                </a:cubicBezTo>
                <a:lnTo>
                  <a:pt x="97875" y="514819"/>
                </a:lnTo>
                <a:cubicBezTo>
                  <a:pt x="113887" y="530139"/>
                  <a:pt x="135634" y="539405"/>
                  <a:pt x="159544" y="539405"/>
                </a:cubicBezTo>
                <a:cubicBezTo>
                  <a:pt x="184553" y="539405"/>
                  <a:pt x="207195" y="529268"/>
                  <a:pt x="223584" y="512879"/>
                </a:cubicBezTo>
                <a:cubicBezTo>
                  <a:pt x="239974" y="496489"/>
                  <a:pt x="250111" y="473848"/>
                  <a:pt x="250111" y="448838"/>
                </a:cubicBezTo>
                <a:cubicBezTo>
                  <a:pt x="249745" y="429735"/>
                  <a:pt x="254994" y="405550"/>
                  <a:pt x="268191" y="392705"/>
                </a:cubicBezTo>
                <a:close/>
                <a:moveTo>
                  <a:pt x="306986" y="138"/>
                </a:moveTo>
                <a:lnTo>
                  <a:pt x="306986" y="11636"/>
                </a:lnTo>
                <a:cubicBezTo>
                  <a:pt x="306778" y="11511"/>
                  <a:pt x="306567" y="11506"/>
                  <a:pt x="306356" y="11501"/>
                </a:cubicBezTo>
                <a:lnTo>
                  <a:pt x="306356" y="96668"/>
                </a:lnTo>
                <a:lnTo>
                  <a:pt x="306292" y="96667"/>
                </a:lnTo>
                <a:lnTo>
                  <a:pt x="306292" y="11501"/>
                </a:lnTo>
                <a:cubicBezTo>
                  <a:pt x="284137" y="11990"/>
                  <a:pt x="262207" y="20815"/>
                  <a:pt x="245300" y="37722"/>
                </a:cubicBezTo>
                <a:cubicBezTo>
                  <a:pt x="232539" y="50484"/>
                  <a:pt x="224382" y="66106"/>
                  <a:pt x="221373" y="82614"/>
                </a:cubicBezTo>
                <a:cubicBezTo>
                  <a:pt x="245960" y="100903"/>
                  <a:pt x="261667" y="130241"/>
                  <a:pt x="261667" y="163248"/>
                </a:cubicBezTo>
                <a:cubicBezTo>
                  <a:pt x="261168" y="189232"/>
                  <a:pt x="264959" y="205210"/>
                  <a:pt x="281311" y="215168"/>
                </a:cubicBezTo>
                <a:lnTo>
                  <a:pt x="306986" y="215277"/>
                </a:lnTo>
                <a:lnTo>
                  <a:pt x="306986" y="221929"/>
                </a:lnTo>
                <a:cubicBezTo>
                  <a:pt x="285145" y="221632"/>
                  <a:pt x="263250" y="229877"/>
                  <a:pt x="246580" y="246536"/>
                </a:cubicBezTo>
                <a:lnTo>
                  <a:pt x="254808" y="254763"/>
                </a:lnTo>
                <a:cubicBezTo>
                  <a:pt x="254801" y="254772"/>
                  <a:pt x="254793" y="254779"/>
                  <a:pt x="254786" y="254787"/>
                </a:cubicBezTo>
                <a:cubicBezTo>
                  <a:pt x="254778" y="254794"/>
                  <a:pt x="254771" y="254802"/>
                  <a:pt x="254763" y="254808"/>
                </a:cubicBezTo>
                <a:lnTo>
                  <a:pt x="246535" y="246581"/>
                </a:lnTo>
                <a:cubicBezTo>
                  <a:pt x="213554" y="279582"/>
                  <a:pt x="213554" y="333067"/>
                  <a:pt x="246535" y="366068"/>
                </a:cubicBezTo>
                <a:lnTo>
                  <a:pt x="254763" y="357841"/>
                </a:lnTo>
                <a:cubicBezTo>
                  <a:pt x="254771" y="357848"/>
                  <a:pt x="254778" y="357855"/>
                  <a:pt x="254786" y="357863"/>
                </a:cubicBezTo>
                <a:lnTo>
                  <a:pt x="254808" y="357886"/>
                </a:lnTo>
                <a:lnTo>
                  <a:pt x="246580" y="366113"/>
                </a:lnTo>
                <a:cubicBezTo>
                  <a:pt x="263250" y="382773"/>
                  <a:pt x="285145" y="391017"/>
                  <a:pt x="306986" y="390721"/>
                </a:cubicBezTo>
                <a:lnTo>
                  <a:pt x="306986" y="397378"/>
                </a:lnTo>
                <a:cubicBezTo>
                  <a:pt x="298457" y="400796"/>
                  <a:pt x="289920" y="399623"/>
                  <a:pt x="281637" y="397269"/>
                </a:cubicBezTo>
                <a:cubicBezTo>
                  <a:pt x="265010" y="407224"/>
                  <a:pt x="261165" y="423242"/>
                  <a:pt x="261667" y="449401"/>
                </a:cubicBezTo>
                <a:cubicBezTo>
                  <a:pt x="261667" y="477516"/>
                  <a:pt x="250271" y="502969"/>
                  <a:pt x="231847" y="521394"/>
                </a:cubicBezTo>
                <a:lnTo>
                  <a:pt x="221347" y="530057"/>
                </a:lnTo>
                <a:cubicBezTo>
                  <a:pt x="224389" y="546557"/>
                  <a:pt x="232545" y="562171"/>
                  <a:pt x="245300" y="574926"/>
                </a:cubicBezTo>
                <a:cubicBezTo>
                  <a:pt x="262207" y="591834"/>
                  <a:pt x="284136" y="600659"/>
                  <a:pt x="306292" y="601147"/>
                </a:cubicBezTo>
                <a:lnTo>
                  <a:pt x="306292" y="515981"/>
                </a:lnTo>
                <a:lnTo>
                  <a:pt x="306356" y="515982"/>
                </a:lnTo>
                <a:lnTo>
                  <a:pt x="306356" y="601147"/>
                </a:lnTo>
                <a:lnTo>
                  <a:pt x="306986" y="601012"/>
                </a:lnTo>
                <a:lnTo>
                  <a:pt x="306986" y="612510"/>
                </a:lnTo>
                <a:cubicBezTo>
                  <a:pt x="306767" y="612641"/>
                  <a:pt x="306546" y="612645"/>
                  <a:pt x="306324" y="612648"/>
                </a:cubicBezTo>
                <a:cubicBezTo>
                  <a:pt x="281070" y="612257"/>
                  <a:pt x="255999" y="602326"/>
                  <a:pt x="236731" y="583058"/>
                </a:cubicBezTo>
                <a:cubicBezTo>
                  <a:pt x="223570" y="569897"/>
                  <a:pt x="214766" y="554031"/>
                  <a:pt x="210610" y="537175"/>
                </a:cubicBezTo>
                <a:cubicBezTo>
                  <a:pt x="195839" y="546241"/>
                  <a:pt x="178427" y="551215"/>
                  <a:pt x="159854" y="551215"/>
                </a:cubicBezTo>
                <a:cubicBezTo>
                  <a:pt x="132604" y="551215"/>
                  <a:pt x="107854" y="540509"/>
                  <a:pt x="89720" y="522928"/>
                </a:cubicBezTo>
                <a:lnTo>
                  <a:pt x="89720" y="522928"/>
                </a:lnTo>
                <a:cubicBezTo>
                  <a:pt x="72139" y="504795"/>
                  <a:pt x="61434" y="480045"/>
                  <a:pt x="61434" y="452795"/>
                </a:cubicBezTo>
                <a:cubicBezTo>
                  <a:pt x="61434" y="434222"/>
                  <a:pt x="66407" y="416810"/>
                  <a:pt x="75474" y="402038"/>
                </a:cubicBezTo>
                <a:cubicBezTo>
                  <a:pt x="58618" y="397882"/>
                  <a:pt x="42751" y="389078"/>
                  <a:pt x="29591" y="375918"/>
                </a:cubicBezTo>
                <a:cubicBezTo>
                  <a:pt x="10322" y="356649"/>
                  <a:pt x="391" y="331578"/>
                  <a:pt x="0" y="306324"/>
                </a:cubicBezTo>
                <a:lnTo>
                  <a:pt x="0" y="306324"/>
                </a:lnTo>
                <a:cubicBezTo>
                  <a:pt x="391" y="281070"/>
                  <a:pt x="10322" y="256000"/>
                  <a:pt x="29591" y="236731"/>
                </a:cubicBezTo>
                <a:cubicBezTo>
                  <a:pt x="42758" y="223564"/>
                  <a:pt x="58634" y="214757"/>
                  <a:pt x="75514" y="210684"/>
                </a:cubicBezTo>
                <a:cubicBezTo>
                  <a:pt x="66423" y="195896"/>
                  <a:pt x="61434" y="178458"/>
                  <a:pt x="61434" y="159855"/>
                </a:cubicBezTo>
                <a:cubicBezTo>
                  <a:pt x="61434" y="132604"/>
                  <a:pt x="72139" y="107855"/>
                  <a:pt x="89720" y="89721"/>
                </a:cubicBezTo>
                <a:lnTo>
                  <a:pt x="89720" y="89721"/>
                </a:lnTo>
                <a:cubicBezTo>
                  <a:pt x="107854" y="72140"/>
                  <a:pt x="132604" y="61435"/>
                  <a:pt x="159854" y="61435"/>
                </a:cubicBezTo>
                <a:cubicBezTo>
                  <a:pt x="178457" y="61435"/>
                  <a:pt x="195895" y="66424"/>
                  <a:pt x="210684" y="75515"/>
                </a:cubicBezTo>
                <a:cubicBezTo>
                  <a:pt x="214757" y="58635"/>
                  <a:pt x="223563" y="42758"/>
                  <a:pt x="236731" y="29591"/>
                </a:cubicBezTo>
                <a:cubicBezTo>
                  <a:pt x="256000" y="10322"/>
                  <a:pt x="281070" y="391"/>
                  <a:pt x="306324" y="0"/>
                </a:cubicBezTo>
                <a:lnTo>
                  <a:pt x="306324" y="0"/>
                </a:ln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689" name="Teardrop 3"/>
          <p:cNvSpPr/>
          <p:nvPr/>
        </p:nvSpPr>
        <p:spPr>
          <a:xfrm rot="5400000" flipH="1" flipV="1">
            <a:off x="7859093" y="-163077"/>
            <a:ext cx="306986" cy="612648"/>
          </a:xfrm>
          <a:custGeom>
            <a:avLst/>
            <a:gdLst/>
            <a:ahLst/>
            <a:cxnLst/>
            <a:rect l="l" t="t" r="r" b="b"/>
            <a:pathLst>
              <a:path w="306986" h="612648">
                <a:moveTo>
                  <a:pt x="215380" y="331012"/>
                </a:moveTo>
                <a:cubicBezTo>
                  <a:pt x="210766" y="314775"/>
                  <a:pt x="210686" y="297561"/>
                  <a:pt x="215167" y="281312"/>
                </a:cubicBezTo>
                <a:cubicBezTo>
                  <a:pt x="205209" y="264960"/>
                  <a:pt x="189231" y="261169"/>
                  <a:pt x="163247" y="261668"/>
                </a:cubicBezTo>
                <a:cubicBezTo>
                  <a:pt x="130240" y="261668"/>
                  <a:pt x="100901" y="245961"/>
                  <a:pt x="82612" y="221373"/>
                </a:cubicBezTo>
                <a:cubicBezTo>
                  <a:pt x="66104" y="224383"/>
                  <a:pt x="50483" y="232539"/>
                  <a:pt x="37722" y="245300"/>
                </a:cubicBezTo>
                <a:cubicBezTo>
                  <a:pt x="20815" y="262208"/>
                  <a:pt x="11990" y="284137"/>
                  <a:pt x="11501" y="306292"/>
                </a:cubicBezTo>
                <a:lnTo>
                  <a:pt x="96667" y="306292"/>
                </a:lnTo>
                <a:lnTo>
                  <a:pt x="96667" y="306356"/>
                </a:lnTo>
                <a:lnTo>
                  <a:pt x="11501" y="306356"/>
                </a:lnTo>
                <a:cubicBezTo>
                  <a:pt x="11989" y="328512"/>
                  <a:pt x="20815" y="350441"/>
                  <a:pt x="37722" y="367348"/>
                </a:cubicBezTo>
                <a:cubicBezTo>
                  <a:pt x="50477" y="380104"/>
                  <a:pt x="66091" y="388259"/>
                  <a:pt x="82591" y="391302"/>
                </a:cubicBezTo>
                <a:cubicBezTo>
                  <a:pt x="100880" y="366700"/>
                  <a:pt x="130228" y="350982"/>
                  <a:pt x="163247" y="350982"/>
                </a:cubicBezTo>
                <a:cubicBezTo>
                  <a:pt x="186137" y="351421"/>
                  <a:pt x="201262" y="348532"/>
                  <a:pt x="211354" y="336664"/>
                </a:cubicBezTo>
                <a:cubicBezTo>
                  <a:pt x="212796" y="334969"/>
                  <a:pt x="214135" y="333090"/>
                  <a:pt x="215380" y="331012"/>
                </a:cubicBezTo>
                <a:close/>
                <a:moveTo>
                  <a:pt x="239385" y="239431"/>
                </a:moveTo>
                <a:lnTo>
                  <a:pt x="97830" y="97876"/>
                </a:lnTo>
                <a:cubicBezTo>
                  <a:pt x="82509" y="113888"/>
                  <a:pt x="73243" y="135634"/>
                  <a:pt x="73243" y="159545"/>
                </a:cubicBezTo>
                <a:cubicBezTo>
                  <a:pt x="73243" y="209563"/>
                  <a:pt x="113791" y="250112"/>
                  <a:pt x="163810" y="250112"/>
                </a:cubicBezTo>
                <a:cubicBezTo>
                  <a:pt x="182888" y="249746"/>
                  <a:pt x="207035" y="254980"/>
                  <a:pt x="219892" y="268141"/>
                </a:cubicBezTo>
                <a:cubicBezTo>
                  <a:pt x="224319" y="257687"/>
                  <a:pt x="230870" y="247949"/>
                  <a:pt x="239385" y="239431"/>
                </a:cubicBezTo>
                <a:close/>
                <a:moveTo>
                  <a:pt x="239386" y="373218"/>
                </a:moveTo>
                <a:cubicBezTo>
                  <a:pt x="230866" y="364697"/>
                  <a:pt x="224313" y="354954"/>
                  <a:pt x="219944" y="344457"/>
                </a:cubicBezTo>
                <a:cubicBezTo>
                  <a:pt x="207099" y="357655"/>
                  <a:pt x="182914" y="362904"/>
                  <a:pt x="163810" y="362538"/>
                </a:cubicBezTo>
                <a:cubicBezTo>
                  <a:pt x="113791" y="362537"/>
                  <a:pt x="73243" y="403086"/>
                  <a:pt x="73243" y="453105"/>
                </a:cubicBezTo>
                <a:cubicBezTo>
                  <a:pt x="73243" y="477015"/>
                  <a:pt x="82509" y="498762"/>
                  <a:pt x="97830" y="514773"/>
                </a:cubicBezTo>
                <a:close/>
                <a:moveTo>
                  <a:pt x="268140" y="219893"/>
                </a:moveTo>
                <a:cubicBezTo>
                  <a:pt x="254980" y="207035"/>
                  <a:pt x="249745" y="182889"/>
                  <a:pt x="250111" y="163811"/>
                </a:cubicBezTo>
                <a:cubicBezTo>
                  <a:pt x="250111" y="113793"/>
                  <a:pt x="209563" y="73244"/>
                  <a:pt x="159544" y="73244"/>
                </a:cubicBezTo>
                <a:cubicBezTo>
                  <a:pt x="135634" y="73244"/>
                  <a:pt x="113887" y="82510"/>
                  <a:pt x="97875" y="97831"/>
                </a:cubicBezTo>
                <a:lnTo>
                  <a:pt x="239430" y="239386"/>
                </a:lnTo>
                <a:cubicBezTo>
                  <a:pt x="247948" y="230871"/>
                  <a:pt x="257686" y="224320"/>
                  <a:pt x="268140" y="219893"/>
                </a:cubicBezTo>
                <a:close/>
                <a:moveTo>
                  <a:pt x="268191" y="392705"/>
                </a:moveTo>
                <a:cubicBezTo>
                  <a:pt x="257695" y="388335"/>
                  <a:pt x="247952" y="381782"/>
                  <a:pt x="239431" y="373263"/>
                </a:cubicBezTo>
                <a:lnTo>
                  <a:pt x="97875" y="514819"/>
                </a:lnTo>
                <a:cubicBezTo>
                  <a:pt x="113887" y="530139"/>
                  <a:pt x="135634" y="539405"/>
                  <a:pt x="159544" y="539405"/>
                </a:cubicBezTo>
                <a:cubicBezTo>
                  <a:pt x="184553" y="539405"/>
                  <a:pt x="207195" y="529268"/>
                  <a:pt x="223584" y="512879"/>
                </a:cubicBezTo>
                <a:cubicBezTo>
                  <a:pt x="239974" y="496489"/>
                  <a:pt x="250111" y="473848"/>
                  <a:pt x="250111" y="448838"/>
                </a:cubicBezTo>
                <a:cubicBezTo>
                  <a:pt x="249745" y="429735"/>
                  <a:pt x="254994" y="405550"/>
                  <a:pt x="268191" y="392705"/>
                </a:cubicBezTo>
                <a:close/>
                <a:moveTo>
                  <a:pt x="306986" y="138"/>
                </a:moveTo>
                <a:lnTo>
                  <a:pt x="306986" y="11636"/>
                </a:lnTo>
                <a:cubicBezTo>
                  <a:pt x="306778" y="11511"/>
                  <a:pt x="306567" y="11506"/>
                  <a:pt x="306356" y="11501"/>
                </a:cubicBezTo>
                <a:lnTo>
                  <a:pt x="306356" y="96668"/>
                </a:lnTo>
                <a:lnTo>
                  <a:pt x="306292" y="96667"/>
                </a:lnTo>
                <a:lnTo>
                  <a:pt x="306292" y="11501"/>
                </a:lnTo>
                <a:cubicBezTo>
                  <a:pt x="284137" y="11990"/>
                  <a:pt x="262207" y="20815"/>
                  <a:pt x="245300" y="37722"/>
                </a:cubicBezTo>
                <a:cubicBezTo>
                  <a:pt x="232539" y="50484"/>
                  <a:pt x="224382" y="66106"/>
                  <a:pt x="221373" y="82614"/>
                </a:cubicBezTo>
                <a:cubicBezTo>
                  <a:pt x="245960" y="100903"/>
                  <a:pt x="261667" y="130241"/>
                  <a:pt x="261667" y="163248"/>
                </a:cubicBezTo>
                <a:cubicBezTo>
                  <a:pt x="261168" y="189232"/>
                  <a:pt x="264959" y="205210"/>
                  <a:pt x="281311" y="215168"/>
                </a:cubicBezTo>
                <a:lnTo>
                  <a:pt x="306986" y="215278"/>
                </a:lnTo>
                <a:lnTo>
                  <a:pt x="306986" y="221929"/>
                </a:lnTo>
                <a:cubicBezTo>
                  <a:pt x="285145" y="221632"/>
                  <a:pt x="263250" y="229877"/>
                  <a:pt x="246580" y="246536"/>
                </a:cubicBezTo>
                <a:lnTo>
                  <a:pt x="254808" y="254763"/>
                </a:lnTo>
                <a:cubicBezTo>
                  <a:pt x="254801" y="254772"/>
                  <a:pt x="254793" y="254779"/>
                  <a:pt x="254786" y="254787"/>
                </a:cubicBezTo>
                <a:cubicBezTo>
                  <a:pt x="254778" y="254794"/>
                  <a:pt x="254771" y="254802"/>
                  <a:pt x="254763" y="254808"/>
                </a:cubicBezTo>
                <a:lnTo>
                  <a:pt x="246535" y="246581"/>
                </a:lnTo>
                <a:cubicBezTo>
                  <a:pt x="213554" y="279582"/>
                  <a:pt x="213554" y="333067"/>
                  <a:pt x="246535" y="366068"/>
                </a:cubicBezTo>
                <a:lnTo>
                  <a:pt x="254763" y="357841"/>
                </a:lnTo>
                <a:cubicBezTo>
                  <a:pt x="254771" y="357848"/>
                  <a:pt x="254778" y="357855"/>
                  <a:pt x="254786" y="357863"/>
                </a:cubicBezTo>
                <a:lnTo>
                  <a:pt x="254808" y="357886"/>
                </a:lnTo>
                <a:lnTo>
                  <a:pt x="246580" y="366113"/>
                </a:lnTo>
                <a:cubicBezTo>
                  <a:pt x="263250" y="382773"/>
                  <a:pt x="285145" y="391017"/>
                  <a:pt x="306986" y="390721"/>
                </a:cubicBezTo>
                <a:lnTo>
                  <a:pt x="306986" y="397378"/>
                </a:lnTo>
                <a:cubicBezTo>
                  <a:pt x="298457" y="400796"/>
                  <a:pt x="289920" y="399623"/>
                  <a:pt x="281637" y="397269"/>
                </a:cubicBezTo>
                <a:cubicBezTo>
                  <a:pt x="265010" y="407224"/>
                  <a:pt x="261165" y="423242"/>
                  <a:pt x="261667" y="449401"/>
                </a:cubicBezTo>
                <a:cubicBezTo>
                  <a:pt x="261667" y="477516"/>
                  <a:pt x="250271" y="502969"/>
                  <a:pt x="231847" y="521394"/>
                </a:cubicBezTo>
                <a:lnTo>
                  <a:pt x="221347" y="530057"/>
                </a:lnTo>
                <a:cubicBezTo>
                  <a:pt x="224389" y="546557"/>
                  <a:pt x="232545" y="562171"/>
                  <a:pt x="245300" y="574926"/>
                </a:cubicBezTo>
                <a:cubicBezTo>
                  <a:pt x="262207" y="591834"/>
                  <a:pt x="284136" y="600659"/>
                  <a:pt x="306292" y="601147"/>
                </a:cubicBezTo>
                <a:lnTo>
                  <a:pt x="306292" y="515981"/>
                </a:lnTo>
                <a:lnTo>
                  <a:pt x="306356" y="515982"/>
                </a:lnTo>
                <a:lnTo>
                  <a:pt x="306356" y="601147"/>
                </a:lnTo>
                <a:lnTo>
                  <a:pt x="306986" y="601012"/>
                </a:lnTo>
                <a:lnTo>
                  <a:pt x="306986" y="612510"/>
                </a:lnTo>
                <a:cubicBezTo>
                  <a:pt x="306767" y="612641"/>
                  <a:pt x="306546" y="612645"/>
                  <a:pt x="306324" y="612648"/>
                </a:cubicBezTo>
                <a:cubicBezTo>
                  <a:pt x="281070" y="612257"/>
                  <a:pt x="255999" y="602326"/>
                  <a:pt x="236731" y="583058"/>
                </a:cubicBezTo>
                <a:cubicBezTo>
                  <a:pt x="223570" y="569897"/>
                  <a:pt x="214766" y="554031"/>
                  <a:pt x="210610" y="537175"/>
                </a:cubicBezTo>
                <a:cubicBezTo>
                  <a:pt x="195839" y="546241"/>
                  <a:pt x="178427" y="551215"/>
                  <a:pt x="159854" y="551215"/>
                </a:cubicBezTo>
                <a:cubicBezTo>
                  <a:pt x="132604" y="551215"/>
                  <a:pt x="107854" y="540509"/>
                  <a:pt x="89720" y="522928"/>
                </a:cubicBezTo>
                <a:lnTo>
                  <a:pt x="89720" y="522928"/>
                </a:lnTo>
                <a:cubicBezTo>
                  <a:pt x="72139" y="504795"/>
                  <a:pt x="61434" y="480045"/>
                  <a:pt x="61434" y="452795"/>
                </a:cubicBezTo>
                <a:cubicBezTo>
                  <a:pt x="61434" y="434222"/>
                  <a:pt x="66407" y="416810"/>
                  <a:pt x="75474" y="402038"/>
                </a:cubicBezTo>
                <a:cubicBezTo>
                  <a:pt x="58618" y="397882"/>
                  <a:pt x="42751" y="389078"/>
                  <a:pt x="29591" y="375918"/>
                </a:cubicBezTo>
                <a:cubicBezTo>
                  <a:pt x="10322" y="356649"/>
                  <a:pt x="391" y="331578"/>
                  <a:pt x="0" y="306324"/>
                </a:cubicBezTo>
                <a:lnTo>
                  <a:pt x="0" y="306324"/>
                </a:lnTo>
                <a:cubicBezTo>
                  <a:pt x="391" y="281070"/>
                  <a:pt x="10322" y="256000"/>
                  <a:pt x="29591" y="236731"/>
                </a:cubicBezTo>
                <a:cubicBezTo>
                  <a:pt x="42758" y="223564"/>
                  <a:pt x="58634" y="214757"/>
                  <a:pt x="75514" y="210684"/>
                </a:cubicBezTo>
                <a:cubicBezTo>
                  <a:pt x="66423" y="195896"/>
                  <a:pt x="61434" y="178458"/>
                  <a:pt x="61434" y="159855"/>
                </a:cubicBezTo>
                <a:cubicBezTo>
                  <a:pt x="61434" y="132604"/>
                  <a:pt x="72139" y="107855"/>
                  <a:pt x="89720" y="89721"/>
                </a:cubicBezTo>
                <a:lnTo>
                  <a:pt x="89720" y="89721"/>
                </a:lnTo>
                <a:cubicBezTo>
                  <a:pt x="107854" y="72140"/>
                  <a:pt x="132604" y="61435"/>
                  <a:pt x="159854" y="61435"/>
                </a:cubicBezTo>
                <a:cubicBezTo>
                  <a:pt x="178457" y="61435"/>
                  <a:pt x="195895" y="66424"/>
                  <a:pt x="210684" y="75515"/>
                </a:cubicBezTo>
                <a:cubicBezTo>
                  <a:pt x="214757" y="58635"/>
                  <a:pt x="223563" y="42758"/>
                  <a:pt x="236731" y="29591"/>
                </a:cubicBezTo>
                <a:cubicBezTo>
                  <a:pt x="256000" y="10322"/>
                  <a:pt x="281070" y="391"/>
                  <a:pt x="306324" y="0"/>
                </a:cubicBezTo>
                <a:lnTo>
                  <a:pt x="306324" y="0"/>
                </a:ln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690" name="Teardrop 3"/>
          <p:cNvSpPr/>
          <p:nvPr/>
        </p:nvSpPr>
        <p:spPr>
          <a:xfrm rot="5400000" flipH="1" flipV="1">
            <a:off x="7016553" y="-163077"/>
            <a:ext cx="306986" cy="612648"/>
          </a:xfrm>
          <a:custGeom>
            <a:avLst/>
            <a:gdLst/>
            <a:ahLst/>
            <a:cxnLst/>
            <a:rect l="l" t="t" r="r" b="b"/>
            <a:pathLst>
              <a:path w="306986" h="612648">
                <a:moveTo>
                  <a:pt x="215380" y="331012"/>
                </a:moveTo>
                <a:cubicBezTo>
                  <a:pt x="210766" y="314775"/>
                  <a:pt x="210686" y="297561"/>
                  <a:pt x="215167" y="281312"/>
                </a:cubicBezTo>
                <a:cubicBezTo>
                  <a:pt x="205209" y="264960"/>
                  <a:pt x="189231" y="261169"/>
                  <a:pt x="163247" y="261668"/>
                </a:cubicBezTo>
                <a:cubicBezTo>
                  <a:pt x="130240" y="261668"/>
                  <a:pt x="100901" y="245961"/>
                  <a:pt x="82612" y="221373"/>
                </a:cubicBezTo>
                <a:cubicBezTo>
                  <a:pt x="66104" y="224383"/>
                  <a:pt x="50483" y="232539"/>
                  <a:pt x="37722" y="245300"/>
                </a:cubicBezTo>
                <a:cubicBezTo>
                  <a:pt x="20815" y="262208"/>
                  <a:pt x="11990" y="284137"/>
                  <a:pt x="11501" y="306292"/>
                </a:cubicBezTo>
                <a:lnTo>
                  <a:pt x="96667" y="306292"/>
                </a:lnTo>
                <a:lnTo>
                  <a:pt x="96667" y="306356"/>
                </a:lnTo>
                <a:lnTo>
                  <a:pt x="11501" y="306356"/>
                </a:lnTo>
                <a:cubicBezTo>
                  <a:pt x="11989" y="328512"/>
                  <a:pt x="20815" y="350441"/>
                  <a:pt x="37722" y="367348"/>
                </a:cubicBezTo>
                <a:cubicBezTo>
                  <a:pt x="50477" y="380104"/>
                  <a:pt x="66091" y="388259"/>
                  <a:pt x="82591" y="391302"/>
                </a:cubicBezTo>
                <a:cubicBezTo>
                  <a:pt x="100880" y="366700"/>
                  <a:pt x="130228" y="350982"/>
                  <a:pt x="163247" y="350982"/>
                </a:cubicBezTo>
                <a:cubicBezTo>
                  <a:pt x="186137" y="351421"/>
                  <a:pt x="201262" y="348532"/>
                  <a:pt x="211354" y="336664"/>
                </a:cubicBezTo>
                <a:cubicBezTo>
                  <a:pt x="212796" y="334969"/>
                  <a:pt x="214135" y="333090"/>
                  <a:pt x="215380" y="331012"/>
                </a:cubicBezTo>
                <a:close/>
                <a:moveTo>
                  <a:pt x="239385" y="239431"/>
                </a:moveTo>
                <a:lnTo>
                  <a:pt x="97830" y="97876"/>
                </a:lnTo>
                <a:cubicBezTo>
                  <a:pt x="82509" y="113888"/>
                  <a:pt x="73243" y="135634"/>
                  <a:pt x="73243" y="159545"/>
                </a:cubicBezTo>
                <a:cubicBezTo>
                  <a:pt x="73243" y="209563"/>
                  <a:pt x="113791" y="250112"/>
                  <a:pt x="163810" y="250112"/>
                </a:cubicBezTo>
                <a:cubicBezTo>
                  <a:pt x="182888" y="249746"/>
                  <a:pt x="207035" y="254980"/>
                  <a:pt x="219892" y="268141"/>
                </a:cubicBezTo>
                <a:cubicBezTo>
                  <a:pt x="224319" y="257687"/>
                  <a:pt x="230870" y="247949"/>
                  <a:pt x="239385" y="239431"/>
                </a:cubicBezTo>
                <a:close/>
                <a:moveTo>
                  <a:pt x="239386" y="373218"/>
                </a:moveTo>
                <a:cubicBezTo>
                  <a:pt x="230866" y="364697"/>
                  <a:pt x="224313" y="354954"/>
                  <a:pt x="219944" y="344457"/>
                </a:cubicBezTo>
                <a:cubicBezTo>
                  <a:pt x="207099" y="357655"/>
                  <a:pt x="182914" y="362904"/>
                  <a:pt x="163810" y="362538"/>
                </a:cubicBezTo>
                <a:cubicBezTo>
                  <a:pt x="113791" y="362537"/>
                  <a:pt x="73243" y="403086"/>
                  <a:pt x="73243" y="453105"/>
                </a:cubicBezTo>
                <a:cubicBezTo>
                  <a:pt x="73243" y="477015"/>
                  <a:pt x="82509" y="498762"/>
                  <a:pt x="97830" y="514773"/>
                </a:cubicBezTo>
                <a:close/>
                <a:moveTo>
                  <a:pt x="268140" y="219893"/>
                </a:moveTo>
                <a:cubicBezTo>
                  <a:pt x="254980" y="207035"/>
                  <a:pt x="249745" y="182889"/>
                  <a:pt x="250111" y="163811"/>
                </a:cubicBezTo>
                <a:cubicBezTo>
                  <a:pt x="250111" y="113793"/>
                  <a:pt x="209563" y="73244"/>
                  <a:pt x="159544" y="73244"/>
                </a:cubicBezTo>
                <a:cubicBezTo>
                  <a:pt x="135634" y="73244"/>
                  <a:pt x="113887" y="82510"/>
                  <a:pt x="97875" y="97831"/>
                </a:cubicBezTo>
                <a:lnTo>
                  <a:pt x="239430" y="239386"/>
                </a:lnTo>
                <a:cubicBezTo>
                  <a:pt x="247948" y="230871"/>
                  <a:pt x="257686" y="224320"/>
                  <a:pt x="268140" y="219893"/>
                </a:cubicBezTo>
                <a:close/>
                <a:moveTo>
                  <a:pt x="268191" y="392705"/>
                </a:moveTo>
                <a:cubicBezTo>
                  <a:pt x="257695" y="388335"/>
                  <a:pt x="247952" y="381782"/>
                  <a:pt x="239431" y="373263"/>
                </a:cubicBezTo>
                <a:lnTo>
                  <a:pt x="97875" y="514819"/>
                </a:lnTo>
                <a:cubicBezTo>
                  <a:pt x="113887" y="530139"/>
                  <a:pt x="135634" y="539405"/>
                  <a:pt x="159544" y="539405"/>
                </a:cubicBezTo>
                <a:cubicBezTo>
                  <a:pt x="184553" y="539405"/>
                  <a:pt x="207195" y="529268"/>
                  <a:pt x="223584" y="512879"/>
                </a:cubicBezTo>
                <a:cubicBezTo>
                  <a:pt x="239974" y="496489"/>
                  <a:pt x="250111" y="473848"/>
                  <a:pt x="250111" y="448838"/>
                </a:cubicBezTo>
                <a:cubicBezTo>
                  <a:pt x="249745" y="429735"/>
                  <a:pt x="254994" y="405550"/>
                  <a:pt x="268191" y="392705"/>
                </a:cubicBezTo>
                <a:close/>
                <a:moveTo>
                  <a:pt x="306986" y="138"/>
                </a:moveTo>
                <a:lnTo>
                  <a:pt x="306986" y="11636"/>
                </a:lnTo>
                <a:cubicBezTo>
                  <a:pt x="306778" y="11511"/>
                  <a:pt x="306567" y="11506"/>
                  <a:pt x="306356" y="11501"/>
                </a:cubicBezTo>
                <a:lnTo>
                  <a:pt x="306356" y="96668"/>
                </a:lnTo>
                <a:lnTo>
                  <a:pt x="306292" y="96667"/>
                </a:lnTo>
                <a:lnTo>
                  <a:pt x="306292" y="11501"/>
                </a:lnTo>
                <a:cubicBezTo>
                  <a:pt x="284137" y="11990"/>
                  <a:pt x="262207" y="20815"/>
                  <a:pt x="245300" y="37722"/>
                </a:cubicBezTo>
                <a:cubicBezTo>
                  <a:pt x="232539" y="50484"/>
                  <a:pt x="224382" y="66106"/>
                  <a:pt x="221373" y="82614"/>
                </a:cubicBezTo>
                <a:cubicBezTo>
                  <a:pt x="245960" y="100903"/>
                  <a:pt x="261667" y="130241"/>
                  <a:pt x="261667" y="163248"/>
                </a:cubicBezTo>
                <a:cubicBezTo>
                  <a:pt x="261168" y="189232"/>
                  <a:pt x="264959" y="205210"/>
                  <a:pt x="281311" y="215168"/>
                </a:cubicBezTo>
                <a:lnTo>
                  <a:pt x="306986" y="215277"/>
                </a:lnTo>
                <a:lnTo>
                  <a:pt x="306986" y="221929"/>
                </a:lnTo>
                <a:cubicBezTo>
                  <a:pt x="285145" y="221632"/>
                  <a:pt x="263250" y="229877"/>
                  <a:pt x="246580" y="246536"/>
                </a:cubicBezTo>
                <a:lnTo>
                  <a:pt x="254808" y="254763"/>
                </a:lnTo>
                <a:cubicBezTo>
                  <a:pt x="254801" y="254772"/>
                  <a:pt x="254793" y="254779"/>
                  <a:pt x="254786" y="254787"/>
                </a:cubicBezTo>
                <a:cubicBezTo>
                  <a:pt x="254778" y="254794"/>
                  <a:pt x="254771" y="254802"/>
                  <a:pt x="254763" y="254808"/>
                </a:cubicBezTo>
                <a:lnTo>
                  <a:pt x="246535" y="246581"/>
                </a:lnTo>
                <a:cubicBezTo>
                  <a:pt x="213554" y="279582"/>
                  <a:pt x="213554" y="333067"/>
                  <a:pt x="246535" y="366068"/>
                </a:cubicBezTo>
                <a:lnTo>
                  <a:pt x="254763" y="357841"/>
                </a:lnTo>
                <a:cubicBezTo>
                  <a:pt x="254771" y="357848"/>
                  <a:pt x="254778" y="357855"/>
                  <a:pt x="254786" y="357863"/>
                </a:cubicBezTo>
                <a:lnTo>
                  <a:pt x="254808" y="357886"/>
                </a:lnTo>
                <a:lnTo>
                  <a:pt x="246580" y="366113"/>
                </a:lnTo>
                <a:cubicBezTo>
                  <a:pt x="263250" y="382773"/>
                  <a:pt x="285145" y="391017"/>
                  <a:pt x="306986" y="390721"/>
                </a:cubicBezTo>
                <a:lnTo>
                  <a:pt x="306986" y="397378"/>
                </a:lnTo>
                <a:cubicBezTo>
                  <a:pt x="298457" y="400796"/>
                  <a:pt x="289920" y="399623"/>
                  <a:pt x="281637" y="397269"/>
                </a:cubicBezTo>
                <a:cubicBezTo>
                  <a:pt x="265010" y="407224"/>
                  <a:pt x="261165" y="423242"/>
                  <a:pt x="261667" y="449401"/>
                </a:cubicBezTo>
                <a:cubicBezTo>
                  <a:pt x="261667" y="477516"/>
                  <a:pt x="250271" y="502969"/>
                  <a:pt x="231847" y="521394"/>
                </a:cubicBezTo>
                <a:lnTo>
                  <a:pt x="221347" y="530057"/>
                </a:lnTo>
                <a:cubicBezTo>
                  <a:pt x="224389" y="546557"/>
                  <a:pt x="232545" y="562171"/>
                  <a:pt x="245300" y="574926"/>
                </a:cubicBezTo>
                <a:cubicBezTo>
                  <a:pt x="262207" y="591834"/>
                  <a:pt x="284136" y="600659"/>
                  <a:pt x="306292" y="601147"/>
                </a:cubicBezTo>
                <a:lnTo>
                  <a:pt x="306292" y="515981"/>
                </a:lnTo>
                <a:lnTo>
                  <a:pt x="306356" y="515982"/>
                </a:lnTo>
                <a:lnTo>
                  <a:pt x="306356" y="601147"/>
                </a:lnTo>
                <a:lnTo>
                  <a:pt x="306986" y="601012"/>
                </a:lnTo>
                <a:lnTo>
                  <a:pt x="306986" y="612510"/>
                </a:lnTo>
                <a:cubicBezTo>
                  <a:pt x="306767" y="612641"/>
                  <a:pt x="306546" y="612645"/>
                  <a:pt x="306324" y="612648"/>
                </a:cubicBezTo>
                <a:cubicBezTo>
                  <a:pt x="281070" y="612257"/>
                  <a:pt x="255999" y="602326"/>
                  <a:pt x="236731" y="583058"/>
                </a:cubicBezTo>
                <a:cubicBezTo>
                  <a:pt x="223570" y="569897"/>
                  <a:pt x="214766" y="554031"/>
                  <a:pt x="210610" y="537175"/>
                </a:cubicBezTo>
                <a:cubicBezTo>
                  <a:pt x="195839" y="546241"/>
                  <a:pt x="178427" y="551215"/>
                  <a:pt x="159854" y="551215"/>
                </a:cubicBezTo>
                <a:cubicBezTo>
                  <a:pt x="132604" y="551215"/>
                  <a:pt x="107854" y="540509"/>
                  <a:pt x="89720" y="522928"/>
                </a:cubicBezTo>
                <a:lnTo>
                  <a:pt x="89720" y="522928"/>
                </a:lnTo>
                <a:cubicBezTo>
                  <a:pt x="72139" y="504795"/>
                  <a:pt x="61434" y="480045"/>
                  <a:pt x="61434" y="452795"/>
                </a:cubicBezTo>
                <a:cubicBezTo>
                  <a:pt x="61434" y="434222"/>
                  <a:pt x="66407" y="416810"/>
                  <a:pt x="75474" y="402038"/>
                </a:cubicBezTo>
                <a:cubicBezTo>
                  <a:pt x="58618" y="397882"/>
                  <a:pt x="42751" y="389078"/>
                  <a:pt x="29591" y="375918"/>
                </a:cubicBezTo>
                <a:cubicBezTo>
                  <a:pt x="10322" y="356649"/>
                  <a:pt x="391" y="331578"/>
                  <a:pt x="0" y="306324"/>
                </a:cubicBezTo>
                <a:lnTo>
                  <a:pt x="0" y="306324"/>
                </a:lnTo>
                <a:cubicBezTo>
                  <a:pt x="391" y="281070"/>
                  <a:pt x="10322" y="256000"/>
                  <a:pt x="29591" y="236731"/>
                </a:cubicBezTo>
                <a:cubicBezTo>
                  <a:pt x="42758" y="223564"/>
                  <a:pt x="58634" y="214757"/>
                  <a:pt x="75514" y="210684"/>
                </a:cubicBezTo>
                <a:cubicBezTo>
                  <a:pt x="66423" y="195896"/>
                  <a:pt x="61434" y="178458"/>
                  <a:pt x="61434" y="159855"/>
                </a:cubicBezTo>
                <a:cubicBezTo>
                  <a:pt x="61434" y="132604"/>
                  <a:pt x="72139" y="107855"/>
                  <a:pt x="89720" y="89721"/>
                </a:cubicBezTo>
                <a:lnTo>
                  <a:pt x="89720" y="89721"/>
                </a:lnTo>
                <a:cubicBezTo>
                  <a:pt x="107854" y="72140"/>
                  <a:pt x="132604" y="61435"/>
                  <a:pt x="159854" y="61435"/>
                </a:cubicBezTo>
                <a:cubicBezTo>
                  <a:pt x="178457" y="61435"/>
                  <a:pt x="195895" y="66424"/>
                  <a:pt x="210684" y="75515"/>
                </a:cubicBezTo>
                <a:cubicBezTo>
                  <a:pt x="214757" y="58635"/>
                  <a:pt x="223563" y="42758"/>
                  <a:pt x="236731" y="29591"/>
                </a:cubicBezTo>
                <a:cubicBezTo>
                  <a:pt x="256000" y="10322"/>
                  <a:pt x="281070" y="391"/>
                  <a:pt x="306324" y="0"/>
                </a:cubicBezTo>
                <a:lnTo>
                  <a:pt x="306324" y="0"/>
                </a:ln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691" name="Teardrop 3"/>
          <p:cNvSpPr/>
          <p:nvPr/>
        </p:nvSpPr>
        <p:spPr>
          <a:xfrm rot="5400000" flipH="1" flipV="1">
            <a:off x="9544173" y="-163077"/>
            <a:ext cx="306986" cy="612648"/>
          </a:xfrm>
          <a:custGeom>
            <a:avLst/>
            <a:gdLst/>
            <a:ahLst/>
            <a:cxnLst/>
            <a:rect l="l" t="t" r="r" b="b"/>
            <a:pathLst>
              <a:path w="306986" h="612648">
                <a:moveTo>
                  <a:pt x="215380" y="331011"/>
                </a:moveTo>
                <a:cubicBezTo>
                  <a:pt x="210766" y="314774"/>
                  <a:pt x="210686" y="297561"/>
                  <a:pt x="215167" y="281312"/>
                </a:cubicBezTo>
                <a:cubicBezTo>
                  <a:pt x="205209" y="264959"/>
                  <a:pt x="189231" y="261169"/>
                  <a:pt x="163247" y="261668"/>
                </a:cubicBezTo>
                <a:cubicBezTo>
                  <a:pt x="130240" y="261668"/>
                  <a:pt x="100901" y="245961"/>
                  <a:pt x="82612" y="221373"/>
                </a:cubicBezTo>
                <a:cubicBezTo>
                  <a:pt x="66104" y="224382"/>
                  <a:pt x="50483" y="232539"/>
                  <a:pt x="37722" y="245300"/>
                </a:cubicBezTo>
                <a:cubicBezTo>
                  <a:pt x="20815" y="262207"/>
                  <a:pt x="11990" y="284136"/>
                  <a:pt x="11501" y="306292"/>
                </a:cubicBezTo>
                <a:lnTo>
                  <a:pt x="96667" y="306292"/>
                </a:lnTo>
                <a:lnTo>
                  <a:pt x="96667" y="306356"/>
                </a:lnTo>
                <a:lnTo>
                  <a:pt x="11501" y="306356"/>
                </a:lnTo>
                <a:cubicBezTo>
                  <a:pt x="11989" y="328512"/>
                  <a:pt x="20815" y="350441"/>
                  <a:pt x="37722" y="367348"/>
                </a:cubicBezTo>
                <a:cubicBezTo>
                  <a:pt x="50477" y="380103"/>
                  <a:pt x="66091" y="388259"/>
                  <a:pt x="82591" y="391301"/>
                </a:cubicBezTo>
                <a:cubicBezTo>
                  <a:pt x="100880" y="366699"/>
                  <a:pt x="130228" y="350981"/>
                  <a:pt x="163247" y="350981"/>
                </a:cubicBezTo>
                <a:cubicBezTo>
                  <a:pt x="186137" y="351420"/>
                  <a:pt x="201262" y="348532"/>
                  <a:pt x="211354" y="336664"/>
                </a:cubicBezTo>
                <a:cubicBezTo>
                  <a:pt x="212796" y="334968"/>
                  <a:pt x="214135" y="333090"/>
                  <a:pt x="215380" y="331011"/>
                </a:cubicBezTo>
                <a:close/>
                <a:moveTo>
                  <a:pt x="239385" y="239431"/>
                </a:moveTo>
                <a:lnTo>
                  <a:pt x="97830" y="97876"/>
                </a:lnTo>
                <a:cubicBezTo>
                  <a:pt x="82509" y="113887"/>
                  <a:pt x="73243" y="135634"/>
                  <a:pt x="73243" y="159544"/>
                </a:cubicBezTo>
                <a:cubicBezTo>
                  <a:pt x="73243" y="209563"/>
                  <a:pt x="113791" y="250112"/>
                  <a:pt x="163810" y="250112"/>
                </a:cubicBezTo>
                <a:cubicBezTo>
                  <a:pt x="182888" y="249746"/>
                  <a:pt x="207035" y="254980"/>
                  <a:pt x="219892" y="268141"/>
                </a:cubicBezTo>
                <a:cubicBezTo>
                  <a:pt x="224319" y="257686"/>
                  <a:pt x="230870" y="247948"/>
                  <a:pt x="239385" y="239431"/>
                </a:cubicBezTo>
                <a:close/>
                <a:moveTo>
                  <a:pt x="239386" y="373218"/>
                </a:moveTo>
                <a:cubicBezTo>
                  <a:pt x="230866" y="364697"/>
                  <a:pt x="224313" y="354954"/>
                  <a:pt x="219944" y="344457"/>
                </a:cubicBezTo>
                <a:cubicBezTo>
                  <a:pt x="207099" y="357655"/>
                  <a:pt x="182914" y="362904"/>
                  <a:pt x="163810" y="362537"/>
                </a:cubicBezTo>
                <a:cubicBezTo>
                  <a:pt x="113791" y="362537"/>
                  <a:pt x="73243" y="403086"/>
                  <a:pt x="73243" y="453104"/>
                </a:cubicBezTo>
                <a:cubicBezTo>
                  <a:pt x="73243" y="477015"/>
                  <a:pt x="82509" y="498761"/>
                  <a:pt x="97830" y="514773"/>
                </a:cubicBezTo>
                <a:close/>
                <a:moveTo>
                  <a:pt x="268140" y="219892"/>
                </a:moveTo>
                <a:cubicBezTo>
                  <a:pt x="254980" y="207035"/>
                  <a:pt x="249745" y="182889"/>
                  <a:pt x="250111" y="163811"/>
                </a:cubicBezTo>
                <a:cubicBezTo>
                  <a:pt x="250111" y="113792"/>
                  <a:pt x="209563" y="73244"/>
                  <a:pt x="159544" y="73244"/>
                </a:cubicBezTo>
                <a:cubicBezTo>
                  <a:pt x="135634" y="73244"/>
                  <a:pt x="113887" y="82510"/>
                  <a:pt x="97875" y="97831"/>
                </a:cubicBezTo>
                <a:lnTo>
                  <a:pt x="239430" y="239386"/>
                </a:lnTo>
                <a:cubicBezTo>
                  <a:pt x="247948" y="230871"/>
                  <a:pt x="257686" y="224320"/>
                  <a:pt x="268140" y="219892"/>
                </a:cubicBezTo>
                <a:close/>
                <a:moveTo>
                  <a:pt x="268191" y="392705"/>
                </a:moveTo>
                <a:cubicBezTo>
                  <a:pt x="257695" y="388335"/>
                  <a:pt x="247952" y="381782"/>
                  <a:pt x="239431" y="373263"/>
                </a:cubicBezTo>
                <a:lnTo>
                  <a:pt x="97875" y="514818"/>
                </a:lnTo>
                <a:cubicBezTo>
                  <a:pt x="113887" y="530139"/>
                  <a:pt x="135634" y="539405"/>
                  <a:pt x="159544" y="539405"/>
                </a:cubicBezTo>
                <a:cubicBezTo>
                  <a:pt x="184553" y="539405"/>
                  <a:pt x="207195" y="529268"/>
                  <a:pt x="223584" y="512879"/>
                </a:cubicBezTo>
                <a:cubicBezTo>
                  <a:pt x="239974" y="496489"/>
                  <a:pt x="250111" y="473847"/>
                  <a:pt x="250111" y="448838"/>
                </a:cubicBezTo>
                <a:cubicBezTo>
                  <a:pt x="249745" y="429735"/>
                  <a:pt x="254994" y="405550"/>
                  <a:pt x="268191" y="392705"/>
                </a:cubicBezTo>
                <a:close/>
                <a:moveTo>
                  <a:pt x="306986" y="138"/>
                </a:moveTo>
                <a:lnTo>
                  <a:pt x="306986" y="11636"/>
                </a:lnTo>
                <a:cubicBezTo>
                  <a:pt x="306778" y="11511"/>
                  <a:pt x="306567" y="11506"/>
                  <a:pt x="306356" y="11501"/>
                </a:cubicBezTo>
                <a:lnTo>
                  <a:pt x="306356" y="96667"/>
                </a:lnTo>
                <a:lnTo>
                  <a:pt x="306292" y="96667"/>
                </a:lnTo>
                <a:lnTo>
                  <a:pt x="306292" y="11501"/>
                </a:lnTo>
                <a:cubicBezTo>
                  <a:pt x="284137" y="11990"/>
                  <a:pt x="262207" y="20815"/>
                  <a:pt x="245300" y="37722"/>
                </a:cubicBezTo>
                <a:cubicBezTo>
                  <a:pt x="232539" y="50483"/>
                  <a:pt x="224382" y="66105"/>
                  <a:pt x="221373" y="82613"/>
                </a:cubicBezTo>
                <a:cubicBezTo>
                  <a:pt x="245960" y="100902"/>
                  <a:pt x="261667" y="130241"/>
                  <a:pt x="261667" y="163248"/>
                </a:cubicBezTo>
                <a:cubicBezTo>
                  <a:pt x="261168" y="189232"/>
                  <a:pt x="264959" y="205210"/>
                  <a:pt x="281311" y="215167"/>
                </a:cubicBezTo>
                <a:lnTo>
                  <a:pt x="306986" y="215277"/>
                </a:lnTo>
                <a:lnTo>
                  <a:pt x="306986" y="221928"/>
                </a:lnTo>
                <a:cubicBezTo>
                  <a:pt x="285145" y="221632"/>
                  <a:pt x="263250" y="229876"/>
                  <a:pt x="246580" y="246536"/>
                </a:cubicBezTo>
                <a:lnTo>
                  <a:pt x="254808" y="254763"/>
                </a:lnTo>
                <a:cubicBezTo>
                  <a:pt x="254801" y="254771"/>
                  <a:pt x="254793" y="254779"/>
                  <a:pt x="254786" y="254786"/>
                </a:cubicBezTo>
                <a:cubicBezTo>
                  <a:pt x="254778" y="254794"/>
                  <a:pt x="254771" y="254801"/>
                  <a:pt x="254763" y="254808"/>
                </a:cubicBezTo>
                <a:lnTo>
                  <a:pt x="246535" y="246581"/>
                </a:lnTo>
                <a:cubicBezTo>
                  <a:pt x="213554" y="279582"/>
                  <a:pt x="213554" y="333067"/>
                  <a:pt x="246535" y="366068"/>
                </a:cubicBezTo>
                <a:lnTo>
                  <a:pt x="254763" y="357841"/>
                </a:lnTo>
                <a:cubicBezTo>
                  <a:pt x="254771" y="357847"/>
                  <a:pt x="254778" y="357855"/>
                  <a:pt x="254786" y="357863"/>
                </a:cubicBezTo>
                <a:lnTo>
                  <a:pt x="254808" y="357886"/>
                </a:lnTo>
                <a:lnTo>
                  <a:pt x="246580" y="366113"/>
                </a:lnTo>
                <a:cubicBezTo>
                  <a:pt x="263250" y="382773"/>
                  <a:pt x="285145" y="391017"/>
                  <a:pt x="306986" y="390721"/>
                </a:cubicBezTo>
                <a:lnTo>
                  <a:pt x="306986" y="397378"/>
                </a:lnTo>
                <a:cubicBezTo>
                  <a:pt x="298457" y="400796"/>
                  <a:pt x="289920" y="399623"/>
                  <a:pt x="281637" y="397269"/>
                </a:cubicBezTo>
                <a:cubicBezTo>
                  <a:pt x="265010" y="407223"/>
                  <a:pt x="261165" y="423242"/>
                  <a:pt x="261667" y="449401"/>
                </a:cubicBezTo>
                <a:cubicBezTo>
                  <a:pt x="261667" y="477516"/>
                  <a:pt x="250271" y="502969"/>
                  <a:pt x="231847" y="521394"/>
                </a:cubicBezTo>
                <a:lnTo>
                  <a:pt x="221347" y="530057"/>
                </a:lnTo>
                <a:cubicBezTo>
                  <a:pt x="224390" y="546557"/>
                  <a:pt x="232545" y="562171"/>
                  <a:pt x="245300" y="574926"/>
                </a:cubicBezTo>
                <a:cubicBezTo>
                  <a:pt x="262207" y="591833"/>
                  <a:pt x="284136" y="600659"/>
                  <a:pt x="306292" y="601147"/>
                </a:cubicBezTo>
                <a:lnTo>
                  <a:pt x="306292" y="515981"/>
                </a:lnTo>
                <a:lnTo>
                  <a:pt x="306356" y="515981"/>
                </a:lnTo>
                <a:lnTo>
                  <a:pt x="306356" y="601147"/>
                </a:lnTo>
                <a:lnTo>
                  <a:pt x="306986" y="601012"/>
                </a:lnTo>
                <a:lnTo>
                  <a:pt x="306986" y="612510"/>
                </a:lnTo>
                <a:cubicBezTo>
                  <a:pt x="306767" y="612640"/>
                  <a:pt x="306546" y="612645"/>
                  <a:pt x="306324" y="612648"/>
                </a:cubicBezTo>
                <a:cubicBezTo>
                  <a:pt x="281070" y="612257"/>
                  <a:pt x="255999" y="602326"/>
                  <a:pt x="236731" y="583057"/>
                </a:cubicBezTo>
                <a:cubicBezTo>
                  <a:pt x="223570" y="569897"/>
                  <a:pt x="214766" y="554030"/>
                  <a:pt x="210610" y="537174"/>
                </a:cubicBezTo>
                <a:cubicBezTo>
                  <a:pt x="195839" y="546241"/>
                  <a:pt x="178427" y="551214"/>
                  <a:pt x="159854" y="551214"/>
                </a:cubicBezTo>
                <a:cubicBezTo>
                  <a:pt x="132604" y="551214"/>
                  <a:pt x="107854" y="540509"/>
                  <a:pt x="89720" y="522928"/>
                </a:cubicBezTo>
                <a:lnTo>
                  <a:pt x="89720" y="522928"/>
                </a:lnTo>
                <a:cubicBezTo>
                  <a:pt x="72139" y="504795"/>
                  <a:pt x="61434" y="480045"/>
                  <a:pt x="61434" y="452795"/>
                </a:cubicBezTo>
                <a:cubicBezTo>
                  <a:pt x="61434" y="434221"/>
                  <a:pt x="66407" y="416810"/>
                  <a:pt x="75474" y="402038"/>
                </a:cubicBezTo>
                <a:cubicBezTo>
                  <a:pt x="58618" y="397882"/>
                  <a:pt x="42751" y="389078"/>
                  <a:pt x="29591" y="375917"/>
                </a:cubicBezTo>
                <a:cubicBezTo>
                  <a:pt x="10322" y="356649"/>
                  <a:pt x="391" y="331578"/>
                  <a:pt x="0" y="306324"/>
                </a:cubicBezTo>
                <a:lnTo>
                  <a:pt x="0" y="306324"/>
                </a:lnTo>
                <a:cubicBezTo>
                  <a:pt x="391" y="281070"/>
                  <a:pt x="10322" y="255999"/>
                  <a:pt x="29591" y="236731"/>
                </a:cubicBezTo>
                <a:cubicBezTo>
                  <a:pt x="42758" y="223564"/>
                  <a:pt x="58634" y="214757"/>
                  <a:pt x="75514" y="210684"/>
                </a:cubicBezTo>
                <a:cubicBezTo>
                  <a:pt x="66423" y="195895"/>
                  <a:pt x="61434" y="178457"/>
                  <a:pt x="61434" y="159854"/>
                </a:cubicBezTo>
                <a:cubicBezTo>
                  <a:pt x="61434" y="132604"/>
                  <a:pt x="72139" y="107854"/>
                  <a:pt x="89720" y="89721"/>
                </a:cubicBezTo>
                <a:lnTo>
                  <a:pt x="89720" y="89721"/>
                </a:lnTo>
                <a:cubicBezTo>
                  <a:pt x="107854" y="72140"/>
                  <a:pt x="132604" y="61435"/>
                  <a:pt x="159854" y="61435"/>
                </a:cubicBezTo>
                <a:cubicBezTo>
                  <a:pt x="178457" y="61435"/>
                  <a:pt x="195895" y="66424"/>
                  <a:pt x="210684" y="75515"/>
                </a:cubicBezTo>
                <a:cubicBezTo>
                  <a:pt x="214757" y="58635"/>
                  <a:pt x="223563" y="42758"/>
                  <a:pt x="236731" y="29591"/>
                </a:cubicBezTo>
                <a:cubicBezTo>
                  <a:pt x="256000" y="10322"/>
                  <a:pt x="281070" y="391"/>
                  <a:pt x="306324" y="0"/>
                </a:cubicBezTo>
                <a:lnTo>
                  <a:pt x="306324" y="0"/>
                </a:ln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692" name="Teardrop 3"/>
          <p:cNvSpPr/>
          <p:nvPr/>
        </p:nvSpPr>
        <p:spPr>
          <a:xfrm rot="5400000" flipH="1" flipV="1">
            <a:off x="8701633" y="-163077"/>
            <a:ext cx="306986" cy="612648"/>
          </a:xfrm>
          <a:custGeom>
            <a:avLst/>
            <a:gdLst/>
            <a:ahLst/>
            <a:cxnLst/>
            <a:rect l="l" t="t" r="r" b="b"/>
            <a:pathLst>
              <a:path w="306986" h="612648">
                <a:moveTo>
                  <a:pt x="215380" y="331011"/>
                </a:moveTo>
                <a:cubicBezTo>
                  <a:pt x="210766" y="314774"/>
                  <a:pt x="210686" y="297561"/>
                  <a:pt x="215167" y="281312"/>
                </a:cubicBezTo>
                <a:cubicBezTo>
                  <a:pt x="205209" y="264959"/>
                  <a:pt x="189231" y="261169"/>
                  <a:pt x="163247" y="261668"/>
                </a:cubicBezTo>
                <a:cubicBezTo>
                  <a:pt x="130240" y="261668"/>
                  <a:pt x="100901" y="245961"/>
                  <a:pt x="82612" y="221373"/>
                </a:cubicBezTo>
                <a:cubicBezTo>
                  <a:pt x="66104" y="224382"/>
                  <a:pt x="50483" y="232539"/>
                  <a:pt x="37722" y="245300"/>
                </a:cubicBezTo>
                <a:cubicBezTo>
                  <a:pt x="20815" y="262207"/>
                  <a:pt x="11990" y="284136"/>
                  <a:pt x="11501" y="306292"/>
                </a:cubicBezTo>
                <a:lnTo>
                  <a:pt x="96667" y="306292"/>
                </a:lnTo>
                <a:lnTo>
                  <a:pt x="96667" y="306356"/>
                </a:lnTo>
                <a:lnTo>
                  <a:pt x="11501" y="306356"/>
                </a:lnTo>
                <a:cubicBezTo>
                  <a:pt x="11989" y="328512"/>
                  <a:pt x="20815" y="350441"/>
                  <a:pt x="37722" y="367348"/>
                </a:cubicBezTo>
                <a:cubicBezTo>
                  <a:pt x="50477" y="380103"/>
                  <a:pt x="66091" y="388259"/>
                  <a:pt x="82591" y="391301"/>
                </a:cubicBezTo>
                <a:cubicBezTo>
                  <a:pt x="100880" y="366699"/>
                  <a:pt x="130228" y="350981"/>
                  <a:pt x="163247" y="350981"/>
                </a:cubicBezTo>
                <a:cubicBezTo>
                  <a:pt x="186137" y="351420"/>
                  <a:pt x="201262" y="348532"/>
                  <a:pt x="211354" y="336664"/>
                </a:cubicBezTo>
                <a:cubicBezTo>
                  <a:pt x="212796" y="334968"/>
                  <a:pt x="214135" y="333090"/>
                  <a:pt x="215380" y="331011"/>
                </a:cubicBezTo>
                <a:close/>
                <a:moveTo>
                  <a:pt x="239385" y="239431"/>
                </a:moveTo>
                <a:lnTo>
                  <a:pt x="97830" y="97876"/>
                </a:lnTo>
                <a:cubicBezTo>
                  <a:pt x="82509" y="113887"/>
                  <a:pt x="73243" y="135634"/>
                  <a:pt x="73243" y="159544"/>
                </a:cubicBezTo>
                <a:cubicBezTo>
                  <a:pt x="73243" y="209563"/>
                  <a:pt x="113791" y="250112"/>
                  <a:pt x="163810" y="250112"/>
                </a:cubicBezTo>
                <a:cubicBezTo>
                  <a:pt x="182888" y="249746"/>
                  <a:pt x="207035" y="254980"/>
                  <a:pt x="219892" y="268141"/>
                </a:cubicBezTo>
                <a:cubicBezTo>
                  <a:pt x="224319" y="257686"/>
                  <a:pt x="230870" y="247948"/>
                  <a:pt x="239385" y="239431"/>
                </a:cubicBezTo>
                <a:close/>
                <a:moveTo>
                  <a:pt x="239386" y="373218"/>
                </a:moveTo>
                <a:cubicBezTo>
                  <a:pt x="230866" y="364697"/>
                  <a:pt x="224313" y="354954"/>
                  <a:pt x="219944" y="344457"/>
                </a:cubicBezTo>
                <a:cubicBezTo>
                  <a:pt x="207099" y="357655"/>
                  <a:pt x="182914" y="362904"/>
                  <a:pt x="163810" y="362537"/>
                </a:cubicBezTo>
                <a:cubicBezTo>
                  <a:pt x="113791" y="362537"/>
                  <a:pt x="73243" y="403086"/>
                  <a:pt x="73243" y="453104"/>
                </a:cubicBezTo>
                <a:cubicBezTo>
                  <a:pt x="73243" y="477015"/>
                  <a:pt x="82509" y="498761"/>
                  <a:pt x="97830" y="514773"/>
                </a:cubicBezTo>
                <a:close/>
                <a:moveTo>
                  <a:pt x="268140" y="219892"/>
                </a:moveTo>
                <a:cubicBezTo>
                  <a:pt x="254980" y="207035"/>
                  <a:pt x="249745" y="182889"/>
                  <a:pt x="250111" y="163811"/>
                </a:cubicBezTo>
                <a:cubicBezTo>
                  <a:pt x="250111" y="113792"/>
                  <a:pt x="209563" y="73244"/>
                  <a:pt x="159544" y="73244"/>
                </a:cubicBezTo>
                <a:cubicBezTo>
                  <a:pt x="135634" y="73244"/>
                  <a:pt x="113887" y="82510"/>
                  <a:pt x="97875" y="97831"/>
                </a:cubicBezTo>
                <a:lnTo>
                  <a:pt x="239430" y="239386"/>
                </a:lnTo>
                <a:cubicBezTo>
                  <a:pt x="247948" y="230871"/>
                  <a:pt x="257686" y="224320"/>
                  <a:pt x="268140" y="219892"/>
                </a:cubicBezTo>
                <a:close/>
                <a:moveTo>
                  <a:pt x="268191" y="392705"/>
                </a:moveTo>
                <a:cubicBezTo>
                  <a:pt x="257695" y="388335"/>
                  <a:pt x="247952" y="381782"/>
                  <a:pt x="239431" y="373263"/>
                </a:cubicBezTo>
                <a:lnTo>
                  <a:pt x="97875" y="514818"/>
                </a:lnTo>
                <a:cubicBezTo>
                  <a:pt x="113887" y="530139"/>
                  <a:pt x="135634" y="539405"/>
                  <a:pt x="159544" y="539405"/>
                </a:cubicBezTo>
                <a:cubicBezTo>
                  <a:pt x="184553" y="539405"/>
                  <a:pt x="207195" y="529268"/>
                  <a:pt x="223584" y="512879"/>
                </a:cubicBezTo>
                <a:cubicBezTo>
                  <a:pt x="239974" y="496489"/>
                  <a:pt x="250111" y="473847"/>
                  <a:pt x="250111" y="448838"/>
                </a:cubicBezTo>
                <a:cubicBezTo>
                  <a:pt x="249745" y="429735"/>
                  <a:pt x="254994" y="405550"/>
                  <a:pt x="268191" y="392705"/>
                </a:cubicBezTo>
                <a:close/>
                <a:moveTo>
                  <a:pt x="306986" y="138"/>
                </a:moveTo>
                <a:lnTo>
                  <a:pt x="306986" y="11636"/>
                </a:lnTo>
                <a:cubicBezTo>
                  <a:pt x="306778" y="11511"/>
                  <a:pt x="306567" y="11506"/>
                  <a:pt x="306356" y="11501"/>
                </a:cubicBezTo>
                <a:lnTo>
                  <a:pt x="306356" y="96667"/>
                </a:lnTo>
                <a:lnTo>
                  <a:pt x="306292" y="96667"/>
                </a:lnTo>
                <a:lnTo>
                  <a:pt x="306292" y="11501"/>
                </a:lnTo>
                <a:cubicBezTo>
                  <a:pt x="284137" y="11990"/>
                  <a:pt x="262207" y="20815"/>
                  <a:pt x="245300" y="37722"/>
                </a:cubicBezTo>
                <a:cubicBezTo>
                  <a:pt x="232539" y="50483"/>
                  <a:pt x="224382" y="66105"/>
                  <a:pt x="221373" y="82613"/>
                </a:cubicBezTo>
                <a:cubicBezTo>
                  <a:pt x="245960" y="100902"/>
                  <a:pt x="261667" y="130241"/>
                  <a:pt x="261667" y="163248"/>
                </a:cubicBezTo>
                <a:cubicBezTo>
                  <a:pt x="261168" y="189232"/>
                  <a:pt x="264959" y="205210"/>
                  <a:pt x="281311" y="215167"/>
                </a:cubicBezTo>
                <a:lnTo>
                  <a:pt x="306986" y="215277"/>
                </a:lnTo>
                <a:lnTo>
                  <a:pt x="306986" y="221928"/>
                </a:lnTo>
                <a:cubicBezTo>
                  <a:pt x="285145" y="221632"/>
                  <a:pt x="263250" y="229876"/>
                  <a:pt x="246580" y="246536"/>
                </a:cubicBezTo>
                <a:lnTo>
                  <a:pt x="254808" y="254763"/>
                </a:lnTo>
                <a:cubicBezTo>
                  <a:pt x="254801" y="254771"/>
                  <a:pt x="254793" y="254779"/>
                  <a:pt x="254786" y="254786"/>
                </a:cubicBezTo>
                <a:cubicBezTo>
                  <a:pt x="254778" y="254794"/>
                  <a:pt x="254771" y="254801"/>
                  <a:pt x="254763" y="254808"/>
                </a:cubicBezTo>
                <a:lnTo>
                  <a:pt x="246535" y="246581"/>
                </a:lnTo>
                <a:cubicBezTo>
                  <a:pt x="213554" y="279582"/>
                  <a:pt x="213554" y="333067"/>
                  <a:pt x="246535" y="366068"/>
                </a:cubicBezTo>
                <a:lnTo>
                  <a:pt x="254763" y="357841"/>
                </a:lnTo>
                <a:cubicBezTo>
                  <a:pt x="254771" y="357847"/>
                  <a:pt x="254778" y="357855"/>
                  <a:pt x="254786" y="357863"/>
                </a:cubicBezTo>
                <a:lnTo>
                  <a:pt x="254808" y="357886"/>
                </a:lnTo>
                <a:lnTo>
                  <a:pt x="246580" y="366113"/>
                </a:lnTo>
                <a:cubicBezTo>
                  <a:pt x="263250" y="382773"/>
                  <a:pt x="285145" y="391017"/>
                  <a:pt x="306986" y="390721"/>
                </a:cubicBezTo>
                <a:lnTo>
                  <a:pt x="306986" y="397378"/>
                </a:lnTo>
                <a:cubicBezTo>
                  <a:pt x="298457" y="400796"/>
                  <a:pt x="289920" y="399623"/>
                  <a:pt x="281637" y="397269"/>
                </a:cubicBezTo>
                <a:cubicBezTo>
                  <a:pt x="265010" y="407223"/>
                  <a:pt x="261165" y="423242"/>
                  <a:pt x="261667" y="449401"/>
                </a:cubicBezTo>
                <a:cubicBezTo>
                  <a:pt x="261667" y="477516"/>
                  <a:pt x="250271" y="502969"/>
                  <a:pt x="231847" y="521394"/>
                </a:cubicBezTo>
                <a:lnTo>
                  <a:pt x="221347" y="530057"/>
                </a:lnTo>
                <a:cubicBezTo>
                  <a:pt x="224389" y="546557"/>
                  <a:pt x="232545" y="562171"/>
                  <a:pt x="245300" y="574926"/>
                </a:cubicBezTo>
                <a:cubicBezTo>
                  <a:pt x="262207" y="591833"/>
                  <a:pt x="284136" y="600659"/>
                  <a:pt x="306292" y="601147"/>
                </a:cubicBezTo>
                <a:lnTo>
                  <a:pt x="306292" y="515981"/>
                </a:lnTo>
                <a:lnTo>
                  <a:pt x="306356" y="515981"/>
                </a:lnTo>
                <a:lnTo>
                  <a:pt x="306356" y="601147"/>
                </a:lnTo>
                <a:lnTo>
                  <a:pt x="306986" y="601012"/>
                </a:lnTo>
                <a:lnTo>
                  <a:pt x="306986" y="612510"/>
                </a:lnTo>
                <a:cubicBezTo>
                  <a:pt x="306767" y="612640"/>
                  <a:pt x="306546" y="612645"/>
                  <a:pt x="306324" y="612648"/>
                </a:cubicBezTo>
                <a:cubicBezTo>
                  <a:pt x="281070" y="612257"/>
                  <a:pt x="255999" y="602326"/>
                  <a:pt x="236731" y="583057"/>
                </a:cubicBezTo>
                <a:cubicBezTo>
                  <a:pt x="223570" y="569897"/>
                  <a:pt x="214766" y="554030"/>
                  <a:pt x="210610" y="537174"/>
                </a:cubicBezTo>
                <a:cubicBezTo>
                  <a:pt x="195839" y="546241"/>
                  <a:pt x="178427" y="551214"/>
                  <a:pt x="159854" y="551214"/>
                </a:cubicBezTo>
                <a:cubicBezTo>
                  <a:pt x="132604" y="551214"/>
                  <a:pt x="107854" y="540509"/>
                  <a:pt x="89720" y="522928"/>
                </a:cubicBezTo>
                <a:lnTo>
                  <a:pt x="89720" y="522928"/>
                </a:lnTo>
                <a:cubicBezTo>
                  <a:pt x="72139" y="504795"/>
                  <a:pt x="61434" y="480045"/>
                  <a:pt x="61434" y="452795"/>
                </a:cubicBezTo>
                <a:cubicBezTo>
                  <a:pt x="61434" y="434221"/>
                  <a:pt x="66407" y="416810"/>
                  <a:pt x="75474" y="402038"/>
                </a:cubicBezTo>
                <a:cubicBezTo>
                  <a:pt x="58618" y="397882"/>
                  <a:pt x="42751" y="389078"/>
                  <a:pt x="29591" y="375917"/>
                </a:cubicBezTo>
                <a:cubicBezTo>
                  <a:pt x="10322" y="356649"/>
                  <a:pt x="391" y="331578"/>
                  <a:pt x="0" y="306324"/>
                </a:cubicBezTo>
                <a:lnTo>
                  <a:pt x="0" y="306324"/>
                </a:lnTo>
                <a:cubicBezTo>
                  <a:pt x="391" y="281070"/>
                  <a:pt x="10322" y="255999"/>
                  <a:pt x="29591" y="236731"/>
                </a:cubicBezTo>
                <a:cubicBezTo>
                  <a:pt x="42758" y="223564"/>
                  <a:pt x="58634" y="214757"/>
                  <a:pt x="75514" y="210684"/>
                </a:cubicBezTo>
                <a:cubicBezTo>
                  <a:pt x="66423" y="195895"/>
                  <a:pt x="61434" y="178457"/>
                  <a:pt x="61434" y="159854"/>
                </a:cubicBezTo>
                <a:cubicBezTo>
                  <a:pt x="61434" y="132604"/>
                  <a:pt x="72139" y="107854"/>
                  <a:pt x="89720" y="89721"/>
                </a:cubicBezTo>
                <a:lnTo>
                  <a:pt x="89720" y="89721"/>
                </a:lnTo>
                <a:cubicBezTo>
                  <a:pt x="107854" y="72140"/>
                  <a:pt x="132604" y="61435"/>
                  <a:pt x="159854" y="61435"/>
                </a:cubicBezTo>
                <a:cubicBezTo>
                  <a:pt x="178457" y="61435"/>
                  <a:pt x="195895" y="66424"/>
                  <a:pt x="210684" y="75515"/>
                </a:cubicBezTo>
                <a:cubicBezTo>
                  <a:pt x="214757" y="58635"/>
                  <a:pt x="223563" y="42758"/>
                  <a:pt x="236731" y="29591"/>
                </a:cubicBezTo>
                <a:cubicBezTo>
                  <a:pt x="256000" y="10322"/>
                  <a:pt x="281070" y="391"/>
                  <a:pt x="306324" y="0"/>
                </a:cubicBezTo>
                <a:lnTo>
                  <a:pt x="306324" y="0"/>
                </a:ln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693" name="Teardrop 3"/>
          <p:cNvSpPr/>
          <p:nvPr/>
        </p:nvSpPr>
        <p:spPr>
          <a:xfrm rot="5400000" flipH="1" flipV="1">
            <a:off x="11229252" y="-163077"/>
            <a:ext cx="306986" cy="612648"/>
          </a:xfrm>
          <a:custGeom>
            <a:avLst/>
            <a:gdLst/>
            <a:ahLst/>
            <a:cxnLst/>
            <a:rect l="l" t="t" r="r" b="b"/>
            <a:pathLst>
              <a:path w="306986" h="612648">
                <a:moveTo>
                  <a:pt x="215380" y="331011"/>
                </a:moveTo>
                <a:cubicBezTo>
                  <a:pt x="210766" y="314774"/>
                  <a:pt x="210686" y="297561"/>
                  <a:pt x="215167" y="281312"/>
                </a:cubicBezTo>
                <a:cubicBezTo>
                  <a:pt x="205209" y="264959"/>
                  <a:pt x="189231" y="261169"/>
                  <a:pt x="163247" y="261668"/>
                </a:cubicBezTo>
                <a:cubicBezTo>
                  <a:pt x="130240" y="261668"/>
                  <a:pt x="100901" y="245961"/>
                  <a:pt x="82612" y="221373"/>
                </a:cubicBezTo>
                <a:cubicBezTo>
                  <a:pt x="66104" y="224382"/>
                  <a:pt x="50483" y="232539"/>
                  <a:pt x="37722" y="245300"/>
                </a:cubicBezTo>
                <a:cubicBezTo>
                  <a:pt x="20815" y="262207"/>
                  <a:pt x="11990" y="284136"/>
                  <a:pt x="11501" y="306292"/>
                </a:cubicBezTo>
                <a:lnTo>
                  <a:pt x="96667" y="306292"/>
                </a:lnTo>
                <a:lnTo>
                  <a:pt x="96667" y="306356"/>
                </a:lnTo>
                <a:lnTo>
                  <a:pt x="11501" y="306356"/>
                </a:lnTo>
                <a:cubicBezTo>
                  <a:pt x="11989" y="328512"/>
                  <a:pt x="20815" y="350441"/>
                  <a:pt x="37722" y="367348"/>
                </a:cubicBezTo>
                <a:cubicBezTo>
                  <a:pt x="50477" y="380103"/>
                  <a:pt x="66091" y="388259"/>
                  <a:pt x="82591" y="391301"/>
                </a:cubicBezTo>
                <a:cubicBezTo>
                  <a:pt x="100880" y="366699"/>
                  <a:pt x="130228" y="350981"/>
                  <a:pt x="163247" y="350981"/>
                </a:cubicBezTo>
                <a:cubicBezTo>
                  <a:pt x="186137" y="351420"/>
                  <a:pt x="201262" y="348532"/>
                  <a:pt x="211354" y="336664"/>
                </a:cubicBezTo>
                <a:cubicBezTo>
                  <a:pt x="212796" y="334968"/>
                  <a:pt x="214135" y="333090"/>
                  <a:pt x="215380" y="331011"/>
                </a:cubicBezTo>
                <a:close/>
                <a:moveTo>
                  <a:pt x="239385" y="239431"/>
                </a:moveTo>
                <a:lnTo>
                  <a:pt x="97830" y="97876"/>
                </a:lnTo>
                <a:cubicBezTo>
                  <a:pt x="82509" y="113887"/>
                  <a:pt x="73243" y="135634"/>
                  <a:pt x="73243" y="159544"/>
                </a:cubicBezTo>
                <a:cubicBezTo>
                  <a:pt x="73243" y="209563"/>
                  <a:pt x="113791" y="250112"/>
                  <a:pt x="163810" y="250112"/>
                </a:cubicBezTo>
                <a:cubicBezTo>
                  <a:pt x="182888" y="249746"/>
                  <a:pt x="207035" y="254980"/>
                  <a:pt x="219892" y="268141"/>
                </a:cubicBezTo>
                <a:cubicBezTo>
                  <a:pt x="224319" y="257686"/>
                  <a:pt x="230870" y="247948"/>
                  <a:pt x="239385" y="239431"/>
                </a:cubicBezTo>
                <a:close/>
                <a:moveTo>
                  <a:pt x="239386" y="373218"/>
                </a:moveTo>
                <a:cubicBezTo>
                  <a:pt x="230866" y="364697"/>
                  <a:pt x="224313" y="354954"/>
                  <a:pt x="219944" y="344457"/>
                </a:cubicBezTo>
                <a:cubicBezTo>
                  <a:pt x="207099" y="357655"/>
                  <a:pt x="182914" y="362904"/>
                  <a:pt x="163810" y="362537"/>
                </a:cubicBezTo>
                <a:cubicBezTo>
                  <a:pt x="113791" y="362537"/>
                  <a:pt x="73243" y="403086"/>
                  <a:pt x="73243" y="453104"/>
                </a:cubicBezTo>
                <a:cubicBezTo>
                  <a:pt x="73243" y="477015"/>
                  <a:pt x="82509" y="498761"/>
                  <a:pt x="97830" y="514773"/>
                </a:cubicBezTo>
                <a:close/>
                <a:moveTo>
                  <a:pt x="268140" y="219892"/>
                </a:moveTo>
                <a:cubicBezTo>
                  <a:pt x="254980" y="207035"/>
                  <a:pt x="249745" y="182889"/>
                  <a:pt x="250111" y="163811"/>
                </a:cubicBezTo>
                <a:cubicBezTo>
                  <a:pt x="250111" y="113792"/>
                  <a:pt x="209563" y="73244"/>
                  <a:pt x="159544" y="73244"/>
                </a:cubicBezTo>
                <a:cubicBezTo>
                  <a:pt x="135634" y="73244"/>
                  <a:pt x="113887" y="82510"/>
                  <a:pt x="97875" y="97831"/>
                </a:cubicBezTo>
                <a:lnTo>
                  <a:pt x="239430" y="239386"/>
                </a:lnTo>
                <a:cubicBezTo>
                  <a:pt x="247948" y="230871"/>
                  <a:pt x="257686" y="224320"/>
                  <a:pt x="268140" y="219892"/>
                </a:cubicBezTo>
                <a:close/>
                <a:moveTo>
                  <a:pt x="268191" y="392705"/>
                </a:moveTo>
                <a:cubicBezTo>
                  <a:pt x="257695" y="388335"/>
                  <a:pt x="247952" y="381782"/>
                  <a:pt x="239431" y="373263"/>
                </a:cubicBezTo>
                <a:lnTo>
                  <a:pt x="97875" y="514818"/>
                </a:lnTo>
                <a:cubicBezTo>
                  <a:pt x="113887" y="530139"/>
                  <a:pt x="135634" y="539405"/>
                  <a:pt x="159544" y="539405"/>
                </a:cubicBezTo>
                <a:cubicBezTo>
                  <a:pt x="184553" y="539405"/>
                  <a:pt x="207195" y="529268"/>
                  <a:pt x="223584" y="512879"/>
                </a:cubicBezTo>
                <a:cubicBezTo>
                  <a:pt x="239974" y="496489"/>
                  <a:pt x="250111" y="473847"/>
                  <a:pt x="250111" y="448838"/>
                </a:cubicBezTo>
                <a:cubicBezTo>
                  <a:pt x="249745" y="429735"/>
                  <a:pt x="254994" y="405550"/>
                  <a:pt x="268191" y="392705"/>
                </a:cubicBezTo>
                <a:close/>
                <a:moveTo>
                  <a:pt x="306986" y="138"/>
                </a:moveTo>
                <a:lnTo>
                  <a:pt x="306986" y="11636"/>
                </a:lnTo>
                <a:cubicBezTo>
                  <a:pt x="306778" y="11511"/>
                  <a:pt x="306567" y="11506"/>
                  <a:pt x="306356" y="11501"/>
                </a:cubicBezTo>
                <a:lnTo>
                  <a:pt x="306356" y="96667"/>
                </a:lnTo>
                <a:lnTo>
                  <a:pt x="306292" y="96667"/>
                </a:lnTo>
                <a:lnTo>
                  <a:pt x="306292" y="11501"/>
                </a:lnTo>
                <a:cubicBezTo>
                  <a:pt x="284137" y="11990"/>
                  <a:pt x="262207" y="20815"/>
                  <a:pt x="245300" y="37722"/>
                </a:cubicBezTo>
                <a:cubicBezTo>
                  <a:pt x="232539" y="50483"/>
                  <a:pt x="224382" y="66105"/>
                  <a:pt x="221373" y="82613"/>
                </a:cubicBezTo>
                <a:cubicBezTo>
                  <a:pt x="245960" y="100902"/>
                  <a:pt x="261667" y="130241"/>
                  <a:pt x="261667" y="163248"/>
                </a:cubicBezTo>
                <a:cubicBezTo>
                  <a:pt x="261168" y="189232"/>
                  <a:pt x="264959" y="205210"/>
                  <a:pt x="281311" y="215167"/>
                </a:cubicBezTo>
                <a:lnTo>
                  <a:pt x="306986" y="215277"/>
                </a:lnTo>
                <a:lnTo>
                  <a:pt x="306986" y="221928"/>
                </a:lnTo>
                <a:cubicBezTo>
                  <a:pt x="285145" y="221632"/>
                  <a:pt x="263250" y="229876"/>
                  <a:pt x="246580" y="246536"/>
                </a:cubicBezTo>
                <a:lnTo>
                  <a:pt x="254808" y="254763"/>
                </a:lnTo>
                <a:cubicBezTo>
                  <a:pt x="254801" y="254771"/>
                  <a:pt x="254793" y="254779"/>
                  <a:pt x="254786" y="254786"/>
                </a:cubicBezTo>
                <a:cubicBezTo>
                  <a:pt x="254778" y="254794"/>
                  <a:pt x="254771" y="254801"/>
                  <a:pt x="254763" y="254808"/>
                </a:cubicBezTo>
                <a:lnTo>
                  <a:pt x="246535" y="246581"/>
                </a:lnTo>
                <a:cubicBezTo>
                  <a:pt x="213554" y="279582"/>
                  <a:pt x="213554" y="333067"/>
                  <a:pt x="246535" y="366068"/>
                </a:cubicBezTo>
                <a:lnTo>
                  <a:pt x="254763" y="357841"/>
                </a:lnTo>
                <a:cubicBezTo>
                  <a:pt x="254771" y="357847"/>
                  <a:pt x="254778" y="357855"/>
                  <a:pt x="254786" y="357863"/>
                </a:cubicBezTo>
                <a:lnTo>
                  <a:pt x="254808" y="357886"/>
                </a:lnTo>
                <a:lnTo>
                  <a:pt x="246580" y="366113"/>
                </a:lnTo>
                <a:cubicBezTo>
                  <a:pt x="263250" y="382773"/>
                  <a:pt x="285145" y="391017"/>
                  <a:pt x="306986" y="390721"/>
                </a:cubicBezTo>
                <a:lnTo>
                  <a:pt x="306986" y="397378"/>
                </a:lnTo>
                <a:cubicBezTo>
                  <a:pt x="298457" y="400796"/>
                  <a:pt x="289920" y="399623"/>
                  <a:pt x="281637" y="397269"/>
                </a:cubicBezTo>
                <a:cubicBezTo>
                  <a:pt x="265010" y="407223"/>
                  <a:pt x="261165" y="423242"/>
                  <a:pt x="261667" y="449401"/>
                </a:cubicBezTo>
                <a:cubicBezTo>
                  <a:pt x="261667" y="477516"/>
                  <a:pt x="250271" y="502969"/>
                  <a:pt x="231847" y="521394"/>
                </a:cubicBezTo>
                <a:lnTo>
                  <a:pt x="221347" y="530057"/>
                </a:lnTo>
                <a:cubicBezTo>
                  <a:pt x="224389" y="546557"/>
                  <a:pt x="232545" y="562171"/>
                  <a:pt x="245300" y="574926"/>
                </a:cubicBezTo>
                <a:cubicBezTo>
                  <a:pt x="262207" y="591833"/>
                  <a:pt x="284136" y="600659"/>
                  <a:pt x="306292" y="601147"/>
                </a:cubicBezTo>
                <a:lnTo>
                  <a:pt x="306292" y="515981"/>
                </a:lnTo>
                <a:lnTo>
                  <a:pt x="306356" y="515981"/>
                </a:lnTo>
                <a:lnTo>
                  <a:pt x="306356" y="601147"/>
                </a:lnTo>
                <a:lnTo>
                  <a:pt x="306986" y="601012"/>
                </a:lnTo>
                <a:lnTo>
                  <a:pt x="306986" y="612510"/>
                </a:lnTo>
                <a:cubicBezTo>
                  <a:pt x="306767" y="612640"/>
                  <a:pt x="306546" y="612645"/>
                  <a:pt x="306324" y="612648"/>
                </a:cubicBezTo>
                <a:cubicBezTo>
                  <a:pt x="281070" y="612257"/>
                  <a:pt x="255999" y="602326"/>
                  <a:pt x="236731" y="583057"/>
                </a:cubicBezTo>
                <a:cubicBezTo>
                  <a:pt x="223570" y="569897"/>
                  <a:pt x="214766" y="554030"/>
                  <a:pt x="210610" y="537174"/>
                </a:cubicBezTo>
                <a:cubicBezTo>
                  <a:pt x="195839" y="546241"/>
                  <a:pt x="178427" y="551214"/>
                  <a:pt x="159854" y="551214"/>
                </a:cubicBezTo>
                <a:cubicBezTo>
                  <a:pt x="132604" y="551214"/>
                  <a:pt x="107854" y="540509"/>
                  <a:pt x="89720" y="522928"/>
                </a:cubicBezTo>
                <a:lnTo>
                  <a:pt x="89720" y="522928"/>
                </a:lnTo>
                <a:cubicBezTo>
                  <a:pt x="72139" y="504795"/>
                  <a:pt x="61434" y="480045"/>
                  <a:pt x="61434" y="452795"/>
                </a:cubicBezTo>
                <a:cubicBezTo>
                  <a:pt x="61434" y="434221"/>
                  <a:pt x="66407" y="416810"/>
                  <a:pt x="75474" y="402038"/>
                </a:cubicBezTo>
                <a:cubicBezTo>
                  <a:pt x="58618" y="397882"/>
                  <a:pt x="42751" y="389078"/>
                  <a:pt x="29591" y="375917"/>
                </a:cubicBezTo>
                <a:cubicBezTo>
                  <a:pt x="10322" y="356649"/>
                  <a:pt x="391" y="331578"/>
                  <a:pt x="0" y="306324"/>
                </a:cubicBezTo>
                <a:lnTo>
                  <a:pt x="0" y="306324"/>
                </a:lnTo>
                <a:cubicBezTo>
                  <a:pt x="391" y="281070"/>
                  <a:pt x="10322" y="255999"/>
                  <a:pt x="29591" y="236731"/>
                </a:cubicBezTo>
                <a:cubicBezTo>
                  <a:pt x="42758" y="223564"/>
                  <a:pt x="58634" y="214757"/>
                  <a:pt x="75514" y="210684"/>
                </a:cubicBezTo>
                <a:cubicBezTo>
                  <a:pt x="66423" y="195895"/>
                  <a:pt x="61434" y="178457"/>
                  <a:pt x="61434" y="159854"/>
                </a:cubicBezTo>
                <a:cubicBezTo>
                  <a:pt x="61434" y="132604"/>
                  <a:pt x="72139" y="107854"/>
                  <a:pt x="89720" y="89721"/>
                </a:cubicBezTo>
                <a:lnTo>
                  <a:pt x="89720" y="89721"/>
                </a:lnTo>
                <a:cubicBezTo>
                  <a:pt x="107854" y="72140"/>
                  <a:pt x="132604" y="61435"/>
                  <a:pt x="159854" y="61435"/>
                </a:cubicBezTo>
                <a:cubicBezTo>
                  <a:pt x="178457" y="61435"/>
                  <a:pt x="195895" y="66424"/>
                  <a:pt x="210684" y="75515"/>
                </a:cubicBezTo>
                <a:cubicBezTo>
                  <a:pt x="214757" y="58635"/>
                  <a:pt x="223563" y="42758"/>
                  <a:pt x="236731" y="29591"/>
                </a:cubicBezTo>
                <a:cubicBezTo>
                  <a:pt x="256000" y="10322"/>
                  <a:pt x="281070" y="391"/>
                  <a:pt x="306324" y="0"/>
                </a:cubicBezTo>
                <a:lnTo>
                  <a:pt x="306324" y="0"/>
                </a:ln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694" name="Teardrop 3"/>
          <p:cNvSpPr/>
          <p:nvPr/>
        </p:nvSpPr>
        <p:spPr>
          <a:xfrm rot="5400000" flipH="1" flipV="1">
            <a:off x="10386713" y="-163077"/>
            <a:ext cx="306986" cy="612648"/>
          </a:xfrm>
          <a:custGeom>
            <a:avLst/>
            <a:gdLst/>
            <a:ahLst/>
            <a:cxnLst/>
            <a:rect l="l" t="t" r="r" b="b"/>
            <a:pathLst>
              <a:path w="306986" h="612648">
                <a:moveTo>
                  <a:pt x="215380" y="331011"/>
                </a:moveTo>
                <a:cubicBezTo>
                  <a:pt x="210766" y="314774"/>
                  <a:pt x="210686" y="297561"/>
                  <a:pt x="215167" y="281312"/>
                </a:cubicBezTo>
                <a:cubicBezTo>
                  <a:pt x="205209" y="264959"/>
                  <a:pt x="189231" y="261169"/>
                  <a:pt x="163247" y="261668"/>
                </a:cubicBezTo>
                <a:cubicBezTo>
                  <a:pt x="130240" y="261668"/>
                  <a:pt x="100901" y="245961"/>
                  <a:pt x="82612" y="221373"/>
                </a:cubicBezTo>
                <a:cubicBezTo>
                  <a:pt x="66104" y="224382"/>
                  <a:pt x="50483" y="232539"/>
                  <a:pt x="37722" y="245300"/>
                </a:cubicBezTo>
                <a:cubicBezTo>
                  <a:pt x="20815" y="262207"/>
                  <a:pt x="11990" y="284136"/>
                  <a:pt x="11501" y="306292"/>
                </a:cubicBezTo>
                <a:lnTo>
                  <a:pt x="96667" y="306292"/>
                </a:lnTo>
                <a:lnTo>
                  <a:pt x="96667" y="306356"/>
                </a:lnTo>
                <a:lnTo>
                  <a:pt x="11501" y="306356"/>
                </a:lnTo>
                <a:cubicBezTo>
                  <a:pt x="11989" y="328512"/>
                  <a:pt x="20815" y="350441"/>
                  <a:pt x="37722" y="367348"/>
                </a:cubicBezTo>
                <a:cubicBezTo>
                  <a:pt x="50477" y="380103"/>
                  <a:pt x="66091" y="388259"/>
                  <a:pt x="82591" y="391301"/>
                </a:cubicBezTo>
                <a:cubicBezTo>
                  <a:pt x="100880" y="366699"/>
                  <a:pt x="130228" y="350981"/>
                  <a:pt x="163247" y="350981"/>
                </a:cubicBezTo>
                <a:cubicBezTo>
                  <a:pt x="186137" y="351420"/>
                  <a:pt x="201262" y="348532"/>
                  <a:pt x="211354" y="336664"/>
                </a:cubicBezTo>
                <a:cubicBezTo>
                  <a:pt x="212796" y="334968"/>
                  <a:pt x="214135" y="333090"/>
                  <a:pt x="215380" y="331011"/>
                </a:cubicBezTo>
                <a:close/>
                <a:moveTo>
                  <a:pt x="239385" y="239431"/>
                </a:moveTo>
                <a:lnTo>
                  <a:pt x="97830" y="97876"/>
                </a:lnTo>
                <a:cubicBezTo>
                  <a:pt x="82509" y="113887"/>
                  <a:pt x="73243" y="135634"/>
                  <a:pt x="73243" y="159544"/>
                </a:cubicBezTo>
                <a:cubicBezTo>
                  <a:pt x="73243" y="209563"/>
                  <a:pt x="113791" y="250112"/>
                  <a:pt x="163810" y="250112"/>
                </a:cubicBezTo>
                <a:cubicBezTo>
                  <a:pt x="182888" y="249746"/>
                  <a:pt x="207035" y="254980"/>
                  <a:pt x="219892" y="268141"/>
                </a:cubicBezTo>
                <a:cubicBezTo>
                  <a:pt x="224319" y="257686"/>
                  <a:pt x="230870" y="247948"/>
                  <a:pt x="239385" y="239431"/>
                </a:cubicBezTo>
                <a:close/>
                <a:moveTo>
                  <a:pt x="239386" y="373218"/>
                </a:moveTo>
                <a:cubicBezTo>
                  <a:pt x="230866" y="364697"/>
                  <a:pt x="224313" y="354954"/>
                  <a:pt x="219944" y="344457"/>
                </a:cubicBezTo>
                <a:cubicBezTo>
                  <a:pt x="207099" y="357655"/>
                  <a:pt x="182914" y="362904"/>
                  <a:pt x="163810" y="362537"/>
                </a:cubicBezTo>
                <a:cubicBezTo>
                  <a:pt x="113791" y="362537"/>
                  <a:pt x="73243" y="403086"/>
                  <a:pt x="73243" y="453104"/>
                </a:cubicBezTo>
                <a:cubicBezTo>
                  <a:pt x="73243" y="477015"/>
                  <a:pt x="82509" y="498761"/>
                  <a:pt x="97830" y="514773"/>
                </a:cubicBezTo>
                <a:close/>
                <a:moveTo>
                  <a:pt x="268140" y="219892"/>
                </a:moveTo>
                <a:cubicBezTo>
                  <a:pt x="254980" y="207035"/>
                  <a:pt x="249745" y="182889"/>
                  <a:pt x="250111" y="163811"/>
                </a:cubicBezTo>
                <a:cubicBezTo>
                  <a:pt x="250111" y="113792"/>
                  <a:pt x="209563" y="73244"/>
                  <a:pt x="159544" y="73244"/>
                </a:cubicBezTo>
                <a:cubicBezTo>
                  <a:pt x="135634" y="73244"/>
                  <a:pt x="113887" y="82510"/>
                  <a:pt x="97875" y="97831"/>
                </a:cubicBezTo>
                <a:lnTo>
                  <a:pt x="239430" y="239386"/>
                </a:lnTo>
                <a:cubicBezTo>
                  <a:pt x="247948" y="230871"/>
                  <a:pt x="257686" y="224320"/>
                  <a:pt x="268140" y="219892"/>
                </a:cubicBezTo>
                <a:close/>
                <a:moveTo>
                  <a:pt x="268191" y="392705"/>
                </a:moveTo>
                <a:cubicBezTo>
                  <a:pt x="257695" y="388335"/>
                  <a:pt x="247952" y="381782"/>
                  <a:pt x="239431" y="373263"/>
                </a:cubicBezTo>
                <a:lnTo>
                  <a:pt x="97875" y="514818"/>
                </a:lnTo>
                <a:cubicBezTo>
                  <a:pt x="113887" y="530139"/>
                  <a:pt x="135634" y="539405"/>
                  <a:pt x="159544" y="539405"/>
                </a:cubicBezTo>
                <a:cubicBezTo>
                  <a:pt x="184553" y="539405"/>
                  <a:pt x="207195" y="529268"/>
                  <a:pt x="223584" y="512879"/>
                </a:cubicBezTo>
                <a:cubicBezTo>
                  <a:pt x="239974" y="496489"/>
                  <a:pt x="250111" y="473847"/>
                  <a:pt x="250111" y="448838"/>
                </a:cubicBezTo>
                <a:cubicBezTo>
                  <a:pt x="249745" y="429735"/>
                  <a:pt x="254994" y="405550"/>
                  <a:pt x="268191" y="392705"/>
                </a:cubicBezTo>
                <a:close/>
                <a:moveTo>
                  <a:pt x="306986" y="138"/>
                </a:moveTo>
                <a:lnTo>
                  <a:pt x="306986" y="11636"/>
                </a:lnTo>
                <a:cubicBezTo>
                  <a:pt x="306778" y="11511"/>
                  <a:pt x="306567" y="11506"/>
                  <a:pt x="306356" y="11501"/>
                </a:cubicBezTo>
                <a:lnTo>
                  <a:pt x="306356" y="96667"/>
                </a:lnTo>
                <a:lnTo>
                  <a:pt x="306292" y="96667"/>
                </a:lnTo>
                <a:lnTo>
                  <a:pt x="306292" y="11501"/>
                </a:lnTo>
                <a:cubicBezTo>
                  <a:pt x="284137" y="11990"/>
                  <a:pt x="262207" y="20815"/>
                  <a:pt x="245300" y="37722"/>
                </a:cubicBezTo>
                <a:cubicBezTo>
                  <a:pt x="232539" y="50483"/>
                  <a:pt x="224382" y="66105"/>
                  <a:pt x="221373" y="82613"/>
                </a:cubicBezTo>
                <a:cubicBezTo>
                  <a:pt x="245960" y="100902"/>
                  <a:pt x="261667" y="130241"/>
                  <a:pt x="261667" y="163248"/>
                </a:cubicBezTo>
                <a:cubicBezTo>
                  <a:pt x="261168" y="189232"/>
                  <a:pt x="264959" y="205210"/>
                  <a:pt x="281311" y="215167"/>
                </a:cubicBezTo>
                <a:lnTo>
                  <a:pt x="306986" y="215277"/>
                </a:lnTo>
                <a:lnTo>
                  <a:pt x="306986" y="221928"/>
                </a:lnTo>
                <a:cubicBezTo>
                  <a:pt x="285145" y="221632"/>
                  <a:pt x="263250" y="229876"/>
                  <a:pt x="246580" y="246536"/>
                </a:cubicBezTo>
                <a:lnTo>
                  <a:pt x="254808" y="254763"/>
                </a:lnTo>
                <a:cubicBezTo>
                  <a:pt x="254801" y="254771"/>
                  <a:pt x="254793" y="254779"/>
                  <a:pt x="254786" y="254786"/>
                </a:cubicBezTo>
                <a:cubicBezTo>
                  <a:pt x="254778" y="254794"/>
                  <a:pt x="254771" y="254801"/>
                  <a:pt x="254763" y="254808"/>
                </a:cubicBezTo>
                <a:lnTo>
                  <a:pt x="246535" y="246581"/>
                </a:lnTo>
                <a:cubicBezTo>
                  <a:pt x="213554" y="279582"/>
                  <a:pt x="213554" y="333067"/>
                  <a:pt x="246535" y="366068"/>
                </a:cubicBezTo>
                <a:lnTo>
                  <a:pt x="254763" y="357841"/>
                </a:lnTo>
                <a:cubicBezTo>
                  <a:pt x="254771" y="357847"/>
                  <a:pt x="254778" y="357855"/>
                  <a:pt x="254786" y="357863"/>
                </a:cubicBezTo>
                <a:lnTo>
                  <a:pt x="254808" y="357886"/>
                </a:lnTo>
                <a:lnTo>
                  <a:pt x="246580" y="366113"/>
                </a:lnTo>
                <a:cubicBezTo>
                  <a:pt x="263250" y="382773"/>
                  <a:pt x="285145" y="391017"/>
                  <a:pt x="306986" y="390721"/>
                </a:cubicBezTo>
                <a:lnTo>
                  <a:pt x="306986" y="397378"/>
                </a:lnTo>
                <a:cubicBezTo>
                  <a:pt x="298457" y="400796"/>
                  <a:pt x="289920" y="399623"/>
                  <a:pt x="281637" y="397269"/>
                </a:cubicBezTo>
                <a:cubicBezTo>
                  <a:pt x="265010" y="407223"/>
                  <a:pt x="261165" y="423242"/>
                  <a:pt x="261667" y="449401"/>
                </a:cubicBezTo>
                <a:cubicBezTo>
                  <a:pt x="261667" y="477516"/>
                  <a:pt x="250271" y="502969"/>
                  <a:pt x="231847" y="521394"/>
                </a:cubicBezTo>
                <a:lnTo>
                  <a:pt x="221347" y="530057"/>
                </a:lnTo>
                <a:cubicBezTo>
                  <a:pt x="224389" y="546557"/>
                  <a:pt x="232545" y="562171"/>
                  <a:pt x="245300" y="574926"/>
                </a:cubicBezTo>
                <a:cubicBezTo>
                  <a:pt x="262207" y="591833"/>
                  <a:pt x="284136" y="600659"/>
                  <a:pt x="306292" y="601147"/>
                </a:cubicBezTo>
                <a:lnTo>
                  <a:pt x="306292" y="515981"/>
                </a:lnTo>
                <a:lnTo>
                  <a:pt x="306356" y="515981"/>
                </a:lnTo>
                <a:lnTo>
                  <a:pt x="306356" y="601147"/>
                </a:lnTo>
                <a:lnTo>
                  <a:pt x="306986" y="601012"/>
                </a:lnTo>
                <a:lnTo>
                  <a:pt x="306986" y="612510"/>
                </a:lnTo>
                <a:cubicBezTo>
                  <a:pt x="306767" y="612640"/>
                  <a:pt x="306546" y="612645"/>
                  <a:pt x="306324" y="612648"/>
                </a:cubicBezTo>
                <a:cubicBezTo>
                  <a:pt x="281070" y="612257"/>
                  <a:pt x="255999" y="602326"/>
                  <a:pt x="236731" y="583057"/>
                </a:cubicBezTo>
                <a:cubicBezTo>
                  <a:pt x="223570" y="569897"/>
                  <a:pt x="214766" y="554030"/>
                  <a:pt x="210610" y="537174"/>
                </a:cubicBezTo>
                <a:cubicBezTo>
                  <a:pt x="195839" y="546241"/>
                  <a:pt x="178427" y="551214"/>
                  <a:pt x="159854" y="551214"/>
                </a:cubicBezTo>
                <a:cubicBezTo>
                  <a:pt x="132604" y="551214"/>
                  <a:pt x="107854" y="540509"/>
                  <a:pt x="89720" y="522928"/>
                </a:cubicBezTo>
                <a:lnTo>
                  <a:pt x="89720" y="522928"/>
                </a:lnTo>
                <a:cubicBezTo>
                  <a:pt x="72139" y="504795"/>
                  <a:pt x="61434" y="480045"/>
                  <a:pt x="61434" y="452795"/>
                </a:cubicBezTo>
                <a:cubicBezTo>
                  <a:pt x="61434" y="434221"/>
                  <a:pt x="66407" y="416810"/>
                  <a:pt x="75474" y="402038"/>
                </a:cubicBezTo>
                <a:cubicBezTo>
                  <a:pt x="58618" y="397882"/>
                  <a:pt x="42751" y="389078"/>
                  <a:pt x="29591" y="375917"/>
                </a:cubicBezTo>
                <a:cubicBezTo>
                  <a:pt x="10322" y="356649"/>
                  <a:pt x="391" y="331578"/>
                  <a:pt x="0" y="306324"/>
                </a:cubicBezTo>
                <a:lnTo>
                  <a:pt x="0" y="306324"/>
                </a:lnTo>
                <a:cubicBezTo>
                  <a:pt x="391" y="281070"/>
                  <a:pt x="10322" y="255999"/>
                  <a:pt x="29591" y="236731"/>
                </a:cubicBezTo>
                <a:cubicBezTo>
                  <a:pt x="42758" y="223564"/>
                  <a:pt x="58634" y="214757"/>
                  <a:pt x="75514" y="210684"/>
                </a:cubicBezTo>
                <a:cubicBezTo>
                  <a:pt x="66423" y="195895"/>
                  <a:pt x="61434" y="178457"/>
                  <a:pt x="61434" y="159854"/>
                </a:cubicBezTo>
                <a:cubicBezTo>
                  <a:pt x="61434" y="132604"/>
                  <a:pt x="72139" y="107854"/>
                  <a:pt x="89720" y="89721"/>
                </a:cubicBezTo>
                <a:lnTo>
                  <a:pt x="89720" y="89721"/>
                </a:lnTo>
                <a:cubicBezTo>
                  <a:pt x="107854" y="72140"/>
                  <a:pt x="132604" y="61435"/>
                  <a:pt x="159854" y="61435"/>
                </a:cubicBezTo>
                <a:cubicBezTo>
                  <a:pt x="178457" y="61435"/>
                  <a:pt x="195895" y="66424"/>
                  <a:pt x="210684" y="75515"/>
                </a:cubicBezTo>
                <a:cubicBezTo>
                  <a:pt x="214757" y="58635"/>
                  <a:pt x="223563" y="42758"/>
                  <a:pt x="236731" y="29591"/>
                </a:cubicBezTo>
                <a:cubicBezTo>
                  <a:pt x="256000" y="10322"/>
                  <a:pt x="281070" y="391"/>
                  <a:pt x="306324" y="0"/>
                </a:cubicBezTo>
                <a:lnTo>
                  <a:pt x="306324" y="0"/>
                </a:ln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695" name="Teardrop 3"/>
          <p:cNvSpPr/>
          <p:nvPr/>
        </p:nvSpPr>
        <p:spPr>
          <a:xfrm rot="5400000" flipH="1" flipV="1">
            <a:off x="276233" y="-163077"/>
            <a:ext cx="306986" cy="612648"/>
          </a:xfrm>
          <a:custGeom>
            <a:avLst/>
            <a:gdLst/>
            <a:ahLst/>
            <a:cxnLst/>
            <a:rect l="l" t="t" r="r" b="b"/>
            <a:pathLst>
              <a:path w="306986" h="612648">
                <a:moveTo>
                  <a:pt x="215380" y="331011"/>
                </a:moveTo>
                <a:cubicBezTo>
                  <a:pt x="210766" y="314774"/>
                  <a:pt x="210686" y="297561"/>
                  <a:pt x="215167" y="281312"/>
                </a:cubicBezTo>
                <a:cubicBezTo>
                  <a:pt x="205209" y="264959"/>
                  <a:pt x="189231" y="261169"/>
                  <a:pt x="163247" y="261668"/>
                </a:cubicBezTo>
                <a:cubicBezTo>
                  <a:pt x="130240" y="261668"/>
                  <a:pt x="100901" y="245961"/>
                  <a:pt x="82612" y="221373"/>
                </a:cubicBezTo>
                <a:cubicBezTo>
                  <a:pt x="66104" y="224382"/>
                  <a:pt x="50483" y="232539"/>
                  <a:pt x="37722" y="245300"/>
                </a:cubicBezTo>
                <a:cubicBezTo>
                  <a:pt x="20815" y="262208"/>
                  <a:pt x="11990" y="284136"/>
                  <a:pt x="11501" y="306292"/>
                </a:cubicBezTo>
                <a:lnTo>
                  <a:pt x="96667" y="306292"/>
                </a:lnTo>
                <a:lnTo>
                  <a:pt x="96667" y="306356"/>
                </a:lnTo>
                <a:lnTo>
                  <a:pt x="11501" y="306356"/>
                </a:lnTo>
                <a:cubicBezTo>
                  <a:pt x="11989" y="328512"/>
                  <a:pt x="20815" y="350441"/>
                  <a:pt x="37722" y="367348"/>
                </a:cubicBezTo>
                <a:cubicBezTo>
                  <a:pt x="50477" y="380103"/>
                  <a:pt x="66091" y="388259"/>
                  <a:pt x="82591" y="391301"/>
                </a:cubicBezTo>
                <a:cubicBezTo>
                  <a:pt x="100880" y="366699"/>
                  <a:pt x="130228" y="350981"/>
                  <a:pt x="163247" y="350981"/>
                </a:cubicBezTo>
                <a:cubicBezTo>
                  <a:pt x="186137" y="351420"/>
                  <a:pt x="201262" y="348532"/>
                  <a:pt x="211354" y="336664"/>
                </a:cubicBezTo>
                <a:cubicBezTo>
                  <a:pt x="212796" y="334968"/>
                  <a:pt x="214135" y="333090"/>
                  <a:pt x="215380" y="331011"/>
                </a:cubicBezTo>
                <a:close/>
                <a:moveTo>
                  <a:pt x="239385" y="239431"/>
                </a:moveTo>
                <a:lnTo>
                  <a:pt x="97830" y="97876"/>
                </a:lnTo>
                <a:cubicBezTo>
                  <a:pt x="82509" y="113887"/>
                  <a:pt x="73243" y="135634"/>
                  <a:pt x="73243" y="159544"/>
                </a:cubicBezTo>
                <a:cubicBezTo>
                  <a:pt x="73243" y="209563"/>
                  <a:pt x="113791" y="250112"/>
                  <a:pt x="163810" y="250112"/>
                </a:cubicBezTo>
                <a:cubicBezTo>
                  <a:pt x="182888" y="249746"/>
                  <a:pt x="207035" y="254980"/>
                  <a:pt x="219892" y="268141"/>
                </a:cubicBezTo>
                <a:cubicBezTo>
                  <a:pt x="224319" y="257686"/>
                  <a:pt x="230870" y="247948"/>
                  <a:pt x="239385" y="239431"/>
                </a:cubicBezTo>
                <a:close/>
                <a:moveTo>
                  <a:pt x="239386" y="373218"/>
                </a:moveTo>
                <a:cubicBezTo>
                  <a:pt x="230866" y="364697"/>
                  <a:pt x="224313" y="354954"/>
                  <a:pt x="219944" y="344457"/>
                </a:cubicBezTo>
                <a:cubicBezTo>
                  <a:pt x="207099" y="357655"/>
                  <a:pt x="182914" y="362904"/>
                  <a:pt x="163810" y="362537"/>
                </a:cubicBezTo>
                <a:cubicBezTo>
                  <a:pt x="113791" y="362537"/>
                  <a:pt x="73243" y="403086"/>
                  <a:pt x="73243" y="453104"/>
                </a:cubicBezTo>
                <a:cubicBezTo>
                  <a:pt x="73243" y="477015"/>
                  <a:pt x="82509" y="498761"/>
                  <a:pt x="97830" y="514773"/>
                </a:cubicBezTo>
                <a:close/>
                <a:moveTo>
                  <a:pt x="268140" y="219893"/>
                </a:moveTo>
                <a:cubicBezTo>
                  <a:pt x="254980" y="207035"/>
                  <a:pt x="249745" y="182889"/>
                  <a:pt x="250111" y="163811"/>
                </a:cubicBezTo>
                <a:cubicBezTo>
                  <a:pt x="250111" y="113792"/>
                  <a:pt x="209563" y="73244"/>
                  <a:pt x="159544" y="73244"/>
                </a:cubicBezTo>
                <a:cubicBezTo>
                  <a:pt x="135634" y="73244"/>
                  <a:pt x="113887" y="82510"/>
                  <a:pt x="97875" y="97831"/>
                </a:cubicBezTo>
                <a:lnTo>
                  <a:pt x="239430" y="239386"/>
                </a:lnTo>
                <a:cubicBezTo>
                  <a:pt x="247948" y="230871"/>
                  <a:pt x="257686" y="224320"/>
                  <a:pt x="268140" y="219893"/>
                </a:cubicBezTo>
                <a:close/>
                <a:moveTo>
                  <a:pt x="268191" y="392705"/>
                </a:moveTo>
                <a:cubicBezTo>
                  <a:pt x="257695" y="388335"/>
                  <a:pt x="247952" y="381782"/>
                  <a:pt x="239431" y="373263"/>
                </a:cubicBezTo>
                <a:lnTo>
                  <a:pt x="97875" y="514818"/>
                </a:lnTo>
                <a:cubicBezTo>
                  <a:pt x="113887" y="530139"/>
                  <a:pt x="135634" y="539405"/>
                  <a:pt x="159544" y="539405"/>
                </a:cubicBezTo>
                <a:cubicBezTo>
                  <a:pt x="184553" y="539405"/>
                  <a:pt x="207195" y="529268"/>
                  <a:pt x="223584" y="512879"/>
                </a:cubicBezTo>
                <a:cubicBezTo>
                  <a:pt x="239974" y="496489"/>
                  <a:pt x="250111" y="473847"/>
                  <a:pt x="250111" y="448838"/>
                </a:cubicBezTo>
                <a:cubicBezTo>
                  <a:pt x="249745" y="429735"/>
                  <a:pt x="254994" y="405550"/>
                  <a:pt x="268191" y="392705"/>
                </a:cubicBezTo>
                <a:close/>
                <a:moveTo>
                  <a:pt x="306986" y="138"/>
                </a:moveTo>
                <a:lnTo>
                  <a:pt x="306986" y="11636"/>
                </a:lnTo>
                <a:cubicBezTo>
                  <a:pt x="306778" y="11511"/>
                  <a:pt x="306567" y="11506"/>
                  <a:pt x="306356" y="11501"/>
                </a:cubicBezTo>
                <a:lnTo>
                  <a:pt x="306356" y="96667"/>
                </a:lnTo>
                <a:lnTo>
                  <a:pt x="306292" y="96667"/>
                </a:lnTo>
                <a:lnTo>
                  <a:pt x="306292" y="11501"/>
                </a:lnTo>
                <a:cubicBezTo>
                  <a:pt x="284137" y="11990"/>
                  <a:pt x="262207" y="20815"/>
                  <a:pt x="245300" y="37722"/>
                </a:cubicBezTo>
                <a:cubicBezTo>
                  <a:pt x="232539" y="50483"/>
                  <a:pt x="224382" y="66105"/>
                  <a:pt x="221373" y="82614"/>
                </a:cubicBezTo>
                <a:cubicBezTo>
                  <a:pt x="245960" y="100902"/>
                  <a:pt x="261667" y="130241"/>
                  <a:pt x="261667" y="163248"/>
                </a:cubicBezTo>
                <a:cubicBezTo>
                  <a:pt x="261168" y="189232"/>
                  <a:pt x="264959" y="205210"/>
                  <a:pt x="281311" y="215167"/>
                </a:cubicBezTo>
                <a:lnTo>
                  <a:pt x="306986" y="215277"/>
                </a:lnTo>
                <a:lnTo>
                  <a:pt x="306986" y="221929"/>
                </a:lnTo>
                <a:cubicBezTo>
                  <a:pt x="285145" y="221632"/>
                  <a:pt x="263250" y="229877"/>
                  <a:pt x="246580" y="246536"/>
                </a:cubicBezTo>
                <a:lnTo>
                  <a:pt x="254808" y="254763"/>
                </a:lnTo>
                <a:cubicBezTo>
                  <a:pt x="254801" y="254771"/>
                  <a:pt x="254793" y="254779"/>
                  <a:pt x="254786" y="254786"/>
                </a:cubicBezTo>
                <a:cubicBezTo>
                  <a:pt x="254778" y="254794"/>
                  <a:pt x="254771" y="254801"/>
                  <a:pt x="254763" y="254808"/>
                </a:cubicBezTo>
                <a:lnTo>
                  <a:pt x="246535" y="246581"/>
                </a:lnTo>
                <a:cubicBezTo>
                  <a:pt x="213554" y="279582"/>
                  <a:pt x="213554" y="333067"/>
                  <a:pt x="246535" y="366068"/>
                </a:cubicBezTo>
                <a:lnTo>
                  <a:pt x="254763" y="357841"/>
                </a:lnTo>
                <a:cubicBezTo>
                  <a:pt x="254771" y="357847"/>
                  <a:pt x="254778" y="357855"/>
                  <a:pt x="254786" y="357863"/>
                </a:cubicBezTo>
                <a:lnTo>
                  <a:pt x="254808" y="357886"/>
                </a:lnTo>
                <a:lnTo>
                  <a:pt x="246580" y="366113"/>
                </a:lnTo>
                <a:cubicBezTo>
                  <a:pt x="263250" y="382773"/>
                  <a:pt x="285145" y="391017"/>
                  <a:pt x="306986" y="390721"/>
                </a:cubicBezTo>
                <a:lnTo>
                  <a:pt x="306986" y="397378"/>
                </a:lnTo>
                <a:cubicBezTo>
                  <a:pt x="298457" y="400796"/>
                  <a:pt x="289920" y="399622"/>
                  <a:pt x="281637" y="397269"/>
                </a:cubicBezTo>
                <a:cubicBezTo>
                  <a:pt x="265010" y="407223"/>
                  <a:pt x="261165" y="423242"/>
                  <a:pt x="261667" y="449401"/>
                </a:cubicBezTo>
                <a:cubicBezTo>
                  <a:pt x="261667" y="477516"/>
                  <a:pt x="250271" y="502969"/>
                  <a:pt x="231847" y="521394"/>
                </a:cubicBezTo>
                <a:lnTo>
                  <a:pt x="221347" y="530057"/>
                </a:lnTo>
                <a:cubicBezTo>
                  <a:pt x="224389" y="546557"/>
                  <a:pt x="232545" y="562171"/>
                  <a:pt x="245300" y="574926"/>
                </a:cubicBezTo>
                <a:cubicBezTo>
                  <a:pt x="262207" y="591833"/>
                  <a:pt x="284136" y="600659"/>
                  <a:pt x="306292" y="601147"/>
                </a:cubicBezTo>
                <a:lnTo>
                  <a:pt x="306292" y="515981"/>
                </a:lnTo>
                <a:lnTo>
                  <a:pt x="306356" y="515981"/>
                </a:lnTo>
                <a:lnTo>
                  <a:pt x="306356" y="601147"/>
                </a:lnTo>
                <a:lnTo>
                  <a:pt x="306986" y="601012"/>
                </a:lnTo>
                <a:lnTo>
                  <a:pt x="306986" y="612510"/>
                </a:lnTo>
                <a:cubicBezTo>
                  <a:pt x="306767" y="612640"/>
                  <a:pt x="306546" y="612644"/>
                  <a:pt x="306324" y="612648"/>
                </a:cubicBezTo>
                <a:lnTo>
                  <a:pt x="306324" y="612648"/>
                </a:lnTo>
                <a:cubicBezTo>
                  <a:pt x="281070" y="612257"/>
                  <a:pt x="255999" y="602326"/>
                  <a:pt x="236731" y="583057"/>
                </a:cubicBezTo>
                <a:cubicBezTo>
                  <a:pt x="223570" y="569897"/>
                  <a:pt x="214766" y="554030"/>
                  <a:pt x="210610" y="537174"/>
                </a:cubicBezTo>
                <a:cubicBezTo>
                  <a:pt x="195839" y="546241"/>
                  <a:pt x="178427" y="551214"/>
                  <a:pt x="159854" y="551214"/>
                </a:cubicBezTo>
                <a:cubicBezTo>
                  <a:pt x="132604" y="551214"/>
                  <a:pt x="107854" y="540509"/>
                  <a:pt x="89720" y="522928"/>
                </a:cubicBezTo>
                <a:lnTo>
                  <a:pt x="89720" y="522928"/>
                </a:lnTo>
                <a:cubicBezTo>
                  <a:pt x="72139" y="504795"/>
                  <a:pt x="61434" y="480045"/>
                  <a:pt x="61434" y="452795"/>
                </a:cubicBezTo>
                <a:cubicBezTo>
                  <a:pt x="61434" y="434221"/>
                  <a:pt x="66407" y="416810"/>
                  <a:pt x="75474" y="402038"/>
                </a:cubicBezTo>
                <a:cubicBezTo>
                  <a:pt x="58618" y="397882"/>
                  <a:pt x="42751" y="389078"/>
                  <a:pt x="29591" y="375917"/>
                </a:cubicBezTo>
                <a:cubicBezTo>
                  <a:pt x="10322" y="356649"/>
                  <a:pt x="391" y="331578"/>
                  <a:pt x="0" y="306324"/>
                </a:cubicBezTo>
                <a:lnTo>
                  <a:pt x="0" y="306324"/>
                </a:lnTo>
                <a:cubicBezTo>
                  <a:pt x="391" y="281070"/>
                  <a:pt x="10322" y="255999"/>
                  <a:pt x="29591" y="236731"/>
                </a:cubicBezTo>
                <a:cubicBezTo>
                  <a:pt x="42758" y="223564"/>
                  <a:pt x="58634" y="214757"/>
                  <a:pt x="75514" y="210684"/>
                </a:cubicBezTo>
                <a:cubicBezTo>
                  <a:pt x="66423" y="195895"/>
                  <a:pt x="61434" y="178457"/>
                  <a:pt x="61434" y="159854"/>
                </a:cubicBezTo>
                <a:cubicBezTo>
                  <a:pt x="61434" y="132604"/>
                  <a:pt x="72139" y="107854"/>
                  <a:pt x="89720" y="89721"/>
                </a:cubicBezTo>
                <a:lnTo>
                  <a:pt x="89720" y="89721"/>
                </a:lnTo>
                <a:cubicBezTo>
                  <a:pt x="107854" y="72140"/>
                  <a:pt x="132604" y="61435"/>
                  <a:pt x="159854" y="61435"/>
                </a:cubicBezTo>
                <a:cubicBezTo>
                  <a:pt x="178457" y="61435"/>
                  <a:pt x="195895" y="66424"/>
                  <a:pt x="210684" y="75515"/>
                </a:cubicBezTo>
                <a:cubicBezTo>
                  <a:pt x="214757" y="58635"/>
                  <a:pt x="223563" y="42758"/>
                  <a:pt x="236731" y="29591"/>
                </a:cubicBezTo>
                <a:cubicBezTo>
                  <a:pt x="256000" y="10322"/>
                  <a:pt x="281070" y="391"/>
                  <a:pt x="306324" y="0"/>
                </a:cubicBezTo>
                <a:lnTo>
                  <a:pt x="306324" y="0"/>
                </a:ln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696" name="Teardrop 3"/>
          <p:cNvSpPr/>
          <p:nvPr/>
        </p:nvSpPr>
        <p:spPr>
          <a:xfrm rot="5400000" flipH="1" flipV="1">
            <a:off x="11908617" y="4923"/>
            <a:ext cx="298552" cy="268215"/>
          </a:xfrm>
          <a:custGeom>
            <a:avLst/>
            <a:gdLst/>
            <a:ahLst/>
            <a:cxnLst/>
            <a:rect l="l" t="t" r="r" b="b"/>
            <a:pathLst>
              <a:path w="298552" h="268215">
                <a:moveTo>
                  <a:pt x="230951" y="239431"/>
                </a:moveTo>
                <a:lnTo>
                  <a:pt x="89396" y="97876"/>
                </a:lnTo>
                <a:cubicBezTo>
                  <a:pt x="74075" y="113887"/>
                  <a:pt x="64809" y="135634"/>
                  <a:pt x="64809" y="159544"/>
                </a:cubicBezTo>
                <a:cubicBezTo>
                  <a:pt x="64809" y="209563"/>
                  <a:pt x="105357" y="250112"/>
                  <a:pt x="155376" y="250112"/>
                </a:cubicBezTo>
                <a:cubicBezTo>
                  <a:pt x="174454" y="249746"/>
                  <a:pt x="198601" y="254980"/>
                  <a:pt x="211458" y="268141"/>
                </a:cubicBezTo>
                <a:cubicBezTo>
                  <a:pt x="215885" y="257686"/>
                  <a:pt x="222436" y="247948"/>
                  <a:pt x="230951" y="239431"/>
                </a:cubicBezTo>
                <a:close/>
                <a:moveTo>
                  <a:pt x="259706" y="219892"/>
                </a:moveTo>
                <a:cubicBezTo>
                  <a:pt x="246546" y="207035"/>
                  <a:pt x="241311" y="182889"/>
                  <a:pt x="241677" y="163811"/>
                </a:cubicBezTo>
                <a:cubicBezTo>
                  <a:pt x="241677" y="113792"/>
                  <a:pt x="201129" y="73244"/>
                  <a:pt x="151110" y="73244"/>
                </a:cubicBezTo>
                <a:cubicBezTo>
                  <a:pt x="127200" y="73244"/>
                  <a:pt x="105453" y="82510"/>
                  <a:pt x="89441" y="97831"/>
                </a:cubicBezTo>
                <a:lnTo>
                  <a:pt x="230996" y="239386"/>
                </a:lnTo>
                <a:cubicBezTo>
                  <a:pt x="239514" y="230871"/>
                  <a:pt x="249252" y="224320"/>
                  <a:pt x="259706" y="219892"/>
                </a:cubicBezTo>
                <a:close/>
                <a:moveTo>
                  <a:pt x="298552" y="138"/>
                </a:moveTo>
                <a:lnTo>
                  <a:pt x="298552" y="11636"/>
                </a:lnTo>
                <a:cubicBezTo>
                  <a:pt x="298344" y="11511"/>
                  <a:pt x="298133" y="11506"/>
                  <a:pt x="297922" y="11501"/>
                </a:cubicBezTo>
                <a:lnTo>
                  <a:pt x="297922" y="96667"/>
                </a:lnTo>
                <a:lnTo>
                  <a:pt x="297858" y="96667"/>
                </a:lnTo>
                <a:lnTo>
                  <a:pt x="297858" y="11501"/>
                </a:lnTo>
                <a:cubicBezTo>
                  <a:pt x="275703" y="11990"/>
                  <a:pt x="253773" y="20815"/>
                  <a:pt x="236866" y="37722"/>
                </a:cubicBezTo>
                <a:cubicBezTo>
                  <a:pt x="224105" y="50483"/>
                  <a:pt x="215948" y="66105"/>
                  <a:pt x="212939" y="82613"/>
                </a:cubicBezTo>
                <a:cubicBezTo>
                  <a:pt x="237526" y="100902"/>
                  <a:pt x="253233" y="130241"/>
                  <a:pt x="253233" y="163248"/>
                </a:cubicBezTo>
                <a:cubicBezTo>
                  <a:pt x="252734" y="189232"/>
                  <a:pt x="256525" y="205210"/>
                  <a:pt x="272877" y="215167"/>
                </a:cubicBezTo>
                <a:lnTo>
                  <a:pt x="298552" y="215277"/>
                </a:lnTo>
                <a:lnTo>
                  <a:pt x="298552" y="221928"/>
                </a:lnTo>
                <a:cubicBezTo>
                  <a:pt x="276711" y="221632"/>
                  <a:pt x="254816" y="229876"/>
                  <a:pt x="238146" y="246536"/>
                </a:cubicBezTo>
                <a:lnTo>
                  <a:pt x="246374" y="254763"/>
                </a:lnTo>
                <a:cubicBezTo>
                  <a:pt x="246367" y="254771"/>
                  <a:pt x="246359" y="254779"/>
                  <a:pt x="246352" y="254786"/>
                </a:cubicBezTo>
                <a:cubicBezTo>
                  <a:pt x="246344" y="254794"/>
                  <a:pt x="246337" y="254801"/>
                  <a:pt x="246329" y="254808"/>
                </a:cubicBezTo>
                <a:lnTo>
                  <a:pt x="238101" y="246581"/>
                </a:lnTo>
                <a:lnTo>
                  <a:pt x="223742" y="268215"/>
                </a:lnTo>
                <a:lnTo>
                  <a:pt x="190546" y="268215"/>
                </a:lnTo>
                <a:cubicBezTo>
                  <a:pt x="181969" y="262570"/>
                  <a:pt x="170130" y="261374"/>
                  <a:pt x="154813" y="261668"/>
                </a:cubicBezTo>
                <a:cubicBezTo>
                  <a:pt x="121806" y="261668"/>
                  <a:pt x="92467" y="245961"/>
                  <a:pt x="74178" y="221373"/>
                </a:cubicBezTo>
                <a:cubicBezTo>
                  <a:pt x="57670" y="224382"/>
                  <a:pt x="42049" y="232539"/>
                  <a:pt x="29288" y="245300"/>
                </a:cubicBezTo>
                <a:lnTo>
                  <a:pt x="13811" y="268215"/>
                </a:lnTo>
                <a:lnTo>
                  <a:pt x="0" y="268215"/>
                </a:lnTo>
                <a:cubicBezTo>
                  <a:pt x="4705" y="256723"/>
                  <a:pt x="11839" y="246048"/>
                  <a:pt x="21157" y="236731"/>
                </a:cubicBezTo>
                <a:cubicBezTo>
                  <a:pt x="34324" y="223564"/>
                  <a:pt x="50200" y="214757"/>
                  <a:pt x="67080" y="210684"/>
                </a:cubicBezTo>
                <a:cubicBezTo>
                  <a:pt x="57989" y="195895"/>
                  <a:pt x="53000" y="178457"/>
                  <a:pt x="53000" y="159854"/>
                </a:cubicBezTo>
                <a:cubicBezTo>
                  <a:pt x="53000" y="132604"/>
                  <a:pt x="63705" y="107854"/>
                  <a:pt x="81286" y="89721"/>
                </a:cubicBezTo>
                <a:cubicBezTo>
                  <a:pt x="99420" y="72140"/>
                  <a:pt x="124170" y="61435"/>
                  <a:pt x="151420" y="61435"/>
                </a:cubicBezTo>
                <a:cubicBezTo>
                  <a:pt x="170023" y="61435"/>
                  <a:pt x="187461" y="66424"/>
                  <a:pt x="202250" y="75515"/>
                </a:cubicBezTo>
                <a:cubicBezTo>
                  <a:pt x="206323" y="58635"/>
                  <a:pt x="215129" y="42758"/>
                  <a:pt x="228297" y="29591"/>
                </a:cubicBezTo>
                <a:cubicBezTo>
                  <a:pt x="247566" y="10322"/>
                  <a:pt x="272636" y="391"/>
                  <a:pt x="297890" y="0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697" name="Oval 881"/>
          <p:cNvSpPr/>
          <p:nvPr/>
        </p:nvSpPr>
        <p:spPr>
          <a:xfrm>
            <a:off x="346332" y="-10245"/>
            <a:ext cx="169752" cy="84875"/>
          </a:xfrm>
          <a:custGeom>
            <a:avLst/>
            <a:gdLst/>
            <a:ahLst/>
            <a:cxnLst/>
            <a:rect l="l" t="t" r="r" b="b"/>
            <a:pathLst>
              <a:path w="169752" h="84875">
                <a:moveTo>
                  <a:pt x="0" y="0"/>
                </a:moveTo>
                <a:lnTo>
                  <a:pt x="169752" y="0"/>
                </a:lnTo>
                <a:cubicBezTo>
                  <a:pt x="169752" y="46875"/>
                  <a:pt x="131752" y="84875"/>
                  <a:pt x="84876" y="84875"/>
                </a:cubicBezTo>
                <a:cubicBezTo>
                  <a:pt x="38000" y="84875"/>
                  <a:pt x="0" y="46875"/>
                  <a:pt x="0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698" name="Oval 882"/>
          <p:cNvSpPr/>
          <p:nvPr/>
        </p:nvSpPr>
        <p:spPr>
          <a:xfrm>
            <a:off x="1188872" y="-10245"/>
            <a:ext cx="169752" cy="84875"/>
          </a:xfrm>
          <a:custGeom>
            <a:avLst/>
            <a:gdLst/>
            <a:ahLst/>
            <a:cxnLst/>
            <a:rect l="l" t="t" r="r" b="b"/>
            <a:pathLst>
              <a:path w="169752" h="84875">
                <a:moveTo>
                  <a:pt x="0" y="0"/>
                </a:moveTo>
                <a:lnTo>
                  <a:pt x="169752" y="0"/>
                </a:lnTo>
                <a:cubicBezTo>
                  <a:pt x="169752" y="46875"/>
                  <a:pt x="131752" y="84875"/>
                  <a:pt x="84876" y="84875"/>
                </a:cubicBezTo>
                <a:cubicBezTo>
                  <a:pt x="38000" y="84875"/>
                  <a:pt x="0" y="46875"/>
                  <a:pt x="0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699" name="Oval 883"/>
          <p:cNvSpPr/>
          <p:nvPr/>
        </p:nvSpPr>
        <p:spPr>
          <a:xfrm>
            <a:off x="2031413" y="-10245"/>
            <a:ext cx="10160587" cy="84875"/>
          </a:xfrm>
          <a:custGeom>
            <a:avLst/>
            <a:gdLst/>
            <a:ahLst/>
            <a:cxnLst/>
            <a:rect l="l" t="t" r="r" b="b"/>
            <a:pathLst>
              <a:path w="10160587" h="84875">
                <a:moveTo>
                  <a:pt x="10110479" y="0"/>
                </a:moveTo>
                <a:lnTo>
                  <a:pt x="10160587" y="0"/>
                </a:lnTo>
                <a:lnTo>
                  <a:pt x="10160587" y="77038"/>
                </a:lnTo>
                <a:cubicBezTo>
                  <a:pt x="10130976" y="64066"/>
                  <a:pt x="10110479" y="34427"/>
                  <a:pt x="10110479" y="0"/>
                </a:cubicBezTo>
                <a:close/>
                <a:moveTo>
                  <a:pt x="9267940" y="0"/>
                </a:moveTo>
                <a:lnTo>
                  <a:pt x="9437692" y="0"/>
                </a:lnTo>
                <a:cubicBezTo>
                  <a:pt x="9437692" y="46875"/>
                  <a:pt x="9399692" y="84875"/>
                  <a:pt x="9352816" y="84875"/>
                </a:cubicBezTo>
                <a:cubicBezTo>
                  <a:pt x="9305940" y="84875"/>
                  <a:pt x="9267940" y="46875"/>
                  <a:pt x="9267940" y="0"/>
                </a:cubicBezTo>
                <a:close/>
                <a:moveTo>
                  <a:pt x="8425400" y="0"/>
                </a:moveTo>
                <a:lnTo>
                  <a:pt x="8595152" y="0"/>
                </a:lnTo>
                <a:cubicBezTo>
                  <a:pt x="8595152" y="46875"/>
                  <a:pt x="8557152" y="84875"/>
                  <a:pt x="8510276" y="84875"/>
                </a:cubicBezTo>
                <a:cubicBezTo>
                  <a:pt x="8463400" y="84875"/>
                  <a:pt x="8425400" y="46875"/>
                  <a:pt x="8425400" y="0"/>
                </a:cubicBezTo>
                <a:close/>
                <a:moveTo>
                  <a:pt x="7582860" y="0"/>
                </a:moveTo>
                <a:lnTo>
                  <a:pt x="7752612" y="0"/>
                </a:lnTo>
                <a:cubicBezTo>
                  <a:pt x="7752612" y="46875"/>
                  <a:pt x="7714612" y="84875"/>
                  <a:pt x="7667736" y="84875"/>
                </a:cubicBezTo>
                <a:cubicBezTo>
                  <a:pt x="7620860" y="84875"/>
                  <a:pt x="7582860" y="46875"/>
                  <a:pt x="7582860" y="0"/>
                </a:cubicBezTo>
                <a:close/>
                <a:moveTo>
                  <a:pt x="6740320" y="0"/>
                </a:moveTo>
                <a:lnTo>
                  <a:pt x="6910072" y="0"/>
                </a:lnTo>
                <a:cubicBezTo>
                  <a:pt x="6910072" y="46875"/>
                  <a:pt x="6872072" y="84875"/>
                  <a:pt x="6825196" y="84875"/>
                </a:cubicBezTo>
                <a:cubicBezTo>
                  <a:pt x="6778320" y="84875"/>
                  <a:pt x="6740320" y="46875"/>
                  <a:pt x="6740320" y="0"/>
                </a:cubicBezTo>
                <a:close/>
                <a:moveTo>
                  <a:pt x="5897780" y="0"/>
                </a:moveTo>
                <a:lnTo>
                  <a:pt x="6067532" y="0"/>
                </a:lnTo>
                <a:cubicBezTo>
                  <a:pt x="6067532" y="46875"/>
                  <a:pt x="6029532" y="84875"/>
                  <a:pt x="5982656" y="84875"/>
                </a:cubicBezTo>
                <a:cubicBezTo>
                  <a:pt x="5935780" y="84875"/>
                  <a:pt x="5897780" y="46875"/>
                  <a:pt x="5897780" y="0"/>
                </a:cubicBezTo>
                <a:close/>
                <a:moveTo>
                  <a:pt x="5055240" y="0"/>
                </a:moveTo>
                <a:lnTo>
                  <a:pt x="5224992" y="0"/>
                </a:lnTo>
                <a:cubicBezTo>
                  <a:pt x="5224992" y="46875"/>
                  <a:pt x="5186992" y="84875"/>
                  <a:pt x="5140116" y="84875"/>
                </a:cubicBezTo>
                <a:cubicBezTo>
                  <a:pt x="5093240" y="84875"/>
                  <a:pt x="5055240" y="46875"/>
                  <a:pt x="5055240" y="0"/>
                </a:cubicBezTo>
                <a:close/>
                <a:moveTo>
                  <a:pt x="4212700" y="0"/>
                </a:moveTo>
                <a:lnTo>
                  <a:pt x="4382452" y="0"/>
                </a:lnTo>
                <a:cubicBezTo>
                  <a:pt x="4382452" y="46875"/>
                  <a:pt x="4344452" y="84875"/>
                  <a:pt x="4297576" y="84875"/>
                </a:cubicBezTo>
                <a:cubicBezTo>
                  <a:pt x="4250700" y="84875"/>
                  <a:pt x="4212700" y="46875"/>
                  <a:pt x="4212700" y="0"/>
                </a:cubicBezTo>
                <a:close/>
                <a:moveTo>
                  <a:pt x="3370160" y="0"/>
                </a:moveTo>
                <a:lnTo>
                  <a:pt x="3539912" y="0"/>
                </a:lnTo>
                <a:cubicBezTo>
                  <a:pt x="3539912" y="46875"/>
                  <a:pt x="3501912" y="84875"/>
                  <a:pt x="3455036" y="84875"/>
                </a:cubicBezTo>
                <a:cubicBezTo>
                  <a:pt x="3408160" y="84875"/>
                  <a:pt x="3370160" y="46875"/>
                  <a:pt x="3370160" y="0"/>
                </a:cubicBezTo>
                <a:close/>
                <a:moveTo>
                  <a:pt x="2527620" y="0"/>
                </a:moveTo>
                <a:lnTo>
                  <a:pt x="2697372" y="0"/>
                </a:lnTo>
                <a:cubicBezTo>
                  <a:pt x="2697372" y="46875"/>
                  <a:pt x="2659372" y="84875"/>
                  <a:pt x="2612496" y="84875"/>
                </a:cubicBezTo>
                <a:cubicBezTo>
                  <a:pt x="2565620" y="84875"/>
                  <a:pt x="2527620" y="46875"/>
                  <a:pt x="2527620" y="0"/>
                </a:cubicBezTo>
                <a:close/>
                <a:moveTo>
                  <a:pt x="1685080" y="0"/>
                </a:moveTo>
                <a:lnTo>
                  <a:pt x="1854832" y="0"/>
                </a:lnTo>
                <a:cubicBezTo>
                  <a:pt x="1854832" y="46875"/>
                  <a:pt x="1816832" y="84875"/>
                  <a:pt x="1769956" y="84875"/>
                </a:cubicBezTo>
                <a:cubicBezTo>
                  <a:pt x="1723080" y="84875"/>
                  <a:pt x="1685080" y="46875"/>
                  <a:pt x="1685080" y="0"/>
                </a:cubicBezTo>
                <a:close/>
                <a:moveTo>
                  <a:pt x="842540" y="0"/>
                </a:moveTo>
                <a:lnTo>
                  <a:pt x="1012292" y="0"/>
                </a:lnTo>
                <a:cubicBezTo>
                  <a:pt x="1012292" y="46875"/>
                  <a:pt x="974292" y="84875"/>
                  <a:pt x="927416" y="84875"/>
                </a:cubicBezTo>
                <a:cubicBezTo>
                  <a:pt x="880540" y="84875"/>
                  <a:pt x="842540" y="46875"/>
                  <a:pt x="842540" y="0"/>
                </a:cubicBezTo>
                <a:close/>
                <a:moveTo>
                  <a:pt x="0" y="0"/>
                </a:moveTo>
                <a:lnTo>
                  <a:pt x="169752" y="0"/>
                </a:lnTo>
                <a:cubicBezTo>
                  <a:pt x="169752" y="46875"/>
                  <a:pt x="131752" y="84875"/>
                  <a:pt x="84876" y="84875"/>
                </a:cubicBezTo>
                <a:cubicBezTo>
                  <a:pt x="38000" y="84875"/>
                  <a:pt x="0" y="46875"/>
                  <a:pt x="0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700" name="Teardrop 3"/>
          <p:cNvSpPr/>
          <p:nvPr/>
        </p:nvSpPr>
        <p:spPr>
          <a:xfrm rot="5400000" flipH="1" flipV="1">
            <a:off x="6442772" y="95503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701" name="Oval 1700"/>
          <p:cNvSpPr/>
          <p:nvPr/>
        </p:nvSpPr>
        <p:spPr>
          <a:xfrm>
            <a:off x="7120499" y="1211356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1702" name="Teardrop 3"/>
          <p:cNvSpPr/>
          <p:nvPr/>
        </p:nvSpPr>
        <p:spPr>
          <a:xfrm rot="5400000" flipH="1" flipV="1">
            <a:off x="-148774" y="1103813"/>
            <a:ext cx="612648" cy="315100"/>
          </a:xfrm>
          <a:custGeom>
            <a:avLst/>
            <a:gdLst/>
            <a:ahLst/>
            <a:cxnLst/>
            <a:rect l="l" t="t" r="r" b="b"/>
            <a:pathLst>
              <a:path w="612648" h="315100">
                <a:moveTo>
                  <a:pt x="239386" y="75670"/>
                </a:moveTo>
                <a:cubicBezTo>
                  <a:pt x="230866" y="67149"/>
                  <a:pt x="224313" y="57406"/>
                  <a:pt x="219944" y="46909"/>
                </a:cubicBezTo>
                <a:cubicBezTo>
                  <a:pt x="207099" y="60107"/>
                  <a:pt x="182914" y="65356"/>
                  <a:pt x="163810" y="64989"/>
                </a:cubicBezTo>
                <a:cubicBezTo>
                  <a:pt x="113792" y="64989"/>
                  <a:pt x="73243" y="105538"/>
                  <a:pt x="73243" y="155556"/>
                </a:cubicBezTo>
                <a:cubicBezTo>
                  <a:pt x="73243" y="179467"/>
                  <a:pt x="82509" y="201213"/>
                  <a:pt x="97830" y="217225"/>
                </a:cubicBezTo>
                <a:close/>
                <a:moveTo>
                  <a:pt x="268191" y="95157"/>
                </a:moveTo>
                <a:cubicBezTo>
                  <a:pt x="257695" y="90787"/>
                  <a:pt x="247952" y="84234"/>
                  <a:pt x="239431" y="75715"/>
                </a:cubicBezTo>
                <a:lnTo>
                  <a:pt x="97875" y="217270"/>
                </a:lnTo>
                <a:cubicBezTo>
                  <a:pt x="113887" y="232591"/>
                  <a:pt x="135634" y="241857"/>
                  <a:pt x="159544" y="241857"/>
                </a:cubicBezTo>
                <a:cubicBezTo>
                  <a:pt x="184553" y="241857"/>
                  <a:pt x="207195" y="231720"/>
                  <a:pt x="223585" y="215331"/>
                </a:cubicBezTo>
                <a:cubicBezTo>
                  <a:pt x="239974" y="198941"/>
                  <a:pt x="250111" y="176299"/>
                  <a:pt x="250111" y="151290"/>
                </a:cubicBezTo>
                <a:cubicBezTo>
                  <a:pt x="249745" y="132187"/>
                  <a:pt x="254994" y="108002"/>
                  <a:pt x="268191" y="95157"/>
                </a:cubicBezTo>
                <a:close/>
                <a:moveTo>
                  <a:pt x="391275" y="232488"/>
                </a:moveTo>
                <a:cubicBezTo>
                  <a:pt x="366688" y="214199"/>
                  <a:pt x="350981" y="184860"/>
                  <a:pt x="350981" y="151853"/>
                </a:cubicBezTo>
                <a:cubicBezTo>
                  <a:pt x="351479" y="125869"/>
                  <a:pt x="347689" y="109892"/>
                  <a:pt x="331337" y="99934"/>
                </a:cubicBezTo>
                <a:cubicBezTo>
                  <a:pt x="315088" y="104415"/>
                  <a:pt x="297874" y="104335"/>
                  <a:pt x="281637" y="99721"/>
                </a:cubicBezTo>
                <a:cubicBezTo>
                  <a:pt x="265010" y="109675"/>
                  <a:pt x="261165" y="125694"/>
                  <a:pt x="261667" y="151853"/>
                </a:cubicBezTo>
                <a:cubicBezTo>
                  <a:pt x="261667" y="179968"/>
                  <a:pt x="250271" y="205421"/>
                  <a:pt x="231847" y="223846"/>
                </a:cubicBezTo>
                <a:lnTo>
                  <a:pt x="221347" y="232509"/>
                </a:lnTo>
                <a:cubicBezTo>
                  <a:pt x="224390" y="249009"/>
                  <a:pt x="232545" y="264623"/>
                  <a:pt x="245300" y="277378"/>
                </a:cubicBezTo>
                <a:cubicBezTo>
                  <a:pt x="262207" y="294285"/>
                  <a:pt x="284136" y="303111"/>
                  <a:pt x="306292" y="303599"/>
                </a:cubicBezTo>
                <a:lnTo>
                  <a:pt x="306292" y="218433"/>
                </a:lnTo>
                <a:lnTo>
                  <a:pt x="306356" y="218433"/>
                </a:lnTo>
                <a:lnTo>
                  <a:pt x="306356" y="303599"/>
                </a:lnTo>
                <a:cubicBezTo>
                  <a:pt x="328512" y="303110"/>
                  <a:pt x="350441" y="294285"/>
                  <a:pt x="367348" y="277378"/>
                </a:cubicBezTo>
                <a:cubicBezTo>
                  <a:pt x="380109" y="264617"/>
                  <a:pt x="388266" y="248996"/>
                  <a:pt x="391275" y="232488"/>
                </a:cubicBezTo>
                <a:close/>
                <a:moveTo>
                  <a:pt x="514773" y="217271"/>
                </a:moveTo>
                <a:lnTo>
                  <a:pt x="373218" y="75716"/>
                </a:lnTo>
                <a:cubicBezTo>
                  <a:pt x="364700" y="84231"/>
                  <a:pt x="354962" y="90781"/>
                  <a:pt x="344508" y="95209"/>
                </a:cubicBezTo>
                <a:cubicBezTo>
                  <a:pt x="357668" y="108066"/>
                  <a:pt x="362903" y="132212"/>
                  <a:pt x="362537" y="151290"/>
                </a:cubicBezTo>
                <a:cubicBezTo>
                  <a:pt x="362537" y="201309"/>
                  <a:pt x="403085" y="241857"/>
                  <a:pt x="453104" y="241857"/>
                </a:cubicBezTo>
                <a:cubicBezTo>
                  <a:pt x="477015" y="241857"/>
                  <a:pt x="498761" y="232592"/>
                  <a:pt x="514773" y="217271"/>
                </a:cubicBezTo>
                <a:close/>
                <a:moveTo>
                  <a:pt x="539405" y="155556"/>
                </a:moveTo>
                <a:cubicBezTo>
                  <a:pt x="539405" y="105538"/>
                  <a:pt x="498856" y="64989"/>
                  <a:pt x="448838" y="64989"/>
                </a:cubicBezTo>
                <a:cubicBezTo>
                  <a:pt x="429760" y="65355"/>
                  <a:pt x="405614" y="60121"/>
                  <a:pt x="392756" y="46961"/>
                </a:cubicBezTo>
                <a:cubicBezTo>
                  <a:pt x="388329" y="57415"/>
                  <a:pt x="381778" y="67153"/>
                  <a:pt x="373263" y="75671"/>
                </a:cubicBezTo>
                <a:lnTo>
                  <a:pt x="514818" y="217225"/>
                </a:lnTo>
                <a:cubicBezTo>
                  <a:pt x="530139" y="201213"/>
                  <a:pt x="539405" y="179467"/>
                  <a:pt x="539405" y="155556"/>
                </a:cubicBezTo>
                <a:close/>
                <a:moveTo>
                  <a:pt x="612648" y="8776"/>
                </a:moveTo>
                <a:cubicBezTo>
                  <a:pt x="612257" y="34030"/>
                  <a:pt x="602326" y="59101"/>
                  <a:pt x="583058" y="78369"/>
                </a:cubicBezTo>
                <a:cubicBezTo>
                  <a:pt x="569890" y="91537"/>
                  <a:pt x="554014" y="100343"/>
                  <a:pt x="537134" y="104416"/>
                </a:cubicBezTo>
                <a:cubicBezTo>
                  <a:pt x="546224" y="119205"/>
                  <a:pt x="551214" y="136643"/>
                  <a:pt x="551214" y="155247"/>
                </a:cubicBezTo>
                <a:cubicBezTo>
                  <a:pt x="551214" y="182497"/>
                  <a:pt x="540509" y="207247"/>
                  <a:pt x="522928" y="225380"/>
                </a:cubicBezTo>
                <a:lnTo>
                  <a:pt x="522928" y="225380"/>
                </a:lnTo>
                <a:cubicBezTo>
                  <a:pt x="504794" y="242961"/>
                  <a:pt x="480044" y="253667"/>
                  <a:pt x="452794" y="253667"/>
                </a:cubicBezTo>
                <a:cubicBezTo>
                  <a:pt x="434191" y="253667"/>
                  <a:pt x="416753" y="248677"/>
                  <a:pt x="401964" y="239586"/>
                </a:cubicBezTo>
                <a:cubicBezTo>
                  <a:pt x="397891" y="256466"/>
                  <a:pt x="389084" y="272342"/>
                  <a:pt x="375917" y="285509"/>
                </a:cubicBezTo>
                <a:cubicBezTo>
                  <a:pt x="356649" y="304778"/>
                  <a:pt x="331578" y="314709"/>
                  <a:pt x="306324" y="315100"/>
                </a:cubicBezTo>
                <a:lnTo>
                  <a:pt x="306324" y="315100"/>
                </a:lnTo>
                <a:cubicBezTo>
                  <a:pt x="281070" y="314709"/>
                  <a:pt x="255999" y="304778"/>
                  <a:pt x="236731" y="285509"/>
                </a:cubicBezTo>
                <a:cubicBezTo>
                  <a:pt x="223571" y="272349"/>
                  <a:pt x="214766" y="256482"/>
                  <a:pt x="210610" y="239626"/>
                </a:cubicBezTo>
                <a:cubicBezTo>
                  <a:pt x="195839" y="248693"/>
                  <a:pt x="178427" y="253666"/>
                  <a:pt x="159854" y="253666"/>
                </a:cubicBezTo>
                <a:cubicBezTo>
                  <a:pt x="132604" y="253666"/>
                  <a:pt x="107854" y="242961"/>
                  <a:pt x="89720" y="225380"/>
                </a:cubicBezTo>
                <a:lnTo>
                  <a:pt x="89720" y="225380"/>
                </a:lnTo>
                <a:cubicBezTo>
                  <a:pt x="72139" y="207247"/>
                  <a:pt x="61434" y="182497"/>
                  <a:pt x="61434" y="155247"/>
                </a:cubicBezTo>
                <a:cubicBezTo>
                  <a:pt x="61434" y="136673"/>
                  <a:pt x="66407" y="119262"/>
                  <a:pt x="75474" y="104490"/>
                </a:cubicBezTo>
                <a:cubicBezTo>
                  <a:pt x="58618" y="100334"/>
                  <a:pt x="42751" y="91530"/>
                  <a:pt x="29591" y="78369"/>
                </a:cubicBezTo>
                <a:cubicBezTo>
                  <a:pt x="10322" y="59101"/>
                  <a:pt x="391" y="34030"/>
                  <a:pt x="0" y="8776"/>
                </a:cubicBezTo>
                <a:lnTo>
                  <a:pt x="0" y="8776"/>
                </a:lnTo>
                <a:lnTo>
                  <a:pt x="1828" y="0"/>
                </a:lnTo>
                <a:lnTo>
                  <a:pt x="13374" y="0"/>
                </a:lnTo>
                <a:cubicBezTo>
                  <a:pt x="11782" y="2802"/>
                  <a:pt x="11567" y="5771"/>
                  <a:pt x="11501" y="8744"/>
                </a:cubicBezTo>
                <a:lnTo>
                  <a:pt x="96667" y="8744"/>
                </a:lnTo>
                <a:lnTo>
                  <a:pt x="96667" y="8808"/>
                </a:lnTo>
                <a:lnTo>
                  <a:pt x="11501" y="8808"/>
                </a:lnTo>
                <a:cubicBezTo>
                  <a:pt x="11989" y="30964"/>
                  <a:pt x="20815" y="52893"/>
                  <a:pt x="37722" y="69800"/>
                </a:cubicBezTo>
                <a:cubicBezTo>
                  <a:pt x="50477" y="82555"/>
                  <a:pt x="66091" y="90711"/>
                  <a:pt x="82592" y="93753"/>
                </a:cubicBezTo>
                <a:cubicBezTo>
                  <a:pt x="100880" y="69151"/>
                  <a:pt x="130228" y="53433"/>
                  <a:pt x="163247" y="53433"/>
                </a:cubicBezTo>
                <a:cubicBezTo>
                  <a:pt x="186137" y="53872"/>
                  <a:pt x="201262" y="50984"/>
                  <a:pt x="211355" y="39116"/>
                </a:cubicBezTo>
                <a:cubicBezTo>
                  <a:pt x="212796" y="37420"/>
                  <a:pt x="214135" y="35542"/>
                  <a:pt x="215380" y="33463"/>
                </a:cubicBezTo>
                <a:lnTo>
                  <a:pt x="215236" y="0"/>
                </a:lnTo>
                <a:lnTo>
                  <a:pt x="223506" y="0"/>
                </a:lnTo>
                <a:cubicBezTo>
                  <a:pt x="219687" y="24354"/>
                  <a:pt x="227777" y="49750"/>
                  <a:pt x="246535" y="68520"/>
                </a:cubicBezTo>
                <a:lnTo>
                  <a:pt x="254763" y="60293"/>
                </a:lnTo>
                <a:cubicBezTo>
                  <a:pt x="254771" y="60299"/>
                  <a:pt x="254778" y="60307"/>
                  <a:pt x="254786" y="60315"/>
                </a:cubicBezTo>
                <a:lnTo>
                  <a:pt x="254808" y="60338"/>
                </a:lnTo>
                <a:lnTo>
                  <a:pt x="246580" y="68565"/>
                </a:lnTo>
                <a:cubicBezTo>
                  <a:pt x="279582" y="101547"/>
                  <a:pt x="333066" y="101547"/>
                  <a:pt x="366068" y="68565"/>
                </a:cubicBezTo>
                <a:lnTo>
                  <a:pt x="357840" y="60338"/>
                </a:lnTo>
                <a:cubicBezTo>
                  <a:pt x="357847" y="60330"/>
                  <a:pt x="357855" y="60322"/>
                  <a:pt x="357862" y="60315"/>
                </a:cubicBezTo>
                <a:lnTo>
                  <a:pt x="357885" y="60293"/>
                </a:lnTo>
                <a:lnTo>
                  <a:pt x="366113" y="68520"/>
                </a:lnTo>
                <a:cubicBezTo>
                  <a:pt x="384871" y="49750"/>
                  <a:pt x="392961" y="24354"/>
                  <a:pt x="389142" y="0"/>
                </a:cubicBezTo>
                <a:lnTo>
                  <a:pt x="397337" y="0"/>
                </a:lnTo>
                <a:cubicBezTo>
                  <a:pt x="401479" y="11094"/>
                  <a:pt x="400548" y="22668"/>
                  <a:pt x="397481" y="33790"/>
                </a:cubicBezTo>
                <a:cubicBezTo>
                  <a:pt x="407439" y="50142"/>
                  <a:pt x="423417" y="53932"/>
                  <a:pt x="449401" y="53433"/>
                </a:cubicBezTo>
                <a:cubicBezTo>
                  <a:pt x="482407" y="53434"/>
                  <a:pt x="511746" y="69140"/>
                  <a:pt x="530035" y="93727"/>
                </a:cubicBezTo>
                <a:cubicBezTo>
                  <a:pt x="546543" y="90718"/>
                  <a:pt x="562165" y="82561"/>
                  <a:pt x="574926" y="69800"/>
                </a:cubicBezTo>
                <a:cubicBezTo>
                  <a:pt x="591833" y="52893"/>
                  <a:pt x="600658" y="30964"/>
                  <a:pt x="601147" y="8808"/>
                </a:cubicBezTo>
                <a:lnTo>
                  <a:pt x="515982" y="8808"/>
                </a:lnTo>
                <a:lnTo>
                  <a:pt x="515981" y="8744"/>
                </a:lnTo>
                <a:lnTo>
                  <a:pt x="601147" y="8744"/>
                </a:lnTo>
                <a:lnTo>
                  <a:pt x="599274" y="0"/>
                </a:lnTo>
                <a:lnTo>
                  <a:pt x="610820" y="0"/>
                </a:lnTo>
                <a:cubicBezTo>
                  <a:pt x="612423" y="2826"/>
                  <a:pt x="612602" y="5800"/>
                  <a:pt x="612648" y="8776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703" name="Oval 1702"/>
          <p:cNvSpPr/>
          <p:nvPr/>
        </p:nvSpPr>
        <p:spPr>
          <a:xfrm>
            <a:off x="377459" y="1211356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1704" name="Teardrop 3"/>
          <p:cNvSpPr/>
          <p:nvPr/>
        </p:nvSpPr>
        <p:spPr>
          <a:xfrm rot="5400000" flipH="1" flipV="1">
            <a:off x="1387532" y="95503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705" name="Teardrop 3"/>
          <p:cNvSpPr/>
          <p:nvPr/>
        </p:nvSpPr>
        <p:spPr>
          <a:xfrm rot="5400000" flipH="1" flipV="1">
            <a:off x="2230072" y="95503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706" name="Teardrop 3"/>
          <p:cNvSpPr/>
          <p:nvPr/>
        </p:nvSpPr>
        <p:spPr>
          <a:xfrm rot="5400000" flipH="1" flipV="1">
            <a:off x="3072612" y="95503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707" name="Teardrop 3"/>
          <p:cNvSpPr/>
          <p:nvPr/>
        </p:nvSpPr>
        <p:spPr>
          <a:xfrm rot="5400000" flipH="1" flipV="1">
            <a:off x="3915152" y="95503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708" name="Teardrop 3"/>
          <p:cNvSpPr/>
          <p:nvPr/>
        </p:nvSpPr>
        <p:spPr>
          <a:xfrm rot="5400000" flipH="1" flipV="1">
            <a:off x="4757692" y="95503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709" name="Teardrop 3"/>
          <p:cNvSpPr/>
          <p:nvPr/>
        </p:nvSpPr>
        <p:spPr>
          <a:xfrm rot="5400000" flipH="1" flipV="1">
            <a:off x="5600232" y="95503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710" name="Oval 1709"/>
          <p:cNvSpPr/>
          <p:nvPr/>
        </p:nvSpPr>
        <p:spPr>
          <a:xfrm>
            <a:off x="1220339" y="1211356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1711" name="Oval 1710"/>
          <p:cNvSpPr/>
          <p:nvPr/>
        </p:nvSpPr>
        <p:spPr>
          <a:xfrm>
            <a:off x="2063219" y="1211356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1712" name="Oval 1711"/>
          <p:cNvSpPr/>
          <p:nvPr/>
        </p:nvSpPr>
        <p:spPr>
          <a:xfrm>
            <a:off x="2906099" y="1211356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1713" name="Oval 1712"/>
          <p:cNvSpPr/>
          <p:nvPr/>
        </p:nvSpPr>
        <p:spPr>
          <a:xfrm>
            <a:off x="3748979" y="1211356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1714" name="Oval 1713"/>
          <p:cNvSpPr/>
          <p:nvPr/>
        </p:nvSpPr>
        <p:spPr>
          <a:xfrm>
            <a:off x="4591859" y="1211356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1715" name="Oval 1714"/>
          <p:cNvSpPr/>
          <p:nvPr/>
        </p:nvSpPr>
        <p:spPr>
          <a:xfrm>
            <a:off x="5434739" y="1211356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1716" name="Oval 1715"/>
          <p:cNvSpPr/>
          <p:nvPr/>
        </p:nvSpPr>
        <p:spPr>
          <a:xfrm>
            <a:off x="6277619" y="1211356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1717" name="Teardrop 3"/>
          <p:cNvSpPr/>
          <p:nvPr/>
        </p:nvSpPr>
        <p:spPr>
          <a:xfrm rot="5400000" flipH="1" flipV="1">
            <a:off x="8127852" y="95503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718" name="Oval 1717"/>
          <p:cNvSpPr/>
          <p:nvPr/>
        </p:nvSpPr>
        <p:spPr>
          <a:xfrm>
            <a:off x="8806259" y="1211356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1719" name="Teardrop 3"/>
          <p:cNvSpPr/>
          <p:nvPr/>
        </p:nvSpPr>
        <p:spPr>
          <a:xfrm rot="5400000" flipH="1" flipV="1">
            <a:off x="7285312" y="95503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720" name="Oval 1719"/>
          <p:cNvSpPr/>
          <p:nvPr/>
        </p:nvSpPr>
        <p:spPr>
          <a:xfrm>
            <a:off x="7963379" y="1211356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1721" name="Teardrop 3"/>
          <p:cNvSpPr/>
          <p:nvPr/>
        </p:nvSpPr>
        <p:spPr>
          <a:xfrm rot="5400000" flipH="1" flipV="1">
            <a:off x="9812932" y="95503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722" name="Oval 1721"/>
          <p:cNvSpPr/>
          <p:nvPr/>
        </p:nvSpPr>
        <p:spPr>
          <a:xfrm>
            <a:off x="10492019" y="1211356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1723" name="Teardrop 3"/>
          <p:cNvSpPr/>
          <p:nvPr/>
        </p:nvSpPr>
        <p:spPr>
          <a:xfrm rot="5400000" flipH="1" flipV="1">
            <a:off x="8970392" y="95503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724" name="Oval 1723"/>
          <p:cNvSpPr/>
          <p:nvPr/>
        </p:nvSpPr>
        <p:spPr>
          <a:xfrm>
            <a:off x="9649139" y="1211356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1725" name="Teardrop 3"/>
          <p:cNvSpPr/>
          <p:nvPr/>
        </p:nvSpPr>
        <p:spPr>
          <a:xfrm rot="5400000" flipH="1" flipV="1">
            <a:off x="11498011" y="95503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726" name="Teardrop 3"/>
          <p:cNvSpPr/>
          <p:nvPr/>
        </p:nvSpPr>
        <p:spPr>
          <a:xfrm rot="5400000" flipH="1" flipV="1">
            <a:off x="10655472" y="95503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727" name="Oval 1726"/>
          <p:cNvSpPr/>
          <p:nvPr/>
        </p:nvSpPr>
        <p:spPr>
          <a:xfrm>
            <a:off x="11334899" y="1211356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1728" name="Teardrop 3"/>
          <p:cNvSpPr/>
          <p:nvPr/>
        </p:nvSpPr>
        <p:spPr>
          <a:xfrm rot="5400000" flipH="1" flipV="1">
            <a:off x="544992" y="95503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729" name="Oval 1728"/>
          <p:cNvSpPr/>
          <p:nvPr/>
        </p:nvSpPr>
        <p:spPr>
          <a:xfrm>
            <a:off x="6664511" y="1177197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730" name="Oval 1729"/>
          <p:cNvSpPr/>
          <p:nvPr/>
        </p:nvSpPr>
        <p:spPr>
          <a:xfrm>
            <a:off x="766731" y="1177197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731" name="Oval 1730"/>
          <p:cNvSpPr/>
          <p:nvPr/>
        </p:nvSpPr>
        <p:spPr>
          <a:xfrm>
            <a:off x="1609271" y="1177197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732" name="Oval 1731"/>
          <p:cNvSpPr/>
          <p:nvPr/>
        </p:nvSpPr>
        <p:spPr>
          <a:xfrm>
            <a:off x="2451811" y="1177197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733" name="Oval 1732"/>
          <p:cNvSpPr/>
          <p:nvPr/>
        </p:nvSpPr>
        <p:spPr>
          <a:xfrm>
            <a:off x="3294351" y="1177197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734" name="Oval 1733"/>
          <p:cNvSpPr/>
          <p:nvPr/>
        </p:nvSpPr>
        <p:spPr>
          <a:xfrm>
            <a:off x="4136891" y="1177197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735" name="Oval 1734"/>
          <p:cNvSpPr/>
          <p:nvPr/>
        </p:nvSpPr>
        <p:spPr>
          <a:xfrm>
            <a:off x="4979431" y="1177197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736" name="Oval 1735"/>
          <p:cNvSpPr/>
          <p:nvPr/>
        </p:nvSpPr>
        <p:spPr>
          <a:xfrm>
            <a:off x="5821971" y="1177197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737" name="Oval 1736"/>
          <p:cNvSpPr/>
          <p:nvPr/>
        </p:nvSpPr>
        <p:spPr>
          <a:xfrm>
            <a:off x="8349591" y="1177197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738" name="Oval 1737"/>
          <p:cNvSpPr/>
          <p:nvPr/>
        </p:nvSpPr>
        <p:spPr>
          <a:xfrm>
            <a:off x="7507051" y="1177197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739" name="Oval 1738"/>
          <p:cNvSpPr/>
          <p:nvPr/>
        </p:nvSpPr>
        <p:spPr>
          <a:xfrm>
            <a:off x="10034671" y="1177197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740" name="Oval 1739"/>
          <p:cNvSpPr/>
          <p:nvPr/>
        </p:nvSpPr>
        <p:spPr>
          <a:xfrm>
            <a:off x="9192131" y="1177197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741" name="Oval 1740"/>
          <p:cNvSpPr/>
          <p:nvPr/>
        </p:nvSpPr>
        <p:spPr>
          <a:xfrm>
            <a:off x="11719750" y="1177197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742" name="Oval 1741"/>
          <p:cNvSpPr/>
          <p:nvPr/>
        </p:nvSpPr>
        <p:spPr>
          <a:xfrm>
            <a:off x="10877211" y="1177197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743" name="Teardrop 3"/>
          <p:cNvSpPr/>
          <p:nvPr/>
        </p:nvSpPr>
        <p:spPr>
          <a:xfrm rot="5400000" flipH="1" flipV="1">
            <a:off x="6021182" y="1375727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744" name="Teardrop 3"/>
          <p:cNvSpPr/>
          <p:nvPr/>
        </p:nvSpPr>
        <p:spPr>
          <a:xfrm rot="5400000" flipH="1" flipV="1">
            <a:off x="965942" y="1375727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745" name="Teardrop 3"/>
          <p:cNvSpPr/>
          <p:nvPr/>
        </p:nvSpPr>
        <p:spPr>
          <a:xfrm rot="5400000" flipH="1" flipV="1">
            <a:off x="1808482" y="1375727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746" name="Teardrop 3"/>
          <p:cNvSpPr/>
          <p:nvPr/>
        </p:nvSpPr>
        <p:spPr>
          <a:xfrm rot="5400000" flipH="1" flipV="1">
            <a:off x="2651022" y="1375727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747" name="Teardrop 3"/>
          <p:cNvSpPr/>
          <p:nvPr/>
        </p:nvSpPr>
        <p:spPr>
          <a:xfrm rot="5400000" flipH="1" flipV="1">
            <a:off x="3493562" y="1375727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748" name="Teardrop 3"/>
          <p:cNvSpPr/>
          <p:nvPr/>
        </p:nvSpPr>
        <p:spPr>
          <a:xfrm rot="5400000" flipH="1" flipV="1">
            <a:off x="4336102" y="1375727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749" name="Teardrop 3"/>
          <p:cNvSpPr/>
          <p:nvPr/>
        </p:nvSpPr>
        <p:spPr>
          <a:xfrm rot="5400000" flipH="1" flipV="1">
            <a:off x="5178642" y="1375727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750" name="Teardrop 3"/>
          <p:cNvSpPr/>
          <p:nvPr/>
        </p:nvSpPr>
        <p:spPr>
          <a:xfrm rot="5400000" flipH="1" flipV="1">
            <a:off x="7706262" y="1375727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751" name="Teardrop 3"/>
          <p:cNvSpPr/>
          <p:nvPr/>
        </p:nvSpPr>
        <p:spPr>
          <a:xfrm rot="5400000" flipH="1" flipV="1">
            <a:off x="6863722" y="1375727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752" name="Teardrop 3"/>
          <p:cNvSpPr/>
          <p:nvPr/>
        </p:nvSpPr>
        <p:spPr>
          <a:xfrm rot="5400000" flipH="1" flipV="1">
            <a:off x="9391342" y="1375727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753" name="Teardrop 3"/>
          <p:cNvSpPr/>
          <p:nvPr/>
        </p:nvSpPr>
        <p:spPr>
          <a:xfrm rot="5400000" flipH="1" flipV="1">
            <a:off x="8548802" y="1375727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754" name="Teardrop 3"/>
          <p:cNvSpPr/>
          <p:nvPr/>
        </p:nvSpPr>
        <p:spPr>
          <a:xfrm rot="5400000" flipH="1" flipV="1">
            <a:off x="11076421" y="1375727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755" name="Teardrop 3"/>
          <p:cNvSpPr/>
          <p:nvPr/>
        </p:nvSpPr>
        <p:spPr>
          <a:xfrm rot="5400000" flipH="1" flipV="1">
            <a:off x="10233882" y="1375727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756" name="Teardrop 3"/>
          <p:cNvSpPr/>
          <p:nvPr/>
        </p:nvSpPr>
        <p:spPr>
          <a:xfrm rot="5400000" flipH="1" flipV="1">
            <a:off x="123402" y="1375727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757" name="Teardrop 3"/>
          <p:cNvSpPr/>
          <p:nvPr/>
        </p:nvSpPr>
        <p:spPr>
          <a:xfrm rot="5400000" flipH="1" flipV="1">
            <a:off x="11760002" y="1531078"/>
            <a:ext cx="595781" cy="268215"/>
          </a:xfrm>
          <a:custGeom>
            <a:avLst/>
            <a:gdLst/>
            <a:ahLst/>
            <a:cxnLst/>
            <a:rect l="l" t="t" r="r" b="b"/>
            <a:pathLst>
              <a:path w="595781" h="268215">
                <a:moveTo>
                  <a:pt x="230951" y="239431"/>
                </a:moveTo>
                <a:lnTo>
                  <a:pt x="89396" y="97876"/>
                </a:lnTo>
                <a:cubicBezTo>
                  <a:pt x="74075" y="113887"/>
                  <a:pt x="64809" y="135634"/>
                  <a:pt x="64809" y="159544"/>
                </a:cubicBezTo>
                <a:cubicBezTo>
                  <a:pt x="64809" y="209563"/>
                  <a:pt x="105357" y="250112"/>
                  <a:pt x="155376" y="250112"/>
                </a:cubicBezTo>
                <a:cubicBezTo>
                  <a:pt x="174454" y="249746"/>
                  <a:pt x="198601" y="254980"/>
                  <a:pt x="211458" y="268141"/>
                </a:cubicBezTo>
                <a:cubicBezTo>
                  <a:pt x="215885" y="257686"/>
                  <a:pt x="222436" y="247948"/>
                  <a:pt x="230951" y="239431"/>
                </a:cubicBezTo>
                <a:close/>
                <a:moveTo>
                  <a:pt x="259706" y="219892"/>
                </a:moveTo>
                <a:cubicBezTo>
                  <a:pt x="246546" y="207035"/>
                  <a:pt x="241311" y="182889"/>
                  <a:pt x="241677" y="163811"/>
                </a:cubicBezTo>
                <a:cubicBezTo>
                  <a:pt x="241677" y="113792"/>
                  <a:pt x="201129" y="73244"/>
                  <a:pt x="151110" y="73244"/>
                </a:cubicBezTo>
                <a:cubicBezTo>
                  <a:pt x="127200" y="73244"/>
                  <a:pt x="105453" y="82510"/>
                  <a:pt x="89441" y="97831"/>
                </a:cubicBezTo>
                <a:lnTo>
                  <a:pt x="230996" y="239386"/>
                </a:lnTo>
                <a:cubicBezTo>
                  <a:pt x="239514" y="230871"/>
                  <a:pt x="249252" y="224320"/>
                  <a:pt x="259706" y="219892"/>
                </a:cubicBezTo>
                <a:close/>
                <a:moveTo>
                  <a:pt x="382868" y="82592"/>
                </a:moveTo>
                <a:cubicBezTo>
                  <a:pt x="379825" y="66091"/>
                  <a:pt x="371670" y="50477"/>
                  <a:pt x="358914" y="37722"/>
                </a:cubicBezTo>
                <a:cubicBezTo>
                  <a:pt x="342007" y="20815"/>
                  <a:pt x="320078" y="11989"/>
                  <a:pt x="297922" y="11501"/>
                </a:cubicBezTo>
                <a:lnTo>
                  <a:pt x="297922" y="96667"/>
                </a:lnTo>
                <a:lnTo>
                  <a:pt x="297858" y="96667"/>
                </a:lnTo>
                <a:lnTo>
                  <a:pt x="297858" y="11501"/>
                </a:lnTo>
                <a:cubicBezTo>
                  <a:pt x="275703" y="11990"/>
                  <a:pt x="253773" y="20815"/>
                  <a:pt x="236866" y="37722"/>
                </a:cubicBezTo>
                <a:cubicBezTo>
                  <a:pt x="224105" y="50483"/>
                  <a:pt x="215948" y="66105"/>
                  <a:pt x="212939" y="82613"/>
                </a:cubicBezTo>
                <a:cubicBezTo>
                  <a:pt x="237526" y="100902"/>
                  <a:pt x="253233" y="130241"/>
                  <a:pt x="253233" y="163248"/>
                </a:cubicBezTo>
                <a:cubicBezTo>
                  <a:pt x="252735" y="189232"/>
                  <a:pt x="256525" y="205210"/>
                  <a:pt x="272877" y="215167"/>
                </a:cubicBezTo>
                <a:cubicBezTo>
                  <a:pt x="289126" y="210687"/>
                  <a:pt x="306340" y="210767"/>
                  <a:pt x="322577" y="215380"/>
                </a:cubicBezTo>
                <a:cubicBezTo>
                  <a:pt x="324655" y="214136"/>
                  <a:pt x="326534" y="212797"/>
                  <a:pt x="328229" y="211355"/>
                </a:cubicBezTo>
                <a:cubicBezTo>
                  <a:pt x="340097" y="201263"/>
                  <a:pt x="342986" y="186138"/>
                  <a:pt x="342547" y="163248"/>
                </a:cubicBezTo>
                <a:cubicBezTo>
                  <a:pt x="342547" y="130228"/>
                  <a:pt x="358265" y="100880"/>
                  <a:pt x="382868" y="82592"/>
                </a:cubicBezTo>
                <a:close/>
                <a:moveTo>
                  <a:pt x="506339" y="97830"/>
                </a:moveTo>
                <a:cubicBezTo>
                  <a:pt x="490327" y="82509"/>
                  <a:pt x="468581" y="73244"/>
                  <a:pt x="444670" y="73244"/>
                </a:cubicBezTo>
                <a:cubicBezTo>
                  <a:pt x="394651" y="73244"/>
                  <a:pt x="354103" y="113792"/>
                  <a:pt x="354103" y="163811"/>
                </a:cubicBezTo>
                <a:cubicBezTo>
                  <a:pt x="354470" y="182914"/>
                  <a:pt x="349220" y="207099"/>
                  <a:pt x="336023" y="219944"/>
                </a:cubicBezTo>
                <a:cubicBezTo>
                  <a:pt x="346519" y="224314"/>
                  <a:pt x="356263" y="230867"/>
                  <a:pt x="364783" y="239386"/>
                </a:cubicBezTo>
                <a:close/>
                <a:moveTo>
                  <a:pt x="530971" y="159544"/>
                </a:moveTo>
                <a:cubicBezTo>
                  <a:pt x="530971" y="135634"/>
                  <a:pt x="521705" y="113887"/>
                  <a:pt x="506384" y="97876"/>
                </a:cubicBezTo>
                <a:lnTo>
                  <a:pt x="364828" y="239431"/>
                </a:lnTo>
                <a:cubicBezTo>
                  <a:pt x="373348" y="247952"/>
                  <a:pt x="379901" y="257695"/>
                  <a:pt x="384270" y="268192"/>
                </a:cubicBezTo>
                <a:cubicBezTo>
                  <a:pt x="397115" y="254994"/>
                  <a:pt x="421300" y="249745"/>
                  <a:pt x="440404" y="250111"/>
                </a:cubicBezTo>
                <a:cubicBezTo>
                  <a:pt x="465413" y="250112"/>
                  <a:pt x="488055" y="239974"/>
                  <a:pt x="504444" y="223585"/>
                </a:cubicBezTo>
                <a:cubicBezTo>
                  <a:pt x="520834" y="207196"/>
                  <a:pt x="530971" y="184554"/>
                  <a:pt x="530971" y="159544"/>
                </a:cubicBezTo>
                <a:close/>
                <a:moveTo>
                  <a:pt x="595781" y="268215"/>
                </a:moveTo>
                <a:lnTo>
                  <a:pt x="581969" y="268215"/>
                </a:lnTo>
                <a:cubicBezTo>
                  <a:pt x="578743" y="259654"/>
                  <a:pt x="573266" y="252074"/>
                  <a:pt x="566492" y="245300"/>
                </a:cubicBezTo>
                <a:cubicBezTo>
                  <a:pt x="553737" y="232545"/>
                  <a:pt x="538123" y="224389"/>
                  <a:pt x="521623" y="221347"/>
                </a:cubicBezTo>
                <a:cubicBezTo>
                  <a:pt x="519174" y="225205"/>
                  <a:pt x="516174" y="228633"/>
                  <a:pt x="512960" y="231847"/>
                </a:cubicBezTo>
                <a:cubicBezTo>
                  <a:pt x="494535" y="250272"/>
                  <a:pt x="469082" y="261667"/>
                  <a:pt x="440967" y="261667"/>
                </a:cubicBezTo>
                <a:cubicBezTo>
                  <a:pt x="425629" y="261373"/>
                  <a:pt x="413777" y="262574"/>
                  <a:pt x="405186" y="268215"/>
                </a:cubicBezTo>
                <a:lnTo>
                  <a:pt x="372038" y="268215"/>
                </a:lnTo>
                <a:cubicBezTo>
                  <a:pt x="369178" y="260078"/>
                  <a:pt x="364042" y="252948"/>
                  <a:pt x="357679" y="246581"/>
                </a:cubicBezTo>
                <a:lnTo>
                  <a:pt x="349451" y="254808"/>
                </a:lnTo>
                <a:lnTo>
                  <a:pt x="349428" y="254786"/>
                </a:lnTo>
                <a:cubicBezTo>
                  <a:pt x="349421" y="254779"/>
                  <a:pt x="349413" y="254771"/>
                  <a:pt x="349406" y="254763"/>
                </a:cubicBezTo>
                <a:lnTo>
                  <a:pt x="357634" y="246536"/>
                </a:lnTo>
                <a:cubicBezTo>
                  <a:pt x="324632" y="213554"/>
                  <a:pt x="271148" y="213554"/>
                  <a:pt x="238146" y="246536"/>
                </a:cubicBezTo>
                <a:lnTo>
                  <a:pt x="246374" y="254763"/>
                </a:lnTo>
                <a:cubicBezTo>
                  <a:pt x="246367" y="254771"/>
                  <a:pt x="246359" y="254779"/>
                  <a:pt x="246352" y="254786"/>
                </a:cubicBezTo>
                <a:cubicBezTo>
                  <a:pt x="246344" y="254794"/>
                  <a:pt x="246337" y="254801"/>
                  <a:pt x="246329" y="254808"/>
                </a:cubicBezTo>
                <a:lnTo>
                  <a:pt x="238101" y="246581"/>
                </a:lnTo>
                <a:lnTo>
                  <a:pt x="223742" y="268215"/>
                </a:lnTo>
                <a:lnTo>
                  <a:pt x="190546" y="268215"/>
                </a:lnTo>
                <a:cubicBezTo>
                  <a:pt x="181969" y="262570"/>
                  <a:pt x="170130" y="261374"/>
                  <a:pt x="154813" y="261668"/>
                </a:cubicBezTo>
                <a:cubicBezTo>
                  <a:pt x="121806" y="261668"/>
                  <a:pt x="92467" y="245961"/>
                  <a:pt x="74178" y="221373"/>
                </a:cubicBezTo>
                <a:cubicBezTo>
                  <a:pt x="57671" y="224382"/>
                  <a:pt x="42049" y="232539"/>
                  <a:pt x="29288" y="245300"/>
                </a:cubicBezTo>
                <a:lnTo>
                  <a:pt x="13811" y="268215"/>
                </a:lnTo>
                <a:lnTo>
                  <a:pt x="0" y="268215"/>
                </a:lnTo>
                <a:cubicBezTo>
                  <a:pt x="4705" y="256723"/>
                  <a:pt x="11839" y="246048"/>
                  <a:pt x="21157" y="236731"/>
                </a:cubicBezTo>
                <a:cubicBezTo>
                  <a:pt x="34324" y="223564"/>
                  <a:pt x="50200" y="214757"/>
                  <a:pt x="67080" y="210684"/>
                </a:cubicBezTo>
                <a:cubicBezTo>
                  <a:pt x="57989" y="195895"/>
                  <a:pt x="53000" y="178457"/>
                  <a:pt x="53000" y="159854"/>
                </a:cubicBezTo>
                <a:cubicBezTo>
                  <a:pt x="53000" y="132604"/>
                  <a:pt x="63705" y="107854"/>
                  <a:pt x="81286" y="89721"/>
                </a:cubicBezTo>
                <a:lnTo>
                  <a:pt x="81286" y="89721"/>
                </a:lnTo>
                <a:cubicBezTo>
                  <a:pt x="99420" y="72140"/>
                  <a:pt x="124170" y="61435"/>
                  <a:pt x="151420" y="61435"/>
                </a:cubicBezTo>
                <a:cubicBezTo>
                  <a:pt x="170023" y="61435"/>
                  <a:pt x="187461" y="66424"/>
                  <a:pt x="202250" y="75515"/>
                </a:cubicBezTo>
                <a:cubicBezTo>
                  <a:pt x="206323" y="58635"/>
                  <a:pt x="215130" y="42758"/>
                  <a:pt x="228297" y="29591"/>
                </a:cubicBezTo>
                <a:cubicBezTo>
                  <a:pt x="247566" y="10322"/>
                  <a:pt x="272636" y="391"/>
                  <a:pt x="297890" y="0"/>
                </a:cubicBezTo>
                <a:lnTo>
                  <a:pt x="297890" y="0"/>
                </a:lnTo>
                <a:cubicBezTo>
                  <a:pt x="323144" y="391"/>
                  <a:pt x="348215" y="10322"/>
                  <a:pt x="367484" y="29591"/>
                </a:cubicBezTo>
                <a:cubicBezTo>
                  <a:pt x="380644" y="42751"/>
                  <a:pt x="389448" y="58618"/>
                  <a:pt x="393604" y="75474"/>
                </a:cubicBezTo>
                <a:cubicBezTo>
                  <a:pt x="408376" y="66408"/>
                  <a:pt x="425787" y="61434"/>
                  <a:pt x="444360" y="61434"/>
                </a:cubicBezTo>
                <a:cubicBezTo>
                  <a:pt x="471610" y="61434"/>
                  <a:pt x="496360" y="72140"/>
                  <a:pt x="514494" y="89721"/>
                </a:cubicBezTo>
                <a:cubicBezTo>
                  <a:pt x="532075" y="107854"/>
                  <a:pt x="542780" y="132604"/>
                  <a:pt x="542780" y="159854"/>
                </a:cubicBezTo>
                <a:cubicBezTo>
                  <a:pt x="542780" y="178427"/>
                  <a:pt x="537807" y="195839"/>
                  <a:pt x="528740" y="210610"/>
                </a:cubicBezTo>
                <a:cubicBezTo>
                  <a:pt x="545596" y="214766"/>
                  <a:pt x="561463" y="223570"/>
                  <a:pt x="574624" y="236731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758" name="Oval 1757"/>
          <p:cNvSpPr/>
          <p:nvPr/>
        </p:nvSpPr>
        <p:spPr>
          <a:xfrm>
            <a:off x="7086653" y="1596514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759" name="Oval 1758"/>
          <p:cNvSpPr/>
          <p:nvPr/>
        </p:nvSpPr>
        <p:spPr>
          <a:xfrm>
            <a:off x="346333" y="1596514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760" name="Oval 1759"/>
          <p:cNvSpPr/>
          <p:nvPr/>
        </p:nvSpPr>
        <p:spPr>
          <a:xfrm>
            <a:off x="1188873" y="1596514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761" name="Oval 1760"/>
          <p:cNvSpPr/>
          <p:nvPr/>
        </p:nvSpPr>
        <p:spPr>
          <a:xfrm>
            <a:off x="2031413" y="1596514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762" name="Oval 1761"/>
          <p:cNvSpPr/>
          <p:nvPr/>
        </p:nvSpPr>
        <p:spPr>
          <a:xfrm>
            <a:off x="2873953" y="1596514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763" name="Oval 1762"/>
          <p:cNvSpPr/>
          <p:nvPr/>
        </p:nvSpPr>
        <p:spPr>
          <a:xfrm>
            <a:off x="3716493" y="1596514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764" name="Oval 1763"/>
          <p:cNvSpPr/>
          <p:nvPr/>
        </p:nvSpPr>
        <p:spPr>
          <a:xfrm>
            <a:off x="4559033" y="1596514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765" name="Oval 1764"/>
          <p:cNvSpPr/>
          <p:nvPr/>
        </p:nvSpPr>
        <p:spPr>
          <a:xfrm>
            <a:off x="5401573" y="1596514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766" name="Oval 1765"/>
          <p:cNvSpPr/>
          <p:nvPr/>
        </p:nvSpPr>
        <p:spPr>
          <a:xfrm>
            <a:off x="6244113" y="1596514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767" name="Oval 1766"/>
          <p:cNvSpPr/>
          <p:nvPr/>
        </p:nvSpPr>
        <p:spPr>
          <a:xfrm>
            <a:off x="8771733" y="1596514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768" name="Oval 1767"/>
          <p:cNvSpPr/>
          <p:nvPr/>
        </p:nvSpPr>
        <p:spPr>
          <a:xfrm>
            <a:off x="7929193" y="1596514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769" name="Oval 1768"/>
          <p:cNvSpPr/>
          <p:nvPr/>
        </p:nvSpPr>
        <p:spPr>
          <a:xfrm>
            <a:off x="10456813" y="1596514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770" name="Oval 1769"/>
          <p:cNvSpPr/>
          <p:nvPr/>
        </p:nvSpPr>
        <p:spPr>
          <a:xfrm>
            <a:off x="9614273" y="1596514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771" name="Oval 1770"/>
          <p:cNvSpPr/>
          <p:nvPr/>
        </p:nvSpPr>
        <p:spPr>
          <a:xfrm>
            <a:off x="11299353" y="1596514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772" name="Teardrop 3"/>
          <p:cNvSpPr/>
          <p:nvPr/>
        </p:nvSpPr>
        <p:spPr>
          <a:xfrm rot="5400000" flipH="1" flipV="1">
            <a:off x="6442772" y="1797636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773" name="Oval 1772"/>
          <p:cNvSpPr/>
          <p:nvPr/>
        </p:nvSpPr>
        <p:spPr>
          <a:xfrm>
            <a:off x="7120499" y="2053953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1774" name="Teardrop 3"/>
          <p:cNvSpPr/>
          <p:nvPr/>
        </p:nvSpPr>
        <p:spPr>
          <a:xfrm rot="5400000" flipH="1" flipV="1">
            <a:off x="-148774" y="1946410"/>
            <a:ext cx="612648" cy="315100"/>
          </a:xfrm>
          <a:custGeom>
            <a:avLst/>
            <a:gdLst/>
            <a:ahLst/>
            <a:cxnLst/>
            <a:rect l="l" t="t" r="r" b="b"/>
            <a:pathLst>
              <a:path w="612648" h="315100">
                <a:moveTo>
                  <a:pt x="239386" y="75670"/>
                </a:moveTo>
                <a:cubicBezTo>
                  <a:pt x="230866" y="67149"/>
                  <a:pt x="224313" y="57406"/>
                  <a:pt x="219944" y="46909"/>
                </a:cubicBezTo>
                <a:cubicBezTo>
                  <a:pt x="207099" y="60107"/>
                  <a:pt x="182914" y="65356"/>
                  <a:pt x="163810" y="64989"/>
                </a:cubicBezTo>
                <a:cubicBezTo>
                  <a:pt x="113792" y="64989"/>
                  <a:pt x="73243" y="105538"/>
                  <a:pt x="73243" y="155556"/>
                </a:cubicBezTo>
                <a:cubicBezTo>
                  <a:pt x="73243" y="179467"/>
                  <a:pt x="82509" y="201213"/>
                  <a:pt x="97830" y="217225"/>
                </a:cubicBezTo>
                <a:close/>
                <a:moveTo>
                  <a:pt x="268191" y="95157"/>
                </a:moveTo>
                <a:cubicBezTo>
                  <a:pt x="257695" y="90787"/>
                  <a:pt x="247952" y="84234"/>
                  <a:pt x="239431" y="75715"/>
                </a:cubicBezTo>
                <a:lnTo>
                  <a:pt x="97875" y="217270"/>
                </a:lnTo>
                <a:cubicBezTo>
                  <a:pt x="113887" y="232591"/>
                  <a:pt x="135634" y="241857"/>
                  <a:pt x="159544" y="241857"/>
                </a:cubicBezTo>
                <a:cubicBezTo>
                  <a:pt x="184553" y="241857"/>
                  <a:pt x="207195" y="231720"/>
                  <a:pt x="223585" y="215331"/>
                </a:cubicBezTo>
                <a:cubicBezTo>
                  <a:pt x="239974" y="198941"/>
                  <a:pt x="250111" y="176299"/>
                  <a:pt x="250111" y="151290"/>
                </a:cubicBezTo>
                <a:cubicBezTo>
                  <a:pt x="249745" y="132187"/>
                  <a:pt x="254994" y="108002"/>
                  <a:pt x="268191" y="95157"/>
                </a:cubicBezTo>
                <a:close/>
                <a:moveTo>
                  <a:pt x="391275" y="232488"/>
                </a:moveTo>
                <a:cubicBezTo>
                  <a:pt x="366688" y="214199"/>
                  <a:pt x="350981" y="184860"/>
                  <a:pt x="350981" y="151853"/>
                </a:cubicBezTo>
                <a:cubicBezTo>
                  <a:pt x="351479" y="125869"/>
                  <a:pt x="347689" y="109892"/>
                  <a:pt x="331337" y="99934"/>
                </a:cubicBezTo>
                <a:cubicBezTo>
                  <a:pt x="315088" y="104415"/>
                  <a:pt x="297874" y="104335"/>
                  <a:pt x="281637" y="99721"/>
                </a:cubicBezTo>
                <a:cubicBezTo>
                  <a:pt x="265010" y="109675"/>
                  <a:pt x="261165" y="125694"/>
                  <a:pt x="261667" y="151853"/>
                </a:cubicBezTo>
                <a:cubicBezTo>
                  <a:pt x="261667" y="179968"/>
                  <a:pt x="250271" y="205421"/>
                  <a:pt x="231847" y="223846"/>
                </a:cubicBezTo>
                <a:lnTo>
                  <a:pt x="221347" y="232509"/>
                </a:lnTo>
                <a:cubicBezTo>
                  <a:pt x="224390" y="249009"/>
                  <a:pt x="232545" y="264623"/>
                  <a:pt x="245300" y="277378"/>
                </a:cubicBezTo>
                <a:cubicBezTo>
                  <a:pt x="262208" y="294285"/>
                  <a:pt x="284137" y="303111"/>
                  <a:pt x="306292" y="303599"/>
                </a:cubicBezTo>
                <a:lnTo>
                  <a:pt x="306292" y="218433"/>
                </a:lnTo>
                <a:lnTo>
                  <a:pt x="306356" y="218433"/>
                </a:lnTo>
                <a:lnTo>
                  <a:pt x="306356" y="303599"/>
                </a:lnTo>
                <a:cubicBezTo>
                  <a:pt x="328512" y="303110"/>
                  <a:pt x="350441" y="294285"/>
                  <a:pt x="367348" y="277378"/>
                </a:cubicBezTo>
                <a:cubicBezTo>
                  <a:pt x="380109" y="264617"/>
                  <a:pt x="388266" y="248996"/>
                  <a:pt x="391275" y="232488"/>
                </a:cubicBezTo>
                <a:close/>
                <a:moveTo>
                  <a:pt x="514773" y="217271"/>
                </a:moveTo>
                <a:lnTo>
                  <a:pt x="373218" y="75716"/>
                </a:lnTo>
                <a:cubicBezTo>
                  <a:pt x="364700" y="84231"/>
                  <a:pt x="354962" y="90781"/>
                  <a:pt x="344508" y="95209"/>
                </a:cubicBezTo>
                <a:cubicBezTo>
                  <a:pt x="357668" y="108066"/>
                  <a:pt x="362903" y="132212"/>
                  <a:pt x="362537" y="151290"/>
                </a:cubicBezTo>
                <a:cubicBezTo>
                  <a:pt x="362537" y="201309"/>
                  <a:pt x="403085" y="241857"/>
                  <a:pt x="453104" y="241857"/>
                </a:cubicBezTo>
                <a:cubicBezTo>
                  <a:pt x="477015" y="241857"/>
                  <a:pt x="498761" y="232592"/>
                  <a:pt x="514773" y="217271"/>
                </a:cubicBezTo>
                <a:close/>
                <a:moveTo>
                  <a:pt x="539405" y="155556"/>
                </a:moveTo>
                <a:cubicBezTo>
                  <a:pt x="539405" y="105538"/>
                  <a:pt x="498856" y="64989"/>
                  <a:pt x="448838" y="64989"/>
                </a:cubicBezTo>
                <a:cubicBezTo>
                  <a:pt x="429760" y="65355"/>
                  <a:pt x="405614" y="60121"/>
                  <a:pt x="392756" y="46961"/>
                </a:cubicBezTo>
                <a:cubicBezTo>
                  <a:pt x="388329" y="57415"/>
                  <a:pt x="381778" y="67153"/>
                  <a:pt x="373263" y="75671"/>
                </a:cubicBezTo>
                <a:lnTo>
                  <a:pt x="514818" y="217225"/>
                </a:lnTo>
                <a:cubicBezTo>
                  <a:pt x="530139" y="201213"/>
                  <a:pt x="539405" y="179467"/>
                  <a:pt x="539405" y="155556"/>
                </a:cubicBezTo>
                <a:close/>
                <a:moveTo>
                  <a:pt x="612648" y="8776"/>
                </a:moveTo>
                <a:cubicBezTo>
                  <a:pt x="612257" y="34030"/>
                  <a:pt x="602326" y="59101"/>
                  <a:pt x="583058" y="78369"/>
                </a:cubicBezTo>
                <a:cubicBezTo>
                  <a:pt x="569890" y="91537"/>
                  <a:pt x="554014" y="100343"/>
                  <a:pt x="537134" y="104416"/>
                </a:cubicBezTo>
                <a:cubicBezTo>
                  <a:pt x="546224" y="119205"/>
                  <a:pt x="551214" y="136643"/>
                  <a:pt x="551214" y="155247"/>
                </a:cubicBezTo>
                <a:cubicBezTo>
                  <a:pt x="551214" y="182497"/>
                  <a:pt x="540509" y="207247"/>
                  <a:pt x="522928" y="225380"/>
                </a:cubicBezTo>
                <a:lnTo>
                  <a:pt x="522928" y="225380"/>
                </a:lnTo>
                <a:cubicBezTo>
                  <a:pt x="504794" y="242961"/>
                  <a:pt x="480044" y="253667"/>
                  <a:pt x="452794" y="253667"/>
                </a:cubicBezTo>
                <a:cubicBezTo>
                  <a:pt x="434191" y="253667"/>
                  <a:pt x="416753" y="248677"/>
                  <a:pt x="401964" y="239586"/>
                </a:cubicBezTo>
                <a:cubicBezTo>
                  <a:pt x="397891" y="256466"/>
                  <a:pt x="389084" y="272342"/>
                  <a:pt x="375917" y="285509"/>
                </a:cubicBezTo>
                <a:cubicBezTo>
                  <a:pt x="356649" y="304778"/>
                  <a:pt x="331578" y="314709"/>
                  <a:pt x="306324" y="315100"/>
                </a:cubicBezTo>
                <a:lnTo>
                  <a:pt x="306324" y="315100"/>
                </a:lnTo>
                <a:cubicBezTo>
                  <a:pt x="281070" y="314709"/>
                  <a:pt x="255999" y="304778"/>
                  <a:pt x="236731" y="285509"/>
                </a:cubicBezTo>
                <a:cubicBezTo>
                  <a:pt x="223571" y="272349"/>
                  <a:pt x="214766" y="256482"/>
                  <a:pt x="210610" y="239626"/>
                </a:cubicBezTo>
                <a:cubicBezTo>
                  <a:pt x="195839" y="248693"/>
                  <a:pt x="178427" y="253666"/>
                  <a:pt x="159854" y="253666"/>
                </a:cubicBezTo>
                <a:cubicBezTo>
                  <a:pt x="132604" y="253666"/>
                  <a:pt x="107854" y="242961"/>
                  <a:pt x="89720" y="225380"/>
                </a:cubicBezTo>
                <a:lnTo>
                  <a:pt x="89720" y="225380"/>
                </a:lnTo>
                <a:cubicBezTo>
                  <a:pt x="72140" y="207247"/>
                  <a:pt x="61434" y="182497"/>
                  <a:pt x="61434" y="155247"/>
                </a:cubicBezTo>
                <a:cubicBezTo>
                  <a:pt x="61434" y="136673"/>
                  <a:pt x="66408" y="119262"/>
                  <a:pt x="75474" y="104490"/>
                </a:cubicBezTo>
                <a:cubicBezTo>
                  <a:pt x="58618" y="100334"/>
                  <a:pt x="42751" y="91530"/>
                  <a:pt x="29591" y="78369"/>
                </a:cubicBezTo>
                <a:cubicBezTo>
                  <a:pt x="10322" y="59101"/>
                  <a:pt x="391" y="34030"/>
                  <a:pt x="0" y="8776"/>
                </a:cubicBezTo>
                <a:lnTo>
                  <a:pt x="0" y="8776"/>
                </a:lnTo>
                <a:lnTo>
                  <a:pt x="1828" y="0"/>
                </a:lnTo>
                <a:lnTo>
                  <a:pt x="13374" y="0"/>
                </a:lnTo>
                <a:cubicBezTo>
                  <a:pt x="11782" y="2802"/>
                  <a:pt x="11567" y="5771"/>
                  <a:pt x="11501" y="8744"/>
                </a:cubicBezTo>
                <a:lnTo>
                  <a:pt x="96667" y="8744"/>
                </a:lnTo>
                <a:lnTo>
                  <a:pt x="96667" y="8808"/>
                </a:lnTo>
                <a:lnTo>
                  <a:pt x="11501" y="8808"/>
                </a:lnTo>
                <a:cubicBezTo>
                  <a:pt x="11990" y="30964"/>
                  <a:pt x="20815" y="52893"/>
                  <a:pt x="37722" y="69800"/>
                </a:cubicBezTo>
                <a:cubicBezTo>
                  <a:pt x="50477" y="82555"/>
                  <a:pt x="66091" y="90711"/>
                  <a:pt x="82592" y="93753"/>
                </a:cubicBezTo>
                <a:cubicBezTo>
                  <a:pt x="100880" y="69151"/>
                  <a:pt x="130228" y="53433"/>
                  <a:pt x="163247" y="53433"/>
                </a:cubicBezTo>
                <a:cubicBezTo>
                  <a:pt x="186137" y="53872"/>
                  <a:pt x="201262" y="50984"/>
                  <a:pt x="211355" y="39116"/>
                </a:cubicBezTo>
                <a:cubicBezTo>
                  <a:pt x="212796" y="37420"/>
                  <a:pt x="214135" y="35542"/>
                  <a:pt x="215380" y="33463"/>
                </a:cubicBezTo>
                <a:lnTo>
                  <a:pt x="215236" y="0"/>
                </a:lnTo>
                <a:lnTo>
                  <a:pt x="223507" y="0"/>
                </a:lnTo>
                <a:cubicBezTo>
                  <a:pt x="219688" y="24354"/>
                  <a:pt x="227777" y="49750"/>
                  <a:pt x="246535" y="68520"/>
                </a:cubicBezTo>
                <a:lnTo>
                  <a:pt x="254763" y="60293"/>
                </a:lnTo>
                <a:cubicBezTo>
                  <a:pt x="254771" y="60299"/>
                  <a:pt x="254778" y="60307"/>
                  <a:pt x="254786" y="60315"/>
                </a:cubicBezTo>
                <a:lnTo>
                  <a:pt x="254808" y="60338"/>
                </a:lnTo>
                <a:lnTo>
                  <a:pt x="246580" y="68565"/>
                </a:lnTo>
                <a:cubicBezTo>
                  <a:pt x="279582" y="101547"/>
                  <a:pt x="333066" y="101547"/>
                  <a:pt x="366068" y="68565"/>
                </a:cubicBezTo>
                <a:lnTo>
                  <a:pt x="357840" y="60338"/>
                </a:lnTo>
                <a:cubicBezTo>
                  <a:pt x="357847" y="60330"/>
                  <a:pt x="357855" y="60322"/>
                  <a:pt x="357862" y="60315"/>
                </a:cubicBezTo>
                <a:lnTo>
                  <a:pt x="357885" y="60293"/>
                </a:lnTo>
                <a:lnTo>
                  <a:pt x="366113" y="68520"/>
                </a:lnTo>
                <a:cubicBezTo>
                  <a:pt x="384871" y="49750"/>
                  <a:pt x="392961" y="24354"/>
                  <a:pt x="389142" y="0"/>
                </a:cubicBezTo>
                <a:lnTo>
                  <a:pt x="397337" y="0"/>
                </a:lnTo>
                <a:cubicBezTo>
                  <a:pt x="401479" y="11094"/>
                  <a:pt x="400548" y="22668"/>
                  <a:pt x="397481" y="33790"/>
                </a:cubicBezTo>
                <a:cubicBezTo>
                  <a:pt x="407439" y="50142"/>
                  <a:pt x="423417" y="53932"/>
                  <a:pt x="449401" y="53433"/>
                </a:cubicBezTo>
                <a:cubicBezTo>
                  <a:pt x="482407" y="53434"/>
                  <a:pt x="511746" y="69140"/>
                  <a:pt x="530035" y="93727"/>
                </a:cubicBezTo>
                <a:cubicBezTo>
                  <a:pt x="546543" y="90718"/>
                  <a:pt x="562165" y="82561"/>
                  <a:pt x="574926" y="69800"/>
                </a:cubicBezTo>
                <a:cubicBezTo>
                  <a:pt x="591833" y="52893"/>
                  <a:pt x="600659" y="30964"/>
                  <a:pt x="601147" y="8808"/>
                </a:cubicBezTo>
                <a:lnTo>
                  <a:pt x="515982" y="8808"/>
                </a:lnTo>
                <a:lnTo>
                  <a:pt x="515981" y="8744"/>
                </a:lnTo>
                <a:lnTo>
                  <a:pt x="601147" y="8744"/>
                </a:lnTo>
                <a:lnTo>
                  <a:pt x="599274" y="0"/>
                </a:lnTo>
                <a:lnTo>
                  <a:pt x="610820" y="0"/>
                </a:lnTo>
                <a:cubicBezTo>
                  <a:pt x="612423" y="2826"/>
                  <a:pt x="612602" y="5800"/>
                  <a:pt x="612648" y="8776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775" name="Oval 1774"/>
          <p:cNvSpPr/>
          <p:nvPr/>
        </p:nvSpPr>
        <p:spPr>
          <a:xfrm>
            <a:off x="377459" y="2053953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1776" name="Teardrop 3"/>
          <p:cNvSpPr/>
          <p:nvPr/>
        </p:nvSpPr>
        <p:spPr>
          <a:xfrm rot="5400000" flipH="1" flipV="1">
            <a:off x="1387532" y="1797636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777" name="Teardrop 3"/>
          <p:cNvSpPr/>
          <p:nvPr/>
        </p:nvSpPr>
        <p:spPr>
          <a:xfrm rot="5400000" flipH="1" flipV="1">
            <a:off x="2230072" y="1797636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778" name="Teardrop 3"/>
          <p:cNvSpPr/>
          <p:nvPr/>
        </p:nvSpPr>
        <p:spPr>
          <a:xfrm rot="5400000" flipH="1" flipV="1">
            <a:off x="3072612" y="1797636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779" name="Teardrop 3"/>
          <p:cNvSpPr/>
          <p:nvPr/>
        </p:nvSpPr>
        <p:spPr>
          <a:xfrm rot="5400000" flipH="1" flipV="1">
            <a:off x="3915152" y="1797636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780" name="Teardrop 3"/>
          <p:cNvSpPr/>
          <p:nvPr/>
        </p:nvSpPr>
        <p:spPr>
          <a:xfrm rot="5400000" flipH="1" flipV="1">
            <a:off x="4757692" y="1797636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781" name="Teardrop 3"/>
          <p:cNvSpPr/>
          <p:nvPr/>
        </p:nvSpPr>
        <p:spPr>
          <a:xfrm rot="5400000" flipH="1" flipV="1">
            <a:off x="5600232" y="1797636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782" name="Oval 1781"/>
          <p:cNvSpPr/>
          <p:nvPr/>
        </p:nvSpPr>
        <p:spPr>
          <a:xfrm>
            <a:off x="1220339" y="2053953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1783" name="Oval 1782"/>
          <p:cNvSpPr/>
          <p:nvPr/>
        </p:nvSpPr>
        <p:spPr>
          <a:xfrm>
            <a:off x="2063219" y="2053953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1784" name="Oval 1783"/>
          <p:cNvSpPr/>
          <p:nvPr/>
        </p:nvSpPr>
        <p:spPr>
          <a:xfrm>
            <a:off x="2906099" y="2053953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1785" name="Oval 1784"/>
          <p:cNvSpPr/>
          <p:nvPr/>
        </p:nvSpPr>
        <p:spPr>
          <a:xfrm>
            <a:off x="3748979" y="2053953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1786" name="Oval 1785"/>
          <p:cNvSpPr/>
          <p:nvPr/>
        </p:nvSpPr>
        <p:spPr>
          <a:xfrm>
            <a:off x="4591859" y="2053953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1787" name="Oval 1786"/>
          <p:cNvSpPr/>
          <p:nvPr/>
        </p:nvSpPr>
        <p:spPr>
          <a:xfrm>
            <a:off x="5434739" y="2053953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1788" name="Oval 1787"/>
          <p:cNvSpPr/>
          <p:nvPr/>
        </p:nvSpPr>
        <p:spPr>
          <a:xfrm>
            <a:off x="6277619" y="2053953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1789" name="Teardrop 3"/>
          <p:cNvSpPr/>
          <p:nvPr/>
        </p:nvSpPr>
        <p:spPr>
          <a:xfrm rot="5400000" flipH="1" flipV="1">
            <a:off x="8127852" y="1797636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790" name="Oval 1789"/>
          <p:cNvSpPr/>
          <p:nvPr/>
        </p:nvSpPr>
        <p:spPr>
          <a:xfrm>
            <a:off x="8806259" y="2053953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1791" name="Teardrop 3"/>
          <p:cNvSpPr/>
          <p:nvPr/>
        </p:nvSpPr>
        <p:spPr>
          <a:xfrm rot="5400000" flipH="1" flipV="1">
            <a:off x="7285312" y="1797636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792" name="Oval 1791"/>
          <p:cNvSpPr/>
          <p:nvPr/>
        </p:nvSpPr>
        <p:spPr>
          <a:xfrm>
            <a:off x="7963379" y="2053953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1793" name="Teardrop 3"/>
          <p:cNvSpPr/>
          <p:nvPr/>
        </p:nvSpPr>
        <p:spPr>
          <a:xfrm rot="5400000" flipH="1" flipV="1">
            <a:off x="9812932" y="1797636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794" name="Oval 1793"/>
          <p:cNvSpPr/>
          <p:nvPr/>
        </p:nvSpPr>
        <p:spPr>
          <a:xfrm>
            <a:off x="10492019" y="2053953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1795" name="Teardrop 3"/>
          <p:cNvSpPr/>
          <p:nvPr/>
        </p:nvSpPr>
        <p:spPr>
          <a:xfrm rot="5400000" flipH="1" flipV="1">
            <a:off x="8970392" y="1797636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796" name="Oval 1795"/>
          <p:cNvSpPr/>
          <p:nvPr/>
        </p:nvSpPr>
        <p:spPr>
          <a:xfrm>
            <a:off x="9649139" y="2053953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1797" name="Teardrop 3"/>
          <p:cNvSpPr/>
          <p:nvPr/>
        </p:nvSpPr>
        <p:spPr>
          <a:xfrm rot="5400000" flipH="1" flipV="1">
            <a:off x="11498011" y="1797636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798" name="Teardrop 3"/>
          <p:cNvSpPr/>
          <p:nvPr/>
        </p:nvSpPr>
        <p:spPr>
          <a:xfrm rot="5400000" flipH="1" flipV="1">
            <a:off x="10655472" y="1797636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799" name="Oval 1798"/>
          <p:cNvSpPr/>
          <p:nvPr/>
        </p:nvSpPr>
        <p:spPr>
          <a:xfrm>
            <a:off x="11334899" y="2053953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1800" name="Teardrop 3"/>
          <p:cNvSpPr/>
          <p:nvPr/>
        </p:nvSpPr>
        <p:spPr>
          <a:xfrm rot="5400000" flipH="1" flipV="1">
            <a:off x="544992" y="1797636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01" name="Oval 1800"/>
          <p:cNvSpPr/>
          <p:nvPr/>
        </p:nvSpPr>
        <p:spPr>
          <a:xfrm>
            <a:off x="6664511" y="2019794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02" name="Oval 1801"/>
          <p:cNvSpPr/>
          <p:nvPr/>
        </p:nvSpPr>
        <p:spPr>
          <a:xfrm>
            <a:off x="766731" y="2019794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03" name="Oval 1802"/>
          <p:cNvSpPr/>
          <p:nvPr/>
        </p:nvSpPr>
        <p:spPr>
          <a:xfrm>
            <a:off x="1609271" y="2019794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04" name="Oval 1803"/>
          <p:cNvSpPr/>
          <p:nvPr/>
        </p:nvSpPr>
        <p:spPr>
          <a:xfrm>
            <a:off x="2451811" y="2019794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05" name="Oval 1804"/>
          <p:cNvSpPr/>
          <p:nvPr/>
        </p:nvSpPr>
        <p:spPr>
          <a:xfrm>
            <a:off x="3294351" y="2019794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06" name="Oval 1805"/>
          <p:cNvSpPr/>
          <p:nvPr/>
        </p:nvSpPr>
        <p:spPr>
          <a:xfrm>
            <a:off x="4136891" y="2019794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07" name="Oval 1806"/>
          <p:cNvSpPr/>
          <p:nvPr/>
        </p:nvSpPr>
        <p:spPr>
          <a:xfrm>
            <a:off x="4979431" y="2019794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08" name="Oval 1807"/>
          <p:cNvSpPr/>
          <p:nvPr/>
        </p:nvSpPr>
        <p:spPr>
          <a:xfrm>
            <a:off x="5821971" y="2019794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09" name="Oval 1808"/>
          <p:cNvSpPr/>
          <p:nvPr/>
        </p:nvSpPr>
        <p:spPr>
          <a:xfrm>
            <a:off x="8349591" y="2019794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10" name="Oval 1809"/>
          <p:cNvSpPr/>
          <p:nvPr/>
        </p:nvSpPr>
        <p:spPr>
          <a:xfrm>
            <a:off x="7507051" y="2019794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11" name="Oval 1810"/>
          <p:cNvSpPr/>
          <p:nvPr/>
        </p:nvSpPr>
        <p:spPr>
          <a:xfrm>
            <a:off x="10034671" y="2019794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12" name="Oval 1811"/>
          <p:cNvSpPr/>
          <p:nvPr/>
        </p:nvSpPr>
        <p:spPr>
          <a:xfrm>
            <a:off x="9192131" y="2019794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13" name="Oval 1812"/>
          <p:cNvSpPr/>
          <p:nvPr/>
        </p:nvSpPr>
        <p:spPr>
          <a:xfrm>
            <a:off x="11719750" y="2019794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14" name="Oval 1813"/>
          <p:cNvSpPr/>
          <p:nvPr/>
        </p:nvSpPr>
        <p:spPr>
          <a:xfrm>
            <a:off x="10877211" y="2019794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15" name="Teardrop 3"/>
          <p:cNvSpPr/>
          <p:nvPr/>
        </p:nvSpPr>
        <p:spPr>
          <a:xfrm rot="5400000" flipH="1" flipV="1">
            <a:off x="6021182" y="2218324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16" name="Teardrop 3"/>
          <p:cNvSpPr/>
          <p:nvPr/>
        </p:nvSpPr>
        <p:spPr>
          <a:xfrm rot="5400000" flipH="1" flipV="1">
            <a:off x="965942" y="2218324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17" name="Teardrop 3"/>
          <p:cNvSpPr/>
          <p:nvPr/>
        </p:nvSpPr>
        <p:spPr>
          <a:xfrm rot="5400000" flipH="1" flipV="1">
            <a:off x="1808482" y="2218324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18" name="Teardrop 3"/>
          <p:cNvSpPr/>
          <p:nvPr/>
        </p:nvSpPr>
        <p:spPr>
          <a:xfrm rot="5400000" flipH="1" flipV="1">
            <a:off x="2651022" y="2218324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19" name="Teardrop 3"/>
          <p:cNvSpPr/>
          <p:nvPr/>
        </p:nvSpPr>
        <p:spPr>
          <a:xfrm rot="5400000" flipH="1" flipV="1">
            <a:off x="3493562" y="2218324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20" name="Teardrop 3"/>
          <p:cNvSpPr/>
          <p:nvPr/>
        </p:nvSpPr>
        <p:spPr>
          <a:xfrm rot="5400000" flipH="1" flipV="1">
            <a:off x="4336102" y="2218324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21" name="Teardrop 3"/>
          <p:cNvSpPr/>
          <p:nvPr/>
        </p:nvSpPr>
        <p:spPr>
          <a:xfrm rot="5400000" flipH="1" flipV="1">
            <a:off x="5178642" y="2218324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22" name="Teardrop 3"/>
          <p:cNvSpPr/>
          <p:nvPr/>
        </p:nvSpPr>
        <p:spPr>
          <a:xfrm rot="5400000" flipH="1" flipV="1">
            <a:off x="7706262" y="2218324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23" name="Teardrop 3"/>
          <p:cNvSpPr/>
          <p:nvPr/>
        </p:nvSpPr>
        <p:spPr>
          <a:xfrm rot="5400000" flipH="1" flipV="1">
            <a:off x="6863722" y="2218324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24" name="Teardrop 3"/>
          <p:cNvSpPr/>
          <p:nvPr/>
        </p:nvSpPr>
        <p:spPr>
          <a:xfrm rot="5400000" flipH="1" flipV="1">
            <a:off x="9391342" y="2218324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25" name="Teardrop 3"/>
          <p:cNvSpPr/>
          <p:nvPr/>
        </p:nvSpPr>
        <p:spPr>
          <a:xfrm rot="5400000" flipH="1" flipV="1">
            <a:off x="8548802" y="2218324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26" name="Teardrop 3"/>
          <p:cNvSpPr/>
          <p:nvPr/>
        </p:nvSpPr>
        <p:spPr>
          <a:xfrm rot="5400000" flipH="1" flipV="1">
            <a:off x="11076421" y="2218324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27" name="Teardrop 3"/>
          <p:cNvSpPr/>
          <p:nvPr/>
        </p:nvSpPr>
        <p:spPr>
          <a:xfrm rot="5400000" flipH="1" flipV="1">
            <a:off x="10233882" y="2218324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28" name="Teardrop 3"/>
          <p:cNvSpPr/>
          <p:nvPr/>
        </p:nvSpPr>
        <p:spPr>
          <a:xfrm rot="5400000" flipH="1" flipV="1">
            <a:off x="123402" y="2218324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29" name="Teardrop 3"/>
          <p:cNvSpPr/>
          <p:nvPr/>
        </p:nvSpPr>
        <p:spPr>
          <a:xfrm rot="5400000" flipH="1" flipV="1">
            <a:off x="11760003" y="2373673"/>
            <a:ext cx="595780" cy="268215"/>
          </a:xfrm>
          <a:custGeom>
            <a:avLst/>
            <a:gdLst/>
            <a:ahLst/>
            <a:cxnLst/>
            <a:rect l="l" t="t" r="r" b="b"/>
            <a:pathLst>
              <a:path w="595780" h="268215">
                <a:moveTo>
                  <a:pt x="230951" y="239431"/>
                </a:moveTo>
                <a:lnTo>
                  <a:pt x="89396" y="97876"/>
                </a:lnTo>
                <a:cubicBezTo>
                  <a:pt x="74075" y="113887"/>
                  <a:pt x="64809" y="135634"/>
                  <a:pt x="64809" y="159544"/>
                </a:cubicBezTo>
                <a:cubicBezTo>
                  <a:pt x="64809" y="209563"/>
                  <a:pt x="105357" y="250112"/>
                  <a:pt x="155376" y="250112"/>
                </a:cubicBezTo>
                <a:cubicBezTo>
                  <a:pt x="174454" y="249746"/>
                  <a:pt x="198601" y="254980"/>
                  <a:pt x="211458" y="268141"/>
                </a:cubicBezTo>
                <a:cubicBezTo>
                  <a:pt x="215885" y="257686"/>
                  <a:pt x="222436" y="247948"/>
                  <a:pt x="230951" y="239431"/>
                </a:cubicBezTo>
                <a:close/>
                <a:moveTo>
                  <a:pt x="259706" y="219892"/>
                </a:moveTo>
                <a:cubicBezTo>
                  <a:pt x="246546" y="207035"/>
                  <a:pt x="241311" y="182889"/>
                  <a:pt x="241677" y="163811"/>
                </a:cubicBezTo>
                <a:cubicBezTo>
                  <a:pt x="241677" y="113792"/>
                  <a:pt x="201129" y="73244"/>
                  <a:pt x="151110" y="73244"/>
                </a:cubicBezTo>
                <a:cubicBezTo>
                  <a:pt x="127200" y="73244"/>
                  <a:pt x="105453" y="82510"/>
                  <a:pt x="89441" y="97831"/>
                </a:cubicBezTo>
                <a:lnTo>
                  <a:pt x="230996" y="239386"/>
                </a:lnTo>
                <a:cubicBezTo>
                  <a:pt x="239514" y="230871"/>
                  <a:pt x="249252" y="224320"/>
                  <a:pt x="259706" y="219892"/>
                </a:cubicBezTo>
                <a:close/>
                <a:moveTo>
                  <a:pt x="382868" y="82592"/>
                </a:moveTo>
                <a:cubicBezTo>
                  <a:pt x="379825" y="66091"/>
                  <a:pt x="371670" y="50477"/>
                  <a:pt x="358914" y="37722"/>
                </a:cubicBezTo>
                <a:cubicBezTo>
                  <a:pt x="342007" y="20815"/>
                  <a:pt x="320078" y="11989"/>
                  <a:pt x="297922" y="11501"/>
                </a:cubicBezTo>
                <a:lnTo>
                  <a:pt x="297922" y="96667"/>
                </a:lnTo>
                <a:lnTo>
                  <a:pt x="297858" y="96667"/>
                </a:lnTo>
                <a:lnTo>
                  <a:pt x="297858" y="11501"/>
                </a:lnTo>
                <a:cubicBezTo>
                  <a:pt x="275703" y="11990"/>
                  <a:pt x="253774" y="20815"/>
                  <a:pt x="236866" y="37722"/>
                </a:cubicBezTo>
                <a:cubicBezTo>
                  <a:pt x="224105" y="50483"/>
                  <a:pt x="215948" y="66105"/>
                  <a:pt x="212939" y="82613"/>
                </a:cubicBezTo>
                <a:cubicBezTo>
                  <a:pt x="237526" y="100902"/>
                  <a:pt x="253233" y="130241"/>
                  <a:pt x="253233" y="163248"/>
                </a:cubicBezTo>
                <a:cubicBezTo>
                  <a:pt x="252735" y="189232"/>
                  <a:pt x="256525" y="205210"/>
                  <a:pt x="272877" y="215167"/>
                </a:cubicBezTo>
                <a:cubicBezTo>
                  <a:pt x="289126" y="210687"/>
                  <a:pt x="306340" y="210767"/>
                  <a:pt x="322577" y="215380"/>
                </a:cubicBezTo>
                <a:cubicBezTo>
                  <a:pt x="324655" y="214136"/>
                  <a:pt x="326534" y="212797"/>
                  <a:pt x="328229" y="211355"/>
                </a:cubicBezTo>
                <a:cubicBezTo>
                  <a:pt x="340097" y="201263"/>
                  <a:pt x="342986" y="186138"/>
                  <a:pt x="342547" y="163248"/>
                </a:cubicBezTo>
                <a:cubicBezTo>
                  <a:pt x="342547" y="130228"/>
                  <a:pt x="358265" y="100880"/>
                  <a:pt x="382868" y="82592"/>
                </a:cubicBezTo>
                <a:close/>
                <a:moveTo>
                  <a:pt x="506339" y="97830"/>
                </a:moveTo>
                <a:cubicBezTo>
                  <a:pt x="490327" y="82509"/>
                  <a:pt x="468581" y="73244"/>
                  <a:pt x="444670" y="73244"/>
                </a:cubicBezTo>
                <a:cubicBezTo>
                  <a:pt x="394652" y="73244"/>
                  <a:pt x="354103" y="113792"/>
                  <a:pt x="354103" y="163811"/>
                </a:cubicBezTo>
                <a:cubicBezTo>
                  <a:pt x="354470" y="182914"/>
                  <a:pt x="349220" y="207099"/>
                  <a:pt x="336023" y="219944"/>
                </a:cubicBezTo>
                <a:cubicBezTo>
                  <a:pt x="346519" y="224314"/>
                  <a:pt x="356263" y="230867"/>
                  <a:pt x="364783" y="239386"/>
                </a:cubicBezTo>
                <a:close/>
                <a:moveTo>
                  <a:pt x="530971" y="159544"/>
                </a:moveTo>
                <a:cubicBezTo>
                  <a:pt x="530971" y="135634"/>
                  <a:pt x="521705" y="113887"/>
                  <a:pt x="506384" y="97876"/>
                </a:cubicBezTo>
                <a:lnTo>
                  <a:pt x="364828" y="239431"/>
                </a:lnTo>
                <a:cubicBezTo>
                  <a:pt x="373348" y="247952"/>
                  <a:pt x="379901" y="257695"/>
                  <a:pt x="384270" y="268192"/>
                </a:cubicBezTo>
                <a:cubicBezTo>
                  <a:pt x="397115" y="254994"/>
                  <a:pt x="421300" y="249745"/>
                  <a:pt x="440404" y="250111"/>
                </a:cubicBezTo>
                <a:cubicBezTo>
                  <a:pt x="465413" y="250112"/>
                  <a:pt x="488055" y="239974"/>
                  <a:pt x="504444" y="223585"/>
                </a:cubicBezTo>
                <a:cubicBezTo>
                  <a:pt x="520834" y="207196"/>
                  <a:pt x="530971" y="184554"/>
                  <a:pt x="530971" y="159544"/>
                </a:cubicBezTo>
                <a:close/>
                <a:moveTo>
                  <a:pt x="595780" y="268215"/>
                </a:moveTo>
                <a:lnTo>
                  <a:pt x="581969" y="268215"/>
                </a:lnTo>
                <a:cubicBezTo>
                  <a:pt x="578743" y="259654"/>
                  <a:pt x="573266" y="252074"/>
                  <a:pt x="566492" y="245300"/>
                </a:cubicBezTo>
                <a:cubicBezTo>
                  <a:pt x="553737" y="232545"/>
                  <a:pt x="538123" y="224389"/>
                  <a:pt x="521623" y="221347"/>
                </a:cubicBezTo>
                <a:cubicBezTo>
                  <a:pt x="519174" y="225205"/>
                  <a:pt x="516174" y="228633"/>
                  <a:pt x="512960" y="231847"/>
                </a:cubicBezTo>
                <a:cubicBezTo>
                  <a:pt x="494535" y="250272"/>
                  <a:pt x="469082" y="261667"/>
                  <a:pt x="440967" y="261667"/>
                </a:cubicBezTo>
                <a:cubicBezTo>
                  <a:pt x="425629" y="261373"/>
                  <a:pt x="413777" y="262574"/>
                  <a:pt x="405186" y="268215"/>
                </a:cubicBezTo>
                <a:lnTo>
                  <a:pt x="372038" y="268215"/>
                </a:lnTo>
                <a:cubicBezTo>
                  <a:pt x="369178" y="260078"/>
                  <a:pt x="364042" y="252948"/>
                  <a:pt x="357679" y="246581"/>
                </a:cubicBezTo>
                <a:lnTo>
                  <a:pt x="349451" y="254808"/>
                </a:lnTo>
                <a:lnTo>
                  <a:pt x="349428" y="254786"/>
                </a:lnTo>
                <a:cubicBezTo>
                  <a:pt x="349421" y="254779"/>
                  <a:pt x="349413" y="254771"/>
                  <a:pt x="349406" y="254763"/>
                </a:cubicBezTo>
                <a:lnTo>
                  <a:pt x="357634" y="246536"/>
                </a:lnTo>
                <a:cubicBezTo>
                  <a:pt x="324632" y="213554"/>
                  <a:pt x="271148" y="213554"/>
                  <a:pt x="238147" y="246536"/>
                </a:cubicBezTo>
                <a:lnTo>
                  <a:pt x="246374" y="254763"/>
                </a:lnTo>
                <a:cubicBezTo>
                  <a:pt x="246367" y="254771"/>
                  <a:pt x="246359" y="254779"/>
                  <a:pt x="246352" y="254786"/>
                </a:cubicBezTo>
                <a:cubicBezTo>
                  <a:pt x="246344" y="254794"/>
                  <a:pt x="246337" y="254801"/>
                  <a:pt x="246329" y="254808"/>
                </a:cubicBezTo>
                <a:lnTo>
                  <a:pt x="238101" y="246581"/>
                </a:lnTo>
                <a:lnTo>
                  <a:pt x="223742" y="268215"/>
                </a:lnTo>
                <a:lnTo>
                  <a:pt x="190546" y="268215"/>
                </a:lnTo>
                <a:cubicBezTo>
                  <a:pt x="181970" y="262570"/>
                  <a:pt x="170130" y="261374"/>
                  <a:pt x="154813" y="261668"/>
                </a:cubicBezTo>
                <a:cubicBezTo>
                  <a:pt x="121806" y="261668"/>
                  <a:pt x="92467" y="245961"/>
                  <a:pt x="74178" y="221373"/>
                </a:cubicBezTo>
                <a:cubicBezTo>
                  <a:pt x="57671" y="224382"/>
                  <a:pt x="42049" y="232539"/>
                  <a:pt x="29288" y="245300"/>
                </a:cubicBezTo>
                <a:lnTo>
                  <a:pt x="13811" y="268215"/>
                </a:lnTo>
                <a:lnTo>
                  <a:pt x="0" y="268215"/>
                </a:lnTo>
                <a:cubicBezTo>
                  <a:pt x="4705" y="256723"/>
                  <a:pt x="11839" y="246048"/>
                  <a:pt x="21157" y="236731"/>
                </a:cubicBezTo>
                <a:cubicBezTo>
                  <a:pt x="34324" y="223564"/>
                  <a:pt x="50200" y="214757"/>
                  <a:pt x="67080" y="210684"/>
                </a:cubicBezTo>
                <a:cubicBezTo>
                  <a:pt x="57989" y="195895"/>
                  <a:pt x="53000" y="178457"/>
                  <a:pt x="53000" y="159854"/>
                </a:cubicBezTo>
                <a:cubicBezTo>
                  <a:pt x="53000" y="132604"/>
                  <a:pt x="63706" y="107854"/>
                  <a:pt x="81286" y="89721"/>
                </a:cubicBezTo>
                <a:lnTo>
                  <a:pt x="81286" y="89721"/>
                </a:lnTo>
                <a:cubicBezTo>
                  <a:pt x="99420" y="72140"/>
                  <a:pt x="124170" y="61435"/>
                  <a:pt x="151420" y="61435"/>
                </a:cubicBezTo>
                <a:cubicBezTo>
                  <a:pt x="170023" y="61435"/>
                  <a:pt x="187461" y="66424"/>
                  <a:pt x="202250" y="75515"/>
                </a:cubicBezTo>
                <a:cubicBezTo>
                  <a:pt x="206323" y="58635"/>
                  <a:pt x="215130" y="42758"/>
                  <a:pt x="228297" y="29591"/>
                </a:cubicBezTo>
                <a:cubicBezTo>
                  <a:pt x="247566" y="10322"/>
                  <a:pt x="272636" y="391"/>
                  <a:pt x="297890" y="0"/>
                </a:cubicBezTo>
                <a:lnTo>
                  <a:pt x="297890" y="0"/>
                </a:lnTo>
                <a:cubicBezTo>
                  <a:pt x="323144" y="391"/>
                  <a:pt x="348215" y="10322"/>
                  <a:pt x="367484" y="29591"/>
                </a:cubicBezTo>
                <a:cubicBezTo>
                  <a:pt x="380644" y="42751"/>
                  <a:pt x="389448" y="58618"/>
                  <a:pt x="393604" y="75474"/>
                </a:cubicBezTo>
                <a:cubicBezTo>
                  <a:pt x="408376" y="66408"/>
                  <a:pt x="425787" y="61434"/>
                  <a:pt x="444360" y="61434"/>
                </a:cubicBezTo>
                <a:cubicBezTo>
                  <a:pt x="471611" y="61434"/>
                  <a:pt x="496360" y="72140"/>
                  <a:pt x="514494" y="89721"/>
                </a:cubicBezTo>
                <a:cubicBezTo>
                  <a:pt x="532075" y="107854"/>
                  <a:pt x="542780" y="132604"/>
                  <a:pt x="542780" y="159854"/>
                </a:cubicBezTo>
                <a:cubicBezTo>
                  <a:pt x="542780" y="178427"/>
                  <a:pt x="537807" y="195839"/>
                  <a:pt x="528740" y="210610"/>
                </a:cubicBezTo>
                <a:cubicBezTo>
                  <a:pt x="545596" y="214766"/>
                  <a:pt x="561463" y="223570"/>
                  <a:pt x="574624" y="236731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30" name="Oval 1829"/>
          <p:cNvSpPr/>
          <p:nvPr/>
        </p:nvSpPr>
        <p:spPr>
          <a:xfrm>
            <a:off x="7086653" y="2439111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31" name="Oval 1830"/>
          <p:cNvSpPr/>
          <p:nvPr/>
        </p:nvSpPr>
        <p:spPr>
          <a:xfrm>
            <a:off x="346333" y="2439111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32" name="Oval 1831"/>
          <p:cNvSpPr/>
          <p:nvPr/>
        </p:nvSpPr>
        <p:spPr>
          <a:xfrm>
            <a:off x="1188873" y="2439111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33" name="Oval 1832"/>
          <p:cNvSpPr/>
          <p:nvPr/>
        </p:nvSpPr>
        <p:spPr>
          <a:xfrm>
            <a:off x="2031413" y="2439111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34" name="Oval 1833"/>
          <p:cNvSpPr/>
          <p:nvPr/>
        </p:nvSpPr>
        <p:spPr>
          <a:xfrm>
            <a:off x="2873953" y="2439111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35" name="Oval 1834"/>
          <p:cNvSpPr/>
          <p:nvPr/>
        </p:nvSpPr>
        <p:spPr>
          <a:xfrm>
            <a:off x="3716493" y="2439111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36" name="Oval 1835"/>
          <p:cNvSpPr/>
          <p:nvPr/>
        </p:nvSpPr>
        <p:spPr>
          <a:xfrm>
            <a:off x="4559033" y="2439111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37" name="Oval 1836"/>
          <p:cNvSpPr/>
          <p:nvPr/>
        </p:nvSpPr>
        <p:spPr>
          <a:xfrm>
            <a:off x="5401573" y="2439111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38" name="Oval 1837"/>
          <p:cNvSpPr/>
          <p:nvPr/>
        </p:nvSpPr>
        <p:spPr>
          <a:xfrm>
            <a:off x="6244113" y="2439111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39" name="Oval 1838"/>
          <p:cNvSpPr/>
          <p:nvPr/>
        </p:nvSpPr>
        <p:spPr>
          <a:xfrm>
            <a:off x="8771733" y="2439111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40" name="Oval 1839"/>
          <p:cNvSpPr/>
          <p:nvPr/>
        </p:nvSpPr>
        <p:spPr>
          <a:xfrm>
            <a:off x="7929193" y="2439111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41" name="Oval 1840"/>
          <p:cNvSpPr/>
          <p:nvPr/>
        </p:nvSpPr>
        <p:spPr>
          <a:xfrm>
            <a:off x="10456813" y="2439111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42" name="Oval 1841"/>
          <p:cNvSpPr/>
          <p:nvPr/>
        </p:nvSpPr>
        <p:spPr>
          <a:xfrm>
            <a:off x="9614273" y="2439111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43" name="Oval 1842"/>
          <p:cNvSpPr/>
          <p:nvPr/>
        </p:nvSpPr>
        <p:spPr>
          <a:xfrm>
            <a:off x="11299353" y="2439111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44" name="Teardrop 3"/>
          <p:cNvSpPr/>
          <p:nvPr/>
        </p:nvSpPr>
        <p:spPr>
          <a:xfrm rot="5400000" flipH="1" flipV="1">
            <a:off x="6442772" y="264630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45" name="Oval 1844"/>
          <p:cNvSpPr/>
          <p:nvPr/>
        </p:nvSpPr>
        <p:spPr>
          <a:xfrm>
            <a:off x="7120499" y="2902626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1846" name="Teardrop 3"/>
          <p:cNvSpPr/>
          <p:nvPr/>
        </p:nvSpPr>
        <p:spPr>
          <a:xfrm rot="5400000" flipH="1" flipV="1">
            <a:off x="-148774" y="2795083"/>
            <a:ext cx="612648" cy="315100"/>
          </a:xfrm>
          <a:custGeom>
            <a:avLst/>
            <a:gdLst/>
            <a:ahLst/>
            <a:cxnLst/>
            <a:rect l="l" t="t" r="r" b="b"/>
            <a:pathLst>
              <a:path w="612648" h="315100">
                <a:moveTo>
                  <a:pt x="239386" y="75670"/>
                </a:moveTo>
                <a:cubicBezTo>
                  <a:pt x="230866" y="67149"/>
                  <a:pt x="224313" y="57406"/>
                  <a:pt x="219944" y="46909"/>
                </a:cubicBezTo>
                <a:cubicBezTo>
                  <a:pt x="207099" y="60107"/>
                  <a:pt x="182914" y="65356"/>
                  <a:pt x="163810" y="64989"/>
                </a:cubicBezTo>
                <a:cubicBezTo>
                  <a:pt x="113792" y="64989"/>
                  <a:pt x="73243" y="105538"/>
                  <a:pt x="73243" y="155556"/>
                </a:cubicBezTo>
                <a:cubicBezTo>
                  <a:pt x="73243" y="179467"/>
                  <a:pt x="82509" y="201213"/>
                  <a:pt x="97830" y="217225"/>
                </a:cubicBezTo>
                <a:close/>
                <a:moveTo>
                  <a:pt x="268191" y="95157"/>
                </a:moveTo>
                <a:cubicBezTo>
                  <a:pt x="257695" y="90787"/>
                  <a:pt x="247952" y="84234"/>
                  <a:pt x="239431" y="75715"/>
                </a:cubicBezTo>
                <a:lnTo>
                  <a:pt x="97875" y="217270"/>
                </a:lnTo>
                <a:cubicBezTo>
                  <a:pt x="113887" y="232591"/>
                  <a:pt x="135634" y="241857"/>
                  <a:pt x="159544" y="241857"/>
                </a:cubicBezTo>
                <a:cubicBezTo>
                  <a:pt x="184553" y="241857"/>
                  <a:pt x="207195" y="231720"/>
                  <a:pt x="223585" y="215331"/>
                </a:cubicBezTo>
                <a:cubicBezTo>
                  <a:pt x="239974" y="198941"/>
                  <a:pt x="250111" y="176299"/>
                  <a:pt x="250111" y="151290"/>
                </a:cubicBezTo>
                <a:cubicBezTo>
                  <a:pt x="249745" y="132187"/>
                  <a:pt x="254994" y="108002"/>
                  <a:pt x="268191" y="95157"/>
                </a:cubicBezTo>
                <a:close/>
                <a:moveTo>
                  <a:pt x="391275" y="232488"/>
                </a:moveTo>
                <a:cubicBezTo>
                  <a:pt x="366688" y="214199"/>
                  <a:pt x="350981" y="184860"/>
                  <a:pt x="350981" y="151853"/>
                </a:cubicBezTo>
                <a:cubicBezTo>
                  <a:pt x="351479" y="125869"/>
                  <a:pt x="347689" y="109892"/>
                  <a:pt x="331337" y="99934"/>
                </a:cubicBezTo>
                <a:cubicBezTo>
                  <a:pt x="315088" y="104415"/>
                  <a:pt x="297874" y="104335"/>
                  <a:pt x="281637" y="99721"/>
                </a:cubicBezTo>
                <a:cubicBezTo>
                  <a:pt x="265010" y="109675"/>
                  <a:pt x="261165" y="125694"/>
                  <a:pt x="261667" y="151853"/>
                </a:cubicBezTo>
                <a:cubicBezTo>
                  <a:pt x="261667" y="179968"/>
                  <a:pt x="250271" y="205421"/>
                  <a:pt x="231847" y="223846"/>
                </a:cubicBezTo>
                <a:lnTo>
                  <a:pt x="221347" y="232509"/>
                </a:lnTo>
                <a:cubicBezTo>
                  <a:pt x="224390" y="249009"/>
                  <a:pt x="232545" y="264623"/>
                  <a:pt x="245300" y="277378"/>
                </a:cubicBezTo>
                <a:cubicBezTo>
                  <a:pt x="262208" y="294285"/>
                  <a:pt x="284137" y="303111"/>
                  <a:pt x="306292" y="303599"/>
                </a:cubicBezTo>
                <a:lnTo>
                  <a:pt x="306292" y="218433"/>
                </a:lnTo>
                <a:lnTo>
                  <a:pt x="306356" y="218433"/>
                </a:lnTo>
                <a:lnTo>
                  <a:pt x="306356" y="303599"/>
                </a:lnTo>
                <a:cubicBezTo>
                  <a:pt x="328512" y="303110"/>
                  <a:pt x="350441" y="294285"/>
                  <a:pt x="367348" y="277378"/>
                </a:cubicBezTo>
                <a:cubicBezTo>
                  <a:pt x="380109" y="264617"/>
                  <a:pt x="388266" y="248996"/>
                  <a:pt x="391275" y="232488"/>
                </a:cubicBezTo>
                <a:close/>
                <a:moveTo>
                  <a:pt x="514773" y="217271"/>
                </a:moveTo>
                <a:lnTo>
                  <a:pt x="373218" y="75716"/>
                </a:lnTo>
                <a:cubicBezTo>
                  <a:pt x="364700" y="84231"/>
                  <a:pt x="354962" y="90781"/>
                  <a:pt x="344508" y="95209"/>
                </a:cubicBezTo>
                <a:cubicBezTo>
                  <a:pt x="357668" y="108066"/>
                  <a:pt x="362903" y="132212"/>
                  <a:pt x="362537" y="151290"/>
                </a:cubicBezTo>
                <a:cubicBezTo>
                  <a:pt x="362537" y="201309"/>
                  <a:pt x="403086" y="241857"/>
                  <a:pt x="453104" y="241857"/>
                </a:cubicBezTo>
                <a:cubicBezTo>
                  <a:pt x="477015" y="241857"/>
                  <a:pt x="498761" y="232592"/>
                  <a:pt x="514773" y="217271"/>
                </a:cubicBezTo>
                <a:close/>
                <a:moveTo>
                  <a:pt x="539405" y="155556"/>
                </a:moveTo>
                <a:cubicBezTo>
                  <a:pt x="539405" y="105538"/>
                  <a:pt x="498856" y="64989"/>
                  <a:pt x="448838" y="64989"/>
                </a:cubicBezTo>
                <a:cubicBezTo>
                  <a:pt x="429760" y="65355"/>
                  <a:pt x="405614" y="60121"/>
                  <a:pt x="392756" y="46961"/>
                </a:cubicBezTo>
                <a:cubicBezTo>
                  <a:pt x="388329" y="57415"/>
                  <a:pt x="381778" y="67153"/>
                  <a:pt x="373263" y="75671"/>
                </a:cubicBezTo>
                <a:lnTo>
                  <a:pt x="514818" y="217225"/>
                </a:lnTo>
                <a:cubicBezTo>
                  <a:pt x="530139" y="201213"/>
                  <a:pt x="539405" y="179467"/>
                  <a:pt x="539405" y="155556"/>
                </a:cubicBezTo>
                <a:close/>
                <a:moveTo>
                  <a:pt x="612648" y="8776"/>
                </a:moveTo>
                <a:cubicBezTo>
                  <a:pt x="612257" y="34030"/>
                  <a:pt x="602326" y="59101"/>
                  <a:pt x="583058" y="78369"/>
                </a:cubicBezTo>
                <a:cubicBezTo>
                  <a:pt x="569890" y="91537"/>
                  <a:pt x="554014" y="100343"/>
                  <a:pt x="537134" y="104416"/>
                </a:cubicBezTo>
                <a:cubicBezTo>
                  <a:pt x="546225" y="119205"/>
                  <a:pt x="551214" y="136643"/>
                  <a:pt x="551214" y="155247"/>
                </a:cubicBezTo>
                <a:cubicBezTo>
                  <a:pt x="551214" y="182497"/>
                  <a:pt x="540509" y="207247"/>
                  <a:pt x="522928" y="225380"/>
                </a:cubicBezTo>
                <a:lnTo>
                  <a:pt x="522928" y="225380"/>
                </a:lnTo>
                <a:cubicBezTo>
                  <a:pt x="504794" y="242961"/>
                  <a:pt x="480045" y="253667"/>
                  <a:pt x="452794" y="253667"/>
                </a:cubicBezTo>
                <a:cubicBezTo>
                  <a:pt x="434191" y="253667"/>
                  <a:pt x="416753" y="248677"/>
                  <a:pt x="401964" y="239586"/>
                </a:cubicBezTo>
                <a:cubicBezTo>
                  <a:pt x="397891" y="256466"/>
                  <a:pt x="389084" y="272342"/>
                  <a:pt x="375917" y="285509"/>
                </a:cubicBezTo>
                <a:cubicBezTo>
                  <a:pt x="356649" y="304778"/>
                  <a:pt x="331578" y="314709"/>
                  <a:pt x="306324" y="315100"/>
                </a:cubicBezTo>
                <a:lnTo>
                  <a:pt x="306324" y="315100"/>
                </a:lnTo>
                <a:cubicBezTo>
                  <a:pt x="281070" y="314709"/>
                  <a:pt x="255999" y="304778"/>
                  <a:pt x="236731" y="285509"/>
                </a:cubicBezTo>
                <a:cubicBezTo>
                  <a:pt x="223571" y="272349"/>
                  <a:pt x="214766" y="256482"/>
                  <a:pt x="210610" y="239626"/>
                </a:cubicBezTo>
                <a:cubicBezTo>
                  <a:pt x="195839" y="248693"/>
                  <a:pt x="178427" y="253666"/>
                  <a:pt x="159854" y="253666"/>
                </a:cubicBezTo>
                <a:cubicBezTo>
                  <a:pt x="132604" y="253666"/>
                  <a:pt x="107854" y="242961"/>
                  <a:pt x="89720" y="225380"/>
                </a:cubicBezTo>
                <a:lnTo>
                  <a:pt x="89720" y="225380"/>
                </a:lnTo>
                <a:cubicBezTo>
                  <a:pt x="72140" y="207247"/>
                  <a:pt x="61434" y="182497"/>
                  <a:pt x="61434" y="155247"/>
                </a:cubicBezTo>
                <a:cubicBezTo>
                  <a:pt x="61434" y="136673"/>
                  <a:pt x="66408" y="119262"/>
                  <a:pt x="75474" y="104490"/>
                </a:cubicBezTo>
                <a:cubicBezTo>
                  <a:pt x="58618" y="100334"/>
                  <a:pt x="42751" y="91530"/>
                  <a:pt x="29591" y="78369"/>
                </a:cubicBezTo>
                <a:cubicBezTo>
                  <a:pt x="10322" y="59101"/>
                  <a:pt x="391" y="34030"/>
                  <a:pt x="0" y="8776"/>
                </a:cubicBezTo>
                <a:lnTo>
                  <a:pt x="0" y="8776"/>
                </a:lnTo>
                <a:lnTo>
                  <a:pt x="1828" y="0"/>
                </a:lnTo>
                <a:lnTo>
                  <a:pt x="13374" y="0"/>
                </a:lnTo>
                <a:cubicBezTo>
                  <a:pt x="11782" y="2802"/>
                  <a:pt x="11567" y="5771"/>
                  <a:pt x="11501" y="8744"/>
                </a:cubicBezTo>
                <a:lnTo>
                  <a:pt x="96667" y="8744"/>
                </a:lnTo>
                <a:lnTo>
                  <a:pt x="96667" y="8808"/>
                </a:lnTo>
                <a:lnTo>
                  <a:pt x="11501" y="8808"/>
                </a:lnTo>
                <a:cubicBezTo>
                  <a:pt x="11990" y="30964"/>
                  <a:pt x="20815" y="52893"/>
                  <a:pt x="37722" y="69800"/>
                </a:cubicBezTo>
                <a:cubicBezTo>
                  <a:pt x="50477" y="82555"/>
                  <a:pt x="66091" y="90711"/>
                  <a:pt x="82592" y="93753"/>
                </a:cubicBezTo>
                <a:cubicBezTo>
                  <a:pt x="100880" y="69151"/>
                  <a:pt x="130228" y="53433"/>
                  <a:pt x="163247" y="53433"/>
                </a:cubicBezTo>
                <a:cubicBezTo>
                  <a:pt x="186137" y="53872"/>
                  <a:pt x="201262" y="50984"/>
                  <a:pt x="211355" y="39116"/>
                </a:cubicBezTo>
                <a:cubicBezTo>
                  <a:pt x="212796" y="37420"/>
                  <a:pt x="214135" y="35542"/>
                  <a:pt x="215380" y="33463"/>
                </a:cubicBezTo>
                <a:lnTo>
                  <a:pt x="215236" y="0"/>
                </a:lnTo>
                <a:lnTo>
                  <a:pt x="223507" y="0"/>
                </a:lnTo>
                <a:cubicBezTo>
                  <a:pt x="219688" y="24354"/>
                  <a:pt x="227777" y="49750"/>
                  <a:pt x="246535" y="68520"/>
                </a:cubicBezTo>
                <a:lnTo>
                  <a:pt x="254763" y="60293"/>
                </a:lnTo>
                <a:cubicBezTo>
                  <a:pt x="254771" y="60299"/>
                  <a:pt x="254778" y="60307"/>
                  <a:pt x="254786" y="60315"/>
                </a:cubicBezTo>
                <a:lnTo>
                  <a:pt x="254808" y="60338"/>
                </a:lnTo>
                <a:lnTo>
                  <a:pt x="246580" y="68565"/>
                </a:lnTo>
                <a:cubicBezTo>
                  <a:pt x="279582" y="101547"/>
                  <a:pt x="333066" y="101547"/>
                  <a:pt x="366068" y="68565"/>
                </a:cubicBezTo>
                <a:lnTo>
                  <a:pt x="357840" y="60338"/>
                </a:lnTo>
                <a:cubicBezTo>
                  <a:pt x="357847" y="60330"/>
                  <a:pt x="357855" y="60322"/>
                  <a:pt x="357862" y="60315"/>
                </a:cubicBezTo>
                <a:lnTo>
                  <a:pt x="357885" y="60293"/>
                </a:lnTo>
                <a:lnTo>
                  <a:pt x="366113" y="68520"/>
                </a:lnTo>
                <a:cubicBezTo>
                  <a:pt x="384872" y="49750"/>
                  <a:pt x="392961" y="24354"/>
                  <a:pt x="389142" y="0"/>
                </a:cubicBezTo>
                <a:lnTo>
                  <a:pt x="397337" y="0"/>
                </a:lnTo>
                <a:cubicBezTo>
                  <a:pt x="401479" y="11094"/>
                  <a:pt x="400548" y="22668"/>
                  <a:pt x="397481" y="33790"/>
                </a:cubicBezTo>
                <a:cubicBezTo>
                  <a:pt x="407439" y="50142"/>
                  <a:pt x="423417" y="53932"/>
                  <a:pt x="449401" y="53433"/>
                </a:cubicBezTo>
                <a:cubicBezTo>
                  <a:pt x="482408" y="53434"/>
                  <a:pt x="511746" y="69140"/>
                  <a:pt x="530035" y="93727"/>
                </a:cubicBezTo>
                <a:cubicBezTo>
                  <a:pt x="546543" y="90718"/>
                  <a:pt x="562165" y="82561"/>
                  <a:pt x="574926" y="69800"/>
                </a:cubicBezTo>
                <a:cubicBezTo>
                  <a:pt x="591833" y="52893"/>
                  <a:pt x="600659" y="30964"/>
                  <a:pt x="601147" y="8808"/>
                </a:cubicBezTo>
                <a:lnTo>
                  <a:pt x="515982" y="8808"/>
                </a:lnTo>
                <a:lnTo>
                  <a:pt x="515981" y="8744"/>
                </a:lnTo>
                <a:lnTo>
                  <a:pt x="601147" y="8744"/>
                </a:lnTo>
                <a:lnTo>
                  <a:pt x="599275" y="0"/>
                </a:lnTo>
                <a:lnTo>
                  <a:pt x="610820" y="0"/>
                </a:lnTo>
                <a:cubicBezTo>
                  <a:pt x="612423" y="2826"/>
                  <a:pt x="612602" y="5800"/>
                  <a:pt x="612648" y="8776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47" name="Oval 1846"/>
          <p:cNvSpPr/>
          <p:nvPr/>
        </p:nvSpPr>
        <p:spPr>
          <a:xfrm>
            <a:off x="377459" y="2902626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1848" name="Teardrop 3"/>
          <p:cNvSpPr/>
          <p:nvPr/>
        </p:nvSpPr>
        <p:spPr>
          <a:xfrm rot="5400000" flipH="1" flipV="1">
            <a:off x="1387532" y="264630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49" name="Teardrop 3"/>
          <p:cNvSpPr/>
          <p:nvPr/>
        </p:nvSpPr>
        <p:spPr>
          <a:xfrm rot="5400000" flipH="1" flipV="1">
            <a:off x="2230072" y="264630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50" name="Teardrop 3"/>
          <p:cNvSpPr/>
          <p:nvPr/>
        </p:nvSpPr>
        <p:spPr>
          <a:xfrm rot="5400000" flipH="1" flipV="1">
            <a:off x="3072612" y="264630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51" name="Teardrop 3"/>
          <p:cNvSpPr/>
          <p:nvPr/>
        </p:nvSpPr>
        <p:spPr>
          <a:xfrm rot="5400000" flipH="1" flipV="1">
            <a:off x="3915152" y="264630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52" name="Teardrop 3"/>
          <p:cNvSpPr/>
          <p:nvPr/>
        </p:nvSpPr>
        <p:spPr>
          <a:xfrm rot="5400000" flipH="1" flipV="1">
            <a:off x="4757692" y="264630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53" name="Teardrop 3"/>
          <p:cNvSpPr/>
          <p:nvPr/>
        </p:nvSpPr>
        <p:spPr>
          <a:xfrm rot="5400000" flipH="1" flipV="1">
            <a:off x="5600232" y="264630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54" name="Oval 1853"/>
          <p:cNvSpPr/>
          <p:nvPr/>
        </p:nvSpPr>
        <p:spPr>
          <a:xfrm>
            <a:off x="1220339" y="2902626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1855" name="Oval 1854"/>
          <p:cNvSpPr/>
          <p:nvPr/>
        </p:nvSpPr>
        <p:spPr>
          <a:xfrm>
            <a:off x="2063219" y="2902626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1856" name="Oval 1855"/>
          <p:cNvSpPr/>
          <p:nvPr/>
        </p:nvSpPr>
        <p:spPr>
          <a:xfrm>
            <a:off x="2906099" y="2902626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1857" name="Oval 1856"/>
          <p:cNvSpPr/>
          <p:nvPr/>
        </p:nvSpPr>
        <p:spPr>
          <a:xfrm>
            <a:off x="3748979" y="2902626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1858" name="Oval 1857"/>
          <p:cNvSpPr/>
          <p:nvPr/>
        </p:nvSpPr>
        <p:spPr>
          <a:xfrm>
            <a:off x="4591859" y="2902626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1859" name="Oval 1858"/>
          <p:cNvSpPr/>
          <p:nvPr/>
        </p:nvSpPr>
        <p:spPr>
          <a:xfrm>
            <a:off x="5434739" y="2902626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1860" name="Oval 1859"/>
          <p:cNvSpPr/>
          <p:nvPr/>
        </p:nvSpPr>
        <p:spPr>
          <a:xfrm>
            <a:off x="6277619" y="2902626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1861" name="Teardrop 3"/>
          <p:cNvSpPr/>
          <p:nvPr/>
        </p:nvSpPr>
        <p:spPr>
          <a:xfrm rot="5400000" flipH="1" flipV="1">
            <a:off x="8127852" y="264630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62" name="Oval 1861"/>
          <p:cNvSpPr/>
          <p:nvPr/>
        </p:nvSpPr>
        <p:spPr>
          <a:xfrm>
            <a:off x="8806259" y="2902626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1863" name="Teardrop 3"/>
          <p:cNvSpPr/>
          <p:nvPr/>
        </p:nvSpPr>
        <p:spPr>
          <a:xfrm rot="5400000" flipH="1" flipV="1">
            <a:off x="7285312" y="264630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64" name="Oval 1863"/>
          <p:cNvSpPr/>
          <p:nvPr/>
        </p:nvSpPr>
        <p:spPr>
          <a:xfrm>
            <a:off x="7963379" y="2902626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1865" name="Teardrop 3"/>
          <p:cNvSpPr/>
          <p:nvPr/>
        </p:nvSpPr>
        <p:spPr>
          <a:xfrm rot="5400000" flipH="1" flipV="1">
            <a:off x="9812932" y="264630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66" name="Oval 1865"/>
          <p:cNvSpPr/>
          <p:nvPr/>
        </p:nvSpPr>
        <p:spPr>
          <a:xfrm>
            <a:off x="10492019" y="2902626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1867" name="Teardrop 3"/>
          <p:cNvSpPr/>
          <p:nvPr/>
        </p:nvSpPr>
        <p:spPr>
          <a:xfrm rot="5400000" flipH="1" flipV="1">
            <a:off x="8970392" y="264630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68" name="Oval 1867"/>
          <p:cNvSpPr/>
          <p:nvPr/>
        </p:nvSpPr>
        <p:spPr>
          <a:xfrm>
            <a:off x="9649139" y="2902626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1869" name="Teardrop 3"/>
          <p:cNvSpPr/>
          <p:nvPr/>
        </p:nvSpPr>
        <p:spPr>
          <a:xfrm rot="5400000" flipH="1" flipV="1">
            <a:off x="11498011" y="264630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70" name="Teardrop 3"/>
          <p:cNvSpPr/>
          <p:nvPr/>
        </p:nvSpPr>
        <p:spPr>
          <a:xfrm rot="5400000" flipH="1" flipV="1">
            <a:off x="10655472" y="264630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71" name="Oval 1870"/>
          <p:cNvSpPr/>
          <p:nvPr/>
        </p:nvSpPr>
        <p:spPr>
          <a:xfrm>
            <a:off x="11334899" y="2902626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1872" name="Teardrop 3"/>
          <p:cNvSpPr/>
          <p:nvPr/>
        </p:nvSpPr>
        <p:spPr>
          <a:xfrm rot="5400000" flipH="1" flipV="1">
            <a:off x="544992" y="264630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73" name="Oval 1872"/>
          <p:cNvSpPr/>
          <p:nvPr/>
        </p:nvSpPr>
        <p:spPr>
          <a:xfrm>
            <a:off x="6664511" y="2868467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74" name="Oval 1873"/>
          <p:cNvSpPr/>
          <p:nvPr/>
        </p:nvSpPr>
        <p:spPr>
          <a:xfrm>
            <a:off x="766731" y="2868467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75" name="Oval 1874"/>
          <p:cNvSpPr/>
          <p:nvPr/>
        </p:nvSpPr>
        <p:spPr>
          <a:xfrm>
            <a:off x="1609271" y="2868467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76" name="Oval 1875"/>
          <p:cNvSpPr/>
          <p:nvPr/>
        </p:nvSpPr>
        <p:spPr>
          <a:xfrm>
            <a:off x="2451811" y="2868467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77" name="Oval 1876"/>
          <p:cNvSpPr/>
          <p:nvPr/>
        </p:nvSpPr>
        <p:spPr>
          <a:xfrm>
            <a:off x="3294351" y="2868467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78" name="Oval 1877"/>
          <p:cNvSpPr/>
          <p:nvPr/>
        </p:nvSpPr>
        <p:spPr>
          <a:xfrm>
            <a:off x="4136891" y="2868467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79" name="Oval 1878"/>
          <p:cNvSpPr/>
          <p:nvPr/>
        </p:nvSpPr>
        <p:spPr>
          <a:xfrm>
            <a:off x="4979431" y="2868467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80" name="Oval 1879"/>
          <p:cNvSpPr/>
          <p:nvPr/>
        </p:nvSpPr>
        <p:spPr>
          <a:xfrm>
            <a:off x="5821971" y="2868467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81" name="Oval 1880"/>
          <p:cNvSpPr/>
          <p:nvPr/>
        </p:nvSpPr>
        <p:spPr>
          <a:xfrm>
            <a:off x="8349591" y="2868467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82" name="Oval 1881"/>
          <p:cNvSpPr/>
          <p:nvPr/>
        </p:nvSpPr>
        <p:spPr>
          <a:xfrm>
            <a:off x="7507051" y="2868467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83" name="Oval 1882"/>
          <p:cNvSpPr/>
          <p:nvPr/>
        </p:nvSpPr>
        <p:spPr>
          <a:xfrm>
            <a:off x="10034671" y="2868467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84" name="Oval 1883"/>
          <p:cNvSpPr/>
          <p:nvPr/>
        </p:nvSpPr>
        <p:spPr>
          <a:xfrm>
            <a:off x="9192131" y="2868467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85" name="Oval 1884"/>
          <p:cNvSpPr/>
          <p:nvPr/>
        </p:nvSpPr>
        <p:spPr>
          <a:xfrm>
            <a:off x="11719750" y="2868467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86" name="Oval 1885"/>
          <p:cNvSpPr/>
          <p:nvPr/>
        </p:nvSpPr>
        <p:spPr>
          <a:xfrm>
            <a:off x="10877211" y="2868467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87" name="Teardrop 3"/>
          <p:cNvSpPr/>
          <p:nvPr/>
        </p:nvSpPr>
        <p:spPr>
          <a:xfrm rot="5400000" flipH="1" flipV="1">
            <a:off x="6021182" y="306857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88" name="Teardrop 3"/>
          <p:cNvSpPr/>
          <p:nvPr/>
        </p:nvSpPr>
        <p:spPr>
          <a:xfrm rot="5400000" flipH="1" flipV="1">
            <a:off x="965942" y="306857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89" name="Teardrop 3"/>
          <p:cNvSpPr/>
          <p:nvPr/>
        </p:nvSpPr>
        <p:spPr>
          <a:xfrm rot="5400000" flipH="1" flipV="1">
            <a:off x="1808482" y="306857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90" name="Teardrop 3"/>
          <p:cNvSpPr/>
          <p:nvPr/>
        </p:nvSpPr>
        <p:spPr>
          <a:xfrm rot="5400000" flipH="1" flipV="1">
            <a:off x="2651022" y="306857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91" name="Teardrop 3"/>
          <p:cNvSpPr/>
          <p:nvPr/>
        </p:nvSpPr>
        <p:spPr>
          <a:xfrm rot="5400000" flipH="1" flipV="1">
            <a:off x="3493562" y="306857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92" name="Teardrop 3"/>
          <p:cNvSpPr/>
          <p:nvPr/>
        </p:nvSpPr>
        <p:spPr>
          <a:xfrm rot="5400000" flipH="1" flipV="1">
            <a:off x="4336102" y="306857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93" name="Teardrop 3"/>
          <p:cNvSpPr/>
          <p:nvPr/>
        </p:nvSpPr>
        <p:spPr>
          <a:xfrm rot="5400000" flipH="1" flipV="1">
            <a:off x="5178642" y="306857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94" name="Teardrop 3"/>
          <p:cNvSpPr/>
          <p:nvPr/>
        </p:nvSpPr>
        <p:spPr>
          <a:xfrm rot="5400000" flipH="1" flipV="1">
            <a:off x="7706262" y="306857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95" name="Teardrop 3"/>
          <p:cNvSpPr/>
          <p:nvPr/>
        </p:nvSpPr>
        <p:spPr>
          <a:xfrm rot="5400000" flipH="1" flipV="1">
            <a:off x="6863722" y="306857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96" name="Teardrop 3"/>
          <p:cNvSpPr/>
          <p:nvPr/>
        </p:nvSpPr>
        <p:spPr>
          <a:xfrm rot="5400000" flipH="1" flipV="1">
            <a:off x="9391342" y="306857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97" name="Teardrop 3"/>
          <p:cNvSpPr/>
          <p:nvPr/>
        </p:nvSpPr>
        <p:spPr>
          <a:xfrm rot="5400000" flipH="1" flipV="1">
            <a:off x="8548802" y="306857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98" name="Teardrop 3"/>
          <p:cNvSpPr/>
          <p:nvPr/>
        </p:nvSpPr>
        <p:spPr>
          <a:xfrm rot="5400000" flipH="1" flipV="1">
            <a:off x="11076421" y="306857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99" name="Teardrop 3"/>
          <p:cNvSpPr/>
          <p:nvPr/>
        </p:nvSpPr>
        <p:spPr>
          <a:xfrm rot="5400000" flipH="1" flipV="1">
            <a:off x="10233882" y="306857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900" name="Teardrop 3"/>
          <p:cNvSpPr/>
          <p:nvPr/>
        </p:nvSpPr>
        <p:spPr>
          <a:xfrm rot="5400000" flipH="1" flipV="1">
            <a:off x="123402" y="306857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901" name="Teardrop 3"/>
          <p:cNvSpPr/>
          <p:nvPr/>
        </p:nvSpPr>
        <p:spPr>
          <a:xfrm rot="5400000" flipH="1" flipV="1">
            <a:off x="11760002" y="3223930"/>
            <a:ext cx="595781" cy="268215"/>
          </a:xfrm>
          <a:custGeom>
            <a:avLst/>
            <a:gdLst/>
            <a:ahLst/>
            <a:cxnLst/>
            <a:rect l="l" t="t" r="r" b="b"/>
            <a:pathLst>
              <a:path w="595781" h="268215">
                <a:moveTo>
                  <a:pt x="230951" y="239431"/>
                </a:moveTo>
                <a:lnTo>
                  <a:pt x="89396" y="97876"/>
                </a:lnTo>
                <a:cubicBezTo>
                  <a:pt x="74075" y="113887"/>
                  <a:pt x="64809" y="135634"/>
                  <a:pt x="64809" y="159544"/>
                </a:cubicBezTo>
                <a:cubicBezTo>
                  <a:pt x="64809" y="209563"/>
                  <a:pt x="105357" y="250112"/>
                  <a:pt x="155376" y="250112"/>
                </a:cubicBezTo>
                <a:cubicBezTo>
                  <a:pt x="174454" y="249746"/>
                  <a:pt x="198601" y="254980"/>
                  <a:pt x="211458" y="268141"/>
                </a:cubicBezTo>
                <a:cubicBezTo>
                  <a:pt x="215885" y="257686"/>
                  <a:pt x="222436" y="247948"/>
                  <a:pt x="230951" y="239431"/>
                </a:cubicBezTo>
                <a:close/>
                <a:moveTo>
                  <a:pt x="259706" y="219892"/>
                </a:moveTo>
                <a:cubicBezTo>
                  <a:pt x="246546" y="207035"/>
                  <a:pt x="241311" y="182889"/>
                  <a:pt x="241677" y="163811"/>
                </a:cubicBezTo>
                <a:cubicBezTo>
                  <a:pt x="241677" y="113792"/>
                  <a:pt x="201129" y="73244"/>
                  <a:pt x="151110" y="73244"/>
                </a:cubicBezTo>
                <a:cubicBezTo>
                  <a:pt x="127200" y="73244"/>
                  <a:pt x="105453" y="82510"/>
                  <a:pt x="89441" y="97831"/>
                </a:cubicBezTo>
                <a:lnTo>
                  <a:pt x="230996" y="239386"/>
                </a:lnTo>
                <a:cubicBezTo>
                  <a:pt x="239514" y="230871"/>
                  <a:pt x="249252" y="224320"/>
                  <a:pt x="259706" y="219892"/>
                </a:cubicBezTo>
                <a:close/>
                <a:moveTo>
                  <a:pt x="382868" y="82592"/>
                </a:moveTo>
                <a:cubicBezTo>
                  <a:pt x="379825" y="66091"/>
                  <a:pt x="371670" y="50477"/>
                  <a:pt x="358914" y="37722"/>
                </a:cubicBezTo>
                <a:cubicBezTo>
                  <a:pt x="342007" y="20815"/>
                  <a:pt x="320078" y="11989"/>
                  <a:pt x="297922" y="11501"/>
                </a:cubicBezTo>
                <a:lnTo>
                  <a:pt x="297922" y="96667"/>
                </a:lnTo>
                <a:lnTo>
                  <a:pt x="297858" y="96667"/>
                </a:lnTo>
                <a:lnTo>
                  <a:pt x="297858" y="11501"/>
                </a:lnTo>
                <a:cubicBezTo>
                  <a:pt x="275703" y="11990"/>
                  <a:pt x="253774" y="20815"/>
                  <a:pt x="236866" y="37722"/>
                </a:cubicBezTo>
                <a:cubicBezTo>
                  <a:pt x="224105" y="50483"/>
                  <a:pt x="215948" y="66105"/>
                  <a:pt x="212939" y="82613"/>
                </a:cubicBezTo>
                <a:cubicBezTo>
                  <a:pt x="237526" y="100902"/>
                  <a:pt x="253233" y="130241"/>
                  <a:pt x="253233" y="163248"/>
                </a:cubicBezTo>
                <a:cubicBezTo>
                  <a:pt x="252735" y="189232"/>
                  <a:pt x="256525" y="205210"/>
                  <a:pt x="272877" y="215167"/>
                </a:cubicBezTo>
                <a:cubicBezTo>
                  <a:pt x="289126" y="210687"/>
                  <a:pt x="306340" y="210767"/>
                  <a:pt x="322577" y="215380"/>
                </a:cubicBezTo>
                <a:cubicBezTo>
                  <a:pt x="324655" y="214136"/>
                  <a:pt x="326534" y="212797"/>
                  <a:pt x="328229" y="211355"/>
                </a:cubicBezTo>
                <a:cubicBezTo>
                  <a:pt x="340097" y="201263"/>
                  <a:pt x="342986" y="186138"/>
                  <a:pt x="342547" y="163248"/>
                </a:cubicBezTo>
                <a:cubicBezTo>
                  <a:pt x="342547" y="130228"/>
                  <a:pt x="358265" y="100880"/>
                  <a:pt x="382868" y="82592"/>
                </a:cubicBezTo>
                <a:close/>
                <a:moveTo>
                  <a:pt x="506339" y="97830"/>
                </a:moveTo>
                <a:cubicBezTo>
                  <a:pt x="490327" y="82509"/>
                  <a:pt x="468581" y="73244"/>
                  <a:pt x="444670" y="73244"/>
                </a:cubicBezTo>
                <a:cubicBezTo>
                  <a:pt x="394652" y="73244"/>
                  <a:pt x="354103" y="113792"/>
                  <a:pt x="354103" y="163811"/>
                </a:cubicBezTo>
                <a:cubicBezTo>
                  <a:pt x="354470" y="182914"/>
                  <a:pt x="349220" y="207099"/>
                  <a:pt x="336023" y="219944"/>
                </a:cubicBezTo>
                <a:cubicBezTo>
                  <a:pt x="346519" y="224314"/>
                  <a:pt x="356263" y="230867"/>
                  <a:pt x="364783" y="239386"/>
                </a:cubicBezTo>
                <a:close/>
                <a:moveTo>
                  <a:pt x="530971" y="159544"/>
                </a:moveTo>
                <a:cubicBezTo>
                  <a:pt x="530971" y="135634"/>
                  <a:pt x="521705" y="113887"/>
                  <a:pt x="506384" y="97876"/>
                </a:cubicBezTo>
                <a:lnTo>
                  <a:pt x="364828" y="239431"/>
                </a:lnTo>
                <a:cubicBezTo>
                  <a:pt x="373348" y="247952"/>
                  <a:pt x="379901" y="257695"/>
                  <a:pt x="384270" y="268192"/>
                </a:cubicBezTo>
                <a:cubicBezTo>
                  <a:pt x="397115" y="254994"/>
                  <a:pt x="421300" y="249745"/>
                  <a:pt x="440404" y="250111"/>
                </a:cubicBezTo>
                <a:cubicBezTo>
                  <a:pt x="465413" y="250112"/>
                  <a:pt x="488055" y="239974"/>
                  <a:pt x="504444" y="223585"/>
                </a:cubicBezTo>
                <a:cubicBezTo>
                  <a:pt x="520834" y="207196"/>
                  <a:pt x="530971" y="184554"/>
                  <a:pt x="530971" y="159544"/>
                </a:cubicBezTo>
                <a:close/>
                <a:moveTo>
                  <a:pt x="595781" y="268215"/>
                </a:moveTo>
                <a:lnTo>
                  <a:pt x="581969" y="268215"/>
                </a:lnTo>
                <a:cubicBezTo>
                  <a:pt x="578743" y="259654"/>
                  <a:pt x="573266" y="252074"/>
                  <a:pt x="566492" y="245300"/>
                </a:cubicBezTo>
                <a:cubicBezTo>
                  <a:pt x="553737" y="232545"/>
                  <a:pt x="538123" y="224389"/>
                  <a:pt x="521623" y="221347"/>
                </a:cubicBezTo>
                <a:cubicBezTo>
                  <a:pt x="519174" y="225205"/>
                  <a:pt x="516174" y="228633"/>
                  <a:pt x="512960" y="231847"/>
                </a:cubicBezTo>
                <a:cubicBezTo>
                  <a:pt x="494535" y="250272"/>
                  <a:pt x="469082" y="261667"/>
                  <a:pt x="440967" y="261667"/>
                </a:cubicBezTo>
                <a:cubicBezTo>
                  <a:pt x="425629" y="261373"/>
                  <a:pt x="413777" y="262574"/>
                  <a:pt x="405186" y="268215"/>
                </a:cubicBezTo>
                <a:lnTo>
                  <a:pt x="372038" y="268215"/>
                </a:lnTo>
                <a:cubicBezTo>
                  <a:pt x="369178" y="260078"/>
                  <a:pt x="364042" y="252948"/>
                  <a:pt x="357679" y="246581"/>
                </a:cubicBezTo>
                <a:lnTo>
                  <a:pt x="349451" y="254808"/>
                </a:lnTo>
                <a:lnTo>
                  <a:pt x="349428" y="254786"/>
                </a:lnTo>
                <a:cubicBezTo>
                  <a:pt x="349421" y="254779"/>
                  <a:pt x="349413" y="254771"/>
                  <a:pt x="349406" y="254763"/>
                </a:cubicBezTo>
                <a:lnTo>
                  <a:pt x="357634" y="246536"/>
                </a:lnTo>
                <a:cubicBezTo>
                  <a:pt x="324632" y="213554"/>
                  <a:pt x="271148" y="213554"/>
                  <a:pt x="238147" y="246536"/>
                </a:cubicBezTo>
                <a:lnTo>
                  <a:pt x="246374" y="254763"/>
                </a:lnTo>
                <a:cubicBezTo>
                  <a:pt x="246367" y="254771"/>
                  <a:pt x="246359" y="254779"/>
                  <a:pt x="246352" y="254786"/>
                </a:cubicBezTo>
                <a:cubicBezTo>
                  <a:pt x="246344" y="254794"/>
                  <a:pt x="246337" y="254801"/>
                  <a:pt x="246329" y="254808"/>
                </a:cubicBezTo>
                <a:lnTo>
                  <a:pt x="238101" y="246581"/>
                </a:lnTo>
                <a:lnTo>
                  <a:pt x="223742" y="268215"/>
                </a:lnTo>
                <a:lnTo>
                  <a:pt x="190546" y="268215"/>
                </a:lnTo>
                <a:cubicBezTo>
                  <a:pt x="181969" y="262570"/>
                  <a:pt x="170130" y="261374"/>
                  <a:pt x="154813" y="261668"/>
                </a:cubicBezTo>
                <a:cubicBezTo>
                  <a:pt x="121806" y="261668"/>
                  <a:pt x="92467" y="245961"/>
                  <a:pt x="74178" y="221373"/>
                </a:cubicBezTo>
                <a:cubicBezTo>
                  <a:pt x="57671" y="224382"/>
                  <a:pt x="42049" y="232539"/>
                  <a:pt x="29288" y="245300"/>
                </a:cubicBezTo>
                <a:lnTo>
                  <a:pt x="13811" y="268215"/>
                </a:lnTo>
                <a:lnTo>
                  <a:pt x="0" y="268215"/>
                </a:lnTo>
                <a:cubicBezTo>
                  <a:pt x="4705" y="256723"/>
                  <a:pt x="11839" y="246048"/>
                  <a:pt x="21157" y="236731"/>
                </a:cubicBezTo>
                <a:cubicBezTo>
                  <a:pt x="34324" y="223564"/>
                  <a:pt x="50200" y="214757"/>
                  <a:pt x="67080" y="210684"/>
                </a:cubicBezTo>
                <a:cubicBezTo>
                  <a:pt x="57989" y="195895"/>
                  <a:pt x="53000" y="178457"/>
                  <a:pt x="53000" y="159854"/>
                </a:cubicBezTo>
                <a:cubicBezTo>
                  <a:pt x="53000" y="132604"/>
                  <a:pt x="63706" y="107854"/>
                  <a:pt x="81286" y="89721"/>
                </a:cubicBezTo>
                <a:lnTo>
                  <a:pt x="81286" y="89721"/>
                </a:lnTo>
                <a:cubicBezTo>
                  <a:pt x="99420" y="72140"/>
                  <a:pt x="124170" y="61435"/>
                  <a:pt x="151420" y="61435"/>
                </a:cubicBezTo>
                <a:cubicBezTo>
                  <a:pt x="170023" y="61435"/>
                  <a:pt x="187461" y="66424"/>
                  <a:pt x="202250" y="75515"/>
                </a:cubicBezTo>
                <a:cubicBezTo>
                  <a:pt x="206323" y="58635"/>
                  <a:pt x="215130" y="42758"/>
                  <a:pt x="228297" y="29591"/>
                </a:cubicBezTo>
                <a:cubicBezTo>
                  <a:pt x="247566" y="10322"/>
                  <a:pt x="272636" y="391"/>
                  <a:pt x="297890" y="0"/>
                </a:cubicBezTo>
                <a:lnTo>
                  <a:pt x="297890" y="0"/>
                </a:lnTo>
                <a:cubicBezTo>
                  <a:pt x="323144" y="391"/>
                  <a:pt x="348215" y="10322"/>
                  <a:pt x="367484" y="29591"/>
                </a:cubicBezTo>
                <a:cubicBezTo>
                  <a:pt x="380644" y="42751"/>
                  <a:pt x="389448" y="58618"/>
                  <a:pt x="393604" y="75474"/>
                </a:cubicBezTo>
                <a:cubicBezTo>
                  <a:pt x="408376" y="66408"/>
                  <a:pt x="425787" y="61434"/>
                  <a:pt x="444360" y="61434"/>
                </a:cubicBezTo>
                <a:cubicBezTo>
                  <a:pt x="471611" y="61434"/>
                  <a:pt x="496360" y="72140"/>
                  <a:pt x="514494" y="89721"/>
                </a:cubicBezTo>
                <a:cubicBezTo>
                  <a:pt x="532075" y="107854"/>
                  <a:pt x="542780" y="132604"/>
                  <a:pt x="542780" y="159854"/>
                </a:cubicBezTo>
                <a:cubicBezTo>
                  <a:pt x="542780" y="178427"/>
                  <a:pt x="537807" y="195839"/>
                  <a:pt x="528740" y="210610"/>
                </a:cubicBezTo>
                <a:cubicBezTo>
                  <a:pt x="545596" y="214766"/>
                  <a:pt x="561463" y="223570"/>
                  <a:pt x="574624" y="236731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902" name="Oval 1901"/>
          <p:cNvSpPr/>
          <p:nvPr/>
        </p:nvSpPr>
        <p:spPr>
          <a:xfrm>
            <a:off x="7086653" y="3289366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903" name="Oval 1902"/>
          <p:cNvSpPr/>
          <p:nvPr/>
        </p:nvSpPr>
        <p:spPr>
          <a:xfrm>
            <a:off x="346333" y="3289366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904" name="Oval 1903"/>
          <p:cNvSpPr/>
          <p:nvPr/>
        </p:nvSpPr>
        <p:spPr>
          <a:xfrm>
            <a:off x="1188873" y="3289366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905" name="Oval 1904"/>
          <p:cNvSpPr/>
          <p:nvPr/>
        </p:nvSpPr>
        <p:spPr>
          <a:xfrm>
            <a:off x="2031413" y="3289366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906" name="Oval 1905"/>
          <p:cNvSpPr/>
          <p:nvPr/>
        </p:nvSpPr>
        <p:spPr>
          <a:xfrm>
            <a:off x="2873953" y="3289366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907" name="Oval 1906"/>
          <p:cNvSpPr/>
          <p:nvPr/>
        </p:nvSpPr>
        <p:spPr>
          <a:xfrm>
            <a:off x="3716493" y="3289366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908" name="Oval 1907"/>
          <p:cNvSpPr/>
          <p:nvPr/>
        </p:nvSpPr>
        <p:spPr>
          <a:xfrm>
            <a:off x="4559033" y="3289366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909" name="Oval 1908"/>
          <p:cNvSpPr/>
          <p:nvPr/>
        </p:nvSpPr>
        <p:spPr>
          <a:xfrm>
            <a:off x="5401573" y="3289366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910" name="Oval 1909"/>
          <p:cNvSpPr/>
          <p:nvPr/>
        </p:nvSpPr>
        <p:spPr>
          <a:xfrm>
            <a:off x="6244113" y="3289366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911" name="Oval 1910"/>
          <p:cNvSpPr/>
          <p:nvPr/>
        </p:nvSpPr>
        <p:spPr>
          <a:xfrm>
            <a:off x="8771733" y="3289366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912" name="Oval 1911"/>
          <p:cNvSpPr/>
          <p:nvPr/>
        </p:nvSpPr>
        <p:spPr>
          <a:xfrm>
            <a:off x="7929193" y="3289366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913" name="Oval 1912"/>
          <p:cNvSpPr/>
          <p:nvPr/>
        </p:nvSpPr>
        <p:spPr>
          <a:xfrm>
            <a:off x="10456813" y="3289366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914" name="Oval 1913"/>
          <p:cNvSpPr/>
          <p:nvPr/>
        </p:nvSpPr>
        <p:spPr>
          <a:xfrm>
            <a:off x="9614273" y="3289366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915" name="Oval 1914"/>
          <p:cNvSpPr/>
          <p:nvPr/>
        </p:nvSpPr>
        <p:spPr>
          <a:xfrm>
            <a:off x="11299353" y="3289366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916" name="Teardrop 3"/>
          <p:cNvSpPr/>
          <p:nvPr/>
        </p:nvSpPr>
        <p:spPr>
          <a:xfrm rot="5400000" flipH="1" flipV="1">
            <a:off x="6442772" y="3490488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917" name="Oval 1916"/>
          <p:cNvSpPr/>
          <p:nvPr/>
        </p:nvSpPr>
        <p:spPr>
          <a:xfrm>
            <a:off x="7120499" y="3746805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1918" name="Teardrop 3"/>
          <p:cNvSpPr/>
          <p:nvPr/>
        </p:nvSpPr>
        <p:spPr>
          <a:xfrm rot="5400000" flipH="1" flipV="1">
            <a:off x="-148774" y="3639262"/>
            <a:ext cx="612648" cy="315100"/>
          </a:xfrm>
          <a:custGeom>
            <a:avLst/>
            <a:gdLst/>
            <a:ahLst/>
            <a:cxnLst/>
            <a:rect l="l" t="t" r="r" b="b"/>
            <a:pathLst>
              <a:path w="612648" h="315100">
                <a:moveTo>
                  <a:pt x="239386" y="75670"/>
                </a:moveTo>
                <a:cubicBezTo>
                  <a:pt x="230866" y="67149"/>
                  <a:pt x="224313" y="57406"/>
                  <a:pt x="219944" y="46909"/>
                </a:cubicBezTo>
                <a:cubicBezTo>
                  <a:pt x="207099" y="60107"/>
                  <a:pt x="182914" y="65356"/>
                  <a:pt x="163810" y="64989"/>
                </a:cubicBezTo>
                <a:cubicBezTo>
                  <a:pt x="113792" y="64989"/>
                  <a:pt x="73243" y="105538"/>
                  <a:pt x="73243" y="155556"/>
                </a:cubicBezTo>
                <a:cubicBezTo>
                  <a:pt x="73243" y="179467"/>
                  <a:pt x="82509" y="201213"/>
                  <a:pt x="97830" y="217225"/>
                </a:cubicBezTo>
                <a:close/>
                <a:moveTo>
                  <a:pt x="268191" y="95157"/>
                </a:moveTo>
                <a:cubicBezTo>
                  <a:pt x="257695" y="90787"/>
                  <a:pt x="247952" y="84234"/>
                  <a:pt x="239431" y="75715"/>
                </a:cubicBezTo>
                <a:lnTo>
                  <a:pt x="97875" y="217270"/>
                </a:lnTo>
                <a:cubicBezTo>
                  <a:pt x="113887" y="232591"/>
                  <a:pt x="135634" y="241857"/>
                  <a:pt x="159544" y="241857"/>
                </a:cubicBezTo>
                <a:cubicBezTo>
                  <a:pt x="184553" y="241857"/>
                  <a:pt x="207195" y="231720"/>
                  <a:pt x="223585" y="215331"/>
                </a:cubicBezTo>
                <a:cubicBezTo>
                  <a:pt x="239974" y="198941"/>
                  <a:pt x="250111" y="176299"/>
                  <a:pt x="250111" y="151290"/>
                </a:cubicBezTo>
                <a:cubicBezTo>
                  <a:pt x="249745" y="132187"/>
                  <a:pt x="254994" y="108002"/>
                  <a:pt x="268191" y="95157"/>
                </a:cubicBezTo>
                <a:close/>
                <a:moveTo>
                  <a:pt x="391275" y="232488"/>
                </a:moveTo>
                <a:cubicBezTo>
                  <a:pt x="366688" y="214199"/>
                  <a:pt x="350981" y="184860"/>
                  <a:pt x="350981" y="151853"/>
                </a:cubicBezTo>
                <a:cubicBezTo>
                  <a:pt x="351479" y="125869"/>
                  <a:pt x="347689" y="109892"/>
                  <a:pt x="331337" y="99934"/>
                </a:cubicBezTo>
                <a:cubicBezTo>
                  <a:pt x="315088" y="104415"/>
                  <a:pt x="297874" y="104335"/>
                  <a:pt x="281637" y="99721"/>
                </a:cubicBezTo>
                <a:cubicBezTo>
                  <a:pt x="265010" y="109675"/>
                  <a:pt x="261165" y="125694"/>
                  <a:pt x="261667" y="151853"/>
                </a:cubicBezTo>
                <a:cubicBezTo>
                  <a:pt x="261667" y="179968"/>
                  <a:pt x="250271" y="205421"/>
                  <a:pt x="231847" y="223846"/>
                </a:cubicBezTo>
                <a:lnTo>
                  <a:pt x="221347" y="232509"/>
                </a:lnTo>
                <a:cubicBezTo>
                  <a:pt x="224390" y="249009"/>
                  <a:pt x="232545" y="264623"/>
                  <a:pt x="245300" y="277378"/>
                </a:cubicBezTo>
                <a:cubicBezTo>
                  <a:pt x="262208" y="294285"/>
                  <a:pt x="284137" y="303111"/>
                  <a:pt x="306292" y="303599"/>
                </a:cubicBezTo>
                <a:lnTo>
                  <a:pt x="306292" y="218433"/>
                </a:lnTo>
                <a:lnTo>
                  <a:pt x="306356" y="218433"/>
                </a:lnTo>
                <a:lnTo>
                  <a:pt x="306356" y="303599"/>
                </a:lnTo>
                <a:cubicBezTo>
                  <a:pt x="328512" y="303110"/>
                  <a:pt x="350441" y="294285"/>
                  <a:pt x="367348" y="277378"/>
                </a:cubicBezTo>
                <a:cubicBezTo>
                  <a:pt x="380109" y="264617"/>
                  <a:pt x="388266" y="248996"/>
                  <a:pt x="391275" y="232488"/>
                </a:cubicBezTo>
                <a:close/>
                <a:moveTo>
                  <a:pt x="514773" y="217271"/>
                </a:moveTo>
                <a:lnTo>
                  <a:pt x="373218" y="75716"/>
                </a:lnTo>
                <a:cubicBezTo>
                  <a:pt x="364700" y="84231"/>
                  <a:pt x="354962" y="90781"/>
                  <a:pt x="344508" y="95209"/>
                </a:cubicBezTo>
                <a:cubicBezTo>
                  <a:pt x="357668" y="108066"/>
                  <a:pt x="362903" y="132212"/>
                  <a:pt x="362537" y="151290"/>
                </a:cubicBezTo>
                <a:cubicBezTo>
                  <a:pt x="362537" y="201309"/>
                  <a:pt x="403086" y="241857"/>
                  <a:pt x="453104" y="241857"/>
                </a:cubicBezTo>
                <a:cubicBezTo>
                  <a:pt x="477015" y="241857"/>
                  <a:pt x="498761" y="232592"/>
                  <a:pt x="514773" y="217271"/>
                </a:cubicBezTo>
                <a:close/>
                <a:moveTo>
                  <a:pt x="539405" y="155556"/>
                </a:moveTo>
                <a:cubicBezTo>
                  <a:pt x="539405" y="105538"/>
                  <a:pt x="498856" y="64989"/>
                  <a:pt x="448838" y="64989"/>
                </a:cubicBezTo>
                <a:cubicBezTo>
                  <a:pt x="429760" y="65355"/>
                  <a:pt x="405614" y="60121"/>
                  <a:pt x="392756" y="46961"/>
                </a:cubicBezTo>
                <a:cubicBezTo>
                  <a:pt x="388329" y="57415"/>
                  <a:pt x="381778" y="67153"/>
                  <a:pt x="373263" y="75671"/>
                </a:cubicBezTo>
                <a:lnTo>
                  <a:pt x="514818" y="217225"/>
                </a:lnTo>
                <a:cubicBezTo>
                  <a:pt x="530139" y="201213"/>
                  <a:pt x="539405" y="179467"/>
                  <a:pt x="539405" y="155556"/>
                </a:cubicBezTo>
                <a:close/>
                <a:moveTo>
                  <a:pt x="612648" y="8776"/>
                </a:moveTo>
                <a:cubicBezTo>
                  <a:pt x="612257" y="34030"/>
                  <a:pt x="602326" y="59101"/>
                  <a:pt x="583058" y="78369"/>
                </a:cubicBezTo>
                <a:cubicBezTo>
                  <a:pt x="569890" y="91537"/>
                  <a:pt x="554014" y="100343"/>
                  <a:pt x="537134" y="104416"/>
                </a:cubicBezTo>
                <a:cubicBezTo>
                  <a:pt x="546225" y="119205"/>
                  <a:pt x="551214" y="136643"/>
                  <a:pt x="551214" y="155247"/>
                </a:cubicBezTo>
                <a:cubicBezTo>
                  <a:pt x="551214" y="182497"/>
                  <a:pt x="540509" y="207247"/>
                  <a:pt x="522928" y="225380"/>
                </a:cubicBezTo>
                <a:lnTo>
                  <a:pt x="522928" y="225380"/>
                </a:lnTo>
                <a:cubicBezTo>
                  <a:pt x="504794" y="242961"/>
                  <a:pt x="480045" y="253667"/>
                  <a:pt x="452794" y="253667"/>
                </a:cubicBezTo>
                <a:cubicBezTo>
                  <a:pt x="434191" y="253667"/>
                  <a:pt x="416753" y="248677"/>
                  <a:pt x="401964" y="239586"/>
                </a:cubicBezTo>
                <a:cubicBezTo>
                  <a:pt x="397891" y="256466"/>
                  <a:pt x="389084" y="272342"/>
                  <a:pt x="375917" y="285509"/>
                </a:cubicBezTo>
                <a:cubicBezTo>
                  <a:pt x="356649" y="304778"/>
                  <a:pt x="331578" y="314709"/>
                  <a:pt x="306324" y="315100"/>
                </a:cubicBezTo>
                <a:lnTo>
                  <a:pt x="306324" y="315100"/>
                </a:lnTo>
                <a:cubicBezTo>
                  <a:pt x="281070" y="314709"/>
                  <a:pt x="255999" y="304778"/>
                  <a:pt x="236731" y="285509"/>
                </a:cubicBezTo>
                <a:cubicBezTo>
                  <a:pt x="223571" y="272349"/>
                  <a:pt x="214766" y="256482"/>
                  <a:pt x="210610" y="239626"/>
                </a:cubicBezTo>
                <a:cubicBezTo>
                  <a:pt x="195839" y="248693"/>
                  <a:pt x="178427" y="253666"/>
                  <a:pt x="159854" y="253666"/>
                </a:cubicBezTo>
                <a:cubicBezTo>
                  <a:pt x="132604" y="253666"/>
                  <a:pt x="107854" y="242961"/>
                  <a:pt x="89720" y="225380"/>
                </a:cubicBezTo>
                <a:lnTo>
                  <a:pt x="89720" y="225380"/>
                </a:lnTo>
                <a:cubicBezTo>
                  <a:pt x="72140" y="207247"/>
                  <a:pt x="61434" y="182497"/>
                  <a:pt x="61434" y="155247"/>
                </a:cubicBezTo>
                <a:cubicBezTo>
                  <a:pt x="61434" y="136673"/>
                  <a:pt x="66408" y="119262"/>
                  <a:pt x="75474" y="104490"/>
                </a:cubicBezTo>
                <a:cubicBezTo>
                  <a:pt x="58618" y="100334"/>
                  <a:pt x="42751" y="91530"/>
                  <a:pt x="29591" y="78369"/>
                </a:cubicBezTo>
                <a:cubicBezTo>
                  <a:pt x="10322" y="59101"/>
                  <a:pt x="391" y="34030"/>
                  <a:pt x="0" y="8776"/>
                </a:cubicBezTo>
                <a:lnTo>
                  <a:pt x="0" y="8776"/>
                </a:lnTo>
                <a:lnTo>
                  <a:pt x="1828" y="0"/>
                </a:lnTo>
                <a:lnTo>
                  <a:pt x="13374" y="0"/>
                </a:lnTo>
                <a:cubicBezTo>
                  <a:pt x="11782" y="2802"/>
                  <a:pt x="11567" y="5771"/>
                  <a:pt x="11501" y="8744"/>
                </a:cubicBezTo>
                <a:lnTo>
                  <a:pt x="96667" y="8744"/>
                </a:lnTo>
                <a:lnTo>
                  <a:pt x="96667" y="8808"/>
                </a:lnTo>
                <a:lnTo>
                  <a:pt x="11501" y="8808"/>
                </a:lnTo>
                <a:cubicBezTo>
                  <a:pt x="11990" y="30964"/>
                  <a:pt x="20815" y="52893"/>
                  <a:pt x="37722" y="69800"/>
                </a:cubicBezTo>
                <a:cubicBezTo>
                  <a:pt x="50477" y="82555"/>
                  <a:pt x="66091" y="90711"/>
                  <a:pt x="82592" y="93753"/>
                </a:cubicBezTo>
                <a:cubicBezTo>
                  <a:pt x="100880" y="69151"/>
                  <a:pt x="130228" y="53433"/>
                  <a:pt x="163247" y="53433"/>
                </a:cubicBezTo>
                <a:cubicBezTo>
                  <a:pt x="186137" y="53872"/>
                  <a:pt x="201262" y="50984"/>
                  <a:pt x="211355" y="39116"/>
                </a:cubicBezTo>
                <a:cubicBezTo>
                  <a:pt x="212796" y="37420"/>
                  <a:pt x="214135" y="35542"/>
                  <a:pt x="215380" y="33463"/>
                </a:cubicBezTo>
                <a:lnTo>
                  <a:pt x="215236" y="0"/>
                </a:lnTo>
                <a:lnTo>
                  <a:pt x="223507" y="0"/>
                </a:lnTo>
                <a:cubicBezTo>
                  <a:pt x="219688" y="24354"/>
                  <a:pt x="227777" y="49750"/>
                  <a:pt x="246535" y="68520"/>
                </a:cubicBezTo>
                <a:lnTo>
                  <a:pt x="254763" y="60293"/>
                </a:lnTo>
                <a:cubicBezTo>
                  <a:pt x="254771" y="60299"/>
                  <a:pt x="254778" y="60307"/>
                  <a:pt x="254786" y="60315"/>
                </a:cubicBezTo>
                <a:lnTo>
                  <a:pt x="254808" y="60338"/>
                </a:lnTo>
                <a:lnTo>
                  <a:pt x="246580" y="68565"/>
                </a:lnTo>
                <a:cubicBezTo>
                  <a:pt x="279582" y="101547"/>
                  <a:pt x="333066" y="101547"/>
                  <a:pt x="366068" y="68565"/>
                </a:cubicBezTo>
                <a:lnTo>
                  <a:pt x="357840" y="60338"/>
                </a:lnTo>
                <a:cubicBezTo>
                  <a:pt x="357847" y="60330"/>
                  <a:pt x="357855" y="60322"/>
                  <a:pt x="357862" y="60315"/>
                </a:cubicBezTo>
                <a:lnTo>
                  <a:pt x="357885" y="60293"/>
                </a:lnTo>
                <a:lnTo>
                  <a:pt x="366113" y="68520"/>
                </a:lnTo>
                <a:cubicBezTo>
                  <a:pt x="384872" y="49750"/>
                  <a:pt x="392961" y="24354"/>
                  <a:pt x="389142" y="0"/>
                </a:cubicBezTo>
                <a:lnTo>
                  <a:pt x="397337" y="0"/>
                </a:lnTo>
                <a:cubicBezTo>
                  <a:pt x="401479" y="11094"/>
                  <a:pt x="400548" y="22668"/>
                  <a:pt x="397481" y="33790"/>
                </a:cubicBezTo>
                <a:cubicBezTo>
                  <a:pt x="407439" y="50142"/>
                  <a:pt x="423417" y="53932"/>
                  <a:pt x="449401" y="53433"/>
                </a:cubicBezTo>
                <a:cubicBezTo>
                  <a:pt x="482408" y="53434"/>
                  <a:pt x="511746" y="69140"/>
                  <a:pt x="530035" y="93727"/>
                </a:cubicBezTo>
                <a:cubicBezTo>
                  <a:pt x="546543" y="90718"/>
                  <a:pt x="562165" y="82561"/>
                  <a:pt x="574926" y="69800"/>
                </a:cubicBezTo>
                <a:cubicBezTo>
                  <a:pt x="591833" y="52893"/>
                  <a:pt x="600659" y="30964"/>
                  <a:pt x="601147" y="8808"/>
                </a:cubicBezTo>
                <a:lnTo>
                  <a:pt x="515982" y="8808"/>
                </a:lnTo>
                <a:lnTo>
                  <a:pt x="515981" y="8744"/>
                </a:lnTo>
                <a:lnTo>
                  <a:pt x="601147" y="8744"/>
                </a:lnTo>
                <a:lnTo>
                  <a:pt x="599275" y="0"/>
                </a:lnTo>
                <a:lnTo>
                  <a:pt x="610820" y="0"/>
                </a:lnTo>
                <a:cubicBezTo>
                  <a:pt x="612423" y="2826"/>
                  <a:pt x="612602" y="5800"/>
                  <a:pt x="612648" y="8776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919" name="Oval 1918"/>
          <p:cNvSpPr/>
          <p:nvPr/>
        </p:nvSpPr>
        <p:spPr>
          <a:xfrm>
            <a:off x="377459" y="3746805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1920" name="Teardrop 3"/>
          <p:cNvSpPr/>
          <p:nvPr/>
        </p:nvSpPr>
        <p:spPr>
          <a:xfrm rot="5400000" flipH="1" flipV="1">
            <a:off x="1387532" y="3490488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921" name="Teardrop 3"/>
          <p:cNvSpPr/>
          <p:nvPr/>
        </p:nvSpPr>
        <p:spPr>
          <a:xfrm rot="5400000" flipH="1" flipV="1">
            <a:off x="2230072" y="3490488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922" name="Teardrop 3"/>
          <p:cNvSpPr/>
          <p:nvPr/>
        </p:nvSpPr>
        <p:spPr>
          <a:xfrm rot="5400000" flipH="1" flipV="1">
            <a:off x="3072612" y="3490488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923" name="Teardrop 3"/>
          <p:cNvSpPr/>
          <p:nvPr/>
        </p:nvSpPr>
        <p:spPr>
          <a:xfrm rot="5400000" flipH="1" flipV="1">
            <a:off x="3915152" y="3490488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924" name="Teardrop 3"/>
          <p:cNvSpPr/>
          <p:nvPr/>
        </p:nvSpPr>
        <p:spPr>
          <a:xfrm rot="5400000" flipH="1" flipV="1">
            <a:off x="4757692" y="3490488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925" name="Teardrop 3"/>
          <p:cNvSpPr/>
          <p:nvPr/>
        </p:nvSpPr>
        <p:spPr>
          <a:xfrm rot="5400000" flipH="1" flipV="1">
            <a:off x="5600232" y="3490488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926" name="Oval 1925"/>
          <p:cNvSpPr/>
          <p:nvPr/>
        </p:nvSpPr>
        <p:spPr>
          <a:xfrm>
            <a:off x="1220339" y="3746805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1927" name="Oval 1926"/>
          <p:cNvSpPr/>
          <p:nvPr/>
        </p:nvSpPr>
        <p:spPr>
          <a:xfrm>
            <a:off x="2063219" y="3746805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1928" name="Oval 1927"/>
          <p:cNvSpPr/>
          <p:nvPr/>
        </p:nvSpPr>
        <p:spPr>
          <a:xfrm>
            <a:off x="2906099" y="3746805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1929" name="Oval 1928"/>
          <p:cNvSpPr/>
          <p:nvPr/>
        </p:nvSpPr>
        <p:spPr>
          <a:xfrm>
            <a:off x="3748979" y="3746805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1930" name="Oval 1929"/>
          <p:cNvSpPr/>
          <p:nvPr/>
        </p:nvSpPr>
        <p:spPr>
          <a:xfrm>
            <a:off x="4591859" y="3746805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1931" name="Oval 1930"/>
          <p:cNvSpPr/>
          <p:nvPr/>
        </p:nvSpPr>
        <p:spPr>
          <a:xfrm>
            <a:off x="5434739" y="3746805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1932" name="Oval 1931"/>
          <p:cNvSpPr/>
          <p:nvPr/>
        </p:nvSpPr>
        <p:spPr>
          <a:xfrm>
            <a:off x="6277619" y="3746805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1933" name="Teardrop 3"/>
          <p:cNvSpPr/>
          <p:nvPr/>
        </p:nvSpPr>
        <p:spPr>
          <a:xfrm rot="5400000" flipH="1" flipV="1">
            <a:off x="8127852" y="3490488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934" name="Oval 1933"/>
          <p:cNvSpPr/>
          <p:nvPr/>
        </p:nvSpPr>
        <p:spPr>
          <a:xfrm>
            <a:off x="8806259" y="3746805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1935" name="Teardrop 3"/>
          <p:cNvSpPr/>
          <p:nvPr/>
        </p:nvSpPr>
        <p:spPr>
          <a:xfrm rot="5400000" flipH="1" flipV="1">
            <a:off x="7285312" y="3490488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936" name="Oval 1935"/>
          <p:cNvSpPr/>
          <p:nvPr/>
        </p:nvSpPr>
        <p:spPr>
          <a:xfrm>
            <a:off x="7963379" y="3746805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1937" name="Teardrop 3"/>
          <p:cNvSpPr/>
          <p:nvPr/>
        </p:nvSpPr>
        <p:spPr>
          <a:xfrm rot="5400000" flipH="1" flipV="1">
            <a:off x="9812932" y="3490488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938" name="Oval 1937"/>
          <p:cNvSpPr/>
          <p:nvPr/>
        </p:nvSpPr>
        <p:spPr>
          <a:xfrm>
            <a:off x="10492019" y="3746805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1939" name="Teardrop 3"/>
          <p:cNvSpPr/>
          <p:nvPr/>
        </p:nvSpPr>
        <p:spPr>
          <a:xfrm rot="5400000" flipH="1" flipV="1">
            <a:off x="8970392" y="3490488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940" name="Oval 1939"/>
          <p:cNvSpPr/>
          <p:nvPr/>
        </p:nvSpPr>
        <p:spPr>
          <a:xfrm>
            <a:off x="9649139" y="3746805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1941" name="Teardrop 3"/>
          <p:cNvSpPr/>
          <p:nvPr/>
        </p:nvSpPr>
        <p:spPr>
          <a:xfrm rot="5400000" flipH="1" flipV="1">
            <a:off x="11498011" y="3490488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942" name="Teardrop 3"/>
          <p:cNvSpPr/>
          <p:nvPr/>
        </p:nvSpPr>
        <p:spPr>
          <a:xfrm rot="5400000" flipH="1" flipV="1">
            <a:off x="10655472" y="3490488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943" name="Oval 1942"/>
          <p:cNvSpPr/>
          <p:nvPr/>
        </p:nvSpPr>
        <p:spPr>
          <a:xfrm>
            <a:off x="11334899" y="3746805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1944" name="Teardrop 3"/>
          <p:cNvSpPr/>
          <p:nvPr/>
        </p:nvSpPr>
        <p:spPr>
          <a:xfrm rot="5400000" flipH="1" flipV="1">
            <a:off x="544992" y="3490488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945" name="Oval 1944"/>
          <p:cNvSpPr/>
          <p:nvPr/>
        </p:nvSpPr>
        <p:spPr>
          <a:xfrm>
            <a:off x="6664511" y="3712646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946" name="Oval 1945"/>
          <p:cNvSpPr/>
          <p:nvPr/>
        </p:nvSpPr>
        <p:spPr>
          <a:xfrm>
            <a:off x="766731" y="3712646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947" name="Oval 1946"/>
          <p:cNvSpPr/>
          <p:nvPr/>
        </p:nvSpPr>
        <p:spPr>
          <a:xfrm>
            <a:off x="1609271" y="3712646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948" name="Oval 1947"/>
          <p:cNvSpPr/>
          <p:nvPr/>
        </p:nvSpPr>
        <p:spPr>
          <a:xfrm>
            <a:off x="2451811" y="3712646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949" name="Oval 1948"/>
          <p:cNvSpPr/>
          <p:nvPr/>
        </p:nvSpPr>
        <p:spPr>
          <a:xfrm>
            <a:off x="3294351" y="3712646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950" name="Oval 1949"/>
          <p:cNvSpPr/>
          <p:nvPr/>
        </p:nvSpPr>
        <p:spPr>
          <a:xfrm>
            <a:off x="4136891" y="3712646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951" name="Oval 1950"/>
          <p:cNvSpPr/>
          <p:nvPr/>
        </p:nvSpPr>
        <p:spPr>
          <a:xfrm>
            <a:off x="4979431" y="3712646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952" name="Oval 1951"/>
          <p:cNvSpPr/>
          <p:nvPr/>
        </p:nvSpPr>
        <p:spPr>
          <a:xfrm>
            <a:off x="5821971" y="3712646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953" name="Oval 1952"/>
          <p:cNvSpPr/>
          <p:nvPr/>
        </p:nvSpPr>
        <p:spPr>
          <a:xfrm>
            <a:off x="8349591" y="3712646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954" name="Oval 1953"/>
          <p:cNvSpPr/>
          <p:nvPr/>
        </p:nvSpPr>
        <p:spPr>
          <a:xfrm>
            <a:off x="7507051" y="3712646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955" name="Oval 1954"/>
          <p:cNvSpPr/>
          <p:nvPr/>
        </p:nvSpPr>
        <p:spPr>
          <a:xfrm>
            <a:off x="10034671" y="3712646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956" name="Oval 1955"/>
          <p:cNvSpPr/>
          <p:nvPr/>
        </p:nvSpPr>
        <p:spPr>
          <a:xfrm>
            <a:off x="9192131" y="3712646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957" name="Oval 1956"/>
          <p:cNvSpPr/>
          <p:nvPr/>
        </p:nvSpPr>
        <p:spPr>
          <a:xfrm>
            <a:off x="11719750" y="3712646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958" name="Oval 1957"/>
          <p:cNvSpPr/>
          <p:nvPr/>
        </p:nvSpPr>
        <p:spPr>
          <a:xfrm>
            <a:off x="10877211" y="3712646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959" name="Teardrop 3"/>
          <p:cNvSpPr/>
          <p:nvPr/>
        </p:nvSpPr>
        <p:spPr>
          <a:xfrm rot="5400000" flipH="1" flipV="1">
            <a:off x="6021182" y="3914584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960" name="Teardrop 3"/>
          <p:cNvSpPr/>
          <p:nvPr/>
        </p:nvSpPr>
        <p:spPr>
          <a:xfrm rot="5400000" flipH="1" flipV="1">
            <a:off x="965942" y="3914584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961" name="Teardrop 3"/>
          <p:cNvSpPr/>
          <p:nvPr/>
        </p:nvSpPr>
        <p:spPr>
          <a:xfrm rot="5400000" flipH="1" flipV="1">
            <a:off x="1808482" y="3914584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962" name="Teardrop 3"/>
          <p:cNvSpPr/>
          <p:nvPr/>
        </p:nvSpPr>
        <p:spPr>
          <a:xfrm rot="5400000" flipH="1" flipV="1">
            <a:off x="2651022" y="3914584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963" name="Teardrop 3"/>
          <p:cNvSpPr/>
          <p:nvPr/>
        </p:nvSpPr>
        <p:spPr>
          <a:xfrm rot="5400000" flipH="1" flipV="1">
            <a:off x="3493562" y="3914584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964" name="Teardrop 3"/>
          <p:cNvSpPr/>
          <p:nvPr/>
        </p:nvSpPr>
        <p:spPr>
          <a:xfrm rot="5400000" flipH="1" flipV="1">
            <a:off x="4336102" y="3914584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965" name="Teardrop 3"/>
          <p:cNvSpPr/>
          <p:nvPr/>
        </p:nvSpPr>
        <p:spPr>
          <a:xfrm rot="5400000" flipH="1" flipV="1">
            <a:off x="5178642" y="3914584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966" name="Teardrop 3"/>
          <p:cNvSpPr/>
          <p:nvPr/>
        </p:nvSpPr>
        <p:spPr>
          <a:xfrm rot="5400000" flipH="1" flipV="1">
            <a:off x="7706262" y="3914584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967" name="Teardrop 3"/>
          <p:cNvSpPr/>
          <p:nvPr/>
        </p:nvSpPr>
        <p:spPr>
          <a:xfrm rot="5400000" flipH="1" flipV="1">
            <a:off x="6863722" y="3914584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968" name="Teardrop 3"/>
          <p:cNvSpPr/>
          <p:nvPr/>
        </p:nvSpPr>
        <p:spPr>
          <a:xfrm rot="5400000" flipH="1" flipV="1">
            <a:off x="9391342" y="3914584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969" name="Teardrop 3"/>
          <p:cNvSpPr/>
          <p:nvPr/>
        </p:nvSpPr>
        <p:spPr>
          <a:xfrm rot="5400000" flipH="1" flipV="1">
            <a:off x="8548802" y="3914584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970" name="Teardrop 3"/>
          <p:cNvSpPr/>
          <p:nvPr/>
        </p:nvSpPr>
        <p:spPr>
          <a:xfrm rot="5400000" flipH="1" flipV="1">
            <a:off x="11076421" y="3914584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971" name="Teardrop 3"/>
          <p:cNvSpPr/>
          <p:nvPr/>
        </p:nvSpPr>
        <p:spPr>
          <a:xfrm rot="5400000" flipH="1" flipV="1">
            <a:off x="10233882" y="3914584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972" name="Teardrop 3"/>
          <p:cNvSpPr/>
          <p:nvPr/>
        </p:nvSpPr>
        <p:spPr>
          <a:xfrm rot="5400000" flipH="1" flipV="1">
            <a:off x="123402" y="3914584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973" name="Teardrop 3"/>
          <p:cNvSpPr/>
          <p:nvPr/>
        </p:nvSpPr>
        <p:spPr>
          <a:xfrm rot="5400000" flipH="1" flipV="1">
            <a:off x="11760002" y="4069935"/>
            <a:ext cx="595781" cy="268215"/>
          </a:xfrm>
          <a:custGeom>
            <a:avLst/>
            <a:gdLst/>
            <a:ahLst/>
            <a:cxnLst/>
            <a:rect l="l" t="t" r="r" b="b"/>
            <a:pathLst>
              <a:path w="595781" h="268215">
                <a:moveTo>
                  <a:pt x="230951" y="239431"/>
                </a:moveTo>
                <a:lnTo>
                  <a:pt x="89396" y="97876"/>
                </a:lnTo>
                <a:cubicBezTo>
                  <a:pt x="74075" y="113887"/>
                  <a:pt x="64809" y="135634"/>
                  <a:pt x="64809" y="159544"/>
                </a:cubicBezTo>
                <a:cubicBezTo>
                  <a:pt x="64809" y="209563"/>
                  <a:pt x="105358" y="250112"/>
                  <a:pt x="155376" y="250112"/>
                </a:cubicBezTo>
                <a:cubicBezTo>
                  <a:pt x="174455" y="249746"/>
                  <a:pt x="198601" y="254980"/>
                  <a:pt x="211458" y="268141"/>
                </a:cubicBezTo>
                <a:cubicBezTo>
                  <a:pt x="215886" y="257686"/>
                  <a:pt x="222436" y="247948"/>
                  <a:pt x="230951" y="239431"/>
                </a:cubicBezTo>
                <a:close/>
                <a:moveTo>
                  <a:pt x="259706" y="219892"/>
                </a:moveTo>
                <a:cubicBezTo>
                  <a:pt x="246546" y="207035"/>
                  <a:pt x="241311" y="182889"/>
                  <a:pt x="241677" y="163811"/>
                </a:cubicBezTo>
                <a:cubicBezTo>
                  <a:pt x="241677" y="113792"/>
                  <a:pt x="201129" y="73244"/>
                  <a:pt x="151110" y="73244"/>
                </a:cubicBezTo>
                <a:cubicBezTo>
                  <a:pt x="127200" y="73244"/>
                  <a:pt x="105453" y="82510"/>
                  <a:pt x="89441" y="97831"/>
                </a:cubicBezTo>
                <a:lnTo>
                  <a:pt x="230996" y="239386"/>
                </a:lnTo>
                <a:cubicBezTo>
                  <a:pt x="239514" y="230871"/>
                  <a:pt x="249252" y="224320"/>
                  <a:pt x="259706" y="219892"/>
                </a:cubicBezTo>
                <a:close/>
                <a:moveTo>
                  <a:pt x="382868" y="82592"/>
                </a:moveTo>
                <a:cubicBezTo>
                  <a:pt x="379825" y="66091"/>
                  <a:pt x="371670" y="50477"/>
                  <a:pt x="358914" y="37722"/>
                </a:cubicBezTo>
                <a:cubicBezTo>
                  <a:pt x="342007" y="20815"/>
                  <a:pt x="320078" y="11989"/>
                  <a:pt x="297922" y="11501"/>
                </a:cubicBezTo>
                <a:lnTo>
                  <a:pt x="297922" y="96667"/>
                </a:lnTo>
                <a:lnTo>
                  <a:pt x="297858" y="96667"/>
                </a:lnTo>
                <a:lnTo>
                  <a:pt x="297858" y="11501"/>
                </a:lnTo>
                <a:cubicBezTo>
                  <a:pt x="275703" y="11990"/>
                  <a:pt x="253774" y="20815"/>
                  <a:pt x="236866" y="37722"/>
                </a:cubicBezTo>
                <a:cubicBezTo>
                  <a:pt x="224105" y="50483"/>
                  <a:pt x="215948" y="66105"/>
                  <a:pt x="212939" y="82613"/>
                </a:cubicBezTo>
                <a:cubicBezTo>
                  <a:pt x="237527" y="100902"/>
                  <a:pt x="253233" y="130241"/>
                  <a:pt x="253233" y="163248"/>
                </a:cubicBezTo>
                <a:cubicBezTo>
                  <a:pt x="252735" y="189232"/>
                  <a:pt x="256525" y="205210"/>
                  <a:pt x="272877" y="215167"/>
                </a:cubicBezTo>
                <a:cubicBezTo>
                  <a:pt x="289126" y="210687"/>
                  <a:pt x="306340" y="210767"/>
                  <a:pt x="322577" y="215380"/>
                </a:cubicBezTo>
                <a:cubicBezTo>
                  <a:pt x="324655" y="214136"/>
                  <a:pt x="326534" y="212797"/>
                  <a:pt x="328229" y="211355"/>
                </a:cubicBezTo>
                <a:cubicBezTo>
                  <a:pt x="340097" y="201263"/>
                  <a:pt x="342986" y="186138"/>
                  <a:pt x="342547" y="163248"/>
                </a:cubicBezTo>
                <a:cubicBezTo>
                  <a:pt x="342547" y="130228"/>
                  <a:pt x="358265" y="100880"/>
                  <a:pt x="382868" y="82592"/>
                </a:cubicBezTo>
                <a:close/>
                <a:moveTo>
                  <a:pt x="506339" y="97830"/>
                </a:moveTo>
                <a:cubicBezTo>
                  <a:pt x="490327" y="82509"/>
                  <a:pt x="468581" y="73244"/>
                  <a:pt x="444670" y="73244"/>
                </a:cubicBezTo>
                <a:cubicBezTo>
                  <a:pt x="394652" y="73244"/>
                  <a:pt x="354103" y="113792"/>
                  <a:pt x="354103" y="163811"/>
                </a:cubicBezTo>
                <a:cubicBezTo>
                  <a:pt x="354470" y="182914"/>
                  <a:pt x="349220" y="207099"/>
                  <a:pt x="336023" y="219944"/>
                </a:cubicBezTo>
                <a:cubicBezTo>
                  <a:pt x="346519" y="224314"/>
                  <a:pt x="356263" y="230867"/>
                  <a:pt x="364783" y="239386"/>
                </a:cubicBezTo>
                <a:close/>
                <a:moveTo>
                  <a:pt x="530971" y="159544"/>
                </a:moveTo>
                <a:cubicBezTo>
                  <a:pt x="530971" y="135634"/>
                  <a:pt x="521705" y="113887"/>
                  <a:pt x="506384" y="97876"/>
                </a:cubicBezTo>
                <a:lnTo>
                  <a:pt x="364828" y="239431"/>
                </a:lnTo>
                <a:cubicBezTo>
                  <a:pt x="373348" y="247952"/>
                  <a:pt x="379901" y="257695"/>
                  <a:pt x="384270" y="268192"/>
                </a:cubicBezTo>
                <a:cubicBezTo>
                  <a:pt x="397115" y="254994"/>
                  <a:pt x="421300" y="249745"/>
                  <a:pt x="440404" y="250111"/>
                </a:cubicBezTo>
                <a:cubicBezTo>
                  <a:pt x="465413" y="250112"/>
                  <a:pt x="488055" y="239974"/>
                  <a:pt x="504444" y="223585"/>
                </a:cubicBezTo>
                <a:cubicBezTo>
                  <a:pt x="520834" y="207196"/>
                  <a:pt x="530971" y="184554"/>
                  <a:pt x="530971" y="159544"/>
                </a:cubicBezTo>
                <a:close/>
                <a:moveTo>
                  <a:pt x="595781" y="268215"/>
                </a:moveTo>
                <a:lnTo>
                  <a:pt x="581969" y="268215"/>
                </a:lnTo>
                <a:cubicBezTo>
                  <a:pt x="578743" y="259654"/>
                  <a:pt x="573266" y="252074"/>
                  <a:pt x="566492" y="245300"/>
                </a:cubicBezTo>
                <a:cubicBezTo>
                  <a:pt x="553737" y="232545"/>
                  <a:pt x="538123" y="224389"/>
                  <a:pt x="521623" y="221347"/>
                </a:cubicBezTo>
                <a:cubicBezTo>
                  <a:pt x="519174" y="225205"/>
                  <a:pt x="516174" y="228633"/>
                  <a:pt x="512960" y="231847"/>
                </a:cubicBezTo>
                <a:cubicBezTo>
                  <a:pt x="494535" y="250272"/>
                  <a:pt x="469082" y="261667"/>
                  <a:pt x="440967" y="261667"/>
                </a:cubicBezTo>
                <a:cubicBezTo>
                  <a:pt x="425629" y="261373"/>
                  <a:pt x="413777" y="262574"/>
                  <a:pt x="405186" y="268215"/>
                </a:cubicBezTo>
                <a:lnTo>
                  <a:pt x="372038" y="268215"/>
                </a:lnTo>
                <a:cubicBezTo>
                  <a:pt x="369178" y="260078"/>
                  <a:pt x="364042" y="252948"/>
                  <a:pt x="357679" y="246581"/>
                </a:cubicBezTo>
                <a:lnTo>
                  <a:pt x="349451" y="254808"/>
                </a:lnTo>
                <a:lnTo>
                  <a:pt x="349428" y="254786"/>
                </a:lnTo>
                <a:cubicBezTo>
                  <a:pt x="349421" y="254779"/>
                  <a:pt x="349413" y="254771"/>
                  <a:pt x="349406" y="254763"/>
                </a:cubicBezTo>
                <a:lnTo>
                  <a:pt x="357634" y="246536"/>
                </a:lnTo>
                <a:cubicBezTo>
                  <a:pt x="324632" y="213554"/>
                  <a:pt x="271148" y="213554"/>
                  <a:pt x="238147" y="246536"/>
                </a:cubicBezTo>
                <a:lnTo>
                  <a:pt x="246374" y="254763"/>
                </a:lnTo>
                <a:cubicBezTo>
                  <a:pt x="246367" y="254771"/>
                  <a:pt x="246360" y="254779"/>
                  <a:pt x="246352" y="254786"/>
                </a:cubicBezTo>
                <a:cubicBezTo>
                  <a:pt x="246345" y="254794"/>
                  <a:pt x="246337" y="254801"/>
                  <a:pt x="246329" y="254808"/>
                </a:cubicBezTo>
                <a:lnTo>
                  <a:pt x="238101" y="246581"/>
                </a:lnTo>
                <a:lnTo>
                  <a:pt x="223742" y="268215"/>
                </a:lnTo>
                <a:lnTo>
                  <a:pt x="190546" y="268215"/>
                </a:lnTo>
                <a:cubicBezTo>
                  <a:pt x="181970" y="262570"/>
                  <a:pt x="170130" y="261374"/>
                  <a:pt x="154813" y="261668"/>
                </a:cubicBezTo>
                <a:cubicBezTo>
                  <a:pt x="121806" y="261668"/>
                  <a:pt x="92467" y="245961"/>
                  <a:pt x="74179" y="221373"/>
                </a:cubicBezTo>
                <a:cubicBezTo>
                  <a:pt x="57671" y="224382"/>
                  <a:pt x="42049" y="232539"/>
                  <a:pt x="29288" y="245300"/>
                </a:cubicBezTo>
                <a:lnTo>
                  <a:pt x="13811" y="268215"/>
                </a:lnTo>
                <a:lnTo>
                  <a:pt x="0" y="268215"/>
                </a:lnTo>
                <a:cubicBezTo>
                  <a:pt x="4705" y="256723"/>
                  <a:pt x="11839" y="246048"/>
                  <a:pt x="21157" y="236731"/>
                </a:cubicBezTo>
                <a:cubicBezTo>
                  <a:pt x="34324" y="223564"/>
                  <a:pt x="50200" y="214757"/>
                  <a:pt x="67080" y="210684"/>
                </a:cubicBezTo>
                <a:cubicBezTo>
                  <a:pt x="57990" y="195895"/>
                  <a:pt x="53000" y="178457"/>
                  <a:pt x="53000" y="159854"/>
                </a:cubicBezTo>
                <a:cubicBezTo>
                  <a:pt x="53000" y="132604"/>
                  <a:pt x="63706" y="107854"/>
                  <a:pt x="81286" y="89721"/>
                </a:cubicBezTo>
                <a:cubicBezTo>
                  <a:pt x="99420" y="72140"/>
                  <a:pt x="124170" y="61435"/>
                  <a:pt x="151420" y="61435"/>
                </a:cubicBezTo>
                <a:cubicBezTo>
                  <a:pt x="170023" y="61435"/>
                  <a:pt x="187461" y="66424"/>
                  <a:pt x="202250" y="75515"/>
                </a:cubicBezTo>
                <a:cubicBezTo>
                  <a:pt x="206323" y="58635"/>
                  <a:pt x="215130" y="42758"/>
                  <a:pt x="228297" y="29591"/>
                </a:cubicBezTo>
                <a:cubicBezTo>
                  <a:pt x="247566" y="10322"/>
                  <a:pt x="272636" y="391"/>
                  <a:pt x="297890" y="0"/>
                </a:cubicBezTo>
                <a:cubicBezTo>
                  <a:pt x="323144" y="391"/>
                  <a:pt x="348215" y="10322"/>
                  <a:pt x="367484" y="29591"/>
                </a:cubicBezTo>
                <a:cubicBezTo>
                  <a:pt x="380644" y="42751"/>
                  <a:pt x="389448" y="58618"/>
                  <a:pt x="393604" y="75474"/>
                </a:cubicBezTo>
                <a:cubicBezTo>
                  <a:pt x="408376" y="66408"/>
                  <a:pt x="425787" y="61434"/>
                  <a:pt x="444360" y="61434"/>
                </a:cubicBezTo>
                <a:cubicBezTo>
                  <a:pt x="471611" y="61434"/>
                  <a:pt x="496360" y="72140"/>
                  <a:pt x="514494" y="89721"/>
                </a:cubicBezTo>
                <a:cubicBezTo>
                  <a:pt x="532075" y="107854"/>
                  <a:pt x="542780" y="132604"/>
                  <a:pt x="542780" y="159854"/>
                </a:cubicBezTo>
                <a:cubicBezTo>
                  <a:pt x="542780" y="178427"/>
                  <a:pt x="537807" y="195839"/>
                  <a:pt x="528740" y="210610"/>
                </a:cubicBezTo>
                <a:cubicBezTo>
                  <a:pt x="545596" y="214766"/>
                  <a:pt x="561463" y="223570"/>
                  <a:pt x="574624" y="236731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974" name="Oval 1973"/>
          <p:cNvSpPr/>
          <p:nvPr/>
        </p:nvSpPr>
        <p:spPr>
          <a:xfrm>
            <a:off x="7086653" y="4135371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975" name="Oval 1974"/>
          <p:cNvSpPr/>
          <p:nvPr/>
        </p:nvSpPr>
        <p:spPr>
          <a:xfrm>
            <a:off x="346333" y="4135371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976" name="Oval 1975"/>
          <p:cNvSpPr/>
          <p:nvPr/>
        </p:nvSpPr>
        <p:spPr>
          <a:xfrm>
            <a:off x="1188873" y="4135371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977" name="Oval 1976"/>
          <p:cNvSpPr/>
          <p:nvPr/>
        </p:nvSpPr>
        <p:spPr>
          <a:xfrm>
            <a:off x="2031413" y="4135371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978" name="Oval 1977"/>
          <p:cNvSpPr/>
          <p:nvPr/>
        </p:nvSpPr>
        <p:spPr>
          <a:xfrm>
            <a:off x="2873953" y="4135371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979" name="Oval 1978"/>
          <p:cNvSpPr/>
          <p:nvPr/>
        </p:nvSpPr>
        <p:spPr>
          <a:xfrm>
            <a:off x="3716493" y="4135371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980" name="Oval 1979"/>
          <p:cNvSpPr/>
          <p:nvPr/>
        </p:nvSpPr>
        <p:spPr>
          <a:xfrm>
            <a:off x="4559033" y="4135371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981" name="Oval 1980"/>
          <p:cNvSpPr/>
          <p:nvPr/>
        </p:nvSpPr>
        <p:spPr>
          <a:xfrm>
            <a:off x="5401573" y="4135371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982" name="Oval 1981"/>
          <p:cNvSpPr/>
          <p:nvPr/>
        </p:nvSpPr>
        <p:spPr>
          <a:xfrm>
            <a:off x="6244113" y="4135371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983" name="Oval 1982"/>
          <p:cNvSpPr/>
          <p:nvPr/>
        </p:nvSpPr>
        <p:spPr>
          <a:xfrm>
            <a:off x="8771733" y="4135371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984" name="Oval 1983"/>
          <p:cNvSpPr/>
          <p:nvPr/>
        </p:nvSpPr>
        <p:spPr>
          <a:xfrm>
            <a:off x="7929193" y="4135371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985" name="Oval 1984"/>
          <p:cNvSpPr/>
          <p:nvPr/>
        </p:nvSpPr>
        <p:spPr>
          <a:xfrm>
            <a:off x="10456813" y="4135371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986" name="Oval 1985"/>
          <p:cNvSpPr/>
          <p:nvPr/>
        </p:nvSpPr>
        <p:spPr>
          <a:xfrm>
            <a:off x="9614273" y="4135371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987" name="Oval 1986"/>
          <p:cNvSpPr/>
          <p:nvPr/>
        </p:nvSpPr>
        <p:spPr>
          <a:xfrm>
            <a:off x="11299353" y="4135371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988" name="Teardrop 3"/>
          <p:cNvSpPr/>
          <p:nvPr/>
        </p:nvSpPr>
        <p:spPr>
          <a:xfrm rot="5400000" flipH="1" flipV="1">
            <a:off x="6636142" y="4185695"/>
            <a:ext cx="232840" cy="539773"/>
          </a:xfrm>
          <a:custGeom>
            <a:avLst/>
            <a:gdLst/>
            <a:ahLst/>
            <a:cxnLst/>
            <a:rect l="l" t="t" r="r" b="b"/>
            <a:pathLst>
              <a:path w="232840" h="539773">
                <a:moveTo>
                  <a:pt x="221340" y="269867"/>
                </a:moveTo>
                <a:cubicBezTo>
                  <a:pt x="220851" y="247712"/>
                  <a:pt x="212026" y="225783"/>
                  <a:pt x="195119" y="208875"/>
                </a:cubicBezTo>
                <a:cubicBezTo>
                  <a:pt x="182363" y="196120"/>
                  <a:pt x="166749" y="187965"/>
                  <a:pt x="150249" y="184922"/>
                </a:cubicBezTo>
                <a:cubicBezTo>
                  <a:pt x="147800" y="188780"/>
                  <a:pt x="144800" y="192208"/>
                  <a:pt x="141586" y="195422"/>
                </a:cubicBezTo>
                <a:cubicBezTo>
                  <a:pt x="123161" y="213847"/>
                  <a:pt x="97708" y="225243"/>
                  <a:pt x="69593" y="225243"/>
                </a:cubicBezTo>
                <a:cubicBezTo>
                  <a:pt x="43433" y="224741"/>
                  <a:pt x="27415" y="228586"/>
                  <a:pt x="17461" y="245213"/>
                </a:cubicBezTo>
                <a:cubicBezTo>
                  <a:pt x="22074" y="261450"/>
                  <a:pt x="22154" y="278664"/>
                  <a:pt x="17673" y="294913"/>
                </a:cubicBezTo>
                <a:cubicBezTo>
                  <a:pt x="27631" y="311265"/>
                  <a:pt x="43609" y="315055"/>
                  <a:pt x="69593" y="314557"/>
                </a:cubicBezTo>
                <a:cubicBezTo>
                  <a:pt x="102600" y="314557"/>
                  <a:pt x="131938" y="330263"/>
                  <a:pt x="150227" y="354851"/>
                </a:cubicBezTo>
                <a:cubicBezTo>
                  <a:pt x="166735" y="351841"/>
                  <a:pt x="182357" y="343684"/>
                  <a:pt x="195118" y="330923"/>
                </a:cubicBezTo>
                <a:cubicBezTo>
                  <a:pt x="212026" y="314016"/>
                  <a:pt x="220851" y="292087"/>
                  <a:pt x="221339" y="269931"/>
                </a:cubicBezTo>
                <a:lnTo>
                  <a:pt x="136174" y="269931"/>
                </a:lnTo>
                <a:lnTo>
                  <a:pt x="136173" y="269867"/>
                </a:lnTo>
                <a:close/>
                <a:moveTo>
                  <a:pt x="232840" y="269899"/>
                </a:moveTo>
                <a:cubicBezTo>
                  <a:pt x="232449" y="295153"/>
                  <a:pt x="222519" y="320224"/>
                  <a:pt x="203250" y="339492"/>
                </a:cubicBezTo>
                <a:cubicBezTo>
                  <a:pt x="190082" y="352660"/>
                  <a:pt x="174206" y="361467"/>
                  <a:pt x="157326" y="365540"/>
                </a:cubicBezTo>
                <a:cubicBezTo>
                  <a:pt x="166417" y="380328"/>
                  <a:pt x="171406" y="397767"/>
                  <a:pt x="171406" y="416370"/>
                </a:cubicBezTo>
                <a:cubicBezTo>
                  <a:pt x="171406" y="443620"/>
                  <a:pt x="160701" y="468370"/>
                  <a:pt x="143120" y="486503"/>
                </a:cubicBezTo>
                <a:lnTo>
                  <a:pt x="143120" y="486504"/>
                </a:lnTo>
                <a:cubicBezTo>
                  <a:pt x="124986" y="504084"/>
                  <a:pt x="100237" y="514790"/>
                  <a:pt x="72986" y="514790"/>
                </a:cubicBezTo>
                <a:cubicBezTo>
                  <a:pt x="54383" y="514790"/>
                  <a:pt x="36945" y="509800"/>
                  <a:pt x="22156" y="500710"/>
                </a:cubicBezTo>
                <a:lnTo>
                  <a:pt x="0" y="539773"/>
                </a:lnTo>
                <a:lnTo>
                  <a:pt x="0" y="521718"/>
                </a:lnTo>
                <a:cubicBezTo>
                  <a:pt x="5973" y="513180"/>
                  <a:pt x="9654" y="503556"/>
                  <a:pt x="11467" y="493611"/>
                </a:cubicBezTo>
                <a:lnTo>
                  <a:pt x="0" y="480024"/>
                </a:lnTo>
                <a:lnTo>
                  <a:pt x="0" y="462727"/>
                </a:lnTo>
                <a:cubicBezTo>
                  <a:pt x="14950" y="487415"/>
                  <a:pt x="42305" y="502981"/>
                  <a:pt x="73296" y="502981"/>
                </a:cubicBezTo>
                <a:cubicBezTo>
                  <a:pt x="97207" y="502981"/>
                  <a:pt x="118953" y="493715"/>
                  <a:pt x="134965" y="478394"/>
                </a:cubicBezTo>
                <a:lnTo>
                  <a:pt x="0" y="343429"/>
                </a:lnTo>
                <a:lnTo>
                  <a:pt x="0" y="343339"/>
                </a:lnTo>
                <a:lnTo>
                  <a:pt x="135010" y="478348"/>
                </a:lnTo>
                <a:cubicBezTo>
                  <a:pt x="150331" y="462337"/>
                  <a:pt x="159597" y="440590"/>
                  <a:pt x="159597" y="416680"/>
                </a:cubicBezTo>
                <a:cubicBezTo>
                  <a:pt x="159597" y="366661"/>
                  <a:pt x="119048" y="326112"/>
                  <a:pt x="69030" y="326113"/>
                </a:cubicBezTo>
                <a:cubicBezTo>
                  <a:pt x="49952" y="326479"/>
                  <a:pt x="25806" y="321244"/>
                  <a:pt x="12948" y="308084"/>
                </a:cubicBezTo>
                <a:lnTo>
                  <a:pt x="0" y="327154"/>
                </a:lnTo>
                <a:lnTo>
                  <a:pt x="0" y="309010"/>
                </a:lnTo>
                <a:cubicBezTo>
                  <a:pt x="14338" y="284867"/>
                  <a:pt x="14338" y="254933"/>
                  <a:pt x="0" y="230790"/>
                </a:cubicBezTo>
                <a:lnTo>
                  <a:pt x="0" y="212690"/>
                </a:lnTo>
                <a:cubicBezTo>
                  <a:pt x="6036" y="217996"/>
                  <a:pt x="9959" y="224711"/>
                  <a:pt x="12896" y="231767"/>
                </a:cubicBezTo>
                <a:cubicBezTo>
                  <a:pt x="25742" y="218569"/>
                  <a:pt x="49927" y="213320"/>
                  <a:pt x="69030" y="213687"/>
                </a:cubicBezTo>
                <a:cubicBezTo>
                  <a:pt x="94039" y="213687"/>
                  <a:pt x="116681" y="203550"/>
                  <a:pt x="133071" y="187160"/>
                </a:cubicBezTo>
                <a:cubicBezTo>
                  <a:pt x="149460" y="170771"/>
                  <a:pt x="159597" y="148129"/>
                  <a:pt x="159597" y="123120"/>
                </a:cubicBezTo>
                <a:cubicBezTo>
                  <a:pt x="159597" y="99209"/>
                  <a:pt x="150331" y="77463"/>
                  <a:pt x="135010" y="61451"/>
                </a:cubicBezTo>
                <a:lnTo>
                  <a:pt x="0" y="196461"/>
                </a:lnTo>
                <a:lnTo>
                  <a:pt x="0" y="196370"/>
                </a:lnTo>
                <a:lnTo>
                  <a:pt x="134965" y="61406"/>
                </a:lnTo>
                <a:cubicBezTo>
                  <a:pt x="118953" y="46085"/>
                  <a:pt x="97207" y="36819"/>
                  <a:pt x="73296" y="36819"/>
                </a:cubicBezTo>
                <a:cubicBezTo>
                  <a:pt x="42305" y="36819"/>
                  <a:pt x="14950" y="52385"/>
                  <a:pt x="0" y="77073"/>
                </a:cubicBezTo>
                <a:lnTo>
                  <a:pt x="0" y="59780"/>
                </a:lnTo>
                <a:cubicBezTo>
                  <a:pt x="2240" y="53717"/>
                  <a:pt x="6698" y="49732"/>
                  <a:pt x="11494" y="46167"/>
                </a:cubicBezTo>
                <a:cubicBezTo>
                  <a:pt x="9661" y="36227"/>
                  <a:pt x="5972" y="26608"/>
                  <a:pt x="0" y="18074"/>
                </a:cubicBezTo>
                <a:lnTo>
                  <a:pt x="0" y="0"/>
                </a:lnTo>
                <a:cubicBezTo>
                  <a:pt x="11637" y="10773"/>
                  <a:pt x="18655" y="24545"/>
                  <a:pt x="22230" y="39049"/>
                </a:cubicBezTo>
                <a:cubicBezTo>
                  <a:pt x="37002" y="29983"/>
                  <a:pt x="54413" y="25010"/>
                  <a:pt x="72986" y="25010"/>
                </a:cubicBezTo>
                <a:cubicBezTo>
                  <a:pt x="100237" y="25010"/>
                  <a:pt x="124986" y="35715"/>
                  <a:pt x="143120" y="53296"/>
                </a:cubicBezTo>
                <a:cubicBezTo>
                  <a:pt x="160701" y="71430"/>
                  <a:pt x="171406" y="96180"/>
                  <a:pt x="171406" y="123429"/>
                </a:cubicBezTo>
                <a:cubicBezTo>
                  <a:pt x="171406" y="142002"/>
                  <a:pt x="166433" y="159414"/>
                  <a:pt x="157367" y="174185"/>
                </a:cubicBezTo>
                <a:cubicBezTo>
                  <a:pt x="174223" y="178341"/>
                  <a:pt x="190089" y="187146"/>
                  <a:pt x="203250" y="200306"/>
                </a:cubicBezTo>
                <a:cubicBezTo>
                  <a:pt x="222519" y="219575"/>
                  <a:pt x="232449" y="244645"/>
                  <a:pt x="232840" y="269899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989" name="Teardrop 3"/>
          <p:cNvSpPr/>
          <p:nvPr/>
        </p:nvSpPr>
        <p:spPr>
          <a:xfrm rot="5400000" flipH="1" flipV="1">
            <a:off x="22905" y="4316257"/>
            <a:ext cx="232840" cy="278649"/>
          </a:xfrm>
          <a:custGeom>
            <a:avLst/>
            <a:gdLst/>
            <a:ahLst/>
            <a:cxnLst/>
            <a:rect l="l" t="t" r="r" b="b"/>
            <a:pathLst>
              <a:path w="232840" h="278649">
                <a:moveTo>
                  <a:pt x="232840" y="8776"/>
                </a:moveTo>
                <a:cubicBezTo>
                  <a:pt x="232449" y="34030"/>
                  <a:pt x="222519" y="59101"/>
                  <a:pt x="203250" y="78369"/>
                </a:cubicBezTo>
                <a:cubicBezTo>
                  <a:pt x="190082" y="91537"/>
                  <a:pt x="174206" y="100343"/>
                  <a:pt x="157326" y="104416"/>
                </a:cubicBezTo>
                <a:cubicBezTo>
                  <a:pt x="166417" y="119205"/>
                  <a:pt x="171406" y="136643"/>
                  <a:pt x="171406" y="155247"/>
                </a:cubicBezTo>
                <a:cubicBezTo>
                  <a:pt x="171406" y="182497"/>
                  <a:pt x="160701" y="207247"/>
                  <a:pt x="143120" y="225380"/>
                </a:cubicBezTo>
                <a:cubicBezTo>
                  <a:pt x="124986" y="242961"/>
                  <a:pt x="100237" y="253667"/>
                  <a:pt x="72986" y="253667"/>
                </a:cubicBezTo>
                <a:cubicBezTo>
                  <a:pt x="54383" y="253667"/>
                  <a:pt x="36945" y="248677"/>
                  <a:pt x="22156" y="239586"/>
                </a:cubicBezTo>
                <a:lnTo>
                  <a:pt x="0" y="278649"/>
                </a:lnTo>
                <a:lnTo>
                  <a:pt x="0" y="260595"/>
                </a:lnTo>
                <a:cubicBezTo>
                  <a:pt x="5973" y="252057"/>
                  <a:pt x="9654" y="242433"/>
                  <a:pt x="11467" y="232488"/>
                </a:cubicBezTo>
                <a:lnTo>
                  <a:pt x="0" y="218900"/>
                </a:lnTo>
                <a:lnTo>
                  <a:pt x="0" y="201603"/>
                </a:lnTo>
                <a:cubicBezTo>
                  <a:pt x="14950" y="226291"/>
                  <a:pt x="42305" y="241857"/>
                  <a:pt x="73296" y="241857"/>
                </a:cubicBezTo>
                <a:cubicBezTo>
                  <a:pt x="97207" y="241857"/>
                  <a:pt x="118953" y="232592"/>
                  <a:pt x="134965" y="217271"/>
                </a:cubicBezTo>
                <a:lnTo>
                  <a:pt x="0" y="82306"/>
                </a:lnTo>
                <a:lnTo>
                  <a:pt x="0" y="82216"/>
                </a:lnTo>
                <a:lnTo>
                  <a:pt x="135010" y="217225"/>
                </a:lnTo>
                <a:cubicBezTo>
                  <a:pt x="150331" y="201213"/>
                  <a:pt x="159597" y="179467"/>
                  <a:pt x="159597" y="155556"/>
                </a:cubicBezTo>
                <a:cubicBezTo>
                  <a:pt x="159597" y="105538"/>
                  <a:pt x="119048" y="64989"/>
                  <a:pt x="69030" y="64989"/>
                </a:cubicBezTo>
                <a:cubicBezTo>
                  <a:pt x="49952" y="65355"/>
                  <a:pt x="25806" y="60121"/>
                  <a:pt x="12948" y="46961"/>
                </a:cubicBezTo>
                <a:lnTo>
                  <a:pt x="0" y="66032"/>
                </a:lnTo>
                <a:lnTo>
                  <a:pt x="0" y="46474"/>
                </a:lnTo>
                <a:cubicBezTo>
                  <a:pt x="9193" y="32573"/>
                  <a:pt x="11853" y="16060"/>
                  <a:pt x="9334" y="0"/>
                </a:cubicBezTo>
                <a:lnTo>
                  <a:pt x="17529" y="0"/>
                </a:lnTo>
                <a:cubicBezTo>
                  <a:pt x="21671" y="11094"/>
                  <a:pt x="20740" y="22668"/>
                  <a:pt x="17673" y="33790"/>
                </a:cubicBezTo>
                <a:cubicBezTo>
                  <a:pt x="27631" y="50142"/>
                  <a:pt x="43609" y="53932"/>
                  <a:pt x="69593" y="53433"/>
                </a:cubicBezTo>
                <a:cubicBezTo>
                  <a:pt x="102600" y="53434"/>
                  <a:pt x="131938" y="69140"/>
                  <a:pt x="150227" y="93727"/>
                </a:cubicBezTo>
                <a:cubicBezTo>
                  <a:pt x="166735" y="90718"/>
                  <a:pt x="182357" y="82561"/>
                  <a:pt x="195118" y="69800"/>
                </a:cubicBezTo>
                <a:cubicBezTo>
                  <a:pt x="212026" y="52893"/>
                  <a:pt x="220851" y="30964"/>
                  <a:pt x="221339" y="8808"/>
                </a:cubicBezTo>
                <a:lnTo>
                  <a:pt x="136174" y="8808"/>
                </a:lnTo>
                <a:lnTo>
                  <a:pt x="136173" y="8744"/>
                </a:lnTo>
                <a:lnTo>
                  <a:pt x="221340" y="8744"/>
                </a:lnTo>
                <a:lnTo>
                  <a:pt x="219467" y="0"/>
                </a:lnTo>
                <a:lnTo>
                  <a:pt x="231012" y="0"/>
                </a:lnTo>
                <a:cubicBezTo>
                  <a:pt x="232616" y="2826"/>
                  <a:pt x="232794" y="5800"/>
                  <a:pt x="232840" y="8776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990" name="Teardrop 3"/>
          <p:cNvSpPr/>
          <p:nvPr/>
        </p:nvSpPr>
        <p:spPr>
          <a:xfrm rot="5400000" flipH="1" flipV="1">
            <a:off x="1580901" y="4185695"/>
            <a:ext cx="232840" cy="539772"/>
          </a:xfrm>
          <a:custGeom>
            <a:avLst/>
            <a:gdLst/>
            <a:ahLst/>
            <a:cxnLst/>
            <a:rect l="l" t="t" r="r" b="b"/>
            <a:pathLst>
              <a:path w="232840" h="539772">
                <a:moveTo>
                  <a:pt x="221340" y="269867"/>
                </a:moveTo>
                <a:cubicBezTo>
                  <a:pt x="220851" y="247711"/>
                  <a:pt x="212026" y="225782"/>
                  <a:pt x="195119" y="208875"/>
                </a:cubicBezTo>
                <a:cubicBezTo>
                  <a:pt x="182363" y="196120"/>
                  <a:pt x="166749" y="187964"/>
                  <a:pt x="150249" y="184922"/>
                </a:cubicBezTo>
                <a:cubicBezTo>
                  <a:pt x="147800" y="188780"/>
                  <a:pt x="144800" y="192208"/>
                  <a:pt x="141586" y="195422"/>
                </a:cubicBezTo>
                <a:cubicBezTo>
                  <a:pt x="123161" y="213847"/>
                  <a:pt x="97708" y="225243"/>
                  <a:pt x="69593" y="225242"/>
                </a:cubicBezTo>
                <a:cubicBezTo>
                  <a:pt x="43433" y="224741"/>
                  <a:pt x="27415" y="228586"/>
                  <a:pt x="17461" y="245213"/>
                </a:cubicBezTo>
                <a:cubicBezTo>
                  <a:pt x="22074" y="261450"/>
                  <a:pt x="22154" y="278664"/>
                  <a:pt x="17673" y="294913"/>
                </a:cubicBezTo>
                <a:cubicBezTo>
                  <a:pt x="27631" y="311265"/>
                  <a:pt x="43609" y="315055"/>
                  <a:pt x="69593" y="314556"/>
                </a:cubicBezTo>
                <a:cubicBezTo>
                  <a:pt x="102600" y="314557"/>
                  <a:pt x="131938" y="330263"/>
                  <a:pt x="150227" y="354850"/>
                </a:cubicBezTo>
                <a:cubicBezTo>
                  <a:pt x="166735" y="351841"/>
                  <a:pt x="182357" y="343684"/>
                  <a:pt x="195118" y="330923"/>
                </a:cubicBezTo>
                <a:cubicBezTo>
                  <a:pt x="212026" y="314016"/>
                  <a:pt x="220851" y="292087"/>
                  <a:pt x="221339" y="269931"/>
                </a:cubicBezTo>
                <a:lnTo>
                  <a:pt x="136174" y="269931"/>
                </a:lnTo>
                <a:lnTo>
                  <a:pt x="136173" y="269867"/>
                </a:lnTo>
                <a:close/>
                <a:moveTo>
                  <a:pt x="232840" y="269899"/>
                </a:moveTo>
                <a:cubicBezTo>
                  <a:pt x="232449" y="295153"/>
                  <a:pt x="222519" y="320224"/>
                  <a:pt x="203250" y="339492"/>
                </a:cubicBezTo>
                <a:cubicBezTo>
                  <a:pt x="190082" y="352660"/>
                  <a:pt x="174206" y="361466"/>
                  <a:pt x="157326" y="365539"/>
                </a:cubicBezTo>
                <a:cubicBezTo>
                  <a:pt x="166417" y="380328"/>
                  <a:pt x="171406" y="397766"/>
                  <a:pt x="171406" y="416370"/>
                </a:cubicBezTo>
                <a:cubicBezTo>
                  <a:pt x="171406" y="443620"/>
                  <a:pt x="160701" y="468370"/>
                  <a:pt x="143120" y="486503"/>
                </a:cubicBezTo>
                <a:lnTo>
                  <a:pt x="143120" y="486503"/>
                </a:lnTo>
                <a:cubicBezTo>
                  <a:pt x="124986" y="504084"/>
                  <a:pt x="100237" y="514790"/>
                  <a:pt x="72986" y="514790"/>
                </a:cubicBezTo>
                <a:cubicBezTo>
                  <a:pt x="54383" y="514790"/>
                  <a:pt x="36945" y="509800"/>
                  <a:pt x="22156" y="500710"/>
                </a:cubicBezTo>
                <a:lnTo>
                  <a:pt x="0" y="539772"/>
                </a:lnTo>
                <a:lnTo>
                  <a:pt x="0" y="521718"/>
                </a:lnTo>
                <a:cubicBezTo>
                  <a:pt x="5973" y="513179"/>
                  <a:pt x="9654" y="503556"/>
                  <a:pt x="11467" y="493611"/>
                </a:cubicBezTo>
                <a:lnTo>
                  <a:pt x="0" y="480023"/>
                </a:lnTo>
                <a:lnTo>
                  <a:pt x="0" y="462726"/>
                </a:lnTo>
                <a:cubicBezTo>
                  <a:pt x="14950" y="487414"/>
                  <a:pt x="42305" y="502980"/>
                  <a:pt x="73296" y="502980"/>
                </a:cubicBezTo>
                <a:cubicBezTo>
                  <a:pt x="97207" y="502980"/>
                  <a:pt x="118953" y="493715"/>
                  <a:pt x="134965" y="478394"/>
                </a:cubicBezTo>
                <a:lnTo>
                  <a:pt x="0" y="343429"/>
                </a:lnTo>
                <a:lnTo>
                  <a:pt x="0" y="343338"/>
                </a:lnTo>
                <a:lnTo>
                  <a:pt x="135010" y="478348"/>
                </a:lnTo>
                <a:cubicBezTo>
                  <a:pt x="150331" y="462336"/>
                  <a:pt x="159597" y="440590"/>
                  <a:pt x="159597" y="416679"/>
                </a:cubicBezTo>
                <a:cubicBezTo>
                  <a:pt x="159597" y="366661"/>
                  <a:pt x="119048" y="326112"/>
                  <a:pt x="69030" y="326112"/>
                </a:cubicBezTo>
                <a:cubicBezTo>
                  <a:pt x="49952" y="326478"/>
                  <a:pt x="25806" y="321244"/>
                  <a:pt x="12948" y="308084"/>
                </a:cubicBezTo>
                <a:lnTo>
                  <a:pt x="0" y="327154"/>
                </a:lnTo>
                <a:lnTo>
                  <a:pt x="0" y="309010"/>
                </a:lnTo>
                <a:cubicBezTo>
                  <a:pt x="14338" y="284867"/>
                  <a:pt x="14338" y="254932"/>
                  <a:pt x="0" y="230790"/>
                </a:cubicBezTo>
                <a:lnTo>
                  <a:pt x="0" y="212689"/>
                </a:lnTo>
                <a:cubicBezTo>
                  <a:pt x="6036" y="217996"/>
                  <a:pt x="9959" y="224711"/>
                  <a:pt x="12896" y="231767"/>
                </a:cubicBezTo>
                <a:cubicBezTo>
                  <a:pt x="25742" y="218569"/>
                  <a:pt x="49927" y="213320"/>
                  <a:pt x="69030" y="213686"/>
                </a:cubicBezTo>
                <a:cubicBezTo>
                  <a:pt x="94039" y="213687"/>
                  <a:pt x="116681" y="203550"/>
                  <a:pt x="133071" y="187160"/>
                </a:cubicBezTo>
                <a:cubicBezTo>
                  <a:pt x="149460" y="170771"/>
                  <a:pt x="159597" y="148129"/>
                  <a:pt x="159597" y="123119"/>
                </a:cubicBezTo>
                <a:cubicBezTo>
                  <a:pt x="159597" y="99209"/>
                  <a:pt x="150331" y="77463"/>
                  <a:pt x="135010" y="61451"/>
                </a:cubicBezTo>
                <a:lnTo>
                  <a:pt x="0" y="196461"/>
                </a:lnTo>
                <a:lnTo>
                  <a:pt x="0" y="196370"/>
                </a:lnTo>
                <a:lnTo>
                  <a:pt x="134965" y="61405"/>
                </a:lnTo>
                <a:cubicBezTo>
                  <a:pt x="118953" y="46084"/>
                  <a:pt x="97207" y="36819"/>
                  <a:pt x="73296" y="36819"/>
                </a:cubicBezTo>
                <a:cubicBezTo>
                  <a:pt x="42305" y="36819"/>
                  <a:pt x="14950" y="52385"/>
                  <a:pt x="0" y="77073"/>
                </a:cubicBezTo>
                <a:lnTo>
                  <a:pt x="0" y="59779"/>
                </a:lnTo>
                <a:cubicBezTo>
                  <a:pt x="2240" y="53717"/>
                  <a:pt x="6698" y="49732"/>
                  <a:pt x="11494" y="46167"/>
                </a:cubicBezTo>
                <a:cubicBezTo>
                  <a:pt x="9661" y="36227"/>
                  <a:pt x="5972" y="26608"/>
                  <a:pt x="0" y="18074"/>
                </a:cubicBezTo>
                <a:lnTo>
                  <a:pt x="0" y="0"/>
                </a:lnTo>
                <a:cubicBezTo>
                  <a:pt x="11637" y="10773"/>
                  <a:pt x="18655" y="24545"/>
                  <a:pt x="22230" y="39049"/>
                </a:cubicBezTo>
                <a:cubicBezTo>
                  <a:pt x="37002" y="29983"/>
                  <a:pt x="54413" y="25010"/>
                  <a:pt x="72986" y="25009"/>
                </a:cubicBezTo>
                <a:cubicBezTo>
                  <a:pt x="100237" y="25009"/>
                  <a:pt x="124986" y="35715"/>
                  <a:pt x="143120" y="53296"/>
                </a:cubicBezTo>
                <a:lnTo>
                  <a:pt x="143120" y="53296"/>
                </a:lnTo>
                <a:cubicBezTo>
                  <a:pt x="160701" y="71429"/>
                  <a:pt x="171406" y="96179"/>
                  <a:pt x="171406" y="123429"/>
                </a:cubicBezTo>
                <a:cubicBezTo>
                  <a:pt x="171406" y="142002"/>
                  <a:pt x="166433" y="159414"/>
                  <a:pt x="157367" y="174185"/>
                </a:cubicBezTo>
                <a:cubicBezTo>
                  <a:pt x="174223" y="178341"/>
                  <a:pt x="190089" y="187145"/>
                  <a:pt x="203250" y="200305"/>
                </a:cubicBezTo>
                <a:cubicBezTo>
                  <a:pt x="222519" y="219574"/>
                  <a:pt x="232449" y="244645"/>
                  <a:pt x="232840" y="269899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991" name="Teardrop 3"/>
          <p:cNvSpPr/>
          <p:nvPr/>
        </p:nvSpPr>
        <p:spPr>
          <a:xfrm rot="5400000" flipH="1" flipV="1">
            <a:off x="2423441" y="4185695"/>
            <a:ext cx="232840" cy="539772"/>
          </a:xfrm>
          <a:custGeom>
            <a:avLst/>
            <a:gdLst/>
            <a:ahLst/>
            <a:cxnLst/>
            <a:rect l="l" t="t" r="r" b="b"/>
            <a:pathLst>
              <a:path w="232840" h="539772">
                <a:moveTo>
                  <a:pt x="221340" y="269867"/>
                </a:moveTo>
                <a:cubicBezTo>
                  <a:pt x="220851" y="247711"/>
                  <a:pt x="212026" y="225782"/>
                  <a:pt x="195119" y="208875"/>
                </a:cubicBezTo>
                <a:cubicBezTo>
                  <a:pt x="182363" y="196120"/>
                  <a:pt x="166749" y="187965"/>
                  <a:pt x="150249" y="184922"/>
                </a:cubicBezTo>
                <a:cubicBezTo>
                  <a:pt x="147800" y="188780"/>
                  <a:pt x="144800" y="192208"/>
                  <a:pt x="141586" y="195422"/>
                </a:cubicBezTo>
                <a:cubicBezTo>
                  <a:pt x="123161" y="213847"/>
                  <a:pt x="97708" y="225243"/>
                  <a:pt x="69593" y="225242"/>
                </a:cubicBezTo>
                <a:cubicBezTo>
                  <a:pt x="43433" y="224741"/>
                  <a:pt x="27415" y="228586"/>
                  <a:pt x="17461" y="245213"/>
                </a:cubicBezTo>
                <a:cubicBezTo>
                  <a:pt x="22074" y="261450"/>
                  <a:pt x="22154" y="278664"/>
                  <a:pt x="17673" y="294913"/>
                </a:cubicBezTo>
                <a:cubicBezTo>
                  <a:pt x="27631" y="311265"/>
                  <a:pt x="43609" y="315055"/>
                  <a:pt x="69593" y="314557"/>
                </a:cubicBezTo>
                <a:cubicBezTo>
                  <a:pt x="102600" y="314557"/>
                  <a:pt x="131938" y="330263"/>
                  <a:pt x="150227" y="354850"/>
                </a:cubicBezTo>
                <a:cubicBezTo>
                  <a:pt x="166735" y="351841"/>
                  <a:pt x="182357" y="343684"/>
                  <a:pt x="195118" y="330923"/>
                </a:cubicBezTo>
                <a:cubicBezTo>
                  <a:pt x="212026" y="314016"/>
                  <a:pt x="220851" y="292087"/>
                  <a:pt x="221339" y="269931"/>
                </a:cubicBezTo>
                <a:lnTo>
                  <a:pt x="136174" y="269931"/>
                </a:lnTo>
                <a:lnTo>
                  <a:pt x="136173" y="269867"/>
                </a:lnTo>
                <a:close/>
                <a:moveTo>
                  <a:pt x="232840" y="269899"/>
                </a:moveTo>
                <a:cubicBezTo>
                  <a:pt x="232449" y="295153"/>
                  <a:pt x="222519" y="320224"/>
                  <a:pt x="203250" y="339492"/>
                </a:cubicBezTo>
                <a:cubicBezTo>
                  <a:pt x="190082" y="352660"/>
                  <a:pt x="174206" y="361466"/>
                  <a:pt x="157326" y="365539"/>
                </a:cubicBezTo>
                <a:cubicBezTo>
                  <a:pt x="166417" y="380328"/>
                  <a:pt x="171406" y="397767"/>
                  <a:pt x="171406" y="416370"/>
                </a:cubicBezTo>
                <a:cubicBezTo>
                  <a:pt x="171406" y="443620"/>
                  <a:pt x="160701" y="468370"/>
                  <a:pt x="143120" y="486503"/>
                </a:cubicBezTo>
                <a:cubicBezTo>
                  <a:pt x="124986" y="504084"/>
                  <a:pt x="100237" y="514790"/>
                  <a:pt x="72986" y="514790"/>
                </a:cubicBezTo>
                <a:cubicBezTo>
                  <a:pt x="54383" y="514790"/>
                  <a:pt x="36945" y="509800"/>
                  <a:pt x="22156" y="500710"/>
                </a:cubicBezTo>
                <a:lnTo>
                  <a:pt x="0" y="539772"/>
                </a:lnTo>
                <a:lnTo>
                  <a:pt x="0" y="521718"/>
                </a:lnTo>
                <a:cubicBezTo>
                  <a:pt x="5973" y="513180"/>
                  <a:pt x="9654" y="503556"/>
                  <a:pt x="11467" y="493611"/>
                </a:cubicBezTo>
                <a:lnTo>
                  <a:pt x="0" y="480023"/>
                </a:lnTo>
                <a:lnTo>
                  <a:pt x="0" y="462726"/>
                </a:lnTo>
                <a:cubicBezTo>
                  <a:pt x="14950" y="487414"/>
                  <a:pt x="42305" y="502980"/>
                  <a:pt x="73296" y="502980"/>
                </a:cubicBezTo>
                <a:cubicBezTo>
                  <a:pt x="97207" y="502980"/>
                  <a:pt x="118953" y="493715"/>
                  <a:pt x="134965" y="478394"/>
                </a:cubicBezTo>
                <a:lnTo>
                  <a:pt x="0" y="343429"/>
                </a:lnTo>
                <a:lnTo>
                  <a:pt x="0" y="343339"/>
                </a:lnTo>
                <a:lnTo>
                  <a:pt x="135010" y="478348"/>
                </a:lnTo>
                <a:cubicBezTo>
                  <a:pt x="150331" y="462336"/>
                  <a:pt x="159597" y="440590"/>
                  <a:pt x="159597" y="416680"/>
                </a:cubicBezTo>
                <a:cubicBezTo>
                  <a:pt x="159597" y="366661"/>
                  <a:pt x="119048" y="326112"/>
                  <a:pt x="69030" y="326113"/>
                </a:cubicBezTo>
                <a:cubicBezTo>
                  <a:pt x="49952" y="326478"/>
                  <a:pt x="25806" y="321244"/>
                  <a:pt x="12948" y="308084"/>
                </a:cubicBezTo>
                <a:lnTo>
                  <a:pt x="0" y="327154"/>
                </a:lnTo>
                <a:lnTo>
                  <a:pt x="0" y="309010"/>
                </a:lnTo>
                <a:cubicBezTo>
                  <a:pt x="14338" y="284867"/>
                  <a:pt x="14338" y="254933"/>
                  <a:pt x="0" y="230790"/>
                </a:cubicBezTo>
                <a:lnTo>
                  <a:pt x="0" y="212689"/>
                </a:lnTo>
                <a:cubicBezTo>
                  <a:pt x="6036" y="217996"/>
                  <a:pt x="9959" y="224711"/>
                  <a:pt x="12896" y="231767"/>
                </a:cubicBezTo>
                <a:cubicBezTo>
                  <a:pt x="25742" y="218569"/>
                  <a:pt x="49927" y="213320"/>
                  <a:pt x="69030" y="213687"/>
                </a:cubicBezTo>
                <a:cubicBezTo>
                  <a:pt x="94039" y="213687"/>
                  <a:pt x="116681" y="203550"/>
                  <a:pt x="133071" y="187160"/>
                </a:cubicBezTo>
                <a:cubicBezTo>
                  <a:pt x="149460" y="170771"/>
                  <a:pt x="159597" y="148129"/>
                  <a:pt x="159597" y="123120"/>
                </a:cubicBezTo>
                <a:cubicBezTo>
                  <a:pt x="159597" y="99209"/>
                  <a:pt x="150331" y="77463"/>
                  <a:pt x="135010" y="61451"/>
                </a:cubicBezTo>
                <a:lnTo>
                  <a:pt x="0" y="196461"/>
                </a:lnTo>
                <a:lnTo>
                  <a:pt x="0" y="196370"/>
                </a:lnTo>
                <a:lnTo>
                  <a:pt x="134965" y="61405"/>
                </a:lnTo>
                <a:cubicBezTo>
                  <a:pt x="118953" y="46084"/>
                  <a:pt x="97207" y="36819"/>
                  <a:pt x="73296" y="36819"/>
                </a:cubicBezTo>
                <a:cubicBezTo>
                  <a:pt x="42305" y="36819"/>
                  <a:pt x="14950" y="52385"/>
                  <a:pt x="0" y="77073"/>
                </a:cubicBezTo>
                <a:lnTo>
                  <a:pt x="0" y="59779"/>
                </a:lnTo>
                <a:cubicBezTo>
                  <a:pt x="2240" y="53717"/>
                  <a:pt x="6698" y="49732"/>
                  <a:pt x="11494" y="46167"/>
                </a:cubicBezTo>
                <a:cubicBezTo>
                  <a:pt x="9661" y="36227"/>
                  <a:pt x="5972" y="26608"/>
                  <a:pt x="0" y="18074"/>
                </a:cubicBezTo>
                <a:lnTo>
                  <a:pt x="0" y="0"/>
                </a:lnTo>
                <a:cubicBezTo>
                  <a:pt x="11637" y="10773"/>
                  <a:pt x="18655" y="24545"/>
                  <a:pt x="22230" y="39049"/>
                </a:cubicBezTo>
                <a:cubicBezTo>
                  <a:pt x="37002" y="29983"/>
                  <a:pt x="54413" y="25010"/>
                  <a:pt x="72986" y="25010"/>
                </a:cubicBezTo>
                <a:cubicBezTo>
                  <a:pt x="100237" y="25009"/>
                  <a:pt x="124986" y="35715"/>
                  <a:pt x="143120" y="53296"/>
                </a:cubicBezTo>
                <a:lnTo>
                  <a:pt x="143120" y="53296"/>
                </a:lnTo>
                <a:cubicBezTo>
                  <a:pt x="160701" y="71429"/>
                  <a:pt x="171406" y="96179"/>
                  <a:pt x="171406" y="123429"/>
                </a:cubicBezTo>
                <a:cubicBezTo>
                  <a:pt x="171406" y="142002"/>
                  <a:pt x="166433" y="159414"/>
                  <a:pt x="157367" y="174185"/>
                </a:cubicBezTo>
                <a:cubicBezTo>
                  <a:pt x="174223" y="178341"/>
                  <a:pt x="190089" y="187146"/>
                  <a:pt x="203250" y="200306"/>
                </a:cubicBezTo>
                <a:cubicBezTo>
                  <a:pt x="222519" y="219574"/>
                  <a:pt x="232449" y="244645"/>
                  <a:pt x="232840" y="269899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992" name="Teardrop 3"/>
          <p:cNvSpPr/>
          <p:nvPr/>
        </p:nvSpPr>
        <p:spPr>
          <a:xfrm rot="5400000" flipH="1" flipV="1">
            <a:off x="3265981" y="4185695"/>
            <a:ext cx="232840" cy="539772"/>
          </a:xfrm>
          <a:custGeom>
            <a:avLst/>
            <a:gdLst/>
            <a:ahLst/>
            <a:cxnLst/>
            <a:rect l="l" t="t" r="r" b="b"/>
            <a:pathLst>
              <a:path w="232840" h="539772">
                <a:moveTo>
                  <a:pt x="221340" y="269867"/>
                </a:moveTo>
                <a:cubicBezTo>
                  <a:pt x="220851" y="247711"/>
                  <a:pt x="212026" y="225782"/>
                  <a:pt x="195119" y="208875"/>
                </a:cubicBezTo>
                <a:cubicBezTo>
                  <a:pt x="182363" y="196120"/>
                  <a:pt x="166749" y="187965"/>
                  <a:pt x="150249" y="184922"/>
                </a:cubicBezTo>
                <a:cubicBezTo>
                  <a:pt x="147800" y="188780"/>
                  <a:pt x="144800" y="192208"/>
                  <a:pt x="141586" y="195422"/>
                </a:cubicBezTo>
                <a:cubicBezTo>
                  <a:pt x="123161" y="213847"/>
                  <a:pt x="97708" y="225243"/>
                  <a:pt x="69593" y="225242"/>
                </a:cubicBezTo>
                <a:cubicBezTo>
                  <a:pt x="43433" y="224741"/>
                  <a:pt x="27415" y="228586"/>
                  <a:pt x="17461" y="245213"/>
                </a:cubicBezTo>
                <a:cubicBezTo>
                  <a:pt x="22074" y="261450"/>
                  <a:pt x="22154" y="278664"/>
                  <a:pt x="17673" y="294913"/>
                </a:cubicBezTo>
                <a:cubicBezTo>
                  <a:pt x="27631" y="311265"/>
                  <a:pt x="43609" y="315055"/>
                  <a:pt x="69593" y="314557"/>
                </a:cubicBezTo>
                <a:cubicBezTo>
                  <a:pt x="102600" y="314557"/>
                  <a:pt x="131938" y="330263"/>
                  <a:pt x="150227" y="354850"/>
                </a:cubicBezTo>
                <a:cubicBezTo>
                  <a:pt x="166735" y="351841"/>
                  <a:pt x="182357" y="343684"/>
                  <a:pt x="195118" y="330923"/>
                </a:cubicBezTo>
                <a:cubicBezTo>
                  <a:pt x="212026" y="314016"/>
                  <a:pt x="220851" y="292087"/>
                  <a:pt x="221339" y="269931"/>
                </a:cubicBezTo>
                <a:lnTo>
                  <a:pt x="136174" y="269931"/>
                </a:lnTo>
                <a:lnTo>
                  <a:pt x="136173" y="269867"/>
                </a:lnTo>
                <a:close/>
                <a:moveTo>
                  <a:pt x="232840" y="269899"/>
                </a:moveTo>
                <a:cubicBezTo>
                  <a:pt x="232449" y="295153"/>
                  <a:pt x="222519" y="320224"/>
                  <a:pt x="203250" y="339492"/>
                </a:cubicBezTo>
                <a:cubicBezTo>
                  <a:pt x="190082" y="352660"/>
                  <a:pt x="174206" y="361466"/>
                  <a:pt x="157326" y="365539"/>
                </a:cubicBezTo>
                <a:cubicBezTo>
                  <a:pt x="166417" y="380328"/>
                  <a:pt x="171406" y="397767"/>
                  <a:pt x="171406" y="416370"/>
                </a:cubicBezTo>
                <a:cubicBezTo>
                  <a:pt x="171406" y="443620"/>
                  <a:pt x="160701" y="468370"/>
                  <a:pt x="143120" y="486503"/>
                </a:cubicBezTo>
                <a:cubicBezTo>
                  <a:pt x="124986" y="504084"/>
                  <a:pt x="100237" y="514790"/>
                  <a:pt x="72986" y="514790"/>
                </a:cubicBezTo>
                <a:cubicBezTo>
                  <a:pt x="54383" y="514790"/>
                  <a:pt x="36945" y="509800"/>
                  <a:pt x="22156" y="500710"/>
                </a:cubicBezTo>
                <a:lnTo>
                  <a:pt x="0" y="539772"/>
                </a:lnTo>
                <a:lnTo>
                  <a:pt x="0" y="521718"/>
                </a:lnTo>
                <a:cubicBezTo>
                  <a:pt x="5973" y="513180"/>
                  <a:pt x="9654" y="503556"/>
                  <a:pt x="11467" y="493611"/>
                </a:cubicBezTo>
                <a:lnTo>
                  <a:pt x="0" y="480023"/>
                </a:lnTo>
                <a:lnTo>
                  <a:pt x="0" y="462726"/>
                </a:lnTo>
                <a:cubicBezTo>
                  <a:pt x="14950" y="487414"/>
                  <a:pt x="42305" y="502980"/>
                  <a:pt x="73296" y="502980"/>
                </a:cubicBezTo>
                <a:cubicBezTo>
                  <a:pt x="97207" y="502980"/>
                  <a:pt x="118953" y="493715"/>
                  <a:pt x="134965" y="478394"/>
                </a:cubicBezTo>
                <a:lnTo>
                  <a:pt x="0" y="343429"/>
                </a:lnTo>
                <a:lnTo>
                  <a:pt x="0" y="343339"/>
                </a:lnTo>
                <a:lnTo>
                  <a:pt x="135010" y="478348"/>
                </a:lnTo>
                <a:cubicBezTo>
                  <a:pt x="150331" y="462336"/>
                  <a:pt x="159597" y="440590"/>
                  <a:pt x="159597" y="416680"/>
                </a:cubicBezTo>
                <a:cubicBezTo>
                  <a:pt x="159597" y="366661"/>
                  <a:pt x="119048" y="326112"/>
                  <a:pt x="69030" y="326113"/>
                </a:cubicBezTo>
                <a:cubicBezTo>
                  <a:pt x="49952" y="326478"/>
                  <a:pt x="25806" y="321244"/>
                  <a:pt x="12948" y="308084"/>
                </a:cubicBezTo>
                <a:lnTo>
                  <a:pt x="0" y="327154"/>
                </a:lnTo>
                <a:lnTo>
                  <a:pt x="0" y="309010"/>
                </a:lnTo>
                <a:cubicBezTo>
                  <a:pt x="14338" y="284867"/>
                  <a:pt x="14338" y="254933"/>
                  <a:pt x="0" y="230790"/>
                </a:cubicBezTo>
                <a:lnTo>
                  <a:pt x="0" y="212689"/>
                </a:lnTo>
                <a:cubicBezTo>
                  <a:pt x="6036" y="217996"/>
                  <a:pt x="9959" y="224711"/>
                  <a:pt x="12896" y="231767"/>
                </a:cubicBezTo>
                <a:cubicBezTo>
                  <a:pt x="25742" y="218569"/>
                  <a:pt x="49927" y="213320"/>
                  <a:pt x="69030" y="213687"/>
                </a:cubicBezTo>
                <a:cubicBezTo>
                  <a:pt x="94039" y="213687"/>
                  <a:pt x="116681" y="203550"/>
                  <a:pt x="133071" y="187160"/>
                </a:cubicBezTo>
                <a:cubicBezTo>
                  <a:pt x="149460" y="170771"/>
                  <a:pt x="159597" y="148129"/>
                  <a:pt x="159597" y="123120"/>
                </a:cubicBezTo>
                <a:cubicBezTo>
                  <a:pt x="159597" y="99209"/>
                  <a:pt x="150331" y="77463"/>
                  <a:pt x="135010" y="61451"/>
                </a:cubicBezTo>
                <a:lnTo>
                  <a:pt x="0" y="196461"/>
                </a:lnTo>
                <a:lnTo>
                  <a:pt x="0" y="196370"/>
                </a:lnTo>
                <a:lnTo>
                  <a:pt x="134965" y="61405"/>
                </a:lnTo>
                <a:cubicBezTo>
                  <a:pt x="118953" y="46084"/>
                  <a:pt x="97207" y="36819"/>
                  <a:pt x="73296" y="36819"/>
                </a:cubicBezTo>
                <a:cubicBezTo>
                  <a:pt x="42305" y="36819"/>
                  <a:pt x="14950" y="52385"/>
                  <a:pt x="0" y="77073"/>
                </a:cubicBezTo>
                <a:lnTo>
                  <a:pt x="0" y="59779"/>
                </a:lnTo>
                <a:cubicBezTo>
                  <a:pt x="2240" y="53717"/>
                  <a:pt x="6698" y="49732"/>
                  <a:pt x="11494" y="46167"/>
                </a:cubicBezTo>
                <a:cubicBezTo>
                  <a:pt x="9661" y="36227"/>
                  <a:pt x="5972" y="26608"/>
                  <a:pt x="0" y="18074"/>
                </a:cubicBezTo>
                <a:lnTo>
                  <a:pt x="0" y="0"/>
                </a:lnTo>
                <a:cubicBezTo>
                  <a:pt x="11637" y="10773"/>
                  <a:pt x="18655" y="24545"/>
                  <a:pt x="22230" y="39049"/>
                </a:cubicBezTo>
                <a:cubicBezTo>
                  <a:pt x="37002" y="29983"/>
                  <a:pt x="54413" y="25010"/>
                  <a:pt x="72986" y="25010"/>
                </a:cubicBezTo>
                <a:cubicBezTo>
                  <a:pt x="100237" y="25009"/>
                  <a:pt x="124986" y="35715"/>
                  <a:pt x="143120" y="53296"/>
                </a:cubicBezTo>
                <a:lnTo>
                  <a:pt x="143120" y="53296"/>
                </a:lnTo>
                <a:cubicBezTo>
                  <a:pt x="160701" y="71429"/>
                  <a:pt x="171406" y="96179"/>
                  <a:pt x="171406" y="123429"/>
                </a:cubicBezTo>
                <a:cubicBezTo>
                  <a:pt x="171406" y="142002"/>
                  <a:pt x="166433" y="159414"/>
                  <a:pt x="157367" y="174185"/>
                </a:cubicBezTo>
                <a:cubicBezTo>
                  <a:pt x="174223" y="178341"/>
                  <a:pt x="190089" y="187146"/>
                  <a:pt x="203250" y="200306"/>
                </a:cubicBezTo>
                <a:cubicBezTo>
                  <a:pt x="222519" y="219574"/>
                  <a:pt x="232449" y="244645"/>
                  <a:pt x="232840" y="269899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993" name="Teardrop 3"/>
          <p:cNvSpPr/>
          <p:nvPr/>
        </p:nvSpPr>
        <p:spPr>
          <a:xfrm rot="5400000" flipH="1" flipV="1">
            <a:off x="4108522" y="4185695"/>
            <a:ext cx="232840" cy="539773"/>
          </a:xfrm>
          <a:custGeom>
            <a:avLst/>
            <a:gdLst/>
            <a:ahLst/>
            <a:cxnLst/>
            <a:rect l="l" t="t" r="r" b="b"/>
            <a:pathLst>
              <a:path w="232840" h="539773">
                <a:moveTo>
                  <a:pt x="221340" y="269867"/>
                </a:moveTo>
                <a:cubicBezTo>
                  <a:pt x="220851" y="247712"/>
                  <a:pt x="212026" y="225782"/>
                  <a:pt x="195119" y="208875"/>
                </a:cubicBezTo>
                <a:cubicBezTo>
                  <a:pt x="182363" y="196120"/>
                  <a:pt x="166749" y="187965"/>
                  <a:pt x="150249" y="184922"/>
                </a:cubicBezTo>
                <a:cubicBezTo>
                  <a:pt x="147800" y="188780"/>
                  <a:pt x="144800" y="192208"/>
                  <a:pt x="141586" y="195422"/>
                </a:cubicBezTo>
                <a:cubicBezTo>
                  <a:pt x="123161" y="213847"/>
                  <a:pt x="97708" y="225243"/>
                  <a:pt x="69593" y="225242"/>
                </a:cubicBezTo>
                <a:cubicBezTo>
                  <a:pt x="43433" y="224741"/>
                  <a:pt x="27415" y="228586"/>
                  <a:pt x="17461" y="245213"/>
                </a:cubicBezTo>
                <a:cubicBezTo>
                  <a:pt x="22074" y="261450"/>
                  <a:pt x="22154" y="278664"/>
                  <a:pt x="17673" y="294913"/>
                </a:cubicBezTo>
                <a:cubicBezTo>
                  <a:pt x="27631" y="311265"/>
                  <a:pt x="43609" y="315055"/>
                  <a:pt x="69593" y="314557"/>
                </a:cubicBezTo>
                <a:cubicBezTo>
                  <a:pt x="102600" y="314557"/>
                  <a:pt x="131938" y="330263"/>
                  <a:pt x="150227" y="354851"/>
                </a:cubicBezTo>
                <a:cubicBezTo>
                  <a:pt x="166735" y="351841"/>
                  <a:pt x="182357" y="343684"/>
                  <a:pt x="195118" y="330923"/>
                </a:cubicBezTo>
                <a:cubicBezTo>
                  <a:pt x="212026" y="314016"/>
                  <a:pt x="220851" y="292087"/>
                  <a:pt x="221339" y="269931"/>
                </a:cubicBezTo>
                <a:lnTo>
                  <a:pt x="136174" y="269931"/>
                </a:lnTo>
                <a:lnTo>
                  <a:pt x="136173" y="269867"/>
                </a:lnTo>
                <a:close/>
                <a:moveTo>
                  <a:pt x="232840" y="269899"/>
                </a:moveTo>
                <a:cubicBezTo>
                  <a:pt x="232449" y="295153"/>
                  <a:pt x="222519" y="320224"/>
                  <a:pt x="203250" y="339492"/>
                </a:cubicBezTo>
                <a:cubicBezTo>
                  <a:pt x="190082" y="352660"/>
                  <a:pt x="174206" y="361467"/>
                  <a:pt x="157326" y="365540"/>
                </a:cubicBezTo>
                <a:cubicBezTo>
                  <a:pt x="166417" y="380328"/>
                  <a:pt x="171406" y="397767"/>
                  <a:pt x="171406" y="416370"/>
                </a:cubicBezTo>
                <a:cubicBezTo>
                  <a:pt x="171406" y="443620"/>
                  <a:pt x="160701" y="468370"/>
                  <a:pt x="143120" y="486503"/>
                </a:cubicBezTo>
                <a:lnTo>
                  <a:pt x="143120" y="486504"/>
                </a:lnTo>
                <a:cubicBezTo>
                  <a:pt x="124986" y="504084"/>
                  <a:pt x="100237" y="514790"/>
                  <a:pt x="72986" y="514790"/>
                </a:cubicBezTo>
                <a:cubicBezTo>
                  <a:pt x="54383" y="514790"/>
                  <a:pt x="36945" y="509800"/>
                  <a:pt x="22156" y="500710"/>
                </a:cubicBezTo>
                <a:lnTo>
                  <a:pt x="0" y="539773"/>
                </a:lnTo>
                <a:lnTo>
                  <a:pt x="0" y="521718"/>
                </a:lnTo>
                <a:cubicBezTo>
                  <a:pt x="5973" y="513180"/>
                  <a:pt x="9654" y="503556"/>
                  <a:pt x="11467" y="493611"/>
                </a:cubicBezTo>
                <a:lnTo>
                  <a:pt x="0" y="480024"/>
                </a:lnTo>
                <a:lnTo>
                  <a:pt x="0" y="462726"/>
                </a:lnTo>
                <a:cubicBezTo>
                  <a:pt x="14950" y="487415"/>
                  <a:pt x="42305" y="502981"/>
                  <a:pt x="73296" y="502981"/>
                </a:cubicBezTo>
                <a:cubicBezTo>
                  <a:pt x="97207" y="502981"/>
                  <a:pt x="118953" y="493715"/>
                  <a:pt x="134965" y="478394"/>
                </a:cubicBezTo>
                <a:lnTo>
                  <a:pt x="0" y="343429"/>
                </a:lnTo>
                <a:lnTo>
                  <a:pt x="0" y="343339"/>
                </a:lnTo>
                <a:lnTo>
                  <a:pt x="135010" y="478348"/>
                </a:lnTo>
                <a:cubicBezTo>
                  <a:pt x="150331" y="462337"/>
                  <a:pt x="159597" y="440590"/>
                  <a:pt x="159597" y="416680"/>
                </a:cubicBezTo>
                <a:cubicBezTo>
                  <a:pt x="159597" y="366661"/>
                  <a:pt x="119048" y="326112"/>
                  <a:pt x="69030" y="326113"/>
                </a:cubicBezTo>
                <a:cubicBezTo>
                  <a:pt x="49952" y="326479"/>
                  <a:pt x="25806" y="321244"/>
                  <a:pt x="12948" y="308084"/>
                </a:cubicBezTo>
                <a:lnTo>
                  <a:pt x="0" y="327154"/>
                </a:lnTo>
                <a:lnTo>
                  <a:pt x="0" y="309010"/>
                </a:lnTo>
                <a:cubicBezTo>
                  <a:pt x="14338" y="284867"/>
                  <a:pt x="14338" y="254933"/>
                  <a:pt x="0" y="230790"/>
                </a:cubicBezTo>
                <a:lnTo>
                  <a:pt x="0" y="212689"/>
                </a:lnTo>
                <a:cubicBezTo>
                  <a:pt x="6036" y="217996"/>
                  <a:pt x="9959" y="224711"/>
                  <a:pt x="12896" y="231767"/>
                </a:cubicBezTo>
                <a:cubicBezTo>
                  <a:pt x="25742" y="218569"/>
                  <a:pt x="49927" y="213320"/>
                  <a:pt x="69030" y="213687"/>
                </a:cubicBezTo>
                <a:cubicBezTo>
                  <a:pt x="94039" y="213687"/>
                  <a:pt x="116681" y="203550"/>
                  <a:pt x="133071" y="187160"/>
                </a:cubicBezTo>
                <a:cubicBezTo>
                  <a:pt x="149460" y="170771"/>
                  <a:pt x="159597" y="148129"/>
                  <a:pt x="159597" y="123120"/>
                </a:cubicBezTo>
                <a:cubicBezTo>
                  <a:pt x="159597" y="99209"/>
                  <a:pt x="150331" y="77463"/>
                  <a:pt x="135010" y="61451"/>
                </a:cubicBezTo>
                <a:lnTo>
                  <a:pt x="0" y="196461"/>
                </a:lnTo>
                <a:lnTo>
                  <a:pt x="0" y="196370"/>
                </a:lnTo>
                <a:lnTo>
                  <a:pt x="134965" y="61405"/>
                </a:lnTo>
                <a:cubicBezTo>
                  <a:pt x="118953" y="46084"/>
                  <a:pt x="97207" y="36819"/>
                  <a:pt x="73296" y="36819"/>
                </a:cubicBezTo>
                <a:cubicBezTo>
                  <a:pt x="42305" y="36819"/>
                  <a:pt x="14950" y="52385"/>
                  <a:pt x="0" y="77073"/>
                </a:cubicBezTo>
                <a:lnTo>
                  <a:pt x="0" y="59779"/>
                </a:lnTo>
                <a:cubicBezTo>
                  <a:pt x="2240" y="53717"/>
                  <a:pt x="6698" y="49732"/>
                  <a:pt x="11494" y="46167"/>
                </a:cubicBezTo>
                <a:cubicBezTo>
                  <a:pt x="9661" y="36227"/>
                  <a:pt x="5972" y="26608"/>
                  <a:pt x="0" y="18074"/>
                </a:cubicBezTo>
                <a:lnTo>
                  <a:pt x="0" y="0"/>
                </a:lnTo>
                <a:cubicBezTo>
                  <a:pt x="11637" y="10773"/>
                  <a:pt x="18655" y="24545"/>
                  <a:pt x="22230" y="39049"/>
                </a:cubicBezTo>
                <a:cubicBezTo>
                  <a:pt x="37002" y="29983"/>
                  <a:pt x="54413" y="25010"/>
                  <a:pt x="72986" y="25010"/>
                </a:cubicBezTo>
                <a:cubicBezTo>
                  <a:pt x="100237" y="25009"/>
                  <a:pt x="124986" y="35715"/>
                  <a:pt x="143120" y="53296"/>
                </a:cubicBezTo>
                <a:lnTo>
                  <a:pt x="143120" y="53296"/>
                </a:lnTo>
                <a:cubicBezTo>
                  <a:pt x="160701" y="71429"/>
                  <a:pt x="171406" y="96179"/>
                  <a:pt x="171406" y="123429"/>
                </a:cubicBezTo>
                <a:cubicBezTo>
                  <a:pt x="171406" y="142002"/>
                  <a:pt x="166433" y="159414"/>
                  <a:pt x="157367" y="174185"/>
                </a:cubicBezTo>
                <a:cubicBezTo>
                  <a:pt x="174223" y="178341"/>
                  <a:pt x="190089" y="187146"/>
                  <a:pt x="203250" y="200306"/>
                </a:cubicBezTo>
                <a:cubicBezTo>
                  <a:pt x="222519" y="219574"/>
                  <a:pt x="232449" y="244645"/>
                  <a:pt x="232840" y="269899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994" name="Teardrop 3"/>
          <p:cNvSpPr/>
          <p:nvPr/>
        </p:nvSpPr>
        <p:spPr>
          <a:xfrm rot="5400000" flipH="1" flipV="1">
            <a:off x="4951062" y="4185695"/>
            <a:ext cx="232840" cy="539773"/>
          </a:xfrm>
          <a:custGeom>
            <a:avLst/>
            <a:gdLst/>
            <a:ahLst/>
            <a:cxnLst/>
            <a:rect l="l" t="t" r="r" b="b"/>
            <a:pathLst>
              <a:path w="232840" h="539773">
                <a:moveTo>
                  <a:pt x="221340" y="269867"/>
                </a:moveTo>
                <a:cubicBezTo>
                  <a:pt x="220851" y="247712"/>
                  <a:pt x="212026" y="225783"/>
                  <a:pt x="195119" y="208875"/>
                </a:cubicBezTo>
                <a:cubicBezTo>
                  <a:pt x="182363" y="196120"/>
                  <a:pt x="166749" y="187965"/>
                  <a:pt x="150249" y="184922"/>
                </a:cubicBezTo>
                <a:cubicBezTo>
                  <a:pt x="147800" y="188780"/>
                  <a:pt x="144800" y="192208"/>
                  <a:pt x="141586" y="195422"/>
                </a:cubicBezTo>
                <a:cubicBezTo>
                  <a:pt x="123161" y="213847"/>
                  <a:pt x="97708" y="225243"/>
                  <a:pt x="69593" y="225243"/>
                </a:cubicBezTo>
                <a:cubicBezTo>
                  <a:pt x="43433" y="224741"/>
                  <a:pt x="27415" y="228586"/>
                  <a:pt x="17461" y="245213"/>
                </a:cubicBezTo>
                <a:cubicBezTo>
                  <a:pt x="22074" y="261450"/>
                  <a:pt x="22154" y="278664"/>
                  <a:pt x="17673" y="294913"/>
                </a:cubicBezTo>
                <a:cubicBezTo>
                  <a:pt x="27631" y="311265"/>
                  <a:pt x="43609" y="315055"/>
                  <a:pt x="69593" y="314557"/>
                </a:cubicBezTo>
                <a:cubicBezTo>
                  <a:pt x="102600" y="314557"/>
                  <a:pt x="131938" y="330263"/>
                  <a:pt x="150227" y="354851"/>
                </a:cubicBezTo>
                <a:cubicBezTo>
                  <a:pt x="166735" y="351841"/>
                  <a:pt x="182357" y="343684"/>
                  <a:pt x="195118" y="330923"/>
                </a:cubicBezTo>
                <a:cubicBezTo>
                  <a:pt x="212026" y="314016"/>
                  <a:pt x="220851" y="292087"/>
                  <a:pt x="221339" y="269931"/>
                </a:cubicBezTo>
                <a:lnTo>
                  <a:pt x="136174" y="269931"/>
                </a:lnTo>
                <a:lnTo>
                  <a:pt x="136173" y="269867"/>
                </a:lnTo>
                <a:close/>
                <a:moveTo>
                  <a:pt x="232840" y="269899"/>
                </a:moveTo>
                <a:cubicBezTo>
                  <a:pt x="232449" y="295153"/>
                  <a:pt x="222519" y="320224"/>
                  <a:pt x="203250" y="339492"/>
                </a:cubicBezTo>
                <a:cubicBezTo>
                  <a:pt x="190082" y="352660"/>
                  <a:pt x="174206" y="361467"/>
                  <a:pt x="157326" y="365540"/>
                </a:cubicBezTo>
                <a:cubicBezTo>
                  <a:pt x="166417" y="380328"/>
                  <a:pt x="171406" y="397767"/>
                  <a:pt x="171406" y="416370"/>
                </a:cubicBezTo>
                <a:cubicBezTo>
                  <a:pt x="171406" y="443620"/>
                  <a:pt x="160701" y="468370"/>
                  <a:pt x="143120" y="486503"/>
                </a:cubicBezTo>
                <a:lnTo>
                  <a:pt x="143120" y="486504"/>
                </a:lnTo>
                <a:cubicBezTo>
                  <a:pt x="124986" y="504084"/>
                  <a:pt x="100237" y="514790"/>
                  <a:pt x="72986" y="514790"/>
                </a:cubicBezTo>
                <a:cubicBezTo>
                  <a:pt x="54383" y="514790"/>
                  <a:pt x="36945" y="509800"/>
                  <a:pt x="22156" y="500710"/>
                </a:cubicBezTo>
                <a:lnTo>
                  <a:pt x="0" y="539773"/>
                </a:lnTo>
                <a:lnTo>
                  <a:pt x="0" y="521718"/>
                </a:lnTo>
                <a:cubicBezTo>
                  <a:pt x="5973" y="513180"/>
                  <a:pt x="9654" y="503556"/>
                  <a:pt x="11467" y="493611"/>
                </a:cubicBezTo>
                <a:lnTo>
                  <a:pt x="0" y="480024"/>
                </a:lnTo>
                <a:lnTo>
                  <a:pt x="0" y="462727"/>
                </a:lnTo>
                <a:cubicBezTo>
                  <a:pt x="14950" y="487415"/>
                  <a:pt x="42305" y="502981"/>
                  <a:pt x="73296" y="502981"/>
                </a:cubicBezTo>
                <a:cubicBezTo>
                  <a:pt x="97207" y="502981"/>
                  <a:pt x="118953" y="493715"/>
                  <a:pt x="134965" y="478394"/>
                </a:cubicBezTo>
                <a:lnTo>
                  <a:pt x="0" y="343429"/>
                </a:lnTo>
                <a:lnTo>
                  <a:pt x="0" y="343339"/>
                </a:lnTo>
                <a:lnTo>
                  <a:pt x="135010" y="478348"/>
                </a:lnTo>
                <a:cubicBezTo>
                  <a:pt x="150331" y="462337"/>
                  <a:pt x="159597" y="440590"/>
                  <a:pt x="159597" y="416680"/>
                </a:cubicBezTo>
                <a:cubicBezTo>
                  <a:pt x="159597" y="366661"/>
                  <a:pt x="119048" y="326112"/>
                  <a:pt x="69030" y="326113"/>
                </a:cubicBezTo>
                <a:cubicBezTo>
                  <a:pt x="49952" y="326479"/>
                  <a:pt x="25806" y="321244"/>
                  <a:pt x="12948" y="308084"/>
                </a:cubicBezTo>
                <a:lnTo>
                  <a:pt x="0" y="327154"/>
                </a:lnTo>
                <a:lnTo>
                  <a:pt x="0" y="309010"/>
                </a:lnTo>
                <a:cubicBezTo>
                  <a:pt x="14338" y="284867"/>
                  <a:pt x="14338" y="254933"/>
                  <a:pt x="0" y="230790"/>
                </a:cubicBezTo>
                <a:lnTo>
                  <a:pt x="0" y="212690"/>
                </a:lnTo>
                <a:cubicBezTo>
                  <a:pt x="6036" y="217996"/>
                  <a:pt x="9959" y="224711"/>
                  <a:pt x="12896" y="231767"/>
                </a:cubicBezTo>
                <a:cubicBezTo>
                  <a:pt x="25742" y="218569"/>
                  <a:pt x="49927" y="213320"/>
                  <a:pt x="69030" y="213687"/>
                </a:cubicBezTo>
                <a:cubicBezTo>
                  <a:pt x="94039" y="213687"/>
                  <a:pt x="116681" y="203550"/>
                  <a:pt x="133071" y="187160"/>
                </a:cubicBezTo>
                <a:cubicBezTo>
                  <a:pt x="149460" y="170771"/>
                  <a:pt x="159597" y="148129"/>
                  <a:pt x="159597" y="123120"/>
                </a:cubicBezTo>
                <a:cubicBezTo>
                  <a:pt x="159597" y="99209"/>
                  <a:pt x="150331" y="77463"/>
                  <a:pt x="135010" y="61451"/>
                </a:cubicBezTo>
                <a:lnTo>
                  <a:pt x="0" y="196461"/>
                </a:lnTo>
                <a:lnTo>
                  <a:pt x="0" y="196370"/>
                </a:lnTo>
                <a:lnTo>
                  <a:pt x="134965" y="61406"/>
                </a:lnTo>
                <a:cubicBezTo>
                  <a:pt x="118953" y="46085"/>
                  <a:pt x="97207" y="36819"/>
                  <a:pt x="73296" y="36819"/>
                </a:cubicBezTo>
                <a:cubicBezTo>
                  <a:pt x="42305" y="36819"/>
                  <a:pt x="14950" y="52385"/>
                  <a:pt x="0" y="77073"/>
                </a:cubicBezTo>
                <a:lnTo>
                  <a:pt x="0" y="59780"/>
                </a:lnTo>
                <a:cubicBezTo>
                  <a:pt x="2240" y="53717"/>
                  <a:pt x="6698" y="49732"/>
                  <a:pt x="11494" y="46167"/>
                </a:cubicBezTo>
                <a:cubicBezTo>
                  <a:pt x="9661" y="36227"/>
                  <a:pt x="5972" y="26608"/>
                  <a:pt x="0" y="18074"/>
                </a:cubicBezTo>
                <a:lnTo>
                  <a:pt x="0" y="0"/>
                </a:lnTo>
                <a:cubicBezTo>
                  <a:pt x="11637" y="10773"/>
                  <a:pt x="18655" y="24545"/>
                  <a:pt x="22230" y="39049"/>
                </a:cubicBezTo>
                <a:cubicBezTo>
                  <a:pt x="37002" y="29983"/>
                  <a:pt x="54413" y="25010"/>
                  <a:pt x="72986" y="25010"/>
                </a:cubicBezTo>
                <a:cubicBezTo>
                  <a:pt x="100237" y="25010"/>
                  <a:pt x="124986" y="35715"/>
                  <a:pt x="143120" y="53296"/>
                </a:cubicBezTo>
                <a:cubicBezTo>
                  <a:pt x="160701" y="71430"/>
                  <a:pt x="171406" y="96180"/>
                  <a:pt x="171406" y="123429"/>
                </a:cubicBezTo>
                <a:cubicBezTo>
                  <a:pt x="171406" y="142002"/>
                  <a:pt x="166433" y="159414"/>
                  <a:pt x="157367" y="174185"/>
                </a:cubicBezTo>
                <a:cubicBezTo>
                  <a:pt x="174223" y="178341"/>
                  <a:pt x="190089" y="187146"/>
                  <a:pt x="203250" y="200306"/>
                </a:cubicBezTo>
                <a:cubicBezTo>
                  <a:pt x="222519" y="219575"/>
                  <a:pt x="232449" y="244645"/>
                  <a:pt x="232840" y="269899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995" name="Teardrop 3"/>
          <p:cNvSpPr/>
          <p:nvPr/>
        </p:nvSpPr>
        <p:spPr>
          <a:xfrm rot="5400000" flipH="1" flipV="1">
            <a:off x="5793602" y="4185695"/>
            <a:ext cx="232840" cy="539773"/>
          </a:xfrm>
          <a:custGeom>
            <a:avLst/>
            <a:gdLst/>
            <a:ahLst/>
            <a:cxnLst/>
            <a:rect l="l" t="t" r="r" b="b"/>
            <a:pathLst>
              <a:path w="232840" h="539773">
                <a:moveTo>
                  <a:pt x="221340" y="269867"/>
                </a:moveTo>
                <a:cubicBezTo>
                  <a:pt x="220851" y="247712"/>
                  <a:pt x="212026" y="225783"/>
                  <a:pt x="195119" y="208875"/>
                </a:cubicBezTo>
                <a:cubicBezTo>
                  <a:pt x="182363" y="196120"/>
                  <a:pt x="166749" y="187965"/>
                  <a:pt x="150249" y="184922"/>
                </a:cubicBezTo>
                <a:cubicBezTo>
                  <a:pt x="147800" y="188780"/>
                  <a:pt x="144800" y="192208"/>
                  <a:pt x="141586" y="195422"/>
                </a:cubicBezTo>
                <a:cubicBezTo>
                  <a:pt x="123161" y="213847"/>
                  <a:pt x="97708" y="225243"/>
                  <a:pt x="69593" y="225243"/>
                </a:cubicBezTo>
                <a:cubicBezTo>
                  <a:pt x="43433" y="224741"/>
                  <a:pt x="27415" y="228586"/>
                  <a:pt x="17461" y="245213"/>
                </a:cubicBezTo>
                <a:cubicBezTo>
                  <a:pt x="22074" y="261450"/>
                  <a:pt x="22154" y="278664"/>
                  <a:pt x="17673" y="294913"/>
                </a:cubicBezTo>
                <a:cubicBezTo>
                  <a:pt x="27631" y="311265"/>
                  <a:pt x="43609" y="315055"/>
                  <a:pt x="69593" y="314557"/>
                </a:cubicBezTo>
                <a:cubicBezTo>
                  <a:pt x="102600" y="314557"/>
                  <a:pt x="131938" y="330263"/>
                  <a:pt x="150227" y="354851"/>
                </a:cubicBezTo>
                <a:cubicBezTo>
                  <a:pt x="166735" y="351841"/>
                  <a:pt x="182357" y="343684"/>
                  <a:pt x="195118" y="330923"/>
                </a:cubicBezTo>
                <a:cubicBezTo>
                  <a:pt x="212026" y="314016"/>
                  <a:pt x="220851" y="292087"/>
                  <a:pt x="221339" y="269931"/>
                </a:cubicBezTo>
                <a:lnTo>
                  <a:pt x="136174" y="269931"/>
                </a:lnTo>
                <a:lnTo>
                  <a:pt x="136173" y="269867"/>
                </a:lnTo>
                <a:close/>
                <a:moveTo>
                  <a:pt x="232840" y="269899"/>
                </a:moveTo>
                <a:cubicBezTo>
                  <a:pt x="232449" y="295153"/>
                  <a:pt x="222519" y="320224"/>
                  <a:pt x="203250" y="339492"/>
                </a:cubicBezTo>
                <a:cubicBezTo>
                  <a:pt x="190082" y="352660"/>
                  <a:pt x="174206" y="361467"/>
                  <a:pt x="157326" y="365540"/>
                </a:cubicBezTo>
                <a:cubicBezTo>
                  <a:pt x="166417" y="380328"/>
                  <a:pt x="171406" y="397767"/>
                  <a:pt x="171406" y="416370"/>
                </a:cubicBezTo>
                <a:cubicBezTo>
                  <a:pt x="171406" y="443620"/>
                  <a:pt x="160701" y="468370"/>
                  <a:pt x="143120" y="486503"/>
                </a:cubicBezTo>
                <a:lnTo>
                  <a:pt x="143120" y="486504"/>
                </a:lnTo>
                <a:cubicBezTo>
                  <a:pt x="124986" y="504084"/>
                  <a:pt x="100237" y="514790"/>
                  <a:pt x="72986" y="514790"/>
                </a:cubicBezTo>
                <a:cubicBezTo>
                  <a:pt x="54383" y="514790"/>
                  <a:pt x="36945" y="509800"/>
                  <a:pt x="22156" y="500710"/>
                </a:cubicBezTo>
                <a:lnTo>
                  <a:pt x="0" y="539773"/>
                </a:lnTo>
                <a:lnTo>
                  <a:pt x="0" y="521718"/>
                </a:lnTo>
                <a:cubicBezTo>
                  <a:pt x="5973" y="513180"/>
                  <a:pt x="9654" y="503556"/>
                  <a:pt x="11467" y="493611"/>
                </a:cubicBezTo>
                <a:lnTo>
                  <a:pt x="0" y="480024"/>
                </a:lnTo>
                <a:lnTo>
                  <a:pt x="0" y="462727"/>
                </a:lnTo>
                <a:cubicBezTo>
                  <a:pt x="14950" y="487415"/>
                  <a:pt x="42305" y="502981"/>
                  <a:pt x="73296" y="502981"/>
                </a:cubicBezTo>
                <a:cubicBezTo>
                  <a:pt x="97207" y="502981"/>
                  <a:pt x="118953" y="493715"/>
                  <a:pt x="134965" y="478394"/>
                </a:cubicBezTo>
                <a:lnTo>
                  <a:pt x="0" y="343429"/>
                </a:lnTo>
                <a:lnTo>
                  <a:pt x="0" y="343339"/>
                </a:lnTo>
                <a:lnTo>
                  <a:pt x="135010" y="478348"/>
                </a:lnTo>
                <a:cubicBezTo>
                  <a:pt x="150331" y="462337"/>
                  <a:pt x="159597" y="440590"/>
                  <a:pt x="159597" y="416680"/>
                </a:cubicBezTo>
                <a:cubicBezTo>
                  <a:pt x="159597" y="366661"/>
                  <a:pt x="119048" y="326112"/>
                  <a:pt x="69030" y="326113"/>
                </a:cubicBezTo>
                <a:cubicBezTo>
                  <a:pt x="49952" y="326479"/>
                  <a:pt x="25806" y="321244"/>
                  <a:pt x="12948" y="308084"/>
                </a:cubicBezTo>
                <a:lnTo>
                  <a:pt x="0" y="327154"/>
                </a:lnTo>
                <a:lnTo>
                  <a:pt x="0" y="309010"/>
                </a:lnTo>
                <a:cubicBezTo>
                  <a:pt x="14338" y="284867"/>
                  <a:pt x="14338" y="254933"/>
                  <a:pt x="0" y="230790"/>
                </a:cubicBezTo>
                <a:lnTo>
                  <a:pt x="0" y="212690"/>
                </a:lnTo>
                <a:cubicBezTo>
                  <a:pt x="6036" y="217996"/>
                  <a:pt x="9959" y="224711"/>
                  <a:pt x="12896" y="231767"/>
                </a:cubicBezTo>
                <a:cubicBezTo>
                  <a:pt x="25742" y="218569"/>
                  <a:pt x="49927" y="213320"/>
                  <a:pt x="69030" y="213687"/>
                </a:cubicBezTo>
                <a:cubicBezTo>
                  <a:pt x="94039" y="213687"/>
                  <a:pt x="116681" y="203550"/>
                  <a:pt x="133071" y="187160"/>
                </a:cubicBezTo>
                <a:cubicBezTo>
                  <a:pt x="149460" y="170771"/>
                  <a:pt x="159597" y="148129"/>
                  <a:pt x="159597" y="123120"/>
                </a:cubicBezTo>
                <a:cubicBezTo>
                  <a:pt x="159597" y="99209"/>
                  <a:pt x="150331" y="77463"/>
                  <a:pt x="135010" y="61451"/>
                </a:cubicBezTo>
                <a:lnTo>
                  <a:pt x="0" y="196461"/>
                </a:lnTo>
                <a:lnTo>
                  <a:pt x="0" y="196370"/>
                </a:lnTo>
                <a:lnTo>
                  <a:pt x="134965" y="61406"/>
                </a:lnTo>
                <a:cubicBezTo>
                  <a:pt x="118953" y="46085"/>
                  <a:pt x="97207" y="36819"/>
                  <a:pt x="73296" y="36819"/>
                </a:cubicBezTo>
                <a:cubicBezTo>
                  <a:pt x="42305" y="36819"/>
                  <a:pt x="14950" y="52385"/>
                  <a:pt x="0" y="77073"/>
                </a:cubicBezTo>
                <a:lnTo>
                  <a:pt x="0" y="59780"/>
                </a:lnTo>
                <a:cubicBezTo>
                  <a:pt x="2240" y="53717"/>
                  <a:pt x="6698" y="49732"/>
                  <a:pt x="11494" y="46167"/>
                </a:cubicBezTo>
                <a:cubicBezTo>
                  <a:pt x="9661" y="36227"/>
                  <a:pt x="5972" y="26608"/>
                  <a:pt x="0" y="18074"/>
                </a:cubicBezTo>
                <a:lnTo>
                  <a:pt x="0" y="0"/>
                </a:lnTo>
                <a:cubicBezTo>
                  <a:pt x="11637" y="10773"/>
                  <a:pt x="18655" y="24545"/>
                  <a:pt x="22230" y="39049"/>
                </a:cubicBezTo>
                <a:cubicBezTo>
                  <a:pt x="37002" y="29983"/>
                  <a:pt x="54413" y="25010"/>
                  <a:pt x="72986" y="25010"/>
                </a:cubicBezTo>
                <a:cubicBezTo>
                  <a:pt x="100237" y="25010"/>
                  <a:pt x="124986" y="35715"/>
                  <a:pt x="143120" y="53296"/>
                </a:cubicBezTo>
                <a:cubicBezTo>
                  <a:pt x="160701" y="71430"/>
                  <a:pt x="171406" y="96180"/>
                  <a:pt x="171406" y="123429"/>
                </a:cubicBezTo>
                <a:cubicBezTo>
                  <a:pt x="171406" y="142002"/>
                  <a:pt x="166433" y="159414"/>
                  <a:pt x="157367" y="174185"/>
                </a:cubicBezTo>
                <a:cubicBezTo>
                  <a:pt x="174223" y="178341"/>
                  <a:pt x="190089" y="187146"/>
                  <a:pt x="203250" y="200306"/>
                </a:cubicBezTo>
                <a:cubicBezTo>
                  <a:pt x="222519" y="219575"/>
                  <a:pt x="232449" y="244645"/>
                  <a:pt x="232840" y="269899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996" name="Teardrop 3"/>
          <p:cNvSpPr/>
          <p:nvPr/>
        </p:nvSpPr>
        <p:spPr>
          <a:xfrm rot="5400000" flipH="1" flipV="1">
            <a:off x="8321221" y="4185695"/>
            <a:ext cx="232840" cy="539772"/>
          </a:xfrm>
          <a:custGeom>
            <a:avLst/>
            <a:gdLst/>
            <a:ahLst/>
            <a:cxnLst/>
            <a:rect l="l" t="t" r="r" b="b"/>
            <a:pathLst>
              <a:path w="232840" h="539772">
                <a:moveTo>
                  <a:pt x="221340" y="269867"/>
                </a:moveTo>
                <a:cubicBezTo>
                  <a:pt x="220851" y="247711"/>
                  <a:pt x="212026" y="225782"/>
                  <a:pt x="195119" y="208875"/>
                </a:cubicBezTo>
                <a:cubicBezTo>
                  <a:pt x="182363" y="196120"/>
                  <a:pt x="166749" y="187965"/>
                  <a:pt x="150249" y="184922"/>
                </a:cubicBezTo>
                <a:cubicBezTo>
                  <a:pt x="147800" y="188780"/>
                  <a:pt x="144800" y="192208"/>
                  <a:pt x="141586" y="195422"/>
                </a:cubicBezTo>
                <a:cubicBezTo>
                  <a:pt x="123161" y="213847"/>
                  <a:pt x="97708" y="225242"/>
                  <a:pt x="69593" y="225242"/>
                </a:cubicBezTo>
                <a:cubicBezTo>
                  <a:pt x="43433" y="224741"/>
                  <a:pt x="27415" y="228586"/>
                  <a:pt x="17461" y="245212"/>
                </a:cubicBezTo>
                <a:cubicBezTo>
                  <a:pt x="22074" y="261450"/>
                  <a:pt x="22154" y="278664"/>
                  <a:pt x="17673" y="294913"/>
                </a:cubicBezTo>
                <a:cubicBezTo>
                  <a:pt x="27631" y="311265"/>
                  <a:pt x="43609" y="315055"/>
                  <a:pt x="69593" y="314556"/>
                </a:cubicBezTo>
                <a:cubicBezTo>
                  <a:pt x="102600" y="314556"/>
                  <a:pt x="131938" y="330263"/>
                  <a:pt x="150227" y="354850"/>
                </a:cubicBezTo>
                <a:cubicBezTo>
                  <a:pt x="166735" y="351841"/>
                  <a:pt x="182357" y="343684"/>
                  <a:pt x="195118" y="330923"/>
                </a:cubicBezTo>
                <a:cubicBezTo>
                  <a:pt x="212026" y="314015"/>
                  <a:pt x="220851" y="292087"/>
                  <a:pt x="221339" y="269931"/>
                </a:cubicBezTo>
                <a:lnTo>
                  <a:pt x="136174" y="269931"/>
                </a:lnTo>
                <a:lnTo>
                  <a:pt x="136173" y="269867"/>
                </a:lnTo>
                <a:close/>
                <a:moveTo>
                  <a:pt x="232840" y="269899"/>
                </a:moveTo>
                <a:cubicBezTo>
                  <a:pt x="232449" y="295153"/>
                  <a:pt x="222519" y="320224"/>
                  <a:pt x="203250" y="339492"/>
                </a:cubicBezTo>
                <a:cubicBezTo>
                  <a:pt x="190082" y="352660"/>
                  <a:pt x="174206" y="361466"/>
                  <a:pt x="157326" y="365539"/>
                </a:cubicBezTo>
                <a:cubicBezTo>
                  <a:pt x="166417" y="380328"/>
                  <a:pt x="171406" y="397766"/>
                  <a:pt x="171406" y="416370"/>
                </a:cubicBezTo>
                <a:cubicBezTo>
                  <a:pt x="171406" y="443620"/>
                  <a:pt x="160701" y="468370"/>
                  <a:pt x="143120" y="486503"/>
                </a:cubicBezTo>
                <a:cubicBezTo>
                  <a:pt x="124986" y="504084"/>
                  <a:pt x="100237" y="514790"/>
                  <a:pt x="72986" y="514790"/>
                </a:cubicBezTo>
                <a:cubicBezTo>
                  <a:pt x="54383" y="514790"/>
                  <a:pt x="36945" y="509800"/>
                  <a:pt x="22156" y="500709"/>
                </a:cubicBezTo>
                <a:lnTo>
                  <a:pt x="0" y="539772"/>
                </a:lnTo>
                <a:lnTo>
                  <a:pt x="0" y="521718"/>
                </a:lnTo>
                <a:cubicBezTo>
                  <a:pt x="5973" y="513179"/>
                  <a:pt x="9654" y="503556"/>
                  <a:pt x="11467" y="493611"/>
                </a:cubicBezTo>
                <a:lnTo>
                  <a:pt x="0" y="480023"/>
                </a:lnTo>
                <a:lnTo>
                  <a:pt x="0" y="462726"/>
                </a:lnTo>
                <a:cubicBezTo>
                  <a:pt x="14950" y="487414"/>
                  <a:pt x="42305" y="502980"/>
                  <a:pt x="73296" y="502980"/>
                </a:cubicBezTo>
                <a:cubicBezTo>
                  <a:pt x="97207" y="502980"/>
                  <a:pt x="118953" y="493715"/>
                  <a:pt x="134965" y="478394"/>
                </a:cubicBezTo>
                <a:lnTo>
                  <a:pt x="0" y="343429"/>
                </a:lnTo>
                <a:lnTo>
                  <a:pt x="0" y="343338"/>
                </a:lnTo>
                <a:lnTo>
                  <a:pt x="135010" y="478348"/>
                </a:lnTo>
                <a:cubicBezTo>
                  <a:pt x="150331" y="462336"/>
                  <a:pt x="159597" y="440590"/>
                  <a:pt x="159597" y="416679"/>
                </a:cubicBezTo>
                <a:cubicBezTo>
                  <a:pt x="159597" y="366661"/>
                  <a:pt x="119048" y="326112"/>
                  <a:pt x="69030" y="326112"/>
                </a:cubicBezTo>
                <a:cubicBezTo>
                  <a:pt x="49952" y="326478"/>
                  <a:pt x="25806" y="321244"/>
                  <a:pt x="12948" y="308084"/>
                </a:cubicBezTo>
                <a:lnTo>
                  <a:pt x="0" y="327154"/>
                </a:lnTo>
                <a:lnTo>
                  <a:pt x="0" y="309010"/>
                </a:lnTo>
                <a:cubicBezTo>
                  <a:pt x="14338" y="284867"/>
                  <a:pt x="14338" y="254932"/>
                  <a:pt x="0" y="230790"/>
                </a:cubicBezTo>
                <a:lnTo>
                  <a:pt x="0" y="212690"/>
                </a:lnTo>
                <a:cubicBezTo>
                  <a:pt x="6036" y="217996"/>
                  <a:pt x="9959" y="224711"/>
                  <a:pt x="12896" y="231767"/>
                </a:cubicBezTo>
                <a:cubicBezTo>
                  <a:pt x="25742" y="218569"/>
                  <a:pt x="49927" y="213320"/>
                  <a:pt x="69030" y="213687"/>
                </a:cubicBezTo>
                <a:cubicBezTo>
                  <a:pt x="94039" y="213687"/>
                  <a:pt x="116681" y="203550"/>
                  <a:pt x="133071" y="187160"/>
                </a:cubicBezTo>
                <a:cubicBezTo>
                  <a:pt x="149460" y="170771"/>
                  <a:pt x="159597" y="148129"/>
                  <a:pt x="159597" y="123120"/>
                </a:cubicBezTo>
                <a:cubicBezTo>
                  <a:pt x="159597" y="99209"/>
                  <a:pt x="150331" y="77463"/>
                  <a:pt x="135010" y="61451"/>
                </a:cubicBezTo>
                <a:lnTo>
                  <a:pt x="0" y="196461"/>
                </a:lnTo>
                <a:lnTo>
                  <a:pt x="0" y="196370"/>
                </a:lnTo>
                <a:lnTo>
                  <a:pt x="134965" y="61406"/>
                </a:lnTo>
                <a:cubicBezTo>
                  <a:pt x="118953" y="46085"/>
                  <a:pt x="97207" y="36819"/>
                  <a:pt x="73296" y="36819"/>
                </a:cubicBezTo>
                <a:cubicBezTo>
                  <a:pt x="42305" y="36819"/>
                  <a:pt x="14950" y="52385"/>
                  <a:pt x="0" y="77073"/>
                </a:cubicBezTo>
                <a:lnTo>
                  <a:pt x="0" y="59780"/>
                </a:lnTo>
                <a:cubicBezTo>
                  <a:pt x="2240" y="53717"/>
                  <a:pt x="6698" y="49732"/>
                  <a:pt x="11494" y="46167"/>
                </a:cubicBezTo>
                <a:cubicBezTo>
                  <a:pt x="9661" y="36227"/>
                  <a:pt x="5972" y="26608"/>
                  <a:pt x="0" y="18074"/>
                </a:cubicBezTo>
                <a:lnTo>
                  <a:pt x="0" y="0"/>
                </a:lnTo>
                <a:cubicBezTo>
                  <a:pt x="11637" y="10773"/>
                  <a:pt x="18655" y="24545"/>
                  <a:pt x="22230" y="39049"/>
                </a:cubicBezTo>
                <a:cubicBezTo>
                  <a:pt x="37002" y="29983"/>
                  <a:pt x="54413" y="25010"/>
                  <a:pt x="72986" y="25010"/>
                </a:cubicBezTo>
                <a:cubicBezTo>
                  <a:pt x="100237" y="25010"/>
                  <a:pt x="124986" y="35715"/>
                  <a:pt x="143120" y="53296"/>
                </a:cubicBezTo>
                <a:cubicBezTo>
                  <a:pt x="160701" y="71430"/>
                  <a:pt x="171406" y="96180"/>
                  <a:pt x="171406" y="123429"/>
                </a:cubicBezTo>
                <a:cubicBezTo>
                  <a:pt x="171406" y="142002"/>
                  <a:pt x="166433" y="159414"/>
                  <a:pt x="157367" y="174185"/>
                </a:cubicBezTo>
                <a:cubicBezTo>
                  <a:pt x="174223" y="178341"/>
                  <a:pt x="190089" y="187146"/>
                  <a:pt x="203250" y="200306"/>
                </a:cubicBezTo>
                <a:cubicBezTo>
                  <a:pt x="222519" y="219575"/>
                  <a:pt x="232449" y="244645"/>
                  <a:pt x="232840" y="269899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997" name="Teardrop 3"/>
          <p:cNvSpPr/>
          <p:nvPr/>
        </p:nvSpPr>
        <p:spPr>
          <a:xfrm rot="5400000" flipH="1" flipV="1">
            <a:off x="7478682" y="4185695"/>
            <a:ext cx="232840" cy="539773"/>
          </a:xfrm>
          <a:custGeom>
            <a:avLst/>
            <a:gdLst/>
            <a:ahLst/>
            <a:cxnLst/>
            <a:rect l="l" t="t" r="r" b="b"/>
            <a:pathLst>
              <a:path w="232840" h="539773">
                <a:moveTo>
                  <a:pt x="221340" y="269867"/>
                </a:moveTo>
                <a:cubicBezTo>
                  <a:pt x="220851" y="247712"/>
                  <a:pt x="212026" y="225783"/>
                  <a:pt x="195119" y="208875"/>
                </a:cubicBezTo>
                <a:cubicBezTo>
                  <a:pt x="182363" y="196120"/>
                  <a:pt x="166749" y="187965"/>
                  <a:pt x="150249" y="184922"/>
                </a:cubicBezTo>
                <a:cubicBezTo>
                  <a:pt x="147800" y="188780"/>
                  <a:pt x="144800" y="192208"/>
                  <a:pt x="141586" y="195422"/>
                </a:cubicBezTo>
                <a:cubicBezTo>
                  <a:pt x="123161" y="213847"/>
                  <a:pt x="97708" y="225243"/>
                  <a:pt x="69593" y="225243"/>
                </a:cubicBezTo>
                <a:cubicBezTo>
                  <a:pt x="43433" y="224741"/>
                  <a:pt x="27415" y="228586"/>
                  <a:pt x="17461" y="245213"/>
                </a:cubicBezTo>
                <a:cubicBezTo>
                  <a:pt x="22074" y="261450"/>
                  <a:pt x="22154" y="278664"/>
                  <a:pt x="17673" y="294913"/>
                </a:cubicBezTo>
                <a:cubicBezTo>
                  <a:pt x="27631" y="311265"/>
                  <a:pt x="43609" y="315055"/>
                  <a:pt x="69593" y="314557"/>
                </a:cubicBezTo>
                <a:cubicBezTo>
                  <a:pt x="102600" y="314557"/>
                  <a:pt x="131938" y="330263"/>
                  <a:pt x="150227" y="354851"/>
                </a:cubicBezTo>
                <a:cubicBezTo>
                  <a:pt x="166735" y="351841"/>
                  <a:pt x="182357" y="343684"/>
                  <a:pt x="195118" y="330923"/>
                </a:cubicBezTo>
                <a:cubicBezTo>
                  <a:pt x="212026" y="314016"/>
                  <a:pt x="220851" y="292087"/>
                  <a:pt x="221339" y="269931"/>
                </a:cubicBezTo>
                <a:lnTo>
                  <a:pt x="136174" y="269931"/>
                </a:lnTo>
                <a:lnTo>
                  <a:pt x="136173" y="269867"/>
                </a:lnTo>
                <a:close/>
                <a:moveTo>
                  <a:pt x="232840" y="269899"/>
                </a:moveTo>
                <a:cubicBezTo>
                  <a:pt x="232449" y="295153"/>
                  <a:pt x="222519" y="320224"/>
                  <a:pt x="203250" y="339492"/>
                </a:cubicBezTo>
                <a:cubicBezTo>
                  <a:pt x="190082" y="352660"/>
                  <a:pt x="174206" y="361467"/>
                  <a:pt x="157326" y="365540"/>
                </a:cubicBezTo>
                <a:cubicBezTo>
                  <a:pt x="166417" y="380328"/>
                  <a:pt x="171406" y="397767"/>
                  <a:pt x="171406" y="416370"/>
                </a:cubicBezTo>
                <a:cubicBezTo>
                  <a:pt x="171406" y="443620"/>
                  <a:pt x="160701" y="468370"/>
                  <a:pt x="143120" y="486503"/>
                </a:cubicBezTo>
                <a:lnTo>
                  <a:pt x="143120" y="486504"/>
                </a:lnTo>
                <a:cubicBezTo>
                  <a:pt x="124986" y="504084"/>
                  <a:pt x="100237" y="514790"/>
                  <a:pt x="72986" y="514790"/>
                </a:cubicBezTo>
                <a:cubicBezTo>
                  <a:pt x="54383" y="514790"/>
                  <a:pt x="36945" y="509800"/>
                  <a:pt x="22156" y="500710"/>
                </a:cubicBezTo>
                <a:lnTo>
                  <a:pt x="0" y="539773"/>
                </a:lnTo>
                <a:lnTo>
                  <a:pt x="0" y="521718"/>
                </a:lnTo>
                <a:cubicBezTo>
                  <a:pt x="5973" y="513180"/>
                  <a:pt x="9654" y="503556"/>
                  <a:pt x="11467" y="493611"/>
                </a:cubicBezTo>
                <a:lnTo>
                  <a:pt x="0" y="480024"/>
                </a:lnTo>
                <a:lnTo>
                  <a:pt x="0" y="462726"/>
                </a:lnTo>
                <a:cubicBezTo>
                  <a:pt x="14950" y="487415"/>
                  <a:pt x="42305" y="502981"/>
                  <a:pt x="73296" y="502981"/>
                </a:cubicBezTo>
                <a:cubicBezTo>
                  <a:pt x="97207" y="502981"/>
                  <a:pt x="118953" y="493715"/>
                  <a:pt x="134965" y="478394"/>
                </a:cubicBezTo>
                <a:lnTo>
                  <a:pt x="0" y="343429"/>
                </a:lnTo>
                <a:lnTo>
                  <a:pt x="0" y="343339"/>
                </a:lnTo>
                <a:lnTo>
                  <a:pt x="135010" y="478348"/>
                </a:lnTo>
                <a:cubicBezTo>
                  <a:pt x="150331" y="462337"/>
                  <a:pt x="159597" y="440590"/>
                  <a:pt x="159597" y="416680"/>
                </a:cubicBezTo>
                <a:cubicBezTo>
                  <a:pt x="159597" y="366661"/>
                  <a:pt x="119048" y="326112"/>
                  <a:pt x="69030" y="326113"/>
                </a:cubicBezTo>
                <a:cubicBezTo>
                  <a:pt x="49952" y="326479"/>
                  <a:pt x="25806" y="321244"/>
                  <a:pt x="12948" y="308084"/>
                </a:cubicBezTo>
                <a:lnTo>
                  <a:pt x="0" y="327154"/>
                </a:lnTo>
                <a:lnTo>
                  <a:pt x="0" y="309010"/>
                </a:lnTo>
                <a:cubicBezTo>
                  <a:pt x="14338" y="284867"/>
                  <a:pt x="14338" y="254933"/>
                  <a:pt x="0" y="230790"/>
                </a:cubicBezTo>
                <a:lnTo>
                  <a:pt x="0" y="212690"/>
                </a:lnTo>
                <a:cubicBezTo>
                  <a:pt x="6036" y="217996"/>
                  <a:pt x="9959" y="224711"/>
                  <a:pt x="12896" y="231767"/>
                </a:cubicBezTo>
                <a:cubicBezTo>
                  <a:pt x="25742" y="218569"/>
                  <a:pt x="49927" y="213320"/>
                  <a:pt x="69030" y="213687"/>
                </a:cubicBezTo>
                <a:cubicBezTo>
                  <a:pt x="94039" y="213687"/>
                  <a:pt x="116681" y="203550"/>
                  <a:pt x="133071" y="187160"/>
                </a:cubicBezTo>
                <a:cubicBezTo>
                  <a:pt x="149460" y="170771"/>
                  <a:pt x="159597" y="148129"/>
                  <a:pt x="159597" y="123120"/>
                </a:cubicBezTo>
                <a:cubicBezTo>
                  <a:pt x="159597" y="99209"/>
                  <a:pt x="150331" y="77463"/>
                  <a:pt x="135010" y="61451"/>
                </a:cubicBezTo>
                <a:lnTo>
                  <a:pt x="0" y="196461"/>
                </a:lnTo>
                <a:lnTo>
                  <a:pt x="0" y="196370"/>
                </a:lnTo>
                <a:lnTo>
                  <a:pt x="134965" y="61406"/>
                </a:lnTo>
                <a:cubicBezTo>
                  <a:pt x="118953" y="46085"/>
                  <a:pt x="97207" y="36819"/>
                  <a:pt x="73296" y="36819"/>
                </a:cubicBezTo>
                <a:cubicBezTo>
                  <a:pt x="42305" y="36819"/>
                  <a:pt x="14950" y="52385"/>
                  <a:pt x="0" y="77073"/>
                </a:cubicBezTo>
                <a:lnTo>
                  <a:pt x="0" y="59780"/>
                </a:lnTo>
                <a:cubicBezTo>
                  <a:pt x="2240" y="53717"/>
                  <a:pt x="6698" y="49732"/>
                  <a:pt x="11494" y="46167"/>
                </a:cubicBezTo>
                <a:cubicBezTo>
                  <a:pt x="9661" y="36227"/>
                  <a:pt x="5972" y="26608"/>
                  <a:pt x="0" y="18074"/>
                </a:cubicBezTo>
                <a:lnTo>
                  <a:pt x="0" y="0"/>
                </a:lnTo>
                <a:cubicBezTo>
                  <a:pt x="11637" y="10773"/>
                  <a:pt x="18655" y="24545"/>
                  <a:pt x="22230" y="39049"/>
                </a:cubicBezTo>
                <a:cubicBezTo>
                  <a:pt x="37002" y="29983"/>
                  <a:pt x="54413" y="25010"/>
                  <a:pt x="72986" y="25010"/>
                </a:cubicBezTo>
                <a:cubicBezTo>
                  <a:pt x="100237" y="25010"/>
                  <a:pt x="124986" y="35715"/>
                  <a:pt x="143120" y="53296"/>
                </a:cubicBezTo>
                <a:cubicBezTo>
                  <a:pt x="160701" y="71430"/>
                  <a:pt x="171406" y="96180"/>
                  <a:pt x="171406" y="123429"/>
                </a:cubicBezTo>
                <a:cubicBezTo>
                  <a:pt x="171406" y="142002"/>
                  <a:pt x="166433" y="159414"/>
                  <a:pt x="157367" y="174185"/>
                </a:cubicBezTo>
                <a:cubicBezTo>
                  <a:pt x="174223" y="178341"/>
                  <a:pt x="190089" y="187146"/>
                  <a:pt x="203250" y="200306"/>
                </a:cubicBezTo>
                <a:cubicBezTo>
                  <a:pt x="222519" y="219575"/>
                  <a:pt x="232449" y="244645"/>
                  <a:pt x="232840" y="269899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998" name="Teardrop 3"/>
          <p:cNvSpPr/>
          <p:nvPr/>
        </p:nvSpPr>
        <p:spPr>
          <a:xfrm rot="5400000" flipH="1" flipV="1">
            <a:off x="10006301" y="4185695"/>
            <a:ext cx="232840" cy="539772"/>
          </a:xfrm>
          <a:custGeom>
            <a:avLst/>
            <a:gdLst/>
            <a:ahLst/>
            <a:cxnLst/>
            <a:rect l="l" t="t" r="r" b="b"/>
            <a:pathLst>
              <a:path w="232840" h="539772">
                <a:moveTo>
                  <a:pt x="221340" y="269867"/>
                </a:moveTo>
                <a:cubicBezTo>
                  <a:pt x="220851" y="247711"/>
                  <a:pt x="212026" y="225782"/>
                  <a:pt x="195119" y="208875"/>
                </a:cubicBezTo>
                <a:cubicBezTo>
                  <a:pt x="182363" y="196120"/>
                  <a:pt x="166749" y="187964"/>
                  <a:pt x="150249" y="184922"/>
                </a:cubicBezTo>
                <a:cubicBezTo>
                  <a:pt x="147800" y="188780"/>
                  <a:pt x="144800" y="192208"/>
                  <a:pt x="141586" y="195422"/>
                </a:cubicBezTo>
                <a:cubicBezTo>
                  <a:pt x="123161" y="213847"/>
                  <a:pt x="97708" y="225242"/>
                  <a:pt x="69593" y="225242"/>
                </a:cubicBezTo>
                <a:cubicBezTo>
                  <a:pt x="43433" y="224741"/>
                  <a:pt x="27415" y="228586"/>
                  <a:pt x="17461" y="245212"/>
                </a:cubicBezTo>
                <a:cubicBezTo>
                  <a:pt x="22074" y="261450"/>
                  <a:pt x="22154" y="278664"/>
                  <a:pt x="17673" y="294913"/>
                </a:cubicBezTo>
                <a:cubicBezTo>
                  <a:pt x="27631" y="311265"/>
                  <a:pt x="43609" y="315055"/>
                  <a:pt x="69593" y="314556"/>
                </a:cubicBezTo>
                <a:cubicBezTo>
                  <a:pt x="102600" y="314556"/>
                  <a:pt x="131938" y="330263"/>
                  <a:pt x="150227" y="354850"/>
                </a:cubicBezTo>
                <a:cubicBezTo>
                  <a:pt x="166735" y="351841"/>
                  <a:pt x="182357" y="343684"/>
                  <a:pt x="195118" y="330923"/>
                </a:cubicBezTo>
                <a:cubicBezTo>
                  <a:pt x="212026" y="314015"/>
                  <a:pt x="220851" y="292087"/>
                  <a:pt x="221339" y="269931"/>
                </a:cubicBezTo>
                <a:lnTo>
                  <a:pt x="136174" y="269931"/>
                </a:lnTo>
                <a:lnTo>
                  <a:pt x="136173" y="269867"/>
                </a:lnTo>
                <a:close/>
                <a:moveTo>
                  <a:pt x="232840" y="269899"/>
                </a:moveTo>
                <a:cubicBezTo>
                  <a:pt x="232449" y="295153"/>
                  <a:pt x="222519" y="320224"/>
                  <a:pt x="203250" y="339492"/>
                </a:cubicBezTo>
                <a:cubicBezTo>
                  <a:pt x="190082" y="352660"/>
                  <a:pt x="174206" y="361466"/>
                  <a:pt x="157326" y="365539"/>
                </a:cubicBezTo>
                <a:cubicBezTo>
                  <a:pt x="166417" y="380328"/>
                  <a:pt x="171406" y="397766"/>
                  <a:pt x="171406" y="416370"/>
                </a:cubicBezTo>
                <a:cubicBezTo>
                  <a:pt x="171406" y="443620"/>
                  <a:pt x="160701" y="468370"/>
                  <a:pt x="143120" y="486503"/>
                </a:cubicBezTo>
                <a:cubicBezTo>
                  <a:pt x="124986" y="504084"/>
                  <a:pt x="100237" y="514790"/>
                  <a:pt x="72986" y="514790"/>
                </a:cubicBezTo>
                <a:cubicBezTo>
                  <a:pt x="54383" y="514790"/>
                  <a:pt x="36945" y="509800"/>
                  <a:pt x="22156" y="500709"/>
                </a:cubicBezTo>
                <a:lnTo>
                  <a:pt x="0" y="539772"/>
                </a:lnTo>
                <a:lnTo>
                  <a:pt x="0" y="521718"/>
                </a:lnTo>
                <a:cubicBezTo>
                  <a:pt x="5973" y="513179"/>
                  <a:pt x="9654" y="503556"/>
                  <a:pt x="11467" y="493611"/>
                </a:cubicBezTo>
                <a:lnTo>
                  <a:pt x="0" y="480023"/>
                </a:lnTo>
                <a:lnTo>
                  <a:pt x="0" y="462726"/>
                </a:lnTo>
                <a:cubicBezTo>
                  <a:pt x="14950" y="487414"/>
                  <a:pt x="42305" y="502980"/>
                  <a:pt x="73296" y="502980"/>
                </a:cubicBezTo>
                <a:cubicBezTo>
                  <a:pt x="97207" y="502980"/>
                  <a:pt x="118953" y="493715"/>
                  <a:pt x="134965" y="478394"/>
                </a:cubicBezTo>
                <a:lnTo>
                  <a:pt x="0" y="343429"/>
                </a:lnTo>
                <a:lnTo>
                  <a:pt x="0" y="343338"/>
                </a:lnTo>
                <a:lnTo>
                  <a:pt x="135010" y="478348"/>
                </a:lnTo>
                <a:cubicBezTo>
                  <a:pt x="150331" y="462336"/>
                  <a:pt x="159597" y="440590"/>
                  <a:pt x="159597" y="416679"/>
                </a:cubicBezTo>
                <a:cubicBezTo>
                  <a:pt x="159597" y="366661"/>
                  <a:pt x="119048" y="326112"/>
                  <a:pt x="69030" y="326112"/>
                </a:cubicBezTo>
                <a:cubicBezTo>
                  <a:pt x="49952" y="326478"/>
                  <a:pt x="25806" y="321244"/>
                  <a:pt x="12948" y="308084"/>
                </a:cubicBezTo>
                <a:lnTo>
                  <a:pt x="0" y="327154"/>
                </a:lnTo>
                <a:lnTo>
                  <a:pt x="0" y="309010"/>
                </a:lnTo>
                <a:cubicBezTo>
                  <a:pt x="14338" y="284867"/>
                  <a:pt x="14338" y="254932"/>
                  <a:pt x="0" y="230790"/>
                </a:cubicBezTo>
                <a:lnTo>
                  <a:pt x="0" y="212689"/>
                </a:lnTo>
                <a:cubicBezTo>
                  <a:pt x="6036" y="217996"/>
                  <a:pt x="9959" y="224711"/>
                  <a:pt x="12896" y="231767"/>
                </a:cubicBezTo>
                <a:cubicBezTo>
                  <a:pt x="25742" y="218569"/>
                  <a:pt x="49927" y="213320"/>
                  <a:pt x="69030" y="213686"/>
                </a:cubicBezTo>
                <a:cubicBezTo>
                  <a:pt x="94039" y="213687"/>
                  <a:pt x="116681" y="203549"/>
                  <a:pt x="133071" y="187160"/>
                </a:cubicBezTo>
                <a:cubicBezTo>
                  <a:pt x="149460" y="170771"/>
                  <a:pt x="159597" y="148129"/>
                  <a:pt x="159597" y="123119"/>
                </a:cubicBezTo>
                <a:cubicBezTo>
                  <a:pt x="159597" y="99209"/>
                  <a:pt x="150331" y="77462"/>
                  <a:pt x="135010" y="61451"/>
                </a:cubicBezTo>
                <a:lnTo>
                  <a:pt x="0" y="196461"/>
                </a:lnTo>
                <a:lnTo>
                  <a:pt x="0" y="196370"/>
                </a:lnTo>
                <a:lnTo>
                  <a:pt x="134965" y="61405"/>
                </a:lnTo>
                <a:cubicBezTo>
                  <a:pt x="118953" y="46084"/>
                  <a:pt x="97207" y="36819"/>
                  <a:pt x="73296" y="36819"/>
                </a:cubicBezTo>
                <a:cubicBezTo>
                  <a:pt x="42305" y="36819"/>
                  <a:pt x="14950" y="52385"/>
                  <a:pt x="0" y="77073"/>
                </a:cubicBezTo>
                <a:lnTo>
                  <a:pt x="0" y="59780"/>
                </a:lnTo>
                <a:cubicBezTo>
                  <a:pt x="2240" y="53717"/>
                  <a:pt x="6698" y="49732"/>
                  <a:pt x="11494" y="46167"/>
                </a:cubicBezTo>
                <a:cubicBezTo>
                  <a:pt x="9661" y="36227"/>
                  <a:pt x="5972" y="26608"/>
                  <a:pt x="0" y="18074"/>
                </a:cubicBezTo>
                <a:lnTo>
                  <a:pt x="0" y="0"/>
                </a:lnTo>
                <a:cubicBezTo>
                  <a:pt x="11637" y="10773"/>
                  <a:pt x="18655" y="24545"/>
                  <a:pt x="22230" y="39049"/>
                </a:cubicBezTo>
                <a:cubicBezTo>
                  <a:pt x="37002" y="29983"/>
                  <a:pt x="54413" y="25009"/>
                  <a:pt x="72986" y="25009"/>
                </a:cubicBezTo>
                <a:cubicBezTo>
                  <a:pt x="100237" y="25009"/>
                  <a:pt x="124986" y="35715"/>
                  <a:pt x="143120" y="53296"/>
                </a:cubicBezTo>
                <a:cubicBezTo>
                  <a:pt x="160701" y="71429"/>
                  <a:pt x="171406" y="96179"/>
                  <a:pt x="171406" y="123429"/>
                </a:cubicBezTo>
                <a:cubicBezTo>
                  <a:pt x="171406" y="142002"/>
                  <a:pt x="166433" y="159414"/>
                  <a:pt x="157367" y="174185"/>
                </a:cubicBezTo>
                <a:cubicBezTo>
                  <a:pt x="174223" y="178341"/>
                  <a:pt x="190089" y="187145"/>
                  <a:pt x="203250" y="200306"/>
                </a:cubicBezTo>
                <a:cubicBezTo>
                  <a:pt x="222519" y="219574"/>
                  <a:pt x="232449" y="244645"/>
                  <a:pt x="232840" y="269899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999" name="Teardrop 3"/>
          <p:cNvSpPr/>
          <p:nvPr/>
        </p:nvSpPr>
        <p:spPr>
          <a:xfrm rot="5400000" flipH="1" flipV="1">
            <a:off x="9163761" y="4185695"/>
            <a:ext cx="232840" cy="539772"/>
          </a:xfrm>
          <a:custGeom>
            <a:avLst/>
            <a:gdLst/>
            <a:ahLst/>
            <a:cxnLst/>
            <a:rect l="l" t="t" r="r" b="b"/>
            <a:pathLst>
              <a:path w="232840" h="539772">
                <a:moveTo>
                  <a:pt x="221340" y="269867"/>
                </a:moveTo>
                <a:cubicBezTo>
                  <a:pt x="220851" y="247711"/>
                  <a:pt x="212026" y="225782"/>
                  <a:pt x="195119" y="208875"/>
                </a:cubicBezTo>
                <a:cubicBezTo>
                  <a:pt x="182363" y="196120"/>
                  <a:pt x="166749" y="187964"/>
                  <a:pt x="150249" y="184922"/>
                </a:cubicBezTo>
                <a:cubicBezTo>
                  <a:pt x="147800" y="188780"/>
                  <a:pt x="144800" y="192208"/>
                  <a:pt x="141586" y="195422"/>
                </a:cubicBezTo>
                <a:cubicBezTo>
                  <a:pt x="123161" y="213847"/>
                  <a:pt x="97708" y="225242"/>
                  <a:pt x="69593" y="225242"/>
                </a:cubicBezTo>
                <a:cubicBezTo>
                  <a:pt x="43433" y="224741"/>
                  <a:pt x="27415" y="228586"/>
                  <a:pt x="17461" y="245212"/>
                </a:cubicBezTo>
                <a:cubicBezTo>
                  <a:pt x="22074" y="261450"/>
                  <a:pt x="22154" y="278664"/>
                  <a:pt x="17673" y="294913"/>
                </a:cubicBezTo>
                <a:cubicBezTo>
                  <a:pt x="27631" y="311265"/>
                  <a:pt x="43609" y="315055"/>
                  <a:pt x="69593" y="314556"/>
                </a:cubicBezTo>
                <a:cubicBezTo>
                  <a:pt x="102600" y="314556"/>
                  <a:pt x="131938" y="330263"/>
                  <a:pt x="150227" y="354850"/>
                </a:cubicBezTo>
                <a:cubicBezTo>
                  <a:pt x="166735" y="351841"/>
                  <a:pt x="182357" y="343684"/>
                  <a:pt x="195118" y="330923"/>
                </a:cubicBezTo>
                <a:cubicBezTo>
                  <a:pt x="212026" y="314015"/>
                  <a:pt x="220851" y="292087"/>
                  <a:pt x="221339" y="269931"/>
                </a:cubicBezTo>
                <a:lnTo>
                  <a:pt x="136174" y="269931"/>
                </a:lnTo>
                <a:lnTo>
                  <a:pt x="136173" y="269867"/>
                </a:lnTo>
                <a:close/>
                <a:moveTo>
                  <a:pt x="232840" y="269899"/>
                </a:moveTo>
                <a:cubicBezTo>
                  <a:pt x="232449" y="295153"/>
                  <a:pt x="222519" y="320224"/>
                  <a:pt x="203250" y="339492"/>
                </a:cubicBezTo>
                <a:cubicBezTo>
                  <a:pt x="190082" y="352660"/>
                  <a:pt x="174206" y="361466"/>
                  <a:pt x="157326" y="365539"/>
                </a:cubicBezTo>
                <a:cubicBezTo>
                  <a:pt x="166417" y="380328"/>
                  <a:pt x="171406" y="397766"/>
                  <a:pt x="171406" y="416370"/>
                </a:cubicBezTo>
                <a:cubicBezTo>
                  <a:pt x="171406" y="443620"/>
                  <a:pt x="160701" y="468370"/>
                  <a:pt x="143120" y="486503"/>
                </a:cubicBezTo>
                <a:cubicBezTo>
                  <a:pt x="124986" y="504084"/>
                  <a:pt x="100237" y="514790"/>
                  <a:pt x="72986" y="514790"/>
                </a:cubicBezTo>
                <a:cubicBezTo>
                  <a:pt x="54383" y="514790"/>
                  <a:pt x="36945" y="509800"/>
                  <a:pt x="22156" y="500709"/>
                </a:cubicBezTo>
                <a:lnTo>
                  <a:pt x="0" y="539772"/>
                </a:lnTo>
                <a:lnTo>
                  <a:pt x="0" y="521717"/>
                </a:lnTo>
                <a:cubicBezTo>
                  <a:pt x="5973" y="513179"/>
                  <a:pt x="9654" y="503556"/>
                  <a:pt x="11467" y="493611"/>
                </a:cubicBezTo>
                <a:lnTo>
                  <a:pt x="0" y="480023"/>
                </a:lnTo>
                <a:lnTo>
                  <a:pt x="0" y="462726"/>
                </a:lnTo>
                <a:cubicBezTo>
                  <a:pt x="14950" y="487414"/>
                  <a:pt x="42305" y="502980"/>
                  <a:pt x="73296" y="502980"/>
                </a:cubicBezTo>
                <a:cubicBezTo>
                  <a:pt x="97207" y="502980"/>
                  <a:pt x="118953" y="493715"/>
                  <a:pt x="134965" y="478394"/>
                </a:cubicBezTo>
                <a:lnTo>
                  <a:pt x="0" y="343429"/>
                </a:lnTo>
                <a:lnTo>
                  <a:pt x="0" y="343338"/>
                </a:lnTo>
                <a:lnTo>
                  <a:pt x="135010" y="478348"/>
                </a:lnTo>
                <a:cubicBezTo>
                  <a:pt x="150331" y="462336"/>
                  <a:pt x="159597" y="440590"/>
                  <a:pt x="159597" y="416679"/>
                </a:cubicBezTo>
                <a:cubicBezTo>
                  <a:pt x="159597" y="366661"/>
                  <a:pt x="119048" y="326112"/>
                  <a:pt x="69030" y="326112"/>
                </a:cubicBezTo>
                <a:cubicBezTo>
                  <a:pt x="49952" y="326478"/>
                  <a:pt x="25806" y="321244"/>
                  <a:pt x="12948" y="308084"/>
                </a:cubicBezTo>
                <a:lnTo>
                  <a:pt x="0" y="327154"/>
                </a:lnTo>
                <a:lnTo>
                  <a:pt x="0" y="309010"/>
                </a:lnTo>
                <a:cubicBezTo>
                  <a:pt x="14338" y="284867"/>
                  <a:pt x="14338" y="254932"/>
                  <a:pt x="0" y="230790"/>
                </a:cubicBezTo>
                <a:lnTo>
                  <a:pt x="0" y="212689"/>
                </a:lnTo>
                <a:cubicBezTo>
                  <a:pt x="6036" y="217996"/>
                  <a:pt x="9959" y="224711"/>
                  <a:pt x="12896" y="231767"/>
                </a:cubicBezTo>
                <a:cubicBezTo>
                  <a:pt x="25742" y="218569"/>
                  <a:pt x="49927" y="213320"/>
                  <a:pt x="69030" y="213686"/>
                </a:cubicBezTo>
                <a:cubicBezTo>
                  <a:pt x="94039" y="213687"/>
                  <a:pt x="116681" y="203549"/>
                  <a:pt x="133071" y="187160"/>
                </a:cubicBezTo>
                <a:cubicBezTo>
                  <a:pt x="149460" y="170771"/>
                  <a:pt x="159597" y="148129"/>
                  <a:pt x="159597" y="123119"/>
                </a:cubicBezTo>
                <a:cubicBezTo>
                  <a:pt x="159597" y="99209"/>
                  <a:pt x="150331" y="77462"/>
                  <a:pt x="135010" y="61451"/>
                </a:cubicBezTo>
                <a:lnTo>
                  <a:pt x="0" y="196461"/>
                </a:lnTo>
                <a:lnTo>
                  <a:pt x="0" y="196370"/>
                </a:lnTo>
                <a:lnTo>
                  <a:pt x="134965" y="61405"/>
                </a:lnTo>
                <a:cubicBezTo>
                  <a:pt x="118953" y="46084"/>
                  <a:pt x="97207" y="36819"/>
                  <a:pt x="73296" y="36819"/>
                </a:cubicBezTo>
                <a:cubicBezTo>
                  <a:pt x="42305" y="36819"/>
                  <a:pt x="14950" y="52385"/>
                  <a:pt x="0" y="77073"/>
                </a:cubicBezTo>
                <a:lnTo>
                  <a:pt x="0" y="59780"/>
                </a:lnTo>
                <a:cubicBezTo>
                  <a:pt x="2240" y="53717"/>
                  <a:pt x="6698" y="49732"/>
                  <a:pt x="11494" y="46167"/>
                </a:cubicBezTo>
                <a:cubicBezTo>
                  <a:pt x="9661" y="36226"/>
                  <a:pt x="5972" y="26608"/>
                  <a:pt x="0" y="18073"/>
                </a:cubicBezTo>
                <a:lnTo>
                  <a:pt x="0" y="0"/>
                </a:lnTo>
                <a:cubicBezTo>
                  <a:pt x="11637" y="10773"/>
                  <a:pt x="18655" y="24545"/>
                  <a:pt x="22230" y="39049"/>
                </a:cubicBezTo>
                <a:cubicBezTo>
                  <a:pt x="37002" y="29983"/>
                  <a:pt x="54413" y="25009"/>
                  <a:pt x="72986" y="25009"/>
                </a:cubicBezTo>
                <a:cubicBezTo>
                  <a:pt x="100237" y="25009"/>
                  <a:pt x="124986" y="35715"/>
                  <a:pt x="143120" y="53296"/>
                </a:cubicBezTo>
                <a:cubicBezTo>
                  <a:pt x="160701" y="71429"/>
                  <a:pt x="171406" y="96179"/>
                  <a:pt x="171406" y="123429"/>
                </a:cubicBezTo>
                <a:cubicBezTo>
                  <a:pt x="171406" y="142002"/>
                  <a:pt x="166433" y="159414"/>
                  <a:pt x="157367" y="174185"/>
                </a:cubicBezTo>
                <a:cubicBezTo>
                  <a:pt x="174223" y="178341"/>
                  <a:pt x="190089" y="187145"/>
                  <a:pt x="203250" y="200306"/>
                </a:cubicBezTo>
                <a:cubicBezTo>
                  <a:pt x="222519" y="219574"/>
                  <a:pt x="232449" y="244645"/>
                  <a:pt x="232840" y="269899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000" name="Teardrop 3"/>
          <p:cNvSpPr/>
          <p:nvPr/>
        </p:nvSpPr>
        <p:spPr>
          <a:xfrm rot="5400000" flipH="1" flipV="1">
            <a:off x="11691380" y="4185695"/>
            <a:ext cx="232840" cy="539772"/>
          </a:xfrm>
          <a:custGeom>
            <a:avLst/>
            <a:gdLst/>
            <a:ahLst/>
            <a:cxnLst/>
            <a:rect l="l" t="t" r="r" b="b"/>
            <a:pathLst>
              <a:path w="232840" h="539772">
                <a:moveTo>
                  <a:pt x="221340" y="269867"/>
                </a:moveTo>
                <a:cubicBezTo>
                  <a:pt x="220851" y="247711"/>
                  <a:pt x="212026" y="225782"/>
                  <a:pt x="195119" y="208875"/>
                </a:cubicBezTo>
                <a:cubicBezTo>
                  <a:pt x="182363" y="196120"/>
                  <a:pt x="166749" y="187964"/>
                  <a:pt x="150249" y="184922"/>
                </a:cubicBezTo>
                <a:cubicBezTo>
                  <a:pt x="147800" y="188780"/>
                  <a:pt x="144800" y="192208"/>
                  <a:pt x="141586" y="195422"/>
                </a:cubicBezTo>
                <a:cubicBezTo>
                  <a:pt x="123161" y="213847"/>
                  <a:pt x="97708" y="225242"/>
                  <a:pt x="69593" y="225242"/>
                </a:cubicBezTo>
                <a:cubicBezTo>
                  <a:pt x="43433" y="224741"/>
                  <a:pt x="27415" y="228586"/>
                  <a:pt x="17461" y="245212"/>
                </a:cubicBezTo>
                <a:cubicBezTo>
                  <a:pt x="22074" y="261450"/>
                  <a:pt x="22154" y="278664"/>
                  <a:pt x="17673" y="294913"/>
                </a:cubicBezTo>
                <a:cubicBezTo>
                  <a:pt x="27631" y="311265"/>
                  <a:pt x="43609" y="315055"/>
                  <a:pt x="69593" y="314556"/>
                </a:cubicBezTo>
                <a:cubicBezTo>
                  <a:pt x="102600" y="314556"/>
                  <a:pt x="131938" y="330263"/>
                  <a:pt x="150227" y="354850"/>
                </a:cubicBezTo>
                <a:cubicBezTo>
                  <a:pt x="166735" y="351841"/>
                  <a:pt x="182357" y="343684"/>
                  <a:pt x="195118" y="330923"/>
                </a:cubicBezTo>
                <a:cubicBezTo>
                  <a:pt x="212026" y="314015"/>
                  <a:pt x="220851" y="292087"/>
                  <a:pt x="221339" y="269931"/>
                </a:cubicBezTo>
                <a:lnTo>
                  <a:pt x="136174" y="269931"/>
                </a:lnTo>
                <a:lnTo>
                  <a:pt x="136173" y="269867"/>
                </a:lnTo>
                <a:close/>
                <a:moveTo>
                  <a:pt x="232840" y="269899"/>
                </a:moveTo>
                <a:cubicBezTo>
                  <a:pt x="232449" y="295153"/>
                  <a:pt x="222519" y="320224"/>
                  <a:pt x="203250" y="339492"/>
                </a:cubicBezTo>
                <a:cubicBezTo>
                  <a:pt x="190082" y="352660"/>
                  <a:pt x="174206" y="361466"/>
                  <a:pt x="157326" y="365539"/>
                </a:cubicBezTo>
                <a:cubicBezTo>
                  <a:pt x="166417" y="380328"/>
                  <a:pt x="171406" y="397766"/>
                  <a:pt x="171406" y="416370"/>
                </a:cubicBezTo>
                <a:cubicBezTo>
                  <a:pt x="171406" y="443620"/>
                  <a:pt x="160701" y="468370"/>
                  <a:pt x="143120" y="486503"/>
                </a:cubicBezTo>
                <a:cubicBezTo>
                  <a:pt x="124986" y="504084"/>
                  <a:pt x="100237" y="514790"/>
                  <a:pt x="72986" y="514790"/>
                </a:cubicBezTo>
                <a:cubicBezTo>
                  <a:pt x="54383" y="514790"/>
                  <a:pt x="36945" y="509800"/>
                  <a:pt x="22156" y="500709"/>
                </a:cubicBezTo>
                <a:lnTo>
                  <a:pt x="0" y="539772"/>
                </a:lnTo>
                <a:lnTo>
                  <a:pt x="0" y="521718"/>
                </a:lnTo>
                <a:cubicBezTo>
                  <a:pt x="5973" y="513179"/>
                  <a:pt x="9654" y="503556"/>
                  <a:pt x="11467" y="493611"/>
                </a:cubicBezTo>
                <a:lnTo>
                  <a:pt x="0" y="480023"/>
                </a:lnTo>
                <a:lnTo>
                  <a:pt x="0" y="462726"/>
                </a:lnTo>
                <a:cubicBezTo>
                  <a:pt x="14950" y="487414"/>
                  <a:pt x="42305" y="502980"/>
                  <a:pt x="73296" y="502980"/>
                </a:cubicBezTo>
                <a:cubicBezTo>
                  <a:pt x="97207" y="502980"/>
                  <a:pt x="118953" y="493715"/>
                  <a:pt x="134965" y="478394"/>
                </a:cubicBezTo>
                <a:lnTo>
                  <a:pt x="0" y="343429"/>
                </a:lnTo>
                <a:lnTo>
                  <a:pt x="0" y="343338"/>
                </a:lnTo>
                <a:lnTo>
                  <a:pt x="135010" y="478348"/>
                </a:lnTo>
                <a:cubicBezTo>
                  <a:pt x="150331" y="462336"/>
                  <a:pt x="159597" y="440590"/>
                  <a:pt x="159597" y="416679"/>
                </a:cubicBezTo>
                <a:cubicBezTo>
                  <a:pt x="159597" y="366661"/>
                  <a:pt x="119048" y="326112"/>
                  <a:pt x="69030" y="326112"/>
                </a:cubicBezTo>
                <a:cubicBezTo>
                  <a:pt x="49952" y="326478"/>
                  <a:pt x="25806" y="321244"/>
                  <a:pt x="12948" y="308084"/>
                </a:cubicBezTo>
                <a:lnTo>
                  <a:pt x="0" y="327154"/>
                </a:lnTo>
                <a:lnTo>
                  <a:pt x="0" y="309010"/>
                </a:lnTo>
                <a:cubicBezTo>
                  <a:pt x="14338" y="284867"/>
                  <a:pt x="14338" y="254932"/>
                  <a:pt x="0" y="230790"/>
                </a:cubicBezTo>
                <a:lnTo>
                  <a:pt x="0" y="212689"/>
                </a:lnTo>
                <a:cubicBezTo>
                  <a:pt x="6036" y="217996"/>
                  <a:pt x="9959" y="224711"/>
                  <a:pt x="12896" y="231767"/>
                </a:cubicBezTo>
                <a:cubicBezTo>
                  <a:pt x="25742" y="218569"/>
                  <a:pt x="49927" y="213320"/>
                  <a:pt x="69030" y="213686"/>
                </a:cubicBezTo>
                <a:cubicBezTo>
                  <a:pt x="94039" y="213687"/>
                  <a:pt x="116681" y="203549"/>
                  <a:pt x="133071" y="187160"/>
                </a:cubicBezTo>
                <a:cubicBezTo>
                  <a:pt x="149460" y="170771"/>
                  <a:pt x="159597" y="148129"/>
                  <a:pt x="159597" y="123119"/>
                </a:cubicBezTo>
                <a:cubicBezTo>
                  <a:pt x="159597" y="99209"/>
                  <a:pt x="150331" y="77462"/>
                  <a:pt x="135010" y="61451"/>
                </a:cubicBezTo>
                <a:lnTo>
                  <a:pt x="0" y="196461"/>
                </a:lnTo>
                <a:lnTo>
                  <a:pt x="0" y="196370"/>
                </a:lnTo>
                <a:lnTo>
                  <a:pt x="134965" y="61405"/>
                </a:lnTo>
                <a:cubicBezTo>
                  <a:pt x="118953" y="46084"/>
                  <a:pt x="97207" y="36819"/>
                  <a:pt x="73296" y="36819"/>
                </a:cubicBezTo>
                <a:cubicBezTo>
                  <a:pt x="42305" y="36819"/>
                  <a:pt x="14950" y="52385"/>
                  <a:pt x="0" y="77073"/>
                </a:cubicBezTo>
                <a:lnTo>
                  <a:pt x="0" y="59780"/>
                </a:lnTo>
                <a:cubicBezTo>
                  <a:pt x="2240" y="53717"/>
                  <a:pt x="6698" y="49732"/>
                  <a:pt x="11494" y="46167"/>
                </a:cubicBezTo>
                <a:cubicBezTo>
                  <a:pt x="9661" y="36227"/>
                  <a:pt x="5972" y="26608"/>
                  <a:pt x="0" y="18074"/>
                </a:cubicBezTo>
                <a:lnTo>
                  <a:pt x="0" y="0"/>
                </a:lnTo>
                <a:cubicBezTo>
                  <a:pt x="11637" y="10773"/>
                  <a:pt x="18655" y="24545"/>
                  <a:pt x="22230" y="39049"/>
                </a:cubicBezTo>
                <a:cubicBezTo>
                  <a:pt x="37002" y="29983"/>
                  <a:pt x="54413" y="25009"/>
                  <a:pt x="72986" y="25009"/>
                </a:cubicBezTo>
                <a:cubicBezTo>
                  <a:pt x="100237" y="25009"/>
                  <a:pt x="124986" y="35715"/>
                  <a:pt x="143120" y="53296"/>
                </a:cubicBezTo>
                <a:cubicBezTo>
                  <a:pt x="160701" y="71429"/>
                  <a:pt x="171406" y="96179"/>
                  <a:pt x="171406" y="123429"/>
                </a:cubicBezTo>
                <a:cubicBezTo>
                  <a:pt x="171406" y="142002"/>
                  <a:pt x="166433" y="159414"/>
                  <a:pt x="157367" y="174185"/>
                </a:cubicBezTo>
                <a:cubicBezTo>
                  <a:pt x="174223" y="178341"/>
                  <a:pt x="190089" y="187145"/>
                  <a:pt x="203250" y="200306"/>
                </a:cubicBezTo>
                <a:cubicBezTo>
                  <a:pt x="222519" y="219574"/>
                  <a:pt x="232449" y="244645"/>
                  <a:pt x="232840" y="269899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001" name="Teardrop 3"/>
          <p:cNvSpPr/>
          <p:nvPr/>
        </p:nvSpPr>
        <p:spPr>
          <a:xfrm rot="5400000" flipH="1" flipV="1">
            <a:off x="10848841" y="4185695"/>
            <a:ext cx="232840" cy="539772"/>
          </a:xfrm>
          <a:custGeom>
            <a:avLst/>
            <a:gdLst/>
            <a:ahLst/>
            <a:cxnLst/>
            <a:rect l="l" t="t" r="r" b="b"/>
            <a:pathLst>
              <a:path w="232840" h="539772">
                <a:moveTo>
                  <a:pt x="221340" y="269867"/>
                </a:moveTo>
                <a:cubicBezTo>
                  <a:pt x="220851" y="247711"/>
                  <a:pt x="212026" y="225782"/>
                  <a:pt x="195119" y="208875"/>
                </a:cubicBezTo>
                <a:cubicBezTo>
                  <a:pt x="182363" y="196120"/>
                  <a:pt x="166749" y="187964"/>
                  <a:pt x="150249" y="184922"/>
                </a:cubicBezTo>
                <a:cubicBezTo>
                  <a:pt x="147800" y="188780"/>
                  <a:pt x="144800" y="192208"/>
                  <a:pt x="141586" y="195422"/>
                </a:cubicBezTo>
                <a:cubicBezTo>
                  <a:pt x="123161" y="213847"/>
                  <a:pt x="97708" y="225242"/>
                  <a:pt x="69593" y="225242"/>
                </a:cubicBezTo>
                <a:cubicBezTo>
                  <a:pt x="43433" y="224741"/>
                  <a:pt x="27415" y="228586"/>
                  <a:pt x="17461" y="245212"/>
                </a:cubicBezTo>
                <a:cubicBezTo>
                  <a:pt x="22074" y="261450"/>
                  <a:pt x="22154" y="278664"/>
                  <a:pt x="17673" y="294913"/>
                </a:cubicBezTo>
                <a:cubicBezTo>
                  <a:pt x="27631" y="311265"/>
                  <a:pt x="43609" y="315055"/>
                  <a:pt x="69593" y="314556"/>
                </a:cubicBezTo>
                <a:cubicBezTo>
                  <a:pt x="102600" y="314556"/>
                  <a:pt x="131938" y="330263"/>
                  <a:pt x="150227" y="354850"/>
                </a:cubicBezTo>
                <a:cubicBezTo>
                  <a:pt x="166735" y="351841"/>
                  <a:pt x="182357" y="343684"/>
                  <a:pt x="195118" y="330923"/>
                </a:cubicBezTo>
                <a:cubicBezTo>
                  <a:pt x="212026" y="314015"/>
                  <a:pt x="220851" y="292087"/>
                  <a:pt x="221339" y="269931"/>
                </a:cubicBezTo>
                <a:lnTo>
                  <a:pt x="136174" y="269931"/>
                </a:lnTo>
                <a:lnTo>
                  <a:pt x="136173" y="269867"/>
                </a:lnTo>
                <a:close/>
                <a:moveTo>
                  <a:pt x="232840" y="269899"/>
                </a:moveTo>
                <a:cubicBezTo>
                  <a:pt x="232449" y="295153"/>
                  <a:pt x="222519" y="320224"/>
                  <a:pt x="203250" y="339492"/>
                </a:cubicBezTo>
                <a:cubicBezTo>
                  <a:pt x="190082" y="352660"/>
                  <a:pt x="174206" y="361466"/>
                  <a:pt x="157326" y="365539"/>
                </a:cubicBezTo>
                <a:cubicBezTo>
                  <a:pt x="166417" y="380328"/>
                  <a:pt x="171406" y="397766"/>
                  <a:pt x="171406" y="416370"/>
                </a:cubicBezTo>
                <a:cubicBezTo>
                  <a:pt x="171406" y="443620"/>
                  <a:pt x="160701" y="468370"/>
                  <a:pt x="143120" y="486503"/>
                </a:cubicBezTo>
                <a:cubicBezTo>
                  <a:pt x="124986" y="504084"/>
                  <a:pt x="100237" y="514790"/>
                  <a:pt x="72986" y="514790"/>
                </a:cubicBezTo>
                <a:cubicBezTo>
                  <a:pt x="54383" y="514790"/>
                  <a:pt x="36945" y="509800"/>
                  <a:pt x="22156" y="500709"/>
                </a:cubicBezTo>
                <a:lnTo>
                  <a:pt x="0" y="539772"/>
                </a:lnTo>
                <a:lnTo>
                  <a:pt x="0" y="521718"/>
                </a:lnTo>
                <a:cubicBezTo>
                  <a:pt x="5973" y="513179"/>
                  <a:pt x="9654" y="503556"/>
                  <a:pt x="11467" y="493611"/>
                </a:cubicBezTo>
                <a:lnTo>
                  <a:pt x="0" y="480023"/>
                </a:lnTo>
                <a:lnTo>
                  <a:pt x="0" y="462726"/>
                </a:lnTo>
                <a:cubicBezTo>
                  <a:pt x="14950" y="487414"/>
                  <a:pt x="42305" y="502980"/>
                  <a:pt x="73296" y="502980"/>
                </a:cubicBezTo>
                <a:cubicBezTo>
                  <a:pt x="97207" y="502980"/>
                  <a:pt x="118953" y="493715"/>
                  <a:pt x="134965" y="478394"/>
                </a:cubicBezTo>
                <a:lnTo>
                  <a:pt x="0" y="343429"/>
                </a:lnTo>
                <a:lnTo>
                  <a:pt x="0" y="343338"/>
                </a:lnTo>
                <a:lnTo>
                  <a:pt x="135010" y="478348"/>
                </a:lnTo>
                <a:cubicBezTo>
                  <a:pt x="150331" y="462336"/>
                  <a:pt x="159597" y="440590"/>
                  <a:pt x="159597" y="416679"/>
                </a:cubicBezTo>
                <a:cubicBezTo>
                  <a:pt x="159597" y="366661"/>
                  <a:pt x="119048" y="326112"/>
                  <a:pt x="69030" y="326112"/>
                </a:cubicBezTo>
                <a:cubicBezTo>
                  <a:pt x="49952" y="326478"/>
                  <a:pt x="25806" y="321244"/>
                  <a:pt x="12948" y="308084"/>
                </a:cubicBezTo>
                <a:lnTo>
                  <a:pt x="0" y="327154"/>
                </a:lnTo>
                <a:lnTo>
                  <a:pt x="0" y="309010"/>
                </a:lnTo>
                <a:cubicBezTo>
                  <a:pt x="14338" y="284867"/>
                  <a:pt x="14338" y="254932"/>
                  <a:pt x="0" y="230790"/>
                </a:cubicBezTo>
                <a:lnTo>
                  <a:pt x="0" y="212689"/>
                </a:lnTo>
                <a:cubicBezTo>
                  <a:pt x="6036" y="217996"/>
                  <a:pt x="9959" y="224711"/>
                  <a:pt x="12896" y="231767"/>
                </a:cubicBezTo>
                <a:cubicBezTo>
                  <a:pt x="25742" y="218569"/>
                  <a:pt x="49927" y="213320"/>
                  <a:pt x="69030" y="213686"/>
                </a:cubicBezTo>
                <a:cubicBezTo>
                  <a:pt x="94039" y="213687"/>
                  <a:pt x="116681" y="203549"/>
                  <a:pt x="133071" y="187160"/>
                </a:cubicBezTo>
                <a:cubicBezTo>
                  <a:pt x="149460" y="170771"/>
                  <a:pt x="159597" y="148129"/>
                  <a:pt x="159597" y="123119"/>
                </a:cubicBezTo>
                <a:cubicBezTo>
                  <a:pt x="159597" y="99209"/>
                  <a:pt x="150331" y="77462"/>
                  <a:pt x="135010" y="61451"/>
                </a:cubicBezTo>
                <a:lnTo>
                  <a:pt x="0" y="196461"/>
                </a:lnTo>
                <a:lnTo>
                  <a:pt x="0" y="196370"/>
                </a:lnTo>
                <a:lnTo>
                  <a:pt x="134965" y="61405"/>
                </a:lnTo>
                <a:cubicBezTo>
                  <a:pt x="118953" y="46084"/>
                  <a:pt x="97207" y="36819"/>
                  <a:pt x="73296" y="36819"/>
                </a:cubicBezTo>
                <a:cubicBezTo>
                  <a:pt x="42305" y="36819"/>
                  <a:pt x="14950" y="52385"/>
                  <a:pt x="0" y="77073"/>
                </a:cubicBezTo>
                <a:lnTo>
                  <a:pt x="0" y="59780"/>
                </a:lnTo>
                <a:cubicBezTo>
                  <a:pt x="2240" y="53717"/>
                  <a:pt x="6698" y="49732"/>
                  <a:pt x="11494" y="46167"/>
                </a:cubicBezTo>
                <a:cubicBezTo>
                  <a:pt x="9661" y="36226"/>
                  <a:pt x="5972" y="26608"/>
                  <a:pt x="0" y="18073"/>
                </a:cubicBezTo>
                <a:lnTo>
                  <a:pt x="0" y="0"/>
                </a:lnTo>
                <a:cubicBezTo>
                  <a:pt x="11637" y="10773"/>
                  <a:pt x="18655" y="24545"/>
                  <a:pt x="22230" y="39049"/>
                </a:cubicBezTo>
                <a:cubicBezTo>
                  <a:pt x="37002" y="29983"/>
                  <a:pt x="54413" y="25009"/>
                  <a:pt x="72986" y="25009"/>
                </a:cubicBezTo>
                <a:cubicBezTo>
                  <a:pt x="100237" y="25009"/>
                  <a:pt x="124986" y="35715"/>
                  <a:pt x="143120" y="53296"/>
                </a:cubicBezTo>
                <a:cubicBezTo>
                  <a:pt x="160701" y="71429"/>
                  <a:pt x="171406" y="96179"/>
                  <a:pt x="171406" y="123429"/>
                </a:cubicBezTo>
                <a:cubicBezTo>
                  <a:pt x="171406" y="142002"/>
                  <a:pt x="166433" y="159414"/>
                  <a:pt x="157367" y="174185"/>
                </a:cubicBezTo>
                <a:cubicBezTo>
                  <a:pt x="174223" y="178341"/>
                  <a:pt x="190089" y="187145"/>
                  <a:pt x="203250" y="200306"/>
                </a:cubicBezTo>
                <a:cubicBezTo>
                  <a:pt x="222519" y="219574"/>
                  <a:pt x="232449" y="244645"/>
                  <a:pt x="232840" y="269899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002" name="Teardrop 3"/>
          <p:cNvSpPr/>
          <p:nvPr/>
        </p:nvSpPr>
        <p:spPr>
          <a:xfrm rot="5400000" flipH="1" flipV="1">
            <a:off x="733383" y="4185695"/>
            <a:ext cx="232840" cy="539772"/>
          </a:xfrm>
          <a:custGeom>
            <a:avLst/>
            <a:gdLst/>
            <a:ahLst/>
            <a:cxnLst/>
            <a:rect l="l" t="t" r="r" b="b"/>
            <a:pathLst>
              <a:path w="232840" h="539772">
                <a:moveTo>
                  <a:pt x="221340" y="269867"/>
                </a:moveTo>
                <a:cubicBezTo>
                  <a:pt x="220851" y="247711"/>
                  <a:pt x="212026" y="225782"/>
                  <a:pt x="195119" y="208875"/>
                </a:cubicBezTo>
                <a:cubicBezTo>
                  <a:pt x="182363" y="196120"/>
                  <a:pt x="166749" y="187964"/>
                  <a:pt x="150249" y="184922"/>
                </a:cubicBezTo>
                <a:cubicBezTo>
                  <a:pt x="147800" y="188780"/>
                  <a:pt x="144800" y="192208"/>
                  <a:pt x="141586" y="195422"/>
                </a:cubicBezTo>
                <a:cubicBezTo>
                  <a:pt x="123161" y="213847"/>
                  <a:pt x="97708" y="225243"/>
                  <a:pt x="69593" y="225242"/>
                </a:cubicBezTo>
                <a:cubicBezTo>
                  <a:pt x="43433" y="224741"/>
                  <a:pt x="27415" y="228586"/>
                  <a:pt x="17461" y="245212"/>
                </a:cubicBezTo>
                <a:cubicBezTo>
                  <a:pt x="22074" y="261450"/>
                  <a:pt x="22154" y="278664"/>
                  <a:pt x="17673" y="294913"/>
                </a:cubicBezTo>
                <a:cubicBezTo>
                  <a:pt x="27631" y="311265"/>
                  <a:pt x="43609" y="315055"/>
                  <a:pt x="69593" y="314557"/>
                </a:cubicBezTo>
                <a:cubicBezTo>
                  <a:pt x="102600" y="314557"/>
                  <a:pt x="131938" y="330263"/>
                  <a:pt x="150227" y="354850"/>
                </a:cubicBezTo>
                <a:cubicBezTo>
                  <a:pt x="166735" y="351841"/>
                  <a:pt x="182357" y="343684"/>
                  <a:pt x="195118" y="330923"/>
                </a:cubicBezTo>
                <a:cubicBezTo>
                  <a:pt x="212026" y="314016"/>
                  <a:pt x="220851" y="292087"/>
                  <a:pt x="221339" y="269931"/>
                </a:cubicBezTo>
                <a:lnTo>
                  <a:pt x="136174" y="269931"/>
                </a:lnTo>
                <a:lnTo>
                  <a:pt x="136173" y="269867"/>
                </a:lnTo>
                <a:close/>
                <a:moveTo>
                  <a:pt x="232840" y="269899"/>
                </a:moveTo>
                <a:cubicBezTo>
                  <a:pt x="232449" y="295153"/>
                  <a:pt x="222519" y="320224"/>
                  <a:pt x="203250" y="339492"/>
                </a:cubicBezTo>
                <a:cubicBezTo>
                  <a:pt x="190082" y="352660"/>
                  <a:pt x="174206" y="361466"/>
                  <a:pt x="157326" y="365539"/>
                </a:cubicBezTo>
                <a:cubicBezTo>
                  <a:pt x="166417" y="380328"/>
                  <a:pt x="171406" y="397766"/>
                  <a:pt x="171406" y="416370"/>
                </a:cubicBezTo>
                <a:cubicBezTo>
                  <a:pt x="171406" y="443620"/>
                  <a:pt x="160701" y="468370"/>
                  <a:pt x="143120" y="486503"/>
                </a:cubicBezTo>
                <a:lnTo>
                  <a:pt x="143120" y="486503"/>
                </a:lnTo>
                <a:cubicBezTo>
                  <a:pt x="124986" y="504084"/>
                  <a:pt x="100237" y="514790"/>
                  <a:pt x="72986" y="514790"/>
                </a:cubicBezTo>
                <a:cubicBezTo>
                  <a:pt x="54383" y="514790"/>
                  <a:pt x="36945" y="509800"/>
                  <a:pt x="22156" y="500710"/>
                </a:cubicBezTo>
                <a:lnTo>
                  <a:pt x="0" y="539772"/>
                </a:lnTo>
                <a:lnTo>
                  <a:pt x="0" y="521718"/>
                </a:lnTo>
                <a:cubicBezTo>
                  <a:pt x="5973" y="513179"/>
                  <a:pt x="9654" y="503556"/>
                  <a:pt x="11467" y="493611"/>
                </a:cubicBezTo>
                <a:lnTo>
                  <a:pt x="0" y="480023"/>
                </a:lnTo>
                <a:lnTo>
                  <a:pt x="0" y="462726"/>
                </a:lnTo>
                <a:cubicBezTo>
                  <a:pt x="14950" y="487414"/>
                  <a:pt x="42305" y="502980"/>
                  <a:pt x="73296" y="502980"/>
                </a:cubicBezTo>
                <a:cubicBezTo>
                  <a:pt x="97207" y="502980"/>
                  <a:pt x="118953" y="493715"/>
                  <a:pt x="134965" y="478394"/>
                </a:cubicBezTo>
                <a:lnTo>
                  <a:pt x="0" y="343428"/>
                </a:lnTo>
                <a:lnTo>
                  <a:pt x="0" y="343338"/>
                </a:lnTo>
                <a:lnTo>
                  <a:pt x="135010" y="478348"/>
                </a:lnTo>
                <a:cubicBezTo>
                  <a:pt x="150331" y="462336"/>
                  <a:pt x="159597" y="440590"/>
                  <a:pt x="159597" y="416679"/>
                </a:cubicBezTo>
                <a:cubicBezTo>
                  <a:pt x="159597" y="366661"/>
                  <a:pt x="119048" y="326112"/>
                  <a:pt x="69030" y="326112"/>
                </a:cubicBezTo>
                <a:cubicBezTo>
                  <a:pt x="49952" y="326478"/>
                  <a:pt x="25806" y="321244"/>
                  <a:pt x="12948" y="308084"/>
                </a:cubicBezTo>
                <a:lnTo>
                  <a:pt x="0" y="327154"/>
                </a:lnTo>
                <a:lnTo>
                  <a:pt x="0" y="309010"/>
                </a:lnTo>
                <a:cubicBezTo>
                  <a:pt x="14338" y="284867"/>
                  <a:pt x="14338" y="254932"/>
                  <a:pt x="0" y="230790"/>
                </a:cubicBezTo>
                <a:lnTo>
                  <a:pt x="0" y="212689"/>
                </a:lnTo>
                <a:cubicBezTo>
                  <a:pt x="6036" y="217996"/>
                  <a:pt x="9959" y="224711"/>
                  <a:pt x="12896" y="231767"/>
                </a:cubicBezTo>
                <a:cubicBezTo>
                  <a:pt x="25742" y="218569"/>
                  <a:pt x="49927" y="213320"/>
                  <a:pt x="69030" y="213686"/>
                </a:cubicBezTo>
                <a:cubicBezTo>
                  <a:pt x="94039" y="213687"/>
                  <a:pt x="116681" y="203550"/>
                  <a:pt x="133071" y="187160"/>
                </a:cubicBezTo>
                <a:cubicBezTo>
                  <a:pt x="149460" y="170771"/>
                  <a:pt x="159597" y="148129"/>
                  <a:pt x="159597" y="123119"/>
                </a:cubicBezTo>
                <a:cubicBezTo>
                  <a:pt x="159597" y="99209"/>
                  <a:pt x="150331" y="77463"/>
                  <a:pt x="135010" y="61451"/>
                </a:cubicBezTo>
                <a:lnTo>
                  <a:pt x="0" y="196461"/>
                </a:lnTo>
                <a:lnTo>
                  <a:pt x="0" y="196370"/>
                </a:lnTo>
                <a:lnTo>
                  <a:pt x="134965" y="61405"/>
                </a:lnTo>
                <a:cubicBezTo>
                  <a:pt x="118953" y="46084"/>
                  <a:pt x="97207" y="36819"/>
                  <a:pt x="73296" y="36819"/>
                </a:cubicBezTo>
                <a:cubicBezTo>
                  <a:pt x="42305" y="36819"/>
                  <a:pt x="14950" y="52385"/>
                  <a:pt x="0" y="77073"/>
                </a:cubicBezTo>
                <a:lnTo>
                  <a:pt x="0" y="59779"/>
                </a:lnTo>
                <a:cubicBezTo>
                  <a:pt x="2240" y="53717"/>
                  <a:pt x="6698" y="49732"/>
                  <a:pt x="11494" y="46167"/>
                </a:cubicBezTo>
                <a:cubicBezTo>
                  <a:pt x="9661" y="36227"/>
                  <a:pt x="5972" y="26608"/>
                  <a:pt x="0" y="18074"/>
                </a:cubicBezTo>
                <a:lnTo>
                  <a:pt x="0" y="0"/>
                </a:lnTo>
                <a:cubicBezTo>
                  <a:pt x="11637" y="10773"/>
                  <a:pt x="18655" y="24545"/>
                  <a:pt x="22230" y="39049"/>
                </a:cubicBezTo>
                <a:cubicBezTo>
                  <a:pt x="37002" y="29983"/>
                  <a:pt x="54413" y="25009"/>
                  <a:pt x="72986" y="25009"/>
                </a:cubicBezTo>
                <a:cubicBezTo>
                  <a:pt x="100237" y="25009"/>
                  <a:pt x="124986" y="35715"/>
                  <a:pt x="143120" y="53296"/>
                </a:cubicBezTo>
                <a:lnTo>
                  <a:pt x="143120" y="53296"/>
                </a:lnTo>
                <a:cubicBezTo>
                  <a:pt x="160701" y="71429"/>
                  <a:pt x="171406" y="96179"/>
                  <a:pt x="171406" y="123429"/>
                </a:cubicBezTo>
                <a:cubicBezTo>
                  <a:pt x="171406" y="142002"/>
                  <a:pt x="166433" y="159414"/>
                  <a:pt x="157367" y="174185"/>
                </a:cubicBezTo>
                <a:cubicBezTo>
                  <a:pt x="174223" y="178341"/>
                  <a:pt x="190089" y="187145"/>
                  <a:pt x="203250" y="200306"/>
                </a:cubicBezTo>
                <a:cubicBezTo>
                  <a:pt x="222519" y="219574"/>
                  <a:pt x="232449" y="244645"/>
                  <a:pt x="232840" y="269899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003" name="Oval 1651"/>
          <p:cNvSpPr/>
          <p:nvPr/>
        </p:nvSpPr>
        <p:spPr>
          <a:xfrm>
            <a:off x="812619" y="4561319"/>
            <a:ext cx="11030995" cy="10682"/>
          </a:xfrm>
          <a:custGeom>
            <a:avLst/>
            <a:gdLst/>
            <a:ahLst/>
            <a:cxnLst/>
            <a:rect l="l" t="t" r="r" b="b"/>
            <a:pathLst>
              <a:path w="11030995" h="10682">
                <a:moveTo>
                  <a:pt x="10992007" y="0"/>
                </a:moveTo>
                <a:cubicBezTo>
                  <a:pt x="11006265" y="0"/>
                  <a:pt x="11019702" y="3516"/>
                  <a:pt x="11030995" y="10682"/>
                </a:cubicBezTo>
                <a:lnTo>
                  <a:pt x="10953019" y="10682"/>
                </a:lnTo>
                <a:cubicBezTo>
                  <a:pt x="10964312" y="3516"/>
                  <a:pt x="10977749" y="0"/>
                  <a:pt x="10992007" y="0"/>
                </a:cubicBezTo>
                <a:close/>
                <a:moveTo>
                  <a:pt x="10149468" y="0"/>
                </a:moveTo>
                <a:cubicBezTo>
                  <a:pt x="10163726" y="0"/>
                  <a:pt x="10177163" y="3516"/>
                  <a:pt x="10188456" y="10682"/>
                </a:cubicBezTo>
                <a:lnTo>
                  <a:pt x="10110480" y="10682"/>
                </a:lnTo>
                <a:cubicBezTo>
                  <a:pt x="10121773" y="3516"/>
                  <a:pt x="10135210" y="0"/>
                  <a:pt x="10149468" y="0"/>
                </a:cubicBezTo>
                <a:close/>
                <a:moveTo>
                  <a:pt x="9306928" y="0"/>
                </a:moveTo>
                <a:cubicBezTo>
                  <a:pt x="9321186" y="0"/>
                  <a:pt x="9334623" y="3516"/>
                  <a:pt x="9345916" y="10682"/>
                </a:cubicBezTo>
                <a:lnTo>
                  <a:pt x="9267940" y="10682"/>
                </a:lnTo>
                <a:cubicBezTo>
                  <a:pt x="9279233" y="3516"/>
                  <a:pt x="9292670" y="0"/>
                  <a:pt x="9306928" y="0"/>
                </a:cubicBezTo>
                <a:close/>
                <a:moveTo>
                  <a:pt x="8464388" y="0"/>
                </a:moveTo>
                <a:cubicBezTo>
                  <a:pt x="8478646" y="0"/>
                  <a:pt x="8492083" y="3516"/>
                  <a:pt x="8503376" y="10682"/>
                </a:cubicBezTo>
                <a:lnTo>
                  <a:pt x="8425400" y="10682"/>
                </a:lnTo>
                <a:cubicBezTo>
                  <a:pt x="8436693" y="3516"/>
                  <a:pt x="8450130" y="0"/>
                  <a:pt x="8464388" y="0"/>
                </a:cubicBezTo>
                <a:close/>
                <a:moveTo>
                  <a:pt x="7621848" y="0"/>
                </a:moveTo>
                <a:cubicBezTo>
                  <a:pt x="7636106" y="0"/>
                  <a:pt x="7649543" y="3516"/>
                  <a:pt x="7660836" y="10682"/>
                </a:cubicBezTo>
                <a:lnTo>
                  <a:pt x="7582860" y="10682"/>
                </a:lnTo>
                <a:cubicBezTo>
                  <a:pt x="7594153" y="3516"/>
                  <a:pt x="7607590" y="0"/>
                  <a:pt x="7621848" y="0"/>
                </a:cubicBezTo>
                <a:close/>
                <a:moveTo>
                  <a:pt x="6779308" y="0"/>
                </a:moveTo>
                <a:cubicBezTo>
                  <a:pt x="6793566" y="0"/>
                  <a:pt x="6807003" y="3516"/>
                  <a:pt x="6818296" y="10682"/>
                </a:cubicBezTo>
                <a:lnTo>
                  <a:pt x="6740320" y="10682"/>
                </a:lnTo>
                <a:cubicBezTo>
                  <a:pt x="6751613" y="3516"/>
                  <a:pt x="6765050" y="0"/>
                  <a:pt x="6779308" y="0"/>
                </a:cubicBezTo>
                <a:close/>
                <a:moveTo>
                  <a:pt x="5936768" y="0"/>
                </a:moveTo>
                <a:cubicBezTo>
                  <a:pt x="5951026" y="0"/>
                  <a:pt x="5964463" y="3516"/>
                  <a:pt x="5975757" y="10682"/>
                </a:cubicBezTo>
                <a:lnTo>
                  <a:pt x="5897780" y="10682"/>
                </a:lnTo>
                <a:cubicBezTo>
                  <a:pt x="5909073" y="3516"/>
                  <a:pt x="5922510" y="0"/>
                  <a:pt x="5936768" y="0"/>
                </a:cubicBezTo>
                <a:close/>
                <a:moveTo>
                  <a:pt x="5094228" y="0"/>
                </a:moveTo>
                <a:cubicBezTo>
                  <a:pt x="5108486" y="0"/>
                  <a:pt x="5121923" y="3516"/>
                  <a:pt x="5133217" y="10682"/>
                </a:cubicBezTo>
                <a:lnTo>
                  <a:pt x="5055240" y="10682"/>
                </a:lnTo>
                <a:cubicBezTo>
                  <a:pt x="5066533" y="3516"/>
                  <a:pt x="5079970" y="0"/>
                  <a:pt x="5094228" y="0"/>
                </a:cubicBezTo>
                <a:close/>
                <a:moveTo>
                  <a:pt x="4251688" y="0"/>
                </a:moveTo>
                <a:cubicBezTo>
                  <a:pt x="4265946" y="0"/>
                  <a:pt x="4279383" y="3516"/>
                  <a:pt x="4290676" y="10682"/>
                </a:cubicBezTo>
                <a:lnTo>
                  <a:pt x="4212700" y="10682"/>
                </a:lnTo>
                <a:cubicBezTo>
                  <a:pt x="4223993" y="3516"/>
                  <a:pt x="4237430" y="0"/>
                  <a:pt x="4251688" y="0"/>
                </a:cubicBezTo>
                <a:close/>
                <a:moveTo>
                  <a:pt x="3409148" y="0"/>
                </a:moveTo>
                <a:cubicBezTo>
                  <a:pt x="3423406" y="0"/>
                  <a:pt x="3436843" y="3516"/>
                  <a:pt x="3448136" y="10682"/>
                </a:cubicBezTo>
                <a:lnTo>
                  <a:pt x="3370160" y="10682"/>
                </a:lnTo>
                <a:cubicBezTo>
                  <a:pt x="3381453" y="3516"/>
                  <a:pt x="3394890" y="0"/>
                  <a:pt x="3409148" y="0"/>
                </a:cubicBezTo>
                <a:close/>
                <a:moveTo>
                  <a:pt x="2566608" y="0"/>
                </a:moveTo>
                <a:cubicBezTo>
                  <a:pt x="2580866" y="0"/>
                  <a:pt x="2594303" y="3516"/>
                  <a:pt x="2605596" y="10682"/>
                </a:cubicBezTo>
                <a:lnTo>
                  <a:pt x="2527620" y="10682"/>
                </a:lnTo>
                <a:cubicBezTo>
                  <a:pt x="2538913" y="3516"/>
                  <a:pt x="2552350" y="0"/>
                  <a:pt x="2566608" y="0"/>
                </a:cubicBezTo>
                <a:close/>
                <a:moveTo>
                  <a:pt x="1724068" y="0"/>
                </a:moveTo>
                <a:cubicBezTo>
                  <a:pt x="1738326" y="0"/>
                  <a:pt x="1751763" y="3516"/>
                  <a:pt x="1763056" y="10682"/>
                </a:cubicBezTo>
                <a:lnTo>
                  <a:pt x="1685080" y="10682"/>
                </a:lnTo>
                <a:cubicBezTo>
                  <a:pt x="1696373" y="3516"/>
                  <a:pt x="1709810" y="0"/>
                  <a:pt x="1724068" y="0"/>
                </a:cubicBezTo>
                <a:close/>
                <a:moveTo>
                  <a:pt x="881528" y="0"/>
                </a:moveTo>
                <a:cubicBezTo>
                  <a:pt x="895786" y="0"/>
                  <a:pt x="909223" y="3516"/>
                  <a:pt x="920516" y="10682"/>
                </a:cubicBezTo>
                <a:lnTo>
                  <a:pt x="842540" y="10682"/>
                </a:lnTo>
                <a:cubicBezTo>
                  <a:pt x="853833" y="3516"/>
                  <a:pt x="867270" y="0"/>
                  <a:pt x="881528" y="0"/>
                </a:cubicBezTo>
                <a:close/>
                <a:moveTo>
                  <a:pt x="38988" y="0"/>
                </a:moveTo>
                <a:cubicBezTo>
                  <a:pt x="53246" y="0"/>
                  <a:pt x="66683" y="3516"/>
                  <a:pt x="77976" y="10682"/>
                </a:cubicBezTo>
                <a:lnTo>
                  <a:pt x="0" y="10682"/>
                </a:lnTo>
                <a:cubicBezTo>
                  <a:pt x="11293" y="3516"/>
                  <a:pt x="24730" y="0"/>
                  <a:pt x="38988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57200" y="4960137"/>
            <a:ext cx="7772400" cy="1463040"/>
          </a:xfrm>
        </p:spPr>
        <p:txBody>
          <a:bodyPr anchor="ctr">
            <a:normAutofit/>
          </a:bodyPr>
          <a:lstStyle>
            <a:lvl1pPr algn="r">
              <a:defRPr sz="5000" spc="200" baseline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610600" y="4960137"/>
            <a:ext cx="3200400" cy="1463040"/>
          </a:xfrm>
        </p:spPr>
        <p:txBody>
          <a:bodyPr lIns="91440" rIns="91440" anchor="ctr">
            <a:norm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800"/>
            </a:lvl4pPr>
            <a:lvl5pPr marL="1828800" indent="0" algn="ctr">
              <a:buNone/>
              <a:defRPr sz="1800"/>
            </a:lvl5pPr>
            <a:lvl6pPr marL="2286000" indent="0" algn="ctr">
              <a:buNone/>
              <a:defRPr sz="1800"/>
            </a:lvl6pPr>
            <a:lvl7pPr marL="2743200" indent="0" algn="ctr">
              <a:buNone/>
              <a:defRPr sz="1800"/>
            </a:lvl7pPr>
            <a:lvl8pPr marL="3200400" indent="0" algn="ctr">
              <a:buNone/>
              <a:defRPr sz="1800"/>
            </a:lvl8pPr>
            <a:lvl9pPr marL="3657600" indent="0" algn="ctr">
              <a:buNone/>
              <a:defRPr sz="18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algn="l">
              <a:defRPr/>
            </a:lvl1pPr>
          </a:lstStyle>
          <a:p>
            <a:fld id="{F8BA7FDB-6F3E-4961-8231-276CBF1259CC}" type="datetimeFigureOut">
              <a:rPr lang="en-GB" smtClean="0"/>
              <a:t>26/05/2023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8238C4-3B0A-47CB-952F-33AD64C08DD7}" type="slidenum">
              <a:rPr lang="en-GB" smtClean="0"/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8386842" y="5264106"/>
            <a:ext cx="0" cy="914400"/>
          </a:xfrm>
          <a:prstGeom prst="line">
            <a:avLst/>
          </a:prstGeom>
          <a:ln w="19050">
            <a:solidFill>
              <a:schemeClr val="accent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0495761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BA7FDB-6F3E-4961-8231-276CBF1259CC}" type="datetimeFigureOut">
              <a:rPr lang="en-GB" smtClean="0"/>
              <a:t>26/05/2023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8238C4-3B0A-47CB-952F-33AD64C08DD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083766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26" name="Group 525"/>
          <p:cNvGrpSpPr/>
          <p:nvPr/>
        </p:nvGrpSpPr>
        <p:grpSpPr>
          <a:xfrm>
            <a:off x="0" y="420256"/>
            <a:ext cx="12188952" cy="3795497"/>
            <a:chOff x="0" y="420256"/>
            <a:chExt cx="12188952" cy="3795497"/>
          </a:xfrm>
        </p:grpSpPr>
        <p:cxnSp>
          <p:nvCxnSpPr>
            <p:cNvPr id="527" name="Straight Connector 526"/>
            <p:cNvCxnSpPr/>
            <p:nvPr/>
          </p:nvCxnSpPr>
          <p:spPr>
            <a:xfrm>
              <a:off x="0" y="4215753"/>
              <a:ext cx="12188952" cy="0"/>
            </a:xfrm>
            <a:prstGeom prst="line">
              <a:avLst/>
            </a:prstGeom>
            <a:ln w="13970">
              <a:solidFill>
                <a:schemeClr val="accent2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28" name="Straight Connector 527"/>
            <p:cNvCxnSpPr/>
            <p:nvPr/>
          </p:nvCxnSpPr>
          <p:spPr>
            <a:xfrm>
              <a:off x="0" y="3794032"/>
              <a:ext cx="12188952" cy="0"/>
            </a:xfrm>
            <a:prstGeom prst="line">
              <a:avLst/>
            </a:prstGeom>
            <a:ln w="13970">
              <a:solidFill>
                <a:schemeClr val="accent2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29" name="Straight Connector 528"/>
            <p:cNvCxnSpPr/>
            <p:nvPr/>
          </p:nvCxnSpPr>
          <p:spPr>
            <a:xfrm>
              <a:off x="0" y="3372310"/>
              <a:ext cx="12188952" cy="0"/>
            </a:xfrm>
            <a:prstGeom prst="line">
              <a:avLst/>
            </a:prstGeom>
            <a:ln w="13970">
              <a:solidFill>
                <a:schemeClr val="accent2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30" name="Straight Connector 529"/>
            <p:cNvCxnSpPr/>
            <p:nvPr/>
          </p:nvCxnSpPr>
          <p:spPr>
            <a:xfrm>
              <a:off x="0" y="2950588"/>
              <a:ext cx="12188952" cy="0"/>
            </a:xfrm>
            <a:prstGeom prst="line">
              <a:avLst/>
            </a:prstGeom>
            <a:ln w="13970">
              <a:solidFill>
                <a:schemeClr val="accent2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31" name="Straight Connector 530"/>
            <p:cNvCxnSpPr/>
            <p:nvPr/>
          </p:nvCxnSpPr>
          <p:spPr>
            <a:xfrm>
              <a:off x="0" y="2528866"/>
              <a:ext cx="12188952" cy="0"/>
            </a:xfrm>
            <a:prstGeom prst="line">
              <a:avLst/>
            </a:prstGeom>
            <a:ln w="13970">
              <a:solidFill>
                <a:schemeClr val="accent2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32" name="Straight Connector 531"/>
            <p:cNvCxnSpPr/>
            <p:nvPr/>
          </p:nvCxnSpPr>
          <p:spPr>
            <a:xfrm>
              <a:off x="0" y="2107144"/>
              <a:ext cx="12188952" cy="0"/>
            </a:xfrm>
            <a:prstGeom prst="line">
              <a:avLst/>
            </a:prstGeom>
            <a:ln w="13970">
              <a:solidFill>
                <a:schemeClr val="accent2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33" name="Straight Connector 532"/>
            <p:cNvCxnSpPr/>
            <p:nvPr/>
          </p:nvCxnSpPr>
          <p:spPr>
            <a:xfrm>
              <a:off x="0" y="1685422"/>
              <a:ext cx="12188952" cy="0"/>
            </a:xfrm>
            <a:prstGeom prst="line">
              <a:avLst/>
            </a:prstGeom>
            <a:ln w="13970">
              <a:solidFill>
                <a:schemeClr val="accent2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34" name="Straight Connector 533"/>
            <p:cNvCxnSpPr/>
            <p:nvPr/>
          </p:nvCxnSpPr>
          <p:spPr>
            <a:xfrm>
              <a:off x="0" y="1263700"/>
              <a:ext cx="12188952" cy="0"/>
            </a:xfrm>
            <a:prstGeom prst="line">
              <a:avLst/>
            </a:prstGeom>
            <a:ln w="13970">
              <a:solidFill>
                <a:schemeClr val="accent2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35" name="Straight Connector 534"/>
            <p:cNvCxnSpPr/>
            <p:nvPr/>
          </p:nvCxnSpPr>
          <p:spPr>
            <a:xfrm>
              <a:off x="0" y="841978"/>
              <a:ext cx="12188952" cy="0"/>
            </a:xfrm>
            <a:prstGeom prst="line">
              <a:avLst/>
            </a:prstGeom>
            <a:ln w="13970">
              <a:solidFill>
                <a:schemeClr val="accent2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36" name="Straight Connector 535"/>
            <p:cNvCxnSpPr/>
            <p:nvPr/>
          </p:nvCxnSpPr>
          <p:spPr>
            <a:xfrm>
              <a:off x="0" y="420256"/>
              <a:ext cx="12188952" cy="0"/>
            </a:xfrm>
            <a:prstGeom prst="line">
              <a:avLst/>
            </a:prstGeom>
            <a:ln w="13970">
              <a:solidFill>
                <a:schemeClr val="accent2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537" name="Rectangle 379"/>
          <p:cNvSpPr/>
          <p:nvPr/>
        </p:nvSpPr>
        <p:spPr>
          <a:xfrm rot="18900000" flipV="1">
            <a:off x="9445819" y="-965459"/>
            <a:ext cx="13717" cy="6493220"/>
          </a:xfrm>
          <a:custGeom>
            <a:avLst/>
            <a:gdLst/>
            <a:ahLst/>
            <a:cxnLst/>
            <a:rect l="l" t="t" r="r" b="b"/>
            <a:pathLst>
              <a:path w="13717" h="6493220">
                <a:moveTo>
                  <a:pt x="1" y="6493220"/>
                </a:moveTo>
                <a:lnTo>
                  <a:pt x="13717" y="6479504"/>
                </a:lnTo>
                <a:lnTo>
                  <a:pt x="13716" y="0"/>
                </a:lnTo>
                <a:lnTo>
                  <a:pt x="0" y="13716"/>
                </a:ln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538" name="Rectangle 56"/>
          <p:cNvSpPr/>
          <p:nvPr/>
        </p:nvSpPr>
        <p:spPr>
          <a:xfrm>
            <a:off x="0" y="0"/>
            <a:ext cx="11816540" cy="4572004"/>
          </a:xfrm>
          <a:custGeom>
            <a:avLst/>
            <a:gdLst/>
            <a:ahLst/>
            <a:cxnLst/>
            <a:rect l="l" t="t" r="r" b="b"/>
            <a:pathLst>
              <a:path w="11816540" h="4572004">
                <a:moveTo>
                  <a:pt x="11802824" y="4"/>
                </a:moveTo>
                <a:lnTo>
                  <a:pt x="11816540" y="4"/>
                </a:lnTo>
                <a:lnTo>
                  <a:pt x="11816540" y="4572004"/>
                </a:lnTo>
                <a:lnTo>
                  <a:pt x="11802824" y="4572004"/>
                </a:lnTo>
                <a:close/>
                <a:moveTo>
                  <a:pt x="5901406" y="4"/>
                </a:moveTo>
                <a:lnTo>
                  <a:pt x="5915122" y="4"/>
                </a:lnTo>
                <a:lnTo>
                  <a:pt x="5915122" y="4572004"/>
                </a:lnTo>
                <a:lnTo>
                  <a:pt x="5901406" y="4572004"/>
                </a:lnTo>
                <a:close/>
                <a:moveTo>
                  <a:pt x="10959754" y="3"/>
                </a:moveTo>
                <a:lnTo>
                  <a:pt x="10973470" y="3"/>
                </a:lnTo>
                <a:lnTo>
                  <a:pt x="10973470" y="4572003"/>
                </a:lnTo>
                <a:lnTo>
                  <a:pt x="10959754" y="4572003"/>
                </a:lnTo>
                <a:close/>
                <a:moveTo>
                  <a:pt x="5058348" y="3"/>
                </a:moveTo>
                <a:lnTo>
                  <a:pt x="5072064" y="3"/>
                </a:lnTo>
                <a:lnTo>
                  <a:pt x="5072064" y="4572003"/>
                </a:lnTo>
                <a:lnTo>
                  <a:pt x="5058348" y="4572003"/>
                </a:lnTo>
                <a:close/>
                <a:moveTo>
                  <a:pt x="11381283" y="2"/>
                </a:moveTo>
                <a:lnTo>
                  <a:pt x="11394999" y="2"/>
                </a:lnTo>
                <a:lnTo>
                  <a:pt x="11394999" y="4572002"/>
                </a:lnTo>
                <a:lnTo>
                  <a:pt x="11381283" y="4572002"/>
                </a:lnTo>
                <a:close/>
                <a:moveTo>
                  <a:pt x="10538225" y="2"/>
                </a:moveTo>
                <a:lnTo>
                  <a:pt x="10551941" y="2"/>
                </a:lnTo>
                <a:lnTo>
                  <a:pt x="10551941" y="4572002"/>
                </a:lnTo>
                <a:lnTo>
                  <a:pt x="10538225" y="4572002"/>
                </a:lnTo>
                <a:close/>
                <a:moveTo>
                  <a:pt x="10116696" y="2"/>
                </a:moveTo>
                <a:lnTo>
                  <a:pt x="10130412" y="2"/>
                </a:lnTo>
                <a:lnTo>
                  <a:pt x="10130412" y="4572002"/>
                </a:lnTo>
                <a:lnTo>
                  <a:pt x="10116696" y="4572002"/>
                </a:lnTo>
                <a:close/>
                <a:moveTo>
                  <a:pt x="6322935" y="2"/>
                </a:moveTo>
                <a:lnTo>
                  <a:pt x="6336651" y="2"/>
                </a:lnTo>
                <a:lnTo>
                  <a:pt x="6336651" y="4572002"/>
                </a:lnTo>
                <a:lnTo>
                  <a:pt x="6322935" y="4572002"/>
                </a:lnTo>
                <a:close/>
                <a:moveTo>
                  <a:pt x="5479877" y="2"/>
                </a:moveTo>
                <a:lnTo>
                  <a:pt x="5493593" y="2"/>
                </a:lnTo>
                <a:lnTo>
                  <a:pt x="5493593" y="4572002"/>
                </a:lnTo>
                <a:lnTo>
                  <a:pt x="5479877" y="4572002"/>
                </a:lnTo>
                <a:close/>
                <a:moveTo>
                  <a:pt x="4636819" y="2"/>
                </a:moveTo>
                <a:lnTo>
                  <a:pt x="4650535" y="2"/>
                </a:lnTo>
                <a:lnTo>
                  <a:pt x="4650535" y="4572002"/>
                </a:lnTo>
                <a:lnTo>
                  <a:pt x="4636819" y="4572002"/>
                </a:lnTo>
                <a:close/>
                <a:moveTo>
                  <a:pt x="4215290" y="2"/>
                </a:moveTo>
                <a:lnTo>
                  <a:pt x="4229006" y="2"/>
                </a:lnTo>
                <a:lnTo>
                  <a:pt x="4229006" y="4572002"/>
                </a:lnTo>
                <a:lnTo>
                  <a:pt x="4215290" y="4572002"/>
                </a:lnTo>
                <a:close/>
                <a:moveTo>
                  <a:pt x="421529" y="2"/>
                </a:moveTo>
                <a:lnTo>
                  <a:pt x="435245" y="2"/>
                </a:lnTo>
                <a:lnTo>
                  <a:pt x="435245" y="4572002"/>
                </a:lnTo>
                <a:lnTo>
                  <a:pt x="421529" y="4572002"/>
                </a:lnTo>
                <a:close/>
                <a:moveTo>
                  <a:pt x="0" y="2"/>
                </a:moveTo>
                <a:lnTo>
                  <a:pt x="13716" y="2"/>
                </a:lnTo>
                <a:lnTo>
                  <a:pt x="13716" y="4572002"/>
                </a:lnTo>
                <a:lnTo>
                  <a:pt x="0" y="4572002"/>
                </a:lnTo>
                <a:close/>
                <a:moveTo>
                  <a:pt x="9273638" y="1"/>
                </a:moveTo>
                <a:lnTo>
                  <a:pt x="9287354" y="1"/>
                </a:lnTo>
                <a:lnTo>
                  <a:pt x="9287354" y="4572001"/>
                </a:lnTo>
                <a:lnTo>
                  <a:pt x="9273638" y="4572001"/>
                </a:lnTo>
                <a:close/>
                <a:moveTo>
                  <a:pt x="3372232" y="1"/>
                </a:moveTo>
                <a:lnTo>
                  <a:pt x="3385948" y="1"/>
                </a:lnTo>
                <a:lnTo>
                  <a:pt x="3385948" y="4572001"/>
                </a:lnTo>
                <a:lnTo>
                  <a:pt x="3372232" y="4572001"/>
                </a:lnTo>
                <a:close/>
                <a:moveTo>
                  <a:pt x="9695167" y="0"/>
                </a:moveTo>
                <a:lnTo>
                  <a:pt x="9708883" y="0"/>
                </a:lnTo>
                <a:lnTo>
                  <a:pt x="9708883" y="4572000"/>
                </a:lnTo>
                <a:lnTo>
                  <a:pt x="9695167" y="4572000"/>
                </a:lnTo>
                <a:close/>
                <a:moveTo>
                  <a:pt x="8852109" y="0"/>
                </a:moveTo>
                <a:lnTo>
                  <a:pt x="8865825" y="0"/>
                </a:lnTo>
                <a:lnTo>
                  <a:pt x="8865825" y="4572000"/>
                </a:lnTo>
                <a:lnTo>
                  <a:pt x="8852109" y="4572000"/>
                </a:lnTo>
                <a:close/>
                <a:moveTo>
                  <a:pt x="8430580" y="0"/>
                </a:moveTo>
                <a:lnTo>
                  <a:pt x="8444296" y="0"/>
                </a:lnTo>
                <a:lnTo>
                  <a:pt x="8444296" y="4572000"/>
                </a:lnTo>
                <a:lnTo>
                  <a:pt x="8430580" y="4572000"/>
                </a:lnTo>
                <a:close/>
                <a:moveTo>
                  <a:pt x="8009051" y="0"/>
                </a:moveTo>
                <a:lnTo>
                  <a:pt x="8022767" y="0"/>
                </a:lnTo>
                <a:lnTo>
                  <a:pt x="8022767" y="4572000"/>
                </a:lnTo>
                <a:lnTo>
                  <a:pt x="8009051" y="4572000"/>
                </a:lnTo>
                <a:close/>
                <a:moveTo>
                  <a:pt x="7587522" y="0"/>
                </a:moveTo>
                <a:lnTo>
                  <a:pt x="7601238" y="0"/>
                </a:lnTo>
                <a:lnTo>
                  <a:pt x="7601238" y="4572000"/>
                </a:lnTo>
                <a:lnTo>
                  <a:pt x="7587522" y="4572000"/>
                </a:lnTo>
                <a:close/>
                <a:moveTo>
                  <a:pt x="7165993" y="0"/>
                </a:moveTo>
                <a:lnTo>
                  <a:pt x="7179709" y="0"/>
                </a:lnTo>
                <a:lnTo>
                  <a:pt x="7179709" y="4572000"/>
                </a:lnTo>
                <a:lnTo>
                  <a:pt x="7165993" y="4572000"/>
                </a:lnTo>
                <a:close/>
                <a:moveTo>
                  <a:pt x="6744464" y="0"/>
                </a:moveTo>
                <a:lnTo>
                  <a:pt x="6758180" y="0"/>
                </a:lnTo>
                <a:lnTo>
                  <a:pt x="6758180" y="4572000"/>
                </a:lnTo>
                <a:lnTo>
                  <a:pt x="6744464" y="4572000"/>
                </a:lnTo>
                <a:close/>
                <a:moveTo>
                  <a:pt x="3793761" y="0"/>
                </a:moveTo>
                <a:lnTo>
                  <a:pt x="3807477" y="0"/>
                </a:lnTo>
                <a:lnTo>
                  <a:pt x="3807477" y="4572000"/>
                </a:lnTo>
                <a:lnTo>
                  <a:pt x="3793761" y="4572000"/>
                </a:lnTo>
                <a:close/>
                <a:moveTo>
                  <a:pt x="2950703" y="0"/>
                </a:moveTo>
                <a:lnTo>
                  <a:pt x="2964419" y="0"/>
                </a:lnTo>
                <a:lnTo>
                  <a:pt x="2964419" y="4572000"/>
                </a:lnTo>
                <a:lnTo>
                  <a:pt x="2950703" y="4572000"/>
                </a:lnTo>
                <a:close/>
                <a:moveTo>
                  <a:pt x="2529174" y="0"/>
                </a:moveTo>
                <a:lnTo>
                  <a:pt x="2542890" y="0"/>
                </a:lnTo>
                <a:lnTo>
                  <a:pt x="2542890" y="4572000"/>
                </a:lnTo>
                <a:lnTo>
                  <a:pt x="2529174" y="4572000"/>
                </a:lnTo>
                <a:close/>
                <a:moveTo>
                  <a:pt x="2107645" y="0"/>
                </a:moveTo>
                <a:lnTo>
                  <a:pt x="2121361" y="0"/>
                </a:lnTo>
                <a:lnTo>
                  <a:pt x="2121361" y="4572000"/>
                </a:lnTo>
                <a:lnTo>
                  <a:pt x="2107645" y="4572000"/>
                </a:lnTo>
                <a:close/>
                <a:moveTo>
                  <a:pt x="1686116" y="0"/>
                </a:moveTo>
                <a:lnTo>
                  <a:pt x="1699832" y="0"/>
                </a:lnTo>
                <a:lnTo>
                  <a:pt x="1699832" y="4572000"/>
                </a:lnTo>
                <a:lnTo>
                  <a:pt x="1686116" y="4572000"/>
                </a:lnTo>
                <a:close/>
                <a:moveTo>
                  <a:pt x="1264587" y="0"/>
                </a:moveTo>
                <a:lnTo>
                  <a:pt x="1278303" y="0"/>
                </a:lnTo>
                <a:lnTo>
                  <a:pt x="1278303" y="4572000"/>
                </a:lnTo>
                <a:lnTo>
                  <a:pt x="1264587" y="4572000"/>
                </a:lnTo>
                <a:close/>
                <a:moveTo>
                  <a:pt x="843058" y="0"/>
                </a:moveTo>
                <a:lnTo>
                  <a:pt x="856774" y="0"/>
                </a:lnTo>
                <a:lnTo>
                  <a:pt x="856774" y="4572000"/>
                </a:lnTo>
                <a:lnTo>
                  <a:pt x="843058" y="4572000"/>
                </a:ln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539" name="Rectangle 87"/>
          <p:cNvSpPr/>
          <p:nvPr/>
        </p:nvSpPr>
        <p:spPr>
          <a:xfrm rot="2700000">
            <a:off x="2311242" y="-967047"/>
            <a:ext cx="13716" cy="6570294"/>
          </a:xfrm>
          <a:custGeom>
            <a:avLst/>
            <a:gdLst/>
            <a:ahLst/>
            <a:cxnLst/>
            <a:rect l="l" t="t" r="r" b="b"/>
            <a:pathLst>
              <a:path w="13716" h="6570294">
                <a:moveTo>
                  <a:pt x="0" y="6556578"/>
                </a:moveTo>
                <a:lnTo>
                  <a:pt x="13716" y="6570294"/>
                </a:lnTo>
                <a:lnTo>
                  <a:pt x="13716" y="6570294"/>
                </a:lnTo>
                <a:lnTo>
                  <a:pt x="0" y="6556578"/>
                </a:lnTo>
                <a:close/>
                <a:moveTo>
                  <a:pt x="0" y="13716"/>
                </a:moveTo>
                <a:lnTo>
                  <a:pt x="13716" y="0"/>
                </a:lnTo>
                <a:lnTo>
                  <a:pt x="13716" y="6465786"/>
                </a:lnTo>
                <a:lnTo>
                  <a:pt x="0" y="6479502"/>
                </a:ln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540" name="Rectangle 88"/>
          <p:cNvSpPr/>
          <p:nvPr/>
        </p:nvSpPr>
        <p:spPr>
          <a:xfrm rot="2700000">
            <a:off x="3186527" y="-953751"/>
            <a:ext cx="13716" cy="6479503"/>
          </a:xfrm>
          <a:custGeom>
            <a:avLst/>
            <a:gdLst/>
            <a:ahLst/>
            <a:cxnLst/>
            <a:rect l="l" t="t" r="r" b="b"/>
            <a:pathLst>
              <a:path w="13716" h="6479503">
                <a:moveTo>
                  <a:pt x="0" y="13716"/>
                </a:moveTo>
                <a:lnTo>
                  <a:pt x="13716" y="0"/>
                </a:lnTo>
                <a:lnTo>
                  <a:pt x="13716" y="6465786"/>
                </a:lnTo>
                <a:lnTo>
                  <a:pt x="0" y="6479503"/>
                </a:ln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541" name="Rectangle 89"/>
          <p:cNvSpPr/>
          <p:nvPr/>
        </p:nvSpPr>
        <p:spPr>
          <a:xfrm rot="2700000">
            <a:off x="4029713" y="-953750"/>
            <a:ext cx="13716" cy="6479503"/>
          </a:xfrm>
          <a:custGeom>
            <a:avLst/>
            <a:gdLst/>
            <a:ahLst/>
            <a:cxnLst/>
            <a:rect l="l" t="t" r="r" b="b"/>
            <a:pathLst>
              <a:path w="13716" h="6479503">
                <a:moveTo>
                  <a:pt x="0" y="13716"/>
                </a:moveTo>
                <a:lnTo>
                  <a:pt x="13716" y="0"/>
                </a:lnTo>
                <a:lnTo>
                  <a:pt x="13716" y="6465787"/>
                </a:lnTo>
                <a:lnTo>
                  <a:pt x="0" y="6479503"/>
                </a:ln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542" name="Rectangle 90"/>
          <p:cNvSpPr/>
          <p:nvPr/>
        </p:nvSpPr>
        <p:spPr>
          <a:xfrm rot="2700000">
            <a:off x="4872899" y="-953750"/>
            <a:ext cx="13716" cy="6479503"/>
          </a:xfrm>
          <a:custGeom>
            <a:avLst/>
            <a:gdLst/>
            <a:ahLst/>
            <a:cxnLst/>
            <a:rect l="l" t="t" r="r" b="b"/>
            <a:pathLst>
              <a:path w="13716" h="6479503">
                <a:moveTo>
                  <a:pt x="0" y="13716"/>
                </a:moveTo>
                <a:lnTo>
                  <a:pt x="13716" y="0"/>
                </a:lnTo>
                <a:lnTo>
                  <a:pt x="13716" y="6465786"/>
                </a:lnTo>
                <a:lnTo>
                  <a:pt x="0" y="6479503"/>
                </a:ln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543" name="Rectangle 91"/>
          <p:cNvSpPr/>
          <p:nvPr/>
        </p:nvSpPr>
        <p:spPr>
          <a:xfrm rot="2700000">
            <a:off x="5716086" y="-953749"/>
            <a:ext cx="13716" cy="6479501"/>
          </a:xfrm>
          <a:custGeom>
            <a:avLst/>
            <a:gdLst/>
            <a:ahLst/>
            <a:cxnLst/>
            <a:rect l="l" t="t" r="r" b="b"/>
            <a:pathLst>
              <a:path w="13716" h="6479501">
                <a:moveTo>
                  <a:pt x="0" y="13716"/>
                </a:moveTo>
                <a:lnTo>
                  <a:pt x="13716" y="0"/>
                </a:lnTo>
                <a:lnTo>
                  <a:pt x="13716" y="6465785"/>
                </a:lnTo>
                <a:lnTo>
                  <a:pt x="0" y="6479501"/>
                </a:ln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544" name="Rectangle 92"/>
          <p:cNvSpPr/>
          <p:nvPr/>
        </p:nvSpPr>
        <p:spPr>
          <a:xfrm rot="2700000">
            <a:off x="6559272" y="-953750"/>
            <a:ext cx="13716" cy="6479502"/>
          </a:xfrm>
          <a:custGeom>
            <a:avLst/>
            <a:gdLst/>
            <a:ahLst/>
            <a:cxnLst/>
            <a:rect l="l" t="t" r="r" b="b"/>
            <a:pathLst>
              <a:path w="13716" h="6479502">
                <a:moveTo>
                  <a:pt x="0" y="13716"/>
                </a:moveTo>
                <a:lnTo>
                  <a:pt x="13716" y="0"/>
                </a:lnTo>
                <a:lnTo>
                  <a:pt x="13715" y="6465787"/>
                </a:lnTo>
                <a:lnTo>
                  <a:pt x="0" y="6479502"/>
                </a:ln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545" name="Rectangle 93"/>
          <p:cNvSpPr/>
          <p:nvPr/>
        </p:nvSpPr>
        <p:spPr>
          <a:xfrm rot="2700000">
            <a:off x="7402457" y="-944051"/>
            <a:ext cx="13717" cy="6479502"/>
          </a:xfrm>
          <a:custGeom>
            <a:avLst/>
            <a:gdLst/>
            <a:ahLst/>
            <a:cxnLst/>
            <a:rect l="l" t="t" r="r" b="b"/>
            <a:pathLst>
              <a:path w="13717" h="6479502">
                <a:moveTo>
                  <a:pt x="0" y="13716"/>
                </a:moveTo>
                <a:lnTo>
                  <a:pt x="13717" y="0"/>
                </a:lnTo>
                <a:lnTo>
                  <a:pt x="13716" y="6465787"/>
                </a:lnTo>
                <a:lnTo>
                  <a:pt x="1" y="6479502"/>
                </a:ln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546" name="Rectangle 94"/>
          <p:cNvSpPr/>
          <p:nvPr/>
        </p:nvSpPr>
        <p:spPr>
          <a:xfrm rot="2700000">
            <a:off x="8245644" y="-953750"/>
            <a:ext cx="13716" cy="6479502"/>
          </a:xfrm>
          <a:custGeom>
            <a:avLst/>
            <a:gdLst/>
            <a:ahLst/>
            <a:cxnLst/>
            <a:rect l="l" t="t" r="r" b="b"/>
            <a:pathLst>
              <a:path w="13716" h="6479502">
                <a:moveTo>
                  <a:pt x="0" y="13716"/>
                </a:moveTo>
                <a:lnTo>
                  <a:pt x="13716" y="0"/>
                </a:lnTo>
                <a:lnTo>
                  <a:pt x="13715" y="6465787"/>
                </a:lnTo>
                <a:lnTo>
                  <a:pt x="0" y="6479502"/>
                </a:ln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547" name="Rectangle 95"/>
          <p:cNvSpPr/>
          <p:nvPr/>
        </p:nvSpPr>
        <p:spPr>
          <a:xfrm rot="2700000">
            <a:off x="9088831" y="-953750"/>
            <a:ext cx="13717" cy="6479503"/>
          </a:xfrm>
          <a:custGeom>
            <a:avLst/>
            <a:gdLst/>
            <a:ahLst/>
            <a:cxnLst/>
            <a:rect l="l" t="t" r="r" b="b"/>
            <a:pathLst>
              <a:path w="13717" h="6479503">
                <a:moveTo>
                  <a:pt x="13717" y="0"/>
                </a:moveTo>
                <a:lnTo>
                  <a:pt x="13716" y="6465787"/>
                </a:lnTo>
                <a:lnTo>
                  <a:pt x="0" y="6479503"/>
                </a:lnTo>
                <a:lnTo>
                  <a:pt x="1" y="13717"/>
                </a:ln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548" name="Rectangle 96"/>
          <p:cNvSpPr/>
          <p:nvPr/>
        </p:nvSpPr>
        <p:spPr>
          <a:xfrm rot="2700000">
            <a:off x="9912896" y="-907596"/>
            <a:ext cx="13716" cy="6425429"/>
          </a:xfrm>
          <a:custGeom>
            <a:avLst/>
            <a:gdLst/>
            <a:ahLst/>
            <a:cxnLst/>
            <a:rect l="l" t="t" r="r" b="b"/>
            <a:pathLst>
              <a:path w="13716" h="6425429">
                <a:moveTo>
                  <a:pt x="0" y="0"/>
                </a:moveTo>
                <a:lnTo>
                  <a:pt x="13716" y="13717"/>
                </a:lnTo>
                <a:lnTo>
                  <a:pt x="13716" y="6411713"/>
                </a:lnTo>
                <a:lnTo>
                  <a:pt x="0" y="6425429"/>
                </a:ln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549" name="Rectangle 97"/>
          <p:cNvSpPr/>
          <p:nvPr/>
        </p:nvSpPr>
        <p:spPr>
          <a:xfrm rot="2700000">
            <a:off x="10334491" y="110221"/>
            <a:ext cx="13717" cy="5232981"/>
          </a:xfrm>
          <a:custGeom>
            <a:avLst/>
            <a:gdLst/>
            <a:ahLst/>
            <a:cxnLst/>
            <a:rect l="l" t="t" r="r" b="b"/>
            <a:pathLst>
              <a:path w="13717" h="5232981">
                <a:moveTo>
                  <a:pt x="0" y="0"/>
                </a:moveTo>
                <a:lnTo>
                  <a:pt x="13717" y="13716"/>
                </a:lnTo>
                <a:lnTo>
                  <a:pt x="13717" y="5219264"/>
                </a:lnTo>
                <a:lnTo>
                  <a:pt x="1" y="5232981"/>
                </a:ln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550" name="Rectangle 98"/>
          <p:cNvSpPr/>
          <p:nvPr/>
        </p:nvSpPr>
        <p:spPr>
          <a:xfrm rot="2700000">
            <a:off x="10756084" y="1128037"/>
            <a:ext cx="13716" cy="4040537"/>
          </a:xfrm>
          <a:custGeom>
            <a:avLst/>
            <a:gdLst/>
            <a:ahLst/>
            <a:cxnLst/>
            <a:rect l="l" t="t" r="r" b="b"/>
            <a:pathLst>
              <a:path w="13716" h="4040537">
                <a:moveTo>
                  <a:pt x="0" y="0"/>
                </a:moveTo>
                <a:lnTo>
                  <a:pt x="13716" y="13716"/>
                </a:lnTo>
                <a:lnTo>
                  <a:pt x="13715" y="4026822"/>
                </a:lnTo>
                <a:lnTo>
                  <a:pt x="1" y="4040537"/>
                </a:ln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551" name="Rectangle 99"/>
          <p:cNvSpPr/>
          <p:nvPr/>
        </p:nvSpPr>
        <p:spPr>
          <a:xfrm rot="2700000">
            <a:off x="11177678" y="2145853"/>
            <a:ext cx="13716" cy="2848091"/>
          </a:xfrm>
          <a:custGeom>
            <a:avLst/>
            <a:gdLst/>
            <a:ahLst/>
            <a:cxnLst/>
            <a:rect l="l" t="t" r="r" b="b"/>
            <a:pathLst>
              <a:path w="13716" h="2848091">
                <a:moveTo>
                  <a:pt x="0" y="0"/>
                </a:moveTo>
                <a:lnTo>
                  <a:pt x="13716" y="13716"/>
                </a:lnTo>
                <a:lnTo>
                  <a:pt x="13715" y="2834375"/>
                </a:lnTo>
                <a:lnTo>
                  <a:pt x="0" y="2848091"/>
                </a:ln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552" name="Rectangle 100"/>
          <p:cNvSpPr/>
          <p:nvPr/>
        </p:nvSpPr>
        <p:spPr>
          <a:xfrm rot="2700000">
            <a:off x="11599272" y="3163669"/>
            <a:ext cx="13715" cy="1655644"/>
          </a:xfrm>
          <a:custGeom>
            <a:avLst/>
            <a:gdLst/>
            <a:ahLst/>
            <a:cxnLst/>
            <a:rect l="l" t="t" r="r" b="b"/>
            <a:pathLst>
              <a:path w="13715" h="1655644">
                <a:moveTo>
                  <a:pt x="0" y="0"/>
                </a:moveTo>
                <a:lnTo>
                  <a:pt x="13715" y="13716"/>
                </a:lnTo>
                <a:lnTo>
                  <a:pt x="13715" y="1641929"/>
                </a:lnTo>
                <a:lnTo>
                  <a:pt x="0" y="1655644"/>
                </a:ln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553" name="Rectangle 101"/>
          <p:cNvSpPr/>
          <p:nvPr/>
        </p:nvSpPr>
        <p:spPr>
          <a:xfrm rot="2700000">
            <a:off x="12020868" y="4181493"/>
            <a:ext cx="13715" cy="463189"/>
          </a:xfrm>
          <a:custGeom>
            <a:avLst/>
            <a:gdLst/>
            <a:ahLst/>
            <a:cxnLst/>
            <a:rect l="l" t="t" r="r" b="b"/>
            <a:pathLst>
              <a:path w="13715" h="463189">
                <a:moveTo>
                  <a:pt x="1" y="0"/>
                </a:moveTo>
                <a:lnTo>
                  <a:pt x="13715" y="13716"/>
                </a:lnTo>
                <a:lnTo>
                  <a:pt x="13715" y="449474"/>
                </a:lnTo>
                <a:lnTo>
                  <a:pt x="0" y="463189"/>
                </a:ln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554" name="Rectangle 102"/>
          <p:cNvSpPr/>
          <p:nvPr/>
        </p:nvSpPr>
        <p:spPr>
          <a:xfrm rot="2700000">
            <a:off x="203277" y="-93899"/>
            <a:ext cx="13716" cy="608068"/>
          </a:xfrm>
          <a:custGeom>
            <a:avLst/>
            <a:gdLst/>
            <a:ahLst/>
            <a:cxnLst/>
            <a:rect l="l" t="t" r="r" b="b"/>
            <a:pathLst>
              <a:path w="13716" h="608068">
                <a:moveTo>
                  <a:pt x="0" y="13716"/>
                </a:moveTo>
                <a:lnTo>
                  <a:pt x="13716" y="0"/>
                </a:lnTo>
                <a:lnTo>
                  <a:pt x="13716" y="608068"/>
                </a:lnTo>
                <a:lnTo>
                  <a:pt x="0" y="594352"/>
                </a:ln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555" name="Rectangle 103"/>
          <p:cNvSpPr/>
          <p:nvPr/>
        </p:nvSpPr>
        <p:spPr>
          <a:xfrm rot="2700000">
            <a:off x="624870" y="-268529"/>
            <a:ext cx="13716" cy="1800514"/>
          </a:xfrm>
          <a:custGeom>
            <a:avLst/>
            <a:gdLst/>
            <a:ahLst/>
            <a:cxnLst/>
            <a:rect l="l" t="t" r="r" b="b"/>
            <a:pathLst>
              <a:path w="13716" h="1800514">
                <a:moveTo>
                  <a:pt x="0" y="13716"/>
                </a:moveTo>
                <a:lnTo>
                  <a:pt x="13716" y="0"/>
                </a:lnTo>
                <a:lnTo>
                  <a:pt x="13716" y="1800514"/>
                </a:lnTo>
                <a:lnTo>
                  <a:pt x="0" y="1786798"/>
                </a:ln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556" name="Rectangle 104"/>
          <p:cNvSpPr/>
          <p:nvPr/>
        </p:nvSpPr>
        <p:spPr>
          <a:xfrm rot="2700000">
            <a:off x="1046463" y="-443158"/>
            <a:ext cx="13716" cy="2992958"/>
          </a:xfrm>
          <a:custGeom>
            <a:avLst/>
            <a:gdLst/>
            <a:ahLst/>
            <a:cxnLst/>
            <a:rect l="l" t="t" r="r" b="b"/>
            <a:pathLst>
              <a:path w="13716" h="2992958">
                <a:moveTo>
                  <a:pt x="0" y="13716"/>
                </a:moveTo>
                <a:lnTo>
                  <a:pt x="13716" y="0"/>
                </a:lnTo>
                <a:lnTo>
                  <a:pt x="13716" y="2992958"/>
                </a:lnTo>
                <a:lnTo>
                  <a:pt x="0" y="2979242"/>
                </a:ln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557" name="Rectangle 105"/>
          <p:cNvSpPr/>
          <p:nvPr/>
        </p:nvSpPr>
        <p:spPr>
          <a:xfrm rot="2700000">
            <a:off x="1468056" y="-617788"/>
            <a:ext cx="13716" cy="4185404"/>
          </a:xfrm>
          <a:custGeom>
            <a:avLst/>
            <a:gdLst/>
            <a:ahLst/>
            <a:cxnLst/>
            <a:rect l="l" t="t" r="r" b="b"/>
            <a:pathLst>
              <a:path w="13716" h="4185404">
                <a:moveTo>
                  <a:pt x="0" y="13716"/>
                </a:moveTo>
                <a:lnTo>
                  <a:pt x="13716" y="0"/>
                </a:lnTo>
                <a:lnTo>
                  <a:pt x="13716" y="4185404"/>
                </a:lnTo>
                <a:lnTo>
                  <a:pt x="0" y="4171688"/>
                </a:ln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558" name="Rectangle 106"/>
          <p:cNvSpPr/>
          <p:nvPr/>
        </p:nvSpPr>
        <p:spPr>
          <a:xfrm rot="2700000">
            <a:off x="1889649" y="-792416"/>
            <a:ext cx="13716" cy="5377849"/>
          </a:xfrm>
          <a:custGeom>
            <a:avLst/>
            <a:gdLst/>
            <a:ahLst/>
            <a:cxnLst/>
            <a:rect l="l" t="t" r="r" b="b"/>
            <a:pathLst>
              <a:path w="13716" h="5377849">
                <a:moveTo>
                  <a:pt x="0" y="13716"/>
                </a:moveTo>
                <a:lnTo>
                  <a:pt x="13716" y="0"/>
                </a:lnTo>
                <a:lnTo>
                  <a:pt x="13716" y="5377849"/>
                </a:lnTo>
                <a:lnTo>
                  <a:pt x="0" y="5364133"/>
                </a:ln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559" name="Rectangle 148"/>
          <p:cNvSpPr/>
          <p:nvPr/>
        </p:nvSpPr>
        <p:spPr>
          <a:xfrm rot="18900000" flipV="1">
            <a:off x="2070569" y="-450209"/>
            <a:ext cx="13716" cy="5889566"/>
          </a:xfrm>
          <a:custGeom>
            <a:avLst/>
            <a:gdLst/>
            <a:ahLst/>
            <a:cxnLst/>
            <a:rect l="l" t="t" r="r" b="b"/>
            <a:pathLst>
              <a:path w="13716" h="5889566">
                <a:moveTo>
                  <a:pt x="13716" y="5889566"/>
                </a:moveTo>
                <a:lnTo>
                  <a:pt x="13716" y="0"/>
                </a:lnTo>
                <a:lnTo>
                  <a:pt x="0" y="13716"/>
                </a:lnTo>
                <a:lnTo>
                  <a:pt x="0" y="5875850"/>
                </a:ln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560" name="Rectangle 323"/>
          <p:cNvSpPr/>
          <p:nvPr/>
        </p:nvSpPr>
        <p:spPr>
          <a:xfrm rot="18900000" flipV="1">
            <a:off x="1648976" y="567610"/>
            <a:ext cx="13716" cy="4697119"/>
          </a:xfrm>
          <a:custGeom>
            <a:avLst/>
            <a:gdLst/>
            <a:ahLst/>
            <a:cxnLst/>
            <a:rect l="l" t="t" r="r" b="b"/>
            <a:pathLst>
              <a:path w="13716" h="4697119">
                <a:moveTo>
                  <a:pt x="13716" y="4697119"/>
                </a:moveTo>
                <a:lnTo>
                  <a:pt x="13716" y="0"/>
                </a:lnTo>
                <a:lnTo>
                  <a:pt x="0" y="13716"/>
                </a:lnTo>
                <a:lnTo>
                  <a:pt x="0" y="4683403"/>
                </a:ln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561" name="Rectangle 324"/>
          <p:cNvSpPr/>
          <p:nvPr/>
        </p:nvSpPr>
        <p:spPr>
          <a:xfrm rot="18900000" flipV="1">
            <a:off x="1227383" y="1585424"/>
            <a:ext cx="13716" cy="3504674"/>
          </a:xfrm>
          <a:custGeom>
            <a:avLst/>
            <a:gdLst/>
            <a:ahLst/>
            <a:cxnLst/>
            <a:rect l="l" t="t" r="r" b="b"/>
            <a:pathLst>
              <a:path w="13716" h="3504674">
                <a:moveTo>
                  <a:pt x="13716" y="3504674"/>
                </a:moveTo>
                <a:lnTo>
                  <a:pt x="13716" y="0"/>
                </a:lnTo>
                <a:lnTo>
                  <a:pt x="0" y="13716"/>
                </a:lnTo>
                <a:lnTo>
                  <a:pt x="0" y="3490958"/>
                </a:ln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562" name="Rectangle 325"/>
          <p:cNvSpPr/>
          <p:nvPr/>
        </p:nvSpPr>
        <p:spPr>
          <a:xfrm rot="18900000" flipV="1">
            <a:off x="805790" y="2603242"/>
            <a:ext cx="13716" cy="2312226"/>
          </a:xfrm>
          <a:custGeom>
            <a:avLst/>
            <a:gdLst/>
            <a:ahLst/>
            <a:cxnLst/>
            <a:rect l="l" t="t" r="r" b="b"/>
            <a:pathLst>
              <a:path w="13716" h="2312226">
                <a:moveTo>
                  <a:pt x="13716" y="2312226"/>
                </a:moveTo>
                <a:lnTo>
                  <a:pt x="13716" y="0"/>
                </a:lnTo>
                <a:lnTo>
                  <a:pt x="0" y="13716"/>
                </a:lnTo>
                <a:lnTo>
                  <a:pt x="0" y="2298510"/>
                </a:ln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563" name="Rectangle 326"/>
          <p:cNvSpPr/>
          <p:nvPr/>
        </p:nvSpPr>
        <p:spPr>
          <a:xfrm rot="18900000" flipV="1">
            <a:off x="384198" y="3621057"/>
            <a:ext cx="13716" cy="1119782"/>
          </a:xfrm>
          <a:custGeom>
            <a:avLst/>
            <a:gdLst/>
            <a:ahLst/>
            <a:cxnLst/>
            <a:rect l="l" t="t" r="r" b="b"/>
            <a:pathLst>
              <a:path w="13716" h="1119782">
                <a:moveTo>
                  <a:pt x="13716" y="1119782"/>
                </a:moveTo>
                <a:lnTo>
                  <a:pt x="13716" y="0"/>
                </a:lnTo>
                <a:lnTo>
                  <a:pt x="0" y="13716"/>
                </a:lnTo>
                <a:lnTo>
                  <a:pt x="0" y="1106066"/>
                </a:ln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564" name="Rectangle 371"/>
          <p:cNvSpPr/>
          <p:nvPr/>
        </p:nvSpPr>
        <p:spPr>
          <a:xfrm rot="18900000" flipV="1">
            <a:off x="2705180" y="-953749"/>
            <a:ext cx="13716" cy="6479500"/>
          </a:xfrm>
          <a:custGeom>
            <a:avLst/>
            <a:gdLst/>
            <a:ahLst/>
            <a:cxnLst/>
            <a:rect l="l" t="t" r="r" b="b"/>
            <a:pathLst>
              <a:path w="13716" h="6479500">
                <a:moveTo>
                  <a:pt x="0" y="6479500"/>
                </a:moveTo>
                <a:lnTo>
                  <a:pt x="13716" y="6465784"/>
                </a:lnTo>
                <a:lnTo>
                  <a:pt x="13716" y="0"/>
                </a:lnTo>
                <a:lnTo>
                  <a:pt x="0" y="13716"/>
                </a:ln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565" name="Rectangle 373"/>
          <p:cNvSpPr/>
          <p:nvPr/>
        </p:nvSpPr>
        <p:spPr>
          <a:xfrm rot="18900000" flipV="1">
            <a:off x="4391552" y="-953749"/>
            <a:ext cx="13716" cy="6479500"/>
          </a:xfrm>
          <a:custGeom>
            <a:avLst/>
            <a:gdLst/>
            <a:ahLst/>
            <a:cxnLst/>
            <a:rect l="l" t="t" r="r" b="b"/>
            <a:pathLst>
              <a:path w="13716" h="6479500">
                <a:moveTo>
                  <a:pt x="0" y="6479500"/>
                </a:moveTo>
                <a:lnTo>
                  <a:pt x="13716" y="6465784"/>
                </a:lnTo>
                <a:lnTo>
                  <a:pt x="13716" y="0"/>
                </a:lnTo>
                <a:lnTo>
                  <a:pt x="0" y="13715"/>
                </a:ln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566" name="Rectangle 375"/>
          <p:cNvSpPr/>
          <p:nvPr/>
        </p:nvSpPr>
        <p:spPr>
          <a:xfrm rot="18900000" flipV="1">
            <a:off x="6077925" y="-953749"/>
            <a:ext cx="13716" cy="6479501"/>
          </a:xfrm>
          <a:custGeom>
            <a:avLst/>
            <a:gdLst/>
            <a:ahLst/>
            <a:cxnLst/>
            <a:rect l="l" t="t" r="r" b="b"/>
            <a:pathLst>
              <a:path w="13716" h="6479501">
                <a:moveTo>
                  <a:pt x="0" y="6479501"/>
                </a:moveTo>
                <a:lnTo>
                  <a:pt x="13716" y="6465785"/>
                </a:lnTo>
                <a:lnTo>
                  <a:pt x="13716" y="0"/>
                </a:lnTo>
                <a:lnTo>
                  <a:pt x="0" y="13716"/>
                </a:ln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567" name="Rectangle 376"/>
          <p:cNvSpPr/>
          <p:nvPr/>
        </p:nvSpPr>
        <p:spPr>
          <a:xfrm rot="18900000" flipV="1">
            <a:off x="6916261" y="-965458"/>
            <a:ext cx="13716" cy="6493219"/>
          </a:xfrm>
          <a:custGeom>
            <a:avLst/>
            <a:gdLst/>
            <a:ahLst/>
            <a:cxnLst/>
            <a:rect l="l" t="t" r="r" b="b"/>
            <a:pathLst>
              <a:path w="13716" h="6493219">
                <a:moveTo>
                  <a:pt x="13716" y="6479504"/>
                </a:moveTo>
                <a:lnTo>
                  <a:pt x="13716" y="0"/>
                </a:lnTo>
                <a:lnTo>
                  <a:pt x="0" y="13717"/>
                </a:lnTo>
                <a:lnTo>
                  <a:pt x="0" y="6493219"/>
                </a:ln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568" name="Rectangle 377"/>
          <p:cNvSpPr/>
          <p:nvPr/>
        </p:nvSpPr>
        <p:spPr>
          <a:xfrm rot="18900000" flipV="1">
            <a:off x="7759447" y="-965458"/>
            <a:ext cx="13717" cy="6493219"/>
          </a:xfrm>
          <a:custGeom>
            <a:avLst/>
            <a:gdLst/>
            <a:ahLst/>
            <a:cxnLst/>
            <a:rect l="l" t="t" r="r" b="b"/>
            <a:pathLst>
              <a:path w="13717" h="6493219">
                <a:moveTo>
                  <a:pt x="0" y="6493219"/>
                </a:moveTo>
                <a:lnTo>
                  <a:pt x="13716" y="6479502"/>
                </a:lnTo>
                <a:lnTo>
                  <a:pt x="13717" y="0"/>
                </a:lnTo>
                <a:lnTo>
                  <a:pt x="0" y="13716"/>
                </a:ln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569" name="Rectangle 378"/>
          <p:cNvSpPr/>
          <p:nvPr/>
        </p:nvSpPr>
        <p:spPr>
          <a:xfrm rot="18900000" flipV="1">
            <a:off x="8602633" y="-965458"/>
            <a:ext cx="13716" cy="6493219"/>
          </a:xfrm>
          <a:custGeom>
            <a:avLst/>
            <a:gdLst/>
            <a:ahLst/>
            <a:cxnLst/>
            <a:rect l="l" t="t" r="r" b="b"/>
            <a:pathLst>
              <a:path w="13716" h="6493219">
                <a:moveTo>
                  <a:pt x="13716" y="6479504"/>
                </a:moveTo>
                <a:lnTo>
                  <a:pt x="13716" y="0"/>
                </a:lnTo>
                <a:lnTo>
                  <a:pt x="0" y="13716"/>
                </a:lnTo>
                <a:lnTo>
                  <a:pt x="0" y="6493219"/>
                </a:ln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570" name="Rectangle 138"/>
          <p:cNvSpPr/>
          <p:nvPr/>
        </p:nvSpPr>
        <p:spPr>
          <a:xfrm rot="18900000" flipV="1">
            <a:off x="10088968" y="-882602"/>
            <a:ext cx="13716" cy="5927431"/>
          </a:xfrm>
          <a:custGeom>
            <a:avLst/>
            <a:gdLst/>
            <a:ahLst/>
            <a:cxnLst/>
            <a:rect l="l" t="t" r="r" b="b"/>
            <a:pathLst>
              <a:path w="13716" h="5927431">
                <a:moveTo>
                  <a:pt x="0" y="5927431"/>
                </a:moveTo>
                <a:lnTo>
                  <a:pt x="13715" y="5913716"/>
                </a:lnTo>
                <a:lnTo>
                  <a:pt x="13716" y="13716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571" name="Rectangle 139"/>
          <p:cNvSpPr/>
          <p:nvPr/>
        </p:nvSpPr>
        <p:spPr>
          <a:xfrm rot="18900000" flipV="1">
            <a:off x="10510562" y="-707971"/>
            <a:ext cx="13716" cy="4734985"/>
          </a:xfrm>
          <a:custGeom>
            <a:avLst/>
            <a:gdLst/>
            <a:ahLst/>
            <a:cxnLst/>
            <a:rect l="l" t="t" r="r" b="b"/>
            <a:pathLst>
              <a:path w="13716" h="4734985">
                <a:moveTo>
                  <a:pt x="0" y="4734985"/>
                </a:moveTo>
                <a:lnTo>
                  <a:pt x="13715" y="4721270"/>
                </a:lnTo>
                <a:lnTo>
                  <a:pt x="13716" y="13715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572" name="Rectangle 140"/>
          <p:cNvSpPr/>
          <p:nvPr/>
        </p:nvSpPr>
        <p:spPr>
          <a:xfrm rot="18900000" flipV="1">
            <a:off x="10932155" y="-533342"/>
            <a:ext cx="13716" cy="3542540"/>
          </a:xfrm>
          <a:custGeom>
            <a:avLst/>
            <a:gdLst/>
            <a:ahLst/>
            <a:cxnLst/>
            <a:rect l="l" t="t" r="r" b="b"/>
            <a:pathLst>
              <a:path w="13716" h="3542540">
                <a:moveTo>
                  <a:pt x="0" y="3542540"/>
                </a:moveTo>
                <a:lnTo>
                  <a:pt x="13715" y="3528825"/>
                </a:lnTo>
                <a:lnTo>
                  <a:pt x="13716" y="13716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573" name="Rectangle 141"/>
          <p:cNvSpPr/>
          <p:nvPr/>
        </p:nvSpPr>
        <p:spPr>
          <a:xfrm rot="18900000" flipV="1">
            <a:off x="11353748" y="-358712"/>
            <a:ext cx="13716" cy="2350095"/>
          </a:xfrm>
          <a:custGeom>
            <a:avLst/>
            <a:gdLst/>
            <a:ahLst/>
            <a:cxnLst/>
            <a:rect l="l" t="t" r="r" b="b"/>
            <a:pathLst>
              <a:path w="13716" h="2350095">
                <a:moveTo>
                  <a:pt x="0" y="2350095"/>
                </a:moveTo>
                <a:lnTo>
                  <a:pt x="13715" y="2336380"/>
                </a:lnTo>
                <a:lnTo>
                  <a:pt x="13716" y="13714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574" name="Rectangle 142"/>
          <p:cNvSpPr/>
          <p:nvPr/>
        </p:nvSpPr>
        <p:spPr>
          <a:xfrm rot="18900000" flipV="1">
            <a:off x="11775341" y="-184083"/>
            <a:ext cx="13716" cy="1157650"/>
          </a:xfrm>
          <a:custGeom>
            <a:avLst/>
            <a:gdLst/>
            <a:ahLst/>
            <a:cxnLst/>
            <a:rect l="l" t="t" r="r" b="b"/>
            <a:pathLst>
              <a:path w="13716" h="1157650">
                <a:moveTo>
                  <a:pt x="0" y="1157650"/>
                </a:moveTo>
                <a:lnTo>
                  <a:pt x="13716" y="1143934"/>
                </a:lnTo>
                <a:lnTo>
                  <a:pt x="13716" y="13716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575" name="Rectangle 372"/>
          <p:cNvSpPr/>
          <p:nvPr/>
        </p:nvSpPr>
        <p:spPr>
          <a:xfrm rot="18900000" flipV="1">
            <a:off x="3543517" y="-965458"/>
            <a:ext cx="13716" cy="6493219"/>
          </a:xfrm>
          <a:custGeom>
            <a:avLst/>
            <a:gdLst/>
            <a:ahLst/>
            <a:cxnLst/>
            <a:rect l="l" t="t" r="r" b="b"/>
            <a:pathLst>
              <a:path w="13716" h="6493219">
                <a:moveTo>
                  <a:pt x="0" y="6493219"/>
                </a:moveTo>
                <a:lnTo>
                  <a:pt x="13716" y="6479503"/>
                </a:lnTo>
                <a:lnTo>
                  <a:pt x="13716" y="0"/>
                </a:lnTo>
                <a:lnTo>
                  <a:pt x="0" y="13716"/>
                </a:ln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576" name="Rectangle 374"/>
          <p:cNvSpPr/>
          <p:nvPr/>
        </p:nvSpPr>
        <p:spPr>
          <a:xfrm rot="18900000" flipV="1">
            <a:off x="5229889" y="-965458"/>
            <a:ext cx="13716" cy="6493220"/>
          </a:xfrm>
          <a:custGeom>
            <a:avLst/>
            <a:gdLst/>
            <a:ahLst/>
            <a:cxnLst/>
            <a:rect l="l" t="t" r="r" b="b"/>
            <a:pathLst>
              <a:path w="13716" h="6493220">
                <a:moveTo>
                  <a:pt x="0" y="6493220"/>
                </a:moveTo>
                <a:lnTo>
                  <a:pt x="13716" y="6479504"/>
                </a:lnTo>
                <a:lnTo>
                  <a:pt x="13716" y="0"/>
                </a:lnTo>
                <a:lnTo>
                  <a:pt x="0" y="13716"/>
                </a:ln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577" name="Teardrop 3"/>
          <p:cNvSpPr/>
          <p:nvPr/>
        </p:nvSpPr>
        <p:spPr>
          <a:xfrm rot="5400000" flipH="1" flipV="1">
            <a:off x="6442772" y="109541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578" name="Teardrop 3"/>
          <p:cNvSpPr/>
          <p:nvPr/>
        </p:nvSpPr>
        <p:spPr>
          <a:xfrm rot="5400000" flipH="1" flipV="1">
            <a:off x="-148774" y="258315"/>
            <a:ext cx="612648" cy="315100"/>
          </a:xfrm>
          <a:custGeom>
            <a:avLst/>
            <a:gdLst/>
            <a:ahLst/>
            <a:cxnLst/>
            <a:rect l="l" t="t" r="r" b="b"/>
            <a:pathLst>
              <a:path w="612648" h="315100">
                <a:moveTo>
                  <a:pt x="239386" y="75670"/>
                </a:moveTo>
                <a:cubicBezTo>
                  <a:pt x="230866" y="67149"/>
                  <a:pt x="224313" y="57406"/>
                  <a:pt x="219944" y="46909"/>
                </a:cubicBezTo>
                <a:cubicBezTo>
                  <a:pt x="207099" y="60107"/>
                  <a:pt x="182914" y="65356"/>
                  <a:pt x="163810" y="64989"/>
                </a:cubicBezTo>
                <a:cubicBezTo>
                  <a:pt x="113791" y="64989"/>
                  <a:pt x="73243" y="105538"/>
                  <a:pt x="73243" y="155556"/>
                </a:cubicBezTo>
                <a:cubicBezTo>
                  <a:pt x="73243" y="179467"/>
                  <a:pt x="82509" y="201213"/>
                  <a:pt x="97830" y="217225"/>
                </a:cubicBezTo>
                <a:close/>
                <a:moveTo>
                  <a:pt x="268191" y="95157"/>
                </a:moveTo>
                <a:cubicBezTo>
                  <a:pt x="257695" y="90787"/>
                  <a:pt x="247952" y="84234"/>
                  <a:pt x="239431" y="75715"/>
                </a:cubicBezTo>
                <a:lnTo>
                  <a:pt x="97875" y="217270"/>
                </a:lnTo>
                <a:cubicBezTo>
                  <a:pt x="113887" y="232591"/>
                  <a:pt x="135634" y="241857"/>
                  <a:pt x="159544" y="241857"/>
                </a:cubicBezTo>
                <a:cubicBezTo>
                  <a:pt x="184553" y="241857"/>
                  <a:pt x="207195" y="231720"/>
                  <a:pt x="223585" y="215331"/>
                </a:cubicBezTo>
                <a:cubicBezTo>
                  <a:pt x="239974" y="198941"/>
                  <a:pt x="250111" y="176299"/>
                  <a:pt x="250111" y="151290"/>
                </a:cubicBezTo>
                <a:cubicBezTo>
                  <a:pt x="249745" y="132187"/>
                  <a:pt x="254994" y="108002"/>
                  <a:pt x="268191" y="95157"/>
                </a:cubicBezTo>
                <a:close/>
                <a:moveTo>
                  <a:pt x="391275" y="232488"/>
                </a:moveTo>
                <a:cubicBezTo>
                  <a:pt x="366688" y="214199"/>
                  <a:pt x="350981" y="184860"/>
                  <a:pt x="350981" y="151853"/>
                </a:cubicBezTo>
                <a:cubicBezTo>
                  <a:pt x="351479" y="125869"/>
                  <a:pt x="347689" y="109892"/>
                  <a:pt x="331337" y="99934"/>
                </a:cubicBezTo>
                <a:cubicBezTo>
                  <a:pt x="315088" y="104415"/>
                  <a:pt x="297874" y="104335"/>
                  <a:pt x="281637" y="99721"/>
                </a:cubicBezTo>
                <a:cubicBezTo>
                  <a:pt x="265010" y="109675"/>
                  <a:pt x="261165" y="125694"/>
                  <a:pt x="261667" y="151853"/>
                </a:cubicBezTo>
                <a:cubicBezTo>
                  <a:pt x="261667" y="179968"/>
                  <a:pt x="250271" y="205421"/>
                  <a:pt x="231846" y="223846"/>
                </a:cubicBezTo>
                <a:lnTo>
                  <a:pt x="221347" y="232509"/>
                </a:lnTo>
                <a:cubicBezTo>
                  <a:pt x="224389" y="249009"/>
                  <a:pt x="232545" y="264623"/>
                  <a:pt x="245300" y="277378"/>
                </a:cubicBezTo>
                <a:cubicBezTo>
                  <a:pt x="262207" y="294285"/>
                  <a:pt x="284136" y="303111"/>
                  <a:pt x="306292" y="303599"/>
                </a:cubicBezTo>
                <a:lnTo>
                  <a:pt x="306292" y="218433"/>
                </a:lnTo>
                <a:lnTo>
                  <a:pt x="306356" y="218433"/>
                </a:lnTo>
                <a:lnTo>
                  <a:pt x="306356" y="303599"/>
                </a:lnTo>
                <a:cubicBezTo>
                  <a:pt x="328512" y="303110"/>
                  <a:pt x="350441" y="294285"/>
                  <a:pt x="367348" y="277378"/>
                </a:cubicBezTo>
                <a:cubicBezTo>
                  <a:pt x="380109" y="264617"/>
                  <a:pt x="388266" y="248996"/>
                  <a:pt x="391275" y="232488"/>
                </a:cubicBezTo>
                <a:close/>
                <a:moveTo>
                  <a:pt x="514773" y="217271"/>
                </a:moveTo>
                <a:lnTo>
                  <a:pt x="373218" y="75716"/>
                </a:lnTo>
                <a:cubicBezTo>
                  <a:pt x="364700" y="84231"/>
                  <a:pt x="354962" y="90781"/>
                  <a:pt x="344508" y="95209"/>
                </a:cubicBezTo>
                <a:cubicBezTo>
                  <a:pt x="357668" y="108066"/>
                  <a:pt x="362903" y="132212"/>
                  <a:pt x="362537" y="151290"/>
                </a:cubicBezTo>
                <a:cubicBezTo>
                  <a:pt x="362537" y="201309"/>
                  <a:pt x="403085" y="241857"/>
                  <a:pt x="453104" y="241857"/>
                </a:cubicBezTo>
                <a:cubicBezTo>
                  <a:pt x="477015" y="241857"/>
                  <a:pt x="498761" y="232592"/>
                  <a:pt x="514773" y="217271"/>
                </a:cubicBezTo>
                <a:close/>
                <a:moveTo>
                  <a:pt x="539405" y="155556"/>
                </a:moveTo>
                <a:cubicBezTo>
                  <a:pt x="539405" y="105538"/>
                  <a:pt x="498856" y="64989"/>
                  <a:pt x="448838" y="64989"/>
                </a:cubicBezTo>
                <a:cubicBezTo>
                  <a:pt x="429760" y="65355"/>
                  <a:pt x="405614" y="60121"/>
                  <a:pt x="392756" y="46961"/>
                </a:cubicBezTo>
                <a:cubicBezTo>
                  <a:pt x="388329" y="57415"/>
                  <a:pt x="381778" y="67153"/>
                  <a:pt x="373263" y="75671"/>
                </a:cubicBezTo>
                <a:lnTo>
                  <a:pt x="514818" y="217225"/>
                </a:lnTo>
                <a:cubicBezTo>
                  <a:pt x="530139" y="201213"/>
                  <a:pt x="539405" y="179467"/>
                  <a:pt x="539405" y="155556"/>
                </a:cubicBezTo>
                <a:close/>
                <a:moveTo>
                  <a:pt x="612648" y="8776"/>
                </a:moveTo>
                <a:cubicBezTo>
                  <a:pt x="612257" y="34030"/>
                  <a:pt x="602326" y="59101"/>
                  <a:pt x="583058" y="78369"/>
                </a:cubicBezTo>
                <a:cubicBezTo>
                  <a:pt x="569890" y="91537"/>
                  <a:pt x="554014" y="100343"/>
                  <a:pt x="537134" y="104416"/>
                </a:cubicBezTo>
                <a:cubicBezTo>
                  <a:pt x="546224" y="119205"/>
                  <a:pt x="551214" y="136643"/>
                  <a:pt x="551214" y="155247"/>
                </a:cubicBezTo>
                <a:cubicBezTo>
                  <a:pt x="551214" y="182497"/>
                  <a:pt x="540509" y="207247"/>
                  <a:pt x="522928" y="225380"/>
                </a:cubicBezTo>
                <a:lnTo>
                  <a:pt x="522928" y="225380"/>
                </a:lnTo>
                <a:cubicBezTo>
                  <a:pt x="504794" y="242961"/>
                  <a:pt x="480044" y="253667"/>
                  <a:pt x="452794" y="253667"/>
                </a:cubicBezTo>
                <a:cubicBezTo>
                  <a:pt x="434191" y="253667"/>
                  <a:pt x="416753" y="248677"/>
                  <a:pt x="401964" y="239586"/>
                </a:cubicBezTo>
                <a:cubicBezTo>
                  <a:pt x="397891" y="256466"/>
                  <a:pt x="389084" y="272342"/>
                  <a:pt x="375917" y="285509"/>
                </a:cubicBezTo>
                <a:cubicBezTo>
                  <a:pt x="356649" y="304778"/>
                  <a:pt x="331578" y="314709"/>
                  <a:pt x="306324" y="315100"/>
                </a:cubicBezTo>
                <a:lnTo>
                  <a:pt x="306324" y="315100"/>
                </a:lnTo>
                <a:cubicBezTo>
                  <a:pt x="281070" y="314709"/>
                  <a:pt x="255999" y="304778"/>
                  <a:pt x="236731" y="285509"/>
                </a:cubicBezTo>
                <a:cubicBezTo>
                  <a:pt x="223570" y="272349"/>
                  <a:pt x="214766" y="256482"/>
                  <a:pt x="210610" y="239626"/>
                </a:cubicBezTo>
                <a:cubicBezTo>
                  <a:pt x="195839" y="248693"/>
                  <a:pt x="178427" y="253666"/>
                  <a:pt x="159854" y="253666"/>
                </a:cubicBezTo>
                <a:cubicBezTo>
                  <a:pt x="132604" y="253666"/>
                  <a:pt x="107854" y="242961"/>
                  <a:pt x="89720" y="225380"/>
                </a:cubicBezTo>
                <a:lnTo>
                  <a:pt x="89720" y="225380"/>
                </a:lnTo>
                <a:cubicBezTo>
                  <a:pt x="72139" y="207247"/>
                  <a:pt x="61434" y="182497"/>
                  <a:pt x="61434" y="155247"/>
                </a:cubicBezTo>
                <a:cubicBezTo>
                  <a:pt x="61434" y="136673"/>
                  <a:pt x="66407" y="119262"/>
                  <a:pt x="75474" y="104490"/>
                </a:cubicBezTo>
                <a:cubicBezTo>
                  <a:pt x="58618" y="100334"/>
                  <a:pt x="42751" y="91530"/>
                  <a:pt x="29591" y="78369"/>
                </a:cubicBezTo>
                <a:cubicBezTo>
                  <a:pt x="10322" y="59101"/>
                  <a:pt x="391" y="34030"/>
                  <a:pt x="0" y="8776"/>
                </a:cubicBezTo>
                <a:lnTo>
                  <a:pt x="0" y="8776"/>
                </a:lnTo>
                <a:lnTo>
                  <a:pt x="1828" y="0"/>
                </a:lnTo>
                <a:lnTo>
                  <a:pt x="13374" y="0"/>
                </a:lnTo>
                <a:cubicBezTo>
                  <a:pt x="11782" y="2802"/>
                  <a:pt x="11567" y="5771"/>
                  <a:pt x="11501" y="8744"/>
                </a:cubicBezTo>
                <a:lnTo>
                  <a:pt x="96667" y="8744"/>
                </a:lnTo>
                <a:lnTo>
                  <a:pt x="96667" y="8808"/>
                </a:lnTo>
                <a:lnTo>
                  <a:pt x="11501" y="8808"/>
                </a:lnTo>
                <a:cubicBezTo>
                  <a:pt x="11989" y="30964"/>
                  <a:pt x="20815" y="52893"/>
                  <a:pt x="37722" y="69800"/>
                </a:cubicBezTo>
                <a:cubicBezTo>
                  <a:pt x="50477" y="82555"/>
                  <a:pt x="66091" y="90711"/>
                  <a:pt x="82591" y="93753"/>
                </a:cubicBezTo>
                <a:cubicBezTo>
                  <a:pt x="100880" y="69151"/>
                  <a:pt x="130228" y="53433"/>
                  <a:pt x="163247" y="53433"/>
                </a:cubicBezTo>
                <a:cubicBezTo>
                  <a:pt x="186137" y="53872"/>
                  <a:pt x="201262" y="50984"/>
                  <a:pt x="211354" y="39116"/>
                </a:cubicBezTo>
                <a:cubicBezTo>
                  <a:pt x="212796" y="37420"/>
                  <a:pt x="214135" y="35542"/>
                  <a:pt x="215380" y="33463"/>
                </a:cubicBezTo>
                <a:lnTo>
                  <a:pt x="215236" y="0"/>
                </a:lnTo>
                <a:lnTo>
                  <a:pt x="223506" y="0"/>
                </a:lnTo>
                <a:cubicBezTo>
                  <a:pt x="219687" y="24354"/>
                  <a:pt x="227777" y="49750"/>
                  <a:pt x="246535" y="68520"/>
                </a:cubicBezTo>
                <a:lnTo>
                  <a:pt x="254763" y="60293"/>
                </a:lnTo>
                <a:cubicBezTo>
                  <a:pt x="254771" y="60299"/>
                  <a:pt x="254778" y="60307"/>
                  <a:pt x="254786" y="60315"/>
                </a:cubicBezTo>
                <a:lnTo>
                  <a:pt x="254808" y="60338"/>
                </a:lnTo>
                <a:lnTo>
                  <a:pt x="246580" y="68565"/>
                </a:lnTo>
                <a:cubicBezTo>
                  <a:pt x="279582" y="101547"/>
                  <a:pt x="333066" y="101547"/>
                  <a:pt x="366068" y="68565"/>
                </a:cubicBezTo>
                <a:lnTo>
                  <a:pt x="357840" y="60338"/>
                </a:lnTo>
                <a:cubicBezTo>
                  <a:pt x="357847" y="60330"/>
                  <a:pt x="357855" y="60322"/>
                  <a:pt x="357862" y="60315"/>
                </a:cubicBezTo>
                <a:lnTo>
                  <a:pt x="357885" y="60293"/>
                </a:lnTo>
                <a:lnTo>
                  <a:pt x="366113" y="68520"/>
                </a:lnTo>
                <a:cubicBezTo>
                  <a:pt x="384871" y="49750"/>
                  <a:pt x="392961" y="24354"/>
                  <a:pt x="389142" y="0"/>
                </a:cubicBezTo>
                <a:lnTo>
                  <a:pt x="397337" y="0"/>
                </a:lnTo>
                <a:cubicBezTo>
                  <a:pt x="401478" y="11094"/>
                  <a:pt x="400548" y="22668"/>
                  <a:pt x="397481" y="33790"/>
                </a:cubicBezTo>
                <a:cubicBezTo>
                  <a:pt x="407439" y="50142"/>
                  <a:pt x="423417" y="53932"/>
                  <a:pt x="449401" y="53433"/>
                </a:cubicBezTo>
                <a:cubicBezTo>
                  <a:pt x="482407" y="53434"/>
                  <a:pt x="511746" y="69140"/>
                  <a:pt x="530035" y="93727"/>
                </a:cubicBezTo>
                <a:cubicBezTo>
                  <a:pt x="546543" y="90718"/>
                  <a:pt x="562165" y="82561"/>
                  <a:pt x="574926" y="69800"/>
                </a:cubicBezTo>
                <a:cubicBezTo>
                  <a:pt x="591833" y="52893"/>
                  <a:pt x="600658" y="30964"/>
                  <a:pt x="601147" y="8808"/>
                </a:cubicBezTo>
                <a:lnTo>
                  <a:pt x="515981" y="8808"/>
                </a:lnTo>
                <a:lnTo>
                  <a:pt x="515981" y="8744"/>
                </a:lnTo>
                <a:lnTo>
                  <a:pt x="601147" y="8744"/>
                </a:lnTo>
                <a:lnTo>
                  <a:pt x="599274" y="0"/>
                </a:lnTo>
                <a:lnTo>
                  <a:pt x="610820" y="0"/>
                </a:lnTo>
                <a:cubicBezTo>
                  <a:pt x="612423" y="2826"/>
                  <a:pt x="612602" y="5800"/>
                  <a:pt x="612648" y="8776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579" name="Teardrop 3"/>
          <p:cNvSpPr/>
          <p:nvPr/>
        </p:nvSpPr>
        <p:spPr>
          <a:xfrm rot="5400000" flipH="1" flipV="1">
            <a:off x="1387532" y="109541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580" name="Teardrop 3"/>
          <p:cNvSpPr/>
          <p:nvPr/>
        </p:nvSpPr>
        <p:spPr>
          <a:xfrm rot="5400000" flipH="1" flipV="1">
            <a:off x="2230072" y="109541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581" name="Teardrop 3"/>
          <p:cNvSpPr/>
          <p:nvPr/>
        </p:nvSpPr>
        <p:spPr>
          <a:xfrm rot="5400000" flipH="1" flipV="1">
            <a:off x="3072612" y="109541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582" name="Teardrop 3"/>
          <p:cNvSpPr/>
          <p:nvPr/>
        </p:nvSpPr>
        <p:spPr>
          <a:xfrm rot="5400000" flipH="1" flipV="1">
            <a:off x="3915152" y="109541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583" name="Teardrop 3"/>
          <p:cNvSpPr/>
          <p:nvPr/>
        </p:nvSpPr>
        <p:spPr>
          <a:xfrm rot="5400000" flipH="1" flipV="1">
            <a:off x="4757692" y="109541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584" name="Teardrop 3"/>
          <p:cNvSpPr/>
          <p:nvPr/>
        </p:nvSpPr>
        <p:spPr>
          <a:xfrm rot="5400000" flipH="1" flipV="1">
            <a:off x="5600232" y="109541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585" name="Teardrop 3"/>
          <p:cNvSpPr/>
          <p:nvPr/>
        </p:nvSpPr>
        <p:spPr>
          <a:xfrm rot="5400000" flipH="1" flipV="1">
            <a:off x="8127852" y="109541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586" name="Teardrop 3"/>
          <p:cNvSpPr/>
          <p:nvPr/>
        </p:nvSpPr>
        <p:spPr>
          <a:xfrm rot="5400000" flipH="1" flipV="1">
            <a:off x="7285312" y="109541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587" name="Teardrop 3"/>
          <p:cNvSpPr/>
          <p:nvPr/>
        </p:nvSpPr>
        <p:spPr>
          <a:xfrm rot="5400000" flipH="1" flipV="1">
            <a:off x="9812932" y="109541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588" name="Teardrop 3"/>
          <p:cNvSpPr/>
          <p:nvPr/>
        </p:nvSpPr>
        <p:spPr>
          <a:xfrm rot="5400000" flipH="1" flipV="1">
            <a:off x="8970392" y="109541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589" name="Teardrop 3"/>
          <p:cNvSpPr/>
          <p:nvPr/>
        </p:nvSpPr>
        <p:spPr>
          <a:xfrm rot="5400000" flipH="1" flipV="1">
            <a:off x="11498011" y="109541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590" name="Teardrop 3"/>
          <p:cNvSpPr/>
          <p:nvPr/>
        </p:nvSpPr>
        <p:spPr>
          <a:xfrm rot="5400000" flipH="1" flipV="1">
            <a:off x="10655472" y="109541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591" name="Teardrop 3"/>
          <p:cNvSpPr/>
          <p:nvPr/>
        </p:nvSpPr>
        <p:spPr>
          <a:xfrm rot="5400000" flipH="1" flipV="1">
            <a:off x="544992" y="109541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592" name="Oval 591"/>
          <p:cNvSpPr/>
          <p:nvPr/>
        </p:nvSpPr>
        <p:spPr>
          <a:xfrm>
            <a:off x="6664511" y="331699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593" name="Oval 167"/>
          <p:cNvSpPr/>
          <p:nvPr/>
        </p:nvSpPr>
        <p:spPr>
          <a:xfrm>
            <a:off x="0" y="331699"/>
            <a:ext cx="93942" cy="4240302"/>
          </a:xfrm>
          <a:custGeom>
            <a:avLst/>
            <a:gdLst/>
            <a:ahLst/>
            <a:cxnLst/>
            <a:rect l="l" t="t" r="r" b="b"/>
            <a:pathLst>
              <a:path w="93942" h="4240302">
                <a:moveTo>
                  <a:pt x="9066" y="4229620"/>
                </a:moveTo>
                <a:cubicBezTo>
                  <a:pt x="23324" y="4229620"/>
                  <a:pt x="36761" y="4233136"/>
                  <a:pt x="48054" y="4240302"/>
                </a:cubicBezTo>
                <a:lnTo>
                  <a:pt x="0" y="4240302"/>
                </a:lnTo>
                <a:lnTo>
                  <a:pt x="0" y="4231451"/>
                </a:lnTo>
                <a:cubicBezTo>
                  <a:pt x="2881" y="4229788"/>
                  <a:pt x="5954" y="4229620"/>
                  <a:pt x="9066" y="4229620"/>
                </a:cubicBezTo>
                <a:close/>
                <a:moveTo>
                  <a:pt x="9066" y="3380947"/>
                </a:moveTo>
                <a:cubicBezTo>
                  <a:pt x="55942" y="3380947"/>
                  <a:pt x="93942" y="3418947"/>
                  <a:pt x="93942" y="3465822"/>
                </a:cubicBezTo>
                <a:cubicBezTo>
                  <a:pt x="93942" y="3512697"/>
                  <a:pt x="55942" y="3550697"/>
                  <a:pt x="9066" y="3550697"/>
                </a:cubicBezTo>
                <a:lnTo>
                  <a:pt x="0" y="3548867"/>
                </a:lnTo>
                <a:lnTo>
                  <a:pt x="0" y="3382777"/>
                </a:lnTo>
                <a:cubicBezTo>
                  <a:pt x="2881" y="3381115"/>
                  <a:pt x="5954" y="3380947"/>
                  <a:pt x="9066" y="3380947"/>
                </a:cubicBezTo>
                <a:close/>
                <a:moveTo>
                  <a:pt x="9066" y="2536768"/>
                </a:moveTo>
                <a:cubicBezTo>
                  <a:pt x="55942" y="2536768"/>
                  <a:pt x="93942" y="2574768"/>
                  <a:pt x="93942" y="2621643"/>
                </a:cubicBezTo>
                <a:cubicBezTo>
                  <a:pt x="93942" y="2668518"/>
                  <a:pt x="55942" y="2706518"/>
                  <a:pt x="9066" y="2706518"/>
                </a:cubicBezTo>
                <a:lnTo>
                  <a:pt x="0" y="2704688"/>
                </a:lnTo>
                <a:lnTo>
                  <a:pt x="0" y="2538598"/>
                </a:lnTo>
                <a:cubicBezTo>
                  <a:pt x="2881" y="2536936"/>
                  <a:pt x="5954" y="2536768"/>
                  <a:pt x="9066" y="2536768"/>
                </a:cubicBezTo>
                <a:close/>
                <a:moveTo>
                  <a:pt x="9066" y="1688095"/>
                </a:moveTo>
                <a:cubicBezTo>
                  <a:pt x="55942" y="1688095"/>
                  <a:pt x="93942" y="1726095"/>
                  <a:pt x="93942" y="1772970"/>
                </a:cubicBezTo>
                <a:cubicBezTo>
                  <a:pt x="93942" y="1819845"/>
                  <a:pt x="55942" y="1857845"/>
                  <a:pt x="9066" y="1857845"/>
                </a:cubicBezTo>
                <a:lnTo>
                  <a:pt x="0" y="1856015"/>
                </a:lnTo>
                <a:lnTo>
                  <a:pt x="0" y="1689925"/>
                </a:lnTo>
                <a:cubicBezTo>
                  <a:pt x="2881" y="1688263"/>
                  <a:pt x="5954" y="1688095"/>
                  <a:pt x="9066" y="1688095"/>
                </a:cubicBezTo>
                <a:close/>
                <a:moveTo>
                  <a:pt x="9066" y="845498"/>
                </a:moveTo>
                <a:cubicBezTo>
                  <a:pt x="55942" y="845498"/>
                  <a:pt x="93942" y="883498"/>
                  <a:pt x="93942" y="930373"/>
                </a:cubicBezTo>
                <a:cubicBezTo>
                  <a:pt x="93942" y="977248"/>
                  <a:pt x="55942" y="1015248"/>
                  <a:pt x="9066" y="1015248"/>
                </a:cubicBezTo>
                <a:lnTo>
                  <a:pt x="0" y="1013418"/>
                </a:lnTo>
                <a:lnTo>
                  <a:pt x="0" y="847328"/>
                </a:lnTo>
                <a:cubicBezTo>
                  <a:pt x="2881" y="845666"/>
                  <a:pt x="5954" y="845498"/>
                  <a:pt x="9066" y="845498"/>
                </a:cubicBezTo>
                <a:close/>
                <a:moveTo>
                  <a:pt x="9066" y="0"/>
                </a:moveTo>
                <a:cubicBezTo>
                  <a:pt x="55942" y="0"/>
                  <a:pt x="93942" y="38000"/>
                  <a:pt x="93942" y="84875"/>
                </a:cubicBezTo>
                <a:cubicBezTo>
                  <a:pt x="93942" y="131750"/>
                  <a:pt x="55942" y="169750"/>
                  <a:pt x="9066" y="169750"/>
                </a:cubicBezTo>
                <a:lnTo>
                  <a:pt x="0" y="167920"/>
                </a:lnTo>
                <a:lnTo>
                  <a:pt x="0" y="1830"/>
                </a:lnTo>
                <a:cubicBezTo>
                  <a:pt x="2881" y="167"/>
                  <a:pt x="5954" y="0"/>
                  <a:pt x="9066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594" name="Oval 593"/>
          <p:cNvSpPr/>
          <p:nvPr/>
        </p:nvSpPr>
        <p:spPr>
          <a:xfrm>
            <a:off x="766731" y="331699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595" name="Oval 594"/>
          <p:cNvSpPr/>
          <p:nvPr/>
        </p:nvSpPr>
        <p:spPr>
          <a:xfrm>
            <a:off x="1609271" y="331699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596" name="Oval 595"/>
          <p:cNvSpPr/>
          <p:nvPr/>
        </p:nvSpPr>
        <p:spPr>
          <a:xfrm>
            <a:off x="2451811" y="331699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597" name="Oval 596"/>
          <p:cNvSpPr/>
          <p:nvPr/>
        </p:nvSpPr>
        <p:spPr>
          <a:xfrm>
            <a:off x="3294351" y="331699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598" name="Oval 597"/>
          <p:cNvSpPr/>
          <p:nvPr/>
        </p:nvSpPr>
        <p:spPr>
          <a:xfrm>
            <a:off x="4136891" y="331699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599" name="Oval 598"/>
          <p:cNvSpPr/>
          <p:nvPr/>
        </p:nvSpPr>
        <p:spPr>
          <a:xfrm>
            <a:off x="4979431" y="331699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00" name="Oval 599"/>
          <p:cNvSpPr/>
          <p:nvPr/>
        </p:nvSpPr>
        <p:spPr>
          <a:xfrm>
            <a:off x="5821971" y="331699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01" name="Oval 600"/>
          <p:cNvSpPr/>
          <p:nvPr/>
        </p:nvSpPr>
        <p:spPr>
          <a:xfrm>
            <a:off x="8349591" y="331699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02" name="Oval 601"/>
          <p:cNvSpPr/>
          <p:nvPr/>
        </p:nvSpPr>
        <p:spPr>
          <a:xfrm>
            <a:off x="7507051" y="331699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03" name="Oval 602"/>
          <p:cNvSpPr/>
          <p:nvPr/>
        </p:nvSpPr>
        <p:spPr>
          <a:xfrm>
            <a:off x="10034671" y="331699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04" name="Oval 603"/>
          <p:cNvSpPr/>
          <p:nvPr/>
        </p:nvSpPr>
        <p:spPr>
          <a:xfrm>
            <a:off x="9192131" y="331699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05" name="Oval 604"/>
          <p:cNvSpPr/>
          <p:nvPr/>
        </p:nvSpPr>
        <p:spPr>
          <a:xfrm>
            <a:off x="11719750" y="331699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06" name="Oval 605"/>
          <p:cNvSpPr/>
          <p:nvPr/>
        </p:nvSpPr>
        <p:spPr>
          <a:xfrm>
            <a:off x="10877211" y="331699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07" name="Teardrop 3"/>
          <p:cNvSpPr/>
          <p:nvPr/>
        </p:nvSpPr>
        <p:spPr>
          <a:xfrm rot="5400000" flipH="1" flipV="1">
            <a:off x="6021182" y="53022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08" name="Teardrop 3"/>
          <p:cNvSpPr/>
          <p:nvPr/>
        </p:nvSpPr>
        <p:spPr>
          <a:xfrm rot="5400000" flipH="1" flipV="1">
            <a:off x="965942" y="53022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09" name="Teardrop 3"/>
          <p:cNvSpPr/>
          <p:nvPr/>
        </p:nvSpPr>
        <p:spPr>
          <a:xfrm rot="5400000" flipH="1" flipV="1">
            <a:off x="1808482" y="53022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10" name="Teardrop 3"/>
          <p:cNvSpPr/>
          <p:nvPr/>
        </p:nvSpPr>
        <p:spPr>
          <a:xfrm rot="5400000" flipH="1" flipV="1">
            <a:off x="2651022" y="53022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11" name="Teardrop 3"/>
          <p:cNvSpPr/>
          <p:nvPr/>
        </p:nvSpPr>
        <p:spPr>
          <a:xfrm rot="5400000" flipH="1" flipV="1">
            <a:off x="3493562" y="53022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12" name="Teardrop 3"/>
          <p:cNvSpPr/>
          <p:nvPr/>
        </p:nvSpPr>
        <p:spPr>
          <a:xfrm rot="5400000" flipH="1" flipV="1">
            <a:off x="4336102" y="53022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13" name="Teardrop 3"/>
          <p:cNvSpPr/>
          <p:nvPr/>
        </p:nvSpPr>
        <p:spPr>
          <a:xfrm rot="5400000" flipH="1" flipV="1">
            <a:off x="5178642" y="53022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14" name="Teardrop 3"/>
          <p:cNvSpPr/>
          <p:nvPr/>
        </p:nvSpPr>
        <p:spPr>
          <a:xfrm rot="5400000" flipH="1" flipV="1">
            <a:off x="7706262" y="53022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15" name="Teardrop 3"/>
          <p:cNvSpPr/>
          <p:nvPr/>
        </p:nvSpPr>
        <p:spPr>
          <a:xfrm rot="5400000" flipH="1" flipV="1">
            <a:off x="6863722" y="53022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16" name="Teardrop 3"/>
          <p:cNvSpPr/>
          <p:nvPr/>
        </p:nvSpPr>
        <p:spPr>
          <a:xfrm rot="5400000" flipH="1" flipV="1">
            <a:off x="9391342" y="53022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17" name="Teardrop 3"/>
          <p:cNvSpPr/>
          <p:nvPr/>
        </p:nvSpPr>
        <p:spPr>
          <a:xfrm rot="5400000" flipH="1" flipV="1">
            <a:off x="8548802" y="53022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18" name="Teardrop 3"/>
          <p:cNvSpPr/>
          <p:nvPr/>
        </p:nvSpPr>
        <p:spPr>
          <a:xfrm rot="5400000" flipH="1" flipV="1">
            <a:off x="11076421" y="53022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19" name="Teardrop 3"/>
          <p:cNvSpPr/>
          <p:nvPr/>
        </p:nvSpPr>
        <p:spPr>
          <a:xfrm rot="5400000" flipH="1" flipV="1">
            <a:off x="10233882" y="53022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20" name="Teardrop 3"/>
          <p:cNvSpPr/>
          <p:nvPr/>
        </p:nvSpPr>
        <p:spPr>
          <a:xfrm rot="5400000" flipH="1" flipV="1">
            <a:off x="123402" y="53022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21" name="Teardrop 3"/>
          <p:cNvSpPr/>
          <p:nvPr/>
        </p:nvSpPr>
        <p:spPr>
          <a:xfrm rot="5400000" flipH="1" flipV="1">
            <a:off x="11760003" y="685578"/>
            <a:ext cx="595780" cy="268215"/>
          </a:xfrm>
          <a:custGeom>
            <a:avLst/>
            <a:gdLst/>
            <a:ahLst/>
            <a:cxnLst/>
            <a:rect l="l" t="t" r="r" b="b"/>
            <a:pathLst>
              <a:path w="595780" h="268215">
                <a:moveTo>
                  <a:pt x="230951" y="239431"/>
                </a:moveTo>
                <a:lnTo>
                  <a:pt x="89396" y="97876"/>
                </a:lnTo>
                <a:cubicBezTo>
                  <a:pt x="74075" y="113887"/>
                  <a:pt x="64809" y="135634"/>
                  <a:pt x="64809" y="159544"/>
                </a:cubicBezTo>
                <a:cubicBezTo>
                  <a:pt x="64809" y="209563"/>
                  <a:pt x="105357" y="250112"/>
                  <a:pt x="155376" y="250112"/>
                </a:cubicBezTo>
                <a:cubicBezTo>
                  <a:pt x="174454" y="249746"/>
                  <a:pt x="198601" y="254980"/>
                  <a:pt x="211458" y="268141"/>
                </a:cubicBezTo>
                <a:cubicBezTo>
                  <a:pt x="215885" y="257686"/>
                  <a:pt x="222436" y="247948"/>
                  <a:pt x="230951" y="239431"/>
                </a:cubicBezTo>
                <a:close/>
                <a:moveTo>
                  <a:pt x="259706" y="219892"/>
                </a:moveTo>
                <a:cubicBezTo>
                  <a:pt x="246546" y="207035"/>
                  <a:pt x="241311" y="182889"/>
                  <a:pt x="241677" y="163811"/>
                </a:cubicBezTo>
                <a:cubicBezTo>
                  <a:pt x="241677" y="113792"/>
                  <a:pt x="201129" y="73244"/>
                  <a:pt x="151110" y="73244"/>
                </a:cubicBezTo>
                <a:cubicBezTo>
                  <a:pt x="127200" y="73244"/>
                  <a:pt x="105453" y="82510"/>
                  <a:pt x="89441" y="97831"/>
                </a:cubicBezTo>
                <a:lnTo>
                  <a:pt x="230996" y="239386"/>
                </a:lnTo>
                <a:cubicBezTo>
                  <a:pt x="239514" y="230871"/>
                  <a:pt x="249252" y="224320"/>
                  <a:pt x="259706" y="219892"/>
                </a:cubicBezTo>
                <a:close/>
                <a:moveTo>
                  <a:pt x="382868" y="82592"/>
                </a:moveTo>
                <a:cubicBezTo>
                  <a:pt x="379825" y="66091"/>
                  <a:pt x="371670" y="50477"/>
                  <a:pt x="358914" y="37722"/>
                </a:cubicBezTo>
                <a:cubicBezTo>
                  <a:pt x="342007" y="20815"/>
                  <a:pt x="320078" y="11989"/>
                  <a:pt x="297922" y="11501"/>
                </a:cubicBezTo>
                <a:lnTo>
                  <a:pt x="297922" y="96667"/>
                </a:lnTo>
                <a:lnTo>
                  <a:pt x="297858" y="96667"/>
                </a:lnTo>
                <a:lnTo>
                  <a:pt x="297858" y="11501"/>
                </a:lnTo>
                <a:cubicBezTo>
                  <a:pt x="275703" y="11990"/>
                  <a:pt x="253773" y="20815"/>
                  <a:pt x="236866" y="37722"/>
                </a:cubicBezTo>
                <a:cubicBezTo>
                  <a:pt x="224105" y="50483"/>
                  <a:pt x="215948" y="66105"/>
                  <a:pt x="212939" y="82613"/>
                </a:cubicBezTo>
                <a:cubicBezTo>
                  <a:pt x="237526" y="100902"/>
                  <a:pt x="253233" y="130241"/>
                  <a:pt x="253233" y="163248"/>
                </a:cubicBezTo>
                <a:cubicBezTo>
                  <a:pt x="252735" y="189232"/>
                  <a:pt x="256525" y="205210"/>
                  <a:pt x="272877" y="215167"/>
                </a:cubicBezTo>
                <a:cubicBezTo>
                  <a:pt x="289126" y="210687"/>
                  <a:pt x="306340" y="210767"/>
                  <a:pt x="322577" y="215380"/>
                </a:cubicBezTo>
                <a:cubicBezTo>
                  <a:pt x="324655" y="214136"/>
                  <a:pt x="326534" y="212797"/>
                  <a:pt x="328229" y="211355"/>
                </a:cubicBezTo>
                <a:cubicBezTo>
                  <a:pt x="340097" y="201263"/>
                  <a:pt x="342986" y="186138"/>
                  <a:pt x="342547" y="163248"/>
                </a:cubicBezTo>
                <a:cubicBezTo>
                  <a:pt x="342547" y="130228"/>
                  <a:pt x="358265" y="100880"/>
                  <a:pt x="382868" y="82592"/>
                </a:cubicBezTo>
                <a:close/>
                <a:moveTo>
                  <a:pt x="506339" y="97830"/>
                </a:moveTo>
                <a:cubicBezTo>
                  <a:pt x="490327" y="82509"/>
                  <a:pt x="468581" y="73244"/>
                  <a:pt x="444670" y="73244"/>
                </a:cubicBezTo>
                <a:cubicBezTo>
                  <a:pt x="394651" y="73244"/>
                  <a:pt x="354103" y="113792"/>
                  <a:pt x="354103" y="163811"/>
                </a:cubicBezTo>
                <a:cubicBezTo>
                  <a:pt x="354469" y="182914"/>
                  <a:pt x="349220" y="207099"/>
                  <a:pt x="336023" y="219944"/>
                </a:cubicBezTo>
                <a:cubicBezTo>
                  <a:pt x="346519" y="224314"/>
                  <a:pt x="356263" y="230867"/>
                  <a:pt x="364783" y="239386"/>
                </a:cubicBezTo>
                <a:close/>
                <a:moveTo>
                  <a:pt x="530971" y="159544"/>
                </a:moveTo>
                <a:cubicBezTo>
                  <a:pt x="530971" y="135634"/>
                  <a:pt x="521705" y="113887"/>
                  <a:pt x="506384" y="97876"/>
                </a:cubicBezTo>
                <a:lnTo>
                  <a:pt x="364828" y="239431"/>
                </a:lnTo>
                <a:cubicBezTo>
                  <a:pt x="373348" y="247952"/>
                  <a:pt x="379901" y="257695"/>
                  <a:pt x="384270" y="268192"/>
                </a:cubicBezTo>
                <a:cubicBezTo>
                  <a:pt x="397115" y="254994"/>
                  <a:pt x="421300" y="249745"/>
                  <a:pt x="440404" y="250111"/>
                </a:cubicBezTo>
                <a:cubicBezTo>
                  <a:pt x="465413" y="250112"/>
                  <a:pt x="488055" y="239974"/>
                  <a:pt x="504444" y="223585"/>
                </a:cubicBezTo>
                <a:cubicBezTo>
                  <a:pt x="520834" y="207196"/>
                  <a:pt x="530971" y="184554"/>
                  <a:pt x="530971" y="159544"/>
                </a:cubicBezTo>
                <a:close/>
                <a:moveTo>
                  <a:pt x="595780" y="268215"/>
                </a:moveTo>
                <a:lnTo>
                  <a:pt x="581969" y="268215"/>
                </a:lnTo>
                <a:cubicBezTo>
                  <a:pt x="578743" y="259654"/>
                  <a:pt x="573266" y="252074"/>
                  <a:pt x="566492" y="245300"/>
                </a:cubicBezTo>
                <a:cubicBezTo>
                  <a:pt x="553737" y="232545"/>
                  <a:pt x="538123" y="224389"/>
                  <a:pt x="521623" y="221347"/>
                </a:cubicBezTo>
                <a:cubicBezTo>
                  <a:pt x="519174" y="225205"/>
                  <a:pt x="516174" y="228633"/>
                  <a:pt x="512960" y="231847"/>
                </a:cubicBezTo>
                <a:cubicBezTo>
                  <a:pt x="494535" y="250272"/>
                  <a:pt x="469082" y="261667"/>
                  <a:pt x="440967" y="261667"/>
                </a:cubicBezTo>
                <a:cubicBezTo>
                  <a:pt x="425629" y="261373"/>
                  <a:pt x="413777" y="262574"/>
                  <a:pt x="405186" y="268215"/>
                </a:cubicBezTo>
                <a:lnTo>
                  <a:pt x="372038" y="268215"/>
                </a:lnTo>
                <a:cubicBezTo>
                  <a:pt x="369178" y="260078"/>
                  <a:pt x="364042" y="252948"/>
                  <a:pt x="357679" y="246581"/>
                </a:cubicBezTo>
                <a:lnTo>
                  <a:pt x="349451" y="254808"/>
                </a:lnTo>
                <a:lnTo>
                  <a:pt x="349428" y="254786"/>
                </a:lnTo>
                <a:cubicBezTo>
                  <a:pt x="349421" y="254779"/>
                  <a:pt x="349413" y="254771"/>
                  <a:pt x="349406" y="254763"/>
                </a:cubicBezTo>
                <a:lnTo>
                  <a:pt x="357634" y="246536"/>
                </a:lnTo>
                <a:cubicBezTo>
                  <a:pt x="324632" y="213554"/>
                  <a:pt x="271148" y="213554"/>
                  <a:pt x="238147" y="246536"/>
                </a:cubicBezTo>
                <a:lnTo>
                  <a:pt x="246374" y="254763"/>
                </a:lnTo>
                <a:cubicBezTo>
                  <a:pt x="246367" y="254771"/>
                  <a:pt x="246359" y="254779"/>
                  <a:pt x="246352" y="254786"/>
                </a:cubicBezTo>
                <a:cubicBezTo>
                  <a:pt x="246344" y="254794"/>
                  <a:pt x="246337" y="254801"/>
                  <a:pt x="246329" y="254808"/>
                </a:cubicBezTo>
                <a:lnTo>
                  <a:pt x="238101" y="246581"/>
                </a:lnTo>
                <a:lnTo>
                  <a:pt x="223742" y="268215"/>
                </a:lnTo>
                <a:lnTo>
                  <a:pt x="190546" y="268215"/>
                </a:lnTo>
                <a:cubicBezTo>
                  <a:pt x="181969" y="262570"/>
                  <a:pt x="170130" y="261374"/>
                  <a:pt x="154813" y="261668"/>
                </a:cubicBezTo>
                <a:cubicBezTo>
                  <a:pt x="121806" y="261668"/>
                  <a:pt x="92467" y="245961"/>
                  <a:pt x="74178" y="221373"/>
                </a:cubicBezTo>
                <a:cubicBezTo>
                  <a:pt x="57671" y="224382"/>
                  <a:pt x="42049" y="232539"/>
                  <a:pt x="29288" y="245300"/>
                </a:cubicBezTo>
                <a:lnTo>
                  <a:pt x="13811" y="268215"/>
                </a:lnTo>
                <a:lnTo>
                  <a:pt x="0" y="268215"/>
                </a:lnTo>
                <a:cubicBezTo>
                  <a:pt x="4705" y="256723"/>
                  <a:pt x="11839" y="246048"/>
                  <a:pt x="21157" y="236731"/>
                </a:cubicBezTo>
                <a:cubicBezTo>
                  <a:pt x="34324" y="223564"/>
                  <a:pt x="50200" y="214757"/>
                  <a:pt x="67080" y="210684"/>
                </a:cubicBezTo>
                <a:cubicBezTo>
                  <a:pt x="57989" y="195895"/>
                  <a:pt x="53000" y="178457"/>
                  <a:pt x="53000" y="159854"/>
                </a:cubicBezTo>
                <a:cubicBezTo>
                  <a:pt x="53000" y="132604"/>
                  <a:pt x="63705" y="107854"/>
                  <a:pt x="81286" y="89721"/>
                </a:cubicBezTo>
                <a:lnTo>
                  <a:pt x="81286" y="89721"/>
                </a:lnTo>
                <a:cubicBezTo>
                  <a:pt x="99420" y="72140"/>
                  <a:pt x="124170" y="61435"/>
                  <a:pt x="151420" y="61435"/>
                </a:cubicBezTo>
                <a:cubicBezTo>
                  <a:pt x="170023" y="61435"/>
                  <a:pt x="187461" y="66424"/>
                  <a:pt x="202250" y="75515"/>
                </a:cubicBezTo>
                <a:cubicBezTo>
                  <a:pt x="206323" y="58635"/>
                  <a:pt x="215130" y="42758"/>
                  <a:pt x="228297" y="29591"/>
                </a:cubicBezTo>
                <a:cubicBezTo>
                  <a:pt x="247566" y="10322"/>
                  <a:pt x="272636" y="391"/>
                  <a:pt x="297890" y="0"/>
                </a:cubicBezTo>
                <a:lnTo>
                  <a:pt x="297890" y="0"/>
                </a:lnTo>
                <a:cubicBezTo>
                  <a:pt x="323144" y="391"/>
                  <a:pt x="348215" y="10322"/>
                  <a:pt x="367484" y="29591"/>
                </a:cubicBezTo>
                <a:cubicBezTo>
                  <a:pt x="380644" y="42751"/>
                  <a:pt x="389448" y="58618"/>
                  <a:pt x="393604" y="75474"/>
                </a:cubicBezTo>
                <a:cubicBezTo>
                  <a:pt x="408376" y="66408"/>
                  <a:pt x="425787" y="61434"/>
                  <a:pt x="444360" y="61434"/>
                </a:cubicBezTo>
                <a:cubicBezTo>
                  <a:pt x="471610" y="61434"/>
                  <a:pt x="496360" y="72140"/>
                  <a:pt x="514494" y="89721"/>
                </a:cubicBezTo>
                <a:cubicBezTo>
                  <a:pt x="532075" y="107854"/>
                  <a:pt x="542780" y="132604"/>
                  <a:pt x="542780" y="159854"/>
                </a:cubicBezTo>
                <a:cubicBezTo>
                  <a:pt x="542780" y="178427"/>
                  <a:pt x="537807" y="195839"/>
                  <a:pt x="528740" y="210610"/>
                </a:cubicBezTo>
                <a:cubicBezTo>
                  <a:pt x="545596" y="214766"/>
                  <a:pt x="561463" y="223570"/>
                  <a:pt x="574624" y="236731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22" name="Oval 621"/>
          <p:cNvSpPr/>
          <p:nvPr/>
        </p:nvSpPr>
        <p:spPr>
          <a:xfrm>
            <a:off x="7086653" y="751016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23" name="Oval 622"/>
          <p:cNvSpPr/>
          <p:nvPr/>
        </p:nvSpPr>
        <p:spPr>
          <a:xfrm>
            <a:off x="346333" y="751016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24" name="Oval 623"/>
          <p:cNvSpPr/>
          <p:nvPr/>
        </p:nvSpPr>
        <p:spPr>
          <a:xfrm>
            <a:off x="1188873" y="751016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25" name="Oval 624"/>
          <p:cNvSpPr/>
          <p:nvPr/>
        </p:nvSpPr>
        <p:spPr>
          <a:xfrm>
            <a:off x="2031413" y="751016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26" name="Oval 625"/>
          <p:cNvSpPr/>
          <p:nvPr/>
        </p:nvSpPr>
        <p:spPr>
          <a:xfrm>
            <a:off x="2873953" y="751016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27" name="Oval 626"/>
          <p:cNvSpPr/>
          <p:nvPr/>
        </p:nvSpPr>
        <p:spPr>
          <a:xfrm>
            <a:off x="3716493" y="751016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28" name="Oval 627"/>
          <p:cNvSpPr/>
          <p:nvPr/>
        </p:nvSpPr>
        <p:spPr>
          <a:xfrm>
            <a:off x="4559033" y="751016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29" name="Oval 628"/>
          <p:cNvSpPr/>
          <p:nvPr/>
        </p:nvSpPr>
        <p:spPr>
          <a:xfrm>
            <a:off x="5401573" y="751016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30" name="Oval 629"/>
          <p:cNvSpPr/>
          <p:nvPr/>
        </p:nvSpPr>
        <p:spPr>
          <a:xfrm>
            <a:off x="6244113" y="751016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31" name="Oval 630"/>
          <p:cNvSpPr/>
          <p:nvPr/>
        </p:nvSpPr>
        <p:spPr>
          <a:xfrm>
            <a:off x="8771733" y="751016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32" name="Oval 631"/>
          <p:cNvSpPr/>
          <p:nvPr/>
        </p:nvSpPr>
        <p:spPr>
          <a:xfrm>
            <a:off x="7929193" y="751016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33" name="Oval 632"/>
          <p:cNvSpPr/>
          <p:nvPr/>
        </p:nvSpPr>
        <p:spPr>
          <a:xfrm>
            <a:off x="10456813" y="751016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34" name="Oval 633"/>
          <p:cNvSpPr/>
          <p:nvPr/>
        </p:nvSpPr>
        <p:spPr>
          <a:xfrm>
            <a:off x="9614273" y="751016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35" name="Oval 860"/>
          <p:cNvSpPr/>
          <p:nvPr/>
        </p:nvSpPr>
        <p:spPr>
          <a:xfrm>
            <a:off x="12141892" y="758852"/>
            <a:ext cx="50109" cy="3538433"/>
          </a:xfrm>
          <a:custGeom>
            <a:avLst/>
            <a:gdLst/>
            <a:ahLst/>
            <a:cxnLst/>
            <a:rect l="l" t="t" r="r" b="b"/>
            <a:pathLst>
              <a:path w="50109" h="3538433">
                <a:moveTo>
                  <a:pt x="50109" y="3384355"/>
                </a:moveTo>
                <a:lnTo>
                  <a:pt x="50109" y="3538433"/>
                </a:lnTo>
                <a:cubicBezTo>
                  <a:pt x="20497" y="3525461"/>
                  <a:pt x="0" y="3495821"/>
                  <a:pt x="0" y="3461394"/>
                </a:cubicBezTo>
                <a:cubicBezTo>
                  <a:pt x="0" y="3426967"/>
                  <a:pt x="20497" y="3397327"/>
                  <a:pt x="50109" y="3384355"/>
                </a:cubicBezTo>
                <a:close/>
                <a:moveTo>
                  <a:pt x="50109" y="2538350"/>
                </a:moveTo>
                <a:lnTo>
                  <a:pt x="50109" y="2692428"/>
                </a:lnTo>
                <a:cubicBezTo>
                  <a:pt x="20497" y="2679456"/>
                  <a:pt x="0" y="2649816"/>
                  <a:pt x="0" y="2615389"/>
                </a:cubicBezTo>
                <a:cubicBezTo>
                  <a:pt x="0" y="2580962"/>
                  <a:pt x="20497" y="2551322"/>
                  <a:pt x="50109" y="2538350"/>
                </a:cubicBezTo>
                <a:close/>
                <a:moveTo>
                  <a:pt x="50109" y="1688095"/>
                </a:moveTo>
                <a:lnTo>
                  <a:pt x="50109" y="1842173"/>
                </a:lnTo>
                <a:cubicBezTo>
                  <a:pt x="20497" y="1829201"/>
                  <a:pt x="0" y="1799561"/>
                  <a:pt x="0" y="1765134"/>
                </a:cubicBezTo>
                <a:cubicBezTo>
                  <a:pt x="0" y="1730707"/>
                  <a:pt x="20497" y="1701067"/>
                  <a:pt x="50109" y="1688095"/>
                </a:cubicBezTo>
                <a:close/>
                <a:moveTo>
                  <a:pt x="50109" y="845498"/>
                </a:moveTo>
                <a:lnTo>
                  <a:pt x="50109" y="999576"/>
                </a:lnTo>
                <a:cubicBezTo>
                  <a:pt x="20497" y="986604"/>
                  <a:pt x="0" y="956964"/>
                  <a:pt x="0" y="922537"/>
                </a:cubicBezTo>
                <a:cubicBezTo>
                  <a:pt x="0" y="888110"/>
                  <a:pt x="20497" y="858470"/>
                  <a:pt x="50109" y="845498"/>
                </a:cubicBezTo>
                <a:close/>
                <a:moveTo>
                  <a:pt x="50109" y="0"/>
                </a:moveTo>
                <a:lnTo>
                  <a:pt x="50109" y="154078"/>
                </a:lnTo>
                <a:cubicBezTo>
                  <a:pt x="20497" y="141106"/>
                  <a:pt x="0" y="111466"/>
                  <a:pt x="0" y="77039"/>
                </a:cubicBezTo>
                <a:cubicBezTo>
                  <a:pt x="0" y="42612"/>
                  <a:pt x="20497" y="12972"/>
                  <a:pt x="50109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36" name="Oval 635"/>
          <p:cNvSpPr/>
          <p:nvPr/>
        </p:nvSpPr>
        <p:spPr>
          <a:xfrm>
            <a:off x="11299353" y="751016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37" name="Teardrop 3"/>
          <p:cNvSpPr/>
          <p:nvPr/>
        </p:nvSpPr>
        <p:spPr>
          <a:xfrm rot="5400000" flipH="1" flipV="1">
            <a:off x="6174013" y="-163077"/>
            <a:ext cx="306986" cy="612648"/>
          </a:xfrm>
          <a:custGeom>
            <a:avLst/>
            <a:gdLst/>
            <a:ahLst/>
            <a:cxnLst/>
            <a:rect l="l" t="t" r="r" b="b"/>
            <a:pathLst>
              <a:path w="306986" h="612648">
                <a:moveTo>
                  <a:pt x="215380" y="331012"/>
                </a:moveTo>
                <a:cubicBezTo>
                  <a:pt x="210766" y="314775"/>
                  <a:pt x="210686" y="297561"/>
                  <a:pt x="215167" y="281312"/>
                </a:cubicBezTo>
                <a:cubicBezTo>
                  <a:pt x="205209" y="264960"/>
                  <a:pt x="189231" y="261169"/>
                  <a:pt x="163247" y="261668"/>
                </a:cubicBezTo>
                <a:cubicBezTo>
                  <a:pt x="130240" y="261668"/>
                  <a:pt x="100901" y="245961"/>
                  <a:pt x="82612" y="221373"/>
                </a:cubicBezTo>
                <a:cubicBezTo>
                  <a:pt x="66104" y="224383"/>
                  <a:pt x="50483" y="232539"/>
                  <a:pt x="37722" y="245300"/>
                </a:cubicBezTo>
                <a:cubicBezTo>
                  <a:pt x="20815" y="262208"/>
                  <a:pt x="11990" y="284137"/>
                  <a:pt x="11501" y="306292"/>
                </a:cubicBezTo>
                <a:lnTo>
                  <a:pt x="96667" y="306292"/>
                </a:lnTo>
                <a:lnTo>
                  <a:pt x="96667" y="306356"/>
                </a:lnTo>
                <a:lnTo>
                  <a:pt x="11501" y="306356"/>
                </a:lnTo>
                <a:cubicBezTo>
                  <a:pt x="11989" y="328512"/>
                  <a:pt x="20815" y="350441"/>
                  <a:pt x="37722" y="367348"/>
                </a:cubicBezTo>
                <a:cubicBezTo>
                  <a:pt x="50477" y="380104"/>
                  <a:pt x="66091" y="388259"/>
                  <a:pt x="82591" y="391302"/>
                </a:cubicBezTo>
                <a:cubicBezTo>
                  <a:pt x="100880" y="366700"/>
                  <a:pt x="130228" y="350982"/>
                  <a:pt x="163247" y="350982"/>
                </a:cubicBezTo>
                <a:cubicBezTo>
                  <a:pt x="186137" y="351421"/>
                  <a:pt x="201262" y="348532"/>
                  <a:pt x="211354" y="336664"/>
                </a:cubicBezTo>
                <a:cubicBezTo>
                  <a:pt x="212796" y="334969"/>
                  <a:pt x="214135" y="333090"/>
                  <a:pt x="215380" y="331012"/>
                </a:cubicBezTo>
                <a:close/>
                <a:moveTo>
                  <a:pt x="239385" y="239431"/>
                </a:moveTo>
                <a:lnTo>
                  <a:pt x="97830" y="97876"/>
                </a:lnTo>
                <a:cubicBezTo>
                  <a:pt x="82509" y="113888"/>
                  <a:pt x="73243" y="135634"/>
                  <a:pt x="73243" y="159545"/>
                </a:cubicBezTo>
                <a:cubicBezTo>
                  <a:pt x="73243" y="209563"/>
                  <a:pt x="113791" y="250112"/>
                  <a:pt x="163810" y="250112"/>
                </a:cubicBezTo>
                <a:cubicBezTo>
                  <a:pt x="182888" y="249746"/>
                  <a:pt x="207035" y="254980"/>
                  <a:pt x="219892" y="268141"/>
                </a:cubicBezTo>
                <a:cubicBezTo>
                  <a:pt x="224319" y="257687"/>
                  <a:pt x="230870" y="247949"/>
                  <a:pt x="239385" y="239431"/>
                </a:cubicBezTo>
                <a:close/>
                <a:moveTo>
                  <a:pt x="239386" y="373218"/>
                </a:moveTo>
                <a:cubicBezTo>
                  <a:pt x="230866" y="364697"/>
                  <a:pt x="224313" y="354954"/>
                  <a:pt x="219944" y="344457"/>
                </a:cubicBezTo>
                <a:cubicBezTo>
                  <a:pt x="207099" y="357655"/>
                  <a:pt x="182914" y="362904"/>
                  <a:pt x="163810" y="362538"/>
                </a:cubicBezTo>
                <a:cubicBezTo>
                  <a:pt x="113791" y="362537"/>
                  <a:pt x="73243" y="403086"/>
                  <a:pt x="73243" y="453105"/>
                </a:cubicBezTo>
                <a:cubicBezTo>
                  <a:pt x="73243" y="477015"/>
                  <a:pt x="82509" y="498762"/>
                  <a:pt x="97830" y="514773"/>
                </a:cubicBezTo>
                <a:close/>
                <a:moveTo>
                  <a:pt x="268140" y="219893"/>
                </a:moveTo>
                <a:cubicBezTo>
                  <a:pt x="254980" y="207035"/>
                  <a:pt x="249745" y="182889"/>
                  <a:pt x="250111" y="163811"/>
                </a:cubicBezTo>
                <a:cubicBezTo>
                  <a:pt x="250111" y="113793"/>
                  <a:pt x="209563" y="73244"/>
                  <a:pt x="159544" y="73244"/>
                </a:cubicBezTo>
                <a:cubicBezTo>
                  <a:pt x="135634" y="73244"/>
                  <a:pt x="113887" y="82510"/>
                  <a:pt x="97875" y="97831"/>
                </a:cubicBezTo>
                <a:lnTo>
                  <a:pt x="239430" y="239386"/>
                </a:lnTo>
                <a:cubicBezTo>
                  <a:pt x="247948" y="230871"/>
                  <a:pt x="257686" y="224320"/>
                  <a:pt x="268140" y="219893"/>
                </a:cubicBezTo>
                <a:close/>
                <a:moveTo>
                  <a:pt x="268191" y="392705"/>
                </a:moveTo>
                <a:cubicBezTo>
                  <a:pt x="257695" y="388335"/>
                  <a:pt x="247952" y="381782"/>
                  <a:pt x="239431" y="373263"/>
                </a:cubicBezTo>
                <a:lnTo>
                  <a:pt x="97875" y="514819"/>
                </a:lnTo>
                <a:cubicBezTo>
                  <a:pt x="113887" y="530139"/>
                  <a:pt x="135634" y="539405"/>
                  <a:pt x="159544" y="539405"/>
                </a:cubicBezTo>
                <a:cubicBezTo>
                  <a:pt x="184553" y="539405"/>
                  <a:pt x="207195" y="529268"/>
                  <a:pt x="223584" y="512879"/>
                </a:cubicBezTo>
                <a:cubicBezTo>
                  <a:pt x="239974" y="496489"/>
                  <a:pt x="250111" y="473848"/>
                  <a:pt x="250111" y="448838"/>
                </a:cubicBezTo>
                <a:cubicBezTo>
                  <a:pt x="249745" y="429735"/>
                  <a:pt x="254994" y="405550"/>
                  <a:pt x="268191" y="392705"/>
                </a:cubicBezTo>
                <a:close/>
                <a:moveTo>
                  <a:pt x="306986" y="138"/>
                </a:moveTo>
                <a:lnTo>
                  <a:pt x="306986" y="11636"/>
                </a:lnTo>
                <a:cubicBezTo>
                  <a:pt x="306778" y="11511"/>
                  <a:pt x="306567" y="11506"/>
                  <a:pt x="306356" y="11501"/>
                </a:cubicBezTo>
                <a:lnTo>
                  <a:pt x="306356" y="96668"/>
                </a:lnTo>
                <a:lnTo>
                  <a:pt x="306292" y="96667"/>
                </a:lnTo>
                <a:lnTo>
                  <a:pt x="306292" y="11501"/>
                </a:lnTo>
                <a:cubicBezTo>
                  <a:pt x="284137" y="11990"/>
                  <a:pt x="262207" y="20815"/>
                  <a:pt x="245300" y="37722"/>
                </a:cubicBezTo>
                <a:cubicBezTo>
                  <a:pt x="232539" y="50484"/>
                  <a:pt x="224382" y="66106"/>
                  <a:pt x="221373" y="82614"/>
                </a:cubicBezTo>
                <a:cubicBezTo>
                  <a:pt x="245960" y="100903"/>
                  <a:pt x="261667" y="130241"/>
                  <a:pt x="261667" y="163248"/>
                </a:cubicBezTo>
                <a:cubicBezTo>
                  <a:pt x="261168" y="189232"/>
                  <a:pt x="264959" y="205210"/>
                  <a:pt x="281311" y="215168"/>
                </a:cubicBezTo>
                <a:lnTo>
                  <a:pt x="306986" y="215277"/>
                </a:lnTo>
                <a:lnTo>
                  <a:pt x="306986" y="221929"/>
                </a:lnTo>
                <a:cubicBezTo>
                  <a:pt x="285145" y="221632"/>
                  <a:pt x="263250" y="229877"/>
                  <a:pt x="246580" y="246536"/>
                </a:cubicBezTo>
                <a:lnTo>
                  <a:pt x="254808" y="254763"/>
                </a:lnTo>
                <a:cubicBezTo>
                  <a:pt x="254801" y="254772"/>
                  <a:pt x="254793" y="254779"/>
                  <a:pt x="254786" y="254787"/>
                </a:cubicBezTo>
                <a:cubicBezTo>
                  <a:pt x="254778" y="254794"/>
                  <a:pt x="254771" y="254802"/>
                  <a:pt x="254763" y="254808"/>
                </a:cubicBezTo>
                <a:lnTo>
                  <a:pt x="246535" y="246581"/>
                </a:lnTo>
                <a:cubicBezTo>
                  <a:pt x="213554" y="279582"/>
                  <a:pt x="213554" y="333067"/>
                  <a:pt x="246535" y="366068"/>
                </a:cubicBezTo>
                <a:lnTo>
                  <a:pt x="254763" y="357841"/>
                </a:lnTo>
                <a:cubicBezTo>
                  <a:pt x="254771" y="357848"/>
                  <a:pt x="254778" y="357855"/>
                  <a:pt x="254786" y="357863"/>
                </a:cubicBezTo>
                <a:lnTo>
                  <a:pt x="254808" y="357886"/>
                </a:lnTo>
                <a:lnTo>
                  <a:pt x="246580" y="366113"/>
                </a:lnTo>
                <a:cubicBezTo>
                  <a:pt x="263250" y="382773"/>
                  <a:pt x="285145" y="391017"/>
                  <a:pt x="306986" y="390721"/>
                </a:cubicBezTo>
                <a:lnTo>
                  <a:pt x="306986" y="397378"/>
                </a:lnTo>
                <a:cubicBezTo>
                  <a:pt x="298457" y="400796"/>
                  <a:pt x="289920" y="399623"/>
                  <a:pt x="281637" y="397269"/>
                </a:cubicBezTo>
                <a:cubicBezTo>
                  <a:pt x="265010" y="407224"/>
                  <a:pt x="261165" y="423242"/>
                  <a:pt x="261667" y="449401"/>
                </a:cubicBezTo>
                <a:cubicBezTo>
                  <a:pt x="261667" y="477516"/>
                  <a:pt x="250271" y="502969"/>
                  <a:pt x="231847" y="521394"/>
                </a:cubicBezTo>
                <a:lnTo>
                  <a:pt x="221347" y="530057"/>
                </a:lnTo>
                <a:cubicBezTo>
                  <a:pt x="224389" y="546557"/>
                  <a:pt x="232545" y="562171"/>
                  <a:pt x="245300" y="574926"/>
                </a:cubicBezTo>
                <a:cubicBezTo>
                  <a:pt x="262207" y="591834"/>
                  <a:pt x="284136" y="600659"/>
                  <a:pt x="306292" y="601147"/>
                </a:cubicBezTo>
                <a:lnTo>
                  <a:pt x="306292" y="515981"/>
                </a:lnTo>
                <a:lnTo>
                  <a:pt x="306356" y="515982"/>
                </a:lnTo>
                <a:lnTo>
                  <a:pt x="306356" y="601147"/>
                </a:lnTo>
                <a:lnTo>
                  <a:pt x="306986" y="601012"/>
                </a:lnTo>
                <a:lnTo>
                  <a:pt x="306986" y="612510"/>
                </a:lnTo>
                <a:cubicBezTo>
                  <a:pt x="306767" y="612641"/>
                  <a:pt x="306546" y="612645"/>
                  <a:pt x="306324" y="612648"/>
                </a:cubicBezTo>
                <a:cubicBezTo>
                  <a:pt x="281070" y="612257"/>
                  <a:pt x="255999" y="602326"/>
                  <a:pt x="236731" y="583058"/>
                </a:cubicBezTo>
                <a:cubicBezTo>
                  <a:pt x="223570" y="569897"/>
                  <a:pt x="214766" y="554031"/>
                  <a:pt x="210610" y="537175"/>
                </a:cubicBezTo>
                <a:cubicBezTo>
                  <a:pt x="195839" y="546241"/>
                  <a:pt x="178427" y="551215"/>
                  <a:pt x="159854" y="551215"/>
                </a:cubicBezTo>
                <a:cubicBezTo>
                  <a:pt x="132604" y="551215"/>
                  <a:pt x="107854" y="540509"/>
                  <a:pt x="89720" y="522928"/>
                </a:cubicBezTo>
                <a:lnTo>
                  <a:pt x="89720" y="522928"/>
                </a:lnTo>
                <a:cubicBezTo>
                  <a:pt x="72139" y="504795"/>
                  <a:pt x="61434" y="480045"/>
                  <a:pt x="61434" y="452795"/>
                </a:cubicBezTo>
                <a:cubicBezTo>
                  <a:pt x="61434" y="434222"/>
                  <a:pt x="66407" y="416810"/>
                  <a:pt x="75474" y="402038"/>
                </a:cubicBezTo>
                <a:cubicBezTo>
                  <a:pt x="58618" y="397882"/>
                  <a:pt x="42751" y="389078"/>
                  <a:pt x="29591" y="375918"/>
                </a:cubicBezTo>
                <a:cubicBezTo>
                  <a:pt x="10322" y="356649"/>
                  <a:pt x="391" y="331578"/>
                  <a:pt x="0" y="306324"/>
                </a:cubicBezTo>
                <a:lnTo>
                  <a:pt x="0" y="306324"/>
                </a:lnTo>
                <a:cubicBezTo>
                  <a:pt x="391" y="281070"/>
                  <a:pt x="10322" y="256000"/>
                  <a:pt x="29591" y="236731"/>
                </a:cubicBezTo>
                <a:cubicBezTo>
                  <a:pt x="42758" y="223564"/>
                  <a:pt x="58634" y="214757"/>
                  <a:pt x="75514" y="210684"/>
                </a:cubicBezTo>
                <a:cubicBezTo>
                  <a:pt x="66423" y="195896"/>
                  <a:pt x="61434" y="178458"/>
                  <a:pt x="61434" y="159855"/>
                </a:cubicBezTo>
                <a:cubicBezTo>
                  <a:pt x="61434" y="132604"/>
                  <a:pt x="72139" y="107855"/>
                  <a:pt x="89720" y="89721"/>
                </a:cubicBezTo>
                <a:lnTo>
                  <a:pt x="89720" y="89721"/>
                </a:lnTo>
                <a:cubicBezTo>
                  <a:pt x="107854" y="72140"/>
                  <a:pt x="132604" y="61435"/>
                  <a:pt x="159854" y="61435"/>
                </a:cubicBezTo>
                <a:cubicBezTo>
                  <a:pt x="178457" y="61435"/>
                  <a:pt x="195895" y="66424"/>
                  <a:pt x="210684" y="75515"/>
                </a:cubicBezTo>
                <a:cubicBezTo>
                  <a:pt x="214757" y="58635"/>
                  <a:pt x="223563" y="42758"/>
                  <a:pt x="236731" y="29591"/>
                </a:cubicBezTo>
                <a:cubicBezTo>
                  <a:pt x="256000" y="10322"/>
                  <a:pt x="281070" y="391"/>
                  <a:pt x="306324" y="0"/>
                </a:cubicBezTo>
                <a:lnTo>
                  <a:pt x="306324" y="0"/>
                </a:ln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38" name="Teardrop 3"/>
          <p:cNvSpPr/>
          <p:nvPr/>
        </p:nvSpPr>
        <p:spPr>
          <a:xfrm rot="5400000" flipH="1" flipV="1">
            <a:off x="1118773" y="-163077"/>
            <a:ext cx="306986" cy="612648"/>
          </a:xfrm>
          <a:custGeom>
            <a:avLst/>
            <a:gdLst/>
            <a:ahLst/>
            <a:cxnLst/>
            <a:rect l="l" t="t" r="r" b="b"/>
            <a:pathLst>
              <a:path w="306986" h="612648">
                <a:moveTo>
                  <a:pt x="215380" y="331011"/>
                </a:moveTo>
                <a:cubicBezTo>
                  <a:pt x="210766" y="314774"/>
                  <a:pt x="210686" y="297561"/>
                  <a:pt x="215167" y="281312"/>
                </a:cubicBezTo>
                <a:cubicBezTo>
                  <a:pt x="205209" y="264959"/>
                  <a:pt x="189231" y="261169"/>
                  <a:pt x="163247" y="261668"/>
                </a:cubicBezTo>
                <a:cubicBezTo>
                  <a:pt x="130240" y="261668"/>
                  <a:pt x="100901" y="245961"/>
                  <a:pt x="82612" y="221373"/>
                </a:cubicBezTo>
                <a:cubicBezTo>
                  <a:pt x="66104" y="224383"/>
                  <a:pt x="50483" y="232539"/>
                  <a:pt x="37722" y="245300"/>
                </a:cubicBezTo>
                <a:cubicBezTo>
                  <a:pt x="20815" y="262208"/>
                  <a:pt x="11990" y="284137"/>
                  <a:pt x="11501" y="306292"/>
                </a:cubicBezTo>
                <a:lnTo>
                  <a:pt x="96667" y="306292"/>
                </a:lnTo>
                <a:lnTo>
                  <a:pt x="96667" y="306356"/>
                </a:lnTo>
                <a:lnTo>
                  <a:pt x="11501" y="306356"/>
                </a:lnTo>
                <a:cubicBezTo>
                  <a:pt x="11989" y="328512"/>
                  <a:pt x="20815" y="350441"/>
                  <a:pt x="37722" y="367348"/>
                </a:cubicBezTo>
                <a:cubicBezTo>
                  <a:pt x="50477" y="380104"/>
                  <a:pt x="66091" y="388259"/>
                  <a:pt x="82591" y="391301"/>
                </a:cubicBezTo>
                <a:cubicBezTo>
                  <a:pt x="100880" y="366699"/>
                  <a:pt x="130228" y="350981"/>
                  <a:pt x="163247" y="350981"/>
                </a:cubicBezTo>
                <a:cubicBezTo>
                  <a:pt x="186137" y="351421"/>
                  <a:pt x="201262" y="348532"/>
                  <a:pt x="211354" y="336664"/>
                </a:cubicBezTo>
                <a:cubicBezTo>
                  <a:pt x="212796" y="334968"/>
                  <a:pt x="214135" y="333090"/>
                  <a:pt x="215380" y="331011"/>
                </a:cubicBezTo>
                <a:close/>
                <a:moveTo>
                  <a:pt x="239385" y="239431"/>
                </a:moveTo>
                <a:lnTo>
                  <a:pt x="97830" y="97876"/>
                </a:lnTo>
                <a:cubicBezTo>
                  <a:pt x="82509" y="113888"/>
                  <a:pt x="73243" y="135634"/>
                  <a:pt x="73243" y="159544"/>
                </a:cubicBezTo>
                <a:cubicBezTo>
                  <a:pt x="73243" y="209563"/>
                  <a:pt x="113791" y="250112"/>
                  <a:pt x="163810" y="250112"/>
                </a:cubicBezTo>
                <a:cubicBezTo>
                  <a:pt x="182888" y="249746"/>
                  <a:pt x="207035" y="254980"/>
                  <a:pt x="219892" y="268141"/>
                </a:cubicBezTo>
                <a:cubicBezTo>
                  <a:pt x="224319" y="257687"/>
                  <a:pt x="230870" y="247948"/>
                  <a:pt x="239385" y="239431"/>
                </a:cubicBezTo>
                <a:close/>
                <a:moveTo>
                  <a:pt x="239386" y="373218"/>
                </a:moveTo>
                <a:cubicBezTo>
                  <a:pt x="230866" y="364697"/>
                  <a:pt x="224313" y="354954"/>
                  <a:pt x="219944" y="344457"/>
                </a:cubicBezTo>
                <a:cubicBezTo>
                  <a:pt x="207099" y="357655"/>
                  <a:pt x="182914" y="362904"/>
                  <a:pt x="163810" y="362537"/>
                </a:cubicBezTo>
                <a:cubicBezTo>
                  <a:pt x="113791" y="362537"/>
                  <a:pt x="73243" y="403086"/>
                  <a:pt x="73243" y="453104"/>
                </a:cubicBezTo>
                <a:cubicBezTo>
                  <a:pt x="73243" y="477015"/>
                  <a:pt x="82509" y="498761"/>
                  <a:pt x="97830" y="514773"/>
                </a:cubicBezTo>
                <a:close/>
                <a:moveTo>
                  <a:pt x="268140" y="219892"/>
                </a:moveTo>
                <a:cubicBezTo>
                  <a:pt x="254980" y="207035"/>
                  <a:pt x="249745" y="182889"/>
                  <a:pt x="250111" y="163811"/>
                </a:cubicBezTo>
                <a:cubicBezTo>
                  <a:pt x="250111" y="113792"/>
                  <a:pt x="209563" y="73244"/>
                  <a:pt x="159544" y="73244"/>
                </a:cubicBezTo>
                <a:cubicBezTo>
                  <a:pt x="135634" y="73244"/>
                  <a:pt x="113887" y="82510"/>
                  <a:pt x="97875" y="97831"/>
                </a:cubicBezTo>
                <a:lnTo>
                  <a:pt x="239430" y="239386"/>
                </a:lnTo>
                <a:cubicBezTo>
                  <a:pt x="247948" y="230871"/>
                  <a:pt x="257686" y="224320"/>
                  <a:pt x="268140" y="219892"/>
                </a:cubicBezTo>
                <a:close/>
                <a:moveTo>
                  <a:pt x="268191" y="392705"/>
                </a:moveTo>
                <a:cubicBezTo>
                  <a:pt x="257695" y="388335"/>
                  <a:pt x="247952" y="381782"/>
                  <a:pt x="239431" y="373263"/>
                </a:cubicBezTo>
                <a:lnTo>
                  <a:pt x="97875" y="514819"/>
                </a:lnTo>
                <a:cubicBezTo>
                  <a:pt x="113887" y="530139"/>
                  <a:pt x="135634" y="539405"/>
                  <a:pt x="159544" y="539405"/>
                </a:cubicBezTo>
                <a:cubicBezTo>
                  <a:pt x="184553" y="539405"/>
                  <a:pt x="207195" y="529268"/>
                  <a:pt x="223584" y="512879"/>
                </a:cubicBezTo>
                <a:cubicBezTo>
                  <a:pt x="239974" y="496489"/>
                  <a:pt x="250111" y="473847"/>
                  <a:pt x="250111" y="448838"/>
                </a:cubicBezTo>
                <a:cubicBezTo>
                  <a:pt x="249745" y="429735"/>
                  <a:pt x="254994" y="405550"/>
                  <a:pt x="268191" y="392705"/>
                </a:cubicBezTo>
                <a:close/>
                <a:moveTo>
                  <a:pt x="306986" y="138"/>
                </a:moveTo>
                <a:lnTo>
                  <a:pt x="306986" y="11636"/>
                </a:lnTo>
                <a:cubicBezTo>
                  <a:pt x="306778" y="11511"/>
                  <a:pt x="306567" y="11506"/>
                  <a:pt x="306356" y="11501"/>
                </a:cubicBezTo>
                <a:lnTo>
                  <a:pt x="306356" y="96667"/>
                </a:lnTo>
                <a:lnTo>
                  <a:pt x="306292" y="96667"/>
                </a:lnTo>
                <a:lnTo>
                  <a:pt x="306292" y="11501"/>
                </a:lnTo>
                <a:cubicBezTo>
                  <a:pt x="284137" y="11990"/>
                  <a:pt x="262207" y="20815"/>
                  <a:pt x="245300" y="37722"/>
                </a:cubicBezTo>
                <a:cubicBezTo>
                  <a:pt x="232539" y="50483"/>
                  <a:pt x="224382" y="66105"/>
                  <a:pt x="221373" y="82614"/>
                </a:cubicBezTo>
                <a:cubicBezTo>
                  <a:pt x="245960" y="100902"/>
                  <a:pt x="261667" y="130241"/>
                  <a:pt x="261667" y="163248"/>
                </a:cubicBezTo>
                <a:cubicBezTo>
                  <a:pt x="261168" y="189232"/>
                  <a:pt x="264959" y="205210"/>
                  <a:pt x="281311" y="215167"/>
                </a:cubicBezTo>
                <a:lnTo>
                  <a:pt x="306986" y="215277"/>
                </a:lnTo>
                <a:lnTo>
                  <a:pt x="306986" y="221929"/>
                </a:lnTo>
                <a:cubicBezTo>
                  <a:pt x="285145" y="221632"/>
                  <a:pt x="263250" y="229877"/>
                  <a:pt x="246580" y="246536"/>
                </a:cubicBezTo>
                <a:lnTo>
                  <a:pt x="254808" y="254763"/>
                </a:lnTo>
                <a:cubicBezTo>
                  <a:pt x="254801" y="254771"/>
                  <a:pt x="254793" y="254779"/>
                  <a:pt x="254786" y="254786"/>
                </a:cubicBezTo>
                <a:cubicBezTo>
                  <a:pt x="254778" y="254794"/>
                  <a:pt x="254771" y="254801"/>
                  <a:pt x="254763" y="254808"/>
                </a:cubicBezTo>
                <a:lnTo>
                  <a:pt x="246535" y="246581"/>
                </a:lnTo>
                <a:cubicBezTo>
                  <a:pt x="213554" y="279582"/>
                  <a:pt x="213554" y="333067"/>
                  <a:pt x="246535" y="366068"/>
                </a:cubicBezTo>
                <a:lnTo>
                  <a:pt x="254763" y="357841"/>
                </a:lnTo>
                <a:cubicBezTo>
                  <a:pt x="254771" y="357848"/>
                  <a:pt x="254778" y="357855"/>
                  <a:pt x="254786" y="357863"/>
                </a:cubicBezTo>
                <a:lnTo>
                  <a:pt x="254808" y="357886"/>
                </a:lnTo>
                <a:lnTo>
                  <a:pt x="246580" y="366113"/>
                </a:lnTo>
                <a:cubicBezTo>
                  <a:pt x="263250" y="382773"/>
                  <a:pt x="285145" y="391017"/>
                  <a:pt x="306986" y="390721"/>
                </a:cubicBezTo>
                <a:lnTo>
                  <a:pt x="306986" y="397378"/>
                </a:lnTo>
                <a:cubicBezTo>
                  <a:pt x="298457" y="400796"/>
                  <a:pt x="289920" y="399623"/>
                  <a:pt x="281637" y="397269"/>
                </a:cubicBezTo>
                <a:cubicBezTo>
                  <a:pt x="265010" y="407223"/>
                  <a:pt x="261165" y="423242"/>
                  <a:pt x="261667" y="449401"/>
                </a:cubicBezTo>
                <a:cubicBezTo>
                  <a:pt x="261667" y="477516"/>
                  <a:pt x="250271" y="502969"/>
                  <a:pt x="231847" y="521394"/>
                </a:cubicBezTo>
                <a:lnTo>
                  <a:pt x="221347" y="530057"/>
                </a:lnTo>
                <a:cubicBezTo>
                  <a:pt x="224389" y="546557"/>
                  <a:pt x="232545" y="562171"/>
                  <a:pt x="245300" y="574926"/>
                </a:cubicBezTo>
                <a:cubicBezTo>
                  <a:pt x="262207" y="591833"/>
                  <a:pt x="284136" y="600659"/>
                  <a:pt x="306292" y="601147"/>
                </a:cubicBezTo>
                <a:lnTo>
                  <a:pt x="306292" y="515981"/>
                </a:lnTo>
                <a:lnTo>
                  <a:pt x="306356" y="515981"/>
                </a:lnTo>
                <a:lnTo>
                  <a:pt x="306356" y="601147"/>
                </a:lnTo>
                <a:lnTo>
                  <a:pt x="306986" y="601012"/>
                </a:lnTo>
                <a:lnTo>
                  <a:pt x="306986" y="612510"/>
                </a:lnTo>
                <a:cubicBezTo>
                  <a:pt x="306767" y="612640"/>
                  <a:pt x="306546" y="612644"/>
                  <a:pt x="306324" y="612648"/>
                </a:cubicBezTo>
                <a:lnTo>
                  <a:pt x="306324" y="612648"/>
                </a:lnTo>
                <a:cubicBezTo>
                  <a:pt x="281070" y="612257"/>
                  <a:pt x="255999" y="602326"/>
                  <a:pt x="236731" y="583058"/>
                </a:cubicBezTo>
                <a:cubicBezTo>
                  <a:pt x="223570" y="569897"/>
                  <a:pt x="214766" y="554030"/>
                  <a:pt x="210610" y="537174"/>
                </a:cubicBezTo>
                <a:cubicBezTo>
                  <a:pt x="195839" y="546241"/>
                  <a:pt x="178427" y="551214"/>
                  <a:pt x="159854" y="551214"/>
                </a:cubicBezTo>
                <a:cubicBezTo>
                  <a:pt x="132604" y="551214"/>
                  <a:pt x="107854" y="540509"/>
                  <a:pt x="89720" y="522928"/>
                </a:cubicBezTo>
                <a:lnTo>
                  <a:pt x="89720" y="522928"/>
                </a:lnTo>
                <a:cubicBezTo>
                  <a:pt x="72139" y="504795"/>
                  <a:pt x="61434" y="480045"/>
                  <a:pt x="61434" y="452795"/>
                </a:cubicBezTo>
                <a:cubicBezTo>
                  <a:pt x="61434" y="434221"/>
                  <a:pt x="66407" y="416810"/>
                  <a:pt x="75474" y="402038"/>
                </a:cubicBezTo>
                <a:cubicBezTo>
                  <a:pt x="58618" y="397882"/>
                  <a:pt x="42751" y="389078"/>
                  <a:pt x="29591" y="375918"/>
                </a:cubicBezTo>
                <a:cubicBezTo>
                  <a:pt x="10322" y="356649"/>
                  <a:pt x="391" y="331578"/>
                  <a:pt x="0" y="306324"/>
                </a:cubicBezTo>
                <a:lnTo>
                  <a:pt x="0" y="306324"/>
                </a:lnTo>
                <a:cubicBezTo>
                  <a:pt x="391" y="281070"/>
                  <a:pt x="10322" y="255999"/>
                  <a:pt x="29591" y="236731"/>
                </a:cubicBezTo>
                <a:cubicBezTo>
                  <a:pt x="42758" y="223564"/>
                  <a:pt x="58634" y="214757"/>
                  <a:pt x="75514" y="210684"/>
                </a:cubicBezTo>
                <a:cubicBezTo>
                  <a:pt x="66423" y="195895"/>
                  <a:pt x="61434" y="178457"/>
                  <a:pt x="61434" y="159854"/>
                </a:cubicBezTo>
                <a:cubicBezTo>
                  <a:pt x="61434" y="132604"/>
                  <a:pt x="72139" y="107854"/>
                  <a:pt x="89720" y="89721"/>
                </a:cubicBezTo>
                <a:lnTo>
                  <a:pt x="89720" y="89721"/>
                </a:lnTo>
                <a:cubicBezTo>
                  <a:pt x="107854" y="72140"/>
                  <a:pt x="132604" y="61435"/>
                  <a:pt x="159854" y="61435"/>
                </a:cubicBezTo>
                <a:cubicBezTo>
                  <a:pt x="178457" y="61435"/>
                  <a:pt x="195895" y="66424"/>
                  <a:pt x="210684" y="75515"/>
                </a:cubicBezTo>
                <a:cubicBezTo>
                  <a:pt x="214757" y="58635"/>
                  <a:pt x="223563" y="42758"/>
                  <a:pt x="236731" y="29591"/>
                </a:cubicBezTo>
                <a:cubicBezTo>
                  <a:pt x="256000" y="10322"/>
                  <a:pt x="281070" y="391"/>
                  <a:pt x="306324" y="0"/>
                </a:cubicBezTo>
                <a:lnTo>
                  <a:pt x="306324" y="0"/>
                </a:ln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39" name="Teardrop 3"/>
          <p:cNvSpPr/>
          <p:nvPr/>
        </p:nvSpPr>
        <p:spPr>
          <a:xfrm rot="5400000" flipH="1" flipV="1">
            <a:off x="1961313" y="-163077"/>
            <a:ext cx="306986" cy="612648"/>
          </a:xfrm>
          <a:custGeom>
            <a:avLst/>
            <a:gdLst/>
            <a:ahLst/>
            <a:cxnLst/>
            <a:rect l="l" t="t" r="r" b="b"/>
            <a:pathLst>
              <a:path w="306986" h="612648">
                <a:moveTo>
                  <a:pt x="215380" y="331011"/>
                </a:moveTo>
                <a:cubicBezTo>
                  <a:pt x="210766" y="314774"/>
                  <a:pt x="210686" y="297561"/>
                  <a:pt x="215167" y="281312"/>
                </a:cubicBezTo>
                <a:cubicBezTo>
                  <a:pt x="205209" y="264959"/>
                  <a:pt x="189231" y="261169"/>
                  <a:pt x="163247" y="261668"/>
                </a:cubicBezTo>
                <a:cubicBezTo>
                  <a:pt x="130240" y="261668"/>
                  <a:pt x="100901" y="245961"/>
                  <a:pt x="82612" y="221373"/>
                </a:cubicBezTo>
                <a:cubicBezTo>
                  <a:pt x="66104" y="224383"/>
                  <a:pt x="50483" y="232539"/>
                  <a:pt x="37722" y="245300"/>
                </a:cubicBezTo>
                <a:cubicBezTo>
                  <a:pt x="20815" y="262208"/>
                  <a:pt x="11990" y="284137"/>
                  <a:pt x="11501" y="306292"/>
                </a:cubicBezTo>
                <a:lnTo>
                  <a:pt x="96667" y="306292"/>
                </a:lnTo>
                <a:lnTo>
                  <a:pt x="96667" y="306356"/>
                </a:lnTo>
                <a:lnTo>
                  <a:pt x="11501" y="306356"/>
                </a:lnTo>
                <a:cubicBezTo>
                  <a:pt x="11989" y="328512"/>
                  <a:pt x="20815" y="350441"/>
                  <a:pt x="37722" y="367348"/>
                </a:cubicBezTo>
                <a:cubicBezTo>
                  <a:pt x="50477" y="380104"/>
                  <a:pt x="66091" y="388259"/>
                  <a:pt x="82591" y="391301"/>
                </a:cubicBezTo>
                <a:cubicBezTo>
                  <a:pt x="100880" y="366700"/>
                  <a:pt x="130228" y="350981"/>
                  <a:pt x="163247" y="350981"/>
                </a:cubicBezTo>
                <a:cubicBezTo>
                  <a:pt x="186137" y="351421"/>
                  <a:pt x="201262" y="348532"/>
                  <a:pt x="211354" y="336664"/>
                </a:cubicBezTo>
                <a:cubicBezTo>
                  <a:pt x="212796" y="334968"/>
                  <a:pt x="214135" y="333090"/>
                  <a:pt x="215380" y="331011"/>
                </a:cubicBezTo>
                <a:close/>
                <a:moveTo>
                  <a:pt x="239385" y="239431"/>
                </a:moveTo>
                <a:lnTo>
                  <a:pt x="97830" y="97876"/>
                </a:lnTo>
                <a:cubicBezTo>
                  <a:pt x="82509" y="113888"/>
                  <a:pt x="73243" y="135634"/>
                  <a:pt x="73243" y="159544"/>
                </a:cubicBezTo>
                <a:cubicBezTo>
                  <a:pt x="73243" y="209563"/>
                  <a:pt x="113791" y="250112"/>
                  <a:pt x="163810" y="250112"/>
                </a:cubicBezTo>
                <a:cubicBezTo>
                  <a:pt x="182888" y="249746"/>
                  <a:pt x="207035" y="254980"/>
                  <a:pt x="219892" y="268141"/>
                </a:cubicBezTo>
                <a:cubicBezTo>
                  <a:pt x="224319" y="257687"/>
                  <a:pt x="230870" y="247948"/>
                  <a:pt x="239385" y="239431"/>
                </a:cubicBezTo>
                <a:close/>
                <a:moveTo>
                  <a:pt x="239386" y="373218"/>
                </a:moveTo>
                <a:cubicBezTo>
                  <a:pt x="230866" y="364697"/>
                  <a:pt x="224313" y="354954"/>
                  <a:pt x="219944" y="344457"/>
                </a:cubicBezTo>
                <a:cubicBezTo>
                  <a:pt x="207099" y="357655"/>
                  <a:pt x="182914" y="362904"/>
                  <a:pt x="163810" y="362538"/>
                </a:cubicBezTo>
                <a:cubicBezTo>
                  <a:pt x="113791" y="362537"/>
                  <a:pt x="73243" y="403086"/>
                  <a:pt x="73243" y="453105"/>
                </a:cubicBezTo>
                <a:cubicBezTo>
                  <a:pt x="73243" y="477015"/>
                  <a:pt x="82509" y="498761"/>
                  <a:pt x="97830" y="514773"/>
                </a:cubicBezTo>
                <a:close/>
                <a:moveTo>
                  <a:pt x="268140" y="219893"/>
                </a:moveTo>
                <a:cubicBezTo>
                  <a:pt x="254980" y="207035"/>
                  <a:pt x="249745" y="182889"/>
                  <a:pt x="250111" y="163811"/>
                </a:cubicBezTo>
                <a:cubicBezTo>
                  <a:pt x="250111" y="113792"/>
                  <a:pt x="209563" y="73244"/>
                  <a:pt x="159544" y="73244"/>
                </a:cubicBezTo>
                <a:cubicBezTo>
                  <a:pt x="135634" y="73244"/>
                  <a:pt x="113887" y="82510"/>
                  <a:pt x="97875" y="97831"/>
                </a:cubicBezTo>
                <a:lnTo>
                  <a:pt x="239430" y="239386"/>
                </a:lnTo>
                <a:cubicBezTo>
                  <a:pt x="247948" y="230871"/>
                  <a:pt x="257686" y="224320"/>
                  <a:pt x="268140" y="219893"/>
                </a:cubicBezTo>
                <a:close/>
                <a:moveTo>
                  <a:pt x="268191" y="392705"/>
                </a:moveTo>
                <a:cubicBezTo>
                  <a:pt x="257695" y="388335"/>
                  <a:pt x="247952" y="381782"/>
                  <a:pt x="239431" y="373263"/>
                </a:cubicBezTo>
                <a:lnTo>
                  <a:pt x="97875" y="514819"/>
                </a:lnTo>
                <a:cubicBezTo>
                  <a:pt x="113887" y="530139"/>
                  <a:pt x="135634" y="539405"/>
                  <a:pt x="159544" y="539405"/>
                </a:cubicBezTo>
                <a:cubicBezTo>
                  <a:pt x="184553" y="539405"/>
                  <a:pt x="207195" y="529268"/>
                  <a:pt x="223584" y="512879"/>
                </a:cubicBezTo>
                <a:cubicBezTo>
                  <a:pt x="239974" y="496489"/>
                  <a:pt x="250111" y="473848"/>
                  <a:pt x="250111" y="448838"/>
                </a:cubicBezTo>
                <a:cubicBezTo>
                  <a:pt x="249745" y="429735"/>
                  <a:pt x="254994" y="405550"/>
                  <a:pt x="268191" y="392705"/>
                </a:cubicBezTo>
                <a:close/>
                <a:moveTo>
                  <a:pt x="306986" y="138"/>
                </a:moveTo>
                <a:lnTo>
                  <a:pt x="306986" y="11636"/>
                </a:lnTo>
                <a:cubicBezTo>
                  <a:pt x="306778" y="11511"/>
                  <a:pt x="306567" y="11506"/>
                  <a:pt x="306356" y="11501"/>
                </a:cubicBezTo>
                <a:lnTo>
                  <a:pt x="306356" y="96667"/>
                </a:lnTo>
                <a:lnTo>
                  <a:pt x="306292" y="96667"/>
                </a:lnTo>
                <a:lnTo>
                  <a:pt x="306292" y="11501"/>
                </a:lnTo>
                <a:cubicBezTo>
                  <a:pt x="284137" y="11990"/>
                  <a:pt x="262207" y="20815"/>
                  <a:pt x="245300" y="37722"/>
                </a:cubicBezTo>
                <a:cubicBezTo>
                  <a:pt x="232539" y="50483"/>
                  <a:pt x="224382" y="66105"/>
                  <a:pt x="221373" y="82614"/>
                </a:cubicBezTo>
                <a:cubicBezTo>
                  <a:pt x="245960" y="100902"/>
                  <a:pt x="261667" y="130241"/>
                  <a:pt x="261667" y="163248"/>
                </a:cubicBezTo>
                <a:cubicBezTo>
                  <a:pt x="261168" y="189232"/>
                  <a:pt x="264959" y="205210"/>
                  <a:pt x="281311" y="215167"/>
                </a:cubicBezTo>
                <a:lnTo>
                  <a:pt x="306986" y="215277"/>
                </a:lnTo>
                <a:lnTo>
                  <a:pt x="306986" y="221929"/>
                </a:lnTo>
                <a:cubicBezTo>
                  <a:pt x="285145" y="221632"/>
                  <a:pt x="263250" y="229877"/>
                  <a:pt x="246580" y="246536"/>
                </a:cubicBezTo>
                <a:lnTo>
                  <a:pt x="254808" y="254763"/>
                </a:lnTo>
                <a:cubicBezTo>
                  <a:pt x="254801" y="254771"/>
                  <a:pt x="254793" y="254779"/>
                  <a:pt x="254786" y="254786"/>
                </a:cubicBezTo>
                <a:cubicBezTo>
                  <a:pt x="254778" y="254794"/>
                  <a:pt x="254771" y="254801"/>
                  <a:pt x="254763" y="254808"/>
                </a:cubicBezTo>
                <a:lnTo>
                  <a:pt x="246535" y="246581"/>
                </a:lnTo>
                <a:cubicBezTo>
                  <a:pt x="213554" y="279582"/>
                  <a:pt x="213554" y="333067"/>
                  <a:pt x="246535" y="366068"/>
                </a:cubicBezTo>
                <a:lnTo>
                  <a:pt x="254763" y="357841"/>
                </a:lnTo>
                <a:cubicBezTo>
                  <a:pt x="254771" y="357848"/>
                  <a:pt x="254778" y="357855"/>
                  <a:pt x="254786" y="357863"/>
                </a:cubicBezTo>
                <a:lnTo>
                  <a:pt x="254808" y="357886"/>
                </a:lnTo>
                <a:lnTo>
                  <a:pt x="246580" y="366113"/>
                </a:lnTo>
                <a:cubicBezTo>
                  <a:pt x="263250" y="382773"/>
                  <a:pt x="285145" y="391017"/>
                  <a:pt x="306986" y="390721"/>
                </a:cubicBezTo>
                <a:lnTo>
                  <a:pt x="306986" y="397378"/>
                </a:lnTo>
                <a:cubicBezTo>
                  <a:pt x="298457" y="400796"/>
                  <a:pt x="289920" y="399623"/>
                  <a:pt x="281637" y="397269"/>
                </a:cubicBezTo>
                <a:cubicBezTo>
                  <a:pt x="265010" y="407224"/>
                  <a:pt x="261165" y="423242"/>
                  <a:pt x="261667" y="449401"/>
                </a:cubicBezTo>
                <a:cubicBezTo>
                  <a:pt x="261667" y="477516"/>
                  <a:pt x="250271" y="502969"/>
                  <a:pt x="231847" y="521394"/>
                </a:cubicBezTo>
                <a:lnTo>
                  <a:pt x="221347" y="530057"/>
                </a:lnTo>
                <a:cubicBezTo>
                  <a:pt x="224390" y="546557"/>
                  <a:pt x="232545" y="562171"/>
                  <a:pt x="245300" y="574926"/>
                </a:cubicBezTo>
                <a:cubicBezTo>
                  <a:pt x="262207" y="591833"/>
                  <a:pt x="284136" y="600659"/>
                  <a:pt x="306292" y="601147"/>
                </a:cubicBezTo>
                <a:lnTo>
                  <a:pt x="306292" y="515981"/>
                </a:lnTo>
                <a:lnTo>
                  <a:pt x="306356" y="515981"/>
                </a:lnTo>
                <a:lnTo>
                  <a:pt x="306356" y="601147"/>
                </a:lnTo>
                <a:lnTo>
                  <a:pt x="306986" y="601012"/>
                </a:lnTo>
                <a:lnTo>
                  <a:pt x="306986" y="612510"/>
                </a:lnTo>
                <a:cubicBezTo>
                  <a:pt x="306767" y="612640"/>
                  <a:pt x="306546" y="612644"/>
                  <a:pt x="306324" y="612648"/>
                </a:cubicBezTo>
                <a:lnTo>
                  <a:pt x="306324" y="612648"/>
                </a:lnTo>
                <a:cubicBezTo>
                  <a:pt x="281070" y="612257"/>
                  <a:pt x="255999" y="602326"/>
                  <a:pt x="236731" y="583057"/>
                </a:cubicBezTo>
                <a:cubicBezTo>
                  <a:pt x="223570" y="569897"/>
                  <a:pt x="214766" y="554030"/>
                  <a:pt x="210610" y="537175"/>
                </a:cubicBezTo>
                <a:cubicBezTo>
                  <a:pt x="195839" y="546241"/>
                  <a:pt x="178427" y="551214"/>
                  <a:pt x="159854" y="551214"/>
                </a:cubicBezTo>
                <a:cubicBezTo>
                  <a:pt x="132604" y="551214"/>
                  <a:pt x="107854" y="540509"/>
                  <a:pt x="89720" y="522928"/>
                </a:cubicBezTo>
                <a:lnTo>
                  <a:pt x="89720" y="522928"/>
                </a:lnTo>
                <a:cubicBezTo>
                  <a:pt x="72139" y="504795"/>
                  <a:pt x="61434" y="480045"/>
                  <a:pt x="61434" y="452795"/>
                </a:cubicBezTo>
                <a:cubicBezTo>
                  <a:pt x="61434" y="434221"/>
                  <a:pt x="66407" y="416810"/>
                  <a:pt x="75474" y="402038"/>
                </a:cubicBezTo>
                <a:cubicBezTo>
                  <a:pt x="58618" y="397882"/>
                  <a:pt x="42751" y="389078"/>
                  <a:pt x="29591" y="375918"/>
                </a:cubicBezTo>
                <a:cubicBezTo>
                  <a:pt x="10322" y="356649"/>
                  <a:pt x="391" y="331578"/>
                  <a:pt x="0" y="306324"/>
                </a:cubicBezTo>
                <a:lnTo>
                  <a:pt x="0" y="306324"/>
                </a:lnTo>
                <a:cubicBezTo>
                  <a:pt x="391" y="281070"/>
                  <a:pt x="10322" y="255999"/>
                  <a:pt x="29591" y="236731"/>
                </a:cubicBezTo>
                <a:cubicBezTo>
                  <a:pt x="42758" y="223564"/>
                  <a:pt x="58634" y="214757"/>
                  <a:pt x="75514" y="210684"/>
                </a:cubicBezTo>
                <a:cubicBezTo>
                  <a:pt x="66423" y="195895"/>
                  <a:pt x="61434" y="178457"/>
                  <a:pt x="61434" y="159855"/>
                </a:cubicBezTo>
                <a:cubicBezTo>
                  <a:pt x="61434" y="132604"/>
                  <a:pt x="72139" y="107854"/>
                  <a:pt x="89720" y="89721"/>
                </a:cubicBezTo>
                <a:lnTo>
                  <a:pt x="89720" y="89721"/>
                </a:lnTo>
                <a:cubicBezTo>
                  <a:pt x="107854" y="72140"/>
                  <a:pt x="132604" y="61435"/>
                  <a:pt x="159854" y="61435"/>
                </a:cubicBezTo>
                <a:cubicBezTo>
                  <a:pt x="178457" y="61435"/>
                  <a:pt x="195895" y="66424"/>
                  <a:pt x="210684" y="75515"/>
                </a:cubicBezTo>
                <a:cubicBezTo>
                  <a:pt x="214757" y="58635"/>
                  <a:pt x="223563" y="42758"/>
                  <a:pt x="236731" y="29591"/>
                </a:cubicBezTo>
                <a:cubicBezTo>
                  <a:pt x="256000" y="10322"/>
                  <a:pt x="281070" y="391"/>
                  <a:pt x="306324" y="0"/>
                </a:cubicBezTo>
                <a:lnTo>
                  <a:pt x="306324" y="0"/>
                </a:ln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40" name="Teardrop 3"/>
          <p:cNvSpPr/>
          <p:nvPr/>
        </p:nvSpPr>
        <p:spPr>
          <a:xfrm rot="5400000" flipH="1" flipV="1">
            <a:off x="2803853" y="-163077"/>
            <a:ext cx="306986" cy="612648"/>
          </a:xfrm>
          <a:custGeom>
            <a:avLst/>
            <a:gdLst/>
            <a:ahLst/>
            <a:cxnLst/>
            <a:rect l="l" t="t" r="r" b="b"/>
            <a:pathLst>
              <a:path w="306986" h="612648">
                <a:moveTo>
                  <a:pt x="215380" y="331011"/>
                </a:moveTo>
                <a:cubicBezTo>
                  <a:pt x="210766" y="314774"/>
                  <a:pt x="210686" y="297561"/>
                  <a:pt x="215167" y="281312"/>
                </a:cubicBezTo>
                <a:cubicBezTo>
                  <a:pt x="205209" y="264959"/>
                  <a:pt x="189231" y="261169"/>
                  <a:pt x="163247" y="261668"/>
                </a:cubicBezTo>
                <a:cubicBezTo>
                  <a:pt x="130240" y="261668"/>
                  <a:pt x="100901" y="245961"/>
                  <a:pt x="82612" y="221373"/>
                </a:cubicBezTo>
                <a:cubicBezTo>
                  <a:pt x="66104" y="224383"/>
                  <a:pt x="50483" y="232539"/>
                  <a:pt x="37722" y="245300"/>
                </a:cubicBezTo>
                <a:cubicBezTo>
                  <a:pt x="20815" y="262208"/>
                  <a:pt x="11990" y="284137"/>
                  <a:pt x="11501" y="306292"/>
                </a:cubicBezTo>
                <a:lnTo>
                  <a:pt x="96667" y="306292"/>
                </a:lnTo>
                <a:lnTo>
                  <a:pt x="96667" y="306356"/>
                </a:lnTo>
                <a:lnTo>
                  <a:pt x="11501" y="306356"/>
                </a:lnTo>
                <a:cubicBezTo>
                  <a:pt x="11989" y="328512"/>
                  <a:pt x="20815" y="350441"/>
                  <a:pt x="37722" y="367348"/>
                </a:cubicBezTo>
                <a:cubicBezTo>
                  <a:pt x="50477" y="380104"/>
                  <a:pt x="66091" y="388259"/>
                  <a:pt x="82591" y="391301"/>
                </a:cubicBezTo>
                <a:cubicBezTo>
                  <a:pt x="100880" y="366700"/>
                  <a:pt x="130228" y="350981"/>
                  <a:pt x="163247" y="350981"/>
                </a:cubicBezTo>
                <a:cubicBezTo>
                  <a:pt x="186137" y="351421"/>
                  <a:pt x="201262" y="348532"/>
                  <a:pt x="211354" y="336664"/>
                </a:cubicBezTo>
                <a:cubicBezTo>
                  <a:pt x="212796" y="334968"/>
                  <a:pt x="214135" y="333090"/>
                  <a:pt x="215380" y="331011"/>
                </a:cubicBezTo>
                <a:close/>
                <a:moveTo>
                  <a:pt x="239385" y="239431"/>
                </a:moveTo>
                <a:lnTo>
                  <a:pt x="97830" y="97876"/>
                </a:lnTo>
                <a:cubicBezTo>
                  <a:pt x="82509" y="113888"/>
                  <a:pt x="73243" y="135634"/>
                  <a:pt x="73243" y="159545"/>
                </a:cubicBezTo>
                <a:cubicBezTo>
                  <a:pt x="73243" y="209563"/>
                  <a:pt x="113791" y="250112"/>
                  <a:pt x="163810" y="250112"/>
                </a:cubicBezTo>
                <a:cubicBezTo>
                  <a:pt x="182888" y="249746"/>
                  <a:pt x="207035" y="254980"/>
                  <a:pt x="219892" y="268141"/>
                </a:cubicBezTo>
                <a:cubicBezTo>
                  <a:pt x="224319" y="257687"/>
                  <a:pt x="230870" y="247948"/>
                  <a:pt x="239385" y="239431"/>
                </a:cubicBezTo>
                <a:close/>
                <a:moveTo>
                  <a:pt x="239386" y="373218"/>
                </a:moveTo>
                <a:cubicBezTo>
                  <a:pt x="230866" y="364697"/>
                  <a:pt x="224313" y="354954"/>
                  <a:pt x="219944" y="344457"/>
                </a:cubicBezTo>
                <a:cubicBezTo>
                  <a:pt x="207099" y="357655"/>
                  <a:pt x="182914" y="362904"/>
                  <a:pt x="163810" y="362538"/>
                </a:cubicBezTo>
                <a:cubicBezTo>
                  <a:pt x="113791" y="362537"/>
                  <a:pt x="73243" y="403086"/>
                  <a:pt x="73243" y="453105"/>
                </a:cubicBezTo>
                <a:cubicBezTo>
                  <a:pt x="73243" y="477015"/>
                  <a:pt x="82509" y="498761"/>
                  <a:pt x="97830" y="514773"/>
                </a:cubicBezTo>
                <a:close/>
                <a:moveTo>
                  <a:pt x="268140" y="219893"/>
                </a:moveTo>
                <a:cubicBezTo>
                  <a:pt x="254980" y="207035"/>
                  <a:pt x="249745" y="182889"/>
                  <a:pt x="250111" y="163811"/>
                </a:cubicBezTo>
                <a:cubicBezTo>
                  <a:pt x="250111" y="113792"/>
                  <a:pt x="209563" y="73244"/>
                  <a:pt x="159544" y="73244"/>
                </a:cubicBezTo>
                <a:cubicBezTo>
                  <a:pt x="135634" y="73244"/>
                  <a:pt x="113887" y="82510"/>
                  <a:pt x="97875" y="97831"/>
                </a:cubicBezTo>
                <a:lnTo>
                  <a:pt x="239430" y="239386"/>
                </a:lnTo>
                <a:cubicBezTo>
                  <a:pt x="247948" y="230871"/>
                  <a:pt x="257686" y="224320"/>
                  <a:pt x="268140" y="219893"/>
                </a:cubicBezTo>
                <a:close/>
                <a:moveTo>
                  <a:pt x="268191" y="392705"/>
                </a:moveTo>
                <a:cubicBezTo>
                  <a:pt x="257695" y="388335"/>
                  <a:pt x="247952" y="381782"/>
                  <a:pt x="239431" y="373263"/>
                </a:cubicBezTo>
                <a:lnTo>
                  <a:pt x="97875" y="514819"/>
                </a:lnTo>
                <a:cubicBezTo>
                  <a:pt x="113887" y="530139"/>
                  <a:pt x="135634" y="539405"/>
                  <a:pt x="159544" y="539405"/>
                </a:cubicBezTo>
                <a:cubicBezTo>
                  <a:pt x="184553" y="539405"/>
                  <a:pt x="207195" y="529268"/>
                  <a:pt x="223584" y="512879"/>
                </a:cubicBezTo>
                <a:cubicBezTo>
                  <a:pt x="239974" y="496489"/>
                  <a:pt x="250111" y="473848"/>
                  <a:pt x="250111" y="448838"/>
                </a:cubicBezTo>
                <a:cubicBezTo>
                  <a:pt x="249745" y="429735"/>
                  <a:pt x="254994" y="405550"/>
                  <a:pt x="268191" y="392705"/>
                </a:cubicBezTo>
                <a:close/>
                <a:moveTo>
                  <a:pt x="306986" y="138"/>
                </a:moveTo>
                <a:lnTo>
                  <a:pt x="306986" y="11636"/>
                </a:lnTo>
                <a:cubicBezTo>
                  <a:pt x="306778" y="11511"/>
                  <a:pt x="306567" y="11506"/>
                  <a:pt x="306356" y="11501"/>
                </a:cubicBezTo>
                <a:lnTo>
                  <a:pt x="306356" y="96667"/>
                </a:lnTo>
                <a:lnTo>
                  <a:pt x="306292" y="96667"/>
                </a:lnTo>
                <a:lnTo>
                  <a:pt x="306292" y="11501"/>
                </a:lnTo>
                <a:cubicBezTo>
                  <a:pt x="284137" y="11990"/>
                  <a:pt x="262207" y="20815"/>
                  <a:pt x="245300" y="37722"/>
                </a:cubicBezTo>
                <a:cubicBezTo>
                  <a:pt x="232539" y="50483"/>
                  <a:pt x="224382" y="66105"/>
                  <a:pt x="221373" y="82614"/>
                </a:cubicBezTo>
                <a:cubicBezTo>
                  <a:pt x="245960" y="100902"/>
                  <a:pt x="261667" y="130241"/>
                  <a:pt x="261667" y="163248"/>
                </a:cubicBezTo>
                <a:cubicBezTo>
                  <a:pt x="261168" y="189232"/>
                  <a:pt x="264959" y="205210"/>
                  <a:pt x="281311" y="215167"/>
                </a:cubicBezTo>
                <a:lnTo>
                  <a:pt x="306986" y="215277"/>
                </a:lnTo>
                <a:lnTo>
                  <a:pt x="306986" y="221929"/>
                </a:lnTo>
                <a:cubicBezTo>
                  <a:pt x="285145" y="221632"/>
                  <a:pt x="263250" y="229877"/>
                  <a:pt x="246580" y="246536"/>
                </a:cubicBezTo>
                <a:lnTo>
                  <a:pt x="254808" y="254763"/>
                </a:lnTo>
                <a:cubicBezTo>
                  <a:pt x="254801" y="254772"/>
                  <a:pt x="254793" y="254779"/>
                  <a:pt x="254786" y="254786"/>
                </a:cubicBezTo>
                <a:cubicBezTo>
                  <a:pt x="254778" y="254794"/>
                  <a:pt x="254771" y="254801"/>
                  <a:pt x="254763" y="254808"/>
                </a:cubicBezTo>
                <a:lnTo>
                  <a:pt x="246535" y="246581"/>
                </a:lnTo>
                <a:cubicBezTo>
                  <a:pt x="213554" y="279582"/>
                  <a:pt x="213554" y="333067"/>
                  <a:pt x="246535" y="366068"/>
                </a:cubicBezTo>
                <a:lnTo>
                  <a:pt x="254763" y="357841"/>
                </a:lnTo>
                <a:cubicBezTo>
                  <a:pt x="254771" y="357848"/>
                  <a:pt x="254778" y="357855"/>
                  <a:pt x="254786" y="357863"/>
                </a:cubicBezTo>
                <a:lnTo>
                  <a:pt x="254808" y="357886"/>
                </a:lnTo>
                <a:lnTo>
                  <a:pt x="246580" y="366113"/>
                </a:lnTo>
                <a:cubicBezTo>
                  <a:pt x="263250" y="382773"/>
                  <a:pt x="285145" y="391017"/>
                  <a:pt x="306986" y="390721"/>
                </a:cubicBezTo>
                <a:lnTo>
                  <a:pt x="306986" y="397378"/>
                </a:lnTo>
                <a:cubicBezTo>
                  <a:pt x="298457" y="400796"/>
                  <a:pt x="289920" y="399623"/>
                  <a:pt x="281637" y="397269"/>
                </a:cubicBezTo>
                <a:cubicBezTo>
                  <a:pt x="265010" y="407224"/>
                  <a:pt x="261165" y="423242"/>
                  <a:pt x="261667" y="449401"/>
                </a:cubicBezTo>
                <a:cubicBezTo>
                  <a:pt x="261667" y="477516"/>
                  <a:pt x="250271" y="502969"/>
                  <a:pt x="231847" y="521394"/>
                </a:cubicBezTo>
                <a:lnTo>
                  <a:pt x="221347" y="530057"/>
                </a:lnTo>
                <a:cubicBezTo>
                  <a:pt x="224389" y="546557"/>
                  <a:pt x="232545" y="562171"/>
                  <a:pt x="245300" y="574926"/>
                </a:cubicBezTo>
                <a:cubicBezTo>
                  <a:pt x="262207" y="591833"/>
                  <a:pt x="284136" y="600659"/>
                  <a:pt x="306292" y="601147"/>
                </a:cubicBezTo>
                <a:lnTo>
                  <a:pt x="306292" y="515981"/>
                </a:lnTo>
                <a:lnTo>
                  <a:pt x="306356" y="515981"/>
                </a:lnTo>
                <a:lnTo>
                  <a:pt x="306356" y="601147"/>
                </a:lnTo>
                <a:lnTo>
                  <a:pt x="306986" y="601012"/>
                </a:lnTo>
                <a:lnTo>
                  <a:pt x="306986" y="612510"/>
                </a:lnTo>
                <a:cubicBezTo>
                  <a:pt x="306767" y="612640"/>
                  <a:pt x="306546" y="612644"/>
                  <a:pt x="306324" y="612648"/>
                </a:cubicBezTo>
                <a:lnTo>
                  <a:pt x="306324" y="612648"/>
                </a:lnTo>
                <a:cubicBezTo>
                  <a:pt x="281070" y="612257"/>
                  <a:pt x="255999" y="602326"/>
                  <a:pt x="236731" y="583057"/>
                </a:cubicBezTo>
                <a:cubicBezTo>
                  <a:pt x="223570" y="569897"/>
                  <a:pt x="214766" y="554030"/>
                  <a:pt x="210610" y="537175"/>
                </a:cubicBezTo>
                <a:cubicBezTo>
                  <a:pt x="195839" y="546241"/>
                  <a:pt x="178427" y="551214"/>
                  <a:pt x="159854" y="551214"/>
                </a:cubicBezTo>
                <a:cubicBezTo>
                  <a:pt x="132604" y="551214"/>
                  <a:pt x="107854" y="540509"/>
                  <a:pt x="89720" y="522928"/>
                </a:cubicBezTo>
                <a:lnTo>
                  <a:pt x="89720" y="522928"/>
                </a:lnTo>
                <a:cubicBezTo>
                  <a:pt x="72139" y="504795"/>
                  <a:pt x="61434" y="480045"/>
                  <a:pt x="61434" y="452795"/>
                </a:cubicBezTo>
                <a:cubicBezTo>
                  <a:pt x="61434" y="434221"/>
                  <a:pt x="66407" y="416810"/>
                  <a:pt x="75474" y="402038"/>
                </a:cubicBezTo>
                <a:cubicBezTo>
                  <a:pt x="58618" y="397882"/>
                  <a:pt x="42751" y="389078"/>
                  <a:pt x="29591" y="375918"/>
                </a:cubicBezTo>
                <a:cubicBezTo>
                  <a:pt x="10322" y="356649"/>
                  <a:pt x="391" y="331578"/>
                  <a:pt x="0" y="306324"/>
                </a:cubicBezTo>
                <a:lnTo>
                  <a:pt x="0" y="306324"/>
                </a:lnTo>
                <a:cubicBezTo>
                  <a:pt x="391" y="281070"/>
                  <a:pt x="10322" y="256000"/>
                  <a:pt x="29591" y="236731"/>
                </a:cubicBezTo>
                <a:cubicBezTo>
                  <a:pt x="42758" y="223564"/>
                  <a:pt x="58634" y="214757"/>
                  <a:pt x="75514" y="210684"/>
                </a:cubicBezTo>
                <a:cubicBezTo>
                  <a:pt x="66423" y="195895"/>
                  <a:pt x="61434" y="178458"/>
                  <a:pt x="61434" y="159855"/>
                </a:cubicBezTo>
                <a:cubicBezTo>
                  <a:pt x="61434" y="132604"/>
                  <a:pt x="72139" y="107854"/>
                  <a:pt x="89720" y="89721"/>
                </a:cubicBezTo>
                <a:lnTo>
                  <a:pt x="89720" y="89721"/>
                </a:lnTo>
                <a:cubicBezTo>
                  <a:pt x="107854" y="72140"/>
                  <a:pt x="132604" y="61435"/>
                  <a:pt x="159854" y="61435"/>
                </a:cubicBezTo>
                <a:cubicBezTo>
                  <a:pt x="178457" y="61435"/>
                  <a:pt x="195895" y="66424"/>
                  <a:pt x="210684" y="75515"/>
                </a:cubicBezTo>
                <a:cubicBezTo>
                  <a:pt x="214757" y="58635"/>
                  <a:pt x="223563" y="42758"/>
                  <a:pt x="236731" y="29591"/>
                </a:cubicBezTo>
                <a:cubicBezTo>
                  <a:pt x="256000" y="10322"/>
                  <a:pt x="281070" y="391"/>
                  <a:pt x="306324" y="0"/>
                </a:cubicBezTo>
                <a:lnTo>
                  <a:pt x="306324" y="0"/>
                </a:ln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41" name="Teardrop 3"/>
          <p:cNvSpPr/>
          <p:nvPr/>
        </p:nvSpPr>
        <p:spPr>
          <a:xfrm rot="5400000" flipH="1" flipV="1">
            <a:off x="3646393" y="-163077"/>
            <a:ext cx="306986" cy="612648"/>
          </a:xfrm>
          <a:custGeom>
            <a:avLst/>
            <a:gdLst/>
            <a:ahLst/>
            <a:cxnLst/>
            <a:rect l="l" t="t" r="r" b="b"/>
            <a:pathLst>
              <a:path w="306986" h="612648">
                <a:moveTo>
                  <a:pt x="215380" y="331011"/>
                </a:moveTo>
                <a:cubicBezTo>
                  <a:pt x="210766" y="314774"/>
                  <a:pt x="210686" y="297561"/>
                  <a:pt x="215167" y="281312"/>
                </a:cubicBezTo>
                <a:cubicBezTo>
                  <a:pt x="205209" y="264959"/>
                  <a:pt x="189231" y="261169"/>
                  <a:pt x="163247" y="261668"/>
                </a:cubicBezTo>
                <a:cubicBezTo>
                  <a:pt x="130240" y="261668"/>
                  <a:pt x="100901" y="245961"/>
                  <a:pt x="82612" y="221373"/>
                </a:cubicBezTo>
                <a:cubicBezTo>
                  <a:pt x="66104" y="224383"/>
                  <a:pt x="50483" y="232539"/>
                  <a:pt x="37722" y="245300"/>
                </a:cubicBezTo>
                <a:cubicBezTo>
                  <a:pt x="20815" y="262208"/>
                  <a:pt x="11990" y="284137"/>
                  <a:pt x="11501" y="306292"/>
                </a:cubicBezTo>
                <a:lnTo>
                  <a:pt x="96667" y="306292"/>
                </a:lnTo>
                <a:lnTo>
                  <a:pt x="96667" y="306356"/>
                </a:lnTo>
                <a:lnTo>
                  <a:pt x="11501" y="306356"/>
                </a:lnTo>
                <a:cubicBezTo>
                  <a:pt x="11989" y="328512"/>
                  <a:pt x="20815" y="350441"/>
                  <a:pt x="37722" y="367348"/>
                </a:cubicBezTo>
                <a:cubicBezTo>
                  <a:pt x="50477" y="380104"/>
                  <a:pt x="66091" y="388259"/>
                  <a:pt x="82591" y="391301"/>
                </a:cubicBezTo>
                <a:cubicBezTo>
                  <a:pt x="100880" y="366700"/>
                  <a:pt x="130228" y="350981"/>
                  <a:pt x="163247" y="350981"/>
                </a:cubicBezTo>
                <a:cubicBezTo>
                  <a:pt x="186137" y="351421"/>
                  <a:pt x="201262" y="348532"/>
                  <a:pt x="211354" y="336664"/>
                </a:cubicBezTo>
                <a:cubicBezTo>
                  <a:pt x="212796" y="334968"/>
                  <a:pt x="214135" y="333090"/>
                  <a:pt x="215380" y="331011"/>
                </a:cubicBezTo>
                <a:close/>
                <a:moveTo>
                  <a:pt x="239385" y="239431"/>
                </a:moveTo>
                <a:lnTo>
                  <a:pt x="97830" y="97876"/>
                </a:lnTo>
                <a:cubicBezTo>
                  <a:pt x="82509" y="113888"/>
                  <a:pt x="73243" y="135634"/>
                  <a:pt x="73243" y="159545"/>
                </a:cubicBezTo>
                <a:cubicBezTo>
                  <a:pt x="73243" y="209563"/>
                  <a:pt x="113791" y="250112"/>
                  <a:pt x="163810" y="250112"/>
                </a:cubicBezTo>
                <a:cubicBezTo>
                  <a:pt x="182888" y="249746"/>
                  <a:pt x="207035" y="254980"/>
                  <a:pt x="219892" y="268141"/>
                </a:cubicBezTo>
                <a:cubicBezTo>
                  <a:pt x="224319" y="257687"/>
                  <a:pt x="230870" y="247948"/>
                  <a:pt x="239385" y="239431"/>
                </a:cubicBezTo>
                <a:close/>
                <a:moveTo>
                  <a:pt x="239386" y="373218"/>
                </a:moveTo>
                <a:cubicBezTo>
                  <a:pt x="230866" y="364697"/>
                  <a:pt x="224313" y="354954"/>
                  <a:pt x="219944" y="344457"/>
                </a:cubicBezTo>
                <a:cubicBezTo>
                  <a:pt x="207099" y="357655"/>
                  <a:pt x="182914" y="362904"/>
                  <a:pt x="163810" y="362538"/>
                </a:cubicBezTo>
                <a:cubicBezTo>
                  <a:pt x="113791" y="362537"/>
                  <a:pt x="73243" y="403086"/>
                  <a:pt x="73243" y="453105"/>
                </a:cubicBezTo>
                <a:cubicBezTo>
                  <a:pt x="73243" y="477015"/>
                  <a:pt x="82509" y="498761"/>
                  <a:pt x="97830" y="514773"/>
                </a:cubicBezTo>
                <a:close/>
                <a:moveTo>
                  <a:pt x="268140" y="219893"/>
                </a:moveTo>
                <a:cubicBezTo>
                  <a:pt x="254980" y="207035"/>
                  <a:pt x="249745" y="182889"/>
                  <a:pt x="250111" y="163811"/>
                </a:cubicBezTo>
                <a:cubicBezTo>
                  <a:pt x="250111" y="113792"/>
                  <a:pt x="209563" y="73244"/>
                  <a:pt x="159544" y="73244"/>
                </a:cubicBezTo>
                <a:cubicBezTo>
                  <a:pt x="135634" y="73244"/>
                  <a:pt x="113887" y="82510"/>
                  <a:pt x="97875" y="97831"/>
                </a:cubicBezTo>
                <a:lnTo>
                  <a:pt x="239430" y="239386"/>
                </a:lnTo>
                <a:cubicBezTo>
                  <a:pt x="247948" y="230871"/>
                  <a:pt x="257686" y="224320"/>
                  <a:pt x="268140" y="219893"/>
                </a:cubicBezTo>
                <a:close/>
                <a:moveTo>
                  <a:pt x="268191" y="392705"/>
                </a:moveTo>
                <a:cubicBezTo>
                  <a:pt x="257695" y="388335"/>
                  <a:pt x="247952" y="381782"/>
                  <a:pt x="239431" y="373263"/>
                </a:cubicBezTo>
                <a:lnTo>
                  <a:pt x="97875" y="514819"/>
                </a:lnTo>
                <a:cubicBezTo>
                  <a:pt x="113887" y="530139"/>
                  <a:pt x="135634" y="539405"/>
                  <a:pt x="159544" y="539405"/>
                </a:cubicBezTo>
                <a:cubicBezTo>
                  <a:pt x="184553" y="539405"/>
                  <a:pt x="207195" y="529268"/>
                  <a:pt x="223584" y="512879"/>
                </a:cubicBezTo>
                <a:cubicBezTo>
                  <a:pt x="239974" y="496489"/>
                  <a:pt x="250111" y="473848"/>
                  <a:pt x="250111" y="448838"/>
                </a:cubicBezTo>
                <a:cubicBezTo>
                  <a:pt x="249745" y="429735"/>
                  <a:pt x="254994" y="405550"/>
                  <a:pt x="268191" y="392705"/>
                </a:cubicBezTo>
                <a:close/>
                <a:moveTo>
                  <a:pt x="306986" y="138"/>
                </a:moveTo>
                <a:lnTo>
                  <a:pt x="306986" y="11636"/>
                </a:lnTo>
                <a:cubicBezTo>
                  <a:pt x="306778" y="11511"/>
                  <a:pt x="306567" y="11506"/>
                  <a:pt x="306356" y="11501"/>
                </a:cubicBezTo>
                <a:lnTo>
                  <a:pt x="306356" y="96667"/>
                </a:lnTo>
                <a:lnTo>
                  <a:pt x="306292" y="96667"/>
                </a:lnTo>
                <a:lnTo>
                  <a:pt x="306292" y="11501"/>
                </a:lnTo>
                <a:cubicBezTo>
                  <a:pt x="284137" y="11990"/>
                  <a:pt x="262207" y="20815"/>
                  <a:pt x="245300" y="37722"/>
                </a:cubicBezTo>
                <a:cubicBezTo>
                  <a:pt x="232539" y="50483"/>
                  <a:pt x="224382" y="66105"/>
                  <a:pt x="221373" y="82614"/>
                </a:cubicBezTo>
                <a:cubicBezTo>
                  <a:pt x="245960" y="100902"/>
                  <a:pt x="261667" y="130241"/>
                  <a:pt x="261667" y="163248"/>
                </a:cubicBezTo>
                <a:cubicBezTo>
                  <a:pt x="261168" y="189232"/>
                  <a:pt x="264959" y="205210"/>
                  <a:pt x="281311" y="215167"/>
                </a:cubicBezTo>
                <a:lnTo>
                  <a:pt x="306986" y="215277"/>
                </a:lnTo>
                <a:lnTo>
                  <a:pt x="306986" y="221929"/>
                </a:lnTo>
                <a:cubicBezTo>
                  <a:pt x="285145" y="221632"/>
                  <a:pt x="263250" y="229877"/>
                  <a:pt x="246580" y="246536"/>
                </a:cubicBezTo>
                <a:lnTo>
                  <a:pt x="254808" y="254763"/>
                </a:lnTo>
                <a:cubicBezTo>
                  <a:pt x="254801" y="254772"/>
                  <a:pt x="254793" y="254779"/>
                  <a:pt x="254786" y="254786"/>
                </a:cubicBezTo>
                <a:cubicBezTo>
                  <a:pt x="254778" y="254794"/>
                  <a:pt x="254771" y="254801"/>
                  <a:pt x="254763" y="254808"/>
                </a:cubicBezTo>
                <a:lnTo>
                  <a:pt x="246535" y="246581"/>
                </a:lnTo>
                <a:cubicBezTo>
                  <a:pt x="213554" y="279582"/>
                  <a:pt x="213554" y="333067"/>
                  <a:pt x="246535" y="366068"/>
                </a:cubicBezTo>
                <a:lnTo>
                  <a:pt x="254763" y="357841"/>
                </a:lnTo>
                <a:cubicBezTo>
                  <a:pt x="254771" y="357848"/>
                  <a:pt x="254778" y="357855"/>
                  <a:pt x="254786" y="357863"/>
                </a:cubicBezTo>
                <a:lnTo>
                  <a:pt x="254808" y="357886"/>
                </a:lnTo>
                <a:lnTo>
                  <a:pt x="246580" y="366113"/>
                </a:lnTo>
                <a:cubicBezTo>
                  <a:pt x="263250" y="382773"/>
                  <a:pt x="285145" y="391017"/>
                  <a:pt x="306986" y="390721"/>
                </a:cubicBezTo>
                <a:lnTo>
                  <a:pt x="306986" y="397378"/>
                </a:lnTo>
                <a:cubicBezTo>
                  <a:pt x="298457" y="400796"/>
                  <a:pt x="289920" y="399623"/>
                  <a:pt x="281637" y="397269"/>
                </a:cubicBezTo>
                <a:cubicBezTo>
                  <a:pt x="265010" y="407224"/>
                  <a:pt x="261165" y="423242"/>
                  <a:pt x="261667" y="449401"/>
                </a:cubicBezTo>
                <a:cubicBezTo>
                  <a:pt x="261667" y="477516"/>
                  <a:pt x="250271" y="502969"/>
                  <a:pt x="231847" y="521394"/>
                </a:cubicBezTo>
                <a:lnTo>
                  <a:pt x="221347" y="530057"/>
                </a:lnTo>
                <a:cubicBezTo>
                  <a:pt x="224389" y="546557"/>
                  <a:pt x="232545" y="562171"/>
                  <a:pt x="245300" y="574926"/>
                </a:cubicBezTo>
                <a:cubicBezTo>
                  <a:pt x="262207" y="591833"/>
                  <a:pt x="284136" y="600659"/>
                  <a:pt x="306292" y="601147"/>
                </a:cubicBezTo>
                <a:lnTo>
                  <a:pt x="306292" y="515981"/>
                </a:lnTo>
                <a:lnTo>
                  <a:pt x="306356" y="515981"/>
                </a:lnTo>
                <a:lnTo>
                  <a:pt x="306356" y="601147"/>
                </a:lnTo>
                <a:lnTo>
                  <a:pt x="306986" y="601012"/>
                </a:lnTo>
                <a:lnTo>
                  <a:pt x="306986" y="612510"/>
                </a:lnTo>
                <a:cubicBezTo>
                  <a:pt x="306767" y="612640"/>
                  <a:pt x="306546" y="612644"/>
                  <a:pt x="306324" y="612648"/>
                </a:cubicBezTo>
                <a:lnTo>
                  <a:pt x="306324" y="612648"/>
                </a:lnTo>
                <a:cubicBezTo>
                  <a:pt x="281070" y="612257"/>
                  <a:pt x="255999" y="602326"/>
                  <a:pt x="236731" y="583057"/>
                </a:cubicBezTo>
                <a:cubicBezTo>
                  <a:pt x="223570" y="569897"/>
                  <a:pt x="214766" y="554030"/>
                  <a:pt x="210610" y="537175"/>
                </a:cubicBezTo>
                <a:cubicBezTo>
                  <a:pt x="195839" y="546241"/>
                  <a:pt x="178427" y="551214"/>
                  <a:pt x="159854" y="551214"/>
                </a:cubicBezTo>
                <a:cubicBezTo>
                  <a:pt x="132604" y="551214"/>
                  <a:pt x="107854" y="540509"/>
                  <a:pt x="89720" y="522928"/>
                </a:cubicBezTo>
                <a:lnTo>
                  <a:pt x="89720" y="522928"/>
                </a:lnTo>
                <a:cubicBezTo>
                  <a:pt x="72139" y="504795"/>
                  <a:pt x="61434" y="480045"/>
                  <a:pt x="61434" y="452795"/>
                </a:cubicBezTo>
                <a:cubicBezTo>
                  <a:pt x="61434" y="434221"/>
                  <a:pt x="66407" y="416810"/>
                  <a:pt x="75474" y="402038"/>
                </a:cubicBezTo>
                <a:cubicBezTo>
                  <a:pt x="58618" y="397882"/>
                  <a:pt x="42751" y="389078"/>
                  <a:pt x="29591" y="375918"/>
                </a:cubicBezTo>
                <a:cubicBezTo>
                  <a:pt x="10322" y="356649"/>
                  <a:pt x="391" y="331578"/>
                  <a:pt x="0" y="306324"/>
                </a:cubicBezTo>
                <a:lnTo>
                  <a:pt x="0" y="306324"/>
                </a:lnTo>
                <a:cubicBezTo>
                  <a:pt x="391" y="281070"/>
                  <a:pt x="10322" y="256000"/>
                  <a:pt x="29591" y="236731"/>
                </a:cubicBezTo>
                <a:cubicBezTo>
                  <a:pt x="42758" y="223564"/>
                  <a:pt x="58634" y="214757"/>
                  <a:pt x="75514" y="210684"/>
                </a:cubicBezTo>
                <a:cubicBezTo>
                  <a:pt x="66423" y="195895"/>
                  <a:pt x="61434" y="178458"/>
                  <a:pt x="61434" y="159855"/>
                </a:cubicBezTo>
                <a:cubicBezTo>
                  <a:pt x="61434" y="132604"/>
                  <a:pt x="72139" y="107854"/>
                  <a:pt x="89720" y="89721"/>
                </a:cubicBezTo>
                <a:lnTo>
                  <a:pt x="89720" y="89721"/>
                </a:lnTo>
                <a:cubicBezTo>
                  <a:pt x="107854" y="72140"/>
                  <a:pt x="132604" y="61435"/>
                  <a:pt x="159854" y="61435"/>
                </a:cubicBezTo>
                <a:cubicBezTo>
                  <a:pt x="178457" y="61435"/>
                  <a:pt x="195895" y="66424"/>
                  <a:pt x="210684" y="75515"/>
                </a:cubicBezTo>
                <a:cubicBezTo>
                  <a:pt x="214757" y="58635"/>
                  <a:pt x="223563" y="42758"/>
                  <a:pt x="236731" y="29591"/>
                </a:cubicBezTo>
                <a:cubicBezTo>
                  <a:pt x="256000" y="10322"/>
                  <a:pt x="281070" y="391"/>
                  <a:pt x="306324" y="0"/>
                </a:cubicBezTo>
                <a:lnTo>
                  <a:pt x="306324" y="0"/>
                </a:ln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42" name="Teardrop 3"/>
          <p:cNvSpPr/>
          <p:nvPr/>
        </p:nvSpPr>
        <p:spPr>
          <a:xfrm rot="5400000" flipH="1" flipV="1">
            <a:off x="4488933" y="-163077"/>
            <a:ext cx="306986" cy="612648"/>
          </a:xfrm>
          <a:custGeom>
            <a:avLst/>
            <a:gdLst/>
            <a:ahLst/>
            <a:cxnLst/>
            <a:rect l="l" t="t" r="r" b="b"/>
            <a:pathLst>
              <a:path w="306986" h="612648">
                <a:moveTo>
                  <a:pt x="215380" y="331012"/>
                </a:moveTo>
                <a:cubicBezTo>
                  <a:pt x="210766" y="314775"/>
                  <a:pt x="210686" y="297561"/>
                  <a:pt x="215167" y="281312"/>
                </a:cubicBezTo>
                <a:cubicBezTo>
                  <a:pt x="205209" y="264960"/>
                  <a:pt x="189231" y="261169"/>
                  <a:pt x="163247" y="261668"/>
                </a:cubicBezTo>
                <a:cubicBezTo>
                  <a:pt x="130240" y="261668"/>
                  <a:pt x="100901" y="245961"/>
                  <a:pt x="82612" y="221373"/>
                </a:cubicBezTo>
                <a:cubicBezTo>
                  <a:pt x="66104" y="224383"/>
                  <a:pt x="50483" y="232539"/>
                  <a:pt x="37722" y="245300"/>
                </a:cubicBezTo>
                <a:cubicBezTo>
                  <a:pt x="20815" y="262208"/>
                  <a:pt x="11990" y="284137"/>
                  <a:pt x="11501" y="306292"/>
                </a:cubicBezTo>
                <a:lnTo>
                  <a:pt x="96667" y="306292"/>
                </a:lnTo>
                <a:lnTo>
                  <a:pt x="96667" y="306356"/>
                </a:lnTo>
                <a:lnTo>
                  <a:pt x="11501" y="306356"/>
                </a:lnTo>
                <a:cubicBezTo>
                  <a:pt x="11989" y="328512"/>
                  <a:pt x="20815" y="350441"/>
                  <a:pt x="37722" y="367348"/>
                </a:cubicBezTo>
                <a:cubicBezTo>
                  <a:pt x="50477" y="380104"/>
                  <a:pt x="66091" y="388259"/>
                  <a:pt x="82591" y="391302"/>
                </a:cubicBezTo>
                <a:cubicBezTo>
                  <a:pt x="100880" y="366700"/>
                  <a:pt x="130228" y="350982"/>
                  <a:pt x="163247" y="350982"/>
                </a:cubicBezTo>
                <a:cubicBezTo>
                  <a:pt x="186137" y="351421"/>
                  <a:pt x="201262" y="348532"/>
                  <a:pt x="211354" y="336664"/>
                </a:cubicBezTo>
                <a:cubicBezTo>
                  <a:pt x="212796" y="334969"/>
                  <a:pt x="214135" y="333090"/>
                  <a:pt x="215380" y="331012"/>
                </a:cubicBezTo>
                <a:close/>
                <a:moveTo>
                  <a:pt x="239385" y="239431"/>
                </a:moveTo>
                <a:lnTo>
                  <a:pt x="97830" y="97876"/>
                </a:lnTo>
                <a:cubicBezTo>
                  <a:pt x="82509" y="113888"/>
                  <a:pt x="73243" y="135634"/>
                  <a:pt x="73243" y="159545"/>
                </a:cubicBezTo>
                <a:cubicBezTo>
                  <a:pt x="73243" y="209563"/>
                  <a:pt x="113791" y="250112"/>
                  <a:pt x="163810" y="250112"/>
                </a:cubicBezTo>
                <a:cubicBezTo>
                  <a:pt x="182888" y="249746"/>
                  <a:pt x="207035" y="254980"/>
                  <a:pt x="219892" y="268141"/>
                </a:cubicBezTo>
                <a:cubicBezTo>
                  <a:pt x="224319" y="257687"/>
                  <a:pt x="230870" y="247949"/>
                  <a:pt x="239385" y="239431"/>
                </a:cubicBezTo>
                <a:close/>
                <a:moveTo>
                  <a:pt x="239386" y="373218"/>
                </a:moveTo>
                <a:cubicBezTo>
                  <a:pt x="230866" y="364697"/>
                  <a:pt x="224313" y="354954"/>
                  <a:pt x="219944" y="344457"/>
                </a:cubicBezTo>
                <a:cubicBezTo>
                  <a:pt x="207099" y="357655"/>
                  <a:pt x="182914" y="362904"/>
                  <a:pt x="163810" y="362538"/>
                </a:cubicBezTo>
                <a:cubicBezTo>
                  <a:pt x="113791" y="362537"/>
                  <a:pt x="73243" y="403086"/>
                  <a:pt x="73243" y="453105"/>
                </a:cubicBezTo>
                <a:cubicBezTo>
                  <a:pt x="73243" y="477015"/>
                  <a:pt x="82509" y="498762"/>
                  <a:pt x="97830" y="514773"/>
                </a:cubicBezTo>
                <a:close/>
                <a:moveTo>
                  <a:pt x="268140" y="219893"/>
                </a:moveTo>
                <a:cubicBezTo>
                  <a:pt x="254980" y="207035"/>
                  <a:pt x="249745" y="182889"/>
                  <a:pt x="250111" y="163811"/>
                </a:cubicBezTo>
                <a:cubicBezTo>
                  <a:pt x="250111" y="113793"/>
                  <a:pt x="209563" y="73244"/>
                  <a:pt x="159544" y="73244"/>
                </a:cubicBezTo>
                <a:cubicBezTo>
                  <a:pt x="135634" y="73244"/>
                  <a:pt x="113887" y="82510"/>
                  <a:pt x="97875" y="97831"/>
                </a:cubicBezTo>
                <a:lnTo>
                  <a:pt x="239430" y="239386"/>
                </a:lnTo>
                <a:cubicBezTo>
                  <a:pt x="247948" y="230871"/>
                  <a:pt x="257686" y="224320"/>
                  <a:pt x="268140" y="219893"/>
                </a:cubicBezTo>
                <a:close/>
                <a:moveTo>
                  <a:pt x="268191" y="392705"/>
                </a:moveTo>
                <a:cubicBezTo>
                  <a:pt x="257695" y="388335"/>
                  <a:pt x="247952" y="381782"/>
                  <a:pt x="239431" y="373263"/>
                </a:cubicBezTo>
                <a:lnTo>
                  <a:pt x="97875" y="514819"/>
                </a:lnTo>
                <a:cubicBezTo>
                  <a:pt x="113887" y="530139"/>
                  <a:pt x="135634" y="539405"/>
                  <a:pt x="159544" y="539405"/>
                </a:cubicBezTo>
                <a:cubicBezTo>
                  <a:pt x="184553" y="539405"/>
                  <a:pt x="207195" y="529268"/>
                  <a:pt x="223584" y="512879"/>
                </a:cubicBezTo>
                <a:cubicBezTo>
                  <a:pt x="239974" y="496489"/>
                  <a:pt x="250111" y="473848"/>
                  <a:pt x="250111" y="448838"/>
                </a:cubicBezTo>
                <a:cubicBezTo>
                  <a:pt x="249745" y="429735"/>
                  <a:pt x="254994" y="405550"/>
                  <a:pt x="268191" y="392705"/>
                </a:cubicBezTo>
                <a:close/>
                <a:moveTo>
                  <a:pt x="306986" y="138"/>
                </a:moveTo>
                <a:lnTo>
                  <a:pt x="306986" y="11636"/>
                </a:lnTo>
                <a:cubicBezTo>
                  <a:pt x="306778" y="11511"/>
                  <a:pt x="306567" y="11506"/>
                  <a:pt x="306356" y="11501"/>
                </a:cubicBezTo>
                <a:lnTo>
                  <a:pt x="306356" y="96668"/>
                </a:lnTo>
                <a:lnTo>
                  <a:pt x="306292" y="96667"/>
                </a:lnTo>
                <a:lnTo>
                  <a:pt x="306292" y="11501"/>
                </a:lnTo>
                <a:cubicBezTo>
                  <a:pt x="284137" y="11990"/>
                  <a:pt x="262207" y="20815"/>
                  <a:pt x="245300" y="37722"/>
                </a:cubicBezTo>
                <a:cubicBezTo>
                  <a:pt x="232539" y="50484"/>
                  <a:pt x="224382" y="66106"/>
                  <a:pt x="221373" y="82614"/>
                </a:cubicBezTo>
                <a:cubicBezTo>
                  <a:pt x="245960" y="100903"/>
                  <a:pt x="261667" y="130241"/>
                  <a:pt x="261667" y="163248"/>
                </a:cubicBezTo>
                <a:cubicBezTo>
                  <a:pt x="261168" y="189232"/>
                  <a:pt x="264959" y="205210"/>
                  <a:pt x="281311" y="215168"/>
                </a:cubicBezTo>
                <a:lnTo>
                  <a:pt x="306986" y="215278"/>
                </a:lnTo>
                <a:lnTo>
                  <a:pt x="306986" y="221929"/>
                </a:lnTo>
                <a:cubicBezTo>
                  <a:pt x="285145" y="221632"/>
                  <a:pt x="263250" y="229877"/>
                  <a:pt x="246580" y="246536"/>
                </a:cubicBezTo>
                <a:lnTo>
                  <a:pt x="254808" y="254763"/>
                </a:lnTo>
                <a:cubicBezTo>
                  <a:pt x="254801" y="254772"/>
                  <a:pt x="254793" y="254779"/>
                  <a:pt x="254786" y="254787"/>
                </a:cubicBezTo>
                <a:cubicBezTo>
                  <a:pt x="254778" y="254794"/>
                  <a:pt x="254771" y="254802"/>
                  <a:pt x="254763" y="254808"/>
                </a:cubicBezTo>
                <a:lnTo>
                  <a:pt x="246535" y="246581"/>
                </a:lnTo>
                <a:cubicBezTo>
                  <a:pt x="213554" y="279582"/>
                  <a:pt x="213554" y="333067"/>
                  <a:pt x="246535" y="366068"/>
                </a:cubicBezTo>
                <a:lnTo>
                  <a:pt x="254763" y="357841"/>
                </a:lnTo>
                <a:cubicBezTo>
                  <a:pt x="254771" y="357848"/>
                  <a:pt x="254778" y="357855"/>
                  <a:pt x="254786" y="357863"/>
                </a:cubicBezTo>
                <a:lnTo>
                  <a:pt x="254808" y="357886"/>
                </a:lnTo>
                <a:lnTo>
                  <a:pt x="246580" y="366113"/>
                </a:lnTo>
                <a:cubicBezTo>
                  <a:pt x="263250" y="382773"/>
                  <a:pt x="285145" y="391017"/>
                  <a:pt x="306986" y="390721"/>
                </a:cubicBezTo>
                <a:lnTo>
                  <a:pt x="306986" y="397378"/>
                </a:lnTo>
                <a:cubicBezTo>
                  <a:pt x="298457" y="400796"/>
                  <a:pt x="289920" y="399623"/>
                  <a:pt x="281637" y="397269"/>
                </a:cubicBezTo>
                <a:cubicBezTo>
                  <a:pt x="265010" y="407224"/>
                  <a:pt x="261165" y="423242"/>
                  <a:pt x="261667" y="449401"/>
                </a:cubicBezTo>
                <a:cubicBezTo>
                  <a:pt x="261667" y="477516"/>
                  <a:pt x="250271" y="502969"/>
                  <a:pt x="231847" y="521394"/>
                </a:cubicBezTo>
                <a:lnTo>
                  <a:pt x="221347" y="530057"/>
                </a:lnTo>
                <a:cubicBezTo>
                  <a:pt x="224389" y="546557"/>
                  <a:pt x="232545" y="562171"/>
                  <a:pt x="245300" y="574926"/>
                </a:cubicBezTo>
                <a:cubicBezTo>
                  <a:pt x="262207" y="591834"/>
                  <a:pt x="284136" y="600659"/>
                  <a:pt x="306292" y="601147"/>
                </a:cubicBezTo>
                <a:lnTo>
                  <a:pt x="306292" y="515981"/>
                </a:lnTo>
                <a:lnTo>
                  <a:pt x="306356" y="515982"/>
                </a:lnTo>
                <a:lnTo>
                  <a:pt x="306356" y="601147"/>
                </a:lnTo>
                <a:lnTo>
                  <a:pt x="306986" y="601012"/>
                </a:lnTo>
                <a:lnTo>
                  <a:pt x="306986" y="612510"/>
                </a:lnTo>
                <a:cubicBezTo>
                  <a:pt x="306767" y="612641"/>
                  <a:pt x="306546" y="612645"/>
                  <a:pt x="306324" y="612648"/>
                </a:cubicBezTo>
                <a:cubicBezTo>
                  <a:pt x="281070" y="612257"/>
                  <a:pt x="255999" y="602326"/>
                  <a:pt x="236731" y="583058"/>
                </a:cubicBezTo>
                <a:cubicBezTo>
                  <a:pt x="223570" y="569897"/>
                  <a:pt x="214766" y="554031"/>
                  <a:pt x="210610" y="537175"/>
                </a:cubicBezTo>
                <a:cubicBezTo>
                  <a:pt x="195839" y="546241"/>
                  <a:pt x="178427" y="551215"/>
                  <a:pt x="159854" y="551215"/>
                </a:cubicBezTo>
                <a:cubicBezTo>
                  <a:pt x="132604" y="551215"/>
                  <a:pt x="107854" y="540509"/>
                  <a:pt x="89720" y="522928"/>
                </a:cubicBezTo>
                <a:lnTo>
                  <a:pt x="89720" y="522928"/>
                </a:lnTo>
                <a:cubicBezTo>
                  <a:pt x="72139" y="504795"/>
                  <a:pt x="61434" y="480045"/>
                  <a:pt x="61434" y="452795"/>
                </a:cubicBezTo>
                <a:cubicBezTo>
                  <a:pt x="61434" y="434222"/>
                  <a:pt x="66407" y="416810"/>
                  <a:pt x="75474" y="402038"/>
                </a:cubicBezTo>
                <a:cubicBezTo>
                  <a:pt x="58618" y="397882"/>
                  <a:pt x="42751" y="389078"/>
                  <a:pt x="29591" y="375918"/>
                </a:cubicBezTo>
                <a:cubicBezTo>
                  <a:pt x="10322" y="356649"/>
                  <a:pt x="391" y="331578"/>
                  <a:pt x="0" y="306324"/>
                </a:cubicBezTo>
                <a:lnTo>
                  <a:pt x="0" y="306324"/>
                </a:lnTo>
                <a:cubicBezTo>
                  <a:pt x="391" y="281070"/>
                  <a:pt x="10322" y="256000"/>
                  <a:pt x="29591" y="236731"/>
                </a:cubicBezTo>
                <a:cubicBezTo>
                  <a:pt x="42758" y="223564"/>
                  <a:pt x="58634" y="214757"/>
                  <a:pt x="75514" y="210684"/>
                </a:cubicBezTo>
                <a:cubicBezTo>
                  <a:pt x="66423" y="195896"/>
                  <a:pt x="61434" y="178458"/>
                  <a:pt x="61434" y="159855"/>
                </a:cubicBezTo>
                <a:cubicBezTo>
                  <a:pt x="61434" y="132604"/>
                  <a:pt x="72139" y="107855"/>
                  <a:pt x="89720" y="89721"/>
                </a:cubicBezTo>
                <a:lnTo>
                  <a:pt x="89720" y="89721"/>
                </a:lnTo>
                <a:cubicBezTo>
                  <a:pt x="107854" y="72140"/>
                  <a:pt x="132604" y="61435"/>
                  <a:pt x="159854" y="61435"/>
                </a:cubicBezTo>
                <a:cubicBezTo>
                  <a:pt x="178457" y="61435"/>
                  <a:pt x="195895" y="66424"/>
                  <a:pt x="210684" y="75515"/>
                </a:cubicBezTo>
                <a:cubicBezTo>
                  <a:pt x="214757" y="58635"/>
                  <a:pt x="223563" y="42758"/>
                  <a:pt x="236731" y="29591"/>
                </a:cubicBezTo>
                <a:cubicBezTo>
                  <a:pt x="256000" y="10322"/>
                  <a:pt x="281070" y="391"/>
                  <a:pt x="306324" y="0"/>
                </a:cubicBezTo>
                <a:lnTo>
                  <a:pt x="306324" y="0"/>
                </a:ln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43" name="Teardrop 3"/>
          <p:cNvSpPr/>
          <p:nvPr/>
        </p:nvSpPr>
        <p:spPr>
          <a:xfrm rot="5400000" flipH="1" flipV="1">
            <a:off x="5331473" y="-163077"/>
            <a:ext cx="306986" cy="612648"/>
          </a:xfrm>
          <a:custGeom>
            <a:avLst/>
            <a:gdLst/>
            <a:ahLst/>
            <a:cxnLst/>
            <a:rect l="l" t="t" r="r" b="b"/>
            <a:pathLst>
              <a:path w="306986" h="612648">
                <a:moveTo>
                  <a:pt x="215380" y="331012"/>
                </a:moveTo>
                <a:cubicBezTo>
                  <a:pt x="210766" y="314775"/>
                  <a:pt x="210686" y="297561"/>
                  <a:pt x="215167" y="281312"/>
                </a:cubicBezTo>
                <a:cubicBezTo>
                  <a:pt x="205209" y="264960"/>
                  <a:pt x="189231" y="261169"/>
                  <a:pt x="163247" y="261668"/>
                </a:cubicBezTo>
                <a:cubicBezTo>
                  <a:pt x="130240" y="261668"/>
                  <a:pt x="100901" y="245961"/>
                  <a:pt x="82612" y="221373"/>
                </a:cubicBezTo>
                <a:cubicBezTo>
                  <a:pt x="66104" y="224383"/>
                  <a:pt x="50483" y="232539"/>
                  <a:pt x="37722" y="245300"/>
                </a:cubicBezTo>
                <a:cubicBezTo>
                  <a:pt x="20815" y="262208"/>
                  <a:pt x="11990" y="284137"/>
                  <a:pt x="11501" y="306292"/>
                </a:cubicBezTo>
                <a:lnTo>
                  <a:pt x="96667" y="306292"/>
                </a:lnTo>
                <a:lnTo>
                  <a:pt x="96667" y="306356"/>
                </a:lnTo>
                <a:lnTo>
                  <a:pt x="11501" y="306356"/>
                </a:lnTo>
                <a:cubicBezTo>
                  <a:pt x="11989" y="328512"/>
                  <a:pt x="20815" y="350441"/>
                  <a:pt x="37722" y="367348"/>
                </a:cubicBezTo>
                <a:cubicBezTo>
                  <a:pt x="50477" y="380104"/>
                  <a:pt x="66091" y="388259"/>
                  <a:pt x="82591" y="391302"/>
                </a:cubicBezTo>
                <a:cubicBezTo>
                  <a:pt x="100880" y="366700"/>
                  <a:pt x="130228" y="350982"/>
                  <a:pt x="163247" y="350982"/>
                </a:cubicBezTo>
                <a:cubicBezTo>
                  <a:pt x="186137" y="351421"/>
                  <a:pt x="201262" y="348532"/>
                  <a:pt x="211354" y="336664"/>
                </a:cubicBezTo>
                <a:cubicBezTo>
                  <a:pt x="212796" y="334969"/>
                  <a:pt x="214135" y="333090"/>
                  <a:pt x="215380" y="331012"/>
                </a:cubicBezTo>
                <a:close/>
                <a:moveTo>
                  <a:pt x="239385" y="239431"/>
                </a:moveTo>
                <a:lnTo>
                  <a:pt x="97830" y="97876"/>
                </a:lnTo>
                <a:cubicBezTo>
                  <a:pt x="82509" y="113888"/>
                  <a:pt x="73243" y="135634"/>
                  <a:pt x="73243" y="159545"/>
                </a:cubicBezTo>
                <a:cubicBezTo>
                  <a:pt x="73243" y="209563"/>
                  <a:pt x="113791" y="250112"/>
                  <a:pt x="163810" y="250112"/>
                </a:cubicBezTo>
                <a:cubicBezTo>
                  <a:pt x="182888" y="249746"/>
                  <a:pt x="207035" y="254980"/>
                  <a:pt x="219892" y="268141"/>
                </a:cubicBezTo>
                <a:cubicBezTo>
                  <a:pt x="224319" y="257687"/>
                  <a:pt x="230870" y="247949"/>
                  <a:pt x="239385" y="239431"/>
                </a:cubicBezTo>
                <a:close/>
                <a:moveTo>
                  <a:pt x="239386" y="373218"/>
                </a:moveTo>
                <a:cubicBezTo>
                  <a:pt x="230866" y="364697"/>
                  <a:pt x="224313" y="354954"/>
                  <a:pt x="219944" y="344457"/>
                </a:cubicBezTo>
                <a:cubicBezTo>
                  <a:pt x="207099" y="357655"/>
                  <a:pt x="182914" y="362904"/>
                  <a:pt x="163810" y="362538"/>
                </a:cubicBezTo>
                <a:cubicBezTo>
                  <a:pt x="113791" y="362537"/>
                  <a:pt x="73243" y="403086"/>
                  <a:pt x="73243" y="453105"/>
                </a:cubicBezTo>
                <a:cubicBezTo>
                  <a:pt x="73243" y="477015"/>
                  <a:pt x="82509" y="498762"/>
                  <a:pt x="97830" y="514773"/>
                </a:cubicBezTo>
                <a:close/>
                <a:moveTo>
                  <a:pt x="268140" y="219893"/>
                </a:moveTo>
                <a:cubicBezTo>
                  <a:pt x="254980" y="207035"/>
                  <a:pt x="249745" y="182889"/>
                  <a:pt x="250111" y="163811"/>
                </a:cubicBezTo>
                <a:cubicBezTo>
                  <a:pt x="250111" y="113793"/>
                  <a:pt x="209563" y="73244"/>
                  <a:pt x="159544" y="73244"/>
                </a:cubicBezTo>
                <a:cubicBezTo>
                  <a:pt x="135634" y="73244"/>
                  <a:pt x="113887" y="82510"/>
                  <a:pt x="97875" y="97831"/>
                </a:cubicBezTo>
                <a:lnTo>
                  <a:pt x="239430" y="239386"/>
                </a:lnTo>
                <a:cubicBezTo>
                  <a:pt x="247948" y="230871"/>
                  <a:pt x="257686" y="224320"/>
                  <a:pt x="268140" y="219893"/>
                </a:cubicBezTo>
                <a:close/>
                <a:moveTo>
                  <a:pt x="268191" y="392705"/>
                </a:moveTo>
                <a:cubicBezTo>
                  <a:pt x="257695" y="388335"/>
                  <a:pt x="247952" y="381782"/>
                  <a:pt x="239431" y="373263"/>
                </a:cubicBezTo>
                <a:lnTo>
                  <a:pt x="97875" y="514819"/>
                </a:lnTo>
                <a:cubicBezTo>
                  <a:pt x="113887" y="530139"/>
                  <a:pt x="135634" y="539405"/>
                  <a:pt x="159544" y="539405"/>
                </a:cubicBezTo>
                <a:cubicBezTo>
                  <a:pt x="184553" y="539405"/>
                  <a:pt x="207195" y="529268"/>
                  <a:pt x="223584" y="512879"/>
                </a:cubicBezTo>
                <a:cubicBezTo>
                  <a:pt x="239974" y="496489"/>
                  <a:pt x="250111" y="473848"/>
                  <a:pt x="250111" y="448838"/>
                </a:cubicBezTo>
                <a:cubicBezTo>
                  <a:pt x="249745" y="429735"/>
                  <a:pt x="254994" y="405550"/>
                  <a:pt x="268191" y="392705"/>
                </a:cubicBezTo>
                <a:close/>
                <a:moveTo>
                  <a:pt x="306986" y="138"/>
                </a:moveTo>
                <a:lnTo>
                  <a:pt x="306986" y="11636"/>
                </a:lnTo>
                <a:cubicBezTo>
                  <a:pt x="306778" y="11511"/>
                  <a:pt x="306567" y="11506"/>
                  <a:pt x="306356" y="11501"/>
                </a:cubicBezTo>
                <a:lnTo>
                  <a:pt x="306356" y="96668"/>
                </a:lnTo>
                <a:lnTo>
                  <a:pt x="306292" y="96667"/>
                </a:lnTo>
                <a:lnTo>
                  <a:pt x="306292" y="11501"/>
                </a:lnTo>
                <a:cubicBezTo>
                  <a:pt x="284137" y="11990"/>
                  <a:pt x="262207" y="20815"/>
                  <a:pt x="245300" y="37722"/>
                </a:cubicBezTo>
                <a:cubicBezTo>
                  <a:pt x="232539" y="50484"/>
                  <a:pt x="224382" y="66106"/>
                  <a:pt x="221373" y="82614"/>
                </a:cubicBezTo>
                <a:cubicBezTo>
                  <a:pt x="245960" y="100903"/>
                  <a:pt x="261667" y="130241"/>
                  <a:pt x="261667" y="163248"/>
                </a:cubicBezTo>
                <a:cubicBezTo>
                  <a:pt x="261168" y="189232"/>
                  <a:pt x="264959" y="205210"/>
                  <a:pt x="281311" y="215168"/>
                </a:cubicBezTo>
                <a:lnTo>
                  <a:pt x="306986" y="215277"/>
                </a:lnTo>
                <a:lnTo>
                  <a:pt x="306986" y="221929"/>
                </a:lnTo>
                <a:cubicBezTo>
                  <a:pt x="285145" y="221632"/>
                  <a:pt x="263250" y="229877"/>
                  <a:pt x="246580" y="246536"/>
                </a:cubicBezTo>
                <a:lnTo>
                  <a:pt x="254808" y="254763"/>
                </a:lnTo>
                <a:cubicBezTo>
                  <a:pt x="254801" y="254772"/>
                  <a:pt x="254793" y="254779"/>
                  <a:pt x="254786" y="254787"/>
                </a:cubicBezTo>
                <a:cubicBezTo>
                  <a:pt x="254778" y="254794"/>
                  <a:pt x="254771" y="254802"/>
                  <a:pt x="254763" y="254808"/>
                </a:cubicBezTo>
                <a:lnTo>
                  <a:pt x="246535" y="246581"/>
                </a:lnTo>
                <a:cubicBezTo>
                  <a:pt x="213554" y="279582"/>
                  <a:pt x="213554" y="333067"/>
                  <a:pt x="246535" y="366068"/>
                </a:cubicBezTo>
                <a:lnTo>
                  <a:pt x="254763" y="357841"/>
                </a:lnTo>
                <a:cubicBezTo>
                  <a:pt x="254771" y="357848"/>
                  <a:pt x="254778" y="357855"/>
                  <a:pt x="254786" y="357863"/>
                </a:cubicBezTo>
                <a:lnTo>
                  <a:pt x="254808" y="357886"/>
                </a:lnTo>
                <a:lnTo>
                  <a:pt x="246580" y="366113"/>
                </a:lnTo>
                <a:cubicBezTo>
                  <a:pt x="263250" y="382773"/>
                  <a:pt x="285145" y="391017"/>
                  <a:pt x="306986" y="390721"/>
                </a:cubicBezTo>
                <a:lnTo>
                  <a:pt x="306986" y="397378"/>
                </a:lnTo>
                <a:cubicBezTo>
                  <a:pt x="298457" y="400796"/>
                  <a:pt x="289920" y="399623"/>
                  <a:pt x="281637" y="397269"/>
                </a:cubicBezTo>
                <a:cubicBezTo>
                  <a:pt x="265010" y="407224"/>
                  <a:pt x="261165" y="423242"/>
                  <a:pt x="261667" y="449401"/>
                </a:cubicBezTo>
                <a:cubicBezTo>
                  <a:pt x="261667" y="477516"/>
                  <a:pt x="250271" y="502969"/>
                  <a:pt x="231847" y="521394"/>
                </a:cubicBezTo>
                <a:lnTo>
                  <a:pt x="221347" y="530057"/>
                </a:lnTo>
                <a:cubicBezTo>
                  <a:pt x="224389" y="546557"/>
                  <a:pt x="232545" y="562171"/>
                  <a:pt x="245300" y="574926"/>
                </a:cubicBezTo>
                <a:cubicBezTo>
                  <a:pt x="262207" y="591834"/>
                  <a:pt x="284136" y="600659"/>
                  <a:pt x="306292" y="601147"/>
                </a:cubicBezTo>
                <a:lnTo>
                  <a:pt x="306292" y="515981"/>
                </a:lnTo>
                <a:lnTo>
                  <a:pt x="306356" y="515982"/>
                </a:lnTo>
                <a:lnTo>
                  <a:pt x="306356" y="601147"/>
                </a:lnTo>
                <a:lnTo>
                  <a:pt x="306986" y="601012"/>
                </a:lnTo>
                <a:lnTo>
                  <a:pt x="306986" y="612510"/>
                </a:lnTo>
                <a:cubicBezTo>
                  <a:pt x="306767" y="612641"/>
                  <a:pt x="306546" y="612645"/>
                  <a:pt x="306324" y="612648"/>
                </a:cubicBezTo>
                <a:cubicBezTo>
                  <a:pt x="281070" y="612257"/>
                  <a:pt x="255999" y="602326"/>
                  <a:pt x="236731" y="583058"/>
                </a:cubicBezTo>
                <a:cubicBezTo>
                  <a:pt x="223570" y="569897"/>
                  <a:pt x="214766" y="554031"/>
                  <a:pt x="210610" y="537175"/>
                </a:cubicBezTo>
                <a:cubicBezTo>
                  <a:pt x="195839" y="546241"/>
                  <a:pt x="178427" y="551215"/>
                  <a:pt x="159854" y="551215"/>
                </a:cubicBezTo>
                <a:cubicBezTo>
                  <a:pt x="132604" y="551215"/>
                  <a:pt x="107854" y="540509"/>
                  <a:pt x="89720" y="522928"/>
                </a:cubicBezTo>
                <a:lnTo>
                  <a:pt x="89720" y="522928"/>
                </a:lnTo>
                <a:cubicBezTo>
                  <a:pt x="72139" y="504795"/>
                  <a:pt x="61434" y="480045"/>
                  <a:pt x="61434" y="452795"/>
                </a:cubicBezTo>
                <a:cubicBezTo>
                  <a:pt x="61434" y="434222"/>
                  <a:pt x="66407" y="416810"/>
                  <a:pt x="75474" y="402038"/>
                </a:cubicBezTo>
                <a:cubicBezTo>
                  <a:pt x="58618" y="397882"/>
                  <a:pt x="42751" y="389078"/>
                  <a:pt x="29591" y="375918"/>
                </a:cubicBezTo>
                <a:cubicBezTo>
                  <a:pt x="10322" y="356649"/>
                  <a:pt x="391" y="331578"/>
                  <a:pt x="0" y="306324"/>
                </a:cubicBezTo>
                <a:lnTo>
                  <a:pt x="0" y="306324"/>
                </a:lnTo>
                <a:cubicBezTo>
                  <a:pt x="391" y="281070"/>
                  <a:pt x="10322" y="256000"/>
                  <a:pt x="29591" y="236731"/>
                </a:cubicBezTo>
                <a:cubicBezTo>
                  <a:pt x="42758" y="223564"/>
                  <a:pt x="58634" y="214757"/>
                  <a:pt x="75514" y="210684"/>
                </a:cubicBezTo>
                <a:cubicBezTo>
                  <a:pt x="66423" y="195896"/>
                  <a:pt x="61434" y="178458"/>
                  <a:pt x="61434" y="159855"/>
                </a:cubicBezTo>
                <a:cubicBezTo>
                  <a:pt x="61434" y="132604"/>
                  <a:pt x="72139" y="107855"/>
                  <a:pt x="89720" y="89721"/>
                </a:cubicBezTo>
                <a:lnTo>
                  <a:pt x="89720" y="89721"/>
                </a:lnTo>
                <a:cubicBezTo>
                  <a:pt x="107854" y="72140"/>
                  <a:pt x="132604" y="61435"/>
                  <a:pt x="159854" y="61435"/>
                </a:cubicBezTo>
                <a:cubicBezTo>
                  <a:pt x="178457" y="61435"/>
                  <a:pt x="195895" y="66424"/>
                  <a:pt x="210684" y="75515"/>
                </a:cubicBezTo>
                <a:cubicBezTo>
                  <a:pt x="214757" y="58635"/>
                  <a:pt x="223563" y="42758"/>
                  <a:pt x="236731" y="29591"/>
                </a:cubicBezTo>
                <a:cubicBezTo>
                  <a:pt x="256000" y="10322"/>
                  <a:pt x="281070" y="391"/>
                  <a:pt x="306324" y="0"/>
                </a:cubicBezTo>
                <a:lnTo>
                  <a:pt x="306324" y="0"/>
                </a:ln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44" name="Teardrop 3"/>
          <p:cNvSpPr/>
          <p:nvPr/>
        </p:nvSpPr>
        <p:spPr>
          <a:xfrm rot="5400000" flipH="1" flipV="1">
            <a:off x="7859093" y="-163077"/>
            <a:ext cx="306986" cy="612648"/>
          </a:xfrm>
          <a:custGeom>
            <a:avLst/>
            <a:gdLst/>
            <a:ahLst/>
            <a:cxnLst/>
            <a:rect l="l" t="t" r="r" b="b"/>
            <a:pathLst>
              <a:path w="306986" h="612648">
                <a:moveTo>
                  <a:pt x="215380" y="331012"/>
                </a:moveTo>
                <a:cubicBezTo>
                  <a:pt x="210766" y="314775"/>
                  <a:pt x="210686" y="297561"/>
                  <a:pt x="215167" y="281312"/>
                </a:cubicBezTo>
                <a:cubicBezTo>
                  <a:pt x="205209" y="264960"/>
                  <a:pt x="189231" y="261169"/>
                  <a:pt x="163247" y="261668"/>
                </a:cubicBezTo>
                <a:cubicBezTo>
                  <a:pt x="130240" y="261668"/>
                  <a:pt x="100901" y="245961"/>
                  <a:pt x="82612" y="221373"/>
                </a:cubicBezTo>
                <a:cubicBezTo>
                  <a:pt x="66104" y="224383"/>
                  <a:pt x="50483" y="232539"/>
                  <a:pt x="37722" y="245300"/>
                </a:cubicBezTo>
                <a:cubicBezTo>
                  <a:pt x="20815" y="262208"/>
                  <a:pt x="11990" y="284137"/>
                  <a:pt x="11501" y="306292"/>
                </a:cubicBezTo>
                <a:lnTo>
                  <a:pt x="96667" y="306292"/>
                </a:lnTo>
                <a:lnTo>
                  <a:pt x="96667" y="306356"/>
                </a:lnTo>
                <a:lnTo>
                  <a:pt x="11501" y="306356"/>
                </a:lnTo>
                <a:cubicBezTo>
                  <a:pt x="11989" y="328512"/>
                  <a:pt x="20815" y="350441"/>
                  <a:pt x="37722" y="367348"/>
                </a:cubicBezTo>
                <a:cubicBezTo>
                  <a:pt x="50477" y="380104"/>
                  <a:pt x="66091" y="388259"/>
                  <a:pt x="82591" y="391302"/>
                </a:cubicBezTo>
                <a:cubicBezTo>
                  <a:pt x="100880" y="366700"/>
                  <a:pt x="130228" y="350982"/>
                  <a:pt x="163247" y="350982"/>
                </a:cubicBezTo>
                <a:cubicBezTo>
                  <a:pt x="186137" y="351421"/>
                  <a:pt x="201262" y="348532"/>
                  <a:pt x="211354" y="336664"/>
                </a:cubicBezTo>
                <a:cubicBezTo>
                  <a:pt x="212796" y="334969"/>
                  <a:pt x="214135" y="333090"/>
                  <a:pt x="215380" y="331012"/>
                </a:cubicBezTo>
                <a:close/>
                <a:moveTo>
                  <a:pt x="239385" y="239431"/>
                </a:moveTo>
                <a:lnTo>
                  <a:pt x="97830" y="97876"/>
                </a:lnTo>
                <a:cubicBezTo>
                  <a:pt x="82509" y="113888"/>
                  <a:pt x="73243" y="135634"/>
                  <a:pt x="73243" y="159545"/>
                </a:cubicBezTo>
                <a:cubicBezTo>
                  <a:pt x="73243" y="209563"/>
                  <a:pt x="113791" y="250112"/>
                  <a:pt x="163810" y="250112"/>
                </a:cubicBezTo>
                <a:cubicBezTo>
                  <a:pt x="182888" y="249746"/>
                  <a:pt x="207035" y="254980"/>
                  <a:pt x="219892" y="268141"/>
                </a:cubicBezTo>
                <a:cubicBezTo>
                  <a:pt x="224319" y="257687"/>
                  <a:pt x="230870" y="247949"/>
                  <a:pt x="239385" y="239431"/>
                </a:cubicBezTo>
                <a:close/>
                <a:moveTo>
                  <a:pt x="239386" y="373218"/>
                </a:moveTo>
                <a:cubicBezTo>
                  <a:pt x="230866" y="364697"/>
                  <a:pt x="224313" y="354954"/>
                  <a:pt x="219944" y="344457"/>
                </a:cubicBezTo>
                <a:cubicBezTo>
                  <a:pt x="207099" y="357655"/>
                  <a:pt x="182914" y="362904"/>
                  <a:pt x="163810" y="362538"/>
                </a:cubicBezTo>
                <a:cubicBezTo>
                  <a:pt x="113791" y="362537"/>
                  <a:pt x="73243" y="403086"/>
                  <a:pt x="73243" y="453105"/>
                </a:cubicBezTo>
                <a:cubicBezTo>
                  <a:pt x="73243" y="477015"/>
                  <a:pt x="82509" y="498762"/>
                  <a:pt x="97830" y="514773"/>
                </a:cubicBezTo>
                <a:close/>
                <a:moveTo>
                  <a:pt x="268140" y="219893"/>
                </a:moveTo>
                <a:cubicBezTo>
                  <a:pt x="254980" y="207035"/>
                  <a:pt x="249745" y="182889"/>
                  <a:pt x="250111" y="163811"/>
                </a:cubicBezTo>
                <a:cubicBezTo>
                  <a:pt x="250111" y="113793"/>
                  <a:pt x="209563" y="73244"/>
                  <a:pt x="159544" y="73244"/>
                </a:cubicBezTo>
                <a:cubicBezTo>
                  <a:pt x="135634" y="73244"/>
                  <a:pt x="113887" y="82510"/>
                  <a:pt x="97875" y="97831"/>
                </a:cubicBezTo>
                <a:lnTo>
                  <a:pt x="239430" y="239386"/>
                </a:lnTo>
                <a:cubicBezTo>
                  <a:pt x="247948" y="230871"/>
                  <a:pt x="257686" y="224320"/>
                  <a:pt x="268140" y="219893"/>
                </a:cubicBezTo>
                <a:close/>
                <a:moveTo>
                  <a:pt x="268191" y="392705"/>
                </a:moveTo>
                <a:cubicBezTo>
                  <a:pt x="257695" y="388335"/>
                  <a:pt x="247952" y="381782"/>
                  <a:pt x="239431" y="373263"/>
                </a:cubicBezTo>
                <a:lnTo>
                  <a:pt x="97875" y="514819"/>
                </a:lnTo>
                <a:cubicBezTo>
                  <a:pt x="113887" y="530139"/>
                  <a:pt x="135634" y="539405"/>
                  <a:pt x="159544" y="539405"/>
                </a:cubicBezTo>
                <a:cubicBezTo>
                  <a:pt x="184553" y="539405"/>
                  <a:pt x="207195" y="529268"/>
                  <a:pt x="223584" y="512879"/>
                </a:cubicBezTo>
                <a:cubicBezTo>
                  <a:pt x="239974" y="496489"/>
                  <a:pt x="250111" y="473848"/>
                  <a:pt x="250111" y="448838"/>
                </a:cubicBezTo>
                <a:cubicBezTo>
                  <a:pt x="249745" y="429735"/>
                  <a:pt x="254994" y="405550"/>
                  <a:pt x="268191" y="392705"/>
                </a:cubicBezTo>
                <a:close/>
                <a:moveTo>
                  <a:pt x="306986" y="138"/>
                </a:moveTo>
                <a:lnTo>
                  <a:pt x="306986" y="11636"/>
                </a:lnTo>
                <a:cubicBezTo>
                  <a:pt x="306778" y="11511"/>
                  <a:pt x="306567" y="11506"/>
                  <a:pt x="306356" y="11501"/>
                </a:cubicBezTo>
                <a:lnTo>
                  <a:pt x="306356" y="96668"/>
                </a:lnTo>
                <a:lnTo>
                  <a:pt x="306292" y="96667"/>
                </a:lnTo>
                <a:lnTo>
                  <a:pt x="306292" y="11501"/>
                </a:lnTo>
                <a:cubicBezTo>
                  <a:pt x="284137" y="11990"/>
                  <a:pt x="262207" y="20815"/>
                  <a:pt x="245300" y="37722"/>
                </a:cubicBezTo>
                <a:cubicBezTo>
                  <a:pt x="232539" y="50484"/>
                  <a:pt x="224382" y="66106"/>
                  <a:pt x="221373" y="82614"/>
                </a:cubicBezTo>
                <a:cubicBezTo>
                  <a:pt x="245960" y="100903"/>
                  <a:pt x="261667" y="130241"/>
                  <a:pt x="261667" y="163248"/>
                </a:cubicBezTo>
                <a:cubicBezTo>
                  <a:pt x="261168" y="189232"/>
                  <a:pt x="264959" y="205210"/>
                  <a:pt x="281311" y="215168"/>
                </a:cubicBezTo>
                <a:lnTo>
                  <a:pt x="306986" y="215278"/>
                </a:lnTo>
                <a:lnTo>
                  <a:pt x="306986" y="221929"/>
                </a:lnTo>
                <a:cubicBezTo>
                  <a:pt x="285145" y="221632"/>
                  <a:pt x="263250" y="229877"/>
                  <a:pt x="246580" y="246536"/>
                </a:cubicBezTo>
                <a:lnTo>
                  <a:pt x="254808" y="254763"/>
                </a:lnTo>
                <a:cubicBezTo>
                  <a:pt x="254801" y="254772"/>
                  <a:pt x="254793" y="254779"/>
                  <a:pt x="254786" y="254787"/>
                </a:cubicBezTo>
                <a:cubicBezTo>
                  <a:pt x="254778" y="254794"/>
                  <a:pt x="254771" y="254802"/>
                  <a:pt x="254763" y="254808"/>
                </a:cubicBezTo>
                <a:lnTo>
                  <a:pt x="246535" y="246581"/>
                </a:lnTo>
                <a:cubicBezTo>
                  <a:pt x="213554" y="279582"/>
                  <a:pt x="213554" y="333067"/>
                  <a:pt x="246535" y="366068"/>
                </a:cubicBezTo>
                <a:lnTo>
                  <a:pt x="254763" y="357841"/>
                </a:lnTo>
                <a:cubicBezTo>
                  <a:pt x="254771" y="357848"/>
                  <a:pt x="254778" y="357855"/>
                  <a:pt x="254786" y="357863"/>
                </a:cubicBezTo>
                <a:lnTo>
                  <a:pt x="254808" y="357886"/>
                </a:lnTo>
                <a:lnTo>
                  <a:pt x="246580" y="366113"/>
                </a:lnTo>
                <a:cubicBezTo>
                  <a:pt x="263250" y="382773"/>
                  <a:pt x="285145" y="391017"/>
                  <a:pt x="306986" y="390721"/>
                </a:cubicBezTo>
                <a:lnTo>
                  <a:pt x="306986" y="397378"/>
                </a:lnTo>
                <a:cubicBezTo>
                  <a:pt x="298457" y="400796"/>
                  <a:pt x="289920" y="399623"/>
                  <a:pt x="281637" y="397269"/>
                </a:cubicBezTo>
                <a:cubicBezTo>
                  <a:pt x="265010" y="407224"/>
                  <a:pt x="261165" y="423242"/>
                  <a:pt x="261667" y="449401"/>
                </a:cubicBezTo>
                <a:cubicBezTo>
                  <a:pt x="261667" y="477516"/>
                  <a:pt x="250271" y="502969"/>
                  <a:pt x="231847" y="521394"/>
                </a:cubicBezTo>
                <a:lnTo>
                  <a:pt x="221347" y="530057"/>
                </a:lnTo>
                <a:cubicBezTo>
                  <a:pt x="224389" y="546557"/>
                  <a:pt x="232545" y="562171"/>
                  <a:pt x="245300" y="574926"/>
                </a:cubicBezTo>
                <a:cubicBezTo>
                  <a:pt x="262207" y="591834"/>
                  <a:pt x="284136" y="600659"/>
                  <a:pt x="306292" y="601147"/>
                </a:cubicBezTo>
                <a:lnTo>
                  <a:pt x="306292" y="515981"/>
                </a:lnTo>
                <a:lnTo>
                  <a:pt x="306356" y="515982"/>
                </a:lnTo>
                <a:lnTo>
                  <a:pt x="306356" y="601147"/>
                </a:lnTo>
                <a:lnTo>
                  <a:pt x="306986" y="601012"/>
                </a:lnTo>
                <a:lnTo>
                  <a:pt x="306986" y="612510"/>
                </a:lnTo>
                <a:cubicBezTo>
                  <a:pt x="306767" y="612641"/>
                  <a:pt x="306546" y="612645"/>
                  <a:pt x="306324" y="612648"/>
                </a:cubicBezTo>
                <a:cubicBezTo>
                  <a:pt x="281070" y="612257"/>
                  <a:pt x="255999" y="602326"/>
                  <a:pt x="236731" y="583058"/>
                </a:cubicBezTo>
                <a:cubicBezTo>
                  <a:pt x="223570" y="569897"/>
                  <a:pt x="214766" y="554031"/>
                  <a:pt x="210610" y="537175"/>
                </a:cubicBezTo>
                <a:cubicBezTo>
                  <a:pt x="195839" y="546241"/>
                  <a:pt x="178427" y="551215"/>
                  <a:pt x="159854" y="551215"/>
                </a:cubicBezTo>
                <a:cubicBezTo>
                  <a:pt x="132604" y="551215"/>
                  <a:pt x="107854" y="540509"/>
                  <a:pt x="89720" y="522928"/>
                </a:cubicBezTo>
                <a:lnTo>
                  <a:pt x="89720" y="522928"/>
                </a:lnTo>
                <a:cubicBezTo>
                  <a:pt x="72139" y="504795"/>
                  <a:pt x="61434" y="480045"/>
                  <a:pt x="61434" y="452795"/>
                </a:cubicBezTo>
                <a:cubicBezTo>
                  <a:pt x="61434" y="434222"/>
                  <a:pt x="66407" y="416810"/>
                  <a:pt x="75474" y="402038"/>
                </a:cubicBezTo>
                <a:cubicBezTo>
                  <a:pt x="58618" y="397882"/>
                  <a:pt x="42751" y="389078"/>
                  <a:pt x="29591" y="375918"/>
                </a:cubicBezTo>
                <a:cubicBezTo>
                  <a:pt x="10322" y="356649"/>
                  <a:pt x="391" y="331578"/>
                  <a:pt x="0" y="306324"/>
                </a:cubicBezTo>
                <a:lnTo>
                  <a:pt x="0" y="306324"/>
                </a:lnTo>
                <a:cubicBezTo>
                  <a:pt x="391" y="281070"/>
                  <a:pt x="10322" y="256000"/>
                  <a:pt x="29591" y="236731"/>
                </a:cubicBezTo>
                <a:cubicBezTo>
                  <a:pt x="42758" y="223564"/>
                  <a:pt x="58634" y="214757"/>
                  <a:pt x="75514" y="210684"/>
                </a:cubicBezTo>
                <a:cubicBezTo>
                  <a:pt x="66423" y="195896"/>
                  <a:pt x="61434" y="178458"/>
                  <a:pt x="61434" y="159855"/>
                </a:cubicBezTo>
                <a:cubicBezTo>
                  <a:pt x="61434" y="132604"/>
                  <a:pt x="72139" y="107855"/>
                  <a:pt x="89720" y="89721"/>
                </a:cubicBezTo>
                <a:lnTo>
                  <a:pt x="89720" y="89721"/>
                </a:lnTo>
                <a:cubicBezTo>
                  <a:pt x="107854" y="72140"/>
                  <a:pt x="132604" y="61435"/>
                  <a:pt x="159854" y="61435"/>
                </a:cubicBezTo>
                <a:cubicBezTo>
                  <a:pt x="178457" y="61435"/>
                  <a:pt x="195895" y="66424"/>
                  <a:pt x="210684" y="75515"/>
                </a:cubicBezTo>
                <a:cubicBezTo>
                  <a:pt x="214757" y="58635"/>
                  <a:pt x="223563" y="42758"/>
                  <a:pt x="236731" y="29591"/>
                </a:cubicBezTo>
                <a:cubicBezTo>
                  <a:pt x="256000" y="10322"/>
                  <a:pt x="281070" y="391"/>
                  <a:pt x="306324" y="0"/>
                </a:cubicBezTo>
                <a:lnTo>
                  <a:pt x="306324" y="0"/>
                </a:ln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45" name="Teardrop 3"/>
          <p:cNvSpPr/>
          <p:nvPr/>
        </p:nvSpPr>
        <p:spPr>
          <a:xfrm rot="5400000" flipH="1" flipV="1">
            <a:off x="7016553" y="-163077"/>
            <a:ext cx="306986" cy="612648"/>
          </a:xfrm>
          <a:custGeom>
            <a:avLst/>
            <a:gdLst/>
            <a:ahLst/>
            <a:cxnLst/>
            <a:rect l="l" t="t" r="r" b="b"/>
            <a:pathLst>
              <a:path w="306986" h="612648">
                <a:moveTo>
                  <a:pt x="215380" y="331012"/>
                </a:moveTo>
                <a:cubicBezTo>
                  <a:pt x="210766" y="314775"/>
                  <a:pt x="210686" y="297561"/>
                  <a:pt x="215167" y="281312"/>
                </a:cubicBezTo>
                <a:cubicBezTo>
                  <a:pt x="205209" y="264960"/>
                  <a:pt x="189231" y="261169"/>
                  <a:pt x="163247" y="261668"/>
                </a:cubicBezTo>
                <a:cubicBezTo>
                  <a:pt x="130240" y="261668"/>
                  <a:pt x="100901" y="245961"/>
                  <a:pt x="82612" y="221373"/>
                </a:cubicBezTo>
                <a:cubicBezTo>
                  <a:pt x="66104" y="224383"/>
                  <a:pt x="50483" y="232539"/>
                  <a:pt x="37722" y="245300"/>
                </a:cubicBezTo>
                <a:cubicBezTo>
                  <a:pt x="20815" y="262208"/>
                  <a:pt x="11990" y="284137"/>
                  <a:pt x="11501" y="306292"/>
                </a:cubicBezTo>
                <a:lnTo>
                  <a:pt x="96667" y="306292"/>
                </a:lnTo>
                <a:lnTo>
                  <a:pt x="96667" y="306356"/>
                </a:lnTo>
                <a:lnTo>
                  <a:pt x="11501" y="306356"/>
                </a:lnTo>
                <a:cubicBezTo>
                  <a:pt x="11989" y="328512"/>
                  <a:pt x="20815" y="350441"/>
                  <a:pt x="37722" y="367348"/>
                </a:cubicBezTo>
                <a:cubicBezTo>
                  <a:pt x="50477" y="380104"/>
                  <a:pt x="66091" y="388259"/>
                  <a:pt x="82591" y="391302"/>
                </a:cubicBezTo>
                <a:cubicBezTo>
                  <a:pt x="100880" y="366700"/>
                  <a:pt x="130228" y="350982"/>
                  <a:pt x="163247" y="350982"/>
                </a:cubicBezTo>
                <a:cubicBezTo>
                  <a:pt x="186137" y="351421"/>
                  <a:pt x="201262" y="348532"/>
                  <a:pt x="211354" y="336664"/>
                </a:cubicBezTo>
                <a:cubicBezTo>
                  <a:pt x="212796" y="334969"/>
                  <a:pt x="214135" y="333090"/>
                  <a:pt x="215380" y="331012"/>
                </a:cubicBezTo>
                <a:close/>
                <a:moveTo>
                  <a:pt x="239385" y="239431"/>
                </a:moveTo>
                <a:lnTo>
                  <a:pt x="97830" y="97876"/>
                </a:lnTo>
                <a:cubicBezTo>
                  <a:pt x="82509" y="113888"/>
                  <a:pt x="73243" y="135634"/>
                  <a:pt x="73243" y="159545"/>
                </a:cubicBezTo>
                <a:cubicBezTo>
                  <a:pt x="73243" y="209563"/>
                  <a:pt x="113791" y="250112"/>
                  <a:pt x="163810" y="250112"/>
                </a:cubicBezTo>
                <a:cubicBezTo>
                  <a:pt x="182888" y="249746"/>
                  <a:pt x="207035" y="254980"/>
                  <a:pt x="219892" y="268141"/>
                </a:cubicBezTo>
                <a:cubicBezTo>
                  <a:pt x="224319" y="257687"/>
                  <a:pt x="230870" y="247949"/>
                  <a:pt x="239385" y="239431"/>
                </a:cubicBezTo>
                <a:close/>
                <a:moveTo>
                  <a:pt x="239386" y="373218"/>
                </a:moveTo>
                <a:cubicBezTo>
                  <a:pt x="230866" y="364697"/>
                  <a:pt x="224313" y="354954"/>
                  <a:pt x="219944" y="344457"/>
                </a:cubicBezTo>
                <a:cubicBezTo>
                  <a:pt x="207099" y="357655"/>
                  <a:pt x="182914" y="362904"/>
                  <a:pt x="163810" y="362538"/>
                </a:cubicBezTo>
                <a:cubicBezTo>
                  <a:pt x="113791" y="362537"/>
                  <a:pt x="73243" y="403086"/>
                  <a:pt x="73243" y="453105"/>
                </a:cubicBezTo>
                <a:cubicBezTo>
                  <a:pt x="73243" y="477015"/>
                  <a:pt x="82509" y="498762"/>
                  <a:pt x="97830" y="514773"/>
                </a:cubicBezTo>
                <a:close/>
                <a:moveTo>
                  <a:pt x="268140" y="219893"/>
                </a:moveTo>
                <a:cubicBezTo>
                  <a:pt x="254980" y="207035"/>
                  <a:pt x="249745" y="182889"/>
                  <a:pt x="250111" y="163811"/>
                </a:cubicBezTo>
                <a:cubicBezTo>
                  <a:pt x="250111" y="113793"/>
                  <a:pt x="209563" y="73244"/>
                  <a:pt x="159544" y="73244"/>
                </a:cubicBezTo>
                <a:cubicBezTo>
                  <a:pt x="135634" y="73244"/>
                  <a:pt x="113887" y="82510"/>
                  <a:pt x="97875" y="97831"/>
                </a:cubicBezTo>
                <a:lnTo>
                  <a:pt x="239430" y="239386"/>
                </a:lnTo>
                <a:cubicBezTo>
                  <a:pt x="247948" y="230871"/>
                  <a:pt x="257686" y="224320"/>
                  <a:pt x="268140" y="219893"/>
                </a:cubicBezTo>
                <a:close/>
                <a:moveTo>
                  <a:pt x="268191" y="392705"/>
                </a:moveTo>
                <a:cubicBezTo>
                  <a:pt x="257695" y="388335"/>
                  <a:pt x="247952" y="381782"/>
                  <a:pt x="239431" y="373263"/>
                </a:cubicBezTo>
                <a:lnTo>
                  <a:pt x="97875" y="514819"/>
                </a:lnTo>
                <a:cubicBezTo>
                  <a:pt x="113887" y="530139"/>
                  <a:pt x="135634" y="539405"/>
                  <a:pt x="159544" y="539405"/>
                </a:cubicBezTo>
                <a:cubicBezTo>
                  <a:pt x="184553" y="539405"/>
                  <a:pt x="207195" y="529268"/>
                  <a:pt x="223584" y="512879"/>
                </a:cubicBezTo>
                <a:cubicBezTo>
                  <a:pt x="239974" y="496489"/>
                  <a:pt x="250111" y="473848"/>
                  <a:pt x="250111" y="448838"/>
                </a:cubicBezTo>
                <a:cubicBezTo>
                  <a:pt x="249745" y="429735"/>
                  <a:pt x="254994" y="405550"/>
                  <a:pt x="268191" y="392705"/>
                </a:cubicBezTo>
                <a:close/>
                <a:moveTo>
                  <a:pt x="306986" y="138"/>
                </a:moveTo>
                <a:lnTo>
                  <a:pt x="306986" y="11636"/>
                </a:lnTo>
                <a:cubicBezTo>
                  <a:pt x="306778" y="11511"/>
                  <a:pt x="306567" y="11506"/>
                  <a:pt x="306356" y="11501"/>
                </a:cubicBezTo>
                <a:lnTo>
                  <a:pt x="306356" y="96668"/>
                </a:lnTo>
                <a:lnTo>
                  <a:pt x="306292" y="96667"/>
                </a:lnTo>
                <a:lnTo>
                  <a:pt x="306292" y="11501"/>
                </a:lnTo>
                <a:cubicBezTo>
                  <a:pt x="284137" y="11990"/>
                  <a:pt x="262207" y="20815"/>
                  <a:pt x="245300" y="37722"/>
                </a:cubicBezTo>
                <a:cubicBezTo>
                  <a:pt x="232539" y="50484"/>
                  <a:pt x="224382" y="66106"/>
                  <a:pt x="221373" y="82614"/>
                </a:cubicBezTo>
                <a:cubicBezTo>
                  <a:pt x="245960" y="100903"/>
                  <a:pt x="261667" y="130241"/>
                  <a:pt x="261667" y="163248"/>
                </a:cubicBezTo>
                <a:cubicBezTo>
                  <a:pt x="261168" y="189232"/>
                  <a:pt x="264959" y="205210"/>
                  <a:pt x="281311" y="215168"/>
                </a:cubicBezTo>
                <a:lnTo>
                  <a:pt x="306986" y="215277"/>
                </a:lnTo>
                <a:lnTo>
                  <a:pt x="306986" y="221929"/>
                </a:lnTo>
                <a:cubicBezTo>
                  <a:pt x="285145" y="221632"/>
                  <a:pt x="263250" y="229877"/>
                  <a:pt x="246580" y="246536"/>
                </a:cubicBezTo>
                <a:lnTo>
                  <a:pt x="254808" y="254763"/>
                </a:lnTo>
                <a:cubicBezTo>
                  <a:pt x="254801" y="254772"/>
                  <a:pt x="254793" y="254779"/>
                  <a:pt x="254786" y="254787"/>
                </a:cubicBezTo>
                <a:cubicBezTo>
                  <a:pt x="254778" y="254794"/>
                  <a:pt x="254771" y="254802"/>
                  <a:pt x="254763" y="254808"/>
                </a:cubicBezTo>
                <a:lnTo>
                  <a:pt x="246535" y="246581"/>
                </a:lnTo>
                <a:cubicBezTo>
                  <a:pt x="213554" y="279582"/>
                  <a:pt x="213554" y="333067"/>
                  <a:pt x="246535" y="366068"/>
                </a:cubicBezTo>
                <a:lnTo>
                  <a:pt x="254763" y="357841"/>
                </a:lnTo>
                <a:cubicBezTo>
                  <a:pt x="254771" y="357848"/>
                  <a:pt x="254778" y="357855"/>
                  <a:pt x="254786" y="357863"/>
                </a:cubicBezTo>
                <a:lnTo>
                  <a:pt x="254808" y="357886"/>
                </a:lnTo>
                <a:lnTo>
                  <a:pt x="246580" y="366113"/>
                </a:lnTo>
                <a:cubicBezTo>
                  <a:pt x="263250" y="382773"/>
                  <a:pt x="285145" y="391017"/>
                  <a:pt x="306986" y="390721"/>
                </a:cubicBezTo>
                <a:lnTo>
                  <a:pt x="306986" y="397378"/>
                </a:lnTo>
                <a:cubicBezTo>
                  <a:pt x="298457" y="400796"/>
                  <a:pt x="289920" y="399623"/>
                  <a:pt x="281637" y="397269"/>
                </a:cubicBezTo>
                <a:cubicBezTo>
                  <a:pt x="265010" y="407224"/>
                  <a:pt x="261165" y="423242"/>
                  <a:pt x="261667" y="449401"/>
                </a:cubicBezTo>
                <a:cubicBezTo>
                  <a:pt x="261667" y="477516"/>
                  <a:pt x="250271" y="502969"/>
                  <a:pt x="231847" y="521394"/>
                </a:cubicBezTo>
                <a:lnTo>
                  <a:pt x="221347" y="530057"/>
                </a:lnTo>
                <a:cubicBezTo>
                  <a:pt x="224389" y="546557"/>
                  <a:pt x="232545" y="562171"/>
                  <a:pt x="245300" y="574926"/>
                </a:cubicBezTo>
                <a:cubicBezTo>
                  <a:pt x="262207" y="591834"/>
                  <a:pt x="284136" y="600659"/>
                  <a:pt x="306292" y="601147"/>
                </a:cubicBezTo>
                <a:lnTo>
                  <a:pt x="306292" y="515981"/>
                </a:lnTo>
                <a:lnTo>
                  <a:pt x="306356" y="515982"/>
                </a:lnTo>
                <a:lnTo>
                  <a:pt x="306356" y="601147"/>
                </a:lnTo>
                <a:lnTo>
                  <a:pt x="306986" y="601012"/>
                </a:lnTo>
                <a:lnTo>
                  <a:pt x="306986" y="612510"/>
                </a:lnTo>
                <a:cubicBezTo>
                  <a:pt x="306767" y="612641"/>
                  <a:pt x="306546" y="612645"/>
                  <a:pt x="306324" y="612648"/>
                </a:cubicBezTo>
                <a:cubicBezTo>
                  <a:pt x="281070" y="612257"/>
                  <a:pt x="255999" y="602326"/>
                  <a:pt x="236731" y="583058"/>
                </a:cubicBezTo>
                <a:cubicBezTo>
                  <a:pt x="223570" y="569897"/>
                  <a:pt x="214766" y="554031"/>
                  <a:pt x="210610" y="537175"/>
                </a:cubicBezTo>
                <a:cubicBezTo>
                  <a:pt x="195839" y="546241"/>
                  <a:pt x="178427" y="551215"/>
                  <a:pt x="159854" y="551215"/>
                </a:cubicBezTo>
                <a:cubicBezTo>
                  <a:pt x="132604" y="551215"/>
                  <a:pt x="107854" y="540509"/>
                  <a:pt x="89720" y="522928"/>
                </a:cubicBezTo>
                <a:lnTo>
                  <a:pt x="89720" y="522928"/>
                </a:lnTo>
                <a:cubicBezTo>
                  <a:pt x="72139" y="504795"/>
                  <a:pt x="61434" y="480045"/>
                  <a:pt x="61434" y="452795"/>
                </a:cubicBezTo>
                <a:cubicBezTo>
                  <a:pt x="61434" y="434222"/>
                  <a:pt x="66407" y="416810"/>
                  <a:pt x="75474" y="402038"/>
                </a:cubicBezTo>
                <a:cubicBezTo>
                  <a:pt x="58618" y="397882"/>
                  <a:pt x="42751" y="389078"/>
                  <a:pt x="29591" y="375918"/>
                </a:cubicBezTo>
                <a:cubicBezTo>
                  <a:pt x="10322" y="356649"/>
                  <a:pt x="391" y="331578"/>
                  <a:pt x="0" y="306324"/>
                </a:cubicBezTo>
                <a:lnTo>
                  <a:pt x="0" y="306324"/>
                </a:lnTo>
                <a:cubicBezTo>
                  <a:pt x="391" y="281070"/>
                  <a:pt x="10322" y="256000"/>
                  <a:pt x="29591" y="236731"/>
                </a:cubicBezTo>
                <a:cubicBezTo>
                  <a:pt x="42758" y="223564"/>
                  <a:pt x="58634" y="214757"/>
                  <a:pt x="75514" y="210684"/>
                </a:cubicBezTo>
                <a:cubicBezTo>
                  <a:pt x="66423" y="195896"/>
                  <a:pt x="61434" y="178458"/>
                  <a:pt x="61434" y="159855"/>
                </a:cubicBezTo>
                <a:cubicBezTo>
                  <a:pt x="61434" y="132604"/>
                  <a:pt x="72139" y="107855"/>
                  <a:pt x="89720" y="89721"/>
                </a:cubicBezTo>
                <a:lnTo>
                  <a:pt x="89720" y="89721"/>
                </a:lnTo>
                <a:cubicBezTo>
                  <a:pt x="107854" y="72140"/>
                  <a:pt x="132604" y="61435"/>
                  <a:pt x="159854" y="61435"/>
                </a:cubicBezTo>
                <a:cubicBezTo>
                  <a:pt x="178457" y="61435"/>
                  <a:pt x="195895" y="66424"/>
                  <a:pt x="210684" y="75515"/>
                </a:cubicBezTo>
                <a:cubicBezTo>
                  <a:pt x="214757" y="58635"/>
                  <a:pt x="223563" y="42758"/>
                  <a:pt x="236731" y="29591"/>
                </a:cubicBezTo>
                <a:cubicBezTo>
                  <a:pt x="256000" y="10322"/>
                  <a:pt x="281070" y="391"/>
                  <a:pt x="306324" y="0"/>
                </a:cubicBezTo>
                <a:lnTo>
                  <a:pt x="306324" y="0"/>
                </a:ln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46" name="Teardrop 3"/>
          <p:cNvSpPr/>
          <p:nvPr/>
        </p:nvSpPr>
        <p:spPr>
          <a:xfrm rot="5400000" flipH="1" flipV="1">
            <a:off x="9544173" y="-163077"/>
            <a:ext cx="306986" cy="612648"/>
          </a:xfrm>
          <a:custGeom>
            <a:avLst/>
            <a:gdLst/>
            <a:ahLst/>
            <a:cxnLst/>
            <a:rect l="l" t="t" r="r" b="b"/>
            <a:pathLst>
              <a:path w="306986" h="612648">
                <a:moveTo>
                  <a:pt x="215380" y="331011"/>
                </a:moveTo>
                <a:cubicBezTo>
                  <a:pt x="210766" y="314774"/>
                  <a:pt x="210686" y="297561"/>
                  <a:pt x="215167" y="281312"/>
                </a:cubicBezTo>
                <a:cubicBezTo>
                  <a:pt x="205209" y="264959"/>
                  <a:pt x="189231" y="261169"/>
                  <a:pt x="163247" y="261668"/>
                </a:cubicBezTo>
                <a:cubicBezTo>
                  <a:pt x="130240" y="261668"/>
                  <a:pt x="100901" y="245961"/>
                  <a:pt x="82612" y="221373"/>
                </a:cubicBezTo>
                <a:cubicBezTo>
                  <a:pt x="66104" y="224382"/>
                  <a:pt x="50483" y="232539"/>
                  <a:pt x="37722" y="245300"/>
                </a:cubicBezTo>
                <a:cubicBezTo>
                  <a:pt x="20815" y="262207"/>
                  <a:pt x="11990" y="284136"/>
                  <a:pt x="11501" y="306292"/>
                </a:cubicBezTo>
                <a:lnTo>
                  <a:pt x="96667" y="306292"/>
                </a:lnTo>
                <a:lnTo>
                  <a:pt x="96667" y="306356"/>
                </a:lnTo>
                <a:lnTo>
                  <a:pt x="11501" y="306356"/>
                </a:lnTo>
                <a:cubicBezTo>
                  <a:pt x="11989" y="328512"/>
                  <a:pt x="20815" y="350441"/>
                  <a:pt x="37722" y="367348"/>
                </a:cubicBezTo>
                <a:cubicBezTo>
                  <a:pt x="50477" y="380103"/>
                  <a:pt x="66091" y="388259"/>
                  <a:pt x="82591" y="391301"/>
                </a:cubicBezTo>
                <a:cubicBezTo>
                  <a:pt x="100880" y="366699"/>
                  <a:pt x="130228" y="350981"/>
                  <a:pt x="163247" y="350981"/>
                </a:cubicBezTo>
                <a:cubicBezTo>
                  <a:pt x="186137" y="351420"/>
                  <a:pt x="201262" y="348532"/>
                  <a:pt x="211354" y="336664"/>
                </a:cubicBezTo>
                <a:cubicBezTo>
                  <a:pt x="212796" y="334968"/>
                  <a:pt x="214135" y="333090"/>
                  <a:pt x="215380" y="331011"/>
                </a:cubicBezTo>
                <a:close/>
                <a:moveTo>
                  <a:pt x="239385" y="239431"/>
                </a:moveTo>
                <a:lnTo>
                  <a:pt x="97830" y="97876"/>
                </a:lnTo>
                <a:cubicBezTo>
                  <a:pt x="82509" y="113887"/>
                  <a:pt x="73243" y="135634"/>
                  <a:pt x="73243" y="159544"/>
                </a:cubicBezTo>
                <a:cubicBezTo>
                  <a:pt x="73243" y="209563"/>
                  <a:pt x="113791" y="250112"/>
                  <a:pt x="163810" y="250112"/>
                </a:cubicBezTo>
                <a:cubicBezTo>
                  <a:pt x="182888" y="249746"/>
                  <a:pt x="207035" y="254980"/>
                  <a:pt x="219892" y="268141"/>
                </a:cubicBezTo>
                <a:cubicBezTo>
                  <a:pt x="224319" y="257686"/>
                  <a:pt x="230870" y="247948"/>
                  <a:pt x="239385" y="239431"/>
                </a:cubicBezTo>
                <a:close/>
                <a:moveTo>
                  <a:pt x="239386" y="373218"/>
                </a:moveTo>
                <a:cubicBezTo>
                  <a:pt x="230866" y="364697"/>
                  <a:pt x="224313" y="354954"/>
                  <a:pt x="219944" y="344457"/>
                </a:cubicBezTo>
                <a:cubicBezTo>
                  <a:pt x="207099" y="357655"/>
                  <a:pt x="182914" y="362904"/>
                  <a:pt x="163810" y="362537"/>
                </a:cubicBezTo>
                <a:cubicBezTo>
                  <a:pt x="113791" y="362537"/>
                  <a:pt x="73243" y="403086"/>
                  <a:pt x="73243" y="453104"/>
                </a:cubicBezTo>
                <a:cubicBezTo>
                  <a:pt x="73243" y="477015"/>
                  <a:pt x="82509" y="498761"/>
                  <a:pt x="97830" y="514773"/>
                </a:cubicBezTo>
                <a:close/>
                <a:moveTo>
                  <a:pt x="268140" y="219892"/>
                </a:moveTo>
                <a:cubicBezTo>
                  <a:pt x="254980" y="207035"/>
                  <a:pt x="249745" y="182889"/>
                  <a:pt x="250111" y="163811"/>
                </a:cubicBezTo>
                <a:cubicBezTo>
                  <a:pt x="250111" y="113792"/>
                  <a:pt x="209563" y="73244"/>
                  <a:pt x="159544" y="73244"/>
                </a:cubicBezTo>
                <a:cubicBezTo>
                  <a:pt x="135634" y="73244"/>
                  <a:pt x="113887" y="82510"/>
                  <a:pt x="97875" y="97831"/>
                </a:cubicBezTo>
                <a:lnTo>
                  <a:pt x="239430" y="239386"/>
                </a:lnTo>
                <a:cubicBezTo>
                  <a:pt x="247948" y="230871"/>
                  <a:pt x="257686" y="224320"/>
                  <a:pt x="268140" y="219892"/>
                </a:cubicBezTo>
                <a:close/>
                <a:moveTo>
                  <a:pt x="268191" y="392705"/>
                </a:moveTo>
                <a:cubicBezTo>
                  <a:pt x="257695" y="388335"/>
                  <a:pt x="247952" y="381782"/>
                  <a:pt x="239431" y="373263"/>
                </a:cubicBezTo>
                <a:lnTo>
                  <a:pt x="97875" y="514818"/>
                </a:lnTo>
                <a:cubicBezTo>
                  <a:pt x="113887" y="530139"/>
                  <a:pt x="135634" y="539405"/>
                  <a:pt x="159544" y="539405"/>
                </a:cubicBezTo>
                <a:cubicBezTo>
                  <a:pt x="184553" y="539405"/>
                  <a:pt x="207195" y="529268"/>
                  <a:pt x="223584" y="512879"/>
                </a:cubicBezTo>
                <a:cubicBezTo>
                  <a:pt x="239974" y="496489"/>
                  <a:pt x="250111" y="473847"/>
                  <a:pt x="250111" y="448838"/>
                </a:cubicBezTo>
                <a:cubicBezTo>
                  <a:pt x="249745" y="429735"/>
                  <a:pt x="254994" y="405550"/>
                  <a:pt x="268191" y="392705"/>
                </a:cubicBezTo>
                <a:close/>
                <a:moveTo>
                  <a:pt x="306986" y="138"/>
                </a:moveTo>
                <a:lnTo>
                  <a:pt x="306986" y="11636"/>
                </a:lnTo>
                <a:cubicBezTo>
                  <a:pt x="306778" y="11511"/>
                  <a:pt x="306567" y="11506"/>
                  <a:pt x="306356" y="11501"/>
                </a:cubicBezTo>
                <a:lnTo>
                  <a:pt x="306356" y="96667"/>
                </a:lnTo>
                <a:lnTo>
                  <a:pt x="306292" y="96667"/>
                </a:lnTo>
                <a:lnTo>
                  <a:pt x="306292" y="11501"/>
                </a:lnTo>
                <a:cubicBezTo>
                  <a:pt x="284137" y="11990"/>
                  <a:pt x="262207" y="20815"/>
                  <a:pt x="245300" y="37722"/>
                </a:cubicBezTo>
                <a:cubicBezTo>
                  <a:pt x="232539" y="50483"/>
                  <a:pt x="224382" y="66105"/>
                  <a:pt x="221373" y="82613"/>
                </a:cubicBezTo>
                <a:cubicBezTo>
                  <a:pt x="245960" y="100902"/>
                  <a:pt x="261667" y="130241"/>
                  <a:pt x="261667" y="163248"/>
                </a:cubicBezTo>
                <a:cubicBezTo>
                  <a:pt x="261168" y="189232"/>
                  <a:pt x="264959" y="205210"/>
                  <a:pt x="281311" y="215167"/>
                </a:cubicBezTo>
                <a:lnTo>
                  <a:pt x="306986" y="215277"/>
                </a:lnTo>
                <a:lnTo>
                  <a:pt x="306986" y="221928"/>
                </a:lnTo>
                <a:cubicBezTo>
                  <a:pt x="285145" y="221632"/>
                  <a:pt x="263250" y="229876"/>
                  <a:pt x="246580" y="246536"/>
                </a:cubicBezTo>
                <a:lnTo>
                  <a:pt x="254808" y="254763"/>
                </a:lnTo>
                <a:cubicBezTo>
                  <a:pt x="254801" y="254771"/>
                  <a:pt x="254793" y="254779"/>
                  <a:pt x="254786" y="254786"/>
                </a:cubicBezTo>
                <a:cubicBezTo>
                  <a:pt x="254778" y="254794"/>
                  <a:pt x="254771" y="254801"/>
                  <a:pt x="254763" y="254808"/>
                </a:cubicBezTo>
                <a:lnTo>
                  <a:pt x="246535" y="246581"/>
                </a:lnTo>
                <a:cubicBezTo>
                  <a:pt x="213554" y="279582"/>
                  <a:pt x="213554" y="333067"/>
                  <a:pt x="246535" y="366068"/>
                </a:cubicBezTo>
                <a:lnTo>
                  <a:pt x="254763" y="357841"/>
                </a:lnTo>
                <a:cubicBezTo>
                  <a:pt x="254771" y="357847"/>
                  <a:pt x="254778" y="357855"/>
                  <a:pt x="254786" y="357863"/>
                </a:cubicBezTo>
                <a:lnTo>
                  <a:pt x="254808" y="357886"/>
                </a:lnTo>
                <a:lnTo>
                  <a:pt x="246580" y="366113"/>
                </a:lnTo>
                <a:cubicBezTo>
                  <a:pt x="263250" y="382773"/>
                  <a:pt x="285145" y="391017"/>
                  <a:pt x="306986" y="390721"/>
                </a:cubicBezTo>
                <a:lnTo>
                  <a:pt x="306986" y="397378"/>
                </a:lnTo>
                <a:cubicBezTo>
                  <a:pt x="298457" y="400796"/>
                  <a:pt x="289920" y="399623"/>
                  <a:pt x="281637" y="397269"/>
                </a:cubicBezTo>
                <a:cubicBezTo>
                  <a:pt x="265010" y="407223"/>
                  <a:pt x="261165" y="423242"/>
                  <a:pt x="261667" y="449401"/>
                </a:cubicBezTo>
                <a:cubicBezTo>
                  <a:pt x="261667" y="477516"/>
                  <a:pt x="250271" y="502969"/>
                  <a:pt x="231847" y="521394"/>
                </a:cubicBezTo>
                <a:lnTo>
                  <a:pt x="221347" y="530057"/>
                </a:lnTo>
                <a:cubicBezTo>
                  <a:pt x="224390" y="546557"/>
                  <a:pt x="232545" y="562171"/>
                  <a:pt x="245300" y="574926"/>
                </a:cubicBezTo>
                <a:cubicBezTo>
                  <a:pt x="262207" y="591833"/>
                  <a:pt x="284136" y="600659"/>
                  <a:pt x="306292" y="601147"/>
                </a:cubicBezTo>
                <a:lnTo>
                  <a:pt x="306292" y="515981"/>
                </a:lnTo>
                <a:lnTo>
                  <a:pt x="306356" y="515981"/>
                </a:lnTo>
                <a:lnTo>
                  <a:pt x="306356" y="601147"/>
                </a:lnTo>
                <a:lnTo>
                  <a:pt x="306986" y="601012"/>
                </a:lnTo>
                <a:lnTo>
                  <a:pt x="306986" y="612510"/>
                </a:lnTo>
                <a:cubicBezTo>
                  <a:pt x="306767" y="612640"/>
                  <a:pt x="306546" y="612645"/>
                  <a:pt x="306324" y="612648"/>
                </a:cubicBezTo>
                <a:cubicBezTo>
                  <a:pt x="281070" y="612257"/>
                  <a:pt x="255999" y="602326"/>
                  <a:pt x="236731" y="583057"/>
                </a:cubicBezTo>
                <a:cubicBezTo>
                  <a:pt x="223570" y="569897"/>
                  <a:pt x="214766" y="554030"/>
                  <a:pt x="210610" y="537174"/>
                </a:cubicBezTo>
                <a:cubicBezTo>
                  <a:pt x="195839" y="546241"/>
                  <a:pt x="178427" y="551214"/>
                  <a:pt x="159854" y="551214"/>
                </a:cubicBezTo>
                <a:cubicBezTo>
                  <a:pt x="132604" y="551214"/>
                  <a:pt x="107854" y="540509"/>
                  <a:pt x="89720" y="522928"/>
                </a:cubicBezTo>
                <a:lnTo>
                  <a:pt x="89720" y="522928"/>
                </a:lnTo>
                <a:cubicBezTo>
                  <a:pt x="72139" y="504795"/>
                  <a:pt x="61434" y="480045"/>
                  <a:pt x="61434" y="452795"/>
                </a:cubicBezTo>
                <a:cubicBezTo>
                  <a:pt x="61434" y="434221"/>
                  <a:pt x="66407" y="416810"/>
                  <a:pt x="75474" y="402038"/>
                </a:cubicBezTo>
                <a:cubicBezTo>
                  <a:pt x="58618" y="397882"/>
                  <a:pt x="42751" y="389078"/>
                  <a:pt x="29591" y="375917"/>
                </a:cubicBezTo>
                <a:cubicBezTo>
                  <a:pt x="10322" y="356649"/>
                  <a:pt x="391" y="331578"/>
                  <a:pt x="0" y="306324"/>
                </a:cubicBezTo>
                <a:lnTo>
                  <a:pt x="0" y="306324"/>
                </a:lnTo>
                <a:cubicBezTo>
                  <a:pt x="391" y="281070"/>
                  <a:pt x="10322" y="255999"/>
                  <a:pt x="29591" y="236731"/>
                </a:cubicBezTo>
                <a:cubicBezTo>
                  <a:pt x="42758" y="223564"/>
                  <a:pt x="58634" y="214757"/>
                  <a:pt x="75514" y="210684"/>
                </a:cubicBezTo>
                <a:cubicBezTo>
                  <a:pt x="66423" y="195895"/>
                  <a:pt x="61434" y="178457"/>
                  <a:pt x="61434" y="159854"/>
                </a:cubicBezTo>
                <a:cubicBezTo>
                  <a:pt x="61434" y="132604"/>
                  <a:pt x="72139" y="107854"/>
                  <a:pt x="89720" y="89721"/>
                </a:cubicBezTo>
                <a:lnTo>
                  <a:pt x="89720" y="89721"/>
                </a:lnTo>
                <a:cubicBezTo>
                  <a:pt x="107854" y="72140"/>
                  <a:pt x="132604" y="61435"/>
                  <a:pt x="159854" y="61435"/>
                </a:cubicBezTo>
                <a:cubicBezTo>
                  <a:pt x="178457" y="61435"/>
                  <a:pt x="195895" y="66424"/>
                  <a:pt x="210684" y="75515"/>
                </a:cubicBezTo>
                <a:cubicBezTo>
                  <a:pt x="214757" y="58635"/>
                  <a:pt x="223563" y="42758"/>
                  <a:pt x="236731" y="29591"/>
                </a:cubicBezTo>
                <a:cubicBezTo>
                  <a:pt x="256000" y="10322"/>
                  <a:pt x="281070" y="391"/>
                  <a:pt x="306324" y="0"/>
                </a:cubicBezTo>
                <a:lnTo>
                  <a:pt x="306324" y="0"/>
                </a:ln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47" name="Teardrop 3"/>
          <p:cNvSpPr/>
          <p:nvPr/>
        </p:nvSpPr>
        <p:spPr>
          <a:xfrm rot="5400000" flipH="1" flipV="1">
            <a:off x="8701633" y="-163077"/>
            <a:ext cx="306986" cy="612648"/>
          </a:xfrm>
          <a:custGeom>
            <a:avLst/>
            <a:gdLst/>
            <a:ahLst/>
            <a:cxnLst/>
            <a:rect l="l" t="t" r="r" b="b"/>
            <a:pathLst>
              <a:path w="306986" h="612648">
                <a:moveTo>
                  <a:pt x="215380" y="331011"/>
                </a:moveTo>
                <a:cubicBezTo>
                  <a:pt x="210766" y="314774"/>
                  <a:pt x="210686" y="297561"/>
                  <a:pt x="215167" y="281312"/>
                </a:cubicBezTo>
                <a:cubicBezTo>
                  <a:pt x="205209" y="264959"/>
                  <a:pt x="189231" y="261169"/>
                  <a:pt x="163247" y="261668"/>
                </a:cubicBezTo>
                <a:cubicBezTo>
                  <a:pt x="130240" y="261668"/>
                  <a:pt x="100901" y="245961"/>
                  <a:pt x="82612" y="221373"/>
                </a:cubicBezTo>
                <a:cubicBezTo>
                  <a:pt x="66104" y="224382"/>
                  <a:pt x="50483" y="232539"/>
                  <a:pt x="37722" y="245300"/>
                </a:cubicBezTo>
                <a:cubicBezTo>
                  <a:pt x="20815" y="262207"/>
                  <a:pt x="11990" y="284136"/>
                  <a:pt x="11501" y="306292"/>
                </a:cubicBezTo>
                <a:lnTo>
                  <a:pt x="96667" y="306292"/>
                </a:lnTo>
                <a:lnTo>
                  <a:pt x="96667" y="306356"/>
                </a:lnTo>
                <a:lnTo>
                  <a:pt x="11501" y="306356"/>
                </a:lnTo>
                <a:cubicBezTo>
                  <a:pt x="11989" y="328512"/>
                  <a:pt x="20815" y="350441"/>
                  <a:pt x="37722" y="367348"/>
                </a:cubicBezTo>
                <a:cubicBezTo>
                  <a:pt x="50477" y="380103"/>
                  <a:pt x="66091" y="388259"/>
                  <a:pt x="82591" y="391301"/>
                </a:cubicBezTo>
                <a:cubicBezTo>
                  <a:pt x="100880" y="366699"/>
                  <a:pt x="130228" y="350981"/>
                  <a:pt x="163247" y="350981"/>
                </a:cubicBezTo>
                <a:cubicBezTo>
                  <a:pt x="186137" y="351420"/>
                  <a:pt x="201262" y="348532"/>
                  <a:pt x="211354" y="336664"/>
                </a:cubicBezTo>
                <a:cubicBezTo>
                  <a:pt x="212796" y="334968"/>
                  <a:pt x="214135" y="333090"/>
                  <a:pt x="215380" y="331011"/>
                </a:cubicBezTo>
                <a:close/>
                <a:moveTo>
                  <a:pt x="239385" y="239431"/>
                </a:moveTo>
                <a:lnTo>
                  <a:pt x="97830" y="97876"/>
                </a:lnTo>
                <a:cubicBezTo>
                  <a:pt x="82509" y="113887"/>
                  <a:pt x="73243" y="135634"/>
                  <a:pt x="73243" y="159544"/>
                </a:cubicBezTo>
                <a:cubicBezTo>
                  <a:pt x="73243" y="209563"/>
                  <a:pt x="113791" y="250112"/>
                  <a:pt x="163810" y="250112"/>
                </a:cubicBezTo>
                <a:cubicBezTo>
                  <a:pt x="182888" y="249746"/>
                  <a:pt x="207035" y="254980"/>
                  <a:pt x="219892" y="268141"/>
                </a:cubicBezTo>
                <a:cubicBezTo>
                  <a:pt x="224319" y="257686"/>
                  <a:pt x="230870" y="247948"/>
                  <a:pt x="239385" y="239431"/>
                </a:cubicBezTo>
                <a:close/>
                <a:moveTo>
                  <a:pt x="239386" y="373218"/>
                </a:moveTo>
                <a:cubicBezTo>
                  <a:pt x="230866" y="364697"/>
                  <a:pt x="224313" y="354954"/>
                  <a:pt x="219944" y="344457"/>
                </a:cubicBezTo>
                <a:cubicBezTo>
                  <a:pt x="207099" y="357655"/>
                  <a:pt x="182914" y="362904"/>
                  <a:pt x="163810" y="362537"/>
                </a:cubicBezTo>
                <a:cubicBezTo>
                  <a:pt x="113791" y="362537"/>
                  <a:pt x="73243" y="403086"/>
                  <a:pt x="73243" y="453104"/>
                </a:cubicBezTo>
                <a:cubicBezTo>
                  <a:pt x="73243" y="477015"/>
                  <a:pt x="82509" y="498761"/>
                  <a:pt x="97830" y="514773"/>
                </a:cubicBezTo>
                <a:close/>
                <a:moveTo>
                  <a:pt x="268140" y="219892"/>
                </a:moveTo>
                <a:cubicBezTo>
                  <a:pt x="254980" y="207035"/>
                  <a:pt x="249745" y="182889"/>
                  <a:pt x="250111" y="163811"/>
                </a:cubicBezTo>
                <a:cubicBezTo>
                  <a:pt x="250111" y="113792"/>
                  <a:pt x="209563" y="73244"/>
                  <a:pt x="159544" y="73244"/>
                </a:cubicBezTo>
                <a:cubicBezTo>
                  <a:pt x="135634" y="73244"/>
                  <a:pt x="113887" y="82510"/>
                  <a:pt x="97875" y="97831"/>
                </a:cubicBezTo>
                <a:lnTo>
                  <a:pt x="239430" y="239386"/>
                </a:lnTo>
                <a:cubicBezTo>
                  <a:pt x="247948" y="230871"/>
                  <a:pt x="257686" y="224320"/>
                  <a:pt x="268140" y="219892"/>
                </a:cubicBezTo>
                <a:close/>
                <a:moveTo>
                  <a:pt x="268191" y="392705"/>
                </a:moveTo>
                <a:cubicBezTo>
                  <a:pt x="257695" y="388335"/>
                  <a:pt x="247952" y="381782"/>
                  <a:pt x="239431" y="373263"/>
                </a:cubicBezTo>
                <a:lnTo>
                  <a:pt x="97875" y="514818"/>
                </a:lnTo>
                <a:cubicBezTo>
                  <a:pt x="113887" y="530139"/>
                  <a:pt x="135634" y="539405"/>
                  <a:pt x="159544" y="539405"/>
                </a:cubicBezTo>
                <a:cubicBezTo>
                  <a:pt x="184553" y="539405"/>
                  <a:pt x="207195" y="529268"/>
                  <a:pt x="223584" y="512879"/>
                </a:cubicBezTo>
                <a:cubicBezTo>
                  <a:pt x="239974" y="496489"/>
                  <a:pt x="250111" y="473847"/>
                  <a:pt x="250111" y="448838"/>
                </a:cubicBezTo>
                <a:cubicBezTo>
                  <a:pt x="249745" y="429735"/>
                  <a:pt x="254994" y="405550"/>
                  <a:pt x="268191" y="392705"/>
                </a:cubicBezTo>
                <a:close/>
                <a:moveTo>
                  <a:pt x="306986" y="138"/>
                </a:moveTo>
                <a:lnTo>
                  <a:pt x="306986" y="11636"/>
                </a:lnTo>
                <a:cubicBezTo>
                  <a:pt x="306778" y="11511"/>
                  <a:pt x="306567" y="11506"/>
                  <a:pt x="306356" y="11501"/>
                </a:cubicBezTo>
                <a:lnTo>
                  <a:pt x="306356" y="96667"/>
                </a:lnTo>
                <a:lnTo>
                  <a:pt x="306292" y="96667"/>
                </a:lnTo>
                <a:lnTo>
                  <a:pt x="306292" y="11501"/>
                </a:lnTo>
                <a:cubicBezTo>
                  <a:pt x="284137" y="11990"/>
                  <a:pt x="262207" y="20815"/>
                  <a:pt x="245300" y="37722"/>
                </a:cubicBezTo>
                <a:cubicBezTo>
                  <a:pt x="232539" y="50483"/>
                  <a:pt x="224382" y="66105"/>
                  <a:pt x="221373" y="82613"/>
                </a:cubicBezTo>
                <a:cubicBezTo>
                  <a:pt x="245960" y="100902"/>
                  <a:pt x="261667" y="130241"/>
                  <a:pt x="261667" y="163248"/>
                </a:cubicBezTo>
                <a:cubicBezTo>
                  <a:pt x="261168" y="189232"/>
                  <a:pt x="264959" y="205210"/>
                  <a:pt x="281311" y="215167"/>
                </a:cubicBezTo>
                <a:lnTo>
                  <a:pt x="306986" y="215277"/>
                </a:lnTo>
                <a:lnTo>
                  <a:pt x="306986" y="221928"/>
                </a:lnTo>
                <a:cubicBezTo>
                  <a:pt x="285145" y="221632"/>
                  <a:pt x="263250" y="229876"/>
                  <a:pt x="246580" y="246536"/>
                </a:cubicBezTo>
                <a:lnTo>
                  <a:pt x="254808" y="254763"/>
                </a:lnTo>
                <a:cubicBezTo>
                  <a:pt x="254801" y="254771"/>
                  <a:pt x="254793" y="254779"/>
                  <a:pt x="254786" y="254786"/>
                </a:cubicBezTo>
                <a:cubicBezTo>
                  <a:pt x="254778" y="254794"/>
                  <a:pt x="254771" y="254801"/>
                  <a:pt x="254763" y="254808"/>
                </a:cubicBezTo>
                <a:lnTo>
                  <a:pt x="246535" y="246581"/>
                </a:lnTo>
                <a:cubicBezTo>
                  <a:pt x="213554" y="279582"/>
                  <a:pt x="213554" y="333067"/>
                  <a:pt x="246535" y="366068"/>
                </a:cubicBezTo>
                <a:lnTo>
                  <a:pt x="254763" y="357841"/>
                </a:lnTo>
                <a:cubicBezTo>
                  <a:pt x="254771" y="357847"/>
                  <a:pt x="254778" y="357855"/>
                  <a:pt x="254786" y="357863"/>
                </a:cubicBezTo>
                <a:lnTo>
                  <a:pt x="254808" y="357886"/>
                </a:lnTo>
                <a:lnTo>
                  <a:pt x="246580" y="366113"/>
                </a:lnTo>
                <a:cubicBezTo>
                  <a:pt x="263250" y="382773"/>
                  <a:pt x="285145" y="391017"/>
                  <a:pt x="306986" y="390721"/>
                </a:cubicBezTo>
                <a:lnTo>
                  <a:pt x="306986" y="397378"/>
                </a:lnTo>
                <a:cubicBezTo>
                  <a:pt x="298457" y="400796"/>
                  <a:pt x="289920" y="399623"/>
                  <a:pt x="281637" y="397269"/>
                </a:cubicBezTo>
                <a:cubicBezTo>
                  <a:pt x="265010" y="407223"/>
                  <a:pt x="261165" y="423242"/>
                  <a:pt x="261667" y="449401"/>
                </a:cubicBezTo>
                <a:cubicBezTo>
                  <a:pt x="261667" y="477516"/>
                  <a:pt x="250271" y="502969"/>
                  <a:pt x="231847" y="521394"/>
                </a:cubicBezTo>
                <a:lnTo>
                  <a:pt x="221347" y="530057"/>
                </a:lnTo>
                <a:cubicBezTo>
                  <a:pt x="224389" y="546557"/>
                  <a:pt x="232545" y="562171"/>
                  <a:pt x="245300" y="574926"/>
                </a:cubicBezTo>
                <a:cubicBezTo>
                  <a:pt x="262207" y="591833"/>
                  <a:pt x="284136" y="600659"/>
                  <a:pt x="306292" y="601147"/>
                </a:cubicBezTo>
                <a:lnTo>
                  <a:pt x="306292" y="515981"/>
                </a:lnTo>
                <a:lnTo>
                  <a:pt x="306356" y="515981"/>
                </a:lnTo>
                <a:lnTo>
                  <a:pt x="306356" y="601147"/>
                </a:lnTo>
                <a:lnTo>
                  <a:pt x="306986" y="601012"/>
                </a:lnTo>
                <a:lnTo>
                  <a:pt x="306986" y="612510"/>
                </a:lnTo>
                <a:cubicBezTo>
                  <a:pt x="306767" y="612640"/>
                  <a:pt x="306546" y="612645"/>
                  <a:pt x="306324" y="612648"/>
                </a:cubicBezTo>
                <a:cubicBezTo>
                  <a:pt x="281070" y="612257"/>
                  <a:pt x="255999" y="602326"/>
                  <a:pt x="236731" y="583057"/>
                </a:cubicBezTo>
                <a:cubicBezTo>
                  <a:pt x="223570" y="569897"/>
                  <a:pt x="214766" y="554030"/>
                  <a:pt x="210610" y="537174"/>
                </a:cubicBezTo>
                <a:cubicBezTo>
                  <a:pt x="195839" y="546241"/>
                  <a:pt x="178427" y="551214"/>
                  <a:pt x="159854" y="551214"/>
                </a:cubicBezTo>
                <a:cubicBezTo>
                  <a:pt x="132604" y="551214"/>
                  <a:pt x="107854" y="540509"/>
                  <a:pt x="89720" y="522928"/>
                </a:cubicBezTo>
                <a:lnTo>
                  <a:pt x="89720" y="522928"/>
                </a:lnTo>
                <a:cubicBezTo>
                  <a:pt x="72139" y="504795"/>
                  <a:pt x="61434" y="480045"/>
                  <a:pt x="61434" y="452795"/>
                </a:cubicBezTo>
                <a:cubicBezTo>
                  <a:pt x="61434" y="434221"/>
                  <a:pt x="66407" y="416810"/>
                  <a:pt x="75474" y="402038"/>
                </a:cubicBezTo>
                <a:cubicBezTo>
                  <a:pt x="58618" y="397882"/>
                  <a:pt x="42751" y="389078"/>
                  <a:pt x="29591" y="375917"/>
                </a:cubicBezTo>
                <a:cubicBezTo>
                  <a:pt x="10322" y="356649"/>
                  <a:pt x="391" y="331578"/>
                  <a:pt x="0" y="306324"/>
                </a:cubicBezTo>
                <a:lnTo>
                  <a:pt x="0" y="306324"/>
                </a:lnTo>
                <a:cubicBezTo>
                  <a:pt x="391" y="281070"/>
                  <a:pt x="10322" y="255999"/>
                  <a:pt x="29591" y="236731"/>
                </a:cubicBezTo>
                <a:cubicBezTo>
                  <a:pt x="42758" y="223564"/>
                  <a:pt x="58634" y="214757"/>
                  <a:pt x="75514" y="210684"/>
                </a:cubicBezTo>
                <a:cubicBezTo>
                  <a:pt x="66423" y="195895"/>
                  <a:pt x="61434" y="178457"/>
                  <a:pt x="61434" y="159854"/>
                </a:cubicBezTo>
                <a:cubicBezTo>
                  <a:pt x="61434" y="132604"/>
                  <a:pt x="72139" y="107854"/>
                  <a:pt x="89720" y="89721"/>
                </a:cubicBezTo>
                <a:lnTo>
                  <a:pt x="89720" y="89721"/>
                </a:lnTo>
                <a:cubicBezTo>
                  <a:pt x="107854" y="72140"/>
                  <a:pt x="132604" y="61435"/>
                  <a:pt x="159854" y="61435"/>
                </a:cubicBezTo>
                <a:cubicBezTo>
                  <a:pt x="178457" y="61435"/>
                  <a:pt x="195895" y="66424"/>
                  <a:pt x="210684" y="75515"/>
                </a:cubicBezTo>
                <a:cubicBezTo>
                  <a:pt x="214757" y="58635"/>
                  <a:pt x="223563" y="42758"/>
                  <a:pt x="236731" y="29591"/>
                </a:cubicBezTo>
                <a:cubicBezTo>
                  <a:pt x="256000" y="10322"/>
                  <a:pt x="281070" y="391"/>
                  <a:pt x="306324" y="0"/>
                </a:cubicBezTo>
                <a:lnTo>
                  <a:pt x="306324" y="0"/>
                </a:ln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48" name="Teardrop 3"/>
          <p:cNvSpPr/>
          <p:nvPr/>
        </p:nvSpPr>
        <p:spPr>
          <a:xfrm rot="5400000" flipH="1" flipV="1">
            <a:off x="11229252" y="-163077"/>
            <a:ext cx="306986" cy="612648"/>
          </a:xfrm>
          <a:custGeom>
            <a:avLst/>
            <a:gdLst/>
            <a:ahLst/>
            <a:cxnLst/>
            <a:rect l="l" t="t" r="r" b="b"/>
            <a:pathLst>
              <a:path w="306986" h="612648">
                <a:moveTo>
                  <a:pt x="215380" y="331011"/>
                </a:moveTo>
                <a:cubicBezTo>
                  <a:pt x="210766" y="314774"/>
                  <a:pt x="210686" y="297561"/>
                  <a:pt x="215167" y="281312"/>
                </a:cubicBezTo>
                <a:cubicBezTo>
                  <a:pt x="205209" y="264959"/>
                  <a:pt x="189231" y="261169"/>
                  <a:pt x="163247" y="261668"/>
                </a:cubicBezTo>
                <a:cubicBezTo>
                  <a:pt x="130240" y="261668"/>
                  <a:pt x="100901" y="245961"/>
                  <a:pt x="82612" y="221373"/>
                </a:cubicBezTo>
                <a:cubicBezTo>
                  <a:pt x="66104" y="224382"/>
                  <a:pt x="50483" y="232539"/>
                  <a:pt x="37722" y="245300"/>
                </a:cubicBezTo>
                <a:cubicBezTo>
                  <a:pt x="20815" y="262207"/>
                  <a:pt x="11990" y="284136"/>
                  <a:pt x="11501" y="306292"/>
                </a:cubicBezTo>
                <a:lnTo>
                  <a:pt x="96667" y="306292"/>
                </a:lnTo>
                <a:lnTo>
                  <a:pt x="96667" y="306356"/>
                </a:lnTo>
                <a:lnTo>
                  <a:pt x="11501" y="306356"/>
                </a:lnTo>
                <a:cubicBezTo>
                  <a:pt x="11989" y="328512"/>
                  <a:pt x="20815" y="350441"/>
                  <a:pt x="37722" y="367348"/>
                </a:cubicBezTo>
                <a:cubicBezTo>
                  <a:pt x="50477" y="380103"/>
                  <a:pt x="66091" y="388259"/>
                  <a:pt x="82591" y="391301"/>
                </a:cubicBezTo>
                <a:cubicBezTo>
                  <a:pt x="100880" y="366699"/>
                  <a:pt x="130228" y="350981"/>
                  <a:pt x="163247" y="350981"/>
                </a:cubicBezTo>
                <a:cubicBezTo>
                  <a:pt x="186137" y="351420"/>
                  <a:pt x="201262" y="348532"/>
                  <a:pt x="211354" y="336664"/>
                </a:cubicBezTo>
                <a:cubicBezTo>
                  <a:pt x="212796" y="334968"/>
                  <a:pt x="214135" y="333090"/>
                  <a:pt x="215380" y="331011"/>
                </a:cubicBezTo>
                <a:close/>
                <a:moveTo>
                  <a:pt x="239385" y="239431"/>
                </a:moveTo>
                <a:lnTo>
                  <a:pt x="97830" y="97876"/>
                </a:lnTo>
                <a:cubicBezTo>
                  <a:pt x="82509" y="113887"/>
                  <a:pt x="73243" y="135634"/>
                  <a:pt x="73243" y="159544"/>
                </a:cubicBezTo>
                <a:cubicBezTo>
                  <a:pt x="73243" y="209563"/>
                  <a:pt x="113791" y="250112"/>
                  <a:pt x="163810" y="250112"/>
                </a:cubicBezTo>
                <a:cubicBezTo>
                  <a:pt x="182888" y="249746"/>
                  <a:pt x="207035" y="254980"/>
                  <a:pt x="219892" y="268141"/>
                </a:cubicBezTo>
                <a:cubicBezTo>
                  <a:pt x="224319" y="257686"/>
                  <a:pt x="230870" y="247948"/>
                  <a:pt x="239385" y="239431"/>
                </a:cubicBezTo>
                <a:close/>
                <a:moveTo>
                  <a:pt x="239386" y="373218"/>
                </a:moveTo>
                <a:cubicBezTo>
                  <a:pt x="230866" y="364697"/>
                  <a:pt x="224313" y="354954"/>
                  <a:pt x="219944" y="344457"/>
                </a:cubicBezTo>
                <a:cubicBezTo>
                  <a:pt x="207099" y="357655"/>
                  <a:pt x="182914" y="362904"/>
                  <a:pt x="163810" y="362537"/>
                </a:cubicBezTo>
                <a:cubicBezTo>
                  <a:pt x="113791" y="362537"/>
                  <a:pt x="73243" y="403086"/>
                  <a:pt x="73243" y="453104"/>
                </a:cubicBezTo>
                <a:cubicBezTo>
                  <a:pt x="73243" y="477015"/>
                  <a:pt x="82509" y="498761"/>
                  <a:pt x="97830" y="514773"/>
                </a:cubicBezTo>
                <a:close/>
                <a:moveTo>
                  <a:pt x="268140" y="219892"/>
                </a:moveTo>
                <a:cubicBezTo>
                  <a:pt x="254980" y="207035"/>
                  <a:pt x="249745" y="182889"/>
                  <a:pt x="250111" y="163811"/>
                </a:cubicBezTo>
                <a:cubicBezTo>
                  <a:pt x="250111" y="113792"/>
                  <a:pt x="209563" y="73244"/>
                  <a:pt x="159544" y="73244"/>
                </a:cubicBezTo>
                <a:cubicBezTo>
                  <a:pt x="135634" y="73244"/>
                  <a:pt x="113887" y="82510"/>
                  <a:pt x="97875" y="97831"/>
                </a:cubicBezTo>
                <a:lnTo>
                  <a:pt x="239430" y="239386"/>
                </a:lnTo>
                <a:cubicBezTo>
                  <a:pt x="247948" y="230871"/>
                  <a:pt x="257686" y="224320"/>
                  <a:pt x="268140" y="219892"/>
                </a:cubicBezTo>
                <a:close/>
                <a:moveTo>
                  <a:pt x="268191" y="392705"/>
                </a:moveTo>
                <a:cubicBezTo>
                  <a:pt x="257695" y="388335"/>
                  <a:pt x="247952" y="381782"/>
                  <a:pt x="239431" y="373263"/>
                </a:cubicBezTo>
                <a:lnTo>
                  <a:pt x="97875" y="514818"/>
                </a:lnTo>
                <a:cubicBezTo>
                  <a:pt x="113887" y="530139"/>
                  <a:pt x="135634" y="539405"/>
                  <a:pt x="159544" y="539405"/>
                </a:cubicBezTo>
                <a:cubicBezTo>
                  <a:pt x="184553" y="539405"/>
                  <a:pt x="207195" y="529268"/>
                  <a:pt x="223584" y="512879"/>
                </a:cubicBezTo>
                <a:cubicBezTo>
                  <a:pt x="239974" y="496489"/>
                  <a:pt x="250111" y="473847"/>
                  <a:pt x="250111" y="448838"/>
                </a:cubicBezTo>
                <a:cubicBezTo>
                  <a:pt x="249745" y="429735"/>
                  <a:pt x="254994" y="405550"/>
                  <a:pt x="268191" y="392705"/>
                </a:cubicBezTo>
                <a:close/>
                <a:moveTo>
                  <a:pt x="306986" y="138"/>
                </a:moveTo>
                <a:lnTo>
                  <a:pt x="306986" y="11636"/>
                </a:lnTo>
                <a:cubicBezTo>
                  <a:pt x="306778" y="11511"/>
                  <a:pt x="306567" y="11506"/>
                  <a:pt x="306356" y="11501"/>
                </a:cubicBezTo>
                <a:lnTo>
                  <a:pt x="306356" y="96667"/>
                </a:lnTo>
                <a:lnTo>
                  <a:pt x="306292" y="96667"/>
                </a:lnTo>
                <a:lnTo>
                  <a:pt x="306292" y="11501"/>
                </a:lnTo>
                <a:cubicBezTo>
                  <a:pt x="284137" y="11990"/>
                  <a:pt x="262207" y="20815"/>
                  <a:pt x="245300" y="37722"/>
                </a:cubicBezTo>
                <a:cubicBezTo>
                  <a:pt x="232539" y="50483"/>
                  <a:pt x="224382" y="66105"/>
                  <a:pt x="221373" y="82613"/>
                </a:cubicBezTo>
                <a:cubicBezTo>
                  <a:pt x="245960" y="100902"/>
                  <a:pt x="261667" y="130241"/>
                  <a:pt x="261667" y="163248"/>
                </a:cubicBezTo>
                <a:cubicBezTo>
                  <a:pt x="261168" y="189232"/>
                  <a:pt x="264959" y="205210"/>
                  <a:pt x="281311" y="215167"/>
                </a:cubicBezTo>
                <a:lnTo>
                  <a:pt x="306986" y="215277"/>
                </a:lnTo>
                <a:lnTo>
                  <a:pt x="306986" y="221928"/>
                </a:lnTo>
                <a:cubicBezTo>
                  <a:pt x="285145" y="221632"/>
                  <a:pt x="263250" y="229876"/>
                  <a:pt x="246580" y="246536"/>
                </a:cubicBezTo>
                <a:lnTo>
                  <a:pt x="254808" y="254763"/>
                </a:lnTo>
                <a:cubicBezTo>
                  <a:pt x="254801" y="254771"/>
                  <a:pt x="254793" y="254779"/>
                  <a:pt x="254786" y="254786"/>
                </a:cubicBezTo>
                <a:cubicBezTo>
                  <a:pt x="254778" y="254794"/>
                  <a:pt x="254771" y="254801"/>
                  <a:pt x="254763" y="254808"/>
                </a:cubicBezTo>
                <a:lnTo>
                  <a:pt x="246535" y="246581"/>
                </a:lnTo>
                <a:cubicBezTo>
                  <a:pt x="213554" y="279582"/>
                  <a:pt x="213554" y="333067"/>
                  <a:pt x="246535" y="366068"/>
                </a:cubicBezTo>
                <a:lnTo>
                  <a:pt x="254763" y="357841"/>
                </a:lnTo>
                <a:cubicBezTo>
                  <a:pt x="254771" y="357847"/>
                  <a:pt x="254778" y="357855"/>
                  <a:pt x="254786" y="357863"/>
                </a:cubicBezTo>
                <a:lnTo>
                  <a:pt x="254808" y="357886"/>
                </a:lnTo>
                <a:lnTo>
                  <a:pt x="246580" y="366113"/>
                </a:lnTo>
                <a:cubicBezTo>
                  <a:pt x="263250" y="382773"/>
                  <a:pt x="285145" y="391017"/>
                  <a:pt x="306986" y="390721"/>
                </a:cubicBezTo>
                <a:lnTo>
                  <a:pt x="306986" y="397378"/>
                </a:lnTo>
                <a:cubicBezTo>
                  <a:pt x="298457" y="400796"/>
                  <a:pt x="289920" y="399623"/>
                  <a:pt x="281637" y="397269"/>
                </a:cubicBezTo>
                <a:cubicBezTo>
                  <a:pt x="265010" y="407223"/>
                  <a:pt x="261165" y="423242"/>
                  <a:pt x="261667" y="449401"/>
                </a:cubicBezTo>
                <a:cubicBezTo>
                  <a:pt x="261667" y="477516"/>
                  <a:pt x="250271" y="502969"/>
                  <a:pt x="231847" y="521394"/>
                </a:cubicBezTo>
                <a:lnTo>
                  <a:pt x="221347" y="530057"/>
                </a:lnTo>
                <a:cubicBezTo>
                  <a:pt x="224389" y="546557"/>
                  <a:pt x="232545" y="562171"/>
                  <a:pt x="245300" y="574926"/>
                </a:cubicBezTo>
                <a:cubicBezTo>
                  <a:pt x="262207" y="591833"/>
                  <a:pt x="284136" y="600659"/>
                  <a:pt x="306292" y="601147"/>
                </a:cubicBezTo>
                <a:lnTo>
                  <a:pt x="306292" y="515981"/>
                </a:lnTo>
                <a:lnTo>
                  <a:pt x="306356" y="515981"/>
                </a:lnTo>
                <a:lnTo>
                  <a:pt x="306356" y="601147"/>
                </a:lnTo>
                <a:lnTo>
                  <a:pt x="306986" y="601012"/>
                </a:lnTo>
                <a:lnTo>
                  <a:pt x="306986" y="612510"/>
                </a:lnTo>
                <a:cubicBezTo>
                  <a:pt x="306767" y="612640"/>
                  <a:pt x="306546" y="612645"/>
                  <a:pt x="306324" y="612648"/>
                </a:cubicBezTo>
                <a:cubicBezTo>
                  <a:pt x="281070" y="612257"/>
                  <a:pt x="255999" y="602326"/>
                  <a:pt x="236731" y="583057"/>
                </a:cubicBezTo>
                <a:cubicBezTo>
                  <a:pt x="223570" y="569897"/>
                  <a:pt x="214766" y="554030"/>
                  <a:pt x="210610" y="537174"/>
                </a:cubicBezTo>
                <a:cubicBezTo>
                  <a:pt x="195839" y="546241"/>
                  <a:pt x="178427" y="551214"/>
                  <a:pt x="159854" y="551214"/>
                </a:cubicBezTo>
                <a:cubicBezTo>
                  <a:pt x="132604" y="551214"/>
                  <a:pt x="107854" y="540509"/>
                  <a:pt x="89720" y="522928"/>
                </a:cubicBezTo>
                <a:lnTo>
                  <a:pt x="89720" y="522928"/>
                </a:lnTo>
                <a:cubicBezTo>
                  <a:pt x="72139" y="504795"/>
                  <a:pt x="61434" y="480045"/>
                  <a:pt x="61434" y="452795"/>
                </a:cubicBezTo>
                <a:cubicBezTo>
                  <a:pt x="61434" y="434221"/>
                  <a:pt x="66407" y="416810"/>
                  <a:pt x="75474" y="402038"/>
                </a:cubicBezTo>
                <a:cubicBezTo>
                  <a:pt x="58618" y="397882"/>
                  <a:pt x="42751" y="389078"/>
                  <a:pt x="29591" y="375917"/>
                </a:cubicBezTo>
                <a:cubicBezTo>
                  <a:pt x="10322" y="356649"/>
                  <a:pt x="391" y="331578"/>
                  <a:pt x="0" y="306324"/>
                </a:cubicBezTo>
                <a:lnTo>
                  <a:pt x="0" y="306324"/>
                </a:lnTo>
                <a:cubicBezTo>
                  <a:pt x="391" y="281070"/>
                  <a:pt x="10322" y="255999"/>
                  <a:pt x="29591" y="236731"/>
                </a:cubicBezTo>
                <a:cubicBezTo>
                  <a:pt x="42758" y="223564"/>
                  <a:pt x="58634" y="214757"/>
                  <a:pt x="75514" y="210684"/>
                </a:cubicBezTo>
                <a:cubicBezTo>
                  <a:pt x="66423" y="195895"/>
                  <a:pt x="61434" y="178457"/>
                  <a:pt x="61434" y="159854"/>
                </a:cubicBezTo>
                <a:cubicBezTo>
                  <a:pt x="61434" y="132604"/>
                  <a:pt x="72139" y="107854"/>
                  <a:pt x="89720" y="89721"/>
                </a:cubicBezTo>
                <a:lnTo>
                  <a:pt x="89720" y="89721"/>
                </a:lnTo>
                <a:cubicBezTo>
                  <a:pt x="107854" y="72140"/>
                  <a:pt x="132604" y="61435"/>
                  <a:pt x="159854" y="61435"/>
                </a:cubicBezTo>
                <a:cubicBezTo>
                  <a:pt x="178457" y="61435"/>
                  <a:pt x="195895" y="66424"/>
                  <a:pt x="210684" y="75515"/>
                </a:cubicBezTo>
                <a:cubicBezTo>
                  <a:pt x="214757" y="58635"/>
                  <a:pt x="223563" y="42758"/>
                  <a:pt x="236731" y="29591"/>
                </a:cubicBezTo>
                <a:cubicBezTo>
                  <a:pt x="256000" y="10322"/>
                  <a:pt x="281070" y="391"/>
                  <a:pt x="306324" y="0"/>
                </a:cubicBezTo>
                <a:lnTo>
                  <a:pt x="306324" y="0"/>
                </a:ln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49" name="Teardrop 3"/>
          <p:cNvSpPr/>
          <p:nvPr/>
        </p:nvSpPr>
        <p:spPr>
          <a:xfrm rot="5400000" flipH="1" flipV="1">
            <a:off x="10386713" y="-163077"/>
            <a:ext cx="306986" cy="612648"/>
          </a:xfrm>
          <a:custGeom>
            <a:avLst/>
            <a:gdLst/>
            <a:ahLst/>
            <a:cxnLst/>
            <a:rect l="l" t="t" r="r" b="b"/>
            <a:pathLst>
              <a:path w="306986" h="612648">
                <a:moveTo>
                  <a:pt x="215380" y="331011"/>
                </a:moveTo>
                <a:cubicBezTo>
                  <a:pt x="210766" y="314774"/>
                  <a:pt x="210686" y="297561"/>
                  <a:pt x="215167" y="281312"/>
                </a:cubicBezTo>
                <a:cubicBezTo>
                  <a:pt x="205209" y="264959"/>
                  <a:pt x="189231" y="261169"/>
                  <a:pt x="163247" y="261668"/>
                </a:cubicBezTo>
                <a:cubicBezTo>
                  <a:pt x="130240" y="261668"/>
                  <a:pt x="100901" y="245961"/>
                  <a:pt x="82612" y="221373"/>
                </a:cubicBezTo>
                <a:cubicBezTo>
                  <a:pt x="66104" y="224382"/>
                  <a:pt x="50483" y="232539"/>
                  <a:pt x="37722" y="245300"/>
                </a:cubicBezTo>
                <a:cubicBezTo>
                  <a:pt x="20815" y="262207"/>
                  <a:pt x="11990" y="284136"/>
                  <a:pt x="11501" y="306292"/>
                </a:cubicBezTo>
                <a:lnTo>
                  <a:pt x="96667" y="306292"/>
                </a:lnTo>
                <a:lnTo>
                  <a:pt x="96667" y="306356"/>
                </a:lnTo>
                <a:lnTo>
                  <a:pt x="11501" y="306356"/>
                </a:lnTo>
                <a:cubicBezTo>
                  <a:pt x="11989" y="328512"/>
                  <a:pt x="20815" y="350441"/>
                  <a:pt x="37722" y="367348"/>
                </a:cubicBezTo>
                <a:cubicBezTo>
                  <a:pt x="50477" y="380103"/>
                  <a:pt x="66091" y="388259"/>
                  <a:pt x="82591" y="391301"/>
                </a:cubicBezTo>
                <a:cubicBezTo>
                  <a:pt x="100880" y="366699"/>
                  <a:pt x="130228" y="350981"/>
                  <a:pt x="163247" y="350981"/>
                </a:cubicBezTo>
                <a:cubicBezTo>
                  <a:pt x="186137" y="351420"/>
                  <a:pt x="201262" y="348532"/>
                  <a:pt x="211354" y="336664"/>
                </a:cubicBezTo>
                <a:cubicBezTo>
                  <a:pt x="212796" y="334968"/>
                  <a:pt x="214135" y="333090"/>
                  <a:pt x="215380" y="331011"/>
                </a:cubicBezTo>
                <a:close/>
                <a:moveTo>
                  <a:pt x="239385" y="239431"/>
                </a:moveTo>
                <a:lnTo>
                  <a:pt x="97830" y="97876"/>
                </a:lnTo>
                <a:cubicBezTo>
                  <a:pt x="82509" y="113887"/>
                  <a:pt x="73243" y="135634"/>
                  <a:pt x="73243" y="159544"/>
                </a:cubicBezTo>
                <a:cubicBezTo>
                  <a:pt x="73243" y="209563"/>
                  <a:pt x="113791" y="250112"/>
                  <a:pt x="163810" y="250112"/>
                </a:cubicBezTo>
                <a:cubicBezTo>
                  <a:pt x="182888" y="249746"/>
                  <a:pt x="207035" y="254980"/>
                  <a:pt x="219892" y="268141"/>
                </a:cubicBezTo>
                <a:cubicBezTo>
                  <a:pt x="224319" y="257686"/>
                  <a:pt x="230870" y="247948"/>
                  <a:pt x="239385" y="239431"/>
                </a:cubicBezTo>
                <a:close/>
                <a:moveTo>
                  <a:pt x="239386" y="373218"/>
                </a:moveTo>
                <a:cubicBezTo>
                  <a:pt x="230866" y="364697"/>
                  <a:pt x="224313" y="354954"/>
                  <a:pt x="219944" y="344457"/>
                </a:cubicBezTo>
                <a:cubicBezTo>
                  <a:pt x="207099" y="357655"/>
                  <a:pt x="182914" y="362904"/>
                  <a:pt x="163810" y="362537"/>
                </a:cubicBezTo>
                <a:cubicBezTo>
                  <a:pt x="113791" y="362537"/>
                  <a:pt x="73243" y="403086"/>
                  <a:pt x="73243" y="453104"/>
                </a:cubicBezTo>
                <a:cubicBezTo>
                  <a:pt x="73243" y="477015"/>
                  <a:pt x="82509" y="498761"/>
                  <a:pt x="97830" y="514773"/>
                </a:cubicBezTo>
                <a:close/>
                <a:moveTo>
                  <a:pt x="268140" y="219892"/>
                </a:moveTo>
                <a:cubicBezTo>
                  <a:pt x="254980" y="207035"/>
                  <a:pt x="249745" y="182889"/>
                  <a:pt x="250111" y="163811"/>
                </a:cubicBezTo>
                <a:cubicBezTo>
                  <a:pt x="250111" y="113792"/>
                  <a:pt x="209563" y="73244"/>
                  <a:pt x="159544" y="73244"/>
                </a:cubicBezTo>
                <a:cubicBezTo>
                  <a:pt x="135634" y="73244"/>
                  <a:pt x="113887" y="82510"/>
                  <a:pt x="97875" y="97831"/>
                </a:cubicBezTo>
                <a:lnTo>
                  <a:pt x="239430" y="239386"/>
                </a:lnTo>
                <a:cubicBezTo>
                  <a:pt x="247948" y="230871"/>
                  <a:pt x="257686" y="224320"/>
                  <a:pt x="268140" y="219892"/>
                </a:cubicBezTo>
                <a:close/>
                <a:moveTo>
                  <a:pt x="268191" y="392705"/>
                </a:moveTo>
                <a:cubicBezTo>
                  <a:pt x="257695" y="388335"/>
                  <a:pt x="247952" y="381782"/>
                  <a:pt x="239431" y="373263"/>
                </a:cubicBezTo>
                <a:lnTo>
                  <a:pt x="97875" y="514818"/>
                </a:lnTo>
                <a:cubicBezTo>
                  <a:pt x="113887" y="530139"/>
                  <a:pt x="135634" y="539405"/>
                  <a:pt x="159544" y="539405"/>
                </a:cubicBezTo>
                <a:cubicBezTo>
                  <a:pt x="184553" y="539405"/>
                  <a:pt x="207195" y="529268"/>
                  <a:pt x="223584" y="512879"/>
                </a:cubicBezTo>
                <a:cubicBezTo>
                  <a:pt x="239974" y="496489"/>
                  <a:pt x="250111" y="473847"/>
                  <a:pt x="250111" y="448838"/>
                </a:cubicBezTo>
                <a:cubicBezTo>
                  <a:pt x="249745" y="429735"/>
                  <a:pt x="254994" y="405550"/>
                  <a:pt x="268191" y="392705"/>
                </a:cubicBezTo>
                <a:close/>
                <a:moveTo>
                  <a:pt x="306986" y="138"/>
                </a:moveTo>
                <a:lnTo>
                  <a:pt x="306986" y="11636"/>
                </a:lnTo>
                <a:cubicBezTo>
                  <a:pt x="306778" y="11511"/>
                  <a:pt x="306567" y="11506"/>
                  <a:pt x="306356" y="11501"/>
                </a:cubicBezTo>
                <a:lnTo>
                  <a:pt x="306356" y="96667"/>
                </a:lnTo>
                <a:lnTo>
                  <a:pt x="306292" y="96667"/>
                </a:lnTo>
                <a:lnTo>
                  <a:pt x="306292" y="11501"/>
                </a:lnTo>
                <a:cubicBezTo>
                  <a:pt x="284137" y="11990"/>
                  <a:pt x="262207" y="20815"/>
                  <a:pt x="245300" y="37722"/>
                </a:cubicBezTo>
                <a:cubicBezTo>
                  <a:pt x="232539" y="50483"/>
                  <a:pt x="224382" y="66105"/>
                  <a:pt x="221373" y="82613"/>
                </a:cubicBezTo>
                <a:cubicBezTo>
                  <a:pt x="245960" y="100902"/>
                  <a:pt x="261667" y="130241"/>
                  <a:pt x="261667" y="163248"/>
                </a:cubicBezTo>
                <a:cubicBezTo>
                  <a:pt x="261168" y="189232"/>
                  <a:pt x="264959" y="205210"/>
                  <a:pt x="281311" y="215167"/>
                </a:cubicBezTo>
                <a:lnTo>
                  <a:pt x="306986" y="215277"/>
                </a:lnTo>
                <a:lnTo>
                  <a:pt x="306986" y="221928"/>
                </a:lnTo>
                <a:cubicBezTo>
                  <a:pt x="285145" y="221632"/>
                  <a:pt x="263250" y="229876"/>
                  <a:pt x="246580" y="246536"/>
                </a:cubicBezTo>
                <a:lnTo>
                  <a:pt x="254808" y="254763"/>
                </a:lnTo>
                <a:cubicBezTo>
                  <a:pt x="254801" y="254771"/>
                  <a:pt x="254793" y="254779"/>
                  <a:pt x="254786" y="254786"/>
                </a:cubicBezTo>
                <a:cubicBezTo>
                  <a:pt x="254778" y="254794"/>
                  <a:pt x="254771" y="254801"/>
                  <a:pt x="254763" y="254808"/>
                </a:cubicBezTo>
                <a:lnTo>
                  <a:pt x="246535" y="246581"/>
                </a:lnTo>
                <a:cubicBezTo>
                  <a:pt x="213554" y="279582"/>
                  <a:pt x="213554" y="333067"/>
                  <a:pt x="246535" y="366068"/>
                </a:cubicBezTo>
                <a:lnTo>
                  <a:pt x="254763" y="357841"/>
                </a:lnTo>
                <a:cubicBezTo>
                  <a:pt x="254771" y="357847"/>
                  <a:pt x="254778" y="357855"/>
                  <a:pt x="254786" y="357863"/>
                </a:cubicBezTo>
                <a:lnTo>
                  <a:pt x="254808" y="357886"/>
                </a:lnTo>
                <a:lnTo>
                  <a:pt x="246580" y="366113"/>
                </a:lnTo>
                <a:cubicBezTo>
                  <a:pt x="263250" y="382773"/>
                  <a:pt x="285145" y="391017"/>
                  <a:pt x="306986" y="390721"/>
                </a:cubicBezTo>
                <a:lnTo>
                  <a:pt x="306986" y="397378"/>
                </a:lnTo>
                <a:cubicBezTo>
                  <a:pt x="298457" y="400796"/>
                  <a:pt x="289920" y="399623"/>
                  <a:pt x="281637" y="397269"/>
                </a:cubicBezTo>
                <a:cubicBezTo>
                  <a:pt x="265010" y="407223"/>
                  <a:pt x="261165" y="423242"/>
                  <a:pt x="261667" y="449401"/>
                </a:cubicBezTo>
                <a:cubicBezTo>
                  <a:pt x="261667" y="477516"/>
                  <a:pt x="250271" y="502969"/>
                  <a:pt x="231847" y="521394"/>
                </a:cubicBezTo>
                <a:lnTo>
                  <a:pt x="221347" y="530057"/>
                </a:lnTo>
                <a:cubicBezTo>
                  <a:pt x="224389" y="546557"/>
                  <a:pt x="232545" y="562171"/>
                  <a:pt x="245300" y="574926"/>
                </a:cubicBezTo>
                <a:cubicBezTo>
                  <a:pt x="262207" y="591833"/>
                  <a:pt x="284136" y="600659"/>
                  <a:pt x="306292" y="601147"/>
                </a:cubicBezTo>
                <a:lnTo>
                  <a:pt x="306292" y="515981"/>
                </a:lnTo>
                <a:lnTo>
                  <a:pt x="306356" y="515981"/>
                </a:lnTo>
                <a:lnTo>
                  <a:pt x="306356" y="601147"/>
                </a:lnTo>
                <a:lnTo>
                  <a:pt x="306986" y="601012"/>
                </a:lnTo>
                <a:lnTo>
                  <a:pt x="306986" y="612510"/>
                </a:lnTo>
                <a:cubicBezTo>
                  <a:pt x="306767" y="612640"/>
                  <a:pt x="306546" y="612645"/>
                  <a:pt x="306324" y="612648"/>
                </a:cubicBezTo>
                <a:cubicBezTo>
                  <a:pt x="281070" y="612257"/>
                  <a:pt x="255999" y="602326"/>
                  <a:pt x="236731" y="583057"/>
                </a:cubicBezTo>
                <a:cubicBezTo>
                  <a:pt x="223570" y="569897"/>
                  <a:pt x="214766" y="554030"/>
                  <a:pt x="210610" y="537174"/>
                </a:cubicBezTo>
                <a:cubicBezTo>
                  <a:pt x="195839" y="546241"/>
                  <a:pt x="178427" y="551214"/>
                  <a:pt x="159854" y="551214"/>
                </a:cubicBezTo>
                <a:cubicBezTo>
                  <a:pt x="132604" y="551214"/>
                  <a:pt x="107854" y="540509"/>
                  <a:pt x="89720" y="522928"/>
                </a:cubicBezTo>
                <a:lnTo>
                  <a:pt x="89720" y="522928"/>
                </a:lnTo>
                <a:cubicBezTo>
                  <a:pt x="72139" y="504795"/>
                  <a:pt x="61434" y="480045"/>
                  <a:pt x="61434" y="452795"/>
                </a:cubicBezTo>
                <a:cubicBezTo>
                  <a:pt x="61434" y="434221"/>
                  <a:pt x="66407" y="416810"/>
                  <a:pt x="75474" y="402038"/>
                </a:cubicBezTo>
                <a:cubicBezTo>
                  <a:pt x="58618" y="397882"/>
                  <a:pt x="42751" y="389078"/>
                  <a:pt x="29591" y="375917"/>
                </a:cubicBezTo>
                <a:cubicBezTo>
                  <a:pt x="10322" y="356649"/>
                  <a:pt x="391" y="331578"/>
                  <a:pt x="0" y="306324"/>
                </a:cubicBezTo>
                <a:lnTo>
                  <a:pt x="0" y="306324"/>
                </a:lnTo>
                <a:cubicBezTo>
                  <a:pt x="391" y="281070"/>
                  <a:pt x="10322" y="255999"/>
                  <a:pt x="29591" y="236731"/>
                </a:cubicBezTo>
                <a:cubicBezTo>
                  <a:pt x="42758" y="223564"/>
                  <a:pt x="58634" y="214757"/>
                  <a:pt x="75514" y="210684"/>
                </a:cubicBezTo>
                <a:cubicBezTo>
                  <a:pt x="66423" y="195895"/>
                  <a:pt x="61434" y="178457"/>
                  <a:pt x="61434" y="159854"/>
                </a:cubicBezTo>
                <a:cubicBezTo>
                  <a:pt x="61434" y="132604"/>
                  <a:pt x="72139" y="107854"/>
                  <a:pt x="89720" y="89721"/>
                </a:cubicBezTo>
                <a:lnTo>
                  <a:pt x="89720" y="89721"/>
                </a:lnTo>
                <a:cubicBezTo>
                  <a:pt x="107854" y="72140"/>
                  <a:pt x="132604" y="61435"/>
                  <a:pt x="159854" y="61435"/>
                </a:cubicBezTo>
                <a:cubicBezTo>
                  <a:pt x="178457" y="61435"/>
                  <a:pt x="195895" y="66424"/>
                  <a:pt x="210684" y="75515"/>
                </a:cubicBezTo>
                <a:cubicBezTo>
                  <a:pt x="214757" y="58635"/>
                  <a:pt x="223563" y="42758"/>
                  <a:pt x="236731" y="29591"/>
                </a:cubicBezTo>
                <a:cubicBezTo>
                  <a:pt x="256000" y="10322"/>
                  <a:pt x="281070" y="391"/>
                  <a:pt x="306324" y="0"/>
                </a:cubicBezTo>
                <a:lnTo>
                  <a:pt x="306324" y="0"/>
                </a:ln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50" name="Teardrop 3"/>
          <p:cNvSpPr/>
          <p:nvPr/>
        </p:nvSpPr>
        <p:spPr>
          <a:xfrm rot="5400000" flipH="1" flipV="1">
            <a:off x="276233" y="-163077"/>
            <a:ext cx="306986" cy="612648"/>
          </a:xfrm>
          <a:custGeom>
            <a:avLst/>
            <a:gdLst/>
            <a:ahLst/>
            <a:cxnLst/>
            <a:rect l="l" t="t" r="r" b="b"/>
            <a:pathLst>
              <a:path w="306986" h="612648">
                <a:moveTo>
                  <a:pt x="215380" y="331011"/>
                </a:moveTo>
                <a:cubicBezTo>
                  <a:pt x="210766" y="314774"/>
                  <a:pt x="210686" y="297561"/>
                  <a:pt x="215167" y="281312"/>
                </a:cubicBezTo>
                <a:cubicBezTo>
                  <a:pt x="205209" y="264959"/>
                  <a:pt x="189231" y="261169"/>
                  <a:pt x="163247" y="261668"/>
                </a:cubicBezTo>
                <a:cubicBezTo>
                  <a:pt x="130240" y="261668"/>
                  <a:pt x="100901" y="245961"/>
                  <a:pt x="82612" y="221373"/>
                </a:cubicBezTo>
                <a:cubicBezTo>
                  <a:pt x="66104" y="224382"/>
                  <a:pt x="50483" y="232539"/>
                  <a:pt x="37722" y="245300"/>
                </a:cubicBezTo>
                <a:cubicBezTo>
                  <a:pt x="20815" y="262208"/>
                  <a:pt x="11990" y="284136"/>
                  <a:pt x="11501" y="306292"/>
                </a:cubicBezTo>
                <a:lnTo>
                  <a:pt x="96667" y="306292"/>
                </a:lnTo>
                <a:lnTo>
                  <a:pt x="96667" y="306356"/>
                </a:lnTo>
                <a:lnTo>
                  <a:pt x="11501" y="306356"/>
                </a:lnTo>
                <a:cubicBezTo>
                  <a:pt x="11989" y="328512"/>
                  <a:pt x="20815" y="350441"/>
                  <a:pt x="37722" y="367348"/>
                </a:cubicBezTo>
                <a:cubicBezTo>
                  <a:pt x="50477" y="380103"/>
                  <a:pt x="66091" y="388259"/>
                  <a:pt x="82591" y="391301"/>
                </a:cubicBezTo>
                <a:cubicBezTo>
                  <a:pt x="100880" y="366699"/>
                  <a:pt x="130228" y="350981"/>
                  <a:pt x="163247" y="350981"/>
                </a:cubicBezTo>
                <a:cubicBezTo>
                  <a:pt x="186137" y="351420"/>
                  <a:pt x="201262" y="348532"/>
                  <a:pt x="211354" y="336664"/>
                </a:cubicBezTo>
                <a:cubicBezTo>
                  <a:pt x="212796" y="334968"/>
                  <a:pt x="214135" y="333090"/>
                  <a:pt x="215380" y="331011"/>
                </a:cubicBezTo>
                <a:close/>
                <a:moveTo>
                  <a:pt x="239385" y="239431"/>
                </a:moveTo>
                <a:lnTo>
                  <a:pt x="97830" y="97876"/>
                </a:lnTo>
                <a:cubicBezTo>
                  <a:pt x="82509" y="113887"/>
                  <a:pt x="73243" y="135634"/>
                  <a:pt x="73243" y="159544"/>
                </a:cubicBezTo>
                <a:cubicBezTo>
                  <a:pt x="73243" y="209563"/>
                  <a:pt x="113791" y="250112"/>
                  <a:pt x="163810" y="250112"/>
                </a:cubicBezTo>
                <a:cubicBezTo>
                  <a:pt x="182888" y="249746"/>
                  <a:pt x="207035" y="254980"/>
                  <a:pt x="219892" y="268141"/>
                </a:cubicBezTo>
                <a:cubicBezTo>
                  <a:pt x="224319" y="257686"/>
                  <a:pt x="230870" y="247948"/>
                  <a:pt x="239385" y="239431"/>
                </a:cubicBezTo>
                <a:close/>
                <a:moveTo>
                  <a:pt x="239386" y="373218"/>
                </a:moveTo>
                <a:cubicBezTo>
                  <a:pt x="230866" y="364697"/>
                  <a:pt x="224313" y="354954"/>
                  <a:pt x="219944" y="344457"/>
                </a:cubicBezTo>
                <a:cubicBezTo>
                  <a:pt x="207099" y="357655"/>
                  <a:pt x="182914" y="362904"/>
                  <a:pt x="163810" y="362537"/>
                </a:cubicBezTo>
                <a:cubicBezTo>
                  <a:pt x="113791" y="362537"/>
                  <a:pt x="73243" y="403086"/>
                  <a:pt x="73243" y="453104"/>
                </a:cubicBezTo>
                <a:cubicBezTo>
                  <a:pt x="73243" y="477015"/>
                  <a:pt x="82509" y="498761"/>
                  <a:pt x="97830" y="514773"/>
                </a:cubicBezTo>
                <a:close/>
                <a:moveTo>
                  <a:pt x="268140" y="219893"/>
                </a:moveTo>
                <a:cubicBezTo>
                  <a:pt x="254980" y="207035"/>
                  <a:pt x="249745" y="182889"/>
                  <a:pt x="250111" y="163811"/>
                </a:cubicBezTo>
                <a:cubicBezTo>
                  <a:pt x="250111" y="113792"/>
                  <a:pt x="209563" y="73244"/>
                  <a:pt x="159544" y="73244"/>
                </a:cubicBezTo>
                <a:cubicBezTo>
                  <a:pt x="135634" y="73244"/>
                  <a:pt x="113887" y="82510"/>
                  <a:pt x="97875" y="97831"/>
                </a:cubicBezTo>
                <a:lnTo>
                  <a:pt x="239430" y="239386"/>
                </a:lnTo>
                <a:cubicBezTo>
                  <a:pt x="247948" y="230871"/>
                  <a:pt x="257686" y="224320"/>
                  <a:pt x="268140" y="219893"/>
                </a:cubicBezTo>
                <a:close/>
                <a:moveTo>
                  <a:pt x="268191" y="392705"/>
                </a:moveTo>
                <a:cubicBezTo>
                  <a:pt x="257695" y="388335"/>
                  <a:pt x="247952" y="381782"/>
                  <a:pt x="239431" y="373263"/>
                </a:cubicBezTo>
                <a:lnTo>
                  <a:pt x="97875" y="514818"/>
                </a:lnTo>
                <a:cubicBezTo>
                  <a:pt x="113887" y="530139"/>
                  <a:pt x="135634" y="539405"/>
                  <a:pt x="159544" y="539405"/>
                </a:cubicBezTo>
                <a:cubicBezTo>
                  <a:pt x="184553" y="539405"/>
                  <a:pt x="207195" y="529268"/>
                  <a:pt x="223584" y="512879"/>
                </a:cubicBezTo>
                <a:cubicBezTo>
                  <a:pt x="239974" y="496489"/>
                  <a:pt x="250111" y="473847"/>
                  <a:pt x="250111" y="448838"/>
                </a:cubicBezTo>
                <a:cubicBezTo>
                  <a:pt x="249745" y="429735"/>
                  <a:pt x="254994" y="405550"/>
                  <a:pt x="268191" y="392705"/>
                </a:cubicBezTo>
                <a:close/>
                <a:moveTo>
                  <a:pt x="306986" y="138"/>
                </a:moveTo>
                <a:lnTo>
                  <a:pt x="306986" y="11636"/>
                </a:lnTo>
                <a:cubicBezTo>
                  <a:pt x="306778" y="11511"/>
                  <a:pt x="306567" y="11506"/>
                  <a:pt x="306356" y="11501"/>
                </a:cubicBezTo>
                <a:lnTo>
                  <a:pt x="306356" y="96667"/>
                </a:lnTo>
                <a:lnTo>
                  <a:pt x="306292" y="96667"/>
                </a:lnTo>
                <a:lnTo>
                  <a:pt x="306292" y="11501"/>
                </a:lnTo>
                <a:cubicBezTo>
                  <a:pt x="284137" y="11990"/>
                  <a:pt x="262207" y="20815"/>
                  <a:pt x="245300" y="37722"/>
                </a:cubicBezTo>
                <a:cubicBezTo>
                  <a:pt x="232539" y="50483"/>
                  <a:pt x="224382" y="66105"/>
                  <a:pt x="221373" y="82614"/>
                </a:cubicBezTo>
                <a:cubicBezTo>
                  <a:pt x="245960" y="100902"/>
                  <a:pt x="261667" y="130241"/>
                  <a:pt x="261667" y="163248"/>
                </a:cubicBezTo>
                <a:cubicBezTo>
                  <a:pt x="261168" y="189232"/>
                  <a:pt x="264959" y="205210"/>
                  <a:pt x="281311" y="215167"/>
                </a:cubicBezTo>
                <a:lnTo>
                  <a:pt x="306986" y="215277"/>
                </a:lnTo>
                <a:lnTo>
                  <a:pt x="306986" y="221929"/>
                </a:lnTo>
                <a:cubicBezTo>
                  <a:pt x="285145" y="221632"/>
                  <a:pt x="263250" y="229877"/>
                  <a:pt x="246580" y="246536"/>
                </a:cubicBezTo>
                <a:lnTo>
                  <a:pt x="254808" y="254763"/>
                </a:lnTo>
                <a:cubicBezTo>
                  <a:pt x="254801" y="254771"/>
                  <a:pt x="254793" y="254779"/>
                  <a:pt x="254786" y="254786"/>
                </a:cubicBezTo>
                <a:cubicBezTo>
                  <a:pt x="254778" y="254794"/>
                  <a:pt x="254771" y="254801"/>
                  <a:pt x="254763" y="254808"/>
                </a:cubicBezTo>
                <a:lnTo>
                  <a:pt x="246535" y="246581"/>
                </a:lnTo>
                <a:cubicBezTo>
                  <a:pt x="213554" y="279582"/>
                  <a:pt x="213554" y="333067"/>
                  <a:pt x="246535" y="366068"/>
                </a:cubicBezTo>
                <a:lnTo>
                  <a:pt x="254763" y="357841"/>
                </a:lnTo>
                <a:cubicBezTo>
                  <a:pt x="254771" y="357847"/>
                  <a:pt x="254778" y="357855"/>
                  <a:pt x="254786" y="357863"/>
                </a:cubicBezTo>
                <a:lnTo>
                  <a:pt x="254808" y="357886"/>
                </a:lnTo>
                <a:lnTo>
                  <a:pt x="246580" y="366113"/>
                </a:lnTo>
                <a:cubicBezTo>
                  <a:pt x="263250" y="382773"/>
                  <a:pt x="285145" y="391017"/>
                  <a:pt x="306986" y="390721"/>
                </a:cubicBezTo>
                <a:lnTo>
                  <a:pt x="306986" y="397378"/>
                </a:lnTo>
                <a:cubicBezTo>
                  <a:pt x="298457" y="400796"/>
                  <a:pt x="289920" y="399622"/>
                  <a:pt x="281637" y="397269"/>
                </a:cubicBezTo>
                <a:cubicBezTo>
                  <a:pt x="265010" y="407223"/>
                  <a:pt x="261165" y="423242"/>
                  <a:pt x="261667" y="449401"/>
                </a:cubicBezTo>
                <a:cubicBezTo>
                  <a:pt x="261667" y="477516"/>
                  <a:pt x="250271" y="502969"/>
                  <a:pt x="231847" y="521394"/>
                </a:cubicBezTo>
                <a:lnTo>
                  <a:pt x="221347" y="530057"/>
                </a:lnTo>
                <a:cubicBezTo>
                  <a:pt x="224389" y="546557"/>
                  <a:pt x="232545" y="562171"/>
                  <a:pt x="245300" y="574926"/>
                </a:cubicBezTo>
                <a:cubicBezTo>
                  <a:pt x="262207" y="591833"/>
                  <a:pt x="284136" y="600659"/>
                  <a:pt x="306292" y="601147"/>
                </a:cubicBezTo>
                <a:lnTo>
                  <a:pt x="306292" y="515981"/>
                </a:lnTo>
                <a:lnTo>
                  <a:pt x="306356" y="515981"/>
                </a:lnTo>
                <a:lnTo>
                  <a:pt x="306356" y="601147"/>
                </a:lnTo>
                <a:lnTo>
                  <a:pt x="306986" y="601012"/>
                </a:lnTo>
                <a:lnTo>
                  <a:pt x="306986" y="612510"/>
                </a:lnTo>
                <a:cubicBezTo>
                  <a:pt x="306767" y="612640"/>
                  <a:pt x="306546" y="612644"/>
                  <a:pt x="306324" y="612648"/>
                </a:cubicBezTo>
                <a:lnTo>
                  <a:pt x="306324" y="612648"/>
                </a:lnTo>
                <a:cubicBezTo>
                  <a:pt x="281070" y="612257"/>
                  <a:pt x="255999" y="602326"/>
                  <a:pt x="236731" y="583057"/>
                </a:cubicBezTo>
                <a:cubicBezTo>
                  <a:pt x="223570" y="569897"/>
                  <a:pt x="214766" y="554030"/>
                  <a:pt x="210610" y="537174"/>
                </a:cubicBezTo>
                <a:cubicBezTo>
                  <a:pt x="195839" y="546241"/>
                  <a:pt x="178427" y="551214"/>
                  <a:pt x="159854" y="551214"/>
                </a:cubicBezTo>
                <a:cubicBezTo>
                  <a:pt x="132604" y="551214"/>
                  <a:pt x="107854" y="540509"/>
                  <a:pt x="89720" y="522928"/>
                </a:cubicBezTo>
                <a:lnTo>
                  <a:pt x="89720" y="522928"/>
                </a:lnTo>
                <a:cubicBezTo>
                  <a:pt x="72139" y="504795"/>
                  <a:pt x="61434" y="480045"/>
                  <a:pt x="61434" y="452795"/>
                </a:cubicBezTo>
                <a:cubicBezTo>
                  <a:pt x="61434" y="434221"/>
                  <a:pt x="66407" y="416810"/>
                  <a:pt x="75474" y="402038"/>
                </a:cubicBezTo>
                <a:cubicBezTo>
                  <a:pt x="58618" y="397882"/>
                  <a:pt x="42751" y="389078"/>
                  <a:pt x="29591" y="375917"/>
                </a:cubicBezTo>
                <a:cubicBezTo>
                  <a:pt x="10322" y="356649"/>
                  <a:pt x="391" y="331578"/>
                  <a:pt x="0" y="306324"/>
                </a:cubicBezTo>
                <a:lnTo>
                  <a:pt x="0" y="306324"/>
                </a:lnTo>
                <a:cubicBezTo>
                  <a:pt x="391" y="281070"/>
                  <a:pt x="10322" y="255999"/>
                  <a:pt x="29591" y="236731"/>
                </a:cubicBezTo>
                <a:cubicBezTo>
                  <a:pt x="42758" y="223564"/>
                  <a:pt x="58634" y="214757"/>
                  <a:pt x="75514" y="210684"/>
                </a:cubicBezTo>
                <a:cubicBezTo>
                  <a:pt x="66423" y="195895"/>
                  <a:pt x="61434" y="178457"/>
                  <a:pt x="61434" y="159854"/>
                </a:cubicBezTo>
                <a:cubicBezTo>
                  <a:pt x="61434" y="132604"/>
                  <a:pt x="72139" y="107854"/>
                  <a:pt x="89720" y="89721"/>
                </a:cubicBezTo>
                <a:lnTo>
                  <a:pt x="89720" y="89721"/>
                </a:lnTo>
                <a:cubicBezTo>
                  <a:pt x="107854" y="72140"/>
                  <a:pt x="132604" y="61435"/>
                  <a:pt x="159854" y="61435"/>
                </a:cubicBezTo>
                <a:cubicBezTo>
                  <a:pt x="178457" y="61435"/>
                  <a:pt x="195895" y="66424"/>
                  <a:pt x="210684" y="75515"/>
                </a:cubicBezTo>
                <a:cubicBezTo>
                  <a:pt x="214757" y="58635"/>
                  <a:pt x="223563" y="42758"/>
                  <a:pt x="236731" y="29591"/>
                </a:cubicBezTo>
                <a:cubicBezTo>
                  <a:pt x="256000" y="10322"/>
                  <a:pt x="281070" y="391"/>
                  <a:pt x="306324" y="0"/>
                </a:cubicBezTo>
                <a:lnTo>
                  <a:pt x="306324" y="0"/>
                </a:ln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51" name="Teardrop 3"/>
          <p:cNvSpPr/>
          <p:nvPr/>
        </p:nvSpPr>
        <p:spPr>
          <a:xfrm rot="5400000" flipH="1" flipV="1">
            <a:off x="11908617" y="4923"/>
            <a:ext cx="298552" cy="268215"/>
          </a:xfrm>
          <a:custGeom>
            <a:avLst/>
            <a:gdLst/>
            <a:ahLst/>
            <a:cxnLst/>
            <a:rect l="l" t="t" r="r" b="b"/>
            <a:pathLst>
              <a:path w="298552" h="268215">
                <a:moveTo>
                  <a:pt x="230951" y="239431"/>
                </a:moveTo>
                <a:lnTo>
                  <a:pt x="89396" y="97876"/>
                </a:lnTo>
                <a:cubicBezTo>
                  <a:pt x="74075" y="113887"/>
                  <a:pt x="64809" y="135634"/>
                  <a:pt x="64809" y="159544"/>
                </a:cubicBezTo>
                <a:cubicBezTo>
                  <a:pt x="64809" y="209563"/>
                  <a:pt x="105357" y="250112"/>
                  <a:pt x="155376" y="250112"/>
                </a:cubicBezTo>
                <a:cubicBezTo>
                  <a:pt x="174454" y="249746"/>
                  <a:pt x="198601" y="254980"/>
                  <a:pt x="211458" y="268141"/>
                </a:cubicBezTo>
                <a:cubicBezTo>
                  <a:pt x="215885" y="257686"/>
                  <a:pt x="222436" y="247948"/>
                  <a:pt x="230951" y="239431"/>
                </a:cubicBezTo>
                <a:close/>
                <a:moveTo>
                  <a:pt x="259706" y="219892"/>
                </a:moveTo>
                <a:cubicBezTo>
                  <a:pt x="246546" y="207035"/>
                  <a:pt x="241311" y="182889"/>
                  <a:pt x="241677" y="163811"/>
                </a:cubicBezTo>
                <a:cubicBezTo>
                  <a:pt x="241677" y="113792"/>
                  <a:pt x="201129" y="73244"/>
                  <a:pt x="151110" y="73244"/>
                </a:cubicBezTo>
                <a:cubicBezTo>
                  <a:pt x="127200" y="73244"/>
                  <a:pt x="105453" y="82510"/>
                  <a:pt x="89441" y="97831"/>
                </a:cubicBezTo>
                <a:lnTo>
                  <a:pt x="230996" y="239386"/>
                </a:lnTo>
                <a:cubicBezTo>
                  <a:pt x="239514" y="230871"/>
                  <a:pt x="249252" y="224320"/>
                  <a:pt x="259706" y="219892"/>
                </a:cubicBezTo>
                <a:close/>
                <a:moveTo>
                  <a:pt x="298552" y="138"/>
                </a:moveTo>
                <a:lnTo>
                  <a:pt x="298552" y="11636"/>
                </a:lnTo>
                <a:cubicBezTo>
                  <a:pt x="298344" y="11511"/>
                  <a:pt x="298133" y="11506"/>
                  <a:pt x="297922" y="11501"/>
                </a:cubicBezTo>
                <a:lnTo>
                  <a:pt x="297922" y="96667"/>
                </a:lnTo>
                <a:lnTo>
                  <a:pt x="297858" y="96667"/>
                </a:lnTo>
                <a:lnTo>
                  <a:pt x="297858" y="11501"/>
                </a:lnTo>
                <a:cubicBezTo>
                  <a:pt x="275703" y="11990"/>
                  <a:pt x="253773" y="20815"/>
                  <a:pt x="236866" y="37722"/>
                </a:cubicBezTo>
                <a:cubicBezTo>
                  <a:pt x="224105" y="50483"/>
                  <a:pt x="215948" y="66105"/>
                  <a:pt x="212939" y="82613"/>
                </a:cubicBezTo>
                <a:cubicBezTo>
                  <a:pt x="237526" y="100902"/>
                  <a:pt x="253233" y="130241"/>
                  <a:pt x="253233" y="163248"/>
                </a:cubicBezTo>
                <a:cubicBezTo>
                  <a:pt x="252734" y="189232"/>
                  <a:pt x="256525" y="205210"/>
                  <a:pt x="272877" y="215167"/>
                </a:cubicBezTo>
                <a:lnTo>
                  <a:pt x="298552" y="215277"/>
                </a:lnTo>
                <a:lnTo>
                  <a:pt x="298552" y="221928"/>
                </a:lnTo>
                <a:cubicBezTo>
                  <a:pt x="276711" y="221632"/>
                  <a:pt x="254816" y="229876"/>
                  <a:pt x="238146" y="246536"/>
                </a:cubicBezTo>
                <a:lnTo>
                  <a:pt x="246374" y="254763"/>
                </a:lnTo>
                <a:cubicBezTo>
                  <a:pt x="246367" y="254771"/>
                  <a:pt x="246359" y="254779"/>
                  <a:pt x="246352" y="254786"/>
                </a:cubicBezTo>
                <a:cubicBezTo>
                  <a:pt x="246344" y="254794"/>
                  <a:pt x="246337" y="254801"/>
                  <a:pt x="246329" y="254808"/>
                </a:cubicBezTo>
                <a:lnTo>
                  <a:pt x="238101" y="246581"/>
                </a:lnTo>
                <a:lnTo>
                  <a:pt x="223742" y="268215"/>
                </a:lnTo>
                <a:lnTo>
                  <a:pt x="190546" y="268215"/>
                </a:lnTo>
                <a:cubicBezTo>
                  <a:pt x="181969" y="262570"/>
                  <a:pt x="170130" y="261374"/>
                  <a:pt x="154813" y="261668"/>
                </a:cubicBezTo>
                <a:cubicBezTo>
                  <a:pt x="121806" y="261668"/>
                  <a:pt x="92467" y="245961"/>
                  <a:pt x="74178" y="221373"/>
                </a:cubicBezTo>
                <a:cubicBezTo>
                  <a:pt x="57670" y="224382"/>
                  <a:pt x="42049" y="232539"/>
                  <a:pt x="29288" y="245300"/>
                </a:cubicBezTo>
                <a:lnTo>
                  <a:pt x="13811" y="268215"/>
                </a:lnTo>
                <a:lnTo>
                  <a:pt x="0" y="268215"/>
                </a:lnTo>
                <a:cubicBezTo>
                  <a:pt x="4705" y="256723"/>
                  <a:pt x="11839" y="246048"/>
                  <a:pt x="21157" y="236731"/>
                </a:cubicBezTo>
                <a:cubicBezTo>
                  <a:pt x="34324" y="223564"/>
                  <a:pt x="50200" y="214757"/>
                  <a:pt x="67080" y="210684"/>
                </a:cubicBezTo>
                <a:cubicBezTo>
                  <a:pt x="57989" y="195895"/>
                  <a:pt x="53000" y="178457"/>
                  <a:pt x="53000" y="159854"/>
                </a:cubicBezTo>
                <a:cubicBezTo>
                  <a:pt x="53000" y="132604"/>
                  <a:pt x="63705" y="107854"/>
                  <a:pt x="81286" y="89721"/>
                </a:cubicBezTo>
                <a:cubicBezTo>
                  <a:pt x="99420" y="72140"/>
                  <a:pt x="124170" y="61435"/>
                  <a:pt x="151420" y="61435"/>
                </a:cubicBezTo>
                <a:cubicBezTo>
                  <a:pt x="170023" y="61435"/>
                  <a:pt x="187461" y="66424"/>
                  <a:pt x="202250" y="75515"/>
                </a:cubicBezTo>
                <a:cubicBezTo>
                  <a:pt x="206323" y="58635"/>
                  <a:pt x="215129" y="42758"/>
                  <a:pt x="228297" y="29591"/>
                </a:cubicBezTo>
                <a:cubicBezTo>
                  <a:pt x="247566" y="10322"/>
                  <a:pt x="272636" y="391"/>
                  <a:pt x="297890" y="0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52" name="Oval 881"/>
          <p:cNvSpPr/>
          <p:nvPr/>
        </p:nvSpPr>
        <p:spPr>
          <a:xfrm>
            <a:off x="346332" y="-10245"/>
            <a:ext cx="169752" cy="84875"/>
          </a:xfrm>
          <a:custGeom>
            <a:avLst/>
            <a:gdLst/>
            <a:ahLst/>
            <a:cxnLst/>
            <a:rect l="l" t="t" r="r" b="b"/>
            <a:pathLst>
              <a:path w="169752" h="84875">
                <a:moveTo>
                  <a:pt x="0" y="0"/>
                </a:moveTo>
                <a:lnTo>
                  <a:pt x="169752" y="0"/>
                </a:lnTo>
                <a:cubicBezTo>
                  <a:pt x="169752" y="46875"/>
                  <a:pt x="131752" y="84875"/>
                  <a:pt x="84876" y="84875"/>
                </a:cubicBezTo>
                <a:cubicBezTo>
                  <a:pt x="38000" y="84875"/>
                  <a:pt x="0" y="46875"/>
                  <a:pt x="0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53" name="Oval 882"/>
          <p:cNvSpPr/>
          <p:nvPr/>
        </p:nvSpPr>
        <p:spPr>
          <a:xfrm>
            <a:off x="1188872" y="-10245"/>
            <a:ext cx="169752" cy="84875"/>
          </a:xfrm>
          <a:custGeom>
            <a:avLst/>
            <a:gdLst/>
            <a:ahLst/>
            <a:cxnLst/>
            <a:rect l="l" t="t" r="r" b="b"/>
            <a:pathLst>
              <a:path w="169752" h="84875">
                <a:moveTo>
                  <a:pt x="0" y="0"/>
                </a:moveTo>
                <a:lnTo>
                  <a:pt x="169752" y="0"/>
                </a:lnTo>
                <a:cubicBezTo>
                  <a:pt x="169752" y="46875"/>
                  <a:pt x="131752" y="84875"/>
                  <a:pt x="84876" y="84875"/>
                </a:cubicBezTo>
                <a:cubicBezTo>
                  <a:pt x="38000" y="84875"/>
                  <a:pt x="0" y="46875"/>
                  <a:pt x="0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54" name="Oval 883"/>
          <p:cNvSpPr/>
          <p:nvPr/>
        </p:nvSpPr>
        <p:spPr>
          <a:xfrm>
            <a:off x="2031413" y="-10245"/>
            <a:ext cx="10160587" cy="84875"/>
          </a:xfrm>
          <a:custGeom>
            <a:avLst/>
            <a:gdLst/>
            <a:ahLst/>
            <a:cxnLst/>
            <a:rect l="l" t="t" r="r" b="b"/>
            <a:pathLst>
              <a:path w="10160587" h="84875">
                <a:moveTo>
                  <a:pt x="10110479" y="0"/>
                </a:moveTo>
                <a:lnTo>
                  <a:pt x="10160587" y="0"/>
                </a:lnTo>
                <a:lnTo>
                  <a:pt x="10160587" y="77038"/>
                </a:lnTo>
                <a:cubicBezTo>
                  <a:pt x="10130976" y="64066"/>
                  <a:pt x="10110479" y="34427"/>
                  <a:pt x="10110479" y="0"/>
                </a:cubicBezTo>
                <a:close/>
                <a:moveTo>
                  <a:pt x="9267940" y="0"/>
                </a:moveTo>
                <a:lnTo>
                  <a:pt x="9437692" y="0"/>
                </a:lnTo>
                <a:cubicBezTo>
                  <a:pt x="9437692" y="46875"/>
                  <a:pt x="9399692" y="84875"/>
                  <a:pt x="9352816" y="84875"/>
                </a:cubicBezTo>
                <a:cubicBezTo>
                  <a:pt x="9305940" y="84875"/>
                  <a:pt x="9267940" y="46875"/>
                  <a:pt x="9267940" y="0"/>
                </a:cubicBezTo>
                <a:close/>
                <a:moveTo>
                  <a:pt x="8425400" y="0"/>
                </a:moveTo>
                <a:lnTo>
                  <a:pt x="8595152" y="0"/>
                </a:lnTo>
                <a:cubicBezTo>
                  <a:pt x="8595152" y="46875"/>
                  <a:pt x="8557152" y="84875"/>
                  <a:pt x="8510276" y="84875"/>
                </a:cubicBezTo>
                <a:cubicBezTo>
                  <a:pt x="8463400" y="84875"/>
                  <a:pt x="8425400" y="46875"/>
                  <a:pt x="8425400" y="0"/>
                </a:cubicBezTo>
                <a:close/>
                <a:moveTo>
                  <a:pt x="7582860" y="0"/>
                </a:moveTo>
                <a:lnTo>
                  <a:pt x="7752612" y="0"/>
                </a:lnTo>
                <a:cubicBezTo>
                  <a:pt x="7752612" y="46875"/>
                  <a:pt x="7714612" y="84875"/>
                  <a:pt x="7667736" y="84875"/>
                </a:cubicBezTo>
                <a:cubicBezTo>
                  <a:pt x="7620860" y="84875"/>
                  <a:pt x="7582860" y="46875"/>
                  <a:pt x="7582860" y="0"/>
                </a:cubicBezTo>
                <a:close/>
                <a:moveTo>
                  <a:pt x="6740320" y="0"/>
                </a:moveTo>
                <a:lnTo>
                  <a:pt x="6910072" y="0"/>
                </a:lnTo>
                <a:cubicBezTo>
                  <a:pt x="6910072" y="46875"/>
                  <a:pt x="6872072" y="84875"/>
                  <a:pt x="6825196" y="84875"/>
                </a:cubicBezTo>
                <a:cubicBezTo>
                  <a:pt x="6778320" y="84875"/>
                  <a:pt x="6740320" y="46875"/>
                  <a:pt x="6740320" y="0"/>
                </a:cubicBezTo>
                <a:close/>
                <a:moveTo>
                  <a:pt x="5897780" y="0"/>
                </a:moveTo>
                <a:lnTo>
                  <a:pt x="6067532" y="0"/>
                </a:lnTo>
                <a:cubicBezTo>
                  <a:pt x="6067532" y="46875"/>
                  <a:pt x="6029532" y="84875"/>
                  <a:pt x="5982656" y="84875"/>
                </a:cubicBezTo>
                <a:cubicBezTo>
                  <a:pt x="5935780" y="84875"/>
                  <a:pt x="5897780" y="46875"/>
                  <a:pt x="5897780" y="0"/>
                </a:cubicBezTo>
                <a:close/>
                <a:moveTo>
                  <a:pt x="5055240" y="0"/>
                </a:moveTo>
                <a:lnTo>
                  <a:pt x="5224992" y="0"/>
                </a:lnTo>
                <a:cubicBezTo>
                  <a:pt x="5224992" y="46875"/>
                  <a:pt x="5186992" y="84875"/>
                  <a:pt x="5140116" y="84875"/>
                </a:cubicBezTo>
                <a:cubicBezTo>
                  <a:pt x="5093240" y="84875"/>
                  <a:pt x="5055240" y="46875"/>
                  <a:pt x="5055240" y="0"/>
                </a:cubicBezTo>
                <a:close/>
                <a:moveTo>
                  <a:pt x="4212700" y="0"/>
                </a:moveTo>
                <a:lnTo>
                  <a:pt x="4382452" y="0"/>
                </a:lnTo>
                <a:cubicBezTo>
                  <a:pt x="4382452" y="46875"/>
                  <a:pt x="4344452" y="84875"/>
                  <a:pt x="4297576" y="84875"/>
                </a:cubicBezTo>
                <a:cubicBezTo>
                  <a:pt x="4250700" y="84875"/>
                  <a:pt x="4212700" y="46875"/>
                  <a:pt x="4212700" y="0"/>
                </a:cubicBezTo>
                <a:close/>
                <a:moveTo>
                  <a:pt x="3370160" y="0"/>
                </a:moveTo>
                <a:lnTo>
                  <a:pt x="3539912" y="0"/>
                </a:lnTo>
                <a:cubicBezTo>
                  <a:pt x="3539912" y="46875"/>
                  <a:pt x="3501912" y="84875"/>
                  <a:pt x="3455036" y="84875"/>
                </a:cubicBezTo>
                <a:cubicBezTo>
                  <a:pt x="3408160" y="84875"/>
                  <a:pt x="3370160" y="46875"/>
                  <a:pt x="3370160" y="0"/>
                </a:cubicBezTo>
                <a:close/>
                <a:moveTo>
                  <a:pt x="2527620" y="0"/>
                </a:moveTo>
                <a:lnTo>
                  <a:pt x="2697372" y="0"/>
                </a:lnTo>
                <a:cubicBezTo>
                  <a:pt x="2697372" y="46875"/>
                  <a:pt x="2659372" y="84875"/>
                  <a:pt x="2612496" y="84875"/>
                </a:cubicBezTo>
                <a:cubicBezTo>
                  <a:pt x="2565620" y="84875"/>
                  <a:pt x="2527620" y="46875"/>
                  <a:pt x="2527620" y="0"/>
                </a:cubicBezTo>
                <a:close/>
                <a:moveTo>
                  <a:pt x="1685080" y="0"/>
                </a:moveTo>
                <a:lnTo>
                  <a:pt x="1854832" y="0"/>
                </a:lnTo>
                <a:cubicBezTo>
                  <a:pt x="1854832" y="46875"/>
                  <a:pt x="1816832" y="84875"/>
                  <a:pt x="1769956" y="84875"/>
                </a:cubicBezTo>
                <a:cubicBezTo>
                  <a:pt x="1723080" y="84875"/>
                  <a:pt x="1685080" y="46875"/>
                  <a:pt x="1685080" y="0"/>
                </a:cubicBezTo>
                <a:close/>
                <a:moveTo>
                  <a:pt x="842540" y="0"/>
                </a:moveTo>
                <a:lnTo>
                  <a:pt x="1012292" y="0"/>
                </a:lnTo>
                <a:cubicBezTo>
                  <a:pt x="1012292" y="46875"/>
                  <a:pt x="974292" y="84875"/>
                  <a:pt x="927416" y="84875"/>
                </a:cubicBezTo>
                <a:cubicBezTo>
                  <a:pt x="880540" y="84875"/>
                  <a:pt x="842540" y="46875"/>
                  <a:pt x="842540" y="0"/>
                </a:cubicBezTo>
                <a:close/>
                <a:moveTo>
                  <a:pt x="0" y="0"/>
                </a:moveTo>
                <a:lnTo>
                  <a:pt x="169752" y="0"/>
                </a:lnTo>
                <a:cubicBezTo>
                  <a:pt x="169752" y="46875"/>
                  <a:pt x="131752" y="84875"/>
                  <a:pt x="84876" y="84875"/>
                </a:cubicBezTo>
                <a:cubicBezTo>
                  <a:pt x="38000" y="84875"/>
                  <a:pt x="0" y="46875"/>
                  <a:pt x="0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55" name="Teardrop 3"/>
          <p:cNvSpPr/>
          <p:nvPr/>
        </p:nvSpPr>
        <p:spPr>
          <a:xfrm rot="5400000" flipH="1" flipV="1">
            <a:off x="6442772" y="95503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56" name="Teardrop 3"/>
          <p:cNvSpPr/>
          <p:nvPr/>
        </p:nvSpPr>
        <p:spPr>
          <a:xfrm rot="5400000" flipH="1" flipV="1">
            <a:off x="-148774" y="1103813"/>
            <a:ext cx="612648" cy="315100"/>
          </a:xfrm>
          <a:custGeom>
            <a:avLst/>
            <a:gdLst/>
            <a:ahLst/>
            <a:cxnLst/>
            <a:rect l="l" t="t" r="r" b="b"/>
            <a:pathLst>
              <a:path w="612648" h="315100">
                <a:moveTo>
                  <a:pt x="239386" y="75670"/>
                </a:moveTo>
                <a:cubicBezTo>
                  <a:pt x="230866" y="67149"/>
                  <a:pt x="224313" y="57406"/>
                  <a:pt x="219944" y="46909"/>
                </a:cubicBezTo>
                <a:cubicBezTo>
                  <a:pt x="207099" y="60107"/>
                  <a:pt x="182914" y="65356"/>
                  <a:pt x="163810" y="64989"/>
                </a:cubicBezTo>
                <a:cubicBezTo>
                  <a:pt x="113792" y="64989"/>
                  <a:pt x="73243" y="105538"/>
                  <a:pt x="73243" y="155556"/>
                </a:cubicBezTo>
                <a:cubicBezTo>
                  <a:pt x="73243" y="179467"/>
                  <a:pt x="82509" y="201213"/>
                  <a:pt x="97830" y="217225"/>
                </a:cubicBezTo>
                <a:close/>
                <a:moveTo>
                  <a:pt x="268191" y="95157"/>
                </a:moveTo>
                <a:cubicBezTo>
                  <a:pt x="257695" y="90787"/>
                  <a:pt x="247952" y="84234"/>
                  <a:pt x="239431" y="75715"/>
                </a:cubicBezTo>
                <a:lnTo>
                  <a:pt x="97875" y="217270"/>
                </a:lnTo>
                <a:cubicBezTo>
                  <a:pt x="113887" y="232591"/>
                  <a:pt x="135634" y="241857"/>
                  <a:pt x="159544" y="241857"/>
                </a:cubicBezTo>
                <a:cubicBezTo>
                  <a:pt x="184553" y="241857"/>
                  <a:pt x="207195" y="231720"/>
                  <a:pt x="223585" y="215331"/>
                </a:cubicBezTo>
                <a:cubicBezTo>
                  <a:pt x="239974" y="198941"/>
                  <a:pt x="250111" y="176299"/>
                  <a:pt x="250111" y="151290"/>
                </a:cubicBezTo>
                <a:cubicBezTo>
                  <a:pt x="249745" y="132187"/>
                  <a:pt x="254994" y="108002"/>
                  <a:pt x="268191" y="95157"/>
                </a:cubicBezTo>
                <a:close/>
                <a:moveTo>
                  <a:pt x="391275" y="232488"/>
                </a:moveTo>
                <a:cubicBezTo>
                  <a:pt x="366688" y="214199"/>
                  <a:pt x="350981" y="184860"/>
                  <a:pt x="350981" y="151853"/>
                </a:cubicBezTo>
                <a:cubicBezTo>
                  <a:pt x="351479" y="125869"/>
                  <a:pt x="347689" y="109892"/>
                  <a:pt x="331337" y="99934"/>
                </a:cubicBezTo>
                <a:cubicBezTo>
                  <a:pt x="315088" y="104415"/>
                  <a:pt x="297874" y="104335"/>
                  <a:pt x="281637" y="99721"/>
                </a:cubicBezTo>
                <a:cubicBezTo>
                  <a:pt x="265010" y="109675"/>
                  <a:pt x="261165" y="125694"/>
                  <a:pt x="261667" y="151853"/>
                </a:cubicBezTo>
                <a:cubicBezTo>
                  <a:pt x="261667" y="179968"/>
                  <a:pt x="250271" y="205421"/>
                  <a:pt x="231847" y="223846"/>
                </a:cubicBezTo>
                <a:lnTo>
                  <a:pt x="221347" y="232509"/>
                </a:lnTo>
                <a:cubicBezTo>
                  <a:pt x="224390" y="249009"/>
                  <a:pt x="232545" y="264623"/>
                  <a:pt x="245300" y="277378"/>
                </a:cubicBezTo>
                <a:cubicBezTo>
                  <a:pt x="262207" y="294285"/>
                  <a:pt x="284136" y="303111"/>
                  <a:pt x="306292" y="303599"/>
                </a:cubicBezTo>
                <a:lnTo>
                  <a:pt x="306292" y="218433"/>
                </a:lnTo>
                <a:lnTo>
                  <a:pt x="306356" y="218433"/>
                </a:lnTo>
                <a:lnTo>
                  <a:pt x="306356" y="303599"/>
                </a:lnTo>
                <a:cubicBezTo>
                  <a:pt x="328512" y="303110"/>
                  <a:pt x="350441" y="294285"/>
                  <a:pt x="367348" y="277378"/>
                </a:cubicBezTo>
                <a:cubicBezTo>
                  <a:pt x="380109" y="264617"/>
                  <a:pt x="388266" y="248996"/>
                  <a:pt x="391275" y="232488"/>
                </a:cubicBezTo>
                <a:close/>
                <a:moveTo>
                  <a:pt x="514773" y="217271"/>
                </a:moveTo>
                <a:lnTo>
                  <a:pt x="373218" y="75716"/>
                </a:lnTo>
                <a:cubicBezTo>
                  <a:pt x="364700" y="84231"/>
                  <a:pt x="354962" y="90781"/>
                  <a:pt x="344508" y="95209"/>
                </a:cubicBezTo>
                <a:cubicBezTo>
                  <a:pt x="357668" y="108066"/>
                  <a:pt x="362903" y="132212"/>
                  <a:pt x="362537" y="151290"/>
                </a:cubicBezTo>
                <a:cubicBezTo>
                  <a:pt x="362537" y="201309"/>
                  <a:pt x="403085" y="241857"/>
                  <a:pt x="453104" y="241857"/>
                </a:cubicBezTo>
                <a:cubicBezTo>
                  <a:pt x="477015" y="241857"/>
                  <a:pt x="498761" y="232592"/>
                  <a:pt x="514773" y="217271"/>
                </a:cubicBezTo>
                <a:close/>
                <a:moveTo>
                  <a:pt x="539405" y="155556"/>
                </a:moveTo>
                <a:cubicBezTo>
                  <a:pt x="539405" y="105538"/>
                  <a:pt x="498856" y="64989"/>
                  <a:pt x="448838" y="64989"/>
                </a:cubicBezTo>
                <a:cubicBezTo>
                  <a:pt x="429760" y="65355"/>
                  <a:pt x="405614" y="60121"/>
                  <a:pt x="392756" y="46961"/>
                </a:cubicBezTo>
                <a:cubicBezTo>
                  <a:pt x="388329" y="57415"/>
                  <a:pt x="381778" y="67153"/>
                  <a:pt x="373263" y="75671"/>
                </a:cubicBezTo>
                <a:lnTo>
                  <a:pt x="514818" y="217225"/>
                </a:lnTo>
                <a:cubicBezTo>
                  <a:pt x="530139" y="201213"/>
                  <a:pt x="539405" y="179467"/>
                  <a:pt x="539405" y="155556"/>
                </a:cubicBezTo>
                <a:close/>
                <a:moveTo>
                  <a:pt x="612648" y="8776"/>
                </a:moveTo>
                <a:cubicBezTo>
                  <a:pt x="612257" y="34030"/>
                  <a:pt x="602326" y="59101"/>
                  <a:pt x="583058" y="78369"/>
                </a:cubicBezTo>
                <a:cubicBezTo>
                  <a:pt x="569890" y="91537"/>
                  <a:pt x="554014" y="100343"/>
                  <a:pt x="537134" y="104416"/>
                </a:cubicBezTo>
                <a:cubicBezTo>
                  <a:pt x="546224" y="119205"/>
                  <a:pt x="551214" y="136643"/>
                  <a:pt x="551214" y="155247"/>
                </a:cubicBezTo>
                <a:cubicBezTo>
                  <a:pt x="551214" y="182497"/>
                  <a:pt x="540509" y="207247"/>
                  <a:pt x="522928" y="225380"/>
                </a:cubicBezTo>
                <a:lnTo>
                  <a:pt x="522928" y="225380"/>
                </a:lnTo>
                <a:cubicBezTo>
                  <a:pt x="504794" y="242961"/>
                  <a:pt x="480044" y="253667"/>
                  <a:pt x="452794" y="253667"/>
                </a:cubicBezTo>
                <a:cubicBezTo>
                  <a:pt x="434191" y="253667"/>
                  <a:pt x="416753" y="248677"/>
                  <a:pt x="401964" y="239586"/>
                </a:cubicBezTo>
                <a:cubicBezTo>
                  <a:pt x="397891" y="256466"/>
                  <a:pt x="389084" y="272342"/>
                  <a:pt x="375917" y="285509"/>
                </a:cubicBezTo>
                <a:cubicBezTo>
                  <a:pt x="356649" y="304778"/>
                  <a:pt x="331578" y="314709"/>
                  <a:pt x="306324" y="315100"/>
                </a:cubicBezTo>
                <a:lnTo>
                  <a:pt x="306324" y="315100"/>
                </a:lnTo>
                <a:cubicBezTo>
                  <a:pt x="281070" y="314709"/>
                  <a:pt x="255999" y="304778"/>
                  <a:pt x="236731" y="285509"/>
                </a:cubicBezTo>
                <a:cubicBezTo>
                  <a:pt x="223571" y="272349"/>
                  <a:pt x="214766" y="256482"/>
                  <a:pt x="210610" y="239626"/>
                </a:cubicBezTo>
                <a:cubicBezTo>
                  <a:pt x="195839" y="248693"/>
                  <a:pt x="178427" y="253666"/>
                  <a:pt x="159854" y="253666"/>
                </a:cubicBezTo>
                <a:cubicBezTo>
                  <a:pt x="132604" y="253666"/>
                  <a:pt x="107854" y="242961"/>
                  <a:pt x="89720" y="225380"/>
                </a:cubicBezTo>
                <a:lnTo>
                  <a:pt x="89720" y="225380"/>
                </a:lnTo>
                <a:cubicBezTo>
                  <a:pt x="72139" y="207247"/>
                  <a:pt x="61434" y="182497"/>
                  <a:pt x="61434" y="155247"/>
                </a:cubicBezTo>
                <a:cubicBezTo>
                  <a:pt x="61434" y="136673"/>
                  <a:pt x="66407" y="119262"/>
                  <a:pt x="75474" y="104490"/>
                </a:cubicBezTo>
                <a:cubicBezTo>
                  <a:pt x="58618" y="100334"/>
                  <a:pt x="42751" y="91530"/>
                  <a:pt x="29591" y="78369"/>
                </a:cubicBezTo>
                <a:cubicBezTo>
                  <a:pt x="10322" y="59101"/>
                  <a:pt x="391" y="34030"/>
                  <a:pt x="0" y="8776"/>
                </a:cubicBezTo>
                <a:lnTo>
                  <a:pt x="0" y="8776"/>
                </a:lnTo>
                <a:lnTo>
                  <a:pt x="1828" y="0"/>
                </a:lnTo>
                <a:lnTo>
                  <a:pt x="13374" y="0"/>
                </a:lnTo>
                <a:cubicBezTo>
                  <a:pt x="11782" y="2802"/>
                  <a:pt x="11567" y="5771"/>
                  <a:pt x="11501" y="8744"/>
                </a:cubicBezTo>
                <a:lnTo>
                  <a:pt x="96667" y="8744"/>
                </a:lnTo>
                <a:lnTo>
                  <a:pt x="96667" y="8808"/>
                </a:lnTo>
                <a:lnTo>
                  <a:pt x="11501" y="8808"/>
                </a:lnTo>
                <a:cubicBezTo>
                  <a:pt x="11989" y="30964"/>
                  <a:pt x="20815" y="52893"/>
                  <a:pt x="37722" y="69800"/>
                </a:cubicBezTo>
                <a:cubicBezTo>
                  <a:pt x="50477" y="82555"/>
                  <a:pt x="66091" y="90711"/>
                  <a:pt x="82592" y="93753"/>
                </a:cubicBezTo>
                <a:cubicBezTo>
                  <a:pt x="100880" y="69151"/>
                  <a:pt x="130228" y="53433"/>
                  <a:pt x="163247" y="53433"/>
                </a:cubicBezTo>
                <a:cubicBezTo>
                  <a:pt x="186137" y="53872"/>
                  <a:pt x="201262" y="50984"/>
                  <a:pt x="211355" y="39116"/>
                </a:cubicBezTo>
                <a:cubicBezTo>
                  <a:pt x="212796" y="37420"/>
                  <a:pt x="214135" y="35542"/>
                  <a:pt x="215380" y="33463"/>
                </a:cubicBezTo>
                <a:lnTo>
                  <a:pt x="215236" y="0"/>
                </a:lnTo>
                <a:lnTo>
                  <a:pt x="223506" y="0"/>
                </a:lnTo>
                <a:cubicBezTo>
                  <a:pt x="219687" y="24354"/>
                  <a:pt x="227777" y="49750"/>
                  <a:pt x="246535" y="68520"/>
                </a:cubicBezTo>
                <a:lnTo>
                  <a:pt x="254763" y="60293"/>
                </a:lnTo>
                <a:cubicBezTo>
                  <a:pt x="254771" y="60299"/>
                  <a:pt x="254778" y="60307"/>
                  <a:pt x="254786" y="60315"/>
                </a:cubicBezTo>
                <a:lnTo>
                  <a:pt x="254808" y="60338"/>
                </a:lnTo>
                <a:lnTo>
                  <a:pt x="246580" y="68565"/>
                </a:lnTo>
                <a:cubicBezTo>
                  <a:pt x="279582" y="101547"/>
                  <a:pt x="333066" y="101547"/>
                  <a:pt x="366068" y="68565"/>
                </a:cubicBezTo>
                <a:lnTo>
                  <a:pt x="357840" y="60338"/>
                </a:lnTo>
                <a:cubicBezTo>
                  <a:pt x="357847" y="60330"/>
                  <a:pt x="357855" y="60322"/>
                  <a:pt x="357862" y="60315"/>
                </a:cubicBezTo>
                <a:lnTo>
                  <a:pt x="357885" y="60293"/>
                </a:lnTo>
                <a:lnTo>
                  <a:pt x="366113" y="68520"/>
                </a:lnTo>
                <a:cubicBezTo>
                  <a:pt x="384871" y="49750"/>
                  <a:pt x="392961" y="24354"/>
                  <a:pt x="389142" y="0"/>
                </a:cubicBezTo>
                <a:lnTo>
                  <a:pt x="397337" y="0"/>
                </a:lnTo>
                <a:cubicBezTo>
                  <a:pt x="401479" y="11094"/>
                  <a:pt x="400548" y="22668"/>
                  <a:pt x="397481" y="33790"/>
                </a:cubicBezTo>
                <a:cubicBezTo>
                  <a:pt x="407439" y="50142"/>
                  <a:pt x="423417" y="53932"/>
                  <a:pt x="449401" y="53433"/>
                </a:cubicBezTo>
                <a:cubicBezTo>
                  <a:pt x="482407" y="53434"/>
                  <a:pt x="511746" y="69140"/>
                  <a:pt x="530035" y="93727"/>
                </a:cubicBezTo>
                <a:cubicBezTo>
                  <a:pt x="546543" y="90718"/>
                  <a:pt x="562165" y="82561"/>
                  <a:pt x="574926" y="69800"/>
                </a:cubicBezTo>
                <a:cubicBezTo>
                  <a:pt x="591833" y="52893"/>
                  <a:pt x="600658" y="30964"/>
                  <a:pt x="601147" y="8808"/>
                </a:cubicBezTo>
                <a:lnTo>
                  <a:pt x="515982" y="8808"/>
                </a:lnTo>
                <a:lnTo>
                  <a:pt x="515981" y="8744"/>
                </a:lnTo>
                <a:lnTo>
                  <a:pt x="601147" y="8744"/>
                </a:lnTo>
                <a:lnTo>
                  <a:pt x="599274" y="0"/>
                </a:lnTo>
                <a:lnTo>
                  <a:pt x="610820" y="0"/>
                </a:lnTo>
                <a:cubicBezTo>
                  <a:pt x="612423" y="2826"/>
                  <a:pt x="612602" y="5800"/>
                  <a:pt x="612648" y="8776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57" name="Teardrop 3"/>
          <p:cNvSpPr/>
          <p:nvPr/>
        </p:nvSpPr>
        <p:spPr>
          <a:xfrm rot="5400000" flipH="1" flipV="1">
            <a:off x="1387532" y="95503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58" name="Teardrop 3"/>
          <p:cNvSpPr/>
          <p:nvPr/>
        </p:nvSpPr>
        <p:spPr>
          <a:xfrm rot="5400000" flipH="1" flipV="1">
            <a:off x="2230072" y="95503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59" name="Teardrop 3"/>
          <p:cNvSpPr/>
          <p:nvPr/>
        </p:nvSpPr>
        <p:spPr>
          <a:xfrm rot="5400000" flipH="1" flipV="1">
            <a:off x="3072612" y="95503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60" name="Teardrop 3"/>
          <p:cNvSpPr/>
          <p:nvPr/>
        </p:nvSpPr>
        <p:spPr>
          <a:xfrm rot="5400000" flipH="1" flipV="1">
            <a:off x="3915152" y="95503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61" name="Teardrop 3"/>
          <p:cNvSpPr/>
          <p:nvPr/>
        </p:nvSpPr>
        <p:spPr>
          <a:xfrm rot="5400000" flipH="1" flipV="1">
            <a:off x="4757692" y="95503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62" name="Teardrop 3"/>
          <p:cNvSpPr/>
          <p:nvPr/>
        </p:nvSpPr>
        <p:spPr>
          <a:xfrm rot="5400000" flipH="1" flipV="1">
            <a:off x="5600232" y="95503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63" name="Teardrop 3"/>
          <p:cNvSpPr/>
          <p:nvPr/>
        </p:nvSpPr>
        <p:spPr>
          <a:xfrm rot="5400000" flipH="1" flipV="1">
            <a:off x="8127852" y="95503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64" name="Teardrop 3"/>
          <p:cNvSpPr/>
          <p:nvPr/>
        </p:nvSpPr>
        <p:spPr>
          <a:xfrm rot="5400000" flipH="1" flipV="1">
            <a:off x="7285312" y="95503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65" name="Teardrop 3"/>
          <p:cNvSpPr/>
          <p:nvPr/>
        </p:nvSpPr>
        <p:spPr>
          <a:xfrm rot="5400000" flipH="1" flipV="1">
            <a:off x="9812932" y="95503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66" name="Teardrop 3"/>
          <p:cNvSpPr/>
          <p:nvPr/>
        </p:nvSpPr>
        <p:spPr>
          <a:xfrm rot="5400000" flipH="1" flipV="1">
            <a:off x="8970392" y="95503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67" name="Teardrop 3"/>
          <p:cNvSpPr/>
          <p:nvPr/>
        </p:nvSpPr>
        <p:spPr>
          <a:xfrm rot="5400000" flipH="1" flipV="1">
            <a:off x="11498011" y="95503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68" name="Teardrop 3"/>
          <p:cNvSpPr/>
          <p:nvPr/>
        </p:nvSpPr>
        <p:spPr>
          <a:xfrm rot="5400000" flipH="1" flipV="1">
            <a:off x="10655472" y="95503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69" name="Teardrop 3"/>
          <p:cNvSpPr/>
          <p:nvPr/>
        </p:nvSpPr>
        <p:spPr>
          <a:xfrm rot="5400000" flipH="1" flipV="1">
            <a:off x="544992" y="95503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70" name="Oval 669"/>
          <p:cNvSpPr/>
          <p:nvPr/>
        </p:nvSpPr>
        <p:spPr>
          <a:xfrm>
            <a:off x="6664511" y="1177197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71" name="Oval 670"/>
          <p:cNvSpPr/>
          <p:nvPr/>
        </p:nvSpPr>
        <p:spPr>
          <a:xfrm>
            <a:off x="766731" y="1177197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72" name="Oval 671"/>
          <p:cNvSpPr/>
          <p:nvPr/>
        </p:nvSpPr>
        <p:spPr>
          <a:xfrm>
            <a:off x="1609271" y="1177197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73" name="Oval 672"/>
          <p:cNvSpPr/>
          <p:nvPr/>
        </p:nvSpPr>
        <p:spPr>
          <a:xfrm>
            <a:off x="2451811" y="1177197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74" name="Oval 673"/>
          <p:cNvSpPr/>
          <p:nvPr/>
        </p:nvSpPr>
        <p:spPr>
          <a:xfrm>
            <a:off x="3294351" y="1177197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75" name="Oval 674"/>
          <p:cNvSpPr/>
          <p:nvPr/>
        </p:nvSpPr>
        <p:spPr>
          <a:xfrm>
            <a:off x="4136891" y="1177197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76" name="Oval 675"/>
          <p:cNvSpPr/>
          <p:nvPr/>
        </p:nvSpPr>
        <p:spPr>
          <a:xfrm>
            <a:off x="4979431" y="1177197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77" name="Oval 676"/>
          <p:cNvSpPr/>
          <p:nvPr/>
        </p:nvSpPr>
        <p:spPr>
          <a:xfrm>
            <a:off x="5821971" y="1177197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78" name="Oval 677"/>
          <p:cNvSpPr/>
          <p:nvPr/>
        </p:nvSpPr>
        <p:spPr>
          <a:xfrm>
            <a:off x="8349591" y="1177197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79" name="Oval 678"/>
          <p:cNvSpPr/>
          <p:nvPr/>
        </p:nvSpPr>
        <p:spPr>
          <a:xfrm>
            <a:off x="7507051" y="1177197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80" name="Oval 679"/>
          <p:cNvSpPr/>
          <p:nvPr/>
        </p:nvSpPr>
        <p:spPr>
          <a:xfrm>
            <a:off x="10034671" y="1177197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81" name="Oval 680"/>
          <p:cNvSpPr/>
          <p:nvPr/>
        </p:nvSpPr>
        <p:spPr>
          <a:xfrm>
            <a:off x="9192131" y="1177197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82" name="Oval 681"/>
          <p:cNvSpPr/>
          <p:nvPr/>
        </p:nvSpPr>
        <p:spPr>
          <a:xfrm>
            <a:off x="11719750" y="1177197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83" name="Oval 682"/>
          <p:cNvSpPr/>
          <p:nvPr/>
        </p:nvSpPr>
        <p:spPr>
          <a:xfrm>
            <a:off x="10877211" y="1177197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84" name="Teardrop 3"/>
          <p:cNvSpPr/>
          <p:nvPr/>
        </p:nvSpPr>
        <p:spPr>
          <a:xfrm rot="5400000" flipH="1" flipV="1">
            <a:off x="6021182" y="1375727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85" name="Teardrop 3"/>
          <p:cNvSpPr/>
          <p:nvPr/>
        </p:nvSpPr>
        <p:spPr>
          <a:xfrm rot="5400000" flipH="1" flipV="1">
            <a:off x="965942" y="1375727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86" name="Teardrop 3"/>
          <p:cNvSpPr/>
          <p:nvPr/>
        </p:nvSpPr>
        <p:spPr>
          <a:xfrm rot="5400000" flipH="1" flipV="1">
            <a:off x="1808482" y="1375727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87" name="Teardrop 3"/>
          <p:cNvSpPr/>
          <p:nvPr/>
        </p:nvSpPr>
        <p:spPr>
          <a:xfrm rot="5400000" flipH="1" flipV="1">
            <a:off x="2651022" y="1375727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88" name="Teardrop 3"/>
          <p:cNvSpPr/>
          <p:nvPr/>
        </p:nvSpPr>
        <p:spPr>
          <a:xfrm rot="5400000" flipH="1" flipV="1">
            <a:off x="3493562" y="1375727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89" name="Teardrop 3"/>
          <p:cNvSpPr/>
          <p:nvPr/>
        </p:nvSpPr>
        <p:spPr>
          <a:xfrm rot="5400000" flipH="1" flipV="1">
            <a:off x="4336102" y="1375727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90" name="Teardrop 3"/>
          <p:cNvSpPr/>
          <p:nvPr/>
        </p:nvSpPr>
        <p:spPr>
          <a:xfrm rot="5400000" flipH="1" flipV="1">
            <a:off x="5178642" y="1375727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91" name="Teardrop 3"/>
          <p:cNvSpPr/>
          <p:nvPr/>
        </p:nvSpPr>
        <p:spPr>
          <a:xfrm rot="5400000" flipH="1" flipV="1">
            <a:off x="7706262" y="1375727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92" name="Teardrop 3"/>
          <p:cNvSpPr/>
          <p:nvPr/>
        </p:nvSpPr>
        <p:spPr>
          <a:xfrm rot="5400000" flipH="1" flipV="1">
            <a:off x="6863722" y="1375727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93" name="Teardrop 3"/>
          <p:cNvSpPr/>
          <p:nvPr/>
        </p:nvSpPr>
        <p:spPr>
          <a:xfrm rot="5400000" flipH="1" flipV="1">
            <a:off x="9391342" y="1375727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94" name="Teardrop 3"/>
          <p:cNvSpPr/>
          <p:nvPr/>
        </p:nvSpPr>
        <p:spPr>
          <a:xfrm rot="5400000" flipH="1" flipV="1">
            <a:off x="8548802" y="1375727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95" name="Teardrop 3"/>
          <p:cNvSpPr/>
          <p:nvPr/>
        </p:nvSpPr>
        <p:spPr>
          <a:xfrm rot="5400000" flipH="1" flipV="1">
            <a:off x="11076421" y="1375727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96" name="Teardrop 3"/>
          <p:cNvSpPr/>
          <p:nvPr/>
        </p:nvSpPr>
        <p:spPr>
          <a:xfrm rot="5400000" flipH="1" flipV="1">
            <a:off x="10233882" y="1375727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97" name="Teardrop 3"/>
          <p:cNvSpPr/>
          <p:nvPr/>
        </p:nvSpPr>
        <p:spPr>
          <a:xfrm rot="5400000" flipH="1" flipV="1">
            <a:off x="123402" y="1375727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98" name="Teardrop 3"/>
          <p:cNvSpPr/>
          <p:nvPr/>
        </p:nvSpPr>
        <p:spPr>
          <a:xfrm rot="5400000" flipH="1" flipV="1">
            <a:off x="11760002" y="1531078"/>
            <a:ext cx="595781" cy="268215"/>
          </a:xfrm>
          <a:custGeom>
            <a:avLst/>
            <a:gdLst/>
            <a:ahLst/>
            <a:cxnLst/>
            <a:rect l="l" t="t" r="r" b="b"/>
            <a:pathLst>
              <a:path w="595781" h="268215">
                <a:moveTo>
                  <a:pt x="230951" y="239431"/>
                </a:moveTo>
                <a:lnTo>
                  <a:pt x="89396" y="97876"/>
                </a:lnTo>
                <a:cubicBezTo>
                  <a:pt x="74075" y="113887"/>
                  <a:pt x="64809" y="135634"/>
                  <a:pt x="64809" y="159544"/>
                </a:cubicBezTo>
                <a:cubicBezTo>
                  <a:pt x="64809" y="209563"/>
                  <a:pt x="105357" y="250112"/>
                  <a:pt x="155376" y="250112"/>
                </a:cubicBezTo>
                <a:cubicBezTo>
                  <a:pt x="174454" y="249746"/>
                  <a:pt x="198601" y="254980"/>
                  <a:pt x="211458" y="268141"/>
                </a:cubicBezTo>
                <a:cubicBezTo>
                  <a:pt x="215885" y="257686"/>
                  <a:pt x="222436" y="247948"/>
                  <a:pt x="230951" y="239431"/>
                </a:cubicBezTo>
                <a:close/>
                <a:moveTo>
                  <a:pt x="259706" y="219892"/>
                </a:moveTo>
                <a:cubicBezTo>
                  <a:pt x="246546" y="207035"/>
                  <a:pt x="241311" y="182889"/>
                  <a:pt x="241677" y="163811"/>
                </a:cubicBezTo>
                <a:cubicBezTo>
                  <a:pt x="241677" y="113792"/>
                  <a:pt x="201129" y="73244"/>
                  <a:pt x="151110" y="73244"/>
                </a:cubicBezTo>
                <a:cubicBezTo>
                  <a:pt x="127200" y="73244"/>
                  <a:pt x="105453" y="82510"/>
                  <a:pt x="89441" y="97831"/>
                </a:cubicBezTo>
                <a:lnTo>
                  <a:pt x="230996" y="239386"/>
                </a:lnTo>
                <a:cubicBezTo>
                  <a:pt x="239514" y="230871"/>
                  <a:pt x="249252" y="224320"/>
                  <a:pt x="259706" y="219892"/>
                </a:cubicBezTo>
                <a:close/>
                <a:moveTo>
                  <a:pt x="382868" y="82592"/>
                </a:moveTo>
                <a:cubicBezTo>
                  <a:pt x="379825" y="66091"/>
                  <a:pt x="371670" y="50477"/>
                  <a:pt x="358914" y="37722"/>
                </a:cubicBezTo>
                <a:cubicBezTo>
                  <a:pt x="342007" y="20815"/>
                  <a:pt x="320078" y="11989"/>
                  <a:pt x="297922" y="11501"/>
                </a:cubicBezTo>
                <a:lnTo>
                  <a:pt x="297922" y="96667"/>
                </a:lnTo>
                <a:lnTo>
                  <a:pt x="297858" y="96667"/>
                </a:lnTo>
                <a:lnTo>
                  <a:pt x="297858" y="11501"/>
                </a:lnTo>
                <a:cubicBezTo>
                  <a:pt x="275703" y="11990"/>
                  <a:pt x="253773" y="20815"/>
                  <a:pt x="236866" y="37722"/>
                </a:cubicBezTo>
                <a:cubicBezTo>
                  <a:pt x="224105" y="50483"/>
                  <a:pt x="215948" y="66105"/>
                  <a:pt x="212939" y="82613"/>
                </a:cubicBezTo>
                <a:cubicBezTo>
                  <a:pt x="237526" y="100902"/>
                  <a:pt x="253233" y="130241"/>
                  <a:pt x="253233" y="163248"/>
                </a:cubicBezTo>
                <a:cubicBezTo>
                  <a:pt x="252735" y="189232"/>
                  <a:pt x="256525" y="205210"/>
                  <a:pt x="272877" y="215167"/>
                </a:cubicBezTo>
                <a:cubicBezTo>
                  <a:pt x="289126" y="210687"/>
                  <a:pt x="306340" y="210767"/>
                  <a:pt x="322577" y="215380"/>
                </a:cubicBezTo>
                <a:cubicBezTo>
                  <a:pt x="324655" y="214136"/>
                  <a:pt x="326534" y="212797"/>
                  <a:pt x="328229" y="211355"/>
                </a:cubicBezTo>
                <a:cubicBezTo>
                  <a:pt x="340097" y="201263"/>
                  <a:pt x="342986" y="186138"/>
                  <a:pt x="342547" y="163248"/>
                </a:cubicBezTo>
                <a:cubicBezTo>
                  <a:pt x="342547" y="130228"/>
                  <a:pt x="358265" y="100880"/>
                  <a:pt x="382868" y="82592"/>
                </a:cubicBezTo>
                <a:close/>
                <a:moveTo>
                  <a:pt x="506339" y="97830"/>
                </a:moveTo>
                <a:cubicBezTo>
                  <a:pt x="490327" y="82509"/>
                  <a:pt x="468581" y="73244"/>
                  <a:pt x="444670" y="73244"/>
                </a:cubicBezTo>
                <a:cubicBezTo>
                  <a:pt x="394651" y="73244"/>
                  <a:pt x="354103" y="113792"/>
                  <a:pt x="354103" y="163811"/>
                </a:cubicBezTo>
                <a:cubicBezTo>
                  <a:pt x="354470" y="182914"/>
                  <a:pt x="349220" y="207099"/>
                  <a:pt x="336023" y="219944"/>
                </a:cubicBezTo>
                <a:cubicBezTo>
                  <a:pt x="346519" y="224314"/>
                  <a:pt x="356263" y="230867"/>
                  <a:pt x="364783" y="239386"/>
                </a:cubicBezTo>
                <a:close/>
                <a:moveTo>
                  <a:pt x="530971" y="159544"/>
                </a:moveTo>
                <a:cubicBezTo>
                  <a:pt x="530971" y="135634"/>
                  <a:pt x="521705" y="113887"/>
                  <a:pt x="506384" y="97876"/>
                </a:cubicBezTo>
                <a:lnTo>
                  <a:pt x="364828" y="239431"/>
                </a:lnTo>
                <a:cubicBezTo>
                  <a:pt x="373348" y="247952"/>
                  <a:pt x="379901" y="257695"/>
                  <a:pt x="384270" y="268192"/>
                </a:cubicBezTo>
                <a:cubicBezTo>
                  <a:pt x="397115" y="254994"/>
                  <a:pt x="421300" y="249745"/>
                  <a:pt x="440404" y="250111"/>
                </a:cubicBezTo>
                <a:cubicBezTo>
                  <a:pt x="465413" y="250112"/>
                  <a:pt x="488055" y="239974"/>
                  <a:pt x="504444" y="223585"/>
                </a:cubicBezTo>
                <a:cubicBezTo>
                  <a:pt x="520834" y="207196"/>
                  <a:pt x="530971" y="184554"/>
                  <a:pt x="530971" y="159544"/>
                </a:cubicBezTo>
                <a:close/>
                <a:moveTo>
                  <a:pt x="595781" y="268215"/>
                </a:moveTo>
                <a:lnTo>
                  <a:pt x="581969" y="268215"/>
                </a:lnTo>
                <a:cubicBezTo>
                  <a:pt x="578743" y="259654"/>
                  <a:pt x="573266" y="252074"/>
                  <a:pt x="566492" y="245300"/>
                </a:cubicBezTo>
                <a:cubicBezTo>
                  <a:pt x="553737" y="232545"/>
                  <a:pt x="538123" y="224389"/>
                  <a:pt x="521623" y="221347"/>
                </a:cubicBezTo>
                <a:cubicBezTo>
                  <a:pt x="519174" y="225205"/>
                  <a:pt x="516174" y="228633"/>
                  <a:pt x="512960" y="231847"/>
                </a:cubicBezTo>
                <a:cubicBezTo>
                  <a:pt x="494535" y="250272"/>
                  <a:pt x="469082" y="261667"/>
                  <a:pt x="440967" y="261667"/>
                </a:cubicBezTo>
                <a:cubicBezTo>
                  <a:pt x="425629" y="261373"/>
                  <a:pt x="413777" y="262574"/>
                  <a:pt x="405186" y="268215"/>
                </a:cubicBezTo>
                <a:lnTo>
                  <a:pt x="372038" y="268215"/>
                </a:lnTo>
                <a:cubicBezTo>
                  <a:pt x="369178" y="260078"/>
                  <a:pt x="364042" y="252948"/>
                  <a:pt x="357679" y="246581"/>
                </a:cubicBezTo>
                <a:lnTo>
                  <a:pt x="349451" y="254808"/>
                </a:lnTo>
                <a:lnTo>
                  <a:pt x="349428" y="254786"/>
                </a:lnTo>
                <a:cubicBezTo>
                  <a:pt x="349421" y="254779"/>
                  <a:pt x="349413" y="254771"/>
                  <a:pt x="349406" y="254763"/>
                </a:cubicBezTo>
                <a:lnTo>
                  <a:pt x="357634" y="246536"/>
                </a:lnTo>
                <a:cubicBezTo>
                  <a:pt x="324632" y="213554"/>
                  <a:pt x="271148" y="213554"/>
                  <a:pt x="238146" y="246536"/>
                </a:cubicBezTo>
                <a:lnTo>
                  <a:pt x="246374" y="254763"/>
                </a:lnTo>
                <a:cubicBezTo>
                  <a:pt x="246367" y="254771"/>
                  <a:pt x="246359" y="254779"/>
                  <a:pt x="246352" y="254786"/>
                </a:cubicBezTo>
                <a:cubicBezTo>
                  <a:pt x="246344" y="254794"/>
                  <a:pt x="246337" y="254801"/>
                  <a:pt x="246329" y="254808"/>
                </a:cubicBezTo>
                <a:lnTo>
                  <a:pt x="238101" y="246581"/>
                </a:lnTo>
                <a:lnTo>
                  <a:pt x="223742" y="268215"/>
                </a:lnTo>
                <a:lnTo>
                  <a:pt x="190546" y="268215"/>
                </a:lnTo>
                <a:cubicBezTo>
                  <a:pt x="181969" y="262570"/>
                  <a:pt x="170130" y="261374"/>
                  <a:pt x="154813" y="261668"/>
                </a:cubicBezTo>
                <a:cubicBezTo>
                  <a:pt x="121806" y="261668"/>
                  <a:pt x="92467" y="245961"/>
                  <a:pt x="74178" y="221373"/>
                </a:cubicBezTo>
                <a:cubicBezTo>
                  <a:pt x="57671" y="224382"/>
                  <a:pt x="42049" y="232539"/>
                  <a:pt x="29288" y="245300"/>
                </a:cubicBezTo>
                <a:lnTo>
                  <a:pt x="13811" y="268215"/>
                </a:lnTo>
                <a:lnTo>
                  <a:pt x="0" y="268215"/>
                </a:lnTo>
                <a:cubicBezTo>
                  <a:pt x="4705" y="256723"/>
                  <a:pt x="11839" y="246048"/>
                  <a:pt x="21157" y="236731"/>
                </a:cubicBezTo>
                <a:cubicBezTo>
                  <a:pt x="34324" y="223564"/>
                  <a:pt x="50200" y="214757"/>
                  <a:pt x="67080" y="210684"/>
                </a:cubicBezTo>
                <a:cubicBezTo>
                  <a:pt x="57989" y="195895"/>
                  <a:pt x="53000" y="178457"/>
                  <a:pt x="53000" y="159854"/>
                </a:cubicBezTo>
                <a:cubicBezTo>
                  <a:pt x="53000" y="132604"/>
                  <a:pt x="63705" y="107854"/>
                  <a:pt x="81286" y="89721"/>
                </a:cubicBezTo>
                <a:lnTo>
                  <a:pt x="81286" y="89721"/>
                </a:lnTo>
                <a:cubicBezTo>
                  <a:pt x="99420" y="72140"/>
                  <a:pt x="124170" y="61435"/>
                  <a:pt x="151420" y="61435"/>
                </a:cubicBezTo>
                <a:cubicBezTo>
                  <a:pt x="170023" y="61435"/>
                  <a:pt x="187461" y="66424"/>
                  <a:pt x="202250" y="75515"/>
                </a:cubicBezTo>
                <a:cubicBezTo>
                  <a:pt x="206323" y="58635"/>
                  <a:pt x="215130" y="42758"/>
                  <a:pt x="228297" y="29591"/>
                </a:cubicBezTo>
                <a:cubicBezTo>
                  <a:pt x="247566" y="10322"/>
                  <a:pt x="272636" y="391"/>
                  <a:pt x="297890" y="0"/>
                </a:cubicBezTo>
                <a:lnTo>
                  <a:pt x="297890" y="0"/>
                </a:lnTo>
                <a:cubicBezTo>
                  <a:pt x="323144" y="391"/>
                  <a:pt x="348215" y="10322"/>
                  <a:pt x="367484" y="29591"/>
                </a:cubicBezTo>
                <a:cubicBezTo>
                  <a:pt x="380644" y="42751"/>
                  <a:pt x="389448" y="58618"/>
                  <a:pt x="393604" y="75474"/>
                </a:cubicBezTo>
                <a:cubicBezTo>
                  <a:pt x="408376" y="66408"/>
                  <a:pt x="425787" y="61434"/>
                  <a:pt x="444360" y="61434"/>
                </a:cubicBezTo>
                <a:cubicBezTo>
                  <a:pt x="471610" y="61434"/>
                  <a:pt x="496360" y="72140"/>
                  <a:pt x="514494" y="89721"/>
                </a:cubicBezTo>
                <a:cubicBezTo>
                  <a:pt x="532075" y="107854"/>
                  <a:pt x="542780" y="132604"/>
                  <a:pt x="542780" y="159854"/>
                </a:cubicBezTo>
                <a:cubicBezTo>
                  <a:pt x="542780" y="178427"/>
                  <a:pt x="537807" y="195839"/>
                  <a:pt x="528740" y="210610"/>
                </a:cubicBezTo>
                <a:cubicBezTo>
                  <a:pt x="545596" y="214766"/>
                  <a:pt x="561463" y="223570"/>
                  <a:pt x="574624" y="236731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99" name="Oval 698"/>
          <p:cNvSpPr/>
          <p:nvPr/>
        </p:nvSpPr>
        <p:spPr>
          <a:xfrm>
            <a:off x="7086653" y="1596514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00" name="Oval 699"/>
          <p:cNvSpPr/>
          <p:nvPr/>
        </p:nvSpPr>
        <p:spPr>
          <a:xfrm>
            <a:off x="346333" y="1596514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01" name="Oval 700"/>
          <p:cNvSpPr/>
          <p:nvPr/>
        </p:nvSpPr>
        <p:spPr>
          <a:xfrm>
            <a:off x="1188873" y="1596514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02" name="Oval 701"/>
          <p:cNvSpPr/>
          <p:nvPr/>
        </p:nvSpPr>
        <p:spPr>
          <a:xfrm>
            <a:off x="2031413" y="1596514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03" name="Oval 702"/>
          <p:cNvSpPr/>
          <p:nvPr/>
        </p:nvSpPr>
        <p:spPr>
          <a:xfrm>
            <a:off x="2873953" y="1596514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04" name="Oval 703"/>
          <p:cNvSpPr/>
          <p:nvPr/>
        </p:nvSpPr>
        <p:spPr>
          <a:xfrm>
            <a:off x="3716493" y="1596514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05" name="Oval 704"/>
          <p:cNvSpPr/>
          <p:nvPr/>
        </p:nvSpPr>
        <p:spPr>
          <a:xfrm>
            <a:off x="4559033" y="1596514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06" name="Oval 705"/>
          <p:cNvSpPr/>
          <p:nvPr/>
        </p:nvSpPr>
        <p:spPr>
          <a:xfrm>
            <a:off x="5401573" y="1596514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07" name="Oval 706"/>
          <p:cNvSpPr/>
          <p:nvPr/>
        </p:nvSpPr>
        <p:spPr>
          <a:xfrm>
            <a:off x="6244113" y="1596514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08" name="Oval 707"/>
          <p:cNvSpPr/>
          <p:nvPr/>
        </p:nvSpPr>
        <p:spPr>
          <a:xfrm>
            <a:off x="8771733" y="1596514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09" name="Oval 708"/>
          <p:cNvSpPr/>
          <p:nvPr/>
        </p:nvSpPr>
        <p:spPr>
          <a:xfrm>
            <a:off x="7929193" y="1596514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10" name="Oval 709"/>
          <p:cNvSpPr/>
          <p:nvPr/>
        </p:nvSpPr>
        <p:spPr>
          <a:xfrm>
            <a:off x="10456813" y="1596514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11" name="Oval 710"/>
          <p:cNvSpPr/>
          <p:nvPr/>
        </p:nvSpPr>
        <p:spPr>
          <a:xfrm>
            <a:off x="9614273" y="1596514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12" name="Oval 711"/>
          <p:cNvSpPr/>
          <p:nvPr/>
        </p:nvSpPr>
        <p:spPr>
          <a:xfrm>
            <a:off x="11299353" y="1596514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13" name="Teardrop 3"/>
          <p:cNvSpPr/>
          <p:nvPr/>
        </p:nvSpPr>
        <p:spPr>
          <a:xfrm rot="5400000" flipH="1" flipV="1">
            <a:off x="6442772" y="1797636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14" name="Teardrop 3"/>
          <p:cNvSpPr/>
          <p:nvPr/>
        </p:nvSpPr>
        <p:spPr>
          <a:xfrm rot="5400000" flipH="1" flipV="1">
            <a:off x="-148774" y="1946410"/>
            <a:ext cx="612648" cy="315100"/>
          </a:xfrm>
          <a:custGeom>
            <a:avLst/>
            <a:gdLst/>
            <a:ahLst/>
            <a:cxnLst/>
            <a:rect l="l" t="t" r="r" b="b"/>
            <a:pathLst>
              <a:path w="612648" h="315100">
                <a:moveTo>
                  <a:pt x="239386" y="75670"/>
                </a:moveTo>
                <a:cubicBezTo>
                  <a:pt x="230866" y="67149"/>
                  <a:pt x="224313" y="57406"/>
                  <a:pt x="219944" y="46909"/>
                </a:cubicBezTo>
                <a:cubicBezTo>
                  <a:pt x="207099" y="60107"/>
                  <a:pt x="182914" y="65356"/>
                  <a:pt x="163810" y="64989"/>
                </a:cubicBezTo>
                <a:cubicBezTo>
                  <a:pt x="113792" y="64989"/>
                  <a:pt x="73243" y="105538"/>
                  <a:pt x="73243" y="155556"/>
                </a:cubicBezTo>
                <a:cubicBezTo>
                  <a:pt x="73243" y="179467"/>
                  <a:pt x="82509" y="201213"/>
                  <a:pt x="97830" y="217225"/>
                </a:cubicBezTo>
                <a:close/>
                <a:moveTo>
                  <a:pt x="268191" y="95157"/>
                </a:moveTo>
                <a:cubicBezTo>
                  <a:pt x="257695" y="90787"/>
                  <a:pt x="247952" y="84234"/>
                  <a:pt x="239431" y="75715"/>
                </a:cubicBezTo>
                <a:lnTo>
                  <a:pt x="97875" y="217270"/>
                </a:lnTo>
                <a:cubicBezTo>
                  <a:pt x="113887" y="232591"/>
                  <a:pt x="135634" y="241857"/>
                  <a:pt x="159544" y="241857"/>
                </a:cubicBezTo>
                <a:cubicBezTo>
                  <a:pt x="184553" y="241857"/>
                  <a:pt x="207195" y="231720"/>
                  <a:pt x="223585" y="215331"/>
                </a:cubicBezTo>
                <a:cubicBezTo>
                  <a:pt x="239974" y="198941"/>
                  <a:pt x="250111" y="176299"/>
                  <a:pt x="250111" y="151290"/>
                </a:cubicBezTo>
                <a:cubicBezTo>
                  <a:pt x="249745" y="132187"/>
                  <a:pt x="254994" y="108002"/>
                  <a:pt x="268191" y="95157"/>
                </a:cubicBezTo>
                <a:close/>
                <a:moveTo>
                  <a:pt x="391275" y="232488"/>
                </a:moveTo>
                <a:cubicBezTo>
                  <a:pt x="366688" y="214199"/>
                  <a:pt x="350981" y="184860"/>
                  <a:pt x="350981" y="151853"/>
                </a:cubicBezTo>
                <a:cubicBezTo>
                  <a:pt x="351479" y="125869"/>
                  <a:pt x="347689" y="109892"/>
                  <a:pt x="331337" y="99934"/>
                </a:cubicBezTo>
                <a:cubicBezTo>
                  <a:pt x="315088" y="104415"/>
                  <a:pt x="297874" y="104335"/>
                  <a:pt x="281637" y="99721"/>
                </a:cubicBezTo>
                <a:cubicBezTo>
                  <a:pt x="265010" y="109675"/>
                  <a:pt x="261165" y="125694"/>
                  <a:pt x="261667" y="151853"/>
                </a:cubicBezTo>
                <a:cubicBezTo>
                  <a:pt x="261667" y="179968"/>
                  <a:pt x="250271" y="205421"/>
                  <a:pt x="231847" y="223846"/>
                </a:cubicBezTo>
                <a:lnTo>
                  <a:pt x="221347" y="232509"/>
                </a:lnTo>
                <a:cubicBezTo>
                  <a:pt x="224390" y="249009"/>
                  <a:pt x="232545" y="264623"/>
                  <a:pt x="245300" y="277378"/>
                </a:cubicBezTo>
                <a:cubicBezTo>
                  <a:pt x="262208" y="294285"/>
                  <a:pt x="284137" y="303111"/>
                  <a:pt x="306292" y="303599"/>
                </a:cubicBezTo>
                <a:lnTo>
                  <a:pt x="306292" y="218433"/>
                </a:lnTo>
                <a:lnTo>
                  <a:pt x="306356" y="218433"/>
                </a:lnTo>
                <a:lnTo>
                  <a:pt x="306356" y="303599"/>
                </a:lnTo>
                <a:cubicBezTo>
                  <a:pt x="328512" y="303110"/>
                  <a:pt x="350441" y="294285"/>
                  <a:pt x="367348" y="277378"/>
                </a:cubicBezTo>
                <a:cubicBezTo>
                  <a:pt x="380109" y="264617"/>
                  <a:pt x="388266" y="248996"/>
                  <a:pt x="391275" y="232488"/>
                </a:cubicBezTo>
                <a:close/>
                <a:moveTo>
                  <a:pt x="514773" y="217271"/>
                </a:moveTo>
                <a:lnTo>
                  <a:pt x="373218" y="75716"/>
                </a:lnTo>
                <a:cubicBezTo>
                  <a:pt x="364700" y="84231"/>
                  <a:pt x="354962" y="90781"/>
                  <a:pt x="344508" y="95209"/>
                </a:cubicBezTo>
                <a:cubicBezTo>
                  <a:pt x="357668" y="108066"/>
                  <a:pt x="362903" y="132212"/>
                  <a:pt x="362537" y="151290"/>
                </a:cubicBezTo>
                <a:cubicBezTo>
                  <a:pt x="362537" y="201309"/>
                  <a:pt x="403085" y="241857"/>
                  <a:pt x="453104" y="241857"/>
                </a:cubicBezTo>
                <a:cubicBezTo>
                  <a:pt x="477015" y="241857"/>
                  <a:pt x="498761" y="232592"/>
                  <a:pt x="514773" y="217271"/>
                </a:cubicBezTo>
                <a:close/>
                <a:moveTo>
                  <a:pt x="539405" y="155556"/>
                </a:moveTo>
                <a:cubicBezTo>
                  <a:pt x="539405" y="105538"/>
                  <a:pt x="498856" y="64989"/>
                  <a:pt x="448838" y="64989"/>
                </a:cubicBezTo>
                <a:cubicBezTo>
                  <a:pt x="429760" y="65355"/>
                  <a:pt x="405614" y="60121"/>
                  <a:pt x="392756" y="46961"/>
                </a:cubicBezTo>
                <a:cubicBezTo>
                  <a:pt x="388329" y="57415"/>
                  <a:pt x="381778" y="67153"/>
                  <a:pt x="373263" y="75671"/>
                </a:cubicBezTo>
                <a:lnTo>
                  <a:pt x="514818" y="217225"/>
                </a:lnTo>
                <a:cubicBezTo>
                  <a:pt x="530139" y="201213"/>
                  <a:pt x="539405" y="179467"/>
                  <a:pt x="539405" y="155556"/>
                </a:cubicBezTo>
                <a:close/>
                <a:moveTo>
                  <a:pt x="612648" y="8776"/>
                </a:moveTo>
                <a:cubicBezTo>
                  <a:pt x="612257" y="34030"/>
                  <a:pt x="602326" y="59101"/>
                  <a:pt x="583058" y="78369"/>
                </a:cubicBezTo>
                <a:cubicBezTo>
                  <a:pt x="569890" y="91537"/>
                  <a:pt x="554014" y="100343"/>
                  <a:pt x="537134" y="104416"/>
                </a:cubicBezTo>
                <a:cubicBezTo>
                  <a:pt x="546224" y="119205"/>
                  <a:pt x="551214" y="136643"/>
                  <a:pt x="551214" y="155247"/>
                </a:cubicBezTo>
                <a:cubicBezTo>
                  <a:pt x="551214" y="182497"/>
                  <a:pt x="540509" y="207247"/>
                  <a:pt x="522928" y="225380"/>
                </a:cubicBezTo>
                <a:lnTo>
                  <a:pt x="522928" y="225380"/>
                </a:lnTo>
                <a:cubicBezTo>
                  <a:pt x="504794" y="242961"/>
                  <a:pt x="480044" y="253667"/>
                  <a:pt x="452794" y="253667"/>
                </a:cubicBezTo>
                <a:cubicBezTo>
                  <a:pt x="434191" y="253667"/>
                  <a:pt x="416753" y="248677"/>
                  <a:pt x="401964" y="239586"/>
                </a:cubicBezTo>
                <a:cubicBezTo>
                  <a:pt x="397891" y="256466"/>
                  <a:pt x="389084" y="272342"/>
                  <a:pt x="375917" y="285509"/>
                </a:cubicBezTo>
                <a:cubicBezTo>
                  <a:pt x="356649" y="304778"/>
                  <a:pt x="331578" y="314709"/>
                  <a:pt x="306324" y="315100"/>
                </a:cubicBezTo>
                <a:lnTo>
                  <a:pt x="306324" y="315100"/>
                </a:lnTo>
                <a:cubicBezTo>
                  <a:pt x="281070" y="314709"/>
                  <a:pt x="255999" y="304778"/>
                  <a:pt x="236731" y="285509"/>
                </a:cubicBezTo>
                <a:cubicBezTo>
                  <a:pt x="223571" y="272349"/>
                  <a:pt x="214766" y="256482"/>
                  <a:pt x="210610" y="239626"/>
                </a:cubicBezTo>
                <a:cubicBezTo>
                  <a:pt x="195839" y="248693"/>
                  <a:pt x="178427" y="253666"/>
                  <a:pt x="159854" y="253666"/>
                </a:cubicBezTo>
                <a:cubicBezTo>
                  <a:pt x="132604" y="253666"/>
                  <a:pt x="107854" y="242961"/>
                  <a:pt x="89720" y="225380"/>
                </a:cubicBezTo>
                <a:lnTo>
                  <a:pt x="89720" y="225380"/>
                </a:lnTo>
                <a:cubicBezTo>
                  <a:pt x="72140" y="207247"/>
                  <a:pt x="61434" y="182497"/>
                  <a:pt x="61434" y="155247"/>
                </a:cubicBezTo>
                <a:cubicBezTo>
                  <a:pt x="61434" y="136673"/>
                  <a:pt x="66408" y="119262"/>
                  <a:pt x="75474" y="104490"/>
                </a:cubicBezTo>
                <a:cubicBezTo>
                  <a:pt x="58618" y="100334"/>
                  <a:pt x="42751" y="91530"/>
                  <a:pt x="29591" y="78369"/>
                </a:cubicBezTo>
                <a:cubicBezTo>
                  <a:pt x="10322" y="59101"/>
                  <a:pt x="391" y="34030"/>
                  <a:pt x="0" y="8776"/>
                </a:cubicBezTo>
                <a:lnTo>
                  <a:pt x="0" y="8776"/>
                </a:lnTo>
                <a:lnTo>
                  <a:pt x="1828" y="0"/>
                </a:lnTo>
                <a:lnTo>
                  <a:pt x="13374" y="0"/>
                </a:lnTo>
                <a:cubicBezTo>
                  <a:pt x="11782" y="2802"/>
                  <a:pt x="11567" y="5771"/>
                  <a:pt x="11501" y="8744"/>
                </a:cubicBezTo>
                <a:lnTo>
                  <a:pt x="96667" y="8744"/>
                </a:lnTo>
                <a:lnTo>
                  <a:pt x="96667" y="8808"/>
                </a:lnTo>
                <a:lnTo>
                  <a:pt x="11501" y="8808"/>
                </a:lnTo>
                <a:cubicBezTo>
                  <a:pt x="11990" y="30964"/>
                  <a:pt x="20815" y="52893"/>
                  <a:pt x="37722" y="69800"/>
                </a:cubicBezTo>
                <a:cubicBezTo>
                  <a:pt x="50477" y="82555"/>
                  <a:pt x="66091" y="90711"/>
                  <a:pt x="82592" y="93753"/>
                </a:cubicBezTo>
                <a:cubicBezTo>
                  <a:pt x="100880" y="69151"/>
                  <a:pt x="130228" y="53433"/>
                  <a:pt x="163247" y="53433"/>
                </a:cubicBezTo>
                <a:cubicBezTo>
                  <a:pt x="186137" y="53872"/>
                  <a:pt x="201262" y="50984"/>
                  <a:pt x="211355" y="39116"/>
                </a:cubicBezTo>
                <a:cubicBezTo>
                  <a:pt x="212796" y="37420"/>
                  <a:pt x="214135" y="35542"/>
                  <a:pt x="215380" y="33463"/>
                </a:cubicBezTo>
                <a:lnTo>
                  <a:pt x="215236" y="0"/>
                </a:lnTo>
                <a:lnTo>
                  <a:pt x="223507" y="0"/>
                </a:lnTo>
                <a:cubicBezTo>
                  <a:pt x="219688" y="24354"/>
                  <a:pt x="227777" y="49750"/>
                  <a:pt x="246535" y="68520"/>
                </a:cubicBezTo>
                <a:lnTo>
                  <a:pt x="254763" y="60293"/>
                </a:lnTo>
                <a:cubicBezTo>
                  <a:pt x="254771" y="60299"/>
                  <a:pt x="254778" y="60307"/>
                  <a:pt x="254786" y="60315"/>
                </a:cubicBezTo>
                <a:lnTo>
                  <a:pt x="254808" y="60338"/>
                </a:lnTo>
                <a:lnTo>
                  <a:pt x="246580" y="68565"/>
                </a:lnTo>
                <a:cubicBezTo>
                  <a:pt x="279582" y="101547"/>
                  <a:pt x="333066" y="101547"/>
                  <a:pt x="366068" y="68565"/>
                </a:cubicBezTo>
                <a:lnTo>
                  <a:pt x="357840" y="60338"/>
                </a:lnTo>
                <a:cubicBezTo>
                  <a:pt x="357847" y="60330"/>
                  <a:pt x="357855" y="60322"/>
                  <a:pt x="357862" y="60315"/>
                </a:cubicBezTo>
                <a:lnTo>
                  <a:pt x="357885" y="60293"/>
                </a:lnTo>
                <a:lnTo>
                  <a:pt x="366113" y="68520"/>
                </a:lnTo>
                <a:cubicBezTo>
                  <a:pt x="384871" y="49750"/>
                  <a:pt x="392961" y="24354"/>
                  <a:pt x="389142" y="0"/>
                </a:cubicBezTo>
                <a:lnTo>
                  <a:pt x="397337" y="0"/>
                </a:lnTo>
                <a:cubicBezTo>
                  <a:pt x="401479" y="11094"/>
                  <a:pt x="400548" y="22668"/>
                  <a:pt x="397481" y="33790"/>
                </a:cubicBezTo>
                <a:cubicBezTo>
                  <a:pt x="407439" y="50142"/>
                  <a:pt x="423417" y="53932"/>
                  <a:pt x="449401" y="53433"/>
                </a:cubicBezTo>
                <a:cubicBezTo>
                  <a:pt x="482407" y="53434"/>
                  <a:pt x="511746" y="69140"/>
                  <a:pt x="530035" y="93727"/>
                </a:cubicBezTo>
                <a:cubicBezTo>
                  <a:pt x="546543" y="90718"/>
                  <a:pt x="562165" y="82561"/>
                  <a:pt x="574926" y="69800"/>
                </a:cubicBezTo>
                <a:cubicBezTo>
                  <a:pt x="591833" y="52893"/>
                  <a:pt x="600659" y="30964"/>
                  <a:pt x="601147" y="8808"/>
                </a:cubicBezTo>
                <a:lnTo>
                  <a:pt x="515982" y="8808"/>
                </a:lnTo>
                <a:lnTo>
                  <a:pt x="515981" y="8744"/>
                </a:lnTo>
                <a:lnTo>
                  <a:pt x="601147" y="8744"/>
                </a:lnTo>
                <a:lnTo>
                  <a:pt x="599274" y="0"/>
                </a:lnTo>
                <a:lnTo>
                  <a:pt x="610820" y="0"/>
                </a:lnTo>
                <a:cubicBezTo>
                  <a:pt x="612423" y="2826"/>
                  <a:pt x="612602" y="5800"/>
                  <a:pt x="612648" y="8776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15" name="Teardrop 3"/>
          <p:cNvSpPr/>
          <p:nvPr/>
        </p:nvSpPr>
        <p:spPr>
          <a:xfrm rot="5400000" flipH="1" flipV="1">
            <a:off x="1387532" y="1797636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16" name="Teardrop 3"/>
          <p:cNvSpPr/>
          <p:nvPr/>
        </p:nvSpPr>
        <p:spPr>
          <a:xfrm rot="5400000" flipH="1" flipV="1">
            <a:off x="2230072" y="1797636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17" name="Teardrop 3"/>
          <p:cNvSpPr/>
          <p:nvPr/>
        </p:nvSpPr>
        <p:spPr>
          <a:xfrm rot="5400000" flipH="1" flipV="1">
            <a:off x="3072612" y="1797636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18" name="Teardrop 3"/>
          <p:cNvSpPr/>
          <p:nvPr/>
        </p:nvSpPr>
        <p:spPr>
          <a:xfrm rot="5400000" flipH="1" flipV="1">
            <a:off x="3915152" y="1797636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19" name="Teardrop 3"/>
          <p:cNvSpPr/>
          <p:nvPr/>
        </p:nvSpPr>
        <p:spPr>
          <a:xfrm rot="5400000" flipH="1" flipV="1">
            <a:off x="4757692" y="1797636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20" name="Teardrop 3"/>
          <p:cNvSpPr/>
          <p:nvPr/>
        </p:nvSpPr>
        <p:spPr>
          <a:xfrm rot="5400000" flipH="1" flipV="1">
            <a:off x="5600232" y="1797636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21" name="Teardrop 3"/>
          <p:cNvSpPr/>
          <p:nvPr/>
        </p:nvSpPr>
        <p:spPr>
          <a:xfrm rot="5400000" flipH="1" flipV="1">
            <a:off x="8127852" y="1797636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22" name="Teardrop 3"/>
          <p:cNvSpPr/>
          <p:nvPr/>
        </p:nvSpPr>
        <p:spPr>
          <a:xfrm rot="5400000" flipH="1" flipV="1">
            <a:off x="7285312" y="1797636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23" name="Teardrop 3"/>
          <p:cNvSpPr/>
          <p:nvPr/>
        </p:nvSpPr>
        <p:spPr>
          <a:xfrm rot="5400000" flipH="1" flipV="1">
            <a:off x="9812932" y="1797636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24" name="Teardrop 3"/>
          <p:cNvSpPr/>
          <p:nvPr/>
        </p:nvSpPr>
        <p:spPr>
          <a:xfrm rot="5400000" flipH="1" flipV="1">
            <a:off x="8970392" y="1797636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25" name="Teardrop 3"/>
          <p:cNvSpPr/>
          <p:nvPr/>
        </p:nvSpPr>
        <p:spPr>
          <a:xfrm rot="5400000" flipH="1" flipV="1">
            <a:off x="11498011" y="1797636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26" name="Teardrop 3"/>
          <p:cNvSpPr/>
          <p:nvPr/>
        </p:nvSpPr>
        <p:spPr>
          <a:xfrm rot="5400000" flipH="1" flipV="1">
            <a:off x="10655472" y="1797636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27" name="Teardrop 3"/>
          <p:cNvSpPr/>
          <p:nvPr/>
        </p:nvSpPr>
        <p:spPr>
          <a:xfrm rot="5400000" flipH="1" flipV="1">
            <a:off x="544992" y="1797636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28" name="Oval 727"/>
          <p:cNvSpPr/>
          <p:nvPr/>
        </p:nvSpPr>
        <p:spPr>
          <a:xfrm>
            <a:off x="6664511" y="2019794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29" name="Oval 728"/>
          <p:cNvSpPr/>
          <p:nvPr/>
        </p:nvSpPr>
        <p:spPr>
          <a:xfrm>
            <a:off x="766731" y="2019794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30" name="Oval 729"/>
          <p:cNvSpPr/>
          <p:nvPr/>
        </p:nvSpPr>
        <p:spPr>
          <a:xfrm>
            <a:off x="1609271" y="2019794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31" name="Oval 730"/>
          <p:cNvSpPr/>
          <p:nvPr/>
        </p:nvSpPr>
        <p:spPr>
          <a:xfrm>
            <a:off x="2451811" y="2019794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32" name="Oval 731"/>
          <p:cNvSpPr/>
          <p:nvPr/>
        </p:nvSpPr>
        <p:spPr>
          <a:xfrm>
            <a:off x="3294351" y="2019794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33" name="Oval 732"/>
          <p:cNvSpPr/>
          <p:nvPr/>
        </p:nvSpPr>
        <p:spPr>
          <a:xfrm>
            <a:off x="4136891" y="2019794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34" name="Oval 733"/>
          <p:cNvSpPr/>
          <p:nvPr/>
        </p:nvSpPr>
        <p:spPr>
          <a:xfrm>
            <a:off x="4979431" y="2019794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35" name="Oval 734"/>
          <p:cNvSpPr/>
          <p:nvPr/>
        </p:nvSpPr>
        <p:spPr>
          <a:xfrm>
            <a:off x="5821971" y="2019794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36" name="Oval 735"/>
          <p:cNvSpPr/>
          <p:nvPr/>
        </p:nvSpPr>
        <p:spPr>
          <a:xfrm>
            <a:off x="8349591" y="2019794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37" name="Oval 736"/>
          <p:cNvSpPr/>
          <p:nvPr/>
        </p:nvSpPr>
        <p:spPr>
          <a:xfrm>
            <a:off x="7507051" y="2019794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38" name="Oval 737"/>
          <p:cNvSpPr/>
          <p:nvPr/>
        </p:nvSpPr>
        <p:spPr>
          <a:xfrm>
            <a:off x="10034671" y="2019794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39" name="Oval 738"/>
          <p:cNvSpPr/>
          <p:nvPr/>
        </p:nvSpPr>
        <p:spPr>
          <a:xfrm>
            <a:off x="9192131" y="2019794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40" name="Oval 739"/>
          <p:cNvSpPr/>
          <p:nvPr/>
        </p:nvSpPr>
        <p:spPr>
          <a:xfrm>
            <a:off x="11719750" y="2019794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41" name="Oval 740"/>
          <p:cNvSpPr/>
          <p:nvPr/>
        </p:nvSpPr>
        <p:spPr>
          <a:xfrm>
            <a:off x="10877211" y="2019794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42" name="Teardrop 3"/>
          <p:cNvSpPr/>
          <p:nvPr/>
        </p:nvSpPr>
        <p:spPr>
          <a:xfrm rot="5400000" flipH="1" flipV="1">
            <a:off x="6021182" y="2218324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43" name="Teardrop 3"/>
          <p:cNvSpPr/>
          <p:nvPr/>
        </p:nvSpPr>
        <p:spPr>
          <a:xfrm rot="5400000" flipH="1" flipV="1">
            <a:off x="965942" y="2218324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44" name="Teardrop 3"/>
          <p:cNvSpPr/>
          <p:nvPr/>
        </p:nvSpPr>
        <p:spPr>
          <a:xfrm rot="5400000" flipH="1" flipV="1">
            <a:off x="1808482" y="2218324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45" name="Teardrop 3"/>
          <p:cNvSpPr/>
          <p:nvPr/>
        </p:nvSpPr>
        <p:spPr>
          <a:xfrm rot="5400000" flipH="1" flipV="1">
            <a:off x="2651022" y="2218324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46" name="Teardrop 3"/>
          <p:cNvSpPr/>
          <p:nvPr/>
        </p:nvSpPr>
        <p:spPr>
          <a:xfrm rot="5400000" flipH="1" flipV="1">
            <a:off x="3493562" y="2218324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47" name="Teardrop 3"/>
          <p:cNvSpPr/>
          <p:nvPr/>
        </p:nvSpPr>
        <p:spPr>
          <a:xfrm rot="5400000" flipH="1" flipV="1">
            <a:off x="4336102" y="2218324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48" name="Teardrop 3"/>
          <p:cNvSpPr/>
          <p:nvPr/>
        </p:nvSpPr>
        <p:spPr>
          <a:xfrm rot="5400000" flipH="1" flipV="1">
            <a:off x="5178642" y="2218324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49" name="Teardrop 3"/>
          <p:cNvSpPr/>
          <p:nvPr/>
        </p:nvSpPr>
        <p:spPr>
          <a:xfrm rot="5400000" flipH="1" flipV="1">
            <a:off x="7706262" y="2218324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50" name="Teardrop 3"/>
          <p:cNvSpPr/>
          <p:nvPr/>
        </p:nvSpPr>
        <p:spPr>
          <a:xfrm rot="5400000" flipH="1" flipV="1">
            <a:off x="6863722" y="2218324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51" name="Teardrop 3"/>
          <p:cNvSpPr/>
          <p:nvPr/>
        </p:nvSpPr>
        <p:spPr>
          <a:xfrm rot="5400000" flipH="1" flipV="1">
            <a:off x="9391342" y="2218324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52" name="Teardrop 3"/>
          <p:cNvSpPr/>
          <p:nvPr/>
        </p:nvSpPr>
        <p:spPr>
          <a:xfrm rot="5400000" flipH="1" flipV="1">
            <a:off x="8548802" y="2218324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53" name="Teardrop 3"/>
          <p:cNvSpPr/>
          <p:nvPr/>
        </p:nvSpPr>
        <p:spPr>
          <a:xfrm rot="5400000" flipH="1" flipV="1">
            <a:off x="11076421" y="2218324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54" name="Teardrop 3"/>
          <p:cNvSpPr/>
          <p:nvPr/>
        </p:nvSpPr>
        <p:spPr>
          <a:xfrm rot="5400000" flipH="1" flipV="1">
            <a:off x="10233882" y="2218324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55" name="Teardrop 3"/>
          <p:cNvSpPr/>
          <p:nvPr/>
        </p:nvSpPr>
        <p:spPr>
          <a:xfrm rot="5400000" flipH="1" flipV="1">
            <a:off x="123402" y="2218324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56" name="Teardrop 3"/>
          <p:cNvSpPr/>
          <p:nvPr/>
        </p:nvSpPr>
        <p:spPr>
          <a:xfrm rot="5400000" flipH="1" flipV="1">
            <a:off x="11760003" y="2373673"/>
            <a:ext cx="595780" cy="268215"/>
          </a:xfrm>
          <a:custGeom>
            <a:avLst/>
            <a:gdLst/>
            <a:ahLst/>
            <a:cxnLst/>
            <a:rect l="l" t="t" r="r" b="b"/>
            <a:pathLst>
              <a:path w="595780" h="268215">
                <a:moveTo>
                  <a:pt x="230951" y="239431"/>
                </a:moveTo>
                <a:lnTo>
                  <a:pt x="89396" y="97876"/>
                </a:lnTo>
                <a:cubicBezTo>
                  <a:pt x="74075" y="113887"/>
                  <a:pt x="64809" y="135634"/>
                  <a:pt x="64809" y="159544"/>
                </a:cubicBezTo>
                <a:cubicBezTo>
                  <a:pt x="64809" y="209563"/>
                  <a:pt x="105357" y="250112"/>
                  <a:pt x="155376" y="250112"/>
                </a:cubicBezTo>
                <a:cubicBezTo>
                  <a:pt x="174454" y="249746"/>
                  <a:pt x="198601" y="254980"/>
                  <a:pt x="211458" y="268141"/>
                </a:cubicBezTo>
                <a:cubicBezTo>
                  <a:pt x="215885" y="257686"/>
                  <a:pt x="222436" y="247948"/>
                  <a:pt x="230951" y="239431"/>
                </a:cubicBezTo>
                <a:close/>
                <a:moveTo>
                  <a:pt x="259706" y="219892"/>
                </a:moveTo>
                <a:cubicBezTo>
                  <a:pt x="246546" y="207035"/>
                  <a:pt x="241311" y="182889"/>
                  <a:pt x="241677" y="163811"/>
                </a:cubicBezTo>
                <a:cubicBezTo>
                  <a:pt x="241677" y="113792"/>
                  <a:pt x="201129" y="73244"/>
                  <a:pt x="151110" y="73244"/>
                </a:cubicBezTo>
                <a:cubicBezTo>
                  <a:pt x="127200" y="73244"/>
                  <a:pt x="105453" y="82510"/>
                  <a:pt x="89441" y="97831"/>
                </a:cubicBezTo>
                <a:lnTo>
                  <a:pt x="230996" y="239386"/>
                </a:lnTo>
                <a:cubicBezTo>
                  <a:pt x="239514" y="230871"/>
                  <a:pt x="249252" y="224320"/>
                  <a:pt x="259706" y="219892"/>
                </a:cubicBezTo>
                <a:close/>
                <a:moveTo>
                  <a:pt x="382868" y="82592"/>
                </a:moveTo>
                <a:cubicBezTo>
                  <a:pt x="379825" y="66091"/>
                  <a:pt x="371670" y="50477"/>
                  <a:pt x="358914" y="37722"/>
                </a:cubicBezTo>
                <a:cubicBezTo>
                  <a:pt x="342007" y="20815"/>
                  <a:pt x="320078" y="11989"/>
                  <a:pt x="297922" y="11501"/>
                </a:cubicBezTo>
                <a:lnTo>
                  <a:pt x="297922" y="96667"/>
                </a:lnTo>
                <a:lnTo>
                  <a:pt x="297858" y="96667"/>
                </a:lnTo>
                <a:lnTo>
                  <a:pt x="297858" y="11501"/>
                </a:lnTo>
                <a:cubicBezTo>
                  <a:pt x="275703" y="11990"/>
                  <a:pt x="253774" y="20815"/>
                  <a:pt x="236866" y="37722"/>
                </a:cubicBezTo>
                <a:cubicBezTo>
                  <a:pt x="224105" y="50483"/>
                  <a:pt x="215948" y="66105"/>
                  <a:pt x="212939" y="82613"/>
                </a:cubicBezTo>
                <a:cubicBezTo>
                  <a:pt x="237526" y="100902"/>
                  <a:pt x="253233" y="130241"/>
                  <a:pt x="253233" y="163248"/>
                </a:cubicBezTo>
                <a:cubicBezTo>
                  <a:pt x="252735" y="189232"/>
                  <a:pt x="256525" y="205210"/>
                  <a:pt x="272877" y="215167"/>
                </a:cubicBezTo>
                <a:cubicBezTo>
                  <a:pt x="289126" y="210687"/>
                  <a:pt x="306340" y="210767"/>
                  <a:pt x="322577" y="215380"/>
                </a:cubicBezTo>
                <a:cubicBezTo>
                  <a:pt x="324655" y="214136"/>
                  <a:pt x="326534" y="212797"/>
                  <a:pt x="328229" y="211355"/>
                </a:cubicBezTo>
                <a:cubicBezTo>
                  <a:pt x="340097" y="201263"/>
                  <a:pt x="342986" y="186138"/>
                  <a:pt x="342547" y="163248"/>
                </a:cubicBezTo>
                <a:cubicBezTo>
                  <a:pt x="342547" y="130228"/>
                  <a:pt x="358265" y="100880"/>
                  <a:pt x="382868" y="82592"/>
                </a:cubicBezTo>
                <a:close/>
                <a:moveTo>
                  <a:pt x="506339" y="97830"/>
                </a:moveTo>
                <a:cubicBezTo>
                  <a:pt x="490327" y="82509"/>
                  <a:pt x="468581" y="73244"/>
                  <a:pt x="444670" y="73244"/>
                </a:cubicBezTo>
                <a:cubicBezTo>
                  <a:pt x="394652" y="73244"/>
                  <a:pt x="354103" y="113792"/>
                  <a:pt x="354103" y="163811"/>
                </a:cubicBezTo>
                <a:cubicBezTo>
                  <a:pt x="354470" y="182914"/>
                  <a:pt x="349220" y="207099"/>
                  <a:pt x="336023" y="219944"/>
                </a:cubicBezTo>
                <a:cubicBezTo>
                  <a:pt x="346519" y="224314"/>
                  <a:pt x="356263" y="230867"/>
                  <a:pt x="364783" y="239386"/>
                </a:cubicBezTo>
                <a:close/>
                <a:moveTo>
                  <a:pt x="530971" y="159544"/>
                </a:moveTo>
                <a:cubicBezTo>
                  <a:pt x="530971" y="135634"/>
                  <a:pt x="521705" y="113887"/>
                  <a:pt x="506384" y="97876"/>
                </a:cubicBezTo>
                <a:lnTo>
                  <a:pt x="364828" y="239431"/>
                </a:lnTo>
                <a:cubicBezTo>
                  <a:pt x="373348" y="247952"/>
                  <a:pt x="379901" y="257695"/>
                  <a:pt x="384270" y="268192"/>
                </a:cubicBezTo>
                <a:cubicBezTo>
                  <a:pt x="397115" y="254994"/>
                  <a:pt x="421300" y="249745"/>
                  <a:pt x="440404" y="250111"/>
                </a:cubicBezTo>
                <a:cubicBezTo>
                  <a:pt x="465413" y="250112"/>
                  <a:pt x="488055" y="239974"/>
                  <a:pt x="504444" y="223585"/>
                </a:cubicBezTo>
                <a:cubicBezTo>
                  <a:pt x="520834" y="207196"/>
                  <a:pt x="530971" y="184554"/>
                  <a:pt x="530971" y="159544"/>
                </a:cubicBezTo>
                <a:close/>
                <a:moveTo>
                  <a:pt x="595780" y="268215"/>
                </a:moveTo>
                <a:lnTo>
                  <a:pt x="581969" y="268215"/>
                </a:lnTo>
                <a:cubicBezTo>
                  <a:pt x="578743" y="259654"/>
                  <a:pt x="573266" y="252074"/>
                  <a:pt x="566492" y="245300"/>
                </a:cubicBezTo>
                <a:cubicBezTo>
                  <a:pt x="553737" y="232545"/>
                  <a:pt x="538123" y="224389"/>
                  <a:pt x="521623" y="221347"/>
                </a:cubicBezTo>
                <a:cubicBezTo>
                  <a:pt x="519174" y="225205"/>
                  <a:pt x="516174" y="228633"/>
                  <a:pt x="512960" y="231847"/>
                </a:cubicBezTo>
                <a:cubicBezTo>
                  <a:pt x="494535" y="250272"/>
                  <a:pt x="469082" y="261667"/>
                  <a:pt x="440967" y="261667"/>
                </a:cubicBezTo>
                <a:cubicBezTo>
                  <a:pt x="425629" y="261373"/>
                  <a:pt x="413777" y="262574"/>
                  <a:pt x="405186" y="268215"/>
                </a:cubicBezTo>
                <a:lnTo>
                  <a:pt x="372038" y="268215"/>
                </a:lnTo>
                <a:cubicBezTo>
                  <a:pt x="369178" y="260078"/>
                  <a:pt x="364042" y="252948"/>
                  <a:pt x="357679" y="246581"/>
                </a:cubicBezTo>
                <a:lnTo>
                  <a:pt x="349451" y="254808"/>
                </a:lnTo>
                <a:lnTo>
                  <a:pt x="349428" y="254786"/>
                </a:lnTo>
                <a:cubicBezTo>
                  <a:pt x="349421" y="254779"/>
                  <a:pt x="349413" y="254771"/>
                  <a:pt x="349406" y="254763"/>
                </a:cubicBezTo>
                <a:lnTo>
                  <a:pt x="357634" y="246536"/>
                </a:lnTo>
                <a:cubicBezTo>
                  <a:pt x="324632" y="213554"/>
                  <a:pt x="271148" y="213554"/>
                  <a:pt x="238147" y="246536"/>
                </a:cubicBezTo>
                <a:lnTo>
                  <a:pt x="246374" y="254763"/>
                </a:lnTo>
                <a:cubicBezTo>
                  <a:pt x="246367" y="254771"/>
                  <a:pt x="246359" y="254779"/>
                  <a:pt x="246352" y="254786"/>
                </a:cubicBezTo>
                <a:cubicBezTo>
                  <a:pt x="246344" y="254794"/>
                  <a:pt x="246337" y="254801"/>
                  <a:pt x="246329" y="254808"/>
                </a:cubicBezTo>
                <a:lnTo>
                  <a:pt x="238101" y="246581"/>
                </a:lnTo>
                <a:lnTo>
                  <a:pt x="223742" y="268215"/>
                </a:lnTo>
                <a:lnTo>
                  <a:pt x="190546" y="268215"/>
                </a:lnTo>
                <a:cubicBezTo>
                  <a:pt x="181970" y="262570"/>
                  <a:pt x="170130" y="261374"/>
                  <a:pt x="154813" y="261668"/>
                </a:cubicBezTo>
                <a:cubicBezTo>
                  <a:pt x="121806" y="261668"/>
                  <a:pt x="92467" y="245961"/>
                  <a:pt x="74178" y="221373"/>
                </a:cubicBezTo>
                <a:cubicBezTo>
                  <a:pt x="57671" y="224382"/>
                  <a:pt x="42049" y="232539"/>
                  <a:pt x="29288" y="245300"/>
                </a:cubicBezTo>
                <a:lnTo>
                  <a:pt x="13811" y="268215"/>
                </a:lnTo>
                <a:lnTo>
                  <a:pt x="0" y="268215"/>
                </a:lnTo>
                <a:cubicBezTo>
                  <a:pt x="4705" y="256723"/>
                  <a:pt x="11839" y="246048"/>
                  <a:pt x="21157" y="236731"/>
                </a:cubicBezTo>
                <a:cubicBezTo>
                  <a:pt x="34324" y="223564"/>
                  <a:pt x="50200" y="214757"/>
                  <a:pt x="67080" y="210684"/>
                </a:cubicBezTo>
                <a:cubicBezTo>
                  <a:pt x="57989" y="195895"/>
                  <a:pt x="53000" y="178457"/>
                  <a:pt x="53000" y="159854"/>
                </a:cubicBezTo>
                <a:cubicBezTo>
                  <a:pt x="53000" y="132604"/>
                  <a:pt x="63706" y="107854"/>
                  <a:pt x="81286" y="89721"/>
                </a:cubicBezTo>
                <a:lnTo>
                  <a:pt x="81286" y="89721"/>
                </a:lnTo>
                <a:cubicBezTo>
                  <a:pt x="99420" y="72140"/>
                  <a:pt x="124170" y="61435"/>
                  <a:pt x="151420" y="61435"/>
                </a:cubicBezTo>
                <a:cubicBezTo>
                  <a:pt x="170023" y="61435"/>
                  <a:pt x="187461" y="66424"/>
                  <a:pt x="202250" y="75515"/>
                </a:cubicBezTo>
                <a:cubicBezTo>
                  <a:pt x="206323" y="58635"/>
                  <a:pt x="215130" y="42758"/>
                  <a:pt x="228297" y="29591"/>
                </a:cubicBezTo>
                <a:cubicBezTo>
                  <a:pt x="247566" y="10322"/>
                  <a:pt x="272636" y="391"/>
                  <a:pt x="297890" y="0"/>
                </a:cubicBezTo>
                <a:lnTo>
                  <a:pt x="297890" y="0"/>
                </a:lnTo>
                <a:cubicBezTo>
                  <a:pt x="323144" y="391"/>
                  <a:pt x="348215" y="10322"/>
                  <a:pt x="367484" y="29591"/>
                </a:cubicBezTo>
                <a:cubicBezTo>
                  <a:pt x="380644" y="42751"/>
                  <a:pt x="389448" y="58618"/>
                  <a:pt x="393604" y="75474"/>
                </a:cubicBezTo>
                <a:cubicBezTo>
                  <a:pt x="408376" y="66408"/>
                  <a:pt x="425787" y="61434"/>
                  <a:pt x="444360" y="61434"/>
                </a:cubicBezTo>
                <a:cubicBezTo>
                  <a:pt x="471611" y="61434"/>
                  <a:pt x="496360" y="72140"/>
                  <a:pt x="514494" y="89721"/>
                </a:cubicBezTo>
                <a:cubicBezTo>
                  <a:pt x="532075" y="107854"/>
                  <a:pt x="542780" y="132604"/>
                  <a:pt x="542780" y="159854"/>
                </a:cubicBezTo>
                <a:cubicBezTo>
                  <a:pt x="542780" y="178427"/>
                  <a:pt x="537807" y="195839"/>
                  <a:pt x="528740" y="210610"/>
                </a:cubicBezTo>
                <a:cubicBezTo>
                  <a:pt x="545596" y="214766"/>
                  <a:pt x="561463" y="223570"/>
                  <a:pt x="574624" y="236731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57" name="Oval 756"/>
          <p:cNvSpPr/>
          <p:nvPr/>
        </p:nvSpPr>
        <p:spPr>
          <a:xfrm>
            <a:off x="7086653" y="2439111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58" name="Oval 757"/>
          <p:cNvSpPr/>
          <p:nvPr/>
        </p:nvSpPr>
        <p:spPr>
          <a:xfrm>
            <a:off x="346333" y="2439111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59" name="Oval 758"/>
          <p:cNvSpPr/>
          <p:nvPr/>
        </p:nvSpPr>
        <p:spPr>
          <a:xfrm>
            <a:off x="1188873" y="2439111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60" name="Oval 759"/>
          <p:cNvSpPr/>
          <p:nvPr/>
        </p:nvSpPr>
        <p:spPr>
          <a:xfrm>
            <a:off x="2031413" y="2439111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61" name="Oval 760"/>
          <p:cNvSpPr/>
          <p:nvPr/>
        </p:nvSpPr>
        <p:spPr>
          <a:xfrm>
            <a:off x="2873953" y="2439111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62" name="Oval 761"/>
          <p:cNvSpPr/>
          <p:nvPr/>
        </p:nvSpPr>
        <p:spPr>
          <a:xfrm>
            <a:off x="3716493" y="2439111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63" name="Oval 762"/>
          <p:cNvSpPr/>
          <p:nvPr/>
        </p:nvSpPr>
        <p:spPr>
          <a:xfrm>
            <a:off x="4559033" y="2439111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64" name="Oval 763"/>
          <p:cNvSpPr/>
          <p:nvPr/>
        </p:nvSpPr>
        <p:spPr>
          <a:xfrm>
            <a:off x="5401573" y="2439111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65" name="Oval 764"/>
          <p:cNvSpPr/>
          <p:nvPr/>
        </p:nvSpPr>
        <p:spPr>
          <a:xfrm>
            <a:off x="6244113" y="2439111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66" name="Oval 765"/>
          <p:cNvSpPr/>
          <p:nvPr/>
        </p:nvSpPr>
        <p:spPr>
          <a:xfrm>
            <a:off x="8771733" y="2439111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67" name="Oval 766"/>
          <p:cNvSpPr/>
          <p:nvPr/>
        </p:nvSpPr>
        <p:spPr>
          <a:xfrm>
            <a:off x="7929193" y="2439111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68" name="Oval 767"/>
          <p:cNvSpPr/>
          <p:nvPr/>
        </p:nvSpPr>
        <p:spPr>
          <a:xfrm>
            <a:off x="10456813" y="2439111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69" name="Oval 768"/>
          <p:cNvSpPr/>
          <p:nvPr/>
        </p:nvSpPr>
        <p:spPr>
          <a:xfrm>
            <a:off x="9614273" y="2439111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70" name="Oval 769"/>
          <p:cNvSpPr/>
          <p:nvPr/>
        </p:nvSpPr>
        <p:spPr>
          <a:xfrm>
            <a:off x="11299353" y="2439111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71" name="Teardrop 3"/>
          <p:cNvSpPr/>
          <p:nvPr/>
        </p:nvSpPr>
        <p:spPr>
          <a:xfrm rot="5400000" flipH="1" flipV="1">
            <a:off x="6442772" y="264630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72" name="Teardrop 3"/>
          <p:cNvSpPr/>
          <p:nvPr/>
        </p:nvSpPr>
        <p:spPr>
          <a:xfrm rot="5400000" flipH="1" flipV="1">
            <a:off x="-148774" y="2795083"/>
            <a:ext cx="612648" cy="315100"/>
          </a:xfrm>
          <a:custGeom>
            <a:avLst/>
            <a:gdLst/>
            <a:ahLst/>
            <a:cxnLst/>
            <a:rect l="l" t="t" r="r" b="b"/>
            <a:pathLst>
              <a:path w="612648" h="315100">
                <a:moveTo>
                  <a:pt x="239386" y="75670"/>
                </a:moveTo>
                <a:cubicBezTo>
                  <a:pt x="230866" y="67149"/>
                  <a:pt x="224313" y="57406"/>
                  <a:pt x="219944" y="46909"/>
                </a:cubicBezTo>
                <a:cubicBezTo>
                  <a:pt x="207099" y="60107"/>
                  <a:pt x="182914" y="65356"/>
                  <a:pt x="163810" y="64989"/>
                </a:cubicBezTo>
                <a:cubicBezTo>
                  <a:pt x="113792" y="64989"/>
                  <a:pt x="73243" y="105538"/>
                  <a:pt x="73243" y="155556"/>
                </a:cubicBezTo>
                <a:cubicBezTo>
                  <a:pt x="73243" y="179467"/>
                  <a:pt x="82509" y="201213"/>
                  <a:pt x="97830" y="217225"/>
                </a:cubicBezTo>
                <a:close/>
                <a:moveTo>
                  <a:pt x="268191" y="95157"/>
                </a:moveTo>
                <a:cubicBezTo>
                  <a:pt x="257695" y="90787"/>
                  <a:pt x="247952" y="84234"/>
                  <a:pt x="239431" y="75715"/>
                </a:cubicBezTo>
                <a:lnTo>
                  <a:pt x="97875" y="217270"/>
                </a:lnTo>
                <a:cubicBezTo>
                  <a:pt x="113887" y="232591"/>
                  <a:pt x="135634" y="241857"/>
                  <a:pt x="159544" y="241857"/>
                </a:cubicBezTo>
                <a:cubicBezTo>
                  <a:pt x="184553" y="241857"/>
                  <a:pt x="207195" y="231720"/>
                  <a:pt x="223585" y="215331"/>
                </a:cubicBezTo>
                <a:cubicBezTo>
                  <a:pt x="239974" y="198941"/>
                  <a:pt x="250111" y="176299"/>
                  <a:pt x="250111" y="151290"/>
                </a:cubicBezTo>
                <a:cubicBezTo>
                  <a:pt x="249745" y="132187"/>
                  <a:pt x="254994" y="108002"/>
                  <a:pt x="268191" y="95157"/>
                </a:cubicBezTo>
                <a:close/>
                <a:moveTo>
                  <a:pt x="391275" y="232488"/>
                </a:moveTo>
                <a:cubicBezTo>
                  <a:pt x="366688" y="214199"/>
                  <a:pt x="350981" y="184860"/>
                  <a:pt x="350981" y="151853"/>
                </a:cubicBezTo>
                <a:cubicBezTo>
                  <a:pt x="351479" y="125869"/>
                  <a:pt x="347689" y="109892"/>
                  <a:pt x="331337" y="99934"/>
                </a:cubicBezTo>
                <a:cubicBezTo>
                  <a:pt x="315088" y="104415"/>
                  <a:pt x="297874" y="104335"/>
                  <a:pt x="281637" y="99721"/>
                </a:cubicBezTo>
                <a:cubicBezTo>
                  <a:pt x="265010" y="109675"/>
                  <a:pt x="261165" y="125694"/>
                  <a:pt x="261667" y="151853"/>
                </a:cubicBezTo>
                <a:cubicBezTo>
                  <a:pt x="261667" y="179968"/>
                  <a:pt x="250271" y="205421"/>
                  <a:pt x="231847" y="223846"/>
                </a:cubicBezTo>
                <a:lnTo>
                  <a:pt x="221347" y="232509"/>
                </a:lnTo>
                <a:cubicBezTo>
                  <a:pt x="224390" y="249009"/>
                  <a:pt x="232545" y="264623"/>
                  <a:pt x="245300" y="277378"/>
                </a:cubicBezTo>
                <a:cubicBezTo>
                  <a:pt x="262208" y="294285"/>
                  <a:pt x="284137" y="303111"/>
                  <a:pt x="306292" y="303599"/>
                </a:cubicBezTo>
                <a:lnTo>
                  <a:pt x="306292" y="218433"/>
                </a:lnTo>
                <a:lnTo>
                  <a:pt x="306356" y="218433"/>
                </a:lnTo>
                <a:lnTo>
                  <a:pt x="306356" y="303599"/>
                </a:lnTo>
                <a:cubicBezTo>
                  <a:pt x="328512" y="303110"/>
                  <a:pt x="350441" y="294285"/>
                  <a:pt x="367348" y="277378"/>
                </a:cubicBezTo>
                <a:cubicBezTo>
                  <a:pt x="380109" y="264617"/>
                  <a:pt x="388266" y="248996"/>
                  <a:pt x="391275" y="232488"/>
                </a:cubicBezTo>
                <a:close/>
                <a:moveTo>
                  <a:pt x="514773" y="217271"/>
                </a:moveTo>
                <a:lnTo>
                  <a:pt x="373218" y="75716"/>
                </a:lnTo>
                <a:cubicBezTo>
                  <a:pt x="364700" y="84231"/>
                  <a:pt x="354962" y="90781"/>
                  <a:pt x="344508" y="95209"/>
                </a:cubicBezTo>
                <a:cubicBezTo>
                  <a:pt x="357668" y="108066"/>
                  <a:pt x="362903" y="132212"/>
                  <a:pt x="362537" y="151290"/>
                </a:cubicBezTo>
                <a:cubicBezTo>
                  <a:pt x="362537" y="201309"/>
                  <a:pt x="403086" y="241857"/>
                  <a:pt x="453104" y="241857"/>
                </a:cubicBezTo>
                <a:cubicBezTo>
                  <a:pt x="477015" y="241857"/>
                  <a:pt x="498761" y="232592"/>
                  <a:pt x="514773" y="217271"/>
                </a:cubicBezTo>
                <a:close/>
                <a:moveTo>
                  <a:pt x="539405" y="155556"/>
                </a:moveTo>
                <a:cubicBezTo>
                  <a:pt x="539405" y="105538"/>
                  <a:pt x="498856" y="64989"/>
                  <a:pt x="448838" y="64989"/>
                </a:cubicBezTo>
                <a:cubicBezTo>
                  <a:pt x="429760" y="65355"/>
                  <a:pt x="405614" y="60121"/>
                  <a:pt x="392756" y="46961"/>
                </a:cubicBezTo>
                <a:cubicBezTo>
                  <a:pt x="388329" y="57415"/>
                  <a:pt x="381778" y="67153"/>
                  <a:pt x="373263" y="75671"/>
                </a:cubicBezTo>
                <a:lnTo>
                  <a:pt x="514818" y="217225"/>
                </a:lnTo>
                <a:cubicBezTo>
                  <a:pt x="530139" y="201213"/>
                  <a:pt x="539405" y="179467"/>
                  <a:pt x="539405" y="155556"/>
                </a:cubicBezTo>
                <a:close/>
                <a:moveTo>
                  <a:pt x="612648" y="8776"/>
                </a:moveTo>
                <a:cubicBezTo>
                  <a:pt x="612257" y="34030"/>
                  <a:pt x="602326" y="59101"/>
                  <a:pt x="583058" y="78369"/>
                </a:cubicBezTo>
                <a:cubicBezTo>
                  <a:pt x="569890" y="91537"/>
                  <a:pt x="554014" y="100343"/>
                  <a:pt x="537134" y="104416"/>
                </a:cubicBezTo>
                <a:cubicBezTo>
                  <a:pt x="546225" y="119205"/>
                  <a:pt x="551214" y="136643"/>
                  <a:pt x="551214" y="155247"/>
                </a:cubicBezTo>
                <a:cubicBezTo>
                  <a:pt x="551214" y="182497"/>
                  <a:pt x="540509" y="207247"/>
                  <a:pt x="522928" y="225380"/>
                </a:cubicBezTo>
                <a:lnTo>
                  <a:pt x="522928" y="225380"/>
                </a:lnTo>
                <a:cubicBezTo>
                  <a:pt x="504794" y="242961"/>
                  <a:pt x="480045" y="253667"/>
                  <a:pt x="452794" y="253667"/>
                </a:cubicBezTo>
                <a:cubicBezTo>
                  <a:pt x="434191" y="253667"/>
                  <a:pt x="416753" y="248677"/>
                  <a:pt x="401964" y="239586"/>
                </a:cubicBezTo>
                <a:cubicBezTo>
                  <a:pt x="397891" y="256466"/>
                  <a:pt x="389084" y="272342"/>
                  <a:pt x="375917" y="285509"/>
                </a:cubicBezTo>
                <a:cubicBezTo>
                  <a:pt x="356649" y="304778"/>
                  <a:pt x="331578" y="314709"/>
                  <a:pt x="306324" y="315100"/>
                </a:cubicBezTo>
                <a:lnTo>
                  <a:pt x="306324" y="315100"/>
                </a:lnTo>
                <a:cubicBezTo>
                  <a:pt x="281070" y="314709"/>
                  <a:pt x="255999" y="304778"/>
                  <a:pt x="236731" y="285509"/>
                </a:cubicBezTo>
                <a:cubicBezTo>
                  <a:pt x="223571" y="272349"/>
                  <a:pt x="214766" y="256482"/>
                  <a:pt x="210610" y="239626"/>
                </a:cubicBezTo>
                <a:cubicBezTo>
                  <a:pt x="195839" y="248693"/>
                  <a:pt x="178427" y="253666"/>
                  <a:pt x="159854" y="253666"/>
                </a:cubicBezTo>
                <a:cubicBezTo>
                  <a:pt x="132604" y="253666"/>
                  <a:pt x="107854" y="242961"/>
                  <a:pt x="89720" y="225380"/>
                </a:cubicBezTo>
                <a:lnTo>
                  <a:pt x="89720" y="225380"/>
                </a:lnTo>
                <a:cubicBezTo>
                  <a:pt x="72140" y="207247"/>
                  <a:pt x="61434" y="182497"/>
                  <a:pt x="61434" y="155247"/>
                </a:cubicBezTo>
                <a:cubicBezTo>
                  <a:pt x="61434" y="136673"/>
                  <a:pt x="66408" y="119262"/>
                  <a:pt x="75474" y="104490"/>
                </a:cubicBezTo>
                <a:cubicBezTo>
                  <a:pt x="58618" y="100334"/>
                  <a:pt x="42751" y="91530"/>
                  <a:pt x="29591" y="78369"/>
                </a:cubicBezTo>
                <a:cubicBezTo>
                  <a:pt x="10322" y="59101"/>
                  <a:pt x="391" y="34030"/>
                  <a:pt x="0" y="8776"/>
                </a:cubicBezTo>
                <a:lnTo>
                  <a:pt x="0" y="8776"/>
                </a:lnTo>
                <a:lnTo>
                  <a:pt x="1828" y="0"/>
                </a:lnTo>
                <a:lnTo>
                  <a:pt x="13374" y="0"/>
                </a:lnTo>
                <a:cubicBezTo>
                  <a:pt x="11782" y="2802"/>
                  <a:pt x="11567" y="5771"/>
                  <a:pt x="11501" y="8744"/>
                </a:cubicBezTo>
                <a:lnTo>
                  <a:pt x="96667" y="8744"/>
                </a:lnTo>
                <a:lnTo>
                  <a:pt x="96667" y="8808"/>
                </a:lnTo>
                <a:lnTo>
                  <a:pt x="11501" y="8808"/>
                </a:lnTo>
                <a:cubicBezTo>
                  <a:pt x="11990" y="30964"/>
                  <a:pt x="20815" y="52893"/>
                  <a:pt x="37722" y="69800"/>
                </a:cubicBezTo>
                <a:cubicBezTo>
                  <a:pt x="50477" y="82555"/>
                  <a:pt x="66091" y="90711"/>
                  <a:pt x="82592" y="93753"/>
                </a:cubicBezTo>
                <a:cubicBezTo>
                  <a:pt x="100880" y="69151"/>
                  <a:pt x="130228" y="53433"/>
                  <a:pt x="163247" y="53433"/>
                </a:cubicBezTo>
                <a:cubicBezTo>
                  <a:pt x="186137" y="53872"/>
                  <a:pt x="201262" y="50984"/>
                  <a:pt x="211355" y="39116"/>
                </a:cubicBezTo>
                <a:cubicBezTo>
                  <a:pt x="212796" y="37420"/>
                  <a:pt x="214135" y="35542"/>
                  <a:pt x="215380" y="33463"/>
                </a:cubicBezTo>
                <a:lnTo>
                  <a:pt x="215236" y="0"/>
                </a:lnTo>
                <a:lnTo>
                  <a:pt x="223507" y="0"/>
                </a:lnTo>
                <a:cubicBezTo>
                  <a:pt x="219688" y="24354"/>
                  <a:pt x="227777" y="49750"/>
                  <a:pt x="246535" y="68520"/>
                </a:cubicBezTo>
                <a:lnTo>
                  <a:pt x="254763" y="60293"/>
                </a:lnTo>
                <a:cubicBezTo>
                  <a:pt x="254771" y="60299"/>
                  <a:pt x="254778" y="60307"/>
                  <a:pt x="254786" y="60315"/>
                </a:cubicBezTo>
                <a:lnTo>
                  <a:pt x="254808" y="60338"/>
                </a:lnTo>
                <a:lnTo>
                  <a:pt x="246580" y="68565"/>
                </a:lnTo>
                <a:cubicBezTo>
                  <a:pt x="279582" y="101547"/>
                  <a:pt x="333066" y="101547"/>
                  <a:pt x="366068" y="68565"/>
                </a:cubicBezTo>
                <a:lnTo>
                  <a:pt x="357840" y="60338"/>
                </a:lnTo>
                <a:cubicBezTo>
                  <a:pt x="357847" y="60330"/>
                  <a:pt x="357855" y="60322"/>
                  <a:pt x="357862" y="60315"/>
                </a:cubicBezTo>
                <a:lnTo>
                  <a:pt x="357885" y="60293"/>
                </a:lnTo>
                <a:lnTo>
                  <a:pt x="366113" y="68520"/>
                </a:lnTo>
                <a:cubicBezTo>
                  <a:pt x="384872" y="49750"/>
                  <a:pt x="392961" y="24354"/>
                  <a:pt x="389142" y="0"/>
                </a:cubicBezTo>
                <a:lnTo>
                  <a:pt x="397337" y="0"/>
                </a:lnTo>
                <a:cubicBezTo>
                  <a:pt x="401479" y="11094"/>
                  <a:pt x="400548" y="22668"/>
                  <a:pt x="397481" y="33790"/>
                </a:cubicBezTo>
                <a:cubicBezTo>
                  <a:pt x="407439" y="50142"/>
                  <a:pt x="423417" y="53932"/>
                  <a:pt x="449401" y="53433"/>
                </a:cubicBezTo>
                <a:cubicBezTo>
                  <a:pt x="482408" y="53434"/>
                  <a:pt x="511746" y="69140"/>
                  <a:pt x="530035" y="93727"/>
                </a:cubicBezTo>
                <a:cubicBezTo>
                  <a:pt x="546543" y="90718"/>
                  <a:pt x="562165" y="82561"/>
                  <a:pt x="574926" y="69800"/>
                </a:cubicBezTo>
                <a:cubicBezTo>
                  <a:pt x="591833" y="52893"/>
                  <a:pt x="600659" y="30964"/>
                  <a:pt x="601147" y="8808"/>
                </a:cubicBezTo>
                <a:lnTo>
                  <a:pt x="515982" y="8808"/>
                </a:lnTo>
                <a:lnTo>
                  <a:pt x="515981" y="8744"/>
                </a:lnTo>
                <a:lnTo>
                  <a:pt x="601147" y="8744"/>
                </a:lnTo>
                <a:lnTo>
                  <a:pt x="599275" y="0"/>
                </a:lnTo>
                <a:lnTo>
                  <a:pt x="610820" y="0"/>
                </a:lnTo>
                <a:cubicBezTo>
                  <a:pt x="612423" y="2826"/>
                  <a:pt x="612602" y="5800"/>
                  <a:pt x="612648" y="8776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73" name="Teardrop 3"/>
          <p:cNvSpPr/>
          <p:nvPr/>
        </p:nvSpPr>
        <p:spPr>
          <a:xfrm rot="5400000" flipH="1" flipV="1">
            <a:off x="1387532" y="264630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74" name="Teardrop 3"/>
          <p:cNvSpPr/>
          <p:nvPr/>
        </p:nvSpPr>
        <p:spPr>
          <a:xfrm rot="5400000" flipH="1" flipV="1">
            <a:off x="2230072" y="264630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75" name="Teardrop 3"/>
          <p:cNvSpPr/>
          <p:nvPr/>
        </p:nvSpPr>
        <p:spPr>
          <a:xfrm rot="5400000" flipH="1" flipV="1">
            <a:off x="3072612" y="264630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76" name="Teardrop 3"/>
          <p:cNvSpPr/>
          <p:nvPr/>
        </p:nvSpPr>
        <p:spPr>
          <a:xfrm rot="5400000" flipH="1" flipV="1">
            <a:off x="3915152" y="264630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77" name="Teardrop 3"/>
          <p:cNvSpPr/>
          <p:nvPr/>
        </p:nvSpPr>
        <p:spPr>
          <a:xfrm rot="5400000" flipH="1" flipV="1">
            <a:off x="4757692" y="264630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78" name="Teardrop 3"/>
          <p:cNvSpPr/>
          <p:nvPr/>
        </p:nvSpPr>
        <p:spPr>
          <a:xfrm rot="5400000" flipH="1" flipV="1">
            <a:off x="5600232" y="264630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79" name="Teardrop 3"/>
          <p:cNvSpPr/>
          <p:nvPr/>
        </p:nvSpPr>
        <p:spPr>
          <a:xfrm rot="5400000" flipH="1" flipV="1">
            <a:off x="8127852" y="264630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80" name="Teardrop 3"/>
          <p:cNvSpPr/>
          <p:nvPr/>
        </p:nvSpPr>
        <p:spPr>
          <a:xfrm rot="5400000" flipH="1" flipV="1">
            <a:off x="7285312" y="264630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81" name="Teardrop 3"/>
          <p:cNvSpPr/>
          <p:nvPr/>
        </p:nvSpPr>
        <p:spPr>
          <a:xfrm rot="5400000" flipH="1" flipV="1">
            <a:off x="9812932" y="264630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82" name="Teardrop 3"/>
          <p:cNvSpPr/>
          <p:nvPr/>
        </p:nvSpPr>
        <p:spPr>
          <a:xfrm rot="5400000" flipH="1" flipV="1">
            <a:off x="8970392" y="264630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83" name="Teardrop 3"/>
          <p:cNvSpPr/>
          <p:nvPr/>
        </p:nvSpPr>
        <p:spPr>
          <a:xfrm rot="5400000" flipH="1" flipV="1">
            <a:off x="11498011" y="264630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84" name="Teardrop 3"/>
          <p:cNvSpPr/>
          <p:nvPr/>
        </p:nvSpPr>
        <p:spPr>
          <a:xfrm rot="5400000" flipH="1" flipV="1">
            <a:off x="10655472" y="264630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85" name="Teardrop 3"/>
          <p:cNvSpPr/>
          <p:nvPr/>
        </p:nvSpPr>
        <p:spPr>
          <a:xfrm rot="5400000" flipH="1" flipV="1">
            <a:off x="544992" y="264630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86" name="Oval 785"/>
          <p:cNvSpPr/>
          <p:nvPr/>
        </p:nvSpPr>
        <p:spPr>
          <a:xfrm>
            <a:off x="6664511" y="2868467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87" name="Oval 786"/>
          <p:cNvSpPr/>
          <p:nvPr/>
        </p:nvSpPr>
        <p:spPr>
          <a:xfrm>
            <a:off x="766731" y="2868467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88" name="Oval 787"/>
          <p:cNvSpPr/>
          <p:nvPr/>
        </p:nvSpPr>
        <p:spPr>
          <a:xfrm>
            <a:off x="1609271" y="2868467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89" name="Oval 788"/>
          <p:cNvSpPr/>
          <p:nvPr/>
        </p:nvSpPr>
        <p:spPr>
          <a:xfrm>
            <a:off x="2451811" y="2868467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90" name="Oval 789"/>
          <p:cNvSpPr/>
          <p:nvPr/>
        </p:nvSpPr>
        <p:spPr>
          <a:xfrm>
            <a:off x="3294351" y="2868467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91" name="Oval 790"/>
          <p:cNvSpPr/>
          <p:nvPr/>
        </p:nvSpPr>
        <p:spPr>
          <a:xfrm>
            <a:off x="4136891" y="2868467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92" name="Oval 791"/>
          <p:cNvSpPr/>
          <p:nvPr/>
        </p:nvSpPr>
        <p:spPr>
          <a:xfrm>
            <a:off x="4979431" y="2868467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93" name="Oval 792"/>
          <p:cNvSpPr/>
          <p:nvPr/>
        </p:nvSpPr>
        <p:spPr>
          <a:xfrm>
            <a:off x="5821971" y="2868467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94" name="Oval 793"/>
          <p:cNvSpPr/>
          <p:nvPr/>
        </p:nvSpPr>
        <p:spPr>
          <a:xfrm>
            <a:off x="8349591" y="2868467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95" name="Oval 794"/>
          <p:cNvSpPr/>
          <p:nvPr/>
        </p:nvSpPr>
        <p:spPr>
          <a:xfrm>
            <a:off x="7507051" y="2868467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96" name="Oval 795"/>
          <p:cNvSpPr/>
          <p:nvPr/>
        </p:nvSpPr>
        <p:spPr>
          <a:xfrm>
            <a:off x="10034671" y="2868467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97" name="Oval 796"/>
          <p:cNvSpPr/>
          <p:nvPr/>
        </p:nvSpPr>
        <p:spPr>
          <a:xfrm>
            <a:off x="9192131" y="2868467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98" name="Oval 797"/>
          <p:cNvSpPr/>
          <p:nvPr/>
        </p:nvSpPr>
        <p:spPr>
          <a:xfrm>
            <a:off x="11719750" y="2868467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99" name="Oval 798"/>
          <p:cNvSpPr/>
          <p:nvPr/>
        </p:nvSpPr>
        <p:spPr>
          <a:xfrm>
            <a:off x="10877211" y="2868467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00" name="Teardrop 3"/>
          <p:cNvSpPr/>
          <p:nvPr/>
        </p:nvSpPr>
        <p:spPr>
          <a:xfrm rot="5400000" flipH="1" flipV="1">
            <a:off x="6021182" y="306857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01" name="Teardrop 3"/>
          <p:cNvSpPr/>
          <p:nvPr/>
        </p:nvSpPr>
        <p:spPr>
          <a:xfrm rot="5400000" flipH="1" flipV="1">
            <a:off x="965942" y="306857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02" name="Teardrop 3"/>
          <p:cNvSpPr/>
          <p:nvPr/>
        </p:nvSpPr>
        <p:spPr>
          <a:xfrm rot="5400000" flipH="1" flipV="1">
            <a:off x="1808482" y="306857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03" name="Teardrop 3"/>
          <p:cNvSpPr/>
          <p:nvPr/>
        </p:nvSpPr>
        <p:spPr>
          <a:xfrm rot="5400000" flipH="1" flipV="1">
            <a:off x="2651022" y="306857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04" name="Teardrop 3"/>
          <p:cNvSpPr/>
          <p:nvPr/>
        </p:nvSpPr>
        <p:spPr>
          <a:xfrm rot="5400000" flipH="1" flipV="1">
            <a:off x="3493562" y="306857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05" name="Teardrop 3"/>
          <p:cNvSpPr/>
          <p:nvPr/>
        </p:nvSpPr>
        <p:spPr>
          <a:xfrm rot="5400000" flipH="1" flipV="1">
            <a:off x="4336102" y="306857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06" name="Teardrop 3"/>
          <p:cNvSpPr/>
          <p:nvPr/>
        </p:nvSpPr>
        <p:spPr>
          <a:xfrm rot="5400000" flipH="1" flipV="1">
            <a:off x="5178642" y="306857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07" name="Teardrop 3"/>
          <p:cNvSpPr/>
          <p:nvPr/>
        </p:nvSpPr>
        <p:spPr>
          <a:xfrm rot="5400000" flipH="1" flipV="1">
            <a:off x="7706262" y="306857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08" name="Teardrop 3"/>
          <p:cNvSpPr/>
          <p:nvPr/>
        </p:nvSpPr>
        <p:spPr>
          <a:xfrm rot="5400000" flipH="1" flipV="1">
            <a:off x="6863722" y="306857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09" name="Teardrop 3"/>
          <p:cNvSpPr/>
          <p:nvPr/>
        </p:nvSpPr>
        <p:spPr>
          <a:xfrm rot="5400000" flipH="1" flipV="1">
            <a:off x="9391342" y="306857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10" name="Teardrop 3"/>
          <p:cNvSpPr/>
          <p:nvPr/>
        </p:nvSpPr>
        <p:spPr>
          <a:xfrm rot="5400000" flipH="1" flipV="1">
            <a:off x="8548802" y="306857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11" name="Teardrop 3"/>
          <p:cNvSpPr/>
          <p:nvPr/>
        </p:nvSpPr>
        <p:spPr>
          <a:xfrm rot="5400000" flipH="1" flipV="1">
            <a:off x="11076421" y="306857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12" name="Teardrop 3"/>
          <p:cNvSpPr/>
          <p:nvPr/>
        </p:nvSpPr>
        <p:spPr>
          <a:xfrm rot="5400000" flipH="1" flipV="1">
            <a:off x="10233882" y="306857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13" name="Teardrop 3"/>
          <p:cNvSpPr/>
          <p:nvPr/>
        </p:nvSpPr>
        <p:spPr>
          <a:xfrm rot="5400000" flipH="1" flipV="1">
            <a:off x="123402" y="306857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14" name="Teardrop 3"/>
          <p:cNvSpPr/>
          <p:nvPr/>
        </p:nvSpPr>
        <p:spPr>
          <a:xfrm rot="5400000" flipH="1" flipV="1">
            <a:off x="11760002" y="3223930"/>
            <a:ext cx="595781" cy="268215"/>
          </a:xfrm>
          <a:custGeom>
            <a:avLst/>
            <a:gdLst/>
            <a:ahLst/>
            <a:cxnLst/>
            <a:rect l="l" t="t" r="r" b="b"/>
            <a:pathLst>
              <a:path w="595781" h="268215">
                <a:moveTo>
                  <a:pt x="230951" y="239431"/>
                </a:moveTo>
                <a:lnTo>
                  <a:pt x="89396" y="97876"/>
                </a:lnTo>
                <a:cubicBezTo>
                  <a:pt x="74075" y="113887"/>
                  <a:pt x="64809" y="135634"/>
                  <a:pt x="64809" y="159544"/>
                </a:cubicBezTo>
                <a:cubicBezTo>
                  <a:pt x="64809" y="209563"/>
                  <a:pt x="105357" y="250112"/>
                  <a:pt x="155376" y="250112"/>
                </a:cubicBezTo>
                <a:cubicBezTo>
                  <a:pt x="174454" y="249746"/>
                  <a:pt x="198601" y="254980"/>
                  <a:pt x="211458" y="268141"/>
                </a:cubicBezTo>
                <a:cubicBezTo>
                  <a:pt x="215885" y="257686"/>
                  <a:pt x="222436" y="247948"/>
                  <a:pt x="230951" y="239431"/>
                </a:cubicBezTo>
                <a:close/>
                <a:moveTo>
                  <a:pt x="259706" y="219892"/>
                </a:moveTo>
                <a:cubicBezTo>
                  <a:pt x="246546" y="207035"/>
                  <a:pt x="241311" y="182889"/>
                  <a:pt x="241677" y="163811"/>
                </a:cubicBezTo>
                <a:cubicBezTo>
                  <a:pt x="241677" y="113792"/>
                  <a:pt x="201129" y="73244"/>
                  <a:pt x="151110" y="73244"/>
                </a:cubicBezTo>
                <a:cubicBezTo>
                  <a:pt x="127200" y="73244"/>
                  <a:pt x="105453" y="82510"/>
                  <a:pt x="89441" y="97831"/>
                </a:cubicBezTo>
                <a:lnTo>
                  <a:pt x="230996" y="239386"/>
                </a:lnTo>
                <a:cubicBezTo>
                  <a:pt x="239514" y="230871"/>
                  <a:pt x="249252" y="224320"/>
                  <a:pt x="259706" y="219892"/>
                </a:cubicBezTo>
                <a:close/>
                <a:moveTo>
                  <a:pt x="382868" y="82592"/>
                </a:moveTo>
                <a:cubicBezTo>
                  <a:pt x="379825" y="66091"/>
                  <a:pt x="371670" y="50477"/>
                  <a:pt x="358914" y="37722"/>
                </a:cubicBezTo>
                <a:cubicBezTo>
                  <a:pt x="342007" y="20815"/>
                  <a:pt x="320078" y="11989"/>
                  <a:pt x="297922" y="11501"/>
                </a:cubicBezTo>
                <a:lnTo>
                  <a:pt x="297922" y="96667"/>
                </a:lnTo>
                <a:lnTo>
                  <a:pt x="297858" y="96667"/>
                </a:lnTo>
                <a:lnTo>
                  <a:pt x="297858" y="11501"/>
                </a:lnTo>
                <a:cubicBezTo>
                  <a:pt x="275703" y="11990"/>
                  <a:pt x="253774" y="20815"/>
                  <a:pt x="236866" y="37722"/>
                </a:cubicBezTo>
                <a:cubicBezTo>
                  <a:pt x="224105" y="50483"/>
                  <a:pt x="215948" y="66105"/>
                  <a:pt x="212939" y="82613"/>
                </a:cubicBezTo>
                <a:cubicBezTo>
                  <a:pt x="237526" y="100902"/>
                  <a:pt x="253233" y="130241"/>
                  <a:pt x="253233" y="163248"/>
                </a:cubicBezTo>
                <a:cubicBezTo>
                  <a:pt x="252735" y="189232"/>
                  <a:pt x="256525" y="205210"/>
                  <a:pt x="272877" y="215167"/>
                </a:cubicBezTo>
                <a:cubicBezTo>
                  <a:pt x="289126" y="210687"/>
                  <a:pt x="306340" y="210767"/>
                  <a:pt x="322577" y="215380"/>
                </a:cubicBezTo>
                <a:cubicBezTo>
                  <a:pt x="324655" y="214136"/>
                  <a:pt x="326534" y="212797"/>
                  <a:pt x="328229" y="211355"/>
                </a:cubicBezTo>
                <a:cubicBezTo>
                  <a:pt x="340097" y="201263"/>
                  <a:pt x="342986" y="186138"/>
                  <a:pt x="342547" y="163248"/>
                </a:cubicBezTo>
                <a:cubicBezTo>
                  <a:pt x="342547" y="130228"/>
                  <a:pt x="358265" y="100880"/>
                  <a:pt x="382868" y="82592"/>
                </a:cubicBezTo>
                <a:close/>
                <a:moveTo>
                  <a:pt x="506339" y="97830"/>
                </a:moveTo>
                <a:cubicBezTo>
                  <a:pt x="490327" y="82509"/>
                  <a:pt x="468581" y="73244"/>
                  <a:pt x="444670" y="73244"/>
                </a:cubicBezTo>
                <a:cubicBezTo>
                  <a:pt x="394652" y="73244"/>
                  <a:pt x="354103" y="113792"/>
                  <a:pt x="354103" y="163811"/>
                </a:cubicBezTo>
                <a:cubicBezTo>
                  <a:pt x="354470" y="182914"/>
                  <a:pt x="349220" y="207099"/>
                  <a:pt x="336023" y="219944"/>
                </a:cubicBezTo>
                <a:cubicBezTo>
                  <a:pt x="346519" y="224314"/>
                  <a:pt x="356263" y="230867"/>
                  <a:pt x="364783" y="239386"/>
                </a:cubicBezTo>
                <a:close/>
                <a:moveTo>
                  <a:pt x="530971" y="159544"/>
                </a:moveTo>
                <a:cubicBezTo>
                  <a:pt x="530971" y="135634"/>
                  <a:pt x="521705" y="113887"/>
                  <a:pt x="506384" y="97876"/>
                </a:cubicBezTo>
                <a:lnTo>
                  <a:pt x="364828" y="239431"/>
                </a:lnTo>
                <a:cubicBezTo>
                  <a:pt x="373348" y="247952"/>
                  <a:pt x="379901" y="257695"/>
                  <a:pt x="384270" y="268192"/>
                </a:cubicBezTo>
                <a:cubicBezTo>
                  <a:pt x="397115" y="254994"/>
                  <a:pt x="421300" y="249745"/>
                  <a:pt x="440404" y="250111"/>
                </a:cubicBezTo>
                <a:cubicBezTo>
                  <a:pt x="465413" y="250112"/>
                  <a:pt x="488055" y="239974"/>
                  <a:pt x="504444" y="223585"/>
                </a:cubicBezTo>
                <a:cubicBezTo>
                  <a:pt x="520834" y="207196"/>
                  <a:pt x="530971" y="184554"/>
                  <a:pt x="530971" y="159544"/>
                </a:cubicBezTo>
                <a:close/>
                <a:moveTo>
                  <a:pt x="595781" y="268215"/>
                </a:moveTo>
                <a:lnTo>
                  <a:pt x="581969" y="268215"/>
                </a:lnTo>
                <a:cubicBezTo>
                  <a:pt x="578743" y="259654"/>
                  <a:pt x="573266" y="252074"/>
                  <a:pt x="566492" y="245300"/>
                </a:cubicBezTo>
                <a:cubicBezTo>
                  <a:pt x="553737" y="232545"/>
                  <a:pt x="538123" y="224389"/>
                  <a:pt x="521623" y="221347"/>
                </a:cubicBezTo>
                <a:cubicBezTo>
                  <a:pt x="519174" y="225205"/>
                  <a:pt x="516174" y="228633"/>
                  <a:pt x="512960" y="231847"/>
                </a:cubicBezTo>
                <a:cubicBezTo>
                  <a:pt x="494535" y="250272"/>
                  <a:pt x="469082" y="261667"/>
                  <a:pt x="440967" y="261667"/>
                </a:cubicBezTo>
                <a:cubicBezTo>
                  <a:pt x="425629" y="261373"/>
                  <a:pt x="413777" y="262574"/>
                  <a:pt x="405186" y="268215"/>
                </a:cubicBezTo>
                <a:lnTo>
                  <a:pt x="372038" y="268215"/>
                </a:lnTo>
                <a:cubicBezTo>
                  <a:pt x="369178" y="260078"/>
                  <a:pt x="364042" y="252948"/>
                  <a:pt x="357679" y="246581"/>
                </a:cubicBezTo>
                <a:lnTo>
                  <a:pt x="349451" y="254808"/>
                </a:lnTo>
                <a:lnTo>
                  <a:pt x="349428" y="254786"/>
                </a:lnTo>
                <a:cubicBezTo>
                  <a:pt x="349421" y="254779"/>
                  <a:pt x="349413" y="254771"/>
                  <a:pt x="349406" y="254763"/>
                </a:cubicBezTo>
                <a:lnTo>
                  <a:pt x="357634" y="246536"/>
                </a:lnTo>
                <a:cubicBezTo>
                  <a:pt x="324632" y="213554"/>
                  <a:pt x="271148" y="213554"/>
                  <a:pt x="238147" y="246536"/>
                </a:cubicBezTo>
                <a:lnTo>
                  <a:pt x="246374" y="254763"/>
                </a:lnTo>
                <a:cubicBezTo>
                  <a:pt x="246367" y="254771"/>
                  <a:pt x="246359" y="254779"/>
                  <a:pt x="246352" y="254786"/>
                </a:cubicBezTo>
                <a:cubicBezTo>
                  <a:pt x="246344" y="254794"/>
                  <a:pt x="246337" y="254801"/>
                  <a:pt x="246329" y="254808"/>
                </a:cubicBezTo>
                <a:lnTo>
                  <a:pt x="238101" y="246581"/>
                </a:lnTo>
                <a:lnTo>
                  <a:pt x="223742" y="268215"/>
                </a:lnTo>
                <a:lnTo>
                  <a:pt x="190546" y="268215"/>
                </a:lnTo>
                <a:cubicBezTo>
                  <a:pt x="181969" y="262570"/>
                  <a:pt x="170130" y="261374"/>
                  <a:pt x="154813" y="261668"/>
                </a:cubicBezTo>
                <a:cubicBezTo>
                  <a:pt x="121806" y="261668"/>
                  <a:pt x="92467" y="245961"/>
                  <a:pt x="74178" y="221373"/>
                </a:cubicBezTo>
                <a:cubicBezTo>
                  <a:pt x="57671" y="224382"/>
                  <a:pt x="42049" y="232539"/>
                  <a:pt x="29288" y="245300"/>
                </a:cubicBezTo>
                <a:lnTo>
                  <a:pt x="13811" y="268215"/>
                </a:lnTo>
                <a:lnTo>
                  <a:pt x="0" y="268215"/>
                </a:lnTo>
                <a:cubicBezTo>
                  <a:pt x="4705" y="256723"/>
                  <a:pt x="11839" y="246048"/>
                  <a:pt x="21157" y="236731"/>
                </a:cubicBezTo>
                <a:cubicBezTo>
                  <a:pt x="34324" y="223564"/>
                  <a:pt x="50200" y="214757"/>
                  <a:pt x="67080" y="210684"/>
                </a:cubicBezTo>
                <a:cubicBezTo>
                  <a:pt x="57989" y="195895"/>
                  <a:pt x="53000" y="178457"/>
                  <a:pt x="53000" y="159854"/>
                </a:cubicBezTo>
                <a:cubicBezTo>
                  <a:pt x="53000" y="132604"/>
                  <a:pt x="63706" y="107854"/>
                  <a:pt x="81286" y="89721"/>
                </a:cubicBezTo>
                <a:lnTo>
                  <a:pt x="81286" y="89721"/>
                </a:lnTo>
                <a:cubicBezTo>
                  <a:pt x="99420" y="72140"/>
                  <a:pt x="124170" y="61435"/>
                  <a:pt x="151420" y="61435"/>
                </a:cubicBezTo>
                <a:cubicBezTo>
                  <a:pt x="170023" y="61435"/>
                  <a:pt x="187461" y="66424"/>
                  <a:pt x="202250" y="75515"/>
                </a:cubicBezTo>
                <a:cubicBezTo>
                  <a:pt x="206323" y="58635"/>
                  <a:pt x="215130" y="42758"/>
                  <a:pt x="228297" y="29591"/>
                </a:cubicBezTo>
                <a:cubicBezTo>
                  <a:pt x="247566" y="10322"/>
                  <a:pt x="272636" y="391"/>
                  <a:pt x="297890" y="0"/>
                </a:cubicBezTo>
                <a:lnTo>
                  <a:pt x="297890" y="0"/>
                </a:lnTo>
                <a:cubicBezTo>
                  <a:pt x="323144" y="391"/>
                  <a:pt x="348215" y="10322"/>
                  <a:pt x="367484" y="29591"/>
                </a:cubicBezTo>
                <a:cubicBezTo>
                  <a:pt x="380644" y="42751"/>
                  <a:pt x="389448" y="58618"/>
                  <a:pt x="393604" y="75474"/>
                </a:cubicBezTo>
                <a:cubicBezTo>
                  <a:pt x="408376" y="66408"/>
                  <a:pt x="425787" y="61434"/>
                  <a:pt x="444360" y="61434"/>
                </a:cubicBezTo>
                <a:cubicBezTo>
                  <a:pt x="471611" y="61434"/>
                  <a:pt x="496360" y="72140"/>
                  <a:pt x="514494" y="89721"/>
                </a:cubicBezTo>
                <a:cubicBezTo>
                  <a:pt x="532075" y="107854"/>
                  <a:pt x="542780" y="132604"/>
                  <a:pt x="542780" y="159854"/>
                </a:cubicBezTo>
                <a:cubicBezTo>
                  <a:pt x="542780" y="178427"/>
                  <a:pt x="537807" y="195839"/>
                  <a:pt x="528740" y="210610"/>
                </a:cubicBezTo>
                <a:cubicBezTo>
                  <a:pt x="545596" y="214766"/>
                  <a:pt x="561463" y="223570"/>
                  <a:pt x="574624" y="236731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15" name="Oval 814"/>
          <p:cNvSpPr/>
          <p:nvPr/>
        </p:nvSpPr>
        <p:spPr>
          <a:xfrm>
            <a:off x="7086653" y="3289366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16" name="Oval 815"/>
          <p:cNvSpPr/>
          <p:nvPr/>
        </p:nvSpPr>
        <p:spPr>
          <a:xfrm>
            <a:off x="346333" y="3289366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17" name="Oval 816"/>
          <p:cNvSpPr/>
          <p:nvPr/>
        </p:nvSpPr>
        <p:spPr>
          <a:xfrm>
            <a:off x="1188873" y="3289366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18" name="Oval 817"/>
          <p:cNvSpPr/>
          <p:nvPr/>
        </p:nvSpPr>
        <p:spPr>
          <a:xfrm>
            <a:off x="2031413" y="3289366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19" name="Oval 818"/>
          <p:cNvSpPr/>
          <p:nvPr/>
        </p:nvSpPr>
        <p:spPr>
          <a:xfrm>
            <a:off x="2873953" y="3289366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20" name="Oval 819"/>
          <p:cNvSpPr/>
          <p:nvPr/>
        </p:nvSpPr>
        <p:spPr>
          <a:xfrm>
            <a:off x="3716493" y="3289366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21" name="Oval 820"/>
          <p:cNvSpPr/>
          <p:nvPr/>
        </p:nvSpPr>
        <p:spPr>
          <a:xfrm>
            <a:off x="4559033" y="3289366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22" name="Oval 821"/>
          <p:cNvSpPr/>
          <p:nvPr/>
        </p:nvSpPr>
        <p:spPr>
          <a:xfrm>
            <a:off x="5401573" y="3289366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23" name="Oval 822"/>
          <p:cNvSpPr/>
          <p:nvPr/>
        </p:nvSpPr>
        <p:spPr>
          <a:xfrm>
            <a:off x="6244113" y="3289366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24" name="Oval 823"/>
          <p:cNvSpPr/>
          <p:nvPr/>
        </p:nvSpPr>
        <p:spPr>
          <a:xfrm>
            <a:off x="8771733" y="3289366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25" name="Oval 824"/>
          <p:cNvSpPr/>
          <p:nvPr/>
        </p:nvSpPr>
        <p:spPr>
          <a:xfrm>
            <a:off x="7929193" y="3289366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26" name="Oval 825"/>
          <p:cNvSpPr/>
          <p:nvPr/>
        </p:nvSpPr>
        <p:spPr>
          <a:xfrm>
            <a:off x="10456813" y="3289366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27" name="Oval 826"/>
          <p:cNvSpPr/>
          <p:nvPr/>
        </p:nvSpPr>
        <p:spPr>
          <a:xfrm>
            <a:off x="9614273" y="3289366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28" name="Oval 827"/>
          <p:cNvSpPr/>
          <p:nvPr/>
        </p:nvSpPr>
        <p:spPr>
          <a:xfrm>
            <a:off x="11299353" y="3289366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29" name="Teardrop 3"/>
          <p:cNvSpPr/>
          <p:nvPr/>
        </p:nvSpPr>
        <p:spPr>
          <a:xfrm rot="5400000" flipH="1" flipV="1">
            <a:off x="6442772" y="3490488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30" name="Teardrop 3"/>
          <p:cNvSpPr/>
          <p:nvPr/>
        </p:nvSpPr>
        <p:spPr>
          <a:xfrm rot="5400000" flipH="1" flipV="1">
            <a:off x="-148774" y="3639262"/>
            <a:ext cx="612648" cy="315100"/>
          </a:xfrm>
          <a:custGeom>
            <a:avLst/>
            <a:gdLst/>
            <a:ahLst/>
            <a:cxnLst/>
            <a:rect l="l" t="t" r="r" b="b"/>
            <a:pathLst>
              <a:path w="612648" h="315100">
                <a:moveTo>
                  <a:pt x="239386" y="75670"/>
                </a:moveTo>
                <a:cubicBezTo>
                  <a:pt x="230866" y="67149"/>
                  <a:pt x="224313" y="57406"/>
                  <a:pt x="219944" y="46909"/>
                </a:cubicBezTo>
                <a:cubicBezTo>
                  <a:pt x="207099" y="60107"/>
                  <a:pt x="182914" y="65356"/>
                  <a:pt x="163810" y="64989"/>
                </a:cubicBezTo>
                <a:cubicBezTo>
                  <a:pt x="113792" y="64989"/>
                  <a:pt x="73243" y="105538"/>
                  <a:pt x="73243" y="155556"/>
                </a:cubicBezTo>
                <a:cubicBezTo>
                  <a:pt x="73243" y="179467"/>
                  <a:pt x="82509" y="201213"/>
                  <a:pt x="97830" y="217225"/>
                </a:cubicBezTo>
                <a:close/>
                <a:moveTo>
                  <a:pt x="268191" y="95157"/>
                </a:moveTo>
                <a:cubicBezTo>
                  <a:pt x="257695" y="90787"/>
                  <a:pt x="247952" y="84234"/>
                  <a:pt x="239431" y="75715"/>
                </a:cubicBezTo>
                <a:lnTo>
                  <a:pt x="97875" y="217270"/>
                </a:lnTo>
                <a:cubicBezTo>
                  <a:pt x="113887" y="232591"/>
                  <a:pt x="135634" y="241857"/>
                  <a:pt x="159544" y="241857"/>
                </a:cubicBezTo>
                <a:cubicBezTo>
                  <a:pt x="184553" y="241857"/>
                  <a:pt x="207195" y="231720"/>
                  <a:pt x="223585" y="215331"/>
                </a:cubicBezTo>
                <a:cubicBezTo>
                  <a:pt x="239974" y="198941"/>
                  <a:pt x="250111" y="176299"/>
                  <a:pt x="250111" y="151290"/>
                </a:cubicBezTo>
                <a:cubicBezTo>
                  <a:pt x="249745" y="132187"/>
                  <a:pt x="254994" y="108002"/>
                  <a:pt x="268191" y="95157"/>
                </a:cubicBezTo>
                <a:close/>
                <a:moveTo>
                  <a:pt x="391275" y="232488"/>
                </a:moveTo>
                <a:cubicBezTo>
                  <a:pt x="366688" y="214199"/>
                  <a:pt x="350981" y="184860"/>
                  <a:pt x="350981" y="151853"/>
                </a:cubicBezTo>
                <a:cubicBezTo>
                  <a:pt x="351479" y="125869"/>
                  <a:pt x="347689" y="109892"/>
                  <a:pt x="331337" y="99934"/>
                </a:cubicBezTo>
                <a:cubicBezTo>
                  <a:pt x="315088" y="104415"/>
                  <a:pt x="297874" y="104335"/>
                  <a:pt x="281637" y="99721"/>
                </a:cubicBezTo>
                <a:cubicBezTo>
                  <a:pt x="265010" y="109675"/>
                  <a:pt x="261165" y="125694"/>
                  <a:pt x="261667" y="151853"/>
                </a:cubicBezTo>
                <a:cubicBezTo>
                  <a:pt x="261667" y="179968"/>
                  <a:pt x="250271" y="205421"/>
                  <a:pt x="231847" y="223846"/>
                </a:cubicBezTo>
                <a:lnTo>
                  <a:pt x="221347" y="232509"/>
                </a:lnTo>
                <a:cubicBezTo>
                  <a:pt x="224390" y="249009"/>
                  <a:pt x="232545" y="264623"/>
                  <a:pt x="245300" y="277378"/>
                </a:cubicBezTo>
                <a:cubicBezTo>
                  <a:pt x="262208" y="294285"/>
                  <a:pt x="284137" y="303111"/>
                  <a:pt x="306292" y="303599"/>
                </a:cubicBezTo>
                <a:lnTo>
                  <a:pt x="306292" y="218433"/>
                </a:lnTo>
                <a:lnTo>
                  <a:pt x="306356" y="218433"/>
                </a:lnTo>
                <a:lnTo>
                  <a:pt x="306356" y="303599"/>
                </a:lnTo>
                <a:cubicBezTo>
                  <a:pt x="328512" y="303110"/>
                  <a:pt x="350441" y="294285"/>
                  <a:pt x="367348" y="277378"/>
                </a:cubicBezTo>
                <a:cubicBezTo>
                  <a:pt x="380109" y="264617"/>
                  <a:pt x="388266" y="248996"/>
                  <a:pt x="391275" y="232488"/>
                </a:cubicBezTo>
                <a:close/>
                <a:moveTo>
                  <a:pt x="514773" y="217271"/>
                </a:moveTo>
                <a:lnTo>
                  <a:pt x="373218" y="75716"/>
                </a:lnTo>
                <a:cubicBezTo>
                  <a:pt x="364700" y="84231"/>
                  <a:pt x="354962" y="90781"/>
                  <a:pt x="344508" y="95209"/>
                </a:cubicBezTo>
                <a:cubicBezTo>
                  <a:pt x="357668" y="108066"/>
                  <a:pt x="362903" y="132212"/>
                  <a:pt x="362537" y="151290"/>
                </a:cubicBezTo>
                <a:cubicBezTo>
                  <a:pt x="362537" y="201309"/>
                  <a:pt x="403086" y="241857"/>
                  <a:pt x="453104" y="241857"/>
                </a:cubicBezTo>
                <a:cubicBezTo>
                  <a:pt x="477015" y="241857"/>
                  <a:pt x="498761" y="232592"/>
                  <a:pt x="514773" y="217271"/>
                </a:cubicBezTo>
                <a:close/>
                <a:moveTo>
                  <a:pt x="539405" y="155556"/>
                </a:moveTo>
                <a:cubicBezTo>
                  <a:pt x="539405" y="105538"/>
                  <a:pt x="498856" y="64989"/>
                  <a:pt x="448838" y="64989"/>
                </a:cubicBezTo>
                <a:cubicBezTo>
                  <a:pt x="429760" y="65355"/>
                  <a:pt x="405614" y="60121"/>
                  <a:pt x="392756" y="46961"/>
                </a:cubicBezTo>
                <a:cubicBezTo>
                  <a:pt x="388329" y="57415"/>
                  <a:pt x="381778" y="67153"/>
                  <a:pt x="373263" y="75671"/>
                </a:cubicBezTo>
                <a:lnTo>
                  <a:pt x="514818" y="217225"/>
                </a:lnTo>
                <a:cubicBezTo>
                  <a:pt x="530139" y="201213"/>
                  <a:pt x="539405" y="179467"/>
                  <a:pt x="539405" y="155556"/>
                </a:cubicBezTo>
                <a:close/>
                <a:moveTo>
                  <a:pt x="612648" y="8776"/>
                </a:moveTo>
                <a:cubicBezTo>
                  <a:pt x="612257" y="34030"/>
                  <a:pt x="602326" y="59101"/>
                  <a:pt x="583058" y="78369"/>
                </a:cubicBezTo>
                <a:cubicBezTo>
                  <a:pt x="569890" y="91537"/>
                  <a:pt x="554014" y="100343"/>
                  <a:pt x="537134" y="104416"/>
                </a:cubicBezTo>
                <a:cubicBezTo>
                  <a:pt x="546225" y="119205"/>
                  <a:pt x="551214" y="136643"/>
                  <a:pt x="551214" y="155247"/>
                </a:cubicBezTo>
                <a:cubicBezTo>
                  <a:pt x="551214" y="182497"/>
                  <a:pt x="540509" y="207247"/>
                  <a:pt x="522928" y="225380"/>
                </a:cubicBezTo>
                <a:lnTo>
                  <a:pt x="522928" y="225380"/>
                </a:lnTo>
                <a:cubicBezTo>
                  <a:pt x="504794" y="242961"/>
                  <a:pt x="480045" y="253667"/>
                  <a:pt x="452794" y="253667"/>
                </a:cubicBezTo>
                <a:cubicBezTo>
                  <a:pt x="434191" y="253667"/>
                  <a:pt x="416753" y="248677"/>
                  <a:pt x="401964" y="239586"/>
                </a:cubicBezTo>
                <a:cubicBezTo>
                  <a:pt x="397891" y="256466"/>
                  <a:pt x="389084" y="272342"/>
                  <a:pt x="375917" y="285509"/>
                </a:cubicBezTo>
                <a:cubicBezTo>
                  <a:pt x="356649" y="304778"/>
                  <a:pt x="331578" y="314709"/>
                  <a:pt x="306324" y="315100"/>
                </a:cubicBezTo>
                <a:lnTo>
                  <a:pt x="306324" y="315100"/>
                </a:lnTo>
                <a:cubicBezTo>
                  <a:pt x="281070" y="314709"/>
                  <a:pt x="255999" y="304778"/>
                  <a:pt x="236731" y="285509"/>
                </a:cubicBezTo>
                <a:cubicBezTo>
                  <a:pt x="223571" y="272349"/>
                  <a:pt x="214766" y="256482"/>
                  <a:pt x="210610" y="239626"/>
                </a:cubicBezTo>
                <a:cubicBezTo>
                  <a:pt x="195839" y="248693"/>
                  <a:pt x="178427" y="253666"/>
                  <a:pt x="159854" y="253666"/>
                </a:cubicBezTo>
                <a:cubicBezTo>
                  <a:pt x="132604" y="253666"/>
                  <a:pt x="107854" y="242961"/>
                  <a:pt x="89720" y="225380"/>
                </a:cubicBezTo>
                <a:lnTo>
                  <a:pt x="89720" y="225380"/>
                </a:lnTo>
                <a:cubicBezTo>
                  <a:pt x="72140" y="207247"/>
                  <a:pt x="61434" y="182497"/>
                  <a:pt x="61434" y="155247"/>
                </a:cubicBezTo>
                <a:cubicBezTo>
                  <a:pt x="61434" y="136673"/>
                  <a:pt x="66408" y="119262"/>
                  <a:pt x="75474" y="104490"/>
                </a:cubicBezTo>
                <a:cubicBezTo>
                  <a:pt x="58618" y="100334"/>
                  <a:pt x="42751" y="91530"/>
                  <a:pt x="29591" y="78369"/>
                </a:cubicBezTo>
                <a:cubicBezTo>
                  <a:pt x="10322" y="59101"/>
                  <a:pt x="391" y="34030"/>
                  <a:pt x="0" y="8776"/>
                </a:cubicBezTo>
                <a:lnTo>
                  <a:pt x="0" y="8776"/>
                </a:lnTo>
                <a:lnTo>
                  <a:pt x="1828" y="0"/>
                </a:lnTo>
                <a:lnTo>
                  <a:pt x="13374" y="0"/>
                </a:lnTo>
                <a:cubicBezTo>
                  <a:pt x="11782" y="2802"/>
                  <a:pt x="11567" y="5771"/>
                  <a:pt x="11501" y="8744"/>
                </a:cubicBezTo>
                <a:lnTo>
                  <a:pt x="96667" y="8744"/>
                </a:lnTo>
                <a:lnTo>
                  <a:pt x="96667" y="8808"/>
                </a:lnTo>
                <a:lnTo>
                  <a:pt x="11501" y="8808"/>
                </a:lnTo>
                <a:cubicBezTo>
                  <a:pt x="11990" y="30964"/>
                  <a:pt x="20815" y="52893"/>
                  <a:pt x="37722" y="69800"/>
                </a:cubicBezTo>
                <a:cubicBezTo>
                  <a:pt x="50477" y="82555"/>
                  <a:pt x="66091" y="90711"/>
                  <a:pt x="82592" y="93753"/>
                </a:cubicBezTo>
                <a:cubicBezTo>
                  <a:pt x="100880" y="69151"/>
                  <a:pt x="130228" y="53433"/>
                  <a:pt x="163247" y="53433"/>
                </a:cubicBezTo>
                <a:cubicBezTo>
                  <a:pt x="186137" y="53872"/>
                  <a:pt x="201262" y="50984"/>
                  <a:pt x="211355" y="39116"/>
                </a:cubicBezTo>
                <a:cubicBezTo>
                  <a:pt x="212796" y="37420"/>
                  <a:pt x="214135" y="35542"/>
                  <a:pt x="215380" y="33463"/>
                </a:cubicBezTo>
                <a:lnTo>
                  <a:pt x="215236" y="0"/>
                </a:lnTo>
                <a:lnTo>
                  <a:pt x="223507" y="0"/>
                </a:lnTo>
                <a:cubicBezTo>
                  <a:pt x="219688" y="24354"/>
                  <a:pt x="227777" y="49750"/>
                  <a:pt x="246535" y="68520"/>
                </a:cubicBezTo>
                <a:lnTo>
                  <a:pt x="254763" y="60293"/>
                </a:lnTo>
                <a:cubicBezTo>
                  <a:pt x="254771" y="60299"/>
                  <a:pt x="254778" y="60307"/>
                  <a:pt x="254786" y="60315"/>
                </a:cubicBezTo>
                <a:lnTo>
                  <a:pt x="254808" y="60338"/>
                </a:lnTo>
                <a:lnTo>
                  <a:pt x="246580" y="68565"/>
                </a:lnTo>
                <a:cubicBezTo>
                  <a:pt x="279582" y="101547"/>
                  <a:pt x="333066" y="101547"/>
                  <a:pt x="366068" y="68565"/>
                </a:cubicBezTo>
                <a:lnTo>
                  <a:pt x="357840" y="60338"/>
                </a:lnTo>
                <a:cubicBezTo>
                  <a:pt x="357847" y="60330"/>
                  <a:pt x="357855" y="60322"/>
                  <a:pt x="357862" y="60315"/>
                </a:cubicBezTo>
                <a:lnTo>
                  <a:pt x="357885" y="60293"/>
                </a:lnTo>
                <a:lnTo>
                  <a:pt x="366113" y="68520"/>
                </a:lnTo>
                <a:cubicBezTo>
                  <a:pt x="384872" y="49750"/>
                  <a:pt x="392961" y="24354"/>
                  <a:pt x="389142" y="0"/>
                </a:cubicBezTo>
                <a:lnTo>
                  <a:pt x="397337" y="0"/>
                </a:lnTo>
                <a:cubicBezTo>
                  <a:pt x="401479" y="11094"/>
                  <a:pt x="400548" y="22668"/>
                  <a:pt x="397481" y="33790"/>
                </a:cubicBezTo>
                <a:cubicBezTo>
                  <a:pt x="407439" y="50142"/>
                  <a:pt x="423417" y="53932"/>
                  <a:pt x="449401" y="53433"/>
                </a:cubicBezTo>
                <a:cubicBezTo>
                  <a:pt x="482408" y="53434"/>
                  <a:pt x="511746" y="69140"/>
                  <a:pt x="530035" y="93727"/>
                </a:cubicBezTo>
                <a:cubicBezTo>
                  <a:pt x="546543" y="90718"/>
                  <a:pt x="562165" y="82561"/>
                  <a:pt x="574926" y="69800"/>
                </a:cubicBezTo>
                <a:cubicBezTo>
                  <a:pt x="591833" y="52893"/>
                  <a:pt x="600659" y="30964"/>
                  <a:pt x="601147" y="8808"/>
                </a:cubicBezTo>
                <a:lnTo>
                  <a:pt x="515982" y="8808"/>
                </a:lnTo>
                <a:lnTo>
                  <a:pt x="515981" y="8744"/>
                </a:lnTo>
                <a:lnTo>
                  <a:pt x="601147" y="8744"/>
                </a:lnTo>
                <a:lnTo>
                  <a:pt x="599275" y="0"/>
                </a:lnTo>
                <a:lnTo>
                  <a:pt x="610820" y="0"/>
                </a:lnTo>
                <a:cubicBezTo>
                  <a:pt x="612423" y="2826"/>
                  <a:pt x="612602" y="5800"/>
                  <a:pt x="612648" y="8776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31" name="Teardrop 3"/>
          <p:cNvSpPr/>
          <p:nvPr/>
        </p:nvSpPr>
        <p:spPr>
          <a:xfrm rot="5400000" flipH="1" flipV="1">
            <a:off x="1387532" y="3490488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32" name="Teardrop 3"/>
          <p:cNvSpPr/>
          <p:nvPr/>
        </p:nvSpPr>
        <p:spPr>
          <a:xfrm rot="5400000" flipH="1" flipV="1">
            <a:off x="2230072" y="3490488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33" name="Teardrop 3"/>
          <p:cNvSpPr/>
          <p:nvPr/>
        </p:nvSpPr>
        <p:spPr>
          <a:xfrm rot="5400000" flipH="1" flipV="1">
            <a:off x="3072612" y="3490488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34" name="Teardrop 3"/>
          <p:cNvSpPr/>
          <p:nvPr/>
        </p:nvSpPr>
        <p:spPr>
          <a:xfrm rot="5400000" flipH="1" flipV="1">
            <a:off x="3915152" y="3490488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35" name="Teardrop 3"/>
          <p:cNvSpPr/>
          <p:nvPr/>
        </p:nvSpPr>
        <p:spPr>
          <a:xfrm rot="5400000" flipH="1" flipV="1">
            <a:off x="4757692" y="3490488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36" name="Teardrop 3"/>
          <p:cNvSpPr/>
          <p:nvPr/>
        </p:nvSpPr>
        <p:spPr>
          <a:xfrm rot="5400000" flipH="1" flipV="1">
            <a:off x="5600232" y="3490488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37" name="Teardrop 3"/>
          <p:cNvSpPr/>
          <p:nvPr/>
        </p:nvSpPr>
        <p:spPr>
          <a:xfrm rot="5400000" flipH="1" flipV="1">
            <a:off x="8127852" y="3490488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38" name="Teardrop 3"/>
          <p:cNvSpPr/>
          <p:nvPr/>
        </p:nvSpPr>
        <p:spPr>
          <a:xfrm rot="5400000" flipH="1" flipV="1">
            <a:off x="7285312" y="3490488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39" name="Teardrop 3"/>
          <p:cNvSpPr/>
          <p:nvPr/>
        </p:nvSpPr>
        <p:spPr>
          <a:xfrm rot="5400000" flipH="1" flipV="1">
            <a:off x="9812932" y="3490488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40" name="Teardrop 3"/>
          <p:cNvSpPr/>
          <p:nvPr/>
        </p:nvSpPr>
        <p:spPr>
          <a:xfrm rot="5400000" flipH="1" flipV="1">
            <a:off x="8970392" y="3490488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41" name="Teardrop 3"/>
          <p:cNvSpPr/>
          <p:nvPr/>
        </p:nvSpPr>
        <p:spPr>
          <a:xfrm rot="5400000" flipH="1" flipV="1">
            <a:off x="11498011" y="3490488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42" name="Teardrop 3"/>
          <p:cNvSpPr/>
          <p:nvPr/>
        </p:nvSpPr>
        <p:spPr>
          <a:xfrm rot="5400000" flipH="1" flipV="1">
            <a:off x="10655472" y="3490488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43" name="Teardrop 3"/>
          <p:cNvSpPr/>
          <p:nvPr/>
        </p:nvSpPr>
        <p:spPr>
          <a:xfrm rot="5400000" flipH="1" flipV="1">
            <a:off x="544992" y="3490488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44" name="Oval 843"/>
          <p:cNvSpPr/>
          <p:nvPr/>
        </p:nvSpPr>
        <p:spPr>
          <a:xfrm>
            <a:off x="6664511" y="3712646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45" name="Oval 844"/>
          <p:cNvSpPr/>
          <p:nvPr/>
        </p:nvSpPr>
        <p:spPr>
          <a:xfrm>
            <a:off x="766731" y="3712646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46" name="Oval 845"/>
          <p:cNvSpPr/>
          <p:nvPr/>
        </p:nvSpPr>
        <p:spPr>
          <a:xfrm>
            <a:off x="1609271" y="3712646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47" name="Oval 846"/>
          <p:cNvSpPr/>
          <p:nvPr/>
        </p:nvSpPr>
        <p:spPr>
          <a:xfrm>
            <a:off x="2451811" y="3712646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48" name="Oval 847"/>
          <p:cNvSpPr/>
          <p:nvPr/>
        </p:nvSpPr>
        <p:spPr>
          <a:xfrm>
            <a:off x="3294351" y="3712646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49" name="Oval 848"/>
          <p:cNvSpPr/>
          <p:nvPr/>
        </p:nvSpPr>
        <p:spPr>
          <a:xfrm>
            <a:off x="4136891" y="3712646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50" name="Oval 849"/>
          <p:cNvSpPr/>
          <p:nvPr/>
        </p:nvSpPr>
        <p:spPr>
          <a:xfrm>
            <a:off x="4979431" y="3712646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51" name="Oval 850"/>
          <p:cNvSpPr/>
          <p:nvPr/>
        </p:nvSpPr>
        <p:spPr>
          <a:xfrm>
            <a:off x="5821971" y="3712646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52" name="Oval 851"/>
          <p:cNvSpPr/>
          <p:nvPr/>
        </p:nvSpPr>
        <p:spPr>
          <a:xfrm>
            <a:off x="8349591" y="3712646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53" name="Oval 852"/>
          <p:cNvSpPr/>
          <p:nvPr/>
        </p:nvSpPr>
        <p:spPr>
          <a:xfrm>
            <a:off x="7507051" y="3712646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54" name="Oval 853"/>
          <p:cNvSpPr/>
          <p:nvPr/>
        </p:nvSpPr>
        <p:spPr>
          <a:xfrm>
            <a:off x="10034671" y="3712646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55" name="Oval 854"/>
          <p:cNvSpPr/>
          <p:nvPr/>
        </p:nvSpPr>
        <p:spPr>
          <a:xfrm>
            <a:off x="9192131" y="3712646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56" name="Oval 855"/>
          <p:cNvSpPr/>
          <p:nvPr/>
        </p:nvSpPr>
        <p:spPr>
          <a:xfrm>
            <a:off x="11719750" y="3712646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57" name="Oval 856"/>
          <p:cNvSpPr/>
          <p:nvPr/>
        </p:nvSpPr>
        <p:spPr>
          <a:xfrm>
            <a:off x="10877211" y="3712646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58" name="Teardrop 3"/>
          <p:cNvSpPr/>
          <p:nvPr/>
        </p:nvSpPr>
        <p:spPr>
          <a:xfrm rot="5400000" flipH="1" flipV="1">
            <a:off x="6021182" y="3914584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59" name="Teardrop 3"/>
          <p:cNvSpPr/>
          <p:nvPr/>
        </p:nvSpPr>
        <p:spPr>
          <a:xfrm rot="5400000" flipH="1" flipV="1">
            <a:off x="965942" y="3914584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60" name="Teardrop 3"/>
          <p:cNvSpPr/>
          <p:nvPr/>
        </p:nvSpPr>
        <p:spPr>
          <a:xfrm rot="5400000" flipH="1" flipV="1">
            <a:off x="1808482" y="3914584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61" name="Teardrop 3"/>
          <p:cNvSpPr/>
          <p:nvPr/>
        </p:nvSpPr>
        <p:spPr>
          <a:xfrm rot="5400000" flipH="1" flipV="1">
            <a:off x="2651022" y="3914584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62" name="Teardrop 3"/>
          <p:cNvSpPr/>
          <p:nvPr/>
        </p:nvSpPr>
        <p:spPr>
          <a:xfrm rot="5400000" flipH="1" flipV="1">
            <a:off x="3493562" y="3914584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63" name="Teardrop 3"/>
          <p:cNvSpPr/>
          <p:nvPr/>
        </p:nvSpPr>
        <p:spPr>
          <a:xfrm rot="5400000" flipH="1" flipV="1">
            <a:off x="4336102" y="3914584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64" name="Teardrop 3"/>
          <p:cNvSpPr/>
          <p:nvPr/>
        </p:nvSpPr>
        <p:spPr>
          <a:xfrm rot="5400000" flipH="1" flipV="1">
            <a:off x="5178642" y="3914584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65" name="Teardrop 3"/>
          <p:cNvSpPr/>
          <p:nvPr/>
        </p:nvSpPr>
        <p:spPr>
          <a:xfrm rot="5400000" flipH="1" flipV="1">
            <a:off x="7706262" y="3914584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66" name="Teardrop 3"/>
          <p:cNvSpPr/>
          <p:nvPr/>
        </p:nvSpPr>
        <p:spPr>
          <a:xfrm rot="5400000" flipH="1" flipV="1">
            <a:off x="6863722" y="3914584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67" name="Teardrop 3"/>
          <p:cNvSpPr/>
          <p:nvPr/>
        </p:nvSpPr>
        <p:spPr>
          <a:xfrm rot="5400000" flipH="1" flipV="1">
            <a:off x="9391342" y="3914584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68" name="Teardrop 3"/>
          <p:cNvSpPr/>
          <p:nvPr/>
        </p:nvSpPr>
        <p:spPr>
          <a:xfrm rot="5400000" flipH="1" flipV="1">
            <a:off x="8548802" y="3914584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69" name="Teardrop 3"/>
          <p:cNvSpPr/>
          <p:nvPr/>
        </p:nvSpPr>
        <p:spPr>
          <a:xfrm rot="5400000" flipH="1" flipV="1">
            <a:off x="11076421" y="3914584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70" name="Teardrop 3"/>
          <p:cNvSpPr/>
          <p:nvPr/>
        </p:nvSpPr>
        <p:spPr>
          <a:xfrm rot="5400000" flipH="1" flipV="1">
            <a:off x="10233882" y="3914584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71" name="Teardrop 3"/>
          <p:cNvSpPr/>
          <p:nvPr/>
        </p:nvSpPr>
        <p:spPr>
          <a:xfrm rot="5400000" flipH="1" flipV="1">
            <a:off x="123402" y="3914584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72" name="Teardrop 3"/>
          <p:cNvSpPr/>
          <p:nvPr/>
        </p:nvSpPr>
        <p:spPr>
          <a:xfrm rot="5400000" flipH="1" flipV="1">
            <a:off x="11760002" y="4069935"/>
            <a:ext cx="595781" cy="268215"/>
          </a:xfrm>
          <a:custGeom>
            <a:avLst/>
            <a:gdLst/>
            <a:ahLst/>
            <a:cxnLst/>
            <a:rect l="l" t="t" r="r" b="b"/>
            <a:pathLst>
              <a:path w="595781" h="268215">
                <a:moveTo>
                  <a:pt x="230951" y="239431"/>
                </a:moveTo>
                <a:lnTo>
                  <a:pt x="89396" y="97876"/>
                </a:lnTo>
                <a:cubicBezTo>
                  <a:pt x="74075" y="113887"/>
                  <a:pt x="64809" y="135634"/>
                  <a:pt x="64809" y="159544"/>
                </a:cubicBezTo>
                <a:cubicBezTo>
                  <a:pt x="64809" y="209563"/>
                  <a:pt x="105358" y="250112"/>
                  <a:pt x="155376" y="250112"/>
                </a:cubicBezTo>
                <a:cubicBezTo>
                  <a:pt x="174455" y="249746"/>
                  <a:pt x="198601" y="254980"/>
                  <a:pt x="211458" y="268141"/>
                </a:cubicBezTo>
                <a:cubicBezTo>
                  <a:pt x="215886" y="257686"/>
                  <a:pt x="222436" y="247948"/>
                  <a:pt x="230951" y="239431"/>
                </a:cubicBezTo>
                <a:close/>
                <a:moveTo>
                  <a:pt x="259706" y="219892"/>
                </a:moveTo>
                <a:cubicBezTo>
                  <a:pt x="246546" y="207035"/>
                  <a:pt x="241311" y="182889"/>
                  <a:pt x="241677" y="163811"/>
                </a:cubicBezTo>
                <a:cubicBezTo>
                  <a:pt x="241677" y="113792"/>
                  <a:pt x="201129" y="73244"/>
                  <a:pt x="151110" y="73244"/>
                </a:cubicBezTo>
                <a:cubicBezTo>
                  <a:pt x="127200" y="73244"/>
                  <a:pt x="105453" y="82510"/>
                  <a:pt x="89441" y="97831"/>
                </a:cubicBezTo>
                <a:lnTo>
                  <a:pt x="230996" y="239386"/>
                </a:lnTo>
                <a:cubicBezTo>
                  <a:pt x="239514" y="230871"/>
                  <a:pt x="249252" y="224320"/>
                  <a:pt x="259706" y="219892"/>
                </a:cubicBezTo>
                <a:close/>
                <a:moveTo>
                  <a:pt x="382868" y="82592"/>
                </a:moveTo>
                <a:cubicBezTo>
                  <a:pt x="379825" y="66091"/>
                  <a:pt x="371670" y="50477"/>
                  <a:pt x="358914" y="37722"/>
                </a:cubicBezTo>
                <a:cubicBezTo>
                  <a:pt x="342007" y="20815"/>
                  <a:pt x="320078" y="11989"/>
                  <a:pt x="297922" y="11501"/>
                </a:cubicBezTo>
                <a:lnTo>
                  <a:pt x="297922" y="96667"/>
                </a:lnTo>
                <a:lnTo>
                  <a:pt x="297858" y="96667"/>
                </a:lnTo>
                <a:lnTo>
                  <a:pt x="297858" y="11501"/>
                </a:lnTo>
                <a:cubicBezTo>
                  <a:pt x="275703" y="11990"/>
                  <a:pt x="253774" y="20815"/>
                  <a:pt x="236866" y="37722"/>
                </a:cubicBezTo>
                <a:cubicBezTo>
                  <a:pt x="224105" y="50483"/>
                  <a:pt x="215948" y="66105"/>
                  <a:pt x="212939" y="82613"/>
                </a:cubicBezTo>
                <a:cubicBezTo>
                  <a:pt x="237527" y="100902"/>
                  <a:pt x="253233" y="130241"/>
                  <a:pt x="253233" y="163248"/>
                </a:cubicBezTo>
                <a:cubicBezTo>
                  <a:pt x="252735" y="189232"/>
                  <a:pt x="256525" y="205210"/>
                  <a:pt x="272877" y="215167"/>
                </a:cubicBezTo>
                <a:cubicBezTo>
                  <a:pt x="289126" y="210687"/>
                  <a:pt x="306340" y="210767"/>
                  <a:pt x="322577" y="215380"/>
                </a:cubicBezTo>
                <a:cubicBezTo>
                  <a:pt x="324655" y="214136"/>
                  <a:pt x="326534" y="212797"/>
                  <a:pt x="328229" y="211355"/>
                </a:cubicBezTo>
                <a:cubicBezTo>
                  <a:pt x="340097" y="201263"/>
                  <a:pt x="342986" y="186138"/>
                  <a:pt x="342547" y="163248"/>
                </a:cubicBezTo>
                <a:cubicBezTo>
                  <a:pt x="342547" y="130228"/>
                  <a:pt x="358265" y="100880"/>
                  <a:pt x="382868" y="82592"/>
                </a:cubicBezTo>
                <a:close/>
                <a:moveTo>
                  <a:pt x="506339" y="97830"/>
                </a:moveTo>
                <a:cubicBezTo>
                  <a:pt x="490327" y="82509"/>
                  <a:pt x="468581" y="73244"/>
                  <a:pt x="444670" y="73244"/>
                </a:cubicBezTo>
                <a:cubicBezTo>
                  <a:pt x="394652" y="73244"/>
                  <a:pt x="354103" y="113792"/>
                  <a:pt x="354103" y="163811"/>
                </a:cubicBezTo>
                <a:cubicBezTo>
                  <a:pt x="354470" y="182914"/>
                  <a:pt x="349220" y="207099"/>
                  <a:pt x="336023" y="219944"/>
                </a:cubicBezTo>
                <a:cubicBezTo>
                  <a:pt x="346519" y="224314"/>
                  <a:pt x="356263" y="230867"/>
                  <a:pt x="364783" y="239386"/>
                </a:cubicBezTo>
                <a:close/>
                <a:moveTo>
                  <a:pt x="530971" y="159544"/>
                </a:moveTo>
                <a:cubicBezTo>
                  <a:pt x="530971" y="135634"/>
                  <a:pt x="521705" y="113887"/>
                  <a:pt x="506384" y="97876"/>
                </a:cubicBezTo>
                <a:lnTo>
                  <a:pt x="364828" y="239431"/>
                </a:lnTo>
                <a:cubicBezTo>
                  <a:pt x="373348" y="247952"/>
                  <a:pt x="379901" y="257695"/>
                  <a:pt x="384270" y="268192"/>
                </a:cubicBezTo>
                <a:cubicBezTo>
                  <a:pt x="397115" y="254994"/>
                  <a:pt x="421300" y="249745"/>
                  <a:pt x="440404" y="250111"/>
                </a:cubicBezTo>
                <a:cubicBezTo>
                  <a:pt x="465413" y="250112"/>
                  <a:pt x="488055" y="239974"/>
                  <a:pt x="504444" y="223585"/>
                </a:cubicBezTo>
                <a:cubicBezTo>
                  <a:pt x="520834" y="207196"/>
                  <a:pt x="530971" y="184554"/>
                  <a:pt x="530971" y="159544"/>
                </a:cubicBezTo>
                <a:close/>
                <a:moveTo>
                  <a:pt x="595781" y="268215"/>
                </a:moveTo>
                <a:lnTo>
                  <a:pt x="581969" y="268215"/>
                </a:lnTo>
                <a:cubicBezTo>
                  <a:pt x="578743" y="259654"/>
                  <a:pt x="573266" y="252074"/>
                  <a:pt x="566492" y="245300"/>
                </a:cubicBezTo>
                <a:cubicBezTo>
                  <a:pt x="553737" y="232545"/>
                  <a:pt x="538123" y="224389"/>
                  <a:pt x="521623" y="221347"/>
                </a:cubicBezTo>
                <a:cubicBezTo>
                  <a:pt x="519174" y="225205"/>
                  <a:pt x="516174" y="228633"/>
                  <a:pt x="512960" y="231847"/>
                </a:cubicBezTo>
                <a:cubicBezTo>
                  <a:pt x="494535" y="250272"/>
                  <a:pt x="469082" y="261667"/>
                  <a:pt x="440967" y="261667"/>
                </a:cubicBezTo>
                <a:cubicBezTo>
                  <a:pt x="425629" y="261373"/>
                  <a:pt x="413777" y="262574"/>
                  <a:pt x="405186" y="268215"/>
                </a:cubicBezTo>
                <a:lnTo>
                  <a:pt x="372038" y="268215"/>
                </a:lnTo>
                <a:cubicBezTo>
                  <a:pt x="369178" y="260078"/>
                  <a:pt x="364042" y="252948"/>
                  <a:pt x="357679" y="246581"/>
                </a:cubicBezTo>
                <a:lnTo>
                  <a:pt x="349451" y="254808"/>
                </a:lnTo>
                <a:lnTo>
                  <a:pt x="349428" y="254786"/>
                </a:lnTo>
                <a:cubicBezTo>
                  <a:pt x="349421" y="254779"/>
                  <a:pt x="349413" y="254771"/>
                  <a:pt x="349406" y="254763"/>
                </a:cubicBezTo>
                <a:lnTo>
                  <a:pt x="357634" y="246536"/>
                </a:lnTo>
                <a:cubicBezTo>
                  <a:pt x="324632" y="213554"/>
                  <a:pt x="271148" y="213554"/>
                  <a:pt x="238147" y="246536"/>
                </a:cubicBezTo>
                <a:lnTo>
                  <a:pt x="246374" y="254763"/>
                </a:lnTo>
                <a:cubicBezTo>
                  <a:pt x="246367" y="254771"/>
                  <a:pt x="246360" y="254779"/>
                  <a:pt x="246352" y="254786"/>
                </a:cubicBezTo>
                <a:cubicBezTo>
                  <a:pt x="246345" y="254794"/>
                  <a:pt x="246337" y="254801"/>
                  <a:pt x="246329" y="254808"/>
                </a:cubicBezTo>
                <a:lnTo>
                  <a:pt x="238101" y="246581"/>
                </a:lnTo>
                <a:lnTo>
                  <a:pt x="223742" y="268215"/>
                </a:lnTo>
                <a:lnTo>
                  <a:pt x="190546" y="268215"/>
                </a:lnTo>
                <a:cubicBezTo>
                  <a:pt x="181970" y="262570"/>
                  <a:pt x="170130" y="261374"/>
                  <a:pt x="154813" y="261668"/>
                </a:cubicBezTo>
                <a:cubicBezTo>
                  <a:pt x="121806" y="261668"/>
                  <a:pt x="92467" y="245961"/>
                  <a:pt x="74179" y="221373"/>
                </a:cubicBezTo>
                <a:cubicBezTo>
                  <a:pt x="57671" y="224382"/>
                  <a:pt x="42049" y="232539"/>
                  <a:pt x="29288" y="245300"/>
                </a:cubicBezTo>
                <a:lnTo>
                  <a:pt x="13811" y="268215"/>
                </a:lnTo>
                <a:lnTo>
                  <a:pt x="0" y="268215"/>
                </a:lnTo>
                <a:cubicBezTo>
                  <a:pt x="4705" y="256723"/>
                  <a:pt x="11839" y="246048"/>
                  <a:pt x="21157" y="236731"/>
                </a:cubicBezTo>
                <a:cubicBezTo>
                  <a:pt x="34324" y="223564"/>
                  <a:pt x="50200" y="214757"/>
                  <a:pt x="67080" y="210684"/>
                </a:cubicBezTo>
                <a:cubicBezTo>
                  <a:pt x="57990" y="195895"/>
                  <a:pt x="53000" y="178457"/>
                  <a:pt x="53000" y="159854"/>
                </a:cubicBezTo>
                <a:cubicBezTo>
                  <a:pt x="53000" y="132604"/>
                  <a:pt x="63706" y="107854"/>
                  <a:pt x="81286" y="89721"/>
                </a:cubicBezTo>
                <a:cubicBezTo>
                  <a:pt x="99420" y="72140"/>
                  <a:pt x="124170" y="61435"/>
                  <a:pt x="151420" y="61435"/>
                </a:cubicBezTo>
                <a:cubicBezTo>
                  <a:pt x="170023" y="61435"/>
                  <a:pt x="187461" y="66424"/>
                  <a:pt x="202250" y="75515"/>
                </a:cubicBezTo>
                <a:cubicBezTo>
                  <a:pt x="206323" y="58635"/>
                  <a:pt x="215130" y="42758"/>
                  <a:pt x="228297" y="29591"/>
                </a:cubicBezTo>
                <a:cubicBezTo>
                  <a:pt x="247566" y="10322"/>
                  <a:pt x="272636" y="391"/>
                  <a:pt x="297890" y="0"/>
                </a:cubicBezTo>
                <a:cubicBezTo>
                  <a:pt x="323144" y="391"/>
                  <a:pt x="348215" y="10322"/>
                  <a:pt x="367484" y="29591"/>
                </a:cubicBezTo>
                <a:cubicBezTo>
                  <a:pt x="380644" y="42751"/>
                  <a:pt x="389448" y="58618"/>
                  <a:pt x="393604" y="75474"/>
                </a:cubicBezTo>
                <a:cubicBezTo>
                  <a:pt x="408376" y="66408"/>
                  <a:pt x="425787" y="61434"/>
                  <a:pt x="444360" y="61434"/>
                </a:cubicBezTo>
                <a:cubicBezTo>
                  <a:pt x="471611" y="61434"/>
                  <a:pt x="496360" y="72140"/>
                  <a:pt x="514494" y="89721"/>
                </a:cubicBezTo>
                <a:cubicBezTo>
                  <a:pt x="532075" y="107854"/>
                  <a:pt x="542780" y="132604"/>
                  <a:pt x="542780" y="159854"/>
                </a:cubicBezTo>
                <a:cubicBezTo>
                  <a:pt x="542780" y="178427"/>
                  <a:pt x="537807" y="195839"/>
                  <a:pt x="528740" y="210610"/>
                </a:cubicBezTo>
                <a:cubicBezTo>
                  <a:pt x="545596" y="214766"/>
                  <a:pt x="561463" y="223570"/>
                  <a:pt x="574624" y="236731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73" name="Oval 872"/>
          <p:cNvSpPr/>
          <p:nvPr/>
        </p:nvSpPr>
        <p:spPr>
          <a:xfrm>
            <a:off x="7086653" y="4135371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74" name="Oval 873"/>
          <p:cNvSpPr/>
          <p:nvPr/>
        </p:nvSpPr>
        <p:spPr>
          <a:xfrm>
            <a:off x="346333" y="4135371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75" name="Oval 874"/>
          <p:cNvSpPr/>
          <p:nvPr/>
        </p:nvSpPr>
        <p:spPr>
          <a:xfrm>
            <a:off x="1188873" y="4135371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76" name="Oval 875"/>
          <p:cNvSpPr/>
          <p:nvPr/>
        </p:nvSpPr>
        <p:spPr>
          <a:xfrm>
            <a:off x="2031413" y="4135371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77" name="Oval 876"/>
          <p:cNvSpPr/>
          <p:nvPr/>
        </p:nvSpPr>
        <p:spPr>
          <a:xfrm>
            <a:off x="2873953" y="4135371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78" name="Oval 877"/>
          <p:cNvSpPr/>
          <p:nvPr/>
        </p:nvSpPr>
        <p:spPr>
          <a:xfrm>
            <a:off x="3716493" y="4135371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79" name="Oval 878"/>
          <p:cNvSpPr/>
          <p:nvPr/>
        </p:nvSpPr>
        <p:spPr>
          <a:xfrm>
            <a:off x="4559033" y="4135371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80" name="Oval 879"/>
          <p:cNvSpPr/>
          <p:nvPr/>
        </p:nvSpPr>
        <p:spPr>
          <a:xfrm>
            <a:off x="5401573" y="4135371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81" name="Oval 880"/>
          <p:cNvSpPr/>
          <p:nvPr/>
        </p:nvSpPr>
        <p:spPr>
          <a:xfrm>
            <a:off x="6244113" y="4135371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82" name="Oval 881"/>
          <p:cNvSpPr/>
          <p:nvPr/>
        </p:nvSpPr>
        <p:spPr>
          <a:xfrm>
            <a:off x="8771733" y="4135371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83" name="Oval 882"/>
          <p:cNvSpPr/>
          <p:nvPr/>
        </p:nvSpPr>
        <p:spPr>
          <a:xfrm>
            <a:off x="7929193" y="4135371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84" name="Oval 883"/>
          <p:cNvSpPr/>
          <p:nvPr/>
        </p:nvSpPr>
        <p:spPr>
          <a:xfrm>
            <a:off x="10456813" y="4135371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85" name="Oval 884"/>
          <p:cNvSpPr/>
          <p:nvPr/>
        </p:nvSpPr>
        <p:spPr>
          <a:xfrm>
            <a:off x="9614273" y="4135371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86" name="Oval 885"/>
          <p:cNvSpPr/>
          <p:nvPr/>
        </p:nvSpPr>
        <p:spPr>
          <a:xfrm>
            <a:off x="11299353" y="4135371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87" name="Teardrop 3"/>
          <p:cNvSpPr/>
          <p:nvPr/>
        </p:nvSpPr>
        <p:spPr>
          <a:xfrm rot="5400000" flipH="1" flipV="1">
            <a:off x="6636142" y="4185695"/>
            <a:ext cx="232840" cy="539773"/>
          </a:xfrm>
          <a:custGeom>
            <a:avLst/>
            <a:gdLst/>
            <a:ahLst/>
            <a:cxnLst/>
            <a:rect l="l" t="t" r="r" b="b"/>
            <a:pathLst>
              <a:path w="232840" h="539773">
                <a:moveTo>
                  <a:pt x="221340" y="269867"/>
                </a:moveTo>
                <a:cubicBezTo>
                  <a:pt x="220851" y="247712"/>
                  <a:pt x="212026" y="225783"/>
                  <a:pt x="195119" y="208875"/>
                </a:cubicBezTo>
                <a:cubicBezTo>
                  <a:pt x="182363" y="196120"/>
                  <a:pt x="166749" y="187965"/>
                  <a:pt x="150249" y="184922"/>
                </a:cubicBezTo>
                <a:cubicBezTo>
                  <a:pt x="147800" y="188780"/>
                  <a:pt x="144800" y="192208"/>
                  <a:pt x="141586" y="195422"/>
                </a:cubicBezTo>
                <a:cubicBezTo>
                  <a:pt x="123161" y="213847"/>
                  <a:pt x="97708" y="225243"/>
                  <a:pt x="69593" y="225243"/>
                </a:cubicBezTo>
                <a:cubicBezTo>
                  <a:pt x="43433" y="224741"/>
                  <a:pt x="27415" y="228586"/>
                  <a:pt x="17461" y="245213"/>
                </a:cubicBezTo>
                <a:cubicBezTo>
                  <a:pt x="22074" y="261450"/>
                  <a:pt x="22154" y="278664"/>
                  <a:pt x="17673" y="294913"/>
                </a:cubicBezTo>
                <a:cubicBezTo>
                  <a:pt x="27631" y="311265"/>
                  <a:pt x="43609" y="315055"/>
                  <a:pt x="69593" y="314557"/>
                </a:cubicBezTo>
                <a:cubicBezTo>
                  <a:pt x="102600" y="314557"/>
                  <a:pt x="131938" y="330263"/>
                  <a:pt x="150227" y="354851"/>
                </a:cubicBezTo>
                <a:cubicBezTo>
                  <a:pt x="166735" y="351841"/>
                  <a:pt x="182357" y="343684"/>
                  <a:pt x="195118" y="330923"/>
                </a:cubicBezTo>
                <a:cubicBezTo>
                  <a:pt x="212026" y="314016"/>
                  <a:pt x="220851" y="292087"/>
                  <a:pt x="221339" y="269931"/>
                </a:cubicBezTo>
                <a:lnTo>
                  <a:pt x="136174" y="269931"/>
                </a:lnTo>
                <a:lnTo>
                  <a:pt x="136173" y="269867"/>
                </a:lnTo>
                <a:close/>
                <a:moveTo>
                  <a:pt x="232840" y="269899"/>
                </a:moveTo>
                <a:cubicBezTo>
                  <a:pt x="232449" y="295153"/>
                  <a:pt x="222519" y="320224"/>
                  <a:pt x="203250" y="339492"/>
                </a:cubicBezTo>
                <a:cubicBezTo>
                  <a:pt x="190082" y="352660"/>
                  <a:pt x="174206" y="361467"/>
                  <a:pt x="157326" y="365540"/>
                </a:cubicBezTo>
                <a:cubicBezTo>
                  <a:pt x="166417" y="380328"/>
                  <a:pt x="171406" y="397767"/>
                  <a:pt x="171406" y="416370"/>
                </a:cubicBezTo>
                <a:cubicBezTo>
                  <a:pt x="171406" y="443620"/>
                  <a:pt x="160701" y="468370"/>
                  <a:pt x="143120" y="486503"/>
                </a:cubicBezTo>
                <a:lnTo>
                  <a:pt x="143120" y="486504"/>
                </a:lnTo>
                <a:cubicBezTo>
                  <a:pt x="124986" y="504084"/>
                  <a:pt x="100237" y="514790"/>
                  <a:pt x="72986" y="514790"/>
                </a:cubicBezTo>
                <a:cubicBezTo>
                  <a:pt x="54383" y="514790"/>
                  <a:pt x="36945" y="509800"/>
                  <a:pt x="22156" y="500710"/>
                </a:cubicBezTo>
                <a:lnTo>
                  <a:pt x="0" y="539773"/>
                </a:lnTo>
                <a:lnTo>
                  <a:pt x="0" y="521718"/>
                </a:lnTo>
                <a:cubicBezTo>
                  <a:pt x="5973" y="513180"/>
                  <a:pt x="9654" y="503556"/>
                  <a:pt x="11467" y="493611"/>
                </a:cubicBezTo>
                <a:lnTo>
                  <a:pt x="0" y="480024"/>
                </a:lnTo>
                <a:lnTo>
                  <a:pt x="0" y="462727"/>
                </a:lnTo>
                <a:cubicBezTo>
                  <a:pt x="14950" y="487415"/>
                  <a:pt x="42305" y="502981"/>
                  <a:pt x="73296" y="502981"/>
                </a:cubicBezTo>
                <a:cubicBezTo>
                  <a:pt x="97207" y="502981"/>
                  <a:pt x="118953" y="493715"/>
                  <a:pt x="134965" y="478394"/>
                </a:cubicBezTo>
                <a:lnTo>
                  <a:pt x="0" y="343429"/>
                </a:lnTo>
                <a:lnTo>
                  <a:pt x="0" y="343339"/>
                </a:lnTo>
                <a:lnTo>
                  <a:pt x="135010" y="478348"/>
                </a:lnTo>
                <a:cubicBezTo>
                  <a:pt x="150331" y="462337"/>
                  <a:pt x="159597" y="440590"/>
                  <a:pt x="159597" y="416680"/>
                </a:cubicBezTo>
                <a:cubicBezTo>
                  <a:pt x="159597" y="366661"/>
                  <a:pt x="119048" y="326112"/>
                  <a:pt x="69030" y="326113"/>
                </a:cubicBezTo>
                <a:cubicBezTo>
                  <a:pt x="49952" y="326479"/>
                  <a:pt x="25806" y="321244"/>
                  <a:pt x="12948" y="308084"/>
                </a:cubicBezTo>
                <a:lnTo>
                  <a:pt x="0" y="327154"/>
                </a:lnTo>
                <a:lnTo>
                  <a:pt x="0" y="309010"/>
                </a:lnTo>
                <a:cubicBezTo>
                  <a:pt x="14338" y="284867"/>
                  <a:pt x="14338" y="254933"/>
                  <a:pt x="0" y="230790"/>
                </a:cubicBezTo>
                <a:lnTo>
                  <a:pt x="0" y="212690"/>
                </a:lnTo>
                <a:cubicBezTo>
                  <a:pt x="6036" y="217996"/>
                  <a:pt x="9959" y="224711"/>
                  <a:pt x="12896" y="231767"/>
                </a:cubicBezTo>
                <a:cubicBezTo>
                  <a:pt x="25742" y="218569"/>
                  <a:pt x="49927" y="213320"/>
                  <a:pt x="69030" y="213687"/>
                </a:cubicBezTo>
                <a:cubicBezTo>
                  <a:pt x="94039" y="213687"/>
                  <a:pt x="116681" y="203550"/>
                  <a:pt x="133071" y="187160"/>
                </a:cubicBezTo>
                <a:cubicBezTo>
                  <a:pt x="149460" y="170771"/>
                  <a:pt x="159597" y="148129"/>
                  <a:pt x="159597" y="123120"/>
                </a:cubicBezTo>
                <a:cubicBezTo>
                  <a:pt x="159597" y="99209"/>
                  <a:pt x="150331" y="77463"/>
                  <a:pt x="135010" y="61451"/>
                </a:cubicBezTo>
                <a:lnTo>
                  <a:pt x="0" y="196461"/>
                </a:lnTo>
                <a:lnTo>
                  <a:pt x="0" y="196370"/>
                </a:lnTo>
                <a:lnTo>
                  <a:pt x="134965" y="61406"/>
                </a:lnTo>
                <a:cubicBezTo>
                  <a:pt x="118953" y="46085"/>
                  <a:pt x="97207" y="36819"/>
                  <a:pt x="73296" y="36819"/>
                </a:cubicBezTo>
                <a:cubicBezTo>
                  <a:pt x="42305" y="36819"/>
                  <a:pt x="14950" y="52385"/>
                  <a:pt x="0" y="77073"/>
                </a:cubicBezTo>
                <a:lnTo>
                  <a:pt x="0" y="59780"/>
                </a:lnTo>
                <a:cubicBezTo>
                  <a:pt x="2240" y="53717"/>
                  <a:pt x="6698" y="49732"/>
                  <a:pt x="11494" y="46167"/>
                </a:cubicBezTo>
                <a:cubicBezTo>
                  <a:pt x="9661" y="36227"/>
                  <a:pt x="5972" y="26608"/>
                  <a:pt x="0" y="18074"/>
                </a:cubicBezTo>
                <a:lnTo>
                  <a:pt x="0" y="0"/>
                </a:lnTo>
                <a:cubicBezTo>
                  <a:pt x="11637" y="10773"/>
                  <a:pt x="18655" y="24545"/>
                  <a:pt x="22230" y="39049"/>
                </a:cubicBezTo>
                <a:cubicBezTo>
                  <a:pt x="37002" y="29983"/>
                  <a:pt x="54413" y="25010"/>
                  <a:pt x="72986" y="25010"/>
                </a:cubicBezTo>
                <a:cubicBezTo>
                  <a:pt x="100237" y="25010"/>
                  <a:pt x="124986" y="35715"/>
                  <a:pt x="143120" y="53296"/>
                </a:cubicBezTo>
                <a:cubicBezTo>
                  <a:pt x="160701" y="71430"/>
                  <a:pt x="171406" y="96180"/>
                  <a:pt x="171406" y="123429"/>
                </a:cubicBezTo>
                <a:cubicBezTo>
                  <a:pt x="171406" y="142002"/>
                  <a:pt x="166433" y="159414"/>
                  <a:pt x="157367" y="174185"/>
                </a:cubicBezTo>
                <a:cubicBezTo>
                  <a:pt x="174223" y="178341"/>
                  <a:pt x="190089" y="187146"/>
                  <a:pt x="203250" y="200306"/>
                </a:cubicBezTo>
                <a:cubicBezTo>
                  <a:pt x="222519" y="219575"/>
                  <a:pt x="232449" y="244645"/>
                  <a:pt x="232840" y="269899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88" name="Teardrop 3"/>
          <p:cNvSpPr/>
          <p:nvPr/>
        </p:nvSpPr>
        <p:spPr>
          <a:xfrm rot="5400000" flipH="1" flipV="1">
            <a:off x="22905" y="4316257"/>
            <a:ext cx="232840" cy="278649"/>
          </a:xfrm>
          <a:custGeom>
            <a:avLst/>
            <a:gdLst/>
            <a:ahLst/>
            <a:cxnLst/>
            <a:rect l="l" t="t" r="r" b="b"/>
            <a:pathLst>
              <a:path w="232840" h="278649">
                <a:moveTo>
                  <a:pt x="232840" y="8776"/>
                </a:moveTo>
                <a:cubicBezTo>
                  <a:pt x="232449" y="34030"/>
                  <a:pt x="222519" y="59101"/>
                  <a:pt x="203250" y="78369"/>
                </a:cubicBezTo>
                <a:cubicBezTo>
                  <a:pt x="190082" y="91537"/>
                  <a:pt x="174206" y="100343"/>
                  <a:pt x="157326" y="104416"/>
                </a:cubicBezTo>
                <a:cubicBezTo>
                  <a:pt x="166417" y="119205"/>
                  <a:pt x="171406" y="136643"/>
                  <a:pt x="171406" y="155247"/>
                </a:cubicBezTo>
                <a:cubicBezTo>
                  <a:pt x="171406" y="182497"/>
                  <a:pt x="160701" y="207247"/>
                  <a:pt x="143120" y="225380"/>
                </a:cubicBezTo>
                <a:cubicBezTo>
                  <a:pt x="124986" y="242961"/>
                  <a:pt x="100237" y="253667"/>
                  <a:pt x="72986" y="253667"/>
                </a:cubicBezTo>
                <a:cubicBezTo>
                  <a:pt x="54383" y="253667"/>
                  <a:pt x="36945" y="248677"/>
                  <a:pt x="22156" y="239586"/>
                </a:cubicBezTo>
                <a:lnTo>
                  <a:pt x="0" y="278649"/>
                </a:lnTo>
                <a:lnTo>
                  <a:pt x="0" y="260595"/>
                </a:lnTo>
                <a:cubicBezTo>
                  <a:pt x="5973" y="252057"/>
                  <a:pt x="9654" y="242433"/>
                  <a:pt x="11467" y="232488"/>
                </a:cubicBezTo>
                <a:lnTo>
                  <a:pt x="0" y="218900"/>
                </a:lnTo>
                <a:lnTo>
                  <a:pt x="0" y="201603"/>
                </a:lnTo>
                <a:cubicBezTo>
                  <a:pt x="14950" y="226291"/>
                  <a:pt x="42305" y="241857"/>
                  <a:pt x="73296" y="241857"/>
                </a:cubicBezTo>
                <a:cubicBezTo>
                  <a:pt x="97207" y="241857"/>
                  <a:pt x="118953" y="232592"/>
                  <a:pt x="134965" y="217271"/>
                </a:cubicBezTo>
                <a:lnTo>
                  <a:pt x="0" y="82306"/>
                </a:lnTo>
                <a:lnTo>
                  <a:pt x="0" y="82216"/>
                </a:lnTo>
                <a:lnTo>
                  <a:pt x="135010" y="217225"/>
                </a:lnTo>
                <a:cubicBezTo>
                  <a:pt x="150331" y="201213"/>
                  <a:pt x="159597" y="179467"/>
                  <a:pt x="159597" y="155556"/>
                </a:cubicBezTo>
                <a:cubicBezTo>
                  <a:pt x="159597" y="105538"/>
                  <a:pt x="119048" y="64989"/>
                  <a:pt x="69030" y="64989"/>
                </a:cubicBezTo>
                <a:cubicBezTo>
                  <a:pt x="49952" y="65355"/>
                  <a:pt x="25806" y="60121"/>
                  <a:pt x="12948" y="46961"/>
                </a:cubicBezTo>
                <a:lnTo>
                  <a:pt x="0" y="66032"/>
                </a:lnTo>
                <a:lnTo>
                  <a:pt x="0" y="46474"/>
                </a:lnTo>
                <a:cubicBezTo>
                  <a:pt x="9193" y="32573"/>
                  <a:pt x="11853" y="16060"/>
                  <a:pt x="9334" y="0"/>
                </a:cubicBezTo>
                <a:lnTo>
                  <a:pt x="17529" y="0"/>
                </a:lnTo>
                <a:cubicBezTo>
                  <a:pt x="21671" y="11094"/>
                  <a:pt x="20740" y="22668"/>
                  <a:pt x="17673" y="33790"/>
                </a:cubicBezTo>
                <a:cubicBezTo>
                  <a:pt x="27631" y="50142"/>
                  <a:pt x="43609" y="53932"/>
                  <a:pt x="69593" y="53433"/>
                </a:cubicBezTo>
                <a:cubicBezTo>
                  <a:pt x="102600" y="53434"/>
                  <a:pt x="131938" y="69140"/>
                  <a:pt x="150227" y="93727"/>
                </a:cubicBezTo>
                <a:cubicBezTo>
                  <a:pt x="166735" y="90718"/>
                  <a:pt x="182357" y="82561"/>
                  <a:pt x="195118" y="69800"/>
                </a:cubicBezTo>
                <a:cubicBezTo>
                  <a:pt x="212026" y="52893"/>
                  <a:pt x="220851" y="30964"/>
                  <a:pt x="221339" y="8808"/>
                </a:cubicBezTo>
                <a:lnTo>
                  <a:pt x="136174" y="8808"/>
                </a:lnTo>
                <a:lnTo>
                  <a:pt x="136173" y="8744"/>
                </a:lnTo>
                <a:lnTo>
                  <a:pt x="221340" y="8744"/>
                </a:lnTo>
                <a:lnTo>
                  <a:pt x="219467" y="0"/>
                </a:lnTo>
                <a:lnTo>
                  <a:pt x="231012" y="0"/>
                </a:lnTo>
                <a:cubicBezTo>
                  <a:pt x="232616" y="2826"/>
                  <a:pt x="232794" y="5800"/>
                  <a:pt x="232840" y="8776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89" name="Teardrop 3"/>
          <p:cNvSpPr/>
          <p:nvPr/>
        </p:nvSpPr>
        <p:spPr>
          <a:xfrm rot="5400000" flipH="1" flipV="1">
            <a:off x="1580901" y="4185695"/>
            <a:ext cx="232840" cy="539772"/>
          </a:xfrm>
          <a:custGeom>
            <a:avLst/>
            <a:gdLst/>
            <a:ahLst/>
            <a:cxnLst/>
            <a:rect l="l" t="t" r="r" b="b"/>
            <a:pathLst>
              <a:path w="232840" h="539772">
                <a:moveTo>
                  <a:pt x="221340" y="269867"/>
                </a:moveTo>
                <a:cubicBezTo>
                  <a:pt x="220851" y="247711"/>
                  <a:pt x="212026" y="225782"/>
                  <a:pt x="195119" y="208875"/>
                </a:cubicBezTo>
                <a:cubicBezTo>
                  <a:pt x="182363" y="196120"/>
                  <a:pt x="166749" y="187964"/>
                  <a:pt x="150249" y="184922"/>
                </a:cubicBezTo>
                <a:cubicBezTo>
                  <a:pt x="147800" y="188780"/>
                  <a:pt x="144800" y="192208"/>
                  <a:pt x="141586" y="195422"/>
                </a:cubicBezTo>
                <a:cubicBezTo>
                  <a:pt x="123161" y="213847"/>
                  <a:pt x="97708" y="225243"/>
                  <a:pt x="69593" y="225242"/>
                </a:cubicBezTo>
                <a:cubicBezTo>
                  <a:pt x="43433" y="224741"/>
                  <a:pt x="27415" y="228586"/>
                  <a:pt x="17461" y="245213"/>
                </a:cubicBezTo>
                <a:cubicBezTo>
                  <a:pt x="22074" y="261450"/>
                  <a:pt x="22154" y="278664"/>
                  <a:pt x="17673" y="294913"/>
                </a:cubicBezTo>
                <a:cubicBezTo>
                  <a:pt x="27631" y="311265"/>
                  <a:pt x="43609" y="315055"/>
                  <a:pt x="69593" y="314556"/>
                </a:cubicBezTo>
                <a:cubicBezTo>
                  <a:pt x="102600" y="314557"/>
                  <a:pt x="131938" y="330263"/>
                  <a:pt x="150227" y="354850"/>
                </a:cubicBezTo>
                <a:cubicBezTo>
                  <a:pt x="166735" y="351841"/>
                  <a:pt x="182357" y="343684"/>
                  <a:pt x="195118" y="330923"/>
                </a:cubicBezTo>
                <a:cubicBezTo>
                  <a:pt x="212026" y="314016"/>
                  <a:pt x="220851" y="292087"/>
                  <a:pt x="221339" y="269931"/>
                </a:cubicBezTo>
                <a:lnTo>
                  <a:pt x="136174" y="269931"/>
                </a:lnTo>
                <a:lnTo>
                  <a:pt x="136173" y="269867"/>
                </a:lnTo>
                <a:close/>
                <a:moveTo>
                  <a:pt x="232840" y="269899"/>
                </a:moveTo>
                <a:cubicBezTo>
                  <a:pt x="232449" y="295153"/>
                  <a:pt x="222519" y="320224"/>
                  <a:pt x="203250" y="339492"/>
                </a:cubicBezTo>
                <a:cubicBezTo>
                  <a:pt x="190082" y="352660"/>
                  <a:pt x="174206" y="361466"/>
                  <a:pt x="157326" y="365539"/>
                </a:cubicBezTo>
                <a:cubicBezTo>
                  <a:pt x="166417" y="380328"/>
                  <a:pt x="171406" y="397766"/>
                  <a:pt x="171406" y="416370"/>
                </a:cubicBezTo>
                <a:cubicBezTo>
                  <a:pt x="171406" y="443620"/>
                  <a:pt x="160701" y="468370"/>
                  <a:pt x="143120" y="486503"/>
                </a:cubicBezTo>
                <a:lnTo>
                  <a:pt x="143120" y="486503"/>
                </a:lnTo>
                <a:cubicBezTo>
                  <a:pt x="124986" y="504084"/>
                  <a:pt x="100237" y="514790"/>
                  <a:pt x="72986" y="514790"/>
                </a:cubicBezTo>
                <a:cubicBezTo>
                  <a:pt x="54383" y="514790"/>
                  <a:pt x="36945" y="509800"/>
                  <a:pt x="22156" y="500710"/>
                </a:cubicBezTo>
                <a:lnTo>
                  <a:pt x="0" y="539772"/>
                </a:lnTo>
                <a:lnTo>
                  <a:pt x="0" y="521718"/>
                </a:lnTo>
                <a:cubicBezTo>
                  <a:pt x="5973" y="513179"/>
                  <a:pt x="9654" y="503556"/>
                  <a:pt x="11467" y="493611"/>
                </a:cubicBezTo>
                <a:lnTo>
                  <a:pt x="0" y="480023"/>
                </a:lnTo>
                <a:lnTo>
                  <a:pt x="0" y="462726"/>
                </a:lnTo>
                <a:cubicBezTo>
                  <a:pt x="14950" y="487414"/>
                  <a:pt x="42305" y="502980"/>
                  <a:pt x="73296" y="502980"/>
                </a:cubicBezTo>
                <a:cubicBezTo>
                  <a:pt x="97207" y="502980"/>
                  <a:pt x="118953" y="493715"/>
                  <a:pt x="134965" y="478394"/>
                </a:cubicBezTo>
                <a:lnTo>
                  <a:pt x="0" y="343429"/>
                </a:lnTo>
                <a:lnTo>
                  <a:pt x="0" y="343338"/>
                </a:lnTo>
                <a:lnTo>
                  <a:pt x="135010" y="478348"/>
                </a:lnTo>
                <a:cubicBezTo>
                  <a:pt x="150331" y="462336"/>
                  <a:pt x="159597" y="440590"/>
                  <a:pt x="159597" y="416679"/>
                </a:cubicBezTo>
                <a:cubicBezTo>
                  <a:pt x="159597" y="366661"/>
                  <a:pt x="119048" y="326112"/>
                  <a:pt x="69030" y="326112"/>
                </a:cubicBezTo>
                <a:cubicBezTo>
                  <a:pt x="49952" y="326478"/>
                  <a:pt x="25806" y="321244"/>
                  <a:pt x="12948" y="308084"/>
                </a:cubicBezTo>
                <a:lnTo>
                  <a:pt x="0" y="327154"/>
                </a:lnTo>
                <a:lnTo>
                  <a:pt x="0" y="309010"/>
                </a:lnTo>
                <a:cubicBezTo>
                  <a:pt x="14338" y="284867"/>
                  <a:pt x="14338" y="254932"/>
                  <a:pt x="0" y="230790"/>
                </a:cubicBezTo>
                <a:lnTo>
                  <a:pt x="0" y="212689"/>
                </a:lnTo>
                <a:cubicBezTo>
                  <a:pt x="6036" y="217996"/>
                  <a:pt x="9959" y="224711"/>
                  <a:pt x="12896" y="231767"/>
                </a:cubicBezTo>
                <a:cubicBezTo>
                  <a:pt x="25742" y="218569"/>
                  <a:pt x="49927" y="213320"/>
                  <a:pt x="69030" y="213686"/>
                </a:cubicBezTo>
                <a:cubicBezTo>
                  <a:pt x="94039" y="213687"/>
                  <a:pt x="116681" y="203550"/>
                  <a:pt x="133071" y="187160"/>
                </a:cubicBezTo>
                <a:cubicBezTo>
                  <a:pt x="149460" y="170771"/>
                  <a:pt x="159597" y="148129"/>
                  <a:pt x="159597" y="123119"/>
                </a:cubicBezTo>
                <a:cubicBezTo>
                  <a:pt x="159597" y="99209"/>
                  <a:pt x="150331" y="77463"/>
                  <a:pt x="135010" y="61451"/>
                </a:cubicBezTo>
                <a:lnTo>
                  <a:pt x="0" y="196461"/>
                </a:lnTo>
                <a:lnTo>
                  <a:pt x="0" y="196370"/>
                </a:lnTo>
                <a:lnTo>
                  <a:pt x="134965" y="61405"/>
                </a:lnTo>
                <a:cubicBezTo>
                  <a:pt x="118953" y="46084"/>
                  <a:pt x="97207" y="36819"/>
                  <a:pt x="73296" y="36819"/>
                </a:cubicBezTo>
                <a:cubicBezTo>
                  <a:pt x="42305" y="36819"/>
                  <a:pt x="14950" y="52385"/>
                  <a:pt x="0" y="77073"/>
                </a:cubicBezTo>
                <a:lnTo>
                  <a:pt x="0" y="59779"/>
                </a:lnTo>
                <a:cubicBezTo>
                  <a:pt x="2240" y="53717"/>
                  <a:pt x="6698" y="49732"/>
                  <a:pt x="11494" y="46167"/>
                </a:cubicBezTo>
                <a:cubicBezTo>
                  <a:pt x="9661" y="36227"/>
                  <a:pt x="5972" y="26608"/>
                  <a:pt x="0" y="18074"/>
                </a:cubicBezTo>
                <a:lnTo>
                  <a:pt x="0" y="0"/>
                </a:lnTo>
                <a:cubicBezTo>
                  <a:pt x="11637" y="10773"/>
                  <a:pt x="18655" y="24545"/>
                  <a:pt x="22230" y="39049"/>
                </a:cubicBezTo>
                <a:cubicBezTo>
                  <a:pt x="37002" y="29983"/>
                  <a:pt x="54413" y="25010"/>
                  <a:pt x="72986" y="25009"/>
                </a:cubicBezTo>
                <a:cubicBezTo>
                  <a:pt x="100237" y="25009"/>
                  <a:pt x="124986" y="35715"/>
                  <a:pt x="143120" y="53296"/>
                </a:cubicBezTo>
                <a:lnTo>
                  <a:pt x="143120" y="53296"/>
                </a:lnTo>
                <a:cubicBezTo>
                  <a:pt x="160701" y="71429"/>
                  <a:pt x="171406" y="96179"/>
                  <a:pt x="171406" y="123429"/>
                </a:cubicBezTo>
                <a:cubicBezTo>
                  <a:pt x="171406" y="142002"/>
                  <a:pt x="166433" y="159414"/>
                  <a:pt x="157367" y="174185"/>
                </a:cubicBezTo>
                <a:cubicBezTo>
                  <a:pt x="174223" y="178341"/>
                  <a:pt x="190089" y="187145"/>
                  <a:pt x="203250" y="200305"/>
                </a:cubicBezTo>
                <a:cubicBezTo>
                  <a:pt x="222519" y="219574"/>
                  <a:pt x="232449" y="244645"/>
                  <a:pt x="232840" y="269899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90" name="Teardrop 3"/>
          <p:cNvSpPr/>
          <p:nvPr/>
        </p:nvSpPr>
        <p:spPr>
          <a:xfrm rot="5400000" flipH="1" flipV="1">
            <a:off x="2423441" y="4185695"/>
            <a:ext cx="232840" cy="539772"/>
          </a:xfrm>
          <a:custGeom>
            <a:avLst/>
            <a:gdLst/>
            <a:ahLst/>
            <a:cxnLst/>
            <a:rect l="l" t="t" r="r" b="b"/>
            <a:pathLst>
              <a:path w="232840" h="539772">
                <a:moveTo>
                  <a:pt x="221340" y="269867"/>
                </a:moveTo>
                <a:cubicBezTo>
                  <a:pt x="220851" y="247711"/>
                  <a:pt x="212026" y="225782"/>
                  <a:pt x="195119" y="208875"/>
                </a:cubicBezTo>
                <a:cubicBezTo>
                  <a:pt x="182363" y="196120"/>
                  <a:pt x="166749" y="187965"/>
                  <a:pt x="150249" y="184922"/>
                </a:cubicBezTo>
                <a:cubicBezTo>
                  <a:pt x="147800" y="188780"/>
                  <a:pt x="144800" y="192208"/>
                  <a:pt x="141586" y="195422"/>
                </a:cubicBezTo>
                <a:cubicBezTo>
                  <a:pt x="123161" y="213847"/>
                  <a:pt x="97708" y="225243"/>
                  <a:pt x="69593" y="225242"/>
                </a:cubicBezTo>
                <a:cubicBezTo>
                  <a:pt x="43433" y="224741"/>
                  <a:pt x="27415" y="228586"/>
                  <a:pt x="17461" y="245213"/>
                </a:cubicBezTo>
                <a:cubicBezTo>
                  <a:pt x="22074" y="261450"/>
                  <a:pt x="22154" y="278664"/>
                  <a:pt x="17673" y="294913"/>
                </a:cubicBezTo>
                <a:cubicBezTo>
                  <a:pt x="27631" y="311265"/>
                  <a:pt x="43609" y="315055"/>
                  <a:pt x="69593" y="314557"/>
                </a:cubicBezTo>
                <a:cubicBezTo>
                  <a:pt x="102600" y="314557"/>
                  <a:pt x="131938" y="330263"/>
                  <a:pt x="150227" y="354850"/>
                </a:cubicBezTo>
                <a:cubicBezTo>
                  <a:pt x="166735" y="351841"/>
                  <a:pt x="182357" y="343684"/>
                  <a:pt x="195118" y="330923"/>
                </a:cubicBezTo>
                <a:cubicBezTo>
                  <a:pt x="212026" y="314016"/>
                  <a:pt x="220851" y="292087"/>
                  <a:pt x="221339" y="269931"/>
                </a:cubicBezTo>
                <a:lnTo>
                  <a:pt x="136174" y="269931"/>
                </a:lnTo>
                <a:lnTo>
                  <a:pt x="136173" y="269867"/>
                </a:lnTo>
                <a:close/>
                <a:moveTo>
                  <a:pt x="232840" y="269899"/>
                </a:moveTo>
                <a:cubicBezTo>
                  <a:pt x="232449" y="295153"/>
                  <a:pt x="222519" y="320224"/>
                  <a:pt x="203250" y="339492"/>
                </a:cubicBezTo>
                <a:cubicBezTo>
                  <a:pt x="190082" y="352660"/>
                  <a:pt x="174206" y="361466"/>
                  <a:pt x="157326" y="365539"/>
                </a:cubicBezTo>
                <a:cubicBezTo>
                  <a:pt x="166417" y="380328"/>
                  <a:pt x="171406" y="397767"/>
                  <a:pt x="171406" y="416370"/>
                </a:cubicBezTo>
                <a:cubicBezTo>
                  <a:pt x="171406" y="443620"/>
                  <a:pt x="160701" y="468370"/>
                  <a:pt x="143120" y="486503"/>
                </a:cubicBezTo>
                <a:cubicBezTo>
                  <a:pt x="124986" y="504084"/>
                  <a:pt x="100237" y="514790"/>
                  <a:pt x="72986" y="514790"/>
                </a:cubicBezTo>
                <a:cubicBezTo>
                  <a:pt x="54383" y="514790"/>
                  <a:pt x="36945" y="509800"/>
                  <a:pt x="22156" y="500710"/>
                </a:cubicBezTo>
                <a:lnTo>
                  <a:pt x="0" y="539772"/>
                </a:lnTo>
                <a:lnTo>
                  <a:pt x="0" y="521718"/>
                </a:lnTo>
                <a:cubicBezTo>
                  <a:pt x="5973" y="513180"/>
                  <a:pt x="9654" y="503556"/>
                  <a:pt x="11467" y="493611"/>
                </a:cubicBezTo>
                <a:lnTo>
                  <a:pt x="0" y="480023"/>
                </a:lnTo>
                <a:lnTo>
                  <a:pt x="0" y="462726"/>
                </a:lnTo>
                <a:cubicBezTo>
                  <a:pt x="14950" y="487414"/>
                  <a:pt x="42305" y="502980"/>
                  <a:pt x="73296" y="502980"/>
                </a:cubicBezTo>
                <a:cubicBezTo>
                  <a:pt x="97207" y="502980"/>
                  <a:pt x="118953" y="493715"/>
                  <a:pt x="134965" y="478394"/>
                </a:cubicBezTo>
                <a:lnTo>
                  <a:pt x="0" y="343429"/>
                </a:lnTo>
                <a:lnTo>
                  <a:pt x="0" y="343339"/>
                </a:lnTo>
                <a:lnTo>
                  <a:pt x="135010" y="478348"/>
                </a:lnTo>
                <a:cubicBezTo>
                  <a:pt x="150331" y="462336"/>
                  <a:pt x="159597" y="440590"/>
                  <a:pt x="159597" y="416680"/>
                </a:cubicBezTo>
                <a:cubicBezTo>
                  <a:pt x="159597" y="366661"/>
                  <a:pt x="119048" y="326112"/>
                  <a:pt x="69030" y="326113"/>
                </a:cubicBezTo>
                <a:cubicBezTo>
                  <a:pt x="49952" y="326478"/>
                  <a:pt x="25806" y="321244"/>
                  <a:pt x="12948" y="308084"/>
                </a:cubicBezTo>
                <a:lnTo>
                  <a:pt x="0" y="327154"/>
                </a:lnTo>
                <a:lnTo>
                  <a:pt x="0" y="309010"/>
                </a:lnTo>
                <a:cubicBezTo>
                  <a:pt x="14338" y="284867"/>
                  <a:pt x="14338" y="254933"/>
                  <a:pt x="0" y="230790"/>
                </a:cubicBezTo>
                <a:lnTo>
                  <a:pt x="0" y="212689"/>
                </a:lnTo>
                <a:cubicBezTo>
                  <a:pt x="6036" y="217996"/>
                  <a:pt x="9959" y="224711"/>
                  <a:pt x="12896" y="231767"/>
                </a:cubicBezTo>
                <a:cubicBezTo>
                  <a:pt x="25742" y="218569"/>
                  <a:pt x="49927" y="213320"/>
                  <a:pt x="69030" y="213687"/>
                </a:cubicBezTo>
                <a:cubicBezTo>
                  <a:pt x="94039" y="213687"/>
                  <a:pt x="116681" y="203550"/>
                  <a:pt x="133071" y="187160"/>
                </a:cubicBezTo>
                <a:cubicBezTo>
                  <a:pt x="149460" y="170771"/>
                  <a:pt x="159597" y="148129"/>
                  <a:pt x="159597" y="123120"/>
                </a:cubicBezTo>
                <a:cubicBezTo>
                  <a:pt x="159597" y="99209"/>
                  <a:pt x="150331" y="77463"/>
                  <a:pt x="135010" y="61451"/>
                </a:cubicBezTo>
                <a:lnTo>
                  <a:pt x="0" y="196461"/>
                </a:lnTo>
                <a:lnTo>
                  <a:pt x="0" y="196370"/>
                </a:lnTo>
                <a:lnTo>
                  <a:pt x="134965" y="61405"/>
                </a:lnTo>
                <a:cubicBezTo>
                  <a:pt x="118953" y="46084"/>
                  <a:pt x="97207" y="36819"/>
                  <a:pt x="73296" y="36819"/>
                </a:cubicBezTo>
                <a:cubicBezTo>
                  <a:pt x="42305" y="36819"/>
                  <a:pt x="14950" y="52385"/>
                  <a:pt x="0" y="77073"/>
                </a:cubicBezTo>
                <a:lnTo>
                  <a:pt x="0" y="59779"/>
                </a:lnTo>
                <a:cubicBezTo>
                  <a:pt x="2240" y="53717"/>
                  <a:pt x="6698" y="49732"/>
                  <a:pt x="11494" y="46167"/>
                </a:cubicBezTo>
                <a:cubicBezTo>
                  <a:pt x="9661" y="36227"/>
                  <a:pt x="5972" y="26608"/>
                  <a:pt x="0" y="18074"/>
                </a:cubicBezTo>
                <a:lnTo>
                  <a:pt x="0" y="0"/>
                </a:lnTo>
                <a:cubicBezTo>
                  <a:pt x="11637" y="10773"/>
                  <a:pt x="18655" y="24545"/>
                  <a:pt x="22230" y="39049"/>
                </a:cubicBezTo>
                <a:cubicBezTo>
                  <a:pt x="37002" y="29983"/>
                  <a:pt x="54413" y="25010"/>
                  <a:pt x="72986" y="25010"/>
                </a:cubicBezTo>
                <a:cubicBezTo>
                  <a:pt x="100237" y="25009"/>
                  <a:pt x="124986" y="35715"/>
                  <a:pt x="143120" y="53296"/>
                </a:cubicBezTo>
                <a:lnTo>
                  <a:pt x="143120" y="53296"/>
                </a:lnTo>
                <a:cubicBezTo>
                  <a:pt x="160701" y="71429"/>
                  <a:pt x="171406" y="96179"/>
                  <a:pt x="171406" y="123429"/>
                </a:cubicBezTo>
                <a:cubicBezTo>
                  <a:pt x="171406" y="142002"/>
                  <a:pt x="166433" y="159414"/>
                  <a:pt x="157367" y="174185"/>
                </a:cubicBezTo>
                <a:cubicBezTo>
                  <a:pt x="174223" y="178341"/>
                  <a:pt x="190089" y="187146"/>
                  <a:pt x="203250" y="200306"/>
                </a:cubicBezTo>
                <a:cubicBezTo>
                  <a:pt x="222519" y="219574"/>
                  <a:pt x="232449" y="244645"/>
                  <a:pt x="232840" y="269899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91" name="Teardrop 3"/>
          <p:cNvSpPr/>
          <p:nvPr/>
        </p:nvSpPr>
        <p:spPr>
          <a:xfrm rot="5400000" flipH="1" flipV="1">
            <a:off x="3265981" y="4185695"/>
            <a:ext cx="232840" cy="539772"/>
          </a:xfrm>
          <a:custGeom>
            <a:avLst/>
            <a:gdLst/>
            <a:ahLst/>
            <a:cxnLst/>
            <a:rect l="l" t="t" r="r" b="b"/>
            <a:pathLst>
              <a:path w="232840" h="539772">
                <a:moveTo>
                  <a:pt x="221340" y="269867"/>
                </a:moveTo>
                <a:cubicBezTo>
                  <a:pt x="220851" y="247711"/>
                  <a:pt x="212026" y="225782"/>
                  <a:pt x="195119" y="208875"/>
                </a:cubicBezTo>
                <a:cubicBezTo>
                  <a:pt x="182363" y="196120"/>
                  <a:pt x="166749" y="187965"/>
                  <a:pt x="150249" y="184922"/>
                </a:cubicBezTo>
                <a:cubicBezTo>
                  <a:pt x="147800" y="188780"/>
                  <a:pt x="144800" y="192208"/>
                  <a:pt x="141586" y="195422"/>
                </a:cubicBezTo>
                <a:cubicBezTo>
                  <a:pt x="123161" y="213847"/>
                  <a:pt x="97708" y="225243"/>
                  <a:pt x="69593" y="225242"/>
                </a:cubicBezTo>
                <a:cubicBezTo>
                  <a:pt x="43433" y="224741"/>
                  <a:pt x="27415" y="228586"/>
                  <a:pt x="17461" y="245213"/>
                </a:cubicBezTo>
                <a:cubicBezTo>
                  <a:pt x="22074" y="261450"/>
                  <a:pt x="22154" y="278664"/>
                  <a:pt x="17673" y="294913"/>
                </a:cubicBezTo>
                <a:cubicBezTo>
                  <a:pt x="27631" y="311265"/>
                  <a:pt x="43609" y="315055"/>
                  <a:pt x="69593" y="314557"/>
                </a:cubicBezTo>
                <a:cubicBezTo>
                  <a:pt x="102600" y="314557"/>
                  <a:pt x="131938" y="330263"/>
                  <a:pt x="150227" y="354850"/>
                </a:cubicBezTo>
                <a:cubicBezTo>
                  <a:pt x="166735" y="351841"/>
                  <a:pt x="182357" y="343684"/>
                  <a:pt x="195118" y="330923"/>
                </a:cubicBezTo>
                <a:cubicBezTo>
                  <a:pt x="212026" y="314016"/>
                  <a:pt x="220851" y="292087"/>
                  <a:pt x="221339" y="269931"/>
                </a:cubicBezTo>
                <a:lnTo>
                  <a:pt x="136174" y="269931"/>
                </a:lnTo>
                <a:lnTo>
                  <a:pt x="136173" y="269867"/>
                </a:lnTo>
                <a:close/>
                <a:moveTo>
                  <a:pt x="232840" y="269899"/>
                </a:moveTo>
                <a:cubicBezTo>
                  <a:pt x="232449" y="295153"/>
                  <a:pt x="222519" y="320224"/>
                  <a:pt x="203250" y="339492"/>
                </a:cubicBezTo>
                <a:cubicBezTo>
                  <a:pt x="190082" y="352660"/>
                  <a:pt x="174206" y="361466"/>
                  <a:pt x="157326" y="365539"/>
                </a:cubicBezTo>
                <a:cubicBezTo>
                  <a:pt x="166417" y="380328"/>
                  <a:pt x="171406" y="397767"/>
                  <a:pt x="171406" y="416370"/>
                </a:cubicBezTo>
                <a:cubicBezTo>
                  <a:pt x="171406" y="443620"/>
                  <a:pt x="160701" y="468370"/>
                  <a:pt x="143120" y="486503"/>
                </a:cubicBezTo>
                <a:cubicBezTo>
                  <a:pt x="124986" y="504084"/>
                  <a:pt x="100237" y="514790"/>
                  <a:pt x="72986" y="514790"/>
                </a:cubicBezTo>
                <a:cubicBezTo>
                  <a:pt x="54383" y="514790"/>
                  <a:pt x="36945" y="509800"/>
                  <a:pt x="22156" y="500710"/>
                </a:cubicBezTo>
                <a:lnTo>
                  <a:pt x="0" y="539772"/>
                </a:lnTo>
                <a:lnTo>
                  <a:pt x="0" y="521718"/>
                </a:lnTo>
                <a:cubicBezTo>
                  <a:pt x="5973" y="513180"/>
                  <a:pt x="9654" y="503556"/>
                  <a:pt x="11467" y="493611"/>
                </a:cubicBezTo>
                <a:lnTo>
                  <a:pt x="0" y="480023"/>
                </a:lnTo>
                <a:lnTo>
                  <a:pt x="0" y="462726"/>
                </a:lnTo>
                <a:cubicBezTo>
                  <a:pt x="14950" y="487414"/>
                  <a:pt x="42305" y="502980"/>
                  <a:pt x="73296" y="502980"/>
                </a:cubicBezTo>
                <a:cubicBezTo>
                  <a:pt x="97207" y="502980"/>
                  <a:pt x="118953" y="493715"/>
                  <a:pt x="134965" y="478394"/>
                </a:cubicBezTo>
                <a:lnTo>
                  <a:pt x="0" y="343429"/>
                </a:lnTo>
                <a:lnTo>
                  <a:pt x="0" y="343339"/>
                </a:lnTo>
                <a:lnTo>
                  <a:pt x="135010" y="478348"/>
                </a:lnTo>
                <a:cubicBezTo>
                  <a:pt x="150331" y="462336"/>
                  <a:pt x="159597" y="440590"/>
                  <a:pt x="159597" y="416680"/>
                </a:cubicBezTo>
                <a:cubicBezTo>
                  <a:pt x="159597" y="366661"/>
                  <a:pt x="119048" y="326112"/>
                  <a:pt x="69030" y="326113"/>
                </a:cubicBezTo>
                <a:cubicBezTo>
                  <a:pt x="49952" y="326478"/>
                  <a:pt x="25806" y="321244"/>
                  <a:pt x="12948" y="308084"/>
                </a:cubicBezTo>
                <a:lnTo>
                  <a:pt x="0" y="327154"/>
                </a:lnTo>
                <a:lnTo>
                  <a:pt x="0" y="309010"/>
                </a:lnTo>
                <a:cubicBezTo>
                  <a:pt x="14338" y="284867"/>
                  <a:pt x="14338" y="254933"/>
                  <a:pt x="0" y="230790"/>
                </a:cubicBezTo>
                <a:lnTo>
                  <a:pt x="0" y="212689"/>
                </a:lnTo>
                <a:cubicBezTo>
                  <a:pt x="6036" y="217996"/>
                  <a:pt x="9959" y="224711"/>
                  <a:pt x="12896" y="231767"/>
                </a:cubicBezTo>
                <a:cubicBezTo>
                  <a:pt x="25742" y="218569"/>
                  <a:pt x="49927" y="213320"/>
                  <a:pt x="69030" y="213687"/>
                </a:cubicBezTo>
                <a:cubicBezTo>
                  <a:pt x="94039" y="213687"/>
                  <a:pt x="116681" y="203550"/>
                  <a:pt x="133071" y="187160"/>
                </a:cubicBezTo>
                <a:cubicBezTo>
                  <a:pt x="149460" y="170771"/>
                  <a:pt x="159597" y="148129"/>
                  <a:pt x="159597" y="123120"/>
                </a:cubicBezTo>
                <a:cubicBezTo>
                  <a:pt x="159597" y="99209"/>
                  <a:pt x="150331" y="77463"/>
                  <a:pt x="135010" y="61451"/>
                </a:cubicBezTo>
                <a:lnTo>
                  <a:pt x="0" y="196461"/>
                </a:lnTo>
                <a:lnTo>
                  <a:pt x="0" y="196370"/>
                </a:lnTo>
                <a:lnTo>
                  <a:pt x="134965" y="61405"/>
                </a:lnTo>
                <a:cubicBezTo>
                  <a:pt x="118953" y="46084"/>
                  <a:pt x="97207" y="36819"/>
                  <a:pt x="73296" y="36819"/>
                </a:cubicBezTo>
                <a:cubicBezTo>
                  <a:pt x="42305" y="36819"/>
                  <a:pt x="14950" y="52385"/>
                  <a:pt x="0" y="77073"/>
                </a:cubicBezTo>
                <a:lnTo>
                  <a:pt x="0" y="59779"/>
                </a:lnTo>
                <a:cubicBezTo>
                  <a:pt x="2240" y="53717"/>
                  <a:pt x="6698" y="49732"/>
                  <a:pt x="11494" y="46167"/>
                </a:cubicBezTo>
                <a:cubicBezTo>
                  <a:pt x="9661" y="36227"/>
                  <a:pt x="5972" y="26608"/>
                  <a:pt x="0" y="18074"/>
                </a:cubicBezTo>
                <a:lnTo>
                  <a:pt x="0" y="0"/>
                </a:lnTo>
                <a:cubicBezTo>
                  <a:pt x="11637" y="10773"/>
                  <a:pt x="18655" y="24545"/>
                  <a:pt x="22230" y="39049"/>
                </a:cubicBezTo>
                <a:cubicBezTo>
                  <a:pt x="37002" y="29983"/>
                  <a:pt x="54413" y="25010"/>
                  <a:pt x="72986" y="25010"/>
                </a:cubicBezTo>
                <a:cubicBezTo>
                  <a:pt x="100237" y="25009"/>
                  <a:pt x="124986" y="35715"/>
                  <a:pt x="143120" y="53296"/>
                </a:cubicBezTo>
                <a:lnTo>
                  <a:pt x="143120" y="53296"/>
                </a:lnTo>
                <a:cubicBezTo>
                  <a:pt x="160701" y="71429"/>
                  <a:pt x="171406" y="96179"/>
                  <a:pt x="171406" y="123429"/>
                </a:cubicBezTo>
                <a:cubicBezTo>
                  <a:pt x="171406" y="142002"/>
                  <a:pt x="166433" y="159414"/>
                  <a:pt x="157367" y="174185"/>
                </a:cubicBezTo>
                <a:cubicBezTo>
                  <a:pt x="174223" y="178341"/>
                  <a:pt x="190089" y="187146"/>
                  <a:pt x="203250" y="200306"/>
                </a:cubicBezTo>
                <a:cubicBezTo>
                  <a:pt x="222519" y="219574"/>
                  <a:pt x="232449" y="244645"/>
                  <a:pt x="232840" y="269899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92" name="Teardrop 3"/>
          <p:cNvSpPr/>
          <p:nvPr/>
        </p:nvSpPr>
        <p:spPr>
          <a:xfrm rot="5400000" flipH="1" flipV="1">
            <a:off x="4108522" y="4185695"/>
            <a:ext cx="232840" cy="539773"/>
          </a:xfrm>
          <a:custGeom>
            <a:avLst/>
            <a:gdLst/>
            <a:ahLst/>
            <a:cxnLst/>
            <a:rect l="l" t="t" r="r" b="b"/>
            <a:pathLst>
              <a:path w="232840" h="539773">
                <a:moveTo>
                  <a:pt x="221340" y="269867"/>
                </a:moveTo>
                <a:cubicBezTo>
                  <a:pt x="220851" y="247712"/>
                  <a:pt x="212026" y="225782"/>
                  <a:pt x="195119" y="208875"/>
                </a:cubicBezTo>
                <a:cubicBezTo>
                  <a:pt x="182363" y="196120"/>
                  <a:pt x="166749" y="187965"/>
                  <a:pt x="150249" y="184922"/>
                </a:cubicBezTo>
                <a:cubicBezTo>
                  <a:pt x="147800" y="188780"/>
                  <a:pt x="144800" y="192208"/>
                  <a:pt x="141586" y="195422"/>
                </a:cubicBezTo>
                <a:cubicBezTo>
                  <a:pt x="123161" y="213847"/>
                  <a:pt x="97708" y="225243"/>
                  <a:pt x="69593" y="225242"/>
                </a:cubicBezTo>
                <a:cubicBezTo>
                  <a:pt x="43433" y="224741"/>
                  <a:pt x="27415" y="228586"/>
                  <a:pt x="17461" y="245213"/>
                </a:cubicBezTo>
                <a:cubicBezTo>
                  <a:pt x="22074" y="261450"/>
                  <a:pt x="22154" y="278664"/>
                  <a:pt x="17673" y="294913"/>
                </a:cubicBezTo>
                <a:cubicBezTo>
                  <a:pt x="27631" y="311265"/>
                  <a:pt x="43609" y="315055"/>
                  <a:pt x="69593" y="314557"/>
                </a:cubicBezTo>
                <a:cubicBezTo>
                  <a:pt x="102600" y="314557"/>
                  <a:pt x="131938" y="330263"/>
                  <a:pt x="150227" y="354851"/>
                </a:cubicBezTo>
                <a:cubicBezTo>
                  <a:pt x="166735" y="351841"/>
                  <a:pt x="182357" y="343684"/>
                  <a:pt x="195118" y="330923"/>
                </a:cubicBezTo>
                <a:cubicBezTo>
                  <a:pt x="212026" y="314016"/>
                  <a:pt x="220851" y="292087"/>
                  <a:pt x="221339" y="269931"/>
                </a:cubicBezTo>
                <a:lnTo>
                  <a:pt x="136174" y="269931"/>
                </a:lnTo>
                <a:lnTo>
                  <a:pt x="136173" y="269867"/>
                </a:lnTo>
                <a:close/>
                <a:moveTo>
                  <a:pt x="232840" y="269899"/>
                </a:moveTo>
                <a:cubicBezTo>
                  <a:pt x="232449" y="295153"/>
                  <a:pt x="222519" y="320224"/>
                  <a:pt x="203250" y="339492"/>
                </a:cubicBezTo>
                <a:cubicBezTo>
                  <a:pt x="190082" y="352660"/>
                  <a:pt x="174206" y="361467"/>
                  <a:pt x="157326" y="365540"/>
                </a:cubicBezTo>
                <a:cubicBezTo>
                  <a:pt x="166417" y="380328"/>
                  <a:pt x="171406" y="397767"/>
                  <a:pt x="171406" y="416370"/>
                </a:cubicBezTo>
                <a:cubicBezTo>
                  <a:pt x="171406" y="443620"/>
                  <a:pt x="160701" y="468370"/>
                  <a:pt x="143120" y="486503"/>
                </a:cubicBezTo>
                <a:lnTo>
                  <a:pt x="143120" y="486504"/>
                </a:lnTo>
                <a:cubicBezTo>
                  <a:pt x="124986" y="504084"/>
                  <a:pt x="100237" y="514790"/>
                  <a:pt x="72986" y="514790"/>
                </a:cubicBezTo>
                <a:cubicBezTo>
                  <a:pt x="54383" y="514790"/>
                  <a:pt x="36945" y="509800"/>
                  <a:pt x="22156" y="500710"/>
                </a:cubicBezTo>
                <a:lnTo>
                  <a:pt x="0" y="539773"/>
                </a:lnTo>
                <a:lnTo>
                  <a:pt x="0" y="521718"/>
                </a:lnTo>
                <a:cubicBezTo>
                  <a:pt x="5973" y="513180"/>
                  <a:pt x="9654" y="503556"/>
                  <a:pt x="11467" y="493611"/>
                </a:cubicBezTo>
                <a:lnTo>
                  <a:pt x="0" y="480024"/>
                </a:lnTo>
                <a:lnTo>
                  <a:pt x="0" y="462726"/>
                </a:lnTo>
                <a:cubicBezTo>
                  <a:pt x="14950" y="487415"/>
                  <a:pt x="42305" y="502981"/>
                  <a:pt x="73296" y="502981"/>
                </a:cubicBezTo>
                <a:cubicBezTo>
                  <a:pt x="97207" y="502981"/>
                  <a:pt x="118953" y="493715"/>
                  <a:pt x="134965" y="478394"/>
                </a:cubicBezTo>
                <a:lnTo>
                  <a:pt x="0" y="343429"/>
                </a:lnTo>
                <a:lnTo>
                  <a:pt x="0" y="343339"/>
                </a:lnTo>
                <a:lnTo>
                  <a:pt x="135010" y="478348"/>
                </a:lnTo>
                <a:cubicBezTo>
                  <a:pt x="150331" y="462337"/>
                  <a:pt x="159597" y="440590"/>
                  <a:pt x="159597" y="416680"/>
                </a:cubicBezTo>
                <a:cubicBezTo>
                  <a:pt x="159597" y="366661"/>
                  <a:pt x="119048" y="326112"/>
                  <a:pt x="69030" y="326113"/>
                </a:cubicBezTo>
                <a:cubicBezTo>
                  <a:pt x="49952" y="326479"/>
                  <a:pt x="25806" y="321244"/>
                  <a:pt x="12948" y="308084"/>
                </a:cubicBezTo>
                <a:lnTo>
                  <a:pt x="0" y="327154"/>
                </a:lnTo>
                <a:lnTo>
                  <a:pt x="0" y="309010"/>
                </a:lnTo>
                <a:cubicBezTo>
                  <a:pt x="14338" y="284867"/>
                  <a:pt x="14338" y="254933"/>
                  <a:pt x="0" y="230790"/>
                </a:cubicBezTo>
                <a:lnTo>
                  <a:pt x="0" y="212689"/>
                </a:lnTo>
                <a:cubicBezTo>
                  <a:pt x="6036" y="217996"/>
                  <a:pt x="9959" y="224711"/>
                  <a:pt x="12896" y="231767"/>
                </a:cubicBezTo>
                <a:cubicBezTo>
                  <a:pt x="25742" y="218569"/>
                  <a:pt x="49927" y="213320"/>
                  <a:pt x="69030" y="213687"/>
                </a:cubicBezTo>
                <a:cubicBezTo>
                  <a:pt x="94039" y="213687"/>
                  <a:pt x="116681" y="203550"/>
                  <a:pt x="133071" y="187160"/>
                </a:cubicBezTo>
                <a:cubicBezTo>
                  <a:pt x="149460" y="170771"/>
                  <a:pt x="159597" y="148129"/>
                  <a:pt x="159597" y="123120"/>
                </a:cubicBezTo>
                <a:cubicBezTo>
                  <a:pt x="159597" y="99209"/>
                  <a:pt x="150331" y="77463"/>
                  <a:pt x="135010" y="61451"/>
                </a:cubicBezTo>
                <a:lnTo>
                  <a:pt x="0" y="196461"/>
                </a:lnTo>
                <a:lnTo>
                  <a:pt x="0" y="196370"/>
                </a:lnTo>
                <a:lnTo>
                  <a:pt x="134965" y="61405"/>
                </a:lnTo>
                <a:cubicBezTo>
                  <a:pt x="118953" y="46084"/>
                  <a:pt x="97207" y="36819"/>
                  <a:pt x="73296" y="36819"/>
                </a:cubicBezTo>
                <a:cubicBezTo>
                  <a:pt x="42305" y="36819"/>
                  <a:pt x="14950" y="52385"/>
                  <a:pt x="0" y="77073"/>
                </a:cubicBezTo>
                <a:lnTo>
                  <a:pt x="0" y="59779"/>
                </a:lnTo>
                <a:cubicBezTo>
                  <a:pt x="2240" y="53717"/>
                  <a:pt x="6698" y="49732"/>
                  <a:pt x="11494" y="46167"/>
                </a:cubicBezTo>
                <a:cubicBezTo>
                  <a:pt x="9661" y="36227"/>
                  <a:pt x="5972" y="26608"/>
                  <a:pt x="0" y="18074"/>
                </a:cubicBezTo>
                <a:lnTo>
                  <a:pt x="0" y="0"/>
                </a:lnTo>
                <a:cubicBezTo>
                  <a:pt x="11637" y="10773"/>
                  <a:pt x="18655" y="24545"/>
                  <a:pt x="22230" y="39049"/>
                </a:cubicBezTo>
                <a:cubicBezTo>
                  <a:pt x="37002" y="29983"/>
                  <a:pt x="54413" y="25010"/>
                  <a:pt x="72986" y="25010"/>
                </a:cubicBezTo>
                <a:cubicBezTo>
                  <a:pt x="100237" y="25009"/>
                  <a:pt x="124986" y="35715"/>
                  <a:pt x="143120" y="53296"/>
                </a:cubicBezTo>
                <a:lnTo>
                  <a:pt x="143120" y="53296"/>
                </a:lnTo>
                <a:cubicBezTo>
                  <a:pt x="160701" y="71429"/>
                  <a:pt x="171406" y="96179"/>
                  <a:pt x="171406" y="123429"/>
                </a:cubicBezTo>
                <a:cubicBezTo>
                  <a:pt x="171406" y="142002"/>
                  <a:pt x="166433" y="159414"/>
                  <a:pt x="157367" y="174185"/>
                </a:cubicBezTo>
                <a:cubicBezTo>
                  <a:pt x="174223" y="178341"/>
                  <a:pt x="190089" y="187146"/>
                  <a:pt x="203250" y="200306"/>
                </a:cubicBezTo>
                <a:cubicBezTo>
                  <a:pt x="222519" y="219574"/>
                  <a:pt x="232449" y="244645"/>
                  <a:pt x="232840" y="269899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93" name="Teardrop 3"/>
          <p:cNvSpPr/>
          <p:nvPr/>
        </p:nvSpPr>
        <p:spPr>
          <a:xfrm rot="5400000" flipH="1" flipV="1">
            <a:off x="4951062" y="4185695"/>
            <a:ext cx="232840" cy="539773"/>
          </a:xfrm>
          <a:custGeom>
            <a:avLst/>
            <a:gdLst/>
            <a:ahLst/>
            <a:cxnLst/>
            <a:rect l="l" t="t" r="r" b="b"/>
            <a:pathLst>
              <a:path w="232840" h="539773">
                <a:moveTo>
                  <a:pt x="221340" y="269867"/>
                </a:moveTo>
                <a:cubicBezTo>
                  <a:pt x="220851" y="247712"/>
                  <a:pt x="212026" y="225783"/>
                  <a:pt x="195119" y="208875"/>
                </a:cubicBezTo>
                <a:cubicBezTo>
                  <a:pt x="182363" y="196120"/>
                  <a:pt x="166749" y="187965"/>
                  <a:pt x="150249" y="184922"/>
                </a:cubicBezTo>
                <a:cubicBezTo>
                  <a:pt x="147800" y="188780"/>
                  <a:pt x="144800" y="192208"/>
                  <a:pt x="141586" y="195422"/>
                </a:cubicBezTo>
                <a:cubicBezTo>
                  <a:pt x="123161" y="213847"/>
                  <a:pt x="97708" y="225243"/>
                  <a:pt x="69593" y="225243"/>
                </a:cubicBezTo>
                <a:cubicBezTo>
                  <a:pt x="43433" y="224741"/>
                  <a:pt x="27415" y="228586"/>
                  <a:pt x="17461" y="245213"/>
                </a:cubicBezTo>
                <a:cubicBezTo>
                  <a:pt x="22074" y="261450"/>
                  <a:pt x="22154" y="278664"/>
                  <a:pt x="17673" y="294913"/>
                </a:cubicBezTo>
                <a:cubicBezTo>
                  <a:pt x="27631" y="311265"/>
                  <a:pt x="43609" y="315055"/>
                  <a:pt x="69593" y="314557"/>
                </a:cubicBezTo>
                <a:cubicBezTo>
                  <a:pt x="102600" y="314557"/>
                  <a:pt x="131938" y="330263"/>
                  <a:pt x="150227" y="354851"/>
                </a:cubicBezTo>
                <a:cubicBezTo>
                  <a:pt x="166735" y="351841"/>
                  <a:pt x="182357" y="343684"/>
                  <a:pt x="195118" y="330923"/>
                </a:cubicBezTo>
                <a:cubicBezTo>
                  <a:pt x="212026" y="314016"/>
                  <a:pt x="220851" y="292087"/>
                  <a:pt x="221339" y="269931"/>
                </a:cubicBezTo>
                <a:lnTo>
                  <a:pt x="136174" y="269931"/>
                </a:lnTo>
                <a:lnTo>
                  <a:pt x="136173" y="269867"/>
                </a:lnTo>
                <a:close/>
                <a:moveTo>
                  <a:pt x="232840" y="269899"/>
                </a:moveTo>
                <a:cubicBezTo>
                  <a:pt x="232449" y="295153"/>
                  <a:pt x="222519" y="320224"/>
                  <a:pt x="203250" y="339492"/>
                </a:cubicBezTo>
                <a:cubicBezTo>
                  <a:pt x="190082" y="352660"/>
                  <a:pt x="174206" y="361467"/>
                  <a:pt x="157326" y="365540"/>
                </a:cubicBezTo>
                <a:cubicBezTo>
                  <a:pt x="166417" y="380328"/>
                  <a:pt x="171406" y="397767"/>
                  <a:pt x="171406" y="416370"/>
                </a:cubicBezTo>
                <a:cubicBezTo>
                  <a:pt x="171406" y="443620"/>
                  <a:pt x="160701" y="468370"/>
                  <a:pt x="143120" y="486503"/>
                </a:cubicBezTo>
                <a:lnTo>
                  <a:pt x="143120" y="486504"/>
                </a:lnTo>
                <a:cubicBezTo>
                  <a:pt x="124986" y="504084"/>
                  <a:pt x="100237" y="514790"/>
                  <a:pt x="72986" y="514790"/>
                </a:cubicBezTo>
                <a:cubicBezTo>
                  <a:pt x="54383" y="514790"/>
                  <a:pt x="36945" y="509800"/>
                  <a:pt x="22156" y="500710"/>
                </a:cubicBezTo>
                <a:lnTo>
                  <a:pt x="0" y="539773"/>
                </a:lnTo>
                <a:lnTo>
                  <a:pt x="0" y="521718"/>
                </a:lnTo>
                <a:cubicBezTo>
                  <a:pt x="5973" y="513180"/>
                  <a:pt x="9654" y="503556"/>
                  <a:pt x="11467" y="493611"/>
                </a:cubicBezTo>
                <a:lnTo>
                  <a:pt x="0" y="480024"/>
                </a:lnTo>
                <a:lnTo>
                  <a:pt x="0" y="462727"/>
                </a:lnTo>
                <a:cubicBezTo>
                  <a:pt x="14950" y="487415"/>
                  <a:pt x="42305" y="502981"/>
                  <a:pt x="73296" y="502981"/>
                </a:cubicBezTo>
                <a:cubicBezTo>
                  <a:pt x="97207" y="502981"/>
                  <a:pt x="118953" y="493715"/>
                  <a:pt x="134965" y="478394"/>
                </a:cubicBezTo>
                <a:lnTo>
                  <a:pt x="0" y="343429"/>
                </a:lnTo>
                <a:lnTo>
                  <a:pt x="0" y="343339"/>
                </a:lnTo>
                <a:lnTo>
                  <a:pt x="135010" y="478348"/>
                </a:lnTo>
                <a:cubicBezTo>
                  <a:pt x="150331" y="462337"/>
                  <a:pt x="159597" y="440590"/>
                  <a:pt x="159597" y="416680"/>
                </a:cubicBezTo>
                <a:cubicBezTo>
                  <a:pt x="159597" y="366661"/>
                  <a:pt x="119048" y="326112"/>
                  <a:pt x="69030" y="326113"/>
                </a:cubicBezTo>
                <a:cubicBezTo>
                  <a:pt x="49952" y="326479"/>
                  <a:pt x="25806" y="321244"/>
                  <a:pt x="12948" y="308084"/>
                </a:cubicBezTo>
                <a:lnTo>
                  <a:pt x="0" y="327154"/>
                </a:lnTo>
                <a:lnTo>
                  <a:pt x="0" y="309010"/>
                </a:lnTo>
                <a:cubicBezTo>
                  <a:pt x="14338" y="284867"/>
                  <a:pt x="14338" y="254933"/>
                  <a:pt x="0" y="230790"/>
                </a:cubicBezTo>
                <a:lnTo>
                  <a:pt x="0" y="212690"/>
                </a:lnTo>
                <a:cubicBezTo>
                  <a:pt x="6036" y="217996"/>
                  <a:pt x="9959" y="224711"/>
                  <a:pt x="12896" y="231767"/>
                </a:cubicBezTo>
                <a:cubicBezTo>
                  <a:pt x="25742" y="218569"/>
                  <a:pt x="49927" y="213320"/>
                  <a:pt x="69030" y="213687"/>
                </a:cubicBezTo>
                <a:cubicBezTo>
                  <a:pt x="94039" y="213687"/>
                  <a:pt x="116681" y="203550"/>
                  <a:pt x="133071" y="187160"/>
                </a:cubicBezTo>
                <a:cubicBezTo>
                  <a:pt x="149460" y="170771"/>
                  <a:pt x="159597" y="148129"/>
                  <a:pt x="159597" y="123120"/>
                </a:cubicBezTo>
                <a:cubicBezTo>
                  <a:pt x="159597" y="99209"/>
                  <a:pt x="150331" y="77463"/>
                  <a:pt x="135010" y="61451"/>
                </a:cubicBezTo>
                <a:lnTo>
                  <a:pt x="0" y="196461"/>
                </a:lnTo>
                <a:lnTo>
                  <a:pt x="0" y="196370"/>
                </a:lnTo>
                <a:lnTo>
                  <a:pt x="134965" y="61406"/>
                </a:lnTo>
                <a:cubicBezTo>
                  <a:pt x="118953" y="46085"/>
                  <a:pt x="97207" y="36819"/>
                  <a:pt x="73296" y="36819"/>
                </a:cubicBezTo>
                <a:cubicBezTo>
                  <a:pt x="42305" y="36819"/>
                  <a:pt x="14950" y="52385"/>
                  <a:pt x="0" y="77073"/>
                </a:cubicBezTo>
                <a:lnTo>
                  <a:pt x="0" y="59780"/>
                </a:lnTo>
                <a:cubicBezTo>
                  <a:pt x="2240" y="53717"/>
                  <a:pt x="6698" y="49732"/>
                  <a:pt x="11494" y="46167"/>
                </a:cubicBezTo>
                <a:cubicBezTo>
                  <a:pt x="9661" y="36227"/>
                  <a:pt x="5972" y="26608"/>
                  <a:pt x="0" y="18074"/>
                </a:cubicBezTo>
                <a:lnTo>
                  <a:pt x="0" y="0"/>
                </a:lnTo>
                <a:cubicBezTo>
                  <a:pt x="11637" y="10773"/>
                  <a:pt x="18655" y="24545"/>
                  <a:pt x="22230" y="39049"/>
                </a:cubicBezTo>
                <a:cubicBezTo>
                  <a:pt x="37002" y="29983"/>
                  <a:pt x="54413" y="25010"/>
                  <a:pt x="72986" y="25010"/>
                </a:cubicBezTo>
                <a:cubicBezTo>
                  <a:pt x="100237" y="25010"/>
                  <a:pt x="124986" y="35715"/>
                  <a:pt x="143120" y="53296"/>
                </a:cubicBezTo>
                <a:cubicBezTo>
                  <a:pt x="160701" y="71430"/>
                  <a:pt x="171406" y="96180"/>
                  <a:pt x="171406" y="123429"/>
                </a:cubicBezTo>
                <a:cubicBezTo>
                  <a:pt x="171406" y="142002"/>
                  <a:pt x="166433" y="159414"/>
                  <a:pt x="157367" y="174185"/>
                </a:cubicBezTo>
                <a:cubicBezTo>
                  <a:pt x="174223" y="178341"/>
                  <a:pt x="190089" y="187146"/>
                  <a:pt x="203250" y="200306"/>
                </a:cubicBezTo>
                <a:cubicBezTo>
                  <a:pt x="222519" y="219575"/>
                  <a:pt x="232449" y="244645"/>
                  <a:pt x="232840" y="269899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94" name="Teardrop 3"/>
          <p:cNvSpPr/>
          <p:nvPr/>
        </p:nvSpPr>
        <p:spPr>
          <a:xfrm rot="5400000" flipH="1" flipV="1">
            <a:off x="5793602" y="4185695"/>
            <a:ext cx="232840" cy="539773"/>
          </a:xfrm>
          <a:custGeom>
            <a:avLst/>
            <a:gdLst/>
            <a:ahLst/>
            <a:cxnLst/>
            <a:rect l="l" t="t" r="r" b="b"/>
            <a:pathLst>
              <a:path w="232840" h="539773">
                <a:moveTo>
                  <a:pt x="221340" y="269867"/>
                </a:moveTo>
                <a:cubicBezTo>
                  <a:pt x="220851" y="247712"/>
                  <a:pt x="212026" y="225783"/>
                  <a:pt x="195119" y="208875"/>
                </a:cubicBezTo>
                <a:cubicBezTo>
                  <a:pt x="182363" y="196120"/>
                  <a:pt x="166749" y="187965"/>
                  <a:pt x="150249" y="184922"/>
                </a:cubicBezTo>
                <a:cubicBezTo>
                  <a:pt x="147800" y="188780"/>
                  <a:pt x="144800" y="192208"/>
                  <a:pt x="141586" y="195422"/>
                </a:cubicBezTo>
                <a:cubicBezTo>
                  <a:pt x="123161" y="213847"/>
                  <a:pt x="97708" y="225243"/>
                  <a:pt x="69593" y="225243"/>
                </a:cubicBezTo>
                <a:cubicBezTo>
                  <a:pt x="43433" y="224741"/>
                  <a:pt x="27415" y="228586"/>
                  <a:pt x="17461" y="245213"/>
                </a:cubicBezTo>
                <a:cubicBezTo>
                  <a:pt x="22074" y="261450"/>
                  <a:pt x="22154" y="278664"/>
                  <a:pt x="17673" y="294913"/>
                </a:cubicBezTo>
                <a:cubicBezTo>
                  <a:pt x="27631" y="311265"/>
                  <a:pt x="43609" y="315055"/>
                  <a:pt x="69593" y="314557"/>
                </a:cubicBezTo>
                <a:cubicBezTo>
                  <a:pt x="102600" y="314557"/>
                  <a:pt x="131938" y="330263"/>
                  <a:pt x="150227" y="354851"/>
                </a:cubicBezTo>
                <a:cubicBezTo>
                  <a:pt x="166735" y="351841"/>
                  <a:pt x="182357" y="343684"/>
                  <a:pt x="195118" y="330923"/>
                </a:cubicBezTo>
                <a:cubicBezTo>
                  <a:pt x="212026" y="314016"/>
                  <a:pt x="220851" y="292087"/>
                  <a:pt x="221339" y="269931"/>
                </a:cubicBezTo>
                <a:lnTo>
                  <a:pt x="136174" y="269931"/>
                </a:lnTo>
                <a:lnTo>
                  <a:pt x="136173" y="269867"/>
                </a:lnTo>
                <a:close/>
                <a:moveTo>
                  <a:pt x="232840" y="269899"/>
                </a:moveTo>
                <a:cubicBezTo>
                  <a:pt x="232449" y="295153"/>
                  <a:pt x="222519" y="320224"/>
                  <a:pt x="203250" y="339492"/>
                </a:cubicBezTo>
                <a:cubicBezTo>
                  <a:pt x="190082" y="352660"/>
                  <a:pt x="174206" y="361467"/>
                  <a:pt x="157326" y="365540"/>
                </a:cubicBezTo>
                <a:cubicBezTo>
                  <a:pt x="166417" y="380328"/>
                  <a:pt x="171406" y="397767"/>
                  <a:pt x="171406" y="416370"/>
                </a:cubicBezTo>
                <a:cubicBezTo>
                  <a:pt x="171406" y="443620"/>
                  <a:pt x="160701" y="468370"/>
                  <a:pt x="143120" y="486503"/>
                </a:cubicBezTo>
                <a:lnTo>
                  <a:pt x="143120" y="486504"/>
                </a:lnTo>
                <a:cubicBezTo>
                  <a:pt x="124986" y="504084"/>
                  <a:pt x="100237" y="514790"/>
                  <a:pt x="72986" y="514790"/>
                </a:cubicBezTo>
                <a:cubicBezTo>
                  <a:pt x="54383" y="514790"/>
                  <a:pt x="36945" y="509800"/>
                  <a:pt x="22156" y="500710"/>
                </a:cubicBezTo>
                <a:lnTo>
                  <a:pt x="0" y="539773"/>
                </a:lnTo>
                <a:lnTo>
                  <a:pt x="0" y="521718"/>
                </a:lnTo>
                <a:cubicBezTo>
                  <a:pt x="5973" y="513180"/>
                  <a:pt x="9654" y="503556"/>
                  <a:pt x="11467" y="493611"/>
                </a:cubicBezTo>
                <a:lnTo>
                  <a:pt x="0" y="480024"/>
                </a:lnTo>
                <a:lnTo>
                  <a:pt x="0" y="462727"/>
                </a:lnTo>
                <a:cubicBezTo>
                  <a:pt x="14950" y="487415"/>
                  <a:pt x="42305" y="502981"/>
                  <a:pt x="73296" y="502981"/>
                </a:cubicBezTo>
                <a:cubicBezTo>
                  <a:pt x="97207" y="502981"/>
                  <a:pt x="118953" y="493715"/>
                  <a:pt x="134965" y="478394"/>
                </a:cubicBezTo>
                <a:lnTo>
                  <a:pt x="0" y="343429"/>
                </a:lnTo>
                <a:lnTo>
                  <a:pt x="0" y="343339"/>
                </a:lnTo>
                <a:lnTo>
                  <a:pt x="135010" y="478348"/>
                </a:lnTo>
                <a:cubicBezTo>
                  <a:pt x="150331" y="462337"/>
                  <a:pt x="159597" y="440590"/>
                  <a:pt x="159597" y="416680"/>
                </a:cubicBezTo>
                <a:cubicBezTo>
                  <a:pt x="159597" y="366661"/>
                  <a:pt x="119048" y="326112"/>
                  <a:pt x="69030" y="326113"/>
                </a:cubicBezTo>
                <a:cubicBezTo>
                  <a:pt x="49952" y="326479"/>
                  <a:pt x="25806" y="321244"/>
                  <a:pt x="12948" y="308084"/>
                </a:cubicBezTo>
                <a:lnTo>
                  <a:pt x="0" y="327154"/>
                </a:lnTo>
                <a:lnTo>
                  <a:pt x="0" y="309010"/>
                </a:lnTo>
                <a:cubicBezTo>
                  <a:pt x="14338" y="284867"/>
                  <a:pt x="14338" y="254933"/>
                  <a:pt x="0" y="230790"/>
                </a:cubicBezTo>
                <a:lnTo>
                  <a:pt x="0" y="212690"/>
                </a:lnTo>
                <a:cubicBezTo>
                  <a:pt x="6036" y="217996"/>
                  <a:pt x="9959" y="224711"/>
                  <a:pt x="12896" y="231767"/>
                </a:cubicBezTo>
                <a:cubicBezTo>
                  <a:pt x="25742" y="218569"/>
                  <a:pt x="49927" y="213320"/>
                  <a:pt x="69030" y="213687"/>
                </a:cubicBezTo>
                <a:cubicBezTo>
                  <a:pt x="94039" y="213687"/>
                  <a:pt x="116681" y="203550"/>
                  <a:pt x="133071" y="187160"/>
                </a:cubicBezTo>
                <a:cubicBezTo>
                  <a:pt x="149460" y="170771"/>
                  <a:pt x="159597" y="148129"/>
                  <a:pt x="159597" y="123120"/>
                </a:cubicBezTo>
                <a:cubicBezTo>
                  <a:pt x="159597" y="99209"/>
                  <a:pt x="150331" y="77463"/>
                  <a:pt x="135010" y="61451"/>
                </a:cubicBezTo>
                <a:lnTo>
                  <a:pt x="0" y="196461"/>
                </a:lnTo>
                <a:lnTo>
                  <a:pt x="0" y="196370"/>
                </a:lnTo>
                <a:lnTo>
                  <a:pt x="134965" y="61406"/>
                </a:lnTo>
                <a:cubicBezTo>
                  <a:pt x="118953" y="46085"/>
                  <a:pt x="97207" y="36819"/>
                  <a:pt x="73296" y="36819"/>
                </a:cubicBezTo>
                <a:cubicBezTo>
                  <a:pt x="42305" y="36819"/>
                  <a:pt x="14950" y="52385"/>
                  <a:pt x="0" y="77073"/>
                </a:cubicBezTo>
                <a:lnTo>
                  <a:pt x="0" y="59780"/>
                </a:lnTo>
                <a:cubicBezTo>
                  <a:pt x="2240" y="53717"/>
                  <a:pt x="6698" y="49732"/>
                  <a:pt x="11494" y="46167"/>
                </a:cubicBezTo>
                <a:cubicBezTo>
                  <a:pt x="9661" y="36227"/>
                  <a:pt x="5972" y="26608"/>
                  <a:pt x="0" y="18074"/>
                </a:cubicBezTo>
                <a:lnTo>
                  <a:pt x="0" y="0"/>
                </a:lnTo>
                <a:cubicBezTo>
                  <a:pt x="11637" y="10773"/>
                  <a:pt x="18655" y="24545"/>
                  <a:pt x="22230" y="39049"/>
                </a:cubicBezTo>
                <a:cubicBezTo>
                  <a:pt x="37002" y="29983"/>
                  <a:pt x="54413" y="25010"/>
                  <a:pt x="72986" y="25010"/>
                </a:cubicBezTo>
                <a:cubicBezTo>
                  <a:pt x="100237" y="25010"/>
                  <a:pt x="124986" y="35715"/>
                  <a:pt x="143120" y="53296"/>
                </a:cubicBezTo>
                <a:cubicBezTo>
                  <a:pt x="160701" y="71430"/>
                  <a:pt x="171406" y="96180"/>
                  <a:pt x="171406" y="123429"/>
                </a:cubicBezTo>
                <a:cubicBezTo>
                  <a:pt x="171406" y="142002"/>
                  <a:pt x="166433" y="159414"/>
                  <a:pt x="157367" y="174185"/>
                </a:cubicBezTo>
                <a:cubicBezTo>
                  <a:pt x="174223" y="178341"/>
                  <a:pt x="190089" y="187146"/>
                  <a:pt x="203250" y="200306"/>
                </a:cubicBezTo>
                <a:cubicBezTo>
                  <a:pt x="222519" y="219575"/>
                  <a:pt x="232449" y="244645"/>
                  <a:pt x="232840" y="269899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95" name="Teardrop 3"/>
          <p:cNvSpPr/>
          <p:nvPr/>
        </p:nvSpPr>
        <p:spPr>
          <a:xfrm rot="5400000" flipH="1" flipV="1">
            <a:off x="8321221" y="4185695"/>
            <a:ext cx="232840" cy="539772"/>
          </a:xfrm>
          <a:custGeom>
            <a:avLst/>
            <a:gdLst/>
            <a:ahLst/>
            <a:cxnLst/>
            <a:rect l="l" t="t" r="r" b="b"/>
            <a:pathLst>
              <a:path w="232840" h="539772">
                <a:moveTo>
                  <a:pt x="221340" y="269867"/>
                </a:moveTo>
                <a:cubicBezTo>
                  <a:pt x="220851" y="247711"/>
                  <a:pt x="212026" y="225782"/>
                  <a:pt x="195119" y="208875"/>
                </a:cubicBezTo>
                <a:cubicBezTo>
                  <a:pt x="182363" y="196120"/>
                  <a:pt x="166749" y="187965"/>
                  <a:pt x="150249" y="184922"/>
                </a:cubicBezTo>
                <a:cubicBezTo>
                  <a:pt x="147800" y="188780"/>
                  <a:pt x="144800" y="192208"/>
                  <a:pt x="141586" y="195422"/>
                </a:cubicBezTo>
                <a:cubicBezTo>
                  <a:pt x="123161" y="213847"/>
                  <a:pt x="97708" y="225242"/>
                  <a:pt x="69593" y="225242"/>
                </a:cubicBezTo>
                <a:cubicBezTo>
                  <a:pt x="43433" y="224741"/>
                  <a:pt x="27415" y="228586"/>
                  <a:pt x="17461" y="245212"/>
                </a:cubicBezTo>
                <a:cubicBezTo>
                  <a:pt x="22074" y="261450"/>
                  <a:pt x="22154" y="278664"/>
                  <a:pt x="17673" y="294913"/>
                </a:cubicBezTo>
                <a:cubicBezTo>
                  <a:pt x="27631" y="311265"/>
                  <a:pt x="43609" y="315055"/>
                  <a:pt x="69593" y="314556"/>
                </a:cubicBezTo>
                <a:cubicBezTo>
                  <a:pt x="102600" y="314556"/>
                  <a:pt x="131938" y="330263"/>
                  <a:pt x="150227" y="354850"/>
                </a:cubicBezTo>
                <a:cubicBezTo>
                  <a:pt x="166735" y="351841"/>
                  <a:pt x="182357" y="343684"/>
                  <a:pt x="195118" y="330923"/>
                </a:cubicBezTo>
                <a:cubicBezTo>
                  <a:pt x="212026" y="314015"/>
                  <a:pt x="220851" y="292087"/>
                  <a:pt x="221339" y="269931"/>
                </a:cubicBezTo>
                <a:lnTo>
                  <a:pt x="136174" y="269931"/>
                </a:lnTo>
                <a:lnTo>
                  <a:pt x="136173" y="269867"/>
                </a:lnTo>
                <a:close/>
                <a:moveTo>
                  <a:pt x="232840" y="269899"/>
                </a:moveTo>
                <a:cubicBezTo>
                  <a:pt x="232449" y="295153"/>
                  <a:pt x="222519" y="320224"/>
                  <a:pt x="203250" y="339492"/>
                </a:cubicBezTo>
                <a:cubicBezTo>
                  <a:pt x="190082" y="352660"/>
                  <a:pt x="174206" y="361466"/>
                  <a:pt x="157326" y="365539"/>
                </a:cubicBezTo>
                <a:cubicBezTo>
                  <a:pt x="166417" y="380328"/>
                  <a:pt x="171406" y="397766"/>
                  <a:pt x="171406" y="416370"/>
                </a:cubicBezTo>
                <a:cubicBezTo>
                  <a:pt x="171406" y="443620"/>
                  <a:pt x="160701" y="468370"/>
                  <a:pt x="143120" y="486503"/>
                </a:cubicBezTo>
                <a:cubicBezTo>
                  <a:pt x="124986" y="504084"/>
                  <a:pt x="100237" y="514790"/>
                  <a:pt x="72986" y="514790"/>
                </a:cubicBezTo>
                <a:cubicBezTo>
                  <a:pt x="54383" y="514790"/>
                  <a:pt x="36945" y="509800"/>
                  <a:pt x="22156" y="500709"/>
                </a:cubicBezTo>
                <a:lnTo>
                  <a:pt x="0" y="539772"/>
                </a:lnTo>
                <a:lnTo>
                  <a:pt x="0" y="521718"/>
                </a:lnTo>
                <a:cubicBezTo>
                  <a:pt x="5973" y="513179"/>
                  <a:pt x="9654" y="503556"/>
                  <a:pt x="11467" y="493611"/>
                </a:cubicBezTo>
                <a:lnTo>
                  <a:pt x="0" y="480023"/>
                </a:lnTo>
                <a:lnTo>
                  <a:pt x="0" y="462726"/>
                </a:lnTo>
                <a:cubicBezTo>
                  <a:pt x="14950" y="487414"/>
                  <a:pt x="42305" y="502980"/>
                  <a:pt x="73296" y="502980"/>
                </a:cubicBezTo>
                <a:cubicBezTo>
                  <a:pt x="97207" y="502980"/>
                  <a:pt x="118953" y="493715"/>
                  <a:pt x="134965" y="478394"/>
                </a:cubicBezTo>
                <a:lnTo>
                  <a:pt x="0" y="343429"/>
                </a:lnTo>
                <a:lnTo>
                  <a:pt x="0" y="343338"/>
                </a:lnTo>
                <a:lnTo>
                  <a:pt x="135010" y="478348"/>
                </a:lnTo>
                <a:cubicBezTo>
                  <a:pt x="150331" y="462336"/>
                  <a:pt x="159597" y="440590"/>
                  <a:pt x="159597" y="416679"/>
                </a:cubicBezTo>
                <a:cubicBezTo>
                  <a:pt x="159597" y="366661"/>
                  <a:pt x="119048" y="326112"/>
                  <a:pt x="69030" y="326112"/>
                </a:cubicBezTo>
                <a:cubicBezTo>
                  <a:pt x="49952" y="326478"/>
                  <a:pt x="25806" y="321244"/>
                  <a:pt x="12948" y="308084"/>
                </a:cubicBezTo>
                <a:lnTo>
                  <a:pt x="0" y="327154"/>
                </a:lnTo>
                <a:lnTo>
                  <a:pt x="0" y="309010"/>
                </a:lnTo>
                <a:cubicBezTo>
                  <a:pt x="14338" y="284867"/>
                  <a:pt x="14338" y="254932"/>
                  <a:pt x="0" y="230790"/>
                </a:cubicBezTo>
                <a:lnTo>
                  <a:pt x="0" y="212690"/>
                </a:lnTo>
                <a:cubicBezTo>
                  <a:pt x="6036" y="217996"/>
                  <a:pt x="9959" y="224711"/>
                  <a:pt x="12896" y="231767"/>
                </a:cubicBezTo>
                <a:cubicBezTo>
                  <a:pt x="25742" y="218569"/>
                  <a:pt x="49927" y="213320"/>
                  <a:pt x="69030" y="213687"/>
                </a:cubicBezTo>
                <a:cubicBezTo>
                  <a:pt x="94039" y="213687"/>
                  <a:pt x="116681" y="203550"/>
                  <a:pt x="133071" y="187160"/>
                </a:cubicBezTo>
                <a:cubicBezTo>
                  <a:pt x="149460" y="170771"/>
                  <a:pt x="159597" y="148129"/>
                  <a:pt x="159597" y="123120"/>
                </a:cubicBezTo>
                <a:cubicBezTo>
                  <a:pt x="159597" y="99209"/>
                  <a:pt x="150331" y="77463"/>
                  <a:pt x="135010" y="61451"/>
                </a:cubicBezTo>
                <a:lnTo>
                  <a:pt x="0" y="196461"/>
                </a:lnTo>
                <a:lnTo>
                  <a:pt x="0" y="196370"/>
                </a:lnTo>
                <a:lnTo>
                  <a:pt x="134965" y="61406"/>
                </a:lnTo>
                <a:cubicBezTo>
                  <a:pt x="118953" y="46085"/>
                  <a:pt x="97207" y="36819"/>
                  <a:pt x="73296" y="36819"/>
                </a:cubicBezTo>
                <a:cubicBezTo>
                  <a:pt x="42305" y="36819"/>
                  <a:pt x="14950" y="52385"/>
                  <a:pt x="0" y="77073"/>
                </a:cubicBezTo>
                <a:lnTo>
                  <a:pt x="0" y="59780"/>
                </a:lnTo>
                <a:cubicBezTo>
                  <a:pt x="2240" y="53717"/>
                  <a:pt x="6698" y="49732"/>
                  <a:pt x="11494" y="46167"/>
                </a:cubicBezTo>
                <a:cubicBezTo>
                  <a:pt x="9661" y="36227"/>
                  <a:pt x="5972" y="26608"/>
                  <a:pt x="0" y="18074"/>
                </a:cubicBezTo>
                <a:lnTo>
                  <a:pt x="0" y="0"/>
                </a:lnTo>
                <a:cubicBezTo>
                  <a:pt x="11637" y="10773"/>
                  <a:pt x="18655" y="24545"/>
                  <a:pt x="22230" y="39049"/>
                </a:cubicBezTo>
                <a:cubicBezTo>
                  <a:pt x="37002" y="29983"/>
                  <a:pt x="54413" y="25010"/>
                  <a:pt x="72986" y="25010"/>
                </a:cubicBezTo>
                <a:cubicBezTo>
                  <a:pt x="100237" y="25010"/>
                  <a:pt x="124986" y="35715"/>
                  <a:pt x="143120" y="53296"/>
                </a:cubicBezTo>
                <a:cubicBezTo>
                  <a:pt x="160701" y="71430"/>
                  <a:pt x="171406" y="96180"/>
                  <a:pt x="171406" y="123429"/>
                </a:cubicBezTo>
                <a:cubicBezTo>
                  <a:pt x="171406" y="142002"/>
                  <a:pt x="166433" y="159414"/>
                  <a:pt x="157367" y="174185"/>
                </a:cubicBezTo>
                <a:cubicBezTo>
                  <a:pt x="174223" y="178341"/>
                  <a:pt x="190089" y="187146"/>
                  <a:pt x="203250" y="200306"/>
                </a:cubicBezTo>
                <a:cubicBezTo>
                  <a:pt x="222519" y="219575"/>
                  <a:pt x="232449" y="244645"/>
                  <a:pt x="232840" y="269899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96" name="Teardrop 3"/>
          <p:cNvSpPr/>
          <p:nvPr/>
        </p:nvSpPr>
        <p:spPr>
          <a:xfrm rot="5400000" flipH="1" flipV="1">
            <a:off x="7478682" y="4185695"/>
            <a:ext cx="232840" cy="539773"/>
          </a:xfrm>
          <a:custGeom>
            <a:avLst/>
            <a:gdLst/>
            <a:ahLst/>
            <a:cxnLst/>
            <a:rect l="l" t="t" r="r" b="b"/>
            <a:pathLst>
              <a:path w="232840" h="539773">
                <a:moveTo>
                  <a:pt x="221340" y="269867"/>
                </a:moveTo>
                <a:cubicBezTo>
                  <a:pt x="220851" y="247712"/>
                  <a:pt x="212026" y="225783"/>
                  <a:pt x="195119" y="208875"/>
                </a:cubicBezTo>
                <a:cubicBezTo>
                  <a:pt x="182363" y="196120"/>
                  <a:pt x="166749" y="187965"/>
                  <a:pt x="150249" y="184922"/>
                </a:cubicBezTo>
                <a:cubicBezTo>
                  <a:pt x="147800" y="188780"/>
                  <a:pt x="144800" y="192208"/>
                  <a:pt x="141586" y="195422"/>
                </a:cubicBezTo>
                <a:cubicBezTo>
                  <a:pt x="123161" y="213847"/>
                  <a:pt x="97708" y="225243"/>
                  <a:pt x="69593" y="225243"/>
                </a:cubicBezTo>
                <a:cubicBezTo>
                  <a:pt x="43433" y="224741"/>
                  <a:pt x="27415" y="228586"/>
                  <a:pt x="17461" y="245213"/>
                </a:cubicBezTo>
                <a:cubicBezTo>
                  <a:pt x="22074" y="261450"/>
                  <a:pt x="22154" y="278664"/>
                  <a:pt x="17673" y="294913"/>
                </a:cubicBezTo>
                <a:cubicBezTo>
                  <a:pt x="27631" y="311265"/>
                  <a:pt x="43609" y="315055"/>
                  <a:pt x="69593" y="314557"/>
                </a:cubicBezTo>
                <a:cubicBezTo>
                  <a:pt x="102600" y="314557"/>
                  <a:pt x="131938" y="330263"/>
                  <a:pt x="150227" y="354851"/>
                </a:cubicBezTo>
                <a:cubicBezTo>
                  <a:pt x="166735" y="351841"/>
                  <a:pt x="182357" y="343684"/>
                  <a:pt x="195118" y="330923"/>
                </a:cubicBezTo>
                <a:cubicBezTo>
                  <a:pt x="212026" y="314016"/>
                  <a:pt x="220851" y="292087"/>
                  <a:pt x="221339" y="269931"/>
                </a:cubicBezTo>
                <a:lnTo>
                  <a:pt x="136174" y="269931"/>
                </a:lnTo>
                <a:lnTo>
                  <a:pt x="136173" y="269867"/>
                </a:lnTo>
                <a:close/>
                <a:moveTo>
                  <a:pt x="232840" y="269899"/>
                </a:moveTo>
                <a:cubicBezTo>
                  <a:pt x="232449" y="295153"/>
                  <a:pt x="222519" y="320224"/>
                  <a:pt x="203250" y="339492"/>
                </a:cubicBezTo>
                <a:cubicBezTo>
                  <a:pt x="190082" y="352660"/>
                  <a:pt x="174206" y="361467"/>
                  <a:pt x="157326" y="365540"/>
                </a:cubicBezTo>
                <a:cubicBezTo>
                  <a:pt x="166417" y="380328"/>
                  <a:pt x="171406" y="397767"/>
                  <a:pt x="171406" y="416370"/>
                </a:cubicBezTo>
                <a:cubicBezTo>
                  <a:pt x="171406" y="443620"/>
                  <a:pt x="160701" y="468370"/>
                  <a:pt x="143120" y="486503"/>
                </a:cubicBezTo>
                <a:lnTo>
                  <a:pt x="143120" y="486504"/>
                </a:lnTo>
                <a:cubicBezTo>
                  <a:pt x="124986" y="504084"/>
                  <a:pt x="100237" y="514790"/>
                  <a:pt x="72986" y="514790"/>
                </a:cubicBezTo>
                <a:cubicBezTo>
                  <a:pt x="54383" y="514790"/>
                  <a:pt x="36945" y="509800"/>
                  <a:pt x="22156" y="500710"/>
                </a:cubicBezTo>
                <a:lnTo>
                  <a:pt x="0" y="539773"/>
                </a:lnTo>
                <a:lnTo>
                  <a:pt x="0" y="521718"/>
                </a:lnTo>
                <a:cubicBezTo>
                  <a:pt x="5973" y="513180"/>
                  <a:pt x="9654" y="503556"/>
                  <a:pt x="11467" y="493611"/>
                </a:cubicBezTo>
                <a:lnTo>
                  <a:pt x="0" y="480024"/>
                </a:lnTo>
                <a:lnTo>
                  <a:pt x="0" y="462726"/>
                </a:lnTo>
                <a:cubicBezTo>
                  <a:pt x="14950" y="487415"/>
                  <a:pt x="42305" y="502981"/>
                  <a:pt x="73296" y="502981"/>
                </a:cubicBezTo>
                <a:cubicBezTo>
                  <a:pt x="97207" y="502981"/>
                  <a:pt x="118953" y="493715"/>
                  <a:pt x="134965" y="478394"/>
                </a:cubicBezTo>
                <a:lnTo>
                  <a:pt x="0" y="343429"/>
                </a:lnTo>
                <a:lnTo>
                  <a:pt x="0" y="343339"/>
                </a:lnTo>
                <a:lnTo>
                  <a:pt x="135010" y="478348"/>
                </a:lnTo>
                <a:cubicBezTo>
                  <a:pt x="150331" y="462337"/>
                  <a:pt x="159597" y="440590"/>
                  <a:pt x="159597" y="416680"/>
                </a:cubicBezTo>
                <a:cubicBezTo>
                  <a:pt x="159597" y="366661"/>
                  <a:pt x="119048" y="326112"/>
                  <a:pt x="69030" y="326113"/>
                </a:cubicBezTo>
                <a:cubicBezTo>
                  <a:pt x="49952" y="326479"/>
                  <a:pt x="25806" y="321244"/>
                  <a:pt x="12948" y="308084"/>
                </a:cubicBezTo>
                <a:lnTo>
                  <a:pt x="0" y="327154"/>
                </a:lnTo>
                <a:lnTo>
                  <a:pt x="0" y="309010"/>
                </a:lnTo>
                <a:cubicBezTo>
                  <a:pt x="14338" y="284867"/>
                  <a:pt x="14338" y="254933"/>
                  <a:pt x="0" y="230790"/>
                </a:cubicBezTo>
                <a:lnTo>
                  <a:pt x="0" y="212690"/>
                </a:lnTo>
                <a:cubicBezTo>
                  <a:pt x="6036" y="217996"/>
                  <a:pt x="9959" y="224711"/>
                  <a:pt x="12896" y="231767"/>
                </a:cubicBezTo>
                <a:cubicBezTo>
                  <a:pt x="25742" y="218569"/>
                  <a:pt x="49927" y="213320"/>
                  <a:pt x="69030" y="213687"/>
                </a:cubicBezTo>
                <a:cubicBezTo>
                  <a:pt x="94039" y="213687"/>
                  <a:pt x="116681" y="203550"/>
                  <a:pt x="133071" y="187160"/>
                </a:cubicBezTo>
                <a:cubicBezTo>
                  <a:pt x="149460" y="170771"/>
                  <a:pt x="159597" y="148129"/>
                  <a:pt x="159597" y="123120"/>
                </a:cubicBezTo>
                <a:cubicBezTo>
                  <a:pt x="159597" y="99209"/>
                  <a:pt x="150331" y="77463"/>
                  <a:pt x="135010" y="61451"/>
                </a:cubicBezTo>
                <a:lnTo>
                  <a:pt x="0" y="196461"/>
                </a:lnTo>
                <a:lnTo>
                  <a:pt x="0" y="196370"/>
                </a:lnTo>
                <a:lnTo>
                  <a:pt x="134965" y="61406"/>
                </a:lnTo>
                <a:cubicBezTo>
                  <a:pt x="118953" y="46085"/>
                  <a:pt x="97207" y="36819"/>
                  <a:pt x="73296" y="36819"/>
                </a:cubicBezTo>
                <a:cubicBezTo>
                  <a:pt x="42305" y="36819"/>
                  <a:pt x="14950" y="52385"/>
                  <a:pt x="0" y="77073"/>
                </a:cubicBezTo>
                <a:lnTo>
                  <a:pt x="0" y="59780"/>
                </a:lnTo>
                <a:cubicBezTo>
                  <a:pt x="2240" y="53717"/>
                  <a:pt x="6698" y="49732"/>
                  <a:pt x="11494" y="46167"/>
                </a:cubicBezTo>
                <a:cubicBezTo>
                  <a:pt x="9661" y="36227"/>
                  <a:pt x="5972" y="26608"/>
                  <a:pt x="0" y="18074"/>
                </a:cubicBezTo>
                <a:lnTo>
                  <a:pt x="0" y="0"/>
                </a:lnTo>
                <a:cubicBezTo>
                  <a:pt x="11637" y="10773"/>
                  <a:pt x="18655" y="24545"/>
                  <a:pt x="22230" y="39049"/>
                </a:cubicBezTo>
                <a:cubicBezTo>
                  <a:pt x="37002" y="29983"/>
                  <a:pt x="54413" y="25010"/>
                  <a:pt x="72986" y="25010"/>
                </a:cubicBezTo>
                <a:cubicBezTo>
                  <a:pt x="100237" y="25010"/>
                  <a:pt x="124986" y="35715"/>
                  <a:pt x="143120" y="53296"/>
                </a:cubicBezTo>
                <a:cubicBezTo>
                  <a:pt x="160701" y="71430"/>
                  <a:pt x="171406" y="96180"/>
                  <a:pt x="171406" y="123429"/>
                </a:cubicBezTo>
                <a:cubicBezTo>
                  <a:pt x="171406" y="142002"/>
                  <a:pt x="166433" y="159414"/>
                  <a:pt x="157367" y="174185"/>
                </a:cubicBezTo>
                <a:cubicBezTo>
                  <a:pt x="174223" y="178341"/>
                  <a:pt x="190089" y="187146"/>
                  <a:pt x="203250" y="200306"/>
                </a:cubicBezTo>
                <a:cubicBezTo>
                  <a:pt x="222519" y="219575"/>
                  <a:pt x="232449" y="244645"/>
                  <a:pt x="232840" y="269899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97" name="Teardrop 3"/>
          <p:cNvSpPr/>
          <p:nvPr/>
        </p:nvSpPr>
        <p:spPr>
          <a:xfrm rot="5400000" flipH="1" flipV="1">
            <a:off x="10006301" y="4185695"/>
            <a:ext cx="232840" cy="539772"/>
          </a:xfrm>
          <a:custGeom>
            <a:avLst/>
            <a:gdLst/>
            <a:ahLst/>
            <a:cxnLst/>
            <a:rect l="l" t="t" r="r" b="b"/>
            <a:pathLst>
              <a:path w="232840" h="539772">
                <a:moveTo>
                  <a:pt x="221340" y="269867"/>
                </a:moveTo>
                <a:cubicBezTo>
                  <a:pt x="220851" y="247711"/>
                  <a:pt x="212026" y="225782"/>
                  <a:pt x="195119" y="208875"/>
                </a:cubicBezTo>
                <a:cubicBezTo>
                  <a:pt x="182363" y="196120"/>
                  <a:pt x="166749" y="187964"/>
                  <a:pt x="150249" y="184922"/>
                </a:cubicBezTo>
                <a:cubicBezTo>
                  <a:pt x="147800" y="188780"/>
                  <a:pt x="144800" y="192208"/>
                  <a:pt x="141586" y="195422"/>
                </a:cubicBezTo>
                <a:cubicBezTo>
                  <a:pt x="123161" y="213847"/>
                  <a:pt x="97708" y="225242"/>
                  <a:pt x="69593" y="225242"/>
                </a:cubicBezTo>
                <a:cubicBezTo>
                  <a:pt x="43433" y="224741"/>
                  <a:pt x="27415" y="228586"/>
                  <a:pt x="17461" y="245212"/>
                </a:cubicBezTo>
                <a:cubicBezTo>
                  <a:pt x="22074" y="261450"/>
                  <a:pt x="22154" y="278664"/>
                  <a:pt x="17673" y="294913"/>
                </a:cubicBezTo>
                <a:cubicBezTo>
                  <a:pt x="27631" y="311265"/>
                  <a:pt x="43609" y="315055"/>
                  <a:pt x="69593" y="314556"/>
                </a:cubicBezTo>
                <a:cubicBezTo>
                  <a:pt x="102600" y="314556"/>
                  <a:pt x="131938" y="330263"/>
                  <a:pt x="150227" y="354850"/>
                </a:cubicBezTo>
                <a:cubicBezTo>
                  <a:pt x="166735" y="351841"/>
                  <a:pt x="182357" y="343684"/>
                  <a:pt x="195118" y="330923"/>
                </a:cubicBezTo>
                <a:cubicBezTo>
                  <a:pt x="212026" y="314015"/>
                  <a:pt x="220851" y="292087"/>
                  <a:pt x="221339" y="269931"/>
                </a:cubicBezTo>
                <a:lnTo>
                  <a:pt x="136174" y="269931"/>
                </a:lnTo>
                <a:lnTo>
                  <a:pt x="136173" y="269867"/>
                </a:lnTo>
                <a:close/>
                <a:moveTo>
                  <a:pt x="232840" y="269899"/>
                </a:moveTo>
                <a:cubicBezTo>
                  <a:pt x="232449" y="295153"/>
                  <a:pt x="222519" y="320224"/>
                  <a:pt x="203250" y="339492"/>
                </a:cubicBezTo>
                <a:cubicBezTo>
                  <a:pt x="190082" y="352660"/>
                  <a:pt x="174206" y="361466"/>
                  <a:pt x="157326" y="365539"/>
                </a:cubicBezTo>
                <a:cubicBezTo>
                  <a:pt x="166417" y="380328"/>
                  <a:pt x="171406" y="397766"/>
                  <a:pt x="171406" y="416370"/>
                </a:cubicBezTo>
                <a:cubicBezTo>
                  <a:pt x="171406" y="443620"/>
                  <a:pt x="160701" y="468370"/>
                  <a:pt x="143120" y="486503"/>
                </a:cubicBezTo>
                <a:cubicBezTo>
                  <a:pt x="124986" y="504084"/>
                  <a:pt x="100237" y="514790"/>
                  <a:pt x="72986" y="514790"/>
                </a:cubicBezTo>
                <a:cubicBezTo>
                  <a:pt x="54383" y="514790"/>
                  <a:pt x="36945" y="509800"/>
                  <a:pt x="22156" y="500709"/>
                </a:cubicBezTo>
                <a:lnTo>
                  <a:pt x="0" y="539772"/>
                </a:lnTo>
                <a:lnTo>
                  <a:pt x="0" y="521718"/>
                </a:lnTo>
                <a:cubicBezTo>
                  <a:pt x="5973" y="513179"/>
                  <a:pt x="9654" y="503556"/>
                  <a:pt x="11467" y="493611"/>
                </a:cubicBezTo>
                <a:lnTo>
                  <a:pt x="0" y="480023"/>
                </a:lnTo>
                <a:lnTo>
                  <a:pt x="0" y="462726"/>
                </a:lnTo>
                <a:cubicBezTo>
                  <a:pt x="14950" y="487414"/>
                  <a:pt x="42305" y="502980"/>
                  <a:pt x="73296" y="502980"/>
                </a:cubicBezTo>
                <a:cubicBezTo>
                  <a:pt x="97207" y="502980"/>
                  <a:pt x="118953" y="493715"/>
                  <a:pt x="134965" y="478394"/>
                </a:cubicBezTo>
                <a:lnTo>
                  <a:pt x="0" y="343429"/>
                </a:lnTo>
                <a:lnTo>
                  <a:pt x="0" y="343338"/>
                </a:lnTo>
                <a:lnTo>
                  <a:pt x="135010" y="478348"/>
                </a:lnTo>
                <a:cubicBezTo>
                  <a:pt x="150331" y="462336"/>
                  <a:pt x="159597" y="440590"/>
                  <a:pt x="159597" y="416679"/>
                </a:cubicBezTo>
                <a:cubicBezTo>
                  <a:pt x="159597" y="366661"/>
                  <a:pt x="119048" y="326112"/>
                  <a:pt x="69030" y="326112"/>
                </a:cubicBezTo>
                <a:cubicBezTo>
                  <a:pt x="49952" y="326478"/>
                  <a:pt x="25806" y="321244"/>
                  <a:pt x="12948" y="308084"/>
                </a:cubicBezTo>
                <a:lnTo>
                  <a:pt x="0" y="327154"/>
                </a:lnTo>
                <a:lnTo>
                  <a:pt x="0" y="309010"/>
                </a:lnTo>
                <a:cubicBezTo>
                  <a:pt x="14338" y="284867"/>
                  <a:pt x="14338" y="254932"/>
                  <a:pt x="0" y="230790"/>
                </a:cubicBezTo>
                <a:lnTo>
                  <a:pt x="0" y="212689"/>
                </a:lnTo>
                <a:cubicBezTo>
                  <a:pt x="6036" y="217996"/>
                  <a:pt x="9959" y="224711"/>
                  <a:pt x="12896" y="231767"/>
                </a:cubicBezTo>
                <a:cubicBezTo>
                  <a:pt x="25742" y="218569"/>
                  <a:pt x="49927" y="213320"/>
                  <a:pt x="69030" y="213686"/>
                </a:cubicBezTo>
                <a:cubicBezTo>
                  <a:pt x="94039" y="213687"/>
                  <a:pt x="116681" y="203549"/>
                  <a:pt x="133071" y="187160"/>
                </a:cubicBezTo>
                <a:cubicBezTo>
                  <a:pt x="149460" y="170771"/>
                  <a:pt x="159597" y="148129"/>
                  <a:pt x="159597" y="123119"/>
                </a:cubicBezTo>
                <a:cubicBezTo>
                  <a:pt x="159597" y="99209"/>
                  <a:pt x="150331" y="77462"/>
                  <a:pt x="135010" y="61451"/>
                </a:cubicBezTo>
                <a:lnTo>
                  <a:pt x="0" y="196461"/>
                </a:lnTo>
                <a:lnTo>
                  <a:pt x="0" y="196370"/>
                </a:lnTo>
                <a:lnTo>
                  <a:pt x="134965" y="61405"/>
                </a:lnTo>
                <a:cubicBezTo>
                  <a:pt x="118953" y="46084"/>
                  <a:pt x="97207" y="36819"/>
                  <a:pt x="73296" y="36819"/>
                </a:cubicBezTo>
                <a:cubicBezTo>
                  <a:pt x="42305" y="36819"/>
                  <a:pt x="14950" y="52385"/>
                  <a:pt x="0" y="77073"/>
                </a:cubicBezTo>
                <a:lnTo>
                  <a:pt x="0" y="59780"/>
                </a:lnTo>
                <a:cubicBezTo>
                  <a:pt x="2240" y="53717"/>
                  <a:pt x="6698" y="49732"/>
                  <a:pt x="11494" y="46167"/>
                </a:cubicBezTo>
                <a:cubicBezTo>
                  <a:pt x="9661" y="36227"/>
                  <a:pt x="5972" y="26608"/>
                  <a:pt x="0" y="18074"/>
                </a:cubicBezTo>
                <a:lnTo>
                  <a:pt x="0" y="0"/>
                </a:lnTo>
                <a:cubicBezTo>
                  <a:pt x="11637" y="10773"/>
                  <a:pt x="18655" y="24545"/>
                  <a:pt x="22230" y="39049"/>
                </a:cubicBezTo>
                <a:cubicBezTo>
                  <a:pt x="37002" y="29983"/>
                  <a:pt x="54413" y="25009"/>
                  <a:pt x="72986" y="25009"/>
                </a:cubicBezTo>
                <a:cubicBezTo>
                  <a:pt x="100237" y="25009"/>
                  <a:pt x="124986" y="35715"/>
                  <a:pt x="143120" y="53296"/>
                </a:cubicBezTo>
                <a:cubicBezTo>
                  <a:pt x="160701" y="71429"/>
                  <a:pt x="171406" y="96179"/>
                  <a:pt x="171406" y="123429"/>
                </a:cubicBezTo>
                <a:cubicBezTo>
                  <a:pt x="171406" y="142002"/>
                  <a:pt x="166433" y="159414"/>
                  <a:pt x="157367" y="174185"/>
                </a:cubicBezTo>
                <a:cubicBezTo>
                  <a:pt x="174223" y="178341"/>
                  <a:pt x="190089" y="187145"/>
                  <a:pt x="203250" y="200306"/>
                </a:cubicBezTo>
                <a:cubicBezTo>
                  <a:pt x="222519" y="219574"/>
                  <a:pt x="232449" y="244645"/>
                  <a:pt x="232840" y="269899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98" name="Teardrop 3"/>
          <p:cNvSpPr/>
          <p:nvPr/>
        </p:nvSpPr>
        <p:spPr>
          <a:xfrm rot="5400000" flipH="1" flipV="1">
            <a:off x="9163761" y="4185695"/>
            <a:ext cx="232840" cy="539772"/>
          </a:xfrm>
          <a:custGeom>
            <a:avLst/>
            <a:gdLst/>
            <a:ahLst/>
            <a:cxnLst/>
            <a:rect l="l" t="t" r="r" b="b"/>
            <a:pathLst>
              <a:path w="232840" h="539772">
                <a:moveTo>
                  <a:pt x="221340" y="269867"/>
                </a:moveTo>
                <a:cubicBezTo>
                  <a:pt x="220851" y="247711"/>
                  <a:pt x="212026" y="225782"/>
                  <a:pt x="195119" y="208875"/>
                </a:cubicBezTo>
                <a:cubicBezTo>
                  <a:pt x="182363" y="196120"/>
                  <a:pt x="166749" y="187964"/>
                  <a:pt x="150249" y="184922"/>
                </a:cubicBezTo>
                <a:cubicBezTo>
                  <a:pt x="147800" y="188780"/>
                  <a:pt x="144800" y="192208"/>
                  <a:pt x="141586" y="195422"/>
                </a:cubicBezTo>
                <a:cubicBezTo>
                  <a:pt x="123161" y="213847"/>
                  <a:pt x="97708" y="225242"/>
                  <a:pt x="69593" y="225242"/>
                </a:cubicBezTo>
                <a:cubicBezTo>
                  <a:pt x="43433" y="224741"/>
                  <a:pt x="27415" y="228586"/>
                  <a:pt x="17461" y="245212"/>
                </a:cubicBezTo>
                <a:cubicBezTo>
                  <a:pt x="22074" y="261450"/>
                  <a:pt x="22154" y="278664"/>
                  <a:pt x="17673" y="294913"/>
                </a:cubicBezTo>
                <a:cubicBezTo>
                  <a:pt x="27631" y="311265"/>
                  <a:pt x="43609" y="315055"/>
                  <a:pt x="69593" y="314556"/>
                </a:cubicBezTo>
                <a:cubicBezTo>
                  <a:pt x="102600" y="314556"/>
                  <a:pt x="131938" y="330263"/>
                  <a:pt x="150227" y="354850"/>
                </a:cubicBezTo>
                <a:cubicBezTo>
                  <a:pt x="166735" y="351841"/>
                  <a:pt x="182357" y="343684"/>
                  <a:pt x="195118" y="330923"/>
                </a:cubicBezTo>
                <a:cubicBezTo>
                  <a:pt x="212026" y="314015"/>
                  <a:pt x="220851" y="292087"/>
                  <a:pt x="221339" y="269931"/>
                </a:cubicBezTo>
                <a:lnTo>
                  <a:pt x="136174" y="269931"/>
                </a:lnTo>
                <a:lnTo>
                  <a:pt x="136173" y="269867"/>
                </a:lnTo>
                <a:close/>
                <a:moveTo>
                  <a:pt x="232840" y="269899"/>
                </a:moveTo>
                <a:cubicBezTo>
                  <a:pt x="232449" y="295153"/>
                  <a:pt x="222519" y="320224"/>
                  <a:pt x="203250" y="339492"/>
                </a:cubicBezTo>
                <a:cubicBezTo>
                  <a:pt x="190082" y="352660"/>
                  <a:pt x="174206" y="361466"/>
                  <a:pt x="157326" y="365539"/>
                </a:cubicBezTo>
                <a:cubicBezTo>
                  <a:pt x="166417" y="380328"/>
                  <a:pt x="171406" y="397766"/>
                  <a:pt x="171406" y="416370"/>
                </a:cubicBezTo>
                <a:cubicBezTo>
                  <a:pt x="171406" y="443620"/>
                  <a:pt x="160701" y="468370"/>
                  <a:pt x="143120" y="486503"/>
                </a:cubicBezTo>
                <a:cubicBezTo>
                  <a:pt x="124986" y="504084"/>
                  <a:pt x="100237" y="514790"/>
                  <a:pt x="72986" y="514790"/>
                </a:cubicBezTo>
                <a:cubicBezTo>
                  <a:pt x="54383" y="514790"/>
                  <a:pt x="36945" y="509800"/>
                  <a:pt x="22156" y="500709"/>
                </a:cubicBezTo>
                <a:lnTo>
                  <a:pt x="0" y="539772"/>
                </a:lnTo>
                <a:lnTo>
                  <a:pt x="0" y="521717"/>
                </a:lnTo>
                <a:cubicBezTo>
                  <a:pt x="5973" y="513179"/>
                  <a:pt x="9654" y="503556"/>
                  <a:pt x="11467" y="493611"/>
                </a:cubicBezTo>
                <a:lnTo>
                  <a:pt x="0" y="480023"/>
                </a:lnTo>
                <a:lnTo>
                  <a:pt x="0" y="462726"/>
                </a:lnTo>
                <a:cubicBezTo>
                  <a:pt x="14950" y="487414"/>
                  <a:pt x="42305" y="502980"/>
                  <a:pt x="73296" y="502980"/>
                </a:cubicBezTo>
                <a:cubicBezTo>
                  <a:pt x="97207" y="502980"/>
                  <a:pt x="118953" y="493715"/>
                  <a:pt x="134965" y="478394"/>
                </a:cubicBezTo>
                <a:lnTo>
                  <a:pt x="0" y="343429"/>
                </a:lnTo>
                <a:lnTo>
                  <a:pt x="0" y="343338"/>
                </a:lnTo>
                <a:lnTo>
                  <a:pt x="135010" y="478348"/>
                </a:lnTo>
                <a:cubicBezTo>
                  <a:pt x="150331" y="462336"/>
                  <a:pt x="159597" y="440590"/>
                  <a:pt x="159597" y="416679"/>
                </a:cubicBezTo>
                <a:cubicBezTo>
                  <a:pt x="159597" y="366661"/>
                  <a:pt x="119048" y="326112"/>
                  <a:pt x="69030" y="326112"/>
                </a:cubicBezTo>
                <a:cubicBezTo>
                  <a:pt x="49952" y="326478"/>
                  <a:pt x="25806" y="321244"/>
                  <a:pt x="12948" y="308084"/>
                </a:cubicBezTo>
                <a:lnTo>
                  <a:pt x="0" y="327154"/>
                </a:lnTo>
                <a:lnTo>
                  <a:pt x="0" y="309010"/>
                </a:lnTo>
                <a:cubicBezTo>
                  <a:pt x="14338" y="284867"/>
                  <a:pt x="14338" y="254932"/>
                  <a:pt x="0" y="230790"/>
                </a:cubicBezTo>
                <a:lnTo>
                  <a:pt x="0" y="212689"/>
                </a:lnTo>
                <a:cubicBezTo>
                  <a:pt x="6036" y="217996"/>
                  <a:pt x="9959" y="224711"/>
                  <a:pt x="12896" y="231767"/>
                </a:cubicBezTo>
                <a:cubicBezTo>
                  <a:pt x="25742" y="218569"/>
                  <a:pt x="49927" y="213320"/>
                  <a:pt x="69030" y="213686"/>
                </a:cubicBezTo>
                <a:cubicBezTo>
                  <a:pt x="94039" y="213687"/>
                  <a:pt x="116681" y="203549"/>
                  <a:pt x="133071" y="187160"/>
                </a:cubicBezTo>
                <a:cubicBezTo>
                  <a:pt x="149460" y="170771"/>
                  <a:pt x="159597" y="148129"/>
                  <a:pt x="159597" y="123119"/>
                </a:cubicBezTo>
                <a:cubicBezTo>
                  <a:pt x="159597" y="99209"/>
                  <a:pt x="150331" y="77462"/>
                  <a:pt x="135010" y="61451"/>
                </a:cubicBezTo>
                <a:lnTo>
                  <a:pt x="0" y="196461"/>
                </a:lnTo>
                <a:lnTo>
                  <a:pt x="0" y="196370"/>
                </a:lnTo>
                <a:lnTo>
                  <a:pt x="134965" y="61405"/>
                </a:lnTo>
                <a:cubicBezTo>
                  <a:pt x="118953" y="46084"/>
                  <a:pt x="97207" y="36819"/>
                  <a:pt x="73296" y="36819"/>
                </a:cubicBezTo>
                <a:cubicBezTo>
                  <a:pt x="42305" y="36819"/>
                  <a:pt x="14950" y="52385"/>
                  <a:pt x="0" y="77073"/>
                </a:cubicBezTo>
                <a:lnTo>
                  <a:pt x="0" y="59780"/>
                </a:lnTo>
                <a:cubicBezTo>
                  <a:pt x="2240" y="53717"/>
                  <a:pt x="6698" y="49732"/>
                  <a:pt x="11494" y="46167"/>
                </a:cubicBezTo>
                <a:cubicBezTo>
                  <a:pt x="9661" y="36226"/>
                  <a:pt x="5972" y="26608"/>
                  <a:pt x="0" y="18073"/>
                </a:cubicBezTo>
                <a:lnTo>
                  <a:pt x="0" y="0"/>
                </a:lnTo>
                <a:cubicBezTo>
                  <a:pt x="11637" y="10773"/>
                  <a:pt x="18655" y="24545"/>
                  <a:pt x="22230" y="39049"/>
                </a:cubicBezTo>
                <a:cubicBezTo>
                  <a:pt x="37002" y="29983"/>
                  <a:pt x="54413" y="25009"/>
                  <a:pt x="72986" y="25009"/>
                </a:cubicBezTo>
                <a:cubicBezTo>
                  <a:pt x="100237" y="25009"/>
                  <a:pt x="124986" y="35715"/>
                  <a:pt x="143120" y="53296"/>
                </a:cubicBezTo>
                <a:cubicBezTo>
                  <a:pt x="160701" y="71429"/>
                  <a:pt x="171406" y="96179"/>
                  <a:pt x="171406" y="123429"/>
                </a:cubicBezTo>
                <a:cubicBezTo>
                  <a:pt x="171406" y="142002"/>
                  <a:pt x="166433" y="159414"/>
                  <a:pt x="157367" y="174185"/>
                </a:cubicBezTo>
                <a:cubicBezTo>
                  <a:pt x="174223" y="178341"/>
                  <a:pt x="190089" y="187145"/>
                  <a:pt x="203250" y="200306"/>
                </a:cubicBezTo>
                <a:cubicBezTo>
                  <a:pt x="222519" y="219574"/>
                  <a:pt x="232449" y="244645"/>
                  <a:pt x="232840" y="269899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99" name="Teardrop 3"/>
          <p:cNvSpPr/>
          <p:nvPr/>
        </p:nvSpPr>
        <p:spPr>
          <a:xfrm rot="5400000" flipH="1" flipV="1">
            <a:off x="11691380" y="4185695"/>
            <a:ext cx="232840" cy="539772"/>
          </a:xfrm>
          <a:custGeom>
            <a:avLst/>
            <a:gdLst/>
            <a:ahLst/>
            <a:cxnLst/>
            <a:rect l="l" t="t" r="r" b="b"/>
            <a:pathLst>
              <a:path w="232840" h="539772">
                <a:moveTo>
                  <a:pt x="221340" y="269867"/>
                </a:moveTo>
                <a:cubicBezTo>
                  <a:pt x="220851" y="247711"/>
                  <a:pt x="212026" y="225782"/>
                  <a:pt x="195119" y="208875"/>
                </a:cubicBezTo>
                <a:cubicBezTo>
                  <a:pt x="182363" y="196120"/>
                  <a:pt x="166749" y="187964"/>
                  <a:pt x="150249" y="184922"/>
                </a:cubicBezTo>
                <a:cubicBezTo>
                  <a:pt x="147800" y="188780"/>
                  <a:pt x="144800" y="192208"/>
                  <a:pt x="141586" y="195422"/>
                </a:cubicBezTo>
                <a:cubicBezTo>
                  <a:pt x="123161" y="213847"/>
                  <a:pt x="97708" y="225242"/>
                  <a:pt x="69593" y="225242"/>
                </a:cubicBezTo>
                <a:cubicBezTo>
                  <a:pt x="43433" y="224741"/>
                  <a:pt x="27415" y="228586"/>
                  <a:pt x="17461" y="245212"/>
                </a:cubicBezTo>
                <a:cubicBezTo>
                  <a:pt x="22074" y="261450"/>
                  <a:pt x="22154" y="278664"/>
                  <a:pt x="17673" y="294913"/>
                </a:cubicBezTo>
                <a:cubicBezTo>
                  <a:pt x="27631" y="311265"/>
                  <a:pt x="43609" y="315055"/>
                  <a:pt x="69593" y="314556"/>
                </a:cubicBezTo>
                <a:cubicBezTo>
                  <a:pt x="102600" y="314556"/>
                  <a:pt x="131938" y="330263"/>
                  <a:pt x="150227" y="354850"/>
                </a:cubicBezTo>
                <a:cubicBezTo>
                  <a:pt x="166735" y="351841"/>
                  <a:pt x="182357" y="343684"/>
                  <a:pt x="195118" y="330923"/>
                </a:cubicBezTo>
                <a:cubicBezTo>
                  <a:pt x="212026" y="314015"/>
                  <a:pt x="220851" y="292087"/>
                  <a:pt x="221339" y="269931"/>
                </a:cubicBezTo>
                <a:lnTo>
                  <a:pt x="136174" y="269931"/>
                </a:lnTo>
                <a:lnTo>
                  <a:pt x="136173" y="269867"/>
                </a:lnTo>
                <a:close/>
                <a:moveTo>
                  <a:pt x="232840" y="269899"/>
                </a:moveTo>
                <a:cubicBezTo>
                  <a:pt x="232449" y="295153"/>
                  <a:pt x="222519" y="320224"/>
                  <a:pt x="203250" y="339492"/>
                </a:cubicBezTo>
                <a:cubicBezTo>
                  <a:pt x="190082" y="352660"/>
                  <a:pt x="174206" y="361466"/>
                  <a:pt x="157326" y="365539"/>
                </a:cubicBezTo>
                <a:cubicBezTo>
                  <a:pt x="166417" y="380328"/>
                  <a:pt x="171406" y="397766"/>
                  <a:pt x="171406" y="416370"/>
                </a:cubicBezTo>
                <a:cubicBezTo>
                  <a:pt x="171406" y="443620"/>
                  <a:pt x="160701" y="468370"/>
                  <a:pt x="143120" y="486503"/>
                </a:cubicBezTo>
                <a:cubicBezTo>
                  <a:pt x="124986" y="504084"/>
                  <a:pt x="100237" y="514790"/>
                  <a:pt x="72986" y="514790"/>
                </a:cubicBezTo>
                <a:cubicBezTo>
                  <a:pt x="54383" y="514790"/>
                  <a:pt x="36945" y="509800"/>
                  <a:pt x="22156" y="500709"/>
                </a:cubicBezTo>
                <a:lnTo>
                  <a:pt x="0" y="539772"/>
                </a:lnTo>
                <a:lnTo>
                  <a:pt x="0" y="521718"/>
                </a:lnTo>
                <a:cubicBezTo>
                  <a:pt x="5973" y="513179"/>
                  <a:pt x="9654" y="503556"/>
                  <a:pt x="11467" y="493611"/>
                </a:cubicBezTo>
                <a:lnTo>
                  <a:pt x="0" y="480023"/>
                </a:lnTo>
                <a:lnTo>
                  <a:pt x="0" y="462726"/>
                </a:lnTo>
                <a:cubicBezTo>
                  <a:pt x="14950" y="487414"/>
                  <a:pt x="42305" y="502980"/>
                  <a:pt x="73296" y="502980"/>
                </a:cubicBezTo>
                <a:cubicBezTo>
                  <a:pt x="97207" y="502980"/>
                  <a:pt x="118953" y="493715"/>
                  <a:pt x="134965" y="478394"/>
                </a:cubicBezTo>
                <a:lnTo>
                  <a:pt x="0" y="343429"/>
                </a:lnTo>
                <a:lnTo>
                  <a:pt x="0" y="343338"/>
                </a:lnTo>
                <a:lnTo>
                  <a:pt x="135010" y="478348"/>
                </a:lnTo>
                <a:cubicBezTo>
                  <a:pt x="150331" y="462336"/>
                  <a:pt x="159597" y="440590"/>
                  <a:pt x="159597" y="416679"/>
                </a:cubicBezTo>
                <a:cubicBezTo>
                  <a:pt x="159597" y="366661"/>
                  <a:pt x="119048" y="326112"/>
                  <a:pt x="69030" y="326112"/>
                </a:cubicBezTo>
                <a:cubicBezTo>
                  <a:pt x="49952" y="326478"/>
                  <a:pt x="25806" y="321244"/>
                  <a:pt x="12948" y="308084"/>
                </a:cubicBezTo>
                <a:lnTo>
                  <a:pt x="0" y="327154"/>
                </a:lnTo>
                <a:lnTo>
                  <a:pt x="0" y="309010"/>
                </a:lnTo>
                <a:cubicBezTo>
                  <a:pt x="14338" y="284867"/>
                  <a:pt x="14338" y="254932"/>
                  <a:pt x="0" y="230790"/>
                </a:cubicBezTo>
                <a:lnTo>
                  <a:pt x="0" y="212689"/>
                </a:lnTo>
                <a:cubicBezTo>
                  <a:pt x="6036" y="217996"/>
                  <a:pt x="9959" y="224711"/>
                  <a:pt x="12896" y="231767"/>
                </a:cubicBezTo>
                <a:cubicBezTo>
                  <a:pt x="25742" y="218569"/>
                  <a:pt x="49927" y="213320"/>
                  <a:pt x="69030" y="213686"/>
                </a:cubicBezTo>
                <a:cubicBezTo>
                  <a:pt x="94039" y="213687"/>
                  <a:pt x="116681" y="203549"/>
                  <a:pt x="133071" y="187160"/>
                </a:cubicBezTo>
                <a:cubicBezTo>
                  <a:pt x="149460" y="170771"/>
                  <a:pt x="159597" y="148129"/>
                  <a:pt x="159597" y="123119"/>
                </a:cubicBezTo>
                <a:cubicBezTo>
                  <a:pt x="159597" y="99209"/>
                  <a:pt x="150331" y="77462"/>
                  <a:pt x="135010" y="61451"/>
                </a:cubicBezTo>
                <a:lnTo>
                  <a:pt x="0" y="196461"/>
                </a:lnTo>
                <a:lnTo>
                  <a:pt x="0" y="196370"/>
                </a:lnTo>
                <a:lnTo>
                  <a:pt x="134965" y="61405"/>
                </a:lnTo>
                <a:cubicBezTo>
                  <a:pt x="118953" y="46084"/>
                  <a:pt x="97207" y="36819"/>
                  <a:pt x="73296" y="36819"/>
                </a:cubicBezTo>
                <a:cubicBezTo>
                  <a:pt x="42305" y="36819"/>
                  <a:pt x="14950" y="52385"/>
                  <a:pt x="0" y="77073"/>
                </a:cubicBezTo>
                <a:lnTo>
                  <a:pt x="0" y="59780"/>
                </a:lnTo>
                <a:cubicBezTo>
                  <a:pt x="2240" y="53717"/>
                  <a:pt x="6698" y="49732"/>
                  <a:pt x="11494" y="46167"/>
                </a:cubicBezTo>
                <a:cubicBezTo>
                  <a:pt x="9661" y="36227"/>
                  <a:pt x="5972" y="26608"/>
                  <a:pt x="0" y="18074"/>
                </a:cubicBezTo>
                <a:lnTo>
                  <a:pt x="0" y="0"/>
                </a:lnTo>
                <a:cubicBezTo>
                  <a:pt x="11637" y="10773"/>
                  <a:pt x="18655" y="24545"/>
                  <a:pt x="22230" y="39049"/>
                </a:cubicBezTo>
                <a:cubicBezTo>
                  <a:pt x="37002" y="29983"/>
                  <a:pt x="54413" y="25009"/>
                  <a:pt x="72986" y="25009"/>
                </a:cubicBezTo>
                <a:cubicBezTo>
                  <a:pt x="100237" y="25009"/>
                  <a:pt x="124986" y="35715"/>
                  <a:pt x="143120" y="53296"/>
                </a:cubicBezTo>
                <a:cubicBezTo>
                  <a:pt x="160701" y="71429"/>
                  <a:pt x="171406" y="96179"/>
                  <a:pt x="171406" y="123429"/>
                </a:cubicBezTo>
                <a:cubicBezTo>
                  <a:pt x="171406" y="142002"/>
                  <a:pt x="166433" y="159414"/>
                  <a:pt x="157367" y="174185"/>
                </a:cubicBezTo>
                <a:cubicBezTo>
                  <a:pt x="174223" y="178341"/>
                  <a:pt x="190089" y="187145"/>
                  <a:pt x="203250" y="200306"/>
                </a:cubicBezTo>
                <a:cubicBezTo>
                  <a:pt x="222519" y="219574"/>
                  <a:pt x="232449" y="244645"/>
                  <a:pt x="232840" y="269899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00" name="Teardrop 3"/>
          <p:cNvSpPr/>
          <p:nvPr/>
        </p:nvSpPr>
        <p:spPr>
          <a:xfrm rot="5400000" flipH="1" flipV="1">
            <a:off x="10848841" y="4185695"/>
            <a:ext cx="232840" cy="539772"/>
          </a:xfrm>
          <a:custGeom>
            <a:avLst/>
            <a:gdLst/>
            <a:ahLst/>
            <a:cxnLst/>
            <a:rect l="l" t="t" r="r" b="b"/>
            <a:pathLst>
              <a:path w="232840" h="539772">
                <a:moveTo>
                  <a:pt x="221340" y="269867"/>
                </a:moveTo>
                <a:cubicBezTo>
                  <a:pt x="220851" y="247711"/>
                  <a:pt x="212026" y="225782"/>
                  <a:pt x="195119" y="208875"/>
                </a:cubicBezTo>
                <a:cubicBezTo>
                  <a:pt x="182363" y="196120"/>
                  <a:pt x="166749" y="187964"/>
                  <a:pt x="150249" y="184922"/>
                </a:cubicBezTo>
                <a:cubicBezTo>
                  <a:pt x="147800" y="188780"/>
                  <a:pt x="144800" y="192208"/>
                  <a:pt x="141586" y="195422"/>
                </a:cubicBezTo>
                <a:cubicBezTo>
                  <a:pt x="123161" y="213847"/>
                  <a:pt x="97708" y="225242"/>
                  <a:pt x="69593" y="225242"/>
                </a:cubicBezTo>
                <a:cubicBezTo>
                  <a:pt x="43433" y="224741"/>
                  <a:pt x="27415" y="228586"/>
                  <a:pt x="17461" y="245212"/>
                </a:cubicBezTo>
                <a:cubicBezTo>
                  <a:pt x="22074" y="261450"/>
                  <a:pt x="22154" y="278664"/>
                  <a:pt x="17673" y="294913"/>
                </a:cubicBezTo>
                <a:cubicBezTo>
                  <a:pt x="27631" y="311265"/>
                  <a:pt x="43609" y="315055"/>
                  <a:pt x="69593" y="314556"/>
                </a:cubicBezTo>
                <a:cubicBezTo>
                  <a:pt x="102600" y="314556"/>
                  <a:pt x="131938" y="330263"/>
                  <a:pt x="150227" y="354850"/>
                </a:cubicBezTo>
                <a:cubicBezTo>
                  <a:pt x="166735" y="351841"/>
                  <a:pt x="182357" y="343684"/>
                  <a:pt x="195118" y="330923"/>
                </a:cubicBezTo>
                <a:cubicBezTo>
                  <a:pt x="212026" y="314015"/>
                  <a:pt x="220851" y="292087"/>
                  <a:pt x="221339" y="269931"/>
                </a:cubicBezTo>
                <a:lnTo>
                  <a:pt x="136174" y="269931"/>
                </a:lnTo>
                <a:lnTo>
                  <a:pt x="136173" y="269867"/>
                </a:lnTo>
                <a:close/>
                <a:moveTo>
                  <a:pt x="232840" y="269899"/>
                </a:moveTo>
                <a:cubicBezTo>
                  <a:pt x="232449" y="295153"/>
                  <a:pt x="222519" y="320224"/>
                  <a:pt x="203250" y="339492"/>
                </a:cubicBezTo>
                <a:cubicBezTo>
                  <a:pt x="190082" y="352660"/>
                  <a:pt x="174206" y="361466"/>
                  <a:pt x="157326" y="365539"/>
                </a:cubicBezTo>
                <a:cubicBezTo>
                  <a:pt x="166417" y="380328"/>
                  <a:pt x="171406" y="397766"/>
                  <a:pt x="171406" y="416370"/>
                </a:cubicBezTo>
                <a:cubicBezTo>
                  <a:pt x="171406" y="443620"/>
                  <a:pt x="160701" y="468370"/>
                  <a:pt x="143120" y="486503"/>
                </a:cubicBezTo>
                <a:cubicBezTo>
                  <a:pt x="124986" y="504084"/>
                  <a:pt x="100237" y="514790"/>
                  <a:pt x="72986" y="514790"/>
                </a:cubicBezTo>
                <a:cubicBezTo>
                  <a:pt x="54383" y="514790"/>
                  <a:pt x="36945" y="509800"/>
                  <a:pt x="22156" y="500709"/>
                </a:cubicBezTo>
                <a:lnTo>
                  <a:pt x="0" y="539772"/>
                </a:lnTo>
                <a:lnTo>
                  <a:pt x="0" y="521718"/>
                </a:lnTo>
                <a:cubicBezTo>
                  <a:pt x="5973" y="513179"/>
                  <a:pt x="9654" y="503556"/>
                  <a:pt x="11467" y="493611"/>
                </a:cubicBezTo>
                <a:lnTo>
                  <a:pt x="0" y="480023"/>
                </a:lnTo>
                <a:lnTo>
                  <a:pt x="0" y="462726"/>
                </a:lnTo>
                <a:cubicBezTo>
                  <a:pt x="14950" y="487414"/>
                  <a:pt x="42305" y="502980"/>
                  <a:pt x="73296" y="502980"/>
                </a:cubicBezTo>
                <a:cubicBezTo>
                  <a:pt x="97207" y="502980"/>
                  <a:pt x="118953" y="493715"/>
                  <a:pt x="134965" y="478394"/>
                </a:cubicBezTo>
                <a:lnTo>
                  <a:pt x="0" y="343429"/>
                </a:lnTo>
                <a:lnTo>
                  <a:pt x="0" y="343338"/>
                </a:lnTo>
                <a:lnTo>
                  <a:pt x="135010" y="478348"/>
                </a:lnTo>
                <a:cubicBezTo>
                  <a:pt x="150331" y="462336"/>
                  <a:pt x="159597" y="440590"/>
                  <a:pt x="159597" y="416679"/>
                </a:cubicBezTo>
                <a:cubicBezTo>
                  <a:pt x="159597" y="366661"/>
                  <a:pt x="119048" y="326112"/>
                  <a:pt x="69030" y="326112"/>
                </a:cubicBezTo>
                <a:cubicBezTo>
                  <a:pt x="49952" y="326478"/>
                  <a:pt x="25806" y="321244"/>
                  <a:pt x="12948" y="308084"/>
                </a:cubicBezTo>
                <a:lnTo>
                  <a:pt x="0" y="327154"/>
                </a:lnTo>
                <a:lnTo>
                  <a:pt x="0" y="309010"/>
                </a:lnTo>
                <a:cubicBezTo>
                  <a:pt x="14338" y="284867"/>
                  <a:pt x="14338" y="254932"/>
                  <a:pt x="0" y="230790"/>
                </a:cubicBezTo>
                <a:lnTo>
                  <a:pt x="0" y="212689"/>
                </a:lnTo>
                <a:cubicBezTo>
                  <a:pt x="6036" y="217996"/>
                  <a:pt x="9959" y="224711"/>
                  <a:pt x="12896" y="231767"/>
                </a:cubicBezTo>
                <a:cubicBezTo>
                  <a:pt x="25742" y="218569"/>
                  <a:pt x="49927" y="213320"/>
                  <a:pt x="69030" y="213686"/>
                </a:cubicBezTo>
                <a:cubicBezTo>
                  <a:pt x="94039" y="213687"/>
                  <a:pt x="116681" y="203549"/>
                  <a:pt x="133071" y="187160"/>
                </a:cubicBezTo>
                <a:cubicBezTo>
                  <a:pt x="149460" y="170771"/>
                  <a:pt x="159597" y="148129"/>
                  <a:pt x="159597" y="123119"/>
                </a:cubicBezTo>
                <a:cubicBezTo>
                  <a:pt x="159597" y="99209"/>
                  <a:pt x="150331" y="77462"/>
                  <a:pt x="135010" y="61451"/>
                </a:cubicBezTo>
                <a:lnTo>
                  <a:pt x="0" y="196461"/>
                </a:lnTo>
                <a:lnTo>
                  <a:pt x="0" y="196370"/>
                </a:lnTo>
                <a:lnTo>
                  <a:pt x="134965" y="61405"/>
                </a:lnTo>
                <a:cubicBezTo>
                  <a:pt x="118953" y="46084"/>
                  <a:pt x="97207" y="36819"/>
                  <a:pt x="73296" y="36819"/>
                </a:cubicBezTo>
                <a:cubicBezTo>
                  <a:pt x="42305" y="36819"/>
                  <a:pt x="14950" y="52385"/>
                  <a:pt x="0" y="77073"/>
                </a:cubicBezTo>
                <a:lnTo>
                  <a:pt x="0" y="59780"/>
                </a:lnTo>
                <a:cubicBezTo>
                  <a:pt x="2240" y="53717"/>
                  <a:pt x="6698" y="49732"/>
                  <a:pt x="11494" y="46167"/>
                </a:cubicBezTo>
                <a:cubicBezTo>
                  <a:pt x="9661" y="36226"/>
                  <a:pt x="5972" y="26608"/>
                  <a:pt x="0" y="18073"/>
                </a:cubicBezTo>
                <a:lnTo>
                  <a:pt x="0" y="0"/>
                </a:lnTo>
                <a:cubicBezTo>
                  <a:pt x="11637" y="10773"/>
                  <a:pt x="18655" y="24545"/>
                  <a:pt x="22230" y="39049"/>
                </a:cubicBezTo>
                <a:cubicBezTo>
                  <a:pt x="37002" y="29983"/>
                  <a:pt x="54413" y="25009"/>
                  <a:pt x="72986" y="25009"/>
                </a:cubicBezTo>
                <a:cubicBezTo>
                  <a:pt x="100237" y="25009"/>
                  <a:pt x="124986" y="35715"/>
                  <a:pt x="143120" y="53296"/>
                </a:cubicBezTo>
                <a:cubicBezTo>
                  <a:pt x="160701" y="71429"/>
                  <a:pt x="171406" y="96179"/>
                  <a:pt x="171406" y="123429"/>
                </a:cubicBezTo>
                <a:cubicBezTo>
                  <a:pt x="171406" y="142002"/>
                  <a:pt x="166433" y="159414"/>
                  <a:pt x="157367" y="174185"/>
                </a:cubicBezTo>
                <a:cubicBezTo>
                  <a:pt x="174223" y="178341"/>
                  <a:pt x="190089" y="187145"/>
                  <a:pt x="203250" y="200306"/>
                </a:cubicBezTo>
                <a:cubicBezTo>
                  <a:pt x="222519" y="219574"/>
                  <a:pt x="232449" y="244645"/>
                  <a:pt x="232840" y="269899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01" name="Teardrop 3"/>
          <p:cNvSpPr/>
          <p:nvPr/>
        </p:nvSpPr>
        <p:spPr>
          <a:xfrm rot="5400000" flipH="1" flipV="1">
            <a:off x="733383" y="4185695"/>
            <a:ext cx="232840" cy="539772"/>
          </a:xfrm>
          <a:custGeom>
            <a:avLst/>
            <a:gdLst/>
            <a:ahLst/>
            <a:cxnLst/>
            <a:rect l="l" t="t" r="r" b="b"/>
            <a:pathLst>
              <a:path w="232840" h="539772">
                <a:moveTo>
                  <a:pt x="221340" y="269867"/>
                </a:moveTo>
                <a:cubicBezTo>
                  <a:pt x="220851" y="247711"/>
                  <a:pt x="212026" y="225782"/>
                  <a:pt x="195119" y="208875"/>
                </a:cubicBezTo>
                <a:cubicBezTo>
                  <a:pt x="182363" y="196120"/>
                  <a:pt x="166749" y="187964"/>
                  <a:pt x="150249" y="184922"/>
                </a:cubicBezTo>
                <a:cubicBezTo>
                  <a:pt x="147800" y="188780"/>
                  <a:pt x="144800" y="192208"/>
                  <a:pt x="141586" y="195422"/>
                </a:cubicBezTo>
                <a:cubicBezTo>
                  <a:pt x="123161" y="213847"/>
                  <a:pt x="97708" y="225243"/>
                  <a:pt x="69593" y="225242"/>
                </a:cubicBezTo>
                <a:cubicBezTo>
                  <a:pt x="43433" y="224741"/>
                  <a:pt x="27415" y="228586"/>
                  <a:pt x="17461" y="245212"/>
                </a:cubicBezTo>
                <a:cubicBezTo>
                  <a:pt x="22074" y="261450"/>
                  <a:pt x="22154" y="278664"/>
                  <a:pt x="17673" y="294913"/>
                </a:cubicBezTo>
                <a:cubicBezTo>
                  <a:pt x="27631" y="311265"/>
                  <a:pt x="43609" y="315055"/>
                  <a:pt x="69593" y="314557"/>
                </a:cubicBezTo>
                <a:cubicBezTo>
                  <a:pt x="102600" y="314557"/>
                  <a:pt x="131938" y="330263"/>
                  <a:pt x="150227" y="354850"/>
                </a:cubicBezTo>
                <a:cubicBezTo>
                  <a:pt x="166735" y="351841"/>
                  <a:pt x="182357" y="343684"/>
                  <a:pt x="195118" y="330923"/>
                </a:cubicBezTo>
                <a:cubicBezTo>
                  <a:pt x="212026" y="314016"/>
                  <a:pt x="220851" y="292087"/>
                  <a:pt x="221339" y="269931"/>
                </a:cubicBezTo>
                <a:lnTo>
                  <a:pt x="136174" y="269931"/>
                </a:lnTo>
                <a:lnTo>
                  <a:pt x="136173" y="269867"/>
                </a:lnTo>
                <a:close/>
                <a:moveTo>
                  <a:pt x="232840" y="269899"/>
                </a:moveTo>
                <a:cubicBezTo>
                  <a:pt x="232449" y="295153"/>
                  <a:pt x="222519" y="320224"/>
                  <a:pt x="203250" y="339492"/>
                </a:cubicBezTo>
                <a:cubicBezTo>
                  <a:pt x="190082" y="352660"/>
                  <a:pt x="174206" y="361466"/>
                  <a:pt x="157326" y="365539"/>
                </a:cubicBezTo>
                <a:cubicBezTo>
                  <a:pt x="166417" y="380328"/>
                  <a:pt x="171406" y="397766"/>
                  <a:pt x="171406" y="416370"/>
                </a:cubicBezTo>
                <a:cubicBezTo>
                  <a:pt x="171406" y="443620"/>
                  <a:pt x="160701" y="468370"/>
                  <a:pt x="143120" y="486503"/>
                </a:cubicBezTo>
                <a:lnTo>
                  <a:pt x="143120" y="486503"/>
                </a:lnTo>
                <a:cubicBezTo>
                  <a:pt x="124986" y="504084"/>
                  <a:pt x="100237" y="514790"/>
                  <a:pt x="72986" y="514790"/>
                </a:cubicBezTo>
                <a:cubicBezTo>
                  <a:pt x="54383" y="514790"/>
                  <a:pt x="36945" y="509800"/>
                  <a:pt x="22156" y="500710"/>
                </a:cubicBezTo>
                <a:lnTo>
                  <a:pt x="0" y="539772"/>
                </a:lnTo>
                <a:lnTo>
                  <a:pt x="0" y="521718"/>
                </a:lnTo>
                <a:cubicBezTo>
                  <a:pt x="5973" y="513179"/>
                  <a:pt x="9654" y="503556"/>
                  <a:pt x="11467" y="493611"/>
                </a:cubicBezTo>
                <a:lnTo>
                  <a:pt x="0" y="480023"/>
                </a:lnTo>
                <a:lnTo>
                  <a:pt x="0" y="462726"/>
                </a:lnTo>
                <a:cubicBezTo>
                  <a:pt x="14950" y="487414"/>
                  <a:pt x="42305" y="502980"/>
                  <a:pt x="73296" y="502980"/>
                </a:cubicBezTo>
                <a:cubicBezTo>
                  <a:pt x="97207" y="502980"/>
                  <a:pt x="118953" y="493715"/>
                  <a:pt x="134965" y="478394"/>
                </a:cubicBezTo>
                <a:lnTo>
                  <a:pt x="0" y="343428"/>
                </a:lnTo>
                <a:lnTo>
                  <a:pt x="0" y="343338"/>
                </a:lnTo>
                <a:lnTo>
                  <a:pt x="135010" y="478348"/>
                </a:lnTo>
                <a:cubicBezTo>
                  <a:pt x="150331" y="462336"/>
                  <a:pt x="159597" y="440590"/>
                  <a:pt x="159597" y="416679"/>
                </a:cubicBezTo>
                <a:cubicBezTo>
                  <a:pt x="159597" y="366661"/>
                  <a:pt x="119048" y="326112"/>
                  <a:pt x="69030" y="326112"/>
                </a:cubicBezTo>
                <a:cubicBezTo>
                  <a:pt x="49952" y="326478"/>
                  <a:pt x="25806" y="321244"/>
                  <a:pt x="12948" y="308084"/>
                </a:cubicBezTo>
                <a:lnTo>
                  <a:pt x="0" y="327154"/>
                </a:lnTo>
                <a:lnTo>
                  <a:pt x="0" y="309010"/>
                </a:lnTo>
                <a:cubicBezTo>
                  <a:pt x="14338" y="284867"/>
                  <a:pt x="14338" y="254932"/>
                  <a:pt x="0" y="230790"/>
                </a:cubicBezTo>
                <a:lnTo>
                  <a:pt x="0" y="212689"/>
                </a:lnTo>
                <a:cubicBezTo>
                  <a:pt x="6036" y="217996"/>
                  <a:pt x="9959" y="224711"/>
                  <a:pt x="12896" y="231767"/>
                </a:cubicBezTo>
                <a:cubicBezTo>
                  <a:pt x="25742" y="218569"/>
                  <a:pt x="49927" y="213320"/>
                  <a:pt x="69030" y="213686"/>
                </a:cubicBezTo>
                <a:cubicBezTo>
                  <a:pt x="94039" y="213687"/>
                  <a:pt x="116681" y="203550"/>
                  <a:pt x="133071" y="187160"/>
                </a:cubicBezTo>
                <a:cubicBezTo>
                  <a:pt x="149460" y="170771"/>
                  <a:pt x="159597" y="148129"/>
                  <a:pt x="159597" y="123119"/>
                </a:cubicBezTo>
                <a:cubicBezTo>
                  <a:pt x="159597" y="99209"/>
                  <a:pt x="150331" y="77463"/>
                  <a:pt x="135010" y="61451"/>
                </a:cubicBezTo>
                <a:lnTo>
                  <a:pt x="0" y="196461"/>
                </a:lnTo>
                <a:lnTo>
                  <a:pt x="0" y="196370"/>
                </a:lnTo>
                <a:lnTo>
                  <a:pt x="134965" y="61405"/>
                </a:lnTo>
                <a:cubicBezTo>
                  <a:pt x="118953" y="46084"/>
                  <a:pt x="97207" y="36819"/>
                  <a:pt x="73296" y="36819"/>
                </a:cubicBezTo>
                <a:cubicBezTo>
                  <a:pt x="42305" y="36819"/>
                  <a:pt x="14950" y="52385"/>
                  <a:pt x="0" y="77073"/>
                </a:cubicBezTo>
                <a:lnTo>
                  <a:pt x="0" y="59779"/>
                </a:lnTo>
                <a:cubicBezTo>
                  <a:pt x="2240" y="53717"/>
                  <a:pt x="6698" y="49732"/>
                  <a:pt x="11494" y="46167"/>
                </a:cubicBezTo>
                <a:cubicBezTo>
                  <a:pt x="9661" y="36227"/>
                  <a:pt x="5972" y="26608"/>
                  <a:pt x="0" y="18074"/>
                </a:cubicBezTo>
                <a:lnTo>
                  <a:pt x="0" y="0"/>
                </a:lnTo>
                <a:cubicBezTo>
                  <a:pt x="11637" y="10773"/>
                  <a:pt x="18655" y="24545"/>
                  <a:pt x="22230" y="39049"/>
                </a:cubicBezTo>
                <a:cubicBezTo>
                  <a:pt x="37002" y="29983"/>
                  <a:pt x="54413" y="25009"/>
                  <a:pt x="72986" y="25009"/>
                </a:cubicBezTo>
                <a:cubicBezTo>
                  <a:pt x="100237" y="25009"/>
                  <a:pt x="124986" y="35715"/>
                  <a:pt x="143120" y="53296"/>
                </a:cubicBezTo>
                <a:lnTo>
                  <a:pt x="143120" y="53296"/>
                </a:lnTo>
                <a:cubicBezTo>
                  <a:pt x="160701" y="71429"/>
                  <a:pt x="171406" y="96179"/>
                  <a:pt x="171406" y="123429"/>
                </a:cubicBezTo>
                <a:cubicBezTo>
                  <a:pt x="171406" y="142002"/>
                  <a:pt x="166433" y="159414"/>
                  <a:pt x="157367" y="174185"/>
                </a:cubicBezTo>
                <a:cubicBezTo>
                  <a:pt x="174223" y="178341"/>
                  <a:pt x="190089" y="187145"/>
                  <a:pt x="203250" y="200306"/>
                </a:cubicBezTo>
                <a:cubicBezTo>
                  <a:pt x="222519" y="219574"/>
                  <a:pt x="232449" y="244645"/>
                  <a:pt x="232840" y="269899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02" name="Oval 1651"/>
          <p:cNvSpPr/>
          <p:nvPr/>
        </p:nvSpPr>
        <p:spPr>
          <a:xfrm>
            <a:off x="812619" y="4561319"/>
            <a:ext cx="11030995" cy="10682"/>
          </a:xfrm>
          <a:custGeom>
            <a:avLst/>
            <a:gdLst/>
            <a:ahLst/>
            <a:cxnLst/>
            <a:rect l="l" t="t" r="r" b="b"/>
            <a:pathLst>
              <a:path w="11030995" h="10682">
                <a:moveTo>
                  <a:pt x="10992007" y="0"/>
                </a:moveTo>
                <a:cubicBezTo>
                  <a:pt x="11006265" y="0"/>
                  <a:pt x="11019702" y="3516"/>
                  <a:pt x="11030995" y="10682"/>
                </a:cubicBezTo>
                <a:lnTo>
                  <a:pt x="10953019" y="10682"/>
                </a:lnTo>
                <a:cubicBezTo>
                  <a:pt x="10964312" y="3516"/>
                  <a:pt x="10977749" y="0"/>
                  <a:pt x="10992007" y="0"/>
                </a:cubicBezTo>
                <a:close/>
                <a:moveTo>
                  <a:pt x="10149468" y="0"/>
                </a:moveTo>
                <a:cubicBezTo>
                  <a:pt x="10163726" y="0"/>
                  <a:pt x="10177163" y="3516"/>
                  <a:pt x="10188456" y="10682"/>
                </a:cubicBezTo>
                <a:lnTo>
                  <a:pt x="10110480" y="10682"/>
                </a:lnTo>
                <a:cubicBezTo>
                  <a:pt x="10121773" y="3516"/>
                  <a:pt x="10135210" y="0"/>
                  <a:pt x="10149468" y="0"/>
                </a:cubicBezTo>
                <a:close/>
                <a:moveTo>
                  <a:pt x="9306928" y="0"/>
                </a:moveTo>
                <a:cubicBezTo>
                  <a:pt x="9321186" y="0"/>
                  <a:pt x="9334623" y="3516"/>
                  <a:pt x="9345916" y="10682"/>
                </a:cubicBezTo>
                <a:lnTo>
                  <a:pt x="9267940" y="10682"/>
                </a:lnTo>
                <a:cubicBezTo>
                  <a:pt x="9279233" y="3516"/>
                  <a:pt x="9292670" y="0"/>
                  <a:pt x="9306928" y="0"/>
                </a:cubicBezTo>
                <a:close/>
                <a:moveTo>
                  <a:pt x="8464388" y="0"/>
                </a:moveTo>
                <a:cubicBezTo>
                  <a:pt x="8478646" y="0"/>
                  <a:pt x="8492083" y="3516"/>
                  <a:pt x="8503376" y="10682"/>
                </a:cubicBezTo>
                <a:lnTo>
                  <a:pt x="8425400" y="10682"/>
                </a:lnTo>
                <a:cubicBezTo>
                  <a:pt x="8436693" y="3516"/>
                  <a:pt x="8450130" y="0"/>
                  <a:pt x="8464388" y="0"/>
                </a:cubicBezTo>
                <a:close/>
                <a:moveTo>
                  <a:pt x="7621848" y="0"/>
                </a:moveTo>
                <a:cubicBezTo>
                  <a:pt x="7636106" y="0"/>
                  <a:pt x="7649543" y="3516"/>
                  <a:pt x="7660836" y="10682"/>
                </a:cubicBezTo>
                <a:lnTo>
                  <a:pt x="7582860" y="10682"/>
                </a:lnTo>
                <a:cubicBezTo>
                  <a:pt x="7594153" y="3516"/>
                  <a:pt x="7607590" y="0"/>
                  <a:pt x="7621848" y="0"/>
                </a:cubicBezTo>
                <a:close/>
                <a:moveTo>
                  <a:pt x="6779308" y="0"/>
                </a:moveTo>
                <a:cubicBezTo>
                  <a:pt x="6793566" y="0"/>
                  <a:pt x="6807003" y="3516"/>
                  <a:pt x="6818296" y="10682"/>
                </a:cubicBezTo>
                <a:lnTo>
                  <a:pt x="6740320" y="10682"/>
                </a:lnTo>
                <a:cubicBezTo>
                  <a:pt x="6751613" y="3516"/>
                  <a:pt x="6765050" y="0"/>
                  <a:pt x="6779308" y="0"/>
                </a:cubicBezTo>
                <a:close/>
                <a:moveTo>
                  <a:pt x="5936768" y="0"/>
                </a:moveTo>
                <a:cubicBezTo>
                  <a:pt x="5951026" y="0"/>
                  <a:pt x="5964463" y="3516"/>
                  <a:pt x="5975757" y="10682"/>
                </a:cubicBezTo>
                <a:lnTo>
                  <a:pt x="5897780" y="10682"/>
                </a:lnTo>
                <a:cubicBezTo>
                  <a:pt x="5909073" y="3516"/>
                  <a:pt x="5922510" y="0"/>
                  <a:pt x="5936768" y="0"/>
                </a:cubicBezTo>
                <a:close/>
                <a:moveTo>
                  <a:pt x="5094228" y="0"/>
                </a:moveTo>
                <a:cubicBezTo>
                  <a:pt x="5108486" y="0"/>
                  <a:pt x="5121923" y="3516"/>
                  <a:pt x="5133217" y="10682"/>
                </a:cubicBezTo>
                <a:lnTo>
                  <a:pt x="5055240" y="10682"/>
                </a:lnTo>
                <a:cubicBezTo>
                  <a:pt x="5066533" y="3516"/>
                  <a:pt x="5079970" y="0"/>
                  <a:pt x="5094228" y="0"/>
                </a:cubicBezTo>
                <a:close/>
                <a:moveTo>
                  <a:pt x="4251688" y="0"/>
                </a:moveTo>
                <a:cubicBezTo>
                  <a:pt x="4265946" y="0"/>
                  <a:pt x="4279383" y="3516"/>
                  <a:pt x="4290676" y="10682"/>
                </a:cubicBezTo>
                <a:lnTo>
                  <a:pt x="4212700" y="10682"/>
                </a:lnTo>
                <a:cubicBezTo>
                  <a:pt x="4223993" y="3516"/>
                  <a:pt x="4237430" y="0"/>
                  <a:pt x="4251688" y="0"/>
                </a:cubicBezTo>
                <a:close/>
                <a:moveTo>
                  <a:pt x="3409148" y="0"/>
                </a:moveTo>
                <a:cubicBezTo>
                  <a:pt x="3423406" y="0"/>
                  <a:pt x="3436843" y="3516"/>
                  <a:pt x="3448136" y="10682"/>
                </a:cubicBezTo>
                <a:lnTo>
                  <a:pt x="3370160" y="10682"/>
                </a:lnTo>
                <a:cubicBezTo>
                  <a:pt x="3381453" y="3516"/>
                  <a:pt x="3394890" y="0"/>
                  <a:pt x="3409148" y="0"/>
                </a:cubicBezTo>
                <a:close/>
                <a:moveTo>
                  <a:pt x="2566608" y="0"/>
                </a:moveTo>
                <a:cubicBezTo>
                  <a:pt x="2580866" y="0"/>
                  <a:pt x="2594303" y="3516"/>
                  <a:pt x="2605596" y="10682"/>
                </a:cubicBezTo>
                <a:lnTo>
                  <a:pt x="2527620" y="10682"/>
                </a:lnTo>
                <a:cubicBezTo>
                  <a:pt x="2538913" y="3516"/>
                  <a:pt x="2552350" y="0"/>
                  <a:pt x="2566608" y="0"/>
                </a:cubicBezTo>
                <a:close/>
                <a:moveTo>
                  <a:pt x="1724068" y="0"/>
                </a:moveTo>
                <a:cubicBezTo>
                  <a:pt x="1738326" y="0"/>
                  <a:pt x="1751763" y="3516"/>
                  <a:pt x="1763056" y="10682"/>
                </a:cubicBezTo>
                <a:lnTo>
                  <a:pt x="1685080" y="10682"/>
                </a:lnTo>
                <a:cubicBezTo>
                  <a:pt x="1696373" y="3516"/>
                  <a:pt x="1709810" y="0"/>
                  <a:pt x="1724068" y="0"/>
                </a:cubicBezTo>
                <a:close/>
                <a:moveTo>
                  <a:pt x="881528" y="0"/>
                </a:moveTo>
                <a:cubicBezTo>
                  <a:pt x="895786" y="0"/>
                  <a:pt x="909223" y="3516"/>
                  <a:pt x="920516" y="10682"/>
                </a:cubicBezTo>
                <a:lnTo>
                  <a:pt x="842540" y="10682"/>
                </a:lnTo>
                <a:cubicBezTo>
                  <a:pt x="853833" y="3516"/>
                  <a:pt x="867270" y="0"/>
                  <a:pt x="881528" y="0"/>
                </a:cubicBezTo>
                <a:close/>
                <a:moveTo>
                  <a:pt x="38988" y="0"/>
                </a:moveTo>
                <a:cubicBezTo>
                  <a:pt x="53246" y="0"/>
                  <a:pt x="66683" y="3516"/>
                  <a:pt x="77976" y="10682"/>
                </a:cubicBezTo>
                <a:lnTo>
                  <a:pt x="0" y="10682"/>
                </a:lnTo>
                <a:cubicBezTo>
                  <a:pt x="11293" y="3516"/>
                  <a:pt x="24730" y="0"/>
                  <a:pt x="38988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03" name="Oval 902"/>
          <p:cNvSpPr/>
          <p:nvPr/>
        </p:nvSpPr>
        <p:spPr>
          <a:xfrm>
            <a:off x="7120499" y="365858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904" name="Oval 903"/>
          <p:cNvSpPr/>
          <p:nvPr/>
        </p:nvSpPr>
        <p:spPr>
          <a:xfrm>
            <a:off x="377459" y="365858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905" name="Oval 904"/>
          <p:cNvSpPr/>
          <p:nvPr/>
        </p:nvSpPr>
        <p:spPr>
          <a:xfrm>
            <a:off x="1220339" y="365858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906" name="Oval 905"/>
          <p:cNvSpPr/>
          <p:nvPr/>
        </p:nvSpPr>
        <p:spPr>
          <a:xfrm>
            <a:off x="2063219" y="365858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907" name="Oval 906"/>
          <p:cNvSpPr/>
          <p:nvPr/>
        </p:nvSpPr>
        <p:spPr>
          <a:xfrm>
            <a:off x="2906099" y="365858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908" name="Oval 907"/>
          <p:cNvSpPr/>
          <p:nvPr/>
        </p:nvSpPr>
        <p:spPr>
          <a:xfrm>
            <a:off x="3748979" y="365858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909" name="Oval 908"/>
          <p:cNvSpPr/>
          <p:nvPr/>
        </p:nvSpPr>
        <p:spPr>
          <a:xfrm>
            <a:off x="4591859" y="365858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910" name="Oval 909"/>
          <p:cNvSpPr/>
          <p:nvPr/>
        </p:nvSpPr>
        <p:spPr>
          <a:xfrm>
            <a:off x="5434739" y="365858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911" name="Oval 910"/>
          <p:cNvSpPr/>
          <p:nvPr/>
        </p:nvSpPr>
        <p:spPr>
          <a:xfrm>
            <a:off x="6277619" y="365858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912" name="Oval 911"/>
          <p:cNvSpPr/>
          <p:nvPr/>
        </p:nvSpPr>
        <p:spPr>
          <a:xfrm>
            <a:off x="8806259" y="365858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913" name="Oval 912"/>
          <p:cNvSpPr/>
          <p:nvPr/>
        </p:nvSpPr>
        <p:spPr>
          <a:xfrm>
            <a:off x="7963379" y="365858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914" name="Oval 913"/>
          <p:cNvSpPr/>
          <p:nvPr/>
        </p:nvSpPr>
        <p:spPr>
          <a:xfrm>
            <a:off x="10492019" y="365858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915" name="Oval 914"/>
          <p:cNvSpPr/>
          <p:nvPr/>
        </p:nvSpPr>
        <p:spPr>
          <a:xfrm>
            <a:off x="9649139" y="365858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916" name="Oval 915"/>
          <p:cNvSpPr/>
          <p:nvPr/>
        </p:nvSpPr>
        <p:spPr>
          <a:xfrm>
            <a:off x="11334899" y="365858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917" name="Oval 916"/>
          <p:cNvSpPr/>
          <p:nvPr/>
        </p:nvSpPr>
        <p:spPr>
          <a:xfrm>
            <a:off x="7120499" y="1211356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918" name="Oval 917"/>
          <p:cNvSpPr/>
          <p:nvPr/>
        </p:nvSpPr>
        <p:spPr>
          <a:xfrm>
            <a:off x="377459" y="1211356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919" name="Oval 918"/>
          <p:cNvSpPr/>
          <p:nvPr/>
        </p:nvSpPr>
        <p:spPr>
          <a:xfrm>
            <a:off x="1220339" y="1211356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920" name="Oval 919"/>
          <p:cNvSpPr/>
          <p:nvPr/>
        </p:nvSpPr>
        <p:spPr>
          <a:xfrm>
            <a:off x="2063219" y="1211356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921" name="Oval 920"/>
          <p:cNvSpPr/>
          <p:nvPr/>
        </p:nvSpPr>
        <p:spPr>
          <a:xfrm>
            <a:off x="2906099" y="1211356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922" name="Oval 921"/>
          <p:cNvSpPr/>
          <p:nvPr/>
        </p:nvSpPr>
        <p:spPr>
          <a:xfrm>
            <a:off x="3748979" y="1211356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923" name="Oval 922"/>
          <p:cNvSpPr/>
          <p:nvPr/>
        </p:nvSpPr>
        <p:spPr>
          <a:xfrm>
            <a:off x="4591859" y="1211356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924" name="Oval 923"/>
          <p:cNvSpPr/>
          <p:nvPr/>
        </p:nvSpPr>
        <p:spPr>
          <a:xfrm>
            <a:off x="5434739" y="1211356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925" name="Oval 924"/>
          <p:cNvSpPr/>
          <p:nvPr/>
        </p:nvSpPr>
        <p:spPr>
          <a:xfrm>
            <a:off x="6277619" y="1211356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926" name="Oval 925"/>
          <p:cNvSpPr/>
          <p:nvPr/>
        </p:nvSpPr>
        <p:spPr>
          <a:xfrm>
            <a:off x="8806259" y="1211356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927" name="Oval 926"/>
          <p:cNvSpPr/>
          <p:nvPr/>
        </p:nvSpPr>
        <p:spPr>
          <a:xfrm>
            <a:off x="7963379" y="1211356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928" name="Oval 927"/>
          <p:cNvSpPr/>
          <p:nvPr/>
        </p:nvSpPr>
        <p:spPr>
          <a:xfrm>
            <a:off x="10492019" y="1211356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929" name="Oval 928"/>
          <p:cNvSpPr/>
          <p:nvPr/>
        </p:nvSpPr>
        <p:spPr>
          <a:xfrm>
            <a:off x="9649139" y="1211356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930" name="Oval 929"/>
          <p:cNvSpPr/>
          <p:nvPr/>
        </p:nvSpPr>
        <p:spPr>
          <a:xfrm>
            <a:off x="11334899" y="1211356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931" name="Oval 930"/>
          <p:cNvSpPr/>
          <p:nvPr/>
        </p:nvSpPr>
        <p:spPr>
          <a:xfrm>
            <a:off x="7120499" y="2053953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932" name="Oval 931"/>
          <p:cNvSpPr/>
          <p:nvPr/>
        </p:nvSpPr>
        <p:spPr>
          <a:xfrm>
            <a:off x="377459" y="2053953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933" name="Oval 932"/>
          <p:cNvSpPr/>
          <p:nvPr/>
        </p:nvSpPr>
        <p:spPr>
          <a:xfrm>
            <a:off x="1220339" y="2053953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934" name="Oval 933"/>
          <p:cNvSpPr/>
          <p:nvPr/>
        </p:nvSpPr>
        <p:spPr>
          <a:xfrm>
            <a:off x="2063219" y="2053953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935" name="Oval 934"/>
          <p:cNvSpPr/>
          <p:nvPr/>
        </p:nvSpPr>
        <p:spPr>
          <a:xfrm>
            <a:off x="2906099" y="2053953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936" name="Oval 935"/>
          <p:cNvSpPr/>
          <p:nvPr/>
        </p:nvSpPr>
        <p:spPr>
          <a:xfrm>
            <a:off x="3748979" y="2053953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937" name="Oval 936"/>
          <p:cNvSpPr/>
          <p:nvPr/>
        </p:nvSpPr>
        <p:spPr>
          <a:xfrm>
            <a:off x="4591859" y="2053953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938" name="Oval 937"/>
          <p:cNvSpPr/>
          <p:nvPr/>
        </p:nvSpPr>
        <p:spPr>
          <a:xfrm>
            <a:off x="5434739" y="2053953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939" name="Oval 938"/>
          <p:cNvSpPr/>
          <p:nvPr/>
        </p:nvSpPr>
        <p:spPr>
          <a:xfrm>
            <a:off x="6277619" y="2053953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940" name="Oval 939"/>
          <p:cNvSpPr/>
          <p:nvPr/>
        </p:nvSpPr>
        <p:spPr>
          <a:xfrm>
            <a:off x="8806259" y="2053953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941" name="Oval 940"/>
          <p:cNvSpPr/>
          <p:nvPr/>
        </p:nvSpPr>
        <p:spPr>
          <a:xfrm>
            <a:off x="7963379" y="2053953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942" name="Oval 941"/>
          <p:cNvSpPr/>
          <p:nvPr/>
        </p:nvSpPr>
        <p:spPr>
          <a:xfrm>
            <a:off x="10492019" y="2053953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943" name="Oval 942"/>
          <p:cNvSpPr/>
          <p:nvPr/>
        </p:nvSpPr>
        <p:spPr>
          <a:xfrm>
            <a:off x="9649139" y="2053953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944" name="Oval 943"/>
          <p:cNvSpPr/>
          <p:nvPr/>
        </p:nvSpPr>
        <p:spPr>
          <a:xfrm>
            <a:off x="11334899" y="2053953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945" name="Oval 944"/>
          <p:cNvSpPr/>
          <p:nvPr/>
        </p:nvSpPr>
        <p:spPr>
          <a:xfrm>
            <a:off x="7120499" y="2902626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946" name="Oval 945"/>
          <p:cNvSpPr/>
          <p:nvPr/>
        </p:nvSpPr>
        <p:spPr>
          <a:xfrm>
            <a:off x="377459" y="2902626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947" name="Oval 946"/>
          <p:cNvSpPr/>
          <p:nvPr/>
        </p:nvSpPr>
        <p:spPr>
          <a:xfrm>
            <a:off x="1220339" y="2902626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948" name="Oval 947"/>
          <p:cNvSpPr/>
          <p:nvPr/>
        </p:nvSpPr>
        <p:spPr>
          <a:xfrm>
            <a:off x="2063219" y="2902626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949" name="Oval 948"/>
          <p:cNvSpPr/>
          <p:nvPr/>
        </p:nvSpPr>
        <p:spPr>
          <a:xfrm>
            <a:off x="2906099" y="2902626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950" name="Oval 949"/>
          <p:cNvSpPr/>
          <p:nvPr/>
        </p:nvSpPr>
        <p:spPr>
          <a:xfrm>
            <a:off x="3748979" y="2902626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951" name="Oval 950"/>
          <p:cNvSpPr/>
          <p:nvPr/>
        </p:nvSpPr>
        <p:spPr>
          <a:xfrm>
            <a:off x="4591859" y="2902626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952" name="Oval 951"/>
          <p:cNvSpPr/>
          <p:nvPr/>
        </p:nvSpPr>
        <p:spPr>
          <a:xfrm>
            <a:off x="5434739" y="2902626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953" name="Oval 952"/>
          <p:cNvSpPr/>
          <p:nvPr/>
        </p:nvSpPr>
        <p:spPr>
          <a:xfrm>
            <a:off x="6277619" y="2902626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954" name="Oval 953"/>
          <p:cNvSpPr/>
          <p:nvPr/>
        </p:nvSpPr>
        <p:spPr>
          <a:xfrm>
            <a:off x="8806259" y="2902626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955" name="Oval 954"/>
          <p:cNvSpPr/>
          <p:nvPr/>
        </p:nvSpPr>
        <p:spPr>
          <a:xfrm>
            <a:off x="7963379" y="2902626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956" name="Oval 955"/>
          <p:cNvSpPr/>
          <p:nvPr/>
        </p:nvSpPr>
        <p:spPr>
          <a:xfrm>
            <a:off x="10492019" y="2902626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957" name="Oval 956"/>
          <p:cNvSpPr/>
          <p:nvPr/>
        </p:nvSpPr>
        <p:spPr>
          <a:xfrm>
            <a:off x="9649139" y="2902626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958" name="Oval 957"/>
          <p:cNvSpPr/>
          <p:nvPr/>
        </p:nvSpPr>
        <p:spPr>
          <a:xfrm>
            <a:off x="11334899" y="2902626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959" name="Oval 958"/>
          <p:cNvSpPr/>
          <p:nvPr/>
        </p:nvSpPr>
        <p:spPr>
          <a:xfrm>
            <a:off x="7120499" y="3746805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960" name="Oval 959"/>
          <p:cNvSpPr/>
          <p:nvPr/>
        </p:nvSpPr>
        <p:spPr>
          <a:xfrm>
            <a:off x="377459" y="3746805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961" name="Oval 960"/>
          <p:cNvSpPr/>
          <p:nvPr/>
        </p:nvSpPr>
        <p:spPr>
          <a:xfrm>
            <a:off x="1220339" y="3746805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962" name="Oval 961"/>
          <p:cNvSpPr/>
          <p:nvPr/>
        </p:nvSpPr>
        <p:spPr>
          <a:xfrm>
            <a:off x="2063219" y="3746805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963" name="Oval 962"/>
          <p:cNvSpPr/>
          <p:nvPr/>
        </p:nvSpPr>
        <p:spPr>
          <a:xfrm>
            <a:off x="2906099" y="3746805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964" name="Oval 963"/>
          <p:cNvSpPr/>
          <p:nvPr/>
        </p:nvSpPr>
        <p:spPr>
          <a:xfrm>
            <a:off x="3748979" y="3746805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965" name="Oval 964"/>
          <p:cNvSpPr/>
          <p:nvPr/>
        </p:nvSpPr>
        <p:spPr>
          <a:xfrm>
            <a:off x="4591859" y="3746805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966" name="Oval 965"/>
          <p:cNvSpPr/>
          <p:nvPr/>
        </p:nvSpPr>
        <p:spPr>
          <a:xfrm>
            <a:off x="5434739" y="3746805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967" name="Oval 966"/>
          <p:cNvSpPr/>
          <p:nvPr/>
        </p:nvSpPr>
        <p:spPr>
          <a:xfrm>
            <a:off x="6277619" y="3746805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968" name="Oval 967"/>
          <p:cNvSpPr/>
          <p:nvPr/>
        </p:nvSpPr>
        <p:spPr>
          <a:xfrm>
            <a:off x="8806259" y="3746805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969" name="Oval 968"/>
          <p:cNvSpPr/>
          <p:nvPr/>
        </p:nvSpPr>
        <p:spPr>
          <a:xfrm>
            <a:off x="7963379" y="3746805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970" name="Oval 969"/>
          <p:cNvSpPr/>
          <p:nvPr/>
        </p:nvSpPr>
        <p:spPr>
          <a:xfrm>
            <a:off x="10492019" y="3746805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971" name="Oval 970"/>
          <p:cNvSpPr/>
          <p:nvPr/>
        </p:nvSpPr>
        <p:spPr>
          <a:xfrm>
            <a:off x="9649139" y="3746805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972" name="Oval 971"/>
          <p:cNvSpPr/>
          <p:nvPr/>
        </p:nvSpPr>
        <p:spPr>
          <a:xfrm>
            <a:off x="11334899" y="3746805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960137"/>
            <a:ext cx="7772400" cy="1463040"/>
          </a:xfrm>
        </p:spPr>
        <p:txBody>
          <a:bodyPr anchor="ctr">
            <a:normAutofit/>
          </a:bodyPr>
          <a:lstStyle>
            <a:lvl1pPr algn="r">
              <a:defRPr sz="5000" b="0" spc="200" baseline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10600" y="4960137"/>
            <a:ext cx="3200400" cy="1463040"/>
          </a:xfrm>
        </p:spPr>
        <p:txBody>
          <a:bodyPr lIns="91440" tIns="45720" rIns="91440" bIns="45720" anchor="ctr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BA7FDB-6F3E-4961-8231-276CBF1259CC}" type="datetimeFigureOut">
              <a:rPr lang="en-GB" smtClean="0"/>
              <a:t>26/05/2023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8238C4-3B0A-47CB-952F-33AD64C08DD7}" type="slidenum">
              <a:rPr lang="en-GB" smtClean="0"/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8386842" y="5264106"/>
            <a:ext cx="0" cy="914400"/>
          </a:xfrm>
          <a:prstGeom prst="line">
            <a:avLst/>
          </a:prstGeom>
          <a:ln w="19050"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0163989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128" y="585216"/>
            <a:ext cx="9720072" cy="1499616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24128" y="2286000"/>
            <a:ext cx="4754880" cy="402336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989320" y="2286000"/>
            <a:ext cx="4754880" cy="402336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BA7FDB-6F3E-4961-8231-276CBF1259CC}" type="datetimeFigureOut">
              <a:rPr lang="en-GB" smtClean="0"/>
              <a:t>26/05/2023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8238C4-3B0A-47CB-952F-33AD64C08DD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5565979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1024128" y="585216"/>
            <a:ext cx="9720072" cy="1499616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128" y="2179636"/>
            <a:ext cx="4754880" cy="822960"/>
          </a:xfrm>
        </p:spPr>
        <p:txBody>
          <a:bodyPr lIns="137160" rIns="137160" anchor="ctr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2300" b="0" cap="none" baseline="0">
                <a:solidFill>
                  <a:schemeClr val="accent3"/>
                </a:solidFill>
                <a:latin typeface="+mn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24128" y="2967788"/>
            <a:ext cx="4754880" cy="334157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989320" y="2179636"/>
            <a:ext cx="4754880" cy="822960"/>
          </a:xfrm>
        </p:spPr>
        <p:txBody>
          <a:bodyPr lIns="137160" rIns="137160" anchor="ctr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lang="en-US" sz="2300" b="0" kern="1200" cap="none" baseline="0" dirty="0">
                <a:solidFill>
                  <a:schemeClr val="accent3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1800"/>
              </a:spcBef>
              <a:buNone/>
            </a:pPr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989320" y="2967788"/>
            <a:ext cx="4754880" cy="334157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BA7FDB-6F3E-4961-8231-276CBF1259CC}" type="datetimeFigureOut">
              <a:rPr lang="en-GB" smtClean="0"/>
              <a:t>26/05/2023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8238C4-3B0A-47CB-952F-33AD64C08DD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935660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BA7FDB-6F3E-4961-8231-276CBF1259CC}" type="datetimeFigureOut">
              <a:rPr lang="en-GB" smtClean="0"/>
              <a:t>26/05/2023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8238C4-3B0A-47CB-952F-33AD64C08DD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56631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BA7FDB-6F3E-4961-8231-276CBF1259CC}" type="datetimeFigureOut">
              <a:rPr lang="en-GB" smtClean="0"/>
              <a:t>26/05/2023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8238C4-3B0A-47CB-952F-33AD64C08DD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112494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24128" y="471509"/>
            <a:ext cx="4389120" cy="1737360"/>
          </a:xfrm>
        </p:spPr>
        <p:txBody>
          <a:bodyPr>
            <a:noAutofit/>
          </a:bodyPr>
          <a:lstStyle>
            <a:lvl1pPr>
              <a:lnSpc>
                <a:spcPct val="80000"/>
              </a:lnSpc>
              <a:defRPr sz="4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15000" y="822960"/>
            <a:ext cx="5678424" cy="518464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128" y="2257506"/>
            <a:ext cx="4389120" cy="3762294"/>
          </a:xfrm>
        </p:spPr>
        <p:txBody>
          <a:bodyPr lIns="91440" rIns="91440">
            <a:normAutofit/>
          </a:bodyPr>
          <a:lstStyle>
            <a:lvl1pPr marL="0" indent="0">
              <a:lnSpc>
                <a:spcPct val="108000"/>
              </a:lnSpc>
              <a:spcBef>
                <a:spcPts val="6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BA7FDB-6F3E-4961-8231-276CBF1259CC}" type="datetimeFigureOut">
              <a:rPr lang="en-GB" smtClean="0"/>
              <a:t>26/05/2023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8238C4-3B0A-47CB-952F-33AD64C08DD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2952383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960138"/>
            <a:ext cx="7772400" cy="1463040"/>
          </a:xfrm>
        </p:spPr>
        <p:txBody>
          <a:bodyPr anchor="ctr">
            <a:normAutofit/>
          </a:bodyPr>
          <a:lstStyle>
            <a:lvl1pPr algn="r">
              <a:defRPr sz="5000" spc="200" baseline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-1"/>
            <a:ext cx="12188952" cy="4572000"/>
          </a:xfrm>
          <a:solidFill>
            <a:schemeClr val="accent3">
              <a:lumMod val="60000"/>
              <a:lumOff val="40000"/>
            </a:schemeClr>
          </a:solidFill>
        </p:spPr>
        <p:txBody>
          <a:bodyPr lIns="457200" tIns="365760" rIns="45720" bIns="45720"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10600" y="4960138"/>
            <a:ext cx="3200400" cy="1463040"/>
          </a:xfrm>
        </p:spPr>
        <p:txBody>
          <a:bodyPr lIns="91440" rIns="91440" anchor="ctr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BA7FDB-6F3E-4961-8231-276CBF1259CC}" type="datetimeFigureOut">
              <a:rPr lang="en-GB" smtClean="0"/>
              <a:t>26/05/2023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8238C4-3B0A-47CB-952F-33AD64C08DD7}" type="slidenum">
              <a:rPr lang="en-GB" smtClean="0"/>
              <a:t>‹#›</a:t>
            </a:fld>
            <a:endParaRPr lang="en-GB"/>
          </a:p>
        </p:txBody>
      </p:sp>
      <p:cxnSp>
        <p:nvCxnSpPr>
          <p:cNvPr id="9" name="Straight Connector 8"/>
          <p:cNvCxnSpPr/>
          <p:nvPr/>
        </p:nvCxnSpPr>
        <p:spPr>
          <a:xfrm flipV="1">
            <a:off x="8386842" y="5264106"/>
            <a:ext cx="0" cy="914400"/>
          </a:xfrm>
          <a:prstGeom prst="line">
            <a:avLst/>
          </a:prstGeom>
          <a:ln w="19050">
            <a:solidFill>
              <a:schemeClr val="accent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8284086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BA7FDB-6F3E-4961-8231-276CBF1259CC}" type="datetimeFigureOut">
              <a:rPr lang="en-GB" smtClean="0"/>
              <a:t>26/05/2023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8238C4-3B0A-47CB-952F-33AD64C08DD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593132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762000"/>
            <a:ext cx="2628900" cy="5410200"/>
          </a:xfrm>
        </p:spPr>
        <p:txBody>
          <a:bodyPr vert="eaVert" lIns="45720" tIns="91440" rIns="45720" bIns="91440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90600" y="762000"/>
            <a:ext cx="7581900" cy="5410200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BA7FDB-6F3E-4961-8231-276CBF1259CC}" type="datetimeFigureOut">
              <a:rPr lang="en-GB" smtClean="0"/>
              <a:t>26/05/2023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8238C4-3B0A-47CB-952F-33AD64C08DD7}" type="slidenum">
              <a:rPr lang="en-GB" smtClean="0"/>
              <a:t>‹#›</a:t>
            </a:fld>
            <a:endParaRPr lang="en-GB"/>
          </a:p>
        </p:txBody>
      </p:sp>
      <p:cxnSp>
        <p:nvCxnSpPr>
          <p:cNvPr id="7" name="Straight Connector 6"/>
          <p:cNvCxnSpPr/>
          <p:nvPr/>
        </p:nvCxnSpPr>
        <p:spPr>
          <a:xfrm rot="5400000" flipV="1">
            <a:off x="10058400" y="59263"/>
            <a:ext cx="0" cy="914400"/>
          </a:xfrm>
          <a:prstGeom prst="line">
            <a:avLst/>
          </a:prstGeom>
          <a:ln w="19050">
            <a:solidFill>
              <a:schemeClr val="accent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5920523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24128" y="585216"/>
            <a:ext cx="9720072" cy="149961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128" y="2286000"/>
            <a:ext cx="9720071" cy="4023360"/>
          </a:xfrm>
          <a:prstGeom prst="rect">
            <a:avLst/>
          </a:prstGeom>
        </p:spPr>
        <p:txBody>
          <a:bodyPr vert="horz" lIns="45720" tIns="45720" rIns="4572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24128" y="6470704"/>
            <a:ext cx="2154142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fld id="{F8BA7FDB-6F3E-4961-8231-276CBF1259CC}" type="datetimeFigureOut">
              <a:rPr lang="en-GB" smtClean="0"/>
              <a:t>26/05/2023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842932" y="6470704"/>
            <a:ext cx="5901458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cap="all" baseline="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837334" y="6470704"/>
            <a:ext cx="973666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fld id="{858238C4-3B0A-47CB-952F-33AD64C08DD7}" type="slidenum">
              <a:rPr lang="en-GB" smtClean="0"/>
              <a:t>‹#›</a:t>
            </a:fld>
            <a:endParaRPr lang="en-GB"/>
          </a:p>
        </p:txBody>
      </p:sp>
      <p:cxnSp>
        <p:nvCxnSpPr>
          <p:cNvPr id="7" name="Straight Connector 6"/>
          <p:cNvCxnSpPr/>
          <p:nvPr/>
        </p:nvCxnSpPr>
        <p:spPr>
          <a:xfrm flipV="1">
            <a:off x="762000" y="826324"/>
            <a:ext cx="0" cy="914400"/>
          </a:xfrm>
          <a:prstGeom prst="line">
            <a:avLst/>
          </a:prstGeom>
          <a:ln w="19050">
            <a:solidFill>
              <a:schemeClr val="accent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5816726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xStyles>
    <p:titleStyle>
      <a:lvl1pPr algn="l" defTabSz="914400" rtl="0" eaLnBrk="1" latinLnBrk="0" hangingPunct="1">
        <a:lnSpc>
          <a:spcPct val="80000"/>
        </a:lnSpc>
        <a:spcBef>
          <a:spcPct val="0"/>
        </a:spcBef>
        <a:buNone/>
        <a:defRPr sz="5000" kern="1200" cap="all" spc="100" baseline="0">
          <a:solidFill>
            <a:schemeClr val="tx1">
              <a:lumMod val="95000"/>
              <a:lumOff val="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3"/>
        </a:buClr>
        <a:buSzPct val="100000"/>
        <a:buFont typeface="Tw Cen MT" panose="020B0602020104020603" pitchFamily="34" charset="0"/>
        <a:buChar char=" 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26517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3"/>
        </a:buClr>
        <a:buFont typeface="Wingdings 3" pitchFamily="18" charset="2"/>
        <a:buChar char="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44805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3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59436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3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77724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3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91440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3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060704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3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1216152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3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136245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3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9.png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ihg.com/onerewards/content/gb/en/home" TargetMode="External"/><Relationship Id="rId2" Type="http://schemas.openxmlformats.org/officeDocument/2006/relationships/hyperlink" Target="https://www.ihgplc.com/en/our-brands/crowne-plaza" TargetMode="Externa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statista.com/statistics/223361/number-of-crowne-plaza-hotels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18310" y="4606845"/>
            <a:ext cx="10588336" cy="1463040"/>
          </a:xfrm>
        </p:spPr>
        <p:txBody>
          <a:bodyPr>
            <a:noAutofit/>
          </a:bodyPr>
          <a:lstStyle/>
          <a:p>
            <a:r>
              <a:rPr lang="en-US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Student name</a:t>
            </a:r>
            <a:r>
              <a:rPr lang="en-US" sz="24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:</a:t>
            </a: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/>
            </a:r>
            <a:b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Student ID: </a:t>
            </a:r>
            <a:endParaRPr lang="en-US" sz="2400" b="1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2400" b="1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78094" y="632114"/>
            <a:ext cx="9477375" cy="2019300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28687" y="5522197"/>
            <a:ext cx="5762625" cy="10953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15935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1"/>
          <p:cNvSpPr>
            <a:spLocks noChangeArrowheads="1"/>
          </p:cNvSpPr>
          <p:nvPr/>
        </p:nvSpPr>
        <p:spPr bwMode="auto">
          <a:xfrm>
            <a:off x="1023938" y="2638859"/>
            <a:ext cx="12192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02626" y="2403764"/>
            <a:ext cx="9363075" cy="3733800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13835" y="703551"/>
            <a:ext cx="5772150" cy="9620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312831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342900" marR="0" lvl="0" indent="-342900" algn="just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US" sz="1800" kern="1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The hotel company that has been chosen for the current presentation is IHG (InterContinental Hotels Group)</a:t>
            </a:r>
          </a:p>
          <a:p>
            <a:pPr marL="342900" marR="0" lvl="0" indent="-342900" algn="just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US" sz="1800" kern="1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The hotel brand that is selected from IHG is Crowne Plaza</a:t>
            </a:r>
          </a:p>
          <a:p>
            <a:pPr marL="342900" marR="0" lvl="0" indent="-342900" algn="just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US" sz="1800" kern="1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This presentation will highlight the primary consumer of this hotel brand </a:t>
            </a:r>
          </a:p>
          <a:p>
            <a:pPr marL="342900" marR="0" lvl="0" indent="-342900" algn="just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US" sz="1800" kern="1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Nature, role and scope, and function and role of guest services in this hotel, would be assessed. </a:t>
            </a:r>
          </a:p>
          <a:p>
            <a:pPr marL="342900" marR="0" lvl="0" indent="-342900" algn="just">
              <a:lnSpc>
                <a:spcPct val="150000"/>
              </a:lnSpc>
              <a:spcBef>
                <a:spcPts val="0"/>
              </a:spcBef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en-US" sz="1800" kern="1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The presentation will further describe the importance of hospitality and meeting/exceeding the guests' expectations.</a:t>
            </a:r>
          </a:p>
          <a:p>
            <a:endParaRPr lang="en-GB" sz="1600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2026" y="618259"/>
            <a:ext cx="4791075" cy="1028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888026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6764" y="2182090"/>
            <a:ext cx="6685927" cy="4582391"/>
          </a:xfrm>
        </p:spPr>
        <p:txBody>
          <a:bodyPr>
            <a:normAutofit fontScale="85000" lnSpcReduction="10000"/>
          </a:bodyPr>
          <a:lstStyle/>
          <a:p>
            <a:pPr lvl="0" algn="just">
              <a:lnSpc>
                <a:spcPct val="160000"/>
              </a:lnSpc>
              <a:buFont typeface="Arial" panose="020B0604020202020204" pitchFamily="34" charset="0"/>
              <a:buChar char="•"/>
            </a:pPr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Crowne Plaza is considered a British international chain of upscale and full-service hotels.</a:t>
            </a:r>
          </a:p>
          <a:p>
            <a:pPr lvl="0" algn="just">
              <a:lnSpc>
                <a:spcPct val="160000"/>
              </a:lnSpc>
              <a:buFont typeface="Arial" panose="020B0604020202020204" pitchFamily="34" charset="0"/>
              <a:buChar char="•"/>
            </a:pPr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hotel forms part of the IHG family of hotel brands. </a:t>
            </a:r>
          </a:p>
          <a:p>
            <a:pPr lvl="0" algn="just">
              <a:lnSpc>
                <a:spcPct val="160000"/>
              </a:lnSpc>
              <a:buFont typeface="Arial" panose="020B0604020202020204" pitchFamily="34" charset="0"/>
              <a:buChar char="•"/>
            </a:pPr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This hotel was founded in 1983, and its headquarters is in Denham, UK.</a:t>
            </a:r>
          </a:p>
          <a:p>
            <a:pPr lvl="0" algn="just">
              <a:lnSpc>
                <a:spcPct val="160000"/>
              </a:lnSpc>
              <a:buFont typeface="Arial" panose="020B0604020202020204" pitchFamily="34" charset="0"/>
              <a:buChar char="•"/>
            </a:pPr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hotel operates in more than 100 countries all over the world. </a:t>
            </a:r>
          </a:p>
          <a:p>
            <a:pPr lvl="0" algn="just">
              <a:lnSpc>
                <a:spcPct val="160000"/>
              </a:lnSpc>
              <a:buFont typeface="Arial" panose="020B0604020202020204" pitchFamily="34" charset="0"/>
              <a:buChar char="•"/>
            </a:pPr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Most hotels are located in resorts, near major airports, city </a:t>
            </a:r>
            <a:r>
              <a:rPr lang="en-US" sz="1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centres</a:t>
            </a:r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or coastal towns. </a:t>
            </a:r>
          </a:p>
          <a:p>
            <a:pPr lvl="0" algn="just">
              <a:lnSpc>
                <a:spcPct val="160000"/>
              </a:lnSpc>
              <a:buFont typeface="Arial" panose="020B0604020202020204" pitchFamily="34" charset="0"/>
              <a:buChar char="•"/>
            </a:pPr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 2022, it is estimated that Crowne Plaza have almost 403 hotels all over the world. </a:t>
            </a:r>
          </a:p>
          <a:p>
            <a:pPr lvl="0" algn="just">
              <a:lnSpc>
                <a:spcPct val="160000"/>
              </a:lnSpc>
              <a:buFont typeface="Arial" panose="020B0604020202020204" pitchFamily="34" charset="0"/>
              <a:buChar char="•"/>
            </a:pPr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number of hotels has reduced compared to the 2021 estimation (Statista, 2023a</a:t>
            </a:r>
            <a:r>
              <a:rPr lang="en-US" sz="18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).</a:t>
            </a:r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Rectangle 2"/>
          <p:cNvSpPr>
            <a:spLocks noChangeArrowheads="1"/>
          </p:cNvSpPr>
          <p:nvPr/>
        </p:nvSpPr>
        <p:spPr bwMode="auto">
          <a:xfrm>
            <a:off x="3657600" y="1968285"/>
            <a:ext cx="184731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 b="1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1025" name="Picture 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37576" y="2337617"/>
            <a:ext cx="5054424" cy="31752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Rectangle 3"/>
          <p:cNvSpPr>
            <a:spLocks noChangeArrowheads="1"/>
          </p:cNvSpPr>
          <p:nvPr/>
        </p:nvSpPr>
        <p:spPr bwMode="auto">
          <a:xfrm>
            <a:off x="8954003" y="5627117"/>
            <a:ext cx="1682320" cy="2769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Source: Statista, 2023a</a:t>
            </a:r>
            <a:endParaRPr kumimoji="0" lang="en-US" altLang="en-US" sz="1800" b="1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11939" y="936048"/>
            <a:ext cx="8105775" cy="7048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979221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10491" y="1059873"/>
            <a:ext cx="11201399" cy="4023360"/>
          </a:xfrm>
        </p:spPr>
        <p:txBody>
          <a:bodyPr>
            <a:normAutofit/>
          </a:bodyPr>
          <a:lstStyle/>
          <a:p>
            <a:pPr lvl="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Crown Plaza is a international chain of whole services and expensive hotels in the UK. </a:t>
            </a:r>
          </a:p>
          <a:p>
            <a:pPr lvl="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target market of hotels includes leisure and business travel. </a:t>
            </a:r>
          </a:p>
          <a:p>
            <a:pPr lvl="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hotel brand caters to business and leisure </a:t>
            </a:r>
            <a:r>
              <a:rPr lang="en-US" sz="1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travellers</a:t>
            </a:r>
            <a:r>
              <a:rPr lang="en-US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and the conventions and meetings market.</a:t>
            </a:r>
          </a:p>
          <a:p>
            <a:pPr lvl="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Crowne Plaza </a:t>
            </a:r>
            <a:r>
              <a:rPr lang="en-US" sz="1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utilises</a:t>
            </a:r>
            <a:r>
              <a:rPr lang="en-US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various strategies for attracting consumers towards its brand.</a:t>
            </a:r>
          </a:p>
          <a:p>
            <a:pPr lvl="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business mainly targets medium and high-income individuals </a:t>
            </a:r>
          </a:p>
          <a:p>
            <a:pPr lvl="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business further caters to modern business </a:t>
            </a:r>
            <a:r>
              <a:rPr lang="en-US" sz="1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travellers</a:t>
            </a:r>
            <a:r>
              <a:rPr lang="en-US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or professionals who need proficient and smart services, high-quality accommodation and good facilities (IHG, 2023a</a:t>
            </a:r>
            <a:r>
              <a:rPr lang="en-US" sz="1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)</a:t>
            </a:r>
            <a:endParaRPr lang="en-US" sz="1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Rectangle 2"/>
          <p:cNvSpPr>
            <a:spLocks noChangeArrowheads="1"/>
          </p:cNvSpPr>
          <p:nvPr/>
        </p:nvSpPr>
        <p:spPr bwMode="auto">
          <a:xfrm>
            <a:off x="145472" y="3815834"/>
            <a:ext cx="184731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 b="1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2049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4435" y="4185166"/>
            <a:ext cx="5934075" cy="19621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Rectangle 3"/>
          <p:cNvSpPr>
            <a:spLocks noChangeArrowheads="1"/>
          </p:cNvSpPr>
          <p:nvPr/>
        </p:nvSpPr>
        <p:spPr bwMode="auto">
          <a:xfrm>
            <a:off x="5498096" y="6281350"/>
            <a:ext cx="1486754" cy="2769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1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Source: IHG, 2023a</a:t>
            </a:r>
            <a:endParaRPr kumimoji="0" lang="en-US" altLang="en-US" sz="1800" b="1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47837" y="259089"/>
            <a:ext cx="8696325" cy="6667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014236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37838" y="1988820"/>
            <a:ext cx="6079836" cy="4023360"/>
          </a:xfrm>
        </p:spPr>
        <p:txBody>
          <a:bodyPr>
            <a:normAutofit/>
          </a:bodyPr>
          <a:lstStyle/>
          <a:p>
            <a:pPr lvl="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business has an effective approach through which they increase their awareness which aids in attracting guests (Statista, 2023b)</a:t>
            </a:r>
          </a:p>
          <a:p>
            <a:pPr lvl="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hotel brand introduced a new campaign in 2017 named 'We’re All Business, Mostly'. </a:t>
            </a:r>
          </a:p>
          <a:p>
            <a:pPr lvl="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This Accelerate Program was launched to show that business is committed to fulfilling business travel for modern </a:t>
            </a:r>
            <a:r>
              <a:rPr lang="en-US" sz="1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travellers</a:t>
            </a:r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  <a:p>
            <a:pPr lvl="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For this program, the business has invested almost $200 million</a:t>
            </a:r>
          </a:p>
        </p:txBody>
      </p:sp>
      <p:sp>
        <p:nvSpPr>
          <p:cNvPr id="4" name="Rectangle 2"/>
          <p:cNvSpPr>
            <a:spLocks noChangeArrowheads="1"/>
          </p:cNvSpPr>
          <p:nvPr/>
        </p:nvSpPr>
        <p:spPr bwMode="auto">
          <a:xfrm>
            <a:off x="145472" y="3815834"/>
            <a:ext cx="184731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 b="1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" name="Rectangle 2"/>
          <p:cNvSpPr>
            <a:spLocks noChangeArrowheads="1"/>
          </p:cNvSpPr>
          <p:nvPr/>
        </p:nvSpPr>
        <p:spPr bwMode="auto">
          <a:xfrm>
            <a:off x="3304309" y="1797554"/>
            <a:ext cx="184731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 b="1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3073" name="Picture 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11373" y="2323759"/>
            <a:ext cx="4671169" cy="29841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Rectangle 3"/>
          <p:cNvSpPr>
            <a:spLocks noChangeArrowheads="1"/>
          </p:cNvSpPr>
          <p:nvPr/>
        </p:nvSpPr>
        <p:spPr bwMode="auto">
          <a:xfrm>
            <a:off x="8607095" y="5477425"/>
            <a:ext cx="1690336" cy="2769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Source: Statista, 2023b</a:t>
            </a:r>
            <a:endParaRPr kumimoji="0" lang="en-US" altLang="en-US" sz="1800" b="1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01106" y="903937"/>
            <a:ext cx="8696325" cy="6667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849074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37837" y="1988820"/>
            <a:ext cx="11358417" cy="4023360"/>
          </a:xfrm>
        </p:spPr>
        <p:txBody>
          <a:bodyPr>
            <a:normAutofit fontScale="92500"/>
          </a:bodyPr>
          <a:lstStyle/>
          <a:p>
            <a:pPr lvl="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Crowne Plaza believes that business travel should work better</a:t>
            </a:r>
          </a:p>
          <a:p>
            <a:pPr lvl="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hotel brand is ready 24/7 with business-ready spaces and services, premium accommodation</a:t>
            </a:r>
          </a:p>
          <a:p>
            <a:pPr lvl="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business offers fresh and fast food that keeps guests connected, restored, productive and rested during their stay </a:t>
            </a:r>
          </a:p>
          <a:p>
            <a:pPr lvl="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nature of hotel brand is the flexibility and ease and providing a sophisticated ambience. </a:t>
            </a:r>
          </a:p>
          <a:p>
            <a:pPr lvl="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Hotel company provides comfort and an setting that provides high focus on health and well-being of guests </a:t>
            </a:r>
          </a:p>
          <a:p>
            <a:pPr lvl="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business aims to develop hotels that will cater to the needs of their guest. </a:t>
            </a:r>
          </a:p>
          <a:p>
            <a:pPr lvl="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hotel offers a broad scope of services and facilities involving choices of bars and restaurants to suit the taste of guests.</a:t>
            </a:r>
          </a:p>
        </p:txBody>
      </p:sp>
      <p:sp>
        <p:nvSpPr>
          <p:cNvPr id="4" name="Rectangle 2"/>
          <p:cNvSpPr>
            <a:spLocks noChangeArrowheads="1"/>
          </p:cNvSpPr>
          <p:nvPr/>
        </p:nvSpPr>
        <p:spPr bwMode="auto">
          <a:xfrm>
            <a:off x="145472" y="3815834"/>
            <a:ext cx="184731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 b="1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" name="Rectangle 2"/>
          <p:cNvSpPr>
            <a:spLocks noChangeArrowheads="1"/>
          </p:cNvSpPr>
          <p:nvPr/>
        </p:nvSpPr>
        <p:spPr bwMode="auto">
          <a:xfrm>
            <a:off x="3304309" y="1797554"/>
            <a:ext cx="184731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 b="1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61259" y="864104"/>
            <a:ext cx="8648700" cy="9334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575586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67691" y="1988820"/>
            <a:ext cx="10328563" cy="4023360"/>
          </a:xfrm>
        </p:spPr>
        <p:txBody>
          <a:bodyPr>
            <a:normAutofit/>
          </a:bodyPr>
          <a:lstStyle/>
          <a:p>
            <a:pPr lvl="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hotel brand is committed to clarity related to the expectations and norms of its facilities. </a:t>
            </a:r>
          </a:p>
          <a:p>
            <a:pPr lvl="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Crowne Plaza further offers IHG One Rewards to their members</a:t>
            </a:r>
          </a:p>
          <a:p>
            <a:pPr lvl="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Through this offer, the guests can earn points, attain benefits and save money</a:t>
            </a:r>
          </a:p>
          <a:p>
            <a:pPr lvl="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Through their rewards, the business can enjoy almost 25-30% discount (IHG, 2023b). </a:t>
            </a:r>
          </a:p>
        </p:txBody>
      </p:sp>
      <p:sp>
        <p:nvSpPr>
          <p:cNvPr id="4" name="Rectangle 2"/>
          <p:cNvSpPr>
            <a:spLocks noChangeArrowheads="1"/>
          </p:cNvSpPr>
          <p:nvPr/>
        </p:nvSpPr>
        <p:spPr bwMode="auto">
          <a:xfrm>
            <a:off x="145472" y="3815834"/>
            <a:ext cx="184731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 b="1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" name="Rectangle 2"/>
          <p:cNvSpPr>
            <a:spLocks noChangeArrowheads="1"/>
          </p:cNvSpPr>
          <p:nvPr/>
        </p:nvSpPr>
        <p:spPr bwMode="auto">
          <a:xfrm>
            <a:off x="3304309" y="1797554"/>
            <a:ext cx="184731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 b="1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" name="Rectangle 2"/>
          <p:cNvSpPr>
            <a:spLocks noChangeArrowheads="1"/>
          </p:cNvSpPr>
          <p:nvPr/>
        </p:nvSpPr>
        <p:spPr bwMode="auto">
          <a:xfrm>
            <a:off x="623455" y="4356281"/>
            <a:ext cx="184731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 b="1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4097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24148" y="4474583"/>
            <a:ext cx="7556144" cy="13562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Rectangle 3"/>
          <p:cNvSpPr>
            <a:spLocks noChangeArrowheads="1"/>
          </p:cNvSpPr>
          <p:nvPr/>
        </p:nvSpPr>
        <p:spPr bwMode="auto">
          <a:xfrm>
            <a:off x="5972071" y="5926447"/>
            <a:ext cx="1494768" cy="2769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1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Source: IHG, 2023b</a:t>
            </a:r>
            <a:endParaRPr kumimoji="0" lang="en-US" altLang="en-US" sz="1800" b="1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77870" y="682738"/>
            <a:ext cx="8648700" cy="9334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69584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08186" y="1122218"/>
            <a:ext cx="10684160" cy="4942728"/>
          </a:xfrm>
        </p:spPr>
        <p:txBody>
          <a:bodyPr>
            <a:normAutofit/>
          </a:bodyPr>
          <a:lstStyle/>
          <a:p>
            <a:pPr lvl="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Elite members of this program get access to more perks, such as welcome amenities, bonus points, milestone rewards and more (IHG, 2023d). </a:t>
            </a:r>
          </a:p>
          <a:p>
            <a:pPr lvl="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scope of Hotel brand involves various aspects that contribute to its actions and presence in the hotel industry </a:t>
            </a:r>
          </a:p>
          <a:p>
            <a:pPr lvl="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hotel is proud to participate in the Hotel Weka Recycling Program, which recycles part of used toiletries.</a:t>
            </a:r>
          </a:p>
          <a:p>
            <a:pPr lvl="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This will reduce the path of plastic tubes and bottles going to landfills </a:t>
            </a:r>
          </a:p>
          <a:p>
            <a:pPr lvl="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hotel brand incorporates sustainability approaches into its operations (Nikolic, 2018)</a:t>
            </a:r>
          </a:p>
          <a:p>
            <a:pPr lvl="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scope of the hotel brand includes initiatives planned at </a:t>
            </a:r>
            <a:r>
              <a:rPr lang="en-US" sz="15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minimising</a:t>
            </a:r>
            <a:r>
              <a:rPr lang="en-US" sz="1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consumption of energy, encouraging eco-friendly and social health and well-being, and waste generation (IHG, 2023c)</a:t>
            </a:r>
          </a:p>
        </p:txBody>
      </p:sp>
      <p:sp>
        <p:nvSpPr>
          <p:cNvPr id="4" name="Rectangle 2"/>
          <p:cNvSpPr>
            <a:spLocks noChangeArrowheads="1"/>
          </p:cNvSpPr>
          <p:nvPr/>
        </p:nvSpPr>
        <p:spPr bwMode="auto">
          <a:xfrm>
            <a:off x="145472" y="3815834"/>
            <a:ext cx="184731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 b="1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" name="Rectangle 2"/>
          <p:cNvSpPr>
            <a:spLocks noChangeArrowheads="1"/>
          </p:cNvSpPr>
          <p:nvPr/>
        </p:nvSpPr>
        <p:spPr bwMode="auto">
          <a:xfrm>
            <a:off x="3304309" y="1797554"/>
            <a:ext cx="184731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 b="1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" name="Rectangle 2"/>
          <p:cNvSpPr>
            <a:spLocks noChangeArrowheads="1"/>
          </p:cNvSpPr>
          <p:nvPr/>
        </p:nvSpPr>
        <p:spPr bwMode="auto">
          <a:xfrm>
            <a:off x="623455" y="4356281"/>
            <a:ext cx="184731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 b="1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8" name="Rectangle 2"/>
          <p:cNvSpPr>
            <a:spLocks noChangeArrowheads="1"/>
          </p:cNvSpPr>
          <p:nvPr/>
        </p:nvSpPr>
        <p:spPr bwMode="auto">
          <a:xfrm>
            <a:off x="514934" y="4138788"/>
            <a:ext cx="184731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 b="1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6145" name="Picture 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33477" y="4628784"/>
            <a:ext cx="5943600" cy="16573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Rectangle 3"/>
          <p:cNvSpPr>
            <a:spLocks noChangeArrowheads="1"/>
          </p:cNvSpPr>
          <p:nvPr/>
        </p:nvSpPr>
        <p:spPr bwMode="auto">
          <a:xfrm>
            <a:off x="8188737" y="6507322"/>
            <a:ext cx="1478739" cy="2769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Source: IHG, 2023c</a:t>
            </a:r>
            <a:endParaRPr kumimoji="0" lang="en-US" altLang="en-US" sz="1800" b="1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10" name="Picture 9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98913" y="78174"/>
            <a:ext cx="8648700" cy="9334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861566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84396" y="2179720"/>
            <a:ext cx="10684160" cy="4010891"/>
          </a:xfrm>
        </p:spPr>
        <p:txBody>
          <a:bodyPr>
            <a:normAutofit/>
          </a:bodyPr>
          <a:lstStyle/>
          <a:p>
            <a:pPr lvl="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Crowne Plaza has hired a guest services officer so that they can offer efficient and fast service to guests (</a:t>
            </a:r>
            <a:r>
              <a:rPr lang="en-US" sz="1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Simpao</a:t>
            </a:r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2018)</a:t>
            </a:r>
          </a:p>
          <a:p>
            <a:pPr lvl="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hotel manager's responsibility is to ensure guests are satisfied with hotel services. </a:t>
            </a:r>
          </a:p>
          <a:p>
            <a:pPr lvl="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manager is further responsible for ensuring that guest complaints and requests are fulfilled (</a:t>
            </a:r>
            <a:r>
              <a:rPr lang="en-US" sz="1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Penninga</a:t>
            </a:r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and </a:t>
            </a:r>
            <a:r>
              <a:rPr lang="en-US" sz="1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Chibili</a:t>
            </a:r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2019). </a:t>
            </a:r>
          </a:p>
          <a:p>
            <a:pPr lvl="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further business focus on team working and team building. </a:t>
            </a:r>
          </a:p>
          <a:p>
            <a:pPr lvl="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hotel brand offers courses to train staff and provide effective guest services.</a:t>
            </a:r>
          </a:p>
        </p:txBody>
      </p:sp>
      <p:sp>
        <p:nvSpPr>
          <p:cNvPr id="4" name="Rectangle 2"/>
          <p:cNvSpPr>
            <a:spLocks noChangeArrowheads="1"/>
          </p:cNvSpPr>
          <p:nvPr/>
        </p:nvSpPr>
        <p:spPr bwMode="auto">
          <a:xfrm>
            <a:off x="145472" y="3815834"/>
            <a:ext cx="184731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 b="1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" name="Rectangle 2"/>
          <p:cNvSpPr>
            <a:spLocks noChangeArrowheads="1"/>
          </p:cNvSpPr>
          <p:nvPr/>
        </p:nvSpPr>
        <p:spPr bwMode="auto">
          <a:xfrm>
            <a:off x="3304309" y="1797554"/>
            <a:ext cx="184731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 b="1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" name="Rectangle 2"/>
          <p:cNvSpPr>
            <a:spLocks noChangeArrowheads="1"/>
          </p:cNvSpPr>
          <p:nvPr/>
        </p:nvSpPr>
        <p:spPr bwMode="auto">
          <a:xfrm>
            <a:off x="623455" y="4356281"/>
            <a:ext cx="184731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 b="1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8" name="Rectangle 2"/>
          <p:cNvSpPr>
            <a:spLocks noChangeArrowheads="1"/>
          </p:cNvSpPr>
          <p:nvPr/>
        </p:nvSpPr>
        <p:spPr bwMode="auto">
          <a:xfrm>
            <a:off x="514934" y="4138788"/>
            <a:ext cx="184731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 b="1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86025" y="755938"/>
            <a:ext cx="7677150" cy="857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4086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84396" y="2179720"/>
            <a:ext cx="10684160" cy="4010891"/>
          </a:xfrm>
        </p:spPr>
        <p:txBody>
          <a:bodyPr>
            <a:normAutofit/>
          </a:bodyPr>
          <a:lstStyle/>
          <a:p>
            <a:pPr lvl="0">
              <a:buFont typeface="Arial" panose="020B0604020202020204" pitchFamily="34" charset="0"/>
              <a:buChar char="•"/>
            </a:pPr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IHG Academy is a training </a:t>
            </a:r>
            <a:r>
              <a:rPr lang="en-US" sz="1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programme</a:t>
            </a:r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that Crowne Plaza has implemented (IHG, 2023e)</a:t>
            </a:r>
          </a:p>
          <a:p>
            <a:pPr lvl="0">
              <a:buFont typeface="Arial" panose="020B0604020202020204" pitchFamily="34" charset="0"/>
              <a:buChar char="•"/>
            </a:pPr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This program aid in engaging and motivating staff to offer goods and services. </a:t>
            </a:r>
            <a:endParaRPr lang="en-US" sz="1800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>
              <a:buFont typeface="Arial" panose="020B0604020202020204" pitchFamily="34" charset="0"/>
              <a:buChar char="•"/>
            </a:pPr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Crowne Plaza employees further provide an enhanced focus on protecting the privacy of guests.</a:t>
            </a:r>
          </a:p>
          <a:p>
            <a:pPr lvl="0">
              <a:buFont typeface="Arial" panose="020B0604020202020204" pitchFamily="34" charset="0"/>
              <a:buChar char="•"/>
            </a:pPr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hotel brand ensures that personal data is not disclosed by following its privacy policy.</a:t>
            </a:r>
          </a:p>
          <a:p>
            <a:pPr lvl="0">
              <a:buFont typeface="Arial" panose="020B0604020202020204" pitchFamily="34" charset="0"/>
              <a:buChar char="•"/>
            </a:pPr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Rectangle 2"/>
          <p:cNvSpPr>
            <a:spLocks noChangeArrowheads="1"/>
          </p:cNvSpPr>
          <p:nvPr/>
        </p:nvSpPr>
        <p:spPr bwMode="auto">
          <a:xfrm>
            <a:off x="145472" y="3815834"/>
            <a:ext cx="184731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 b="1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" name="Rectangle 2"/>
          <p:cNvSpPr>
            <a:spLocks noChangeArrowheads="1"/>
          </p:cNvSpPr>
          <p:nvPr/>
        </p:nvSpPr>
        <p:spPr bwMode="auto">
          <a:xfrm>
            <a:off x="3304309" y="1797554"/>
            <a:ext cx="184731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 b="1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" name="Rectangle 2"/>
          <p:cNvSpPr>
            <a:spLocks noChangeArrowheads="1"/>
          </p:cNvSpPr>
          <p:nvPr/>
        </p:nvSpPr>
        <p:spPr bwMode="auto">
          <a:xfrm>
            <a:off x="623455" y="4356281"/>
            <a:ext cx="184731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 b="1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8" name="Rectangle 2"/>
          <p:cNvSpPr>
            <a:spLocks noChangeArrowheads="1"/>
          </p:cNvSpPr>
          <p:nvPr/>
        </p:nvSpPr>
        <p:spPr bwMode="auto">
          <a:xfrm>
            <a:off x="514934" y="4138788"/>
            <a:ext cx="184731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 b="1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7" name="Rectangle 2"/>
          <p:cNvSpPr>
            <a:spLocks noChangeArrowheads="1"/>
          </p:cNvSpPr>
          <p:nvPr/>
        </p:nvSpPr>
        <p:spPr bwMode="auto">
          <a:xfrm>
            <a:off x="145472" y="4396220"/>
            <a:ext cx="184731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 b="1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7169" name="Picture 6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89909" y="4185166"/>
            <a:ext cx="7271183" cy="14099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Rectangle 3"/>
          <p:cNvSpPr>
            <a:spLocks noChangeArrowheads="1"/>
          </p:cNvSpPr>
          <p:nvPr/>
        </p:nvSpPr>
        <p:spPr bwMode="auto">
          <a:xfrm>
            <a:off x="5502103" y="6052111"/>
            <a:ext cx="1478739" cy="2769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1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Source: IHG, 2023e</a:t>
            </a:r>
            <a:endParaRPr kumimoji="0" lang="en-US" altLang="en-US" sz="1800" b="1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11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983942" y="773441"/>
            <a:ext cx="7677150" cy="857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552086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84396" y="2179720"/>
            <a:ext cx="5547577" cy="4010891"/>
          </a:xfrm>
        </p:spPr>
        <p:txBody>
          <a:bodyPr>
            <a:normAutofit fontScale="92500"/>
          </a:bodyPr>
          <a:lstStyle/>
          <a:p>
            <a:pPr lvl="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By delivering high-quality services, the Hotel attracts clients and produces more revenue. </a:t>
            </a:r>
          </a:p>
          <a:p>
            <a:pPr lvl="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Crown Plaza mainly provide training to staff to enhance their hospitality </a:t>
            </a:r>
          </a:p>
          <a:p>
            <a:pPr lvl="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Through working on guest complaints and reviews, Crowne Plaza works on meeting their expectations.</a:t>
            </a:r>
          </a:p>
          <a:p>
            <a:pPr lvl="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hotel reviews are unedited and authentic and are provided by guests that have stayed in a hotel (IHG, 2023f).</a:t>
            </a:r>
          </a:p>
        </p:txBody>
      </p:sp>
      <p:sp>
        <p:nvSpPr>
          <p:cNvPr id="4" name="Rectangle 2"/>
          <p:cNvSpPr>
            <a:spLocks noChangeArrowheads="1"/>
          </p:cNvSpPr>
          <p:nvPr/>
        </p:nvSpPr>
        <p:spPr bwMode="auto">
          <a:xfrm>
            <a:off x="145472" y="3815834"/>
            <a:ext cx="184731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 b="1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" name="Rectangle 2"/>
          <p:cNvSpPr>
            <a:spLocks noChangeArrowheads="1"/>
          </p:cNvSpPr>
          <p:nvPr/>
        </p:nvSpPr>
        <p:spPr bwMode="auto">
          <a:xfrm>
            <a:off x="3304309" y="1797554"/>
            <a:ext cx="184731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 b="1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" name="Rectangle 2"/>
          <p:cNvSpPr>
            <a:spLocks noChangeArrowheads="1"/>
          </p:cNvSpPr>
          <p:nvPr/>
        </p:nvSpPr>
        <p:spPr bwMode="auto">
          <a:xfrm>
            <a:off x="623455" y="4356281"/>
            <a:ext cx="184731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 b="1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8" name="Rectangle 2"/>
          <p:cNvSpPr>
            <a:spLocks noChangeArrowheads="1"/>
          </p:cNvSpPr>
          <p:nvPr/>
        </p:nvSpPr>
        <p:spPr bwMode="auto">
          <a:xfrm>
            <a:off x="514934" y="4138788"/>
            <a:ext cx="184731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 b="1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7" name="Rectangle 2"/>
          <p:cNvSpPr>
            <a:spLocks noChangeArrowheads="1"/>
          </p:cNvSpPr>
          <p:nvPr/>
        </p:nvSpPr>
        <p:spPr bwMode="auto">
          <a:xfrm>
            <a:off x="145472" y="4396220"/>
            <a:ext cx="184731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 b="1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0" name="Rectangle 2"/>
          <p:cNvSpPr>
            <a:spLocks noChangeArrowheads="1"/>
          </p:cNvSpPr>
          <p:nvPr/>
        </p:nvSpPr>
        <p:spPr bwMode="auto">
          <a:xfrm>
            <a:off x="3304309" y="1995054"/>
            <a:ext cx="184731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 b="1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9217" name="Picture 7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16704" y="2263259"/>
            <a:ext cx="5162550" cy="31051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Rectangle 3"/>
          <p:cNvSpPr>
            <a:spLocks noChangeArrowheads="1"/>
          </p:cNvSpPr>
          <p:nvPr/>
        </p:nvSpPr>
        <p:spPr bwMode="auto">
          <a:xfrm>
            <a:off x="8669756" y="5603570"/>
            <a:ext cx="1461106" cy="2769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1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Source: IHG, 2023f</a:t>
            </a:r>
            <a:endParaRPr kumimoji="0" lang="en-US" altLang="en-US" sz="1800" b="1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12" name="Picture 1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62657" y="763048"/>
            <a:ext cx="7191375" cy="11144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193471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84396" y="952864"/>
            <a:ext cx="11129801" cy="4010891"/>
          </a:xfrm>
        </p:spPr>
        <p:txBody>
          <a:bodyPr>
            <a:normAutofit/>
          </a:bodyPr>
          <a:lstStyle/>
          <a:p>
            <a:pPr lvl="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Guests satisfaction is a primary focus of hotel brand </a:t>
            </a:r>
          </a:p>
          <a:p>
            <a:pPr lvl="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business is known to communicate with guests and reply to their reviews effectively</a:t>
            </a:r>
          </a:p>
          <a:p>
            <a:pPr lvl="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business provides equal focus to negative and positive comments (TripAdvisor, 2023)</a:t>
            </a:r>
          </a:p>
          <a:p>
            <a:pPr lvl="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reviews aid the business in enhancing its focus on guest services and meeting its expectations. </a:t>
            </a:r>
          </a:p>
        </p:txBody>
      </p:sp>
      <p:sp>
        <p:nvSpPr>
          <p:cNvPr id="4" name="Rectangle 2"/>
          <p:cNvSpPr>
            <a:spLocks noChangeArrowheads="1"/>
          </p:cNvSpPr>
          <p:nvPr/>
        </p:nvSpPr>
        <p:spPr bwMode="auto">
          <a:xfrm>
            <a:off x="145472" y="3815834"/>
            <a:ext cx="184731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 b="1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" name="Rectangle 2"/>
          <p:cNvSpPr>
            <a:spLocks noChangeArrowheads="1"/>
          </p:cNvSpPr>
          <p:nvPr/>
        </p:nvSpPr>
        <p:spPr bwMode="auto">
          <a:xfrm>
            <a:off x="3304309" y="1797554"/>
            <a:ext cx="184731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 b="1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" name="Rectangle 2"/>
          <p:cNvSpPr>
            <a:spLocks noChangeArrowheads="1"/>
          </p:cNvSpPr>
          <p:nvPr/>
        </p:nvSpPr>
        <p:spPr bwMode="auto">
          <a:xfrm>
            <a:off x="623455" y="4356281"/>
            <a:ext cx="184731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 b="1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8" name="Rectangle 2"/>
          <p:cNvSpPr>
            <a:spLocks noChangeArrowheads="1"/>
          </p:cNvSpPr>
          <p:nvPr/>
        </p:nvSpPr>
        <p:spPr bwMode="auto">
          <a:xfrm>
            <a:off x="514934" y="4138788"/>
            <a:ext cx="184731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 b="1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7" name="Rectangle 2"/>
          <p:cNvSpPr>
            <a:spLocks noChangeArrowheads="1"/>
          </p:cNvSpPr>
          <p:nvPr/>
        </p:nvSpPr>
        <p:spPr bwMode="auto">
          <a:xfrm>
            <a:off x="145472" y="4396220"/>
            <a:ext cx="184731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 b="1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0" name="Rectangle 2"/>
          <p:cNvSpPr>
            <a:spLocks noChangeArrowheads="1"/>
          </p:cNvSpPr>
          <p:nvPr/>
        </p:nvSpPr>
        <p:spPr bwMode="auto">
          <a:xfrm>
            <a:off x="3304309" y="1995054"/>
            <a:ext cx="184731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 b="1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12" name="Picture 11"/>
          <p:cNvPicPr/>
          <p:nvPr/>
        </p:nvPicPr>
        <p:blipFill>
          <a:blip r:embed="rId2"/>
          <a:stretch>
            <a:fillRect/>
          </a:stretch>
        </p:blipFill>
        <p:spPr>
          <a:xfrm>
            <a:off x="1529800" y="3042778"/>
            <a:ext cx="3696828" cy="3597013"/>
          </a:xfrm>
          <a:prstGeom prst="rect">
            <a:avLst/>
          </a:prstGeom>
        </p:spPr>
      </p:pic>
      <p:pic>
        <p:nvPicPr>
          <p:cNvPr id="13" name="Picture 12"/>
          <p:cNvPicPr/>
          <p:nvPr/>
        </p:nvPicPr>
        <p:blipFill>
          <a:blip r:embed="rId3"/>
          <a:stretch>
            <a:fillRect/>
          </a:stretch>
        </p:blipFill>
        <p:spPr>
          <a:xfrm>
            <a:off x="5411359" y="3134075"/>
            <a:ext cx="3657600" cy="3597013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>
          <a:xfrm>
            <a:off x="9145169" y="4841284"/>
            <a:ext cx="1902509" cy="336118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just">
              <a:lnSpc>
                <a:spcPct val="150000"/>
              </a:lnSpc>
              <a:spcAft>
                <a:spcPts val="800"/>
              </a:spcAft>
            </a:pPr>
            <a:r>
              <a:rPr lang="en-US" sz="1200" b="1" kern="100" dirty="0" smtClean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Source: TripAdvisor, 2023</a:t>
            </a:r>
            <a:endParaRPr lang="en-US" sz="1200" b="1" kern="1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14" name="Picture 1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739303" y="4737"/>
            <a:ext cx="7191375" cy="11144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774438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Crowne Plaza offers guests a luxurious, comfortable and enjoyable stay.</a:t>
            </a:r>
          </a:p>
          <a:p>
            <a:pPr lvl="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hotels are equipped with modern amenities and facilities</a:t>
            </a:r>
          </a:p>
          <a:p>
            <a:pPr lvl="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hotel brand offers rewards and points, which can be converted into upgrades and better dining options. </a:t>
            </a:r>
          </a:p>
          <a:p>
            <a:pPr lvl="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hotel has hired staff and professionals that have improved knowledge related to guest services.</a:t>
            </a:r>
          </a:p>
          <a:p>
            <a:pPr lvl="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business also communicates with guests to resolve their complaints and ensure they are satisfied with hotel guest services.</a:t>
            </a:r>
          </a:p>
          <a:p>
            <a:pPr algn="just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GB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57700" y="810923"/>
            <a:ext cx="3505200" cy="8096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238433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26226" y="1884428"/>
            <a:ext cx="7772400" cy="1463040"/>
          </a:xfrm>
        </p:spPr>
        <p:txBody>
          <a:bodyPr>
            <a:normAutofit/>
          </a:bodyPr>
          <a:lstStyle/>
          <a:p>
            <a:pPr algn="ctr"/>
            <a:r>
              <a:rPr lang="en-GB" sz="72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Thank YOU</a:t>
            </a:r>
            <a:endParaRPr lang="en-GB" sz="72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866146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36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References</a:t>
            </a:r>
            <a:endParaRPr lang="en-GB" sz="36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24128" y="1579418"/>
            <a:ext cx="10499390" cy="4729942"/>
          </a:xfrm>
        </p:spPr>
        <p:txBody>
          <a:bodyPr>
            <a:normAutofit fontScale="85000" lnSpcReduction="20000"/>
          </a:bodyPr>
          <a:lstStyle/>
          <a:p>
            <a:pPr algn="just">
              <a:lnSpc>
                <a:spcPct val="160000"/>
              </a:lnSpc>
            </a:pPr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IHG 2023a. Crowne Plaza® Hotels &amp; Resorts. [Online] Available at https://careers.ihg.com/en/our-brands/crowne-plaza-hotels-resorts/?page=40&amp;brand=crowneplazahotelsandresorts [Accessed on 25 May 2023]</a:t>
            </a:r>
          </a:p>
          <a:p>
            <a:pPr algn="just">
              <a:lnSpc>
                <a:spcPct val="160000"/>
              </a:lnSpc>
            </a:pPr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IHG 2023b. Crowne Plaza Deals &amp; Discounts. [Online] Available at https://www.ihg.com/crowneplaza/content/us/en/deals/hotel-offers [Accessed on 25 May 2023]</a:t>
            </a:r>
          </a:p>
          <a:p>
            <a:pPr algn="just">
              <a:lnSpc>
                <a:spcPct val="160000"/>
              </a:lnSpc>
            </a:pPr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IHG 2023c. Making business travel work. [Online] Available at </a:t>
            </a:r>
            <a:r>
              <a:rPr lang="en-US" sz="1800" u="sng" dirty="0">
                <a:latin typeface="Times New Roman" panose="02020603050405020304" pitchFamily="18" charset="0"/>
                <a:cs typeface="Times New Roman" panose="02020603050405020304" pitchFamily="18" charset="0"/>
                <a:hlinkClick r:id="rId2"/>
              </a:rPr>
              <a:t>https://www.ihgplc.com/en/our-brands/crowne-plaza</a:t>
            </a:r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[Accessed on 25 May 2023]</a:t>
            </a:r>
          </a:p>
          <a:p>
            <a:pPr algn="just">
              <a:lnSpc>
                <a:spcPct val="160000"/>
              </a:lnSpc>
            </a:pPr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IHG 2023e. Check In To IHG Academy. [Online] Available at </a:t>
            </a:r>
            <a:r>
              <a:rPr lang="en-US" sz="1800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https://careers.ihg.com/en/early-careers/ihg-academy/</a:t>
            </a:r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[Accessed on 25 May 2023]</a:t>
            </a:r>
          </a:p>
          <a:p>
            <a:pPr algn="just">
              <a:lnSpc>
                <a:spcPct val="160000"/>
              </a:lnSpc>
            </a:pPr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IHG 2023f. Reviews. [Online] Available at </a:t>
            </a:r>
            <a:r>
              <a:rPr lang="en-US" sz="1800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https://www.ihg.com/crowneplaza/hotels/us/en/reading/reauk/hoteldetail/hotel-reviews </a:t>
            </a:r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[Accessed on 25 May 2023]</a:t>
            </a:r>
          </a:p>
          <a:p>
            <a:pPr algn="just">
              <a:lnSpc>
                <a:spcPct val="160000"/>
              </a:lnSpc>
            </a:pPr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IHG, 2023d. Home. [Online] Available at </a:t>
            </a:r>
            <a:r>
              <a:rPr lang="en-US" sz="1800" u="sng" dirty="0">
                <a:latin typeface="Times New Roman" panose="02020603050405020304" pitchFamily="18" charset="0"/>
                <a:cs typeface="Times New Roman" panose="02020603050405020304" pitchFamily="18" charset="0"/>
                <a:hlinkClick r:id="rId3"/>
              </a:rPr>
              <a:t>https://www.ihg.com/onerewards/content/gb/en/home</a:t>
            </a:r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[Accessed on 25 May 2023]</a:t>
            </a:r>
          </a:p>
        </p:txBody>
      </p:sp>
    </p:spTree>
    <p:extLst>
      <p:ext uri="{BB962C8B-B14F-4D97-AF65-F5344CB8AC3E}">
        <p14:creationId xmlns:p14="http://schemas.microsoft.com/office/powerpoint/2010/main" val="21303274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36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References</a:t>
            </a:r>
            <a:endParaRPr lang="en-GB" sz="36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24128" y="1579418"/>
            <a:ext cx="10499390" cy="4729942"/>
          </a:xfrm>
        </p:spPr>
        <p:txBody>
          <a:bodyPr>
            <a:normAutofit fontScale="92500" lnSpcReduction="20000"/>
          </a:bodyPr>
          <a:lstStyle/>
          <a:p>
            <a:pPr>
              <a:lnSpc>
                <a:spcPct val="150000"/>
              </a:lnSpc>
            </a:pPr>
            <a:r>
              <a:rPr lang="en-US" sz="16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Nikolić</a:t>
            </a: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J., 2018. Possibilities of Non-Financial Reporting in the Hospitality. </a:t>
            </a:r>
            <a:r>
              <a:rPr lang="en-US" sz="16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FINIZ 2018-The Role of Financial and Non-Financial Reporting in Responsible Business Operation</a:t>
            </a: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pp.3-9.</a:t>
            </a:r>
          </a:p>
          <a:p>
            <a:pPr>
              <a:lnSpc>
                <a:spcPct val="150000"/>
              </a:lnSpc>
            </a:pPr>
            <a:r>
              <a:rPr lang="en-US" sz="16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Penninga</a:t>
            </a: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S. and </a:t>
            </a:r>
            <a:r>
              <a:rPr lang="en-US" sz="16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Chibili</a:t>
            </a: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M.N., 2019. The rooms department. In </a:t>
            </a:r>
            <a:r>
              <a:rPr lang="en-US" sz="16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Modern Hotel Operations Management</a:t>
            </a: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 (pp. 118-163). Routledge.</a:t>
            </a:r>
          </a:p>
          <a:p>
            <a:pPr>
              <a:lnSpc>
                <a:spcPct val="150000"/>
              </a:lnSpc>
            </a:pPr>
            <a:r>
              <a:rPr lang="en-US" sz="16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Simpao</a:t>
            </a: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K.J.S., 2018. </a:t>
            </a:r>
            <a:r>
              <a:rPr lang="en-US" sz="16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Labour</a:t>
            </a: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productivity measurement and control standards for hotels. </a:t>
            </a:r>
            <a:r>
              <a:rPr lang="en-US" sz="16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Journal of Service Science Research</a:t>
            </a: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 </a:t>
            </a:r>
            <a:r>
              <a:rPr lang="en-US" sz="16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10</a:t>
            </a: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pp.25-76.</a:t>
            </a:r>
          </a:p>
          <a:p>
            <a:pPr>
              <a:lnSpc>
                <a:spcPct val="150000"/>
              </a:lnSpc>
            </a:pP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Statista 2023a. Number of Crowne Plaza hotels worldwide from 2008 to 2022. [Online] Available at </a:t>
            </a:r>
            <a:r>
              <a:rPr lang="en-US" sz="1600" u="sng" dirty="0">
                <a:latin typeface="Times New Roman" panose="02020603050405020304" pitchFamily="18" charset="0"/>
                <a:cs typeface="Times New Roman" panose="02020603050405020304" pitchFamily="18" charset="0"/>
                <a:hlinkClick r:id="rId2"/>
              </a:rPr>
              <a:t>https://www.statista.com/statistics/223361/number-of-crowne-plaza-hotels/</a:t>
            </a: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[Accessed on 25 May 2023]</a:t>
            </a:r>
          </a:p>
          <a:p>
            <a:pPr>
              <a:lnSpc>
                <a:spcPct val="150000"/>
              </a:lnSpc>
            </a:pP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Statista 2023b. Crowne Plaza brand awareness, usage, popularity, loyalty, and buzz among hotel customers in the UK in 2022. [Online] Available at https://www.statista.com/forecasts/1335718/crowne-plaza-hotels-brand-profile-in-the-uk [Accessed on 25 May 2023]</a:t>
            </a:r>
          </a:p>
          <a:p>
            <a:pPr>
              <a:lnSpc>
                <a:spcPct val="150000"/>
              </a:lnSpc>
            </a:pP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TripAdvisor 2023. Crowne Plaza London - Kings Cross an IHG Hotel. [Online] Available at https://www.tripadvisor.com/Hotel_Review-g186338-d195200-Reviews-Crowne_Plaza_London_Kings_Cross_an_IHG_Hotel-London_England.html [Accessed on 25 May 2023]</a:t>
            </a:r>
          </a:p>
        </p:txBody>
      </p:sp>
    </p:spTree>
    <p:extLst>
      <p:ext uri="{BB962C8B-B14F-4D97-AF65-F5344CB8AC3E}">
        <p14:creationId xmlns:p14="http://schemas.microsoft.com/office/powerpoint/2010/main" val="37947905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ntegral">
  <a:themeElements>
    <a:clrScheme name="Integral">
      <a:dk1>
        <a:sysClr val="windowText" lastClr="000000"/>
      </a:dk1>
      <a:lt1>
        <a:sysClr val="window" lastClr="FFFFFF"/>
      </a:lt1>
      <a:dk2>
        <a:srgbClr val="514949"/>
      </a:dk2>
      <a:lt2>
        <a:srgbClr val="E1E1DB"/>
      </a:lt2>
      <a:accent1>
        <a:srgbClr val="9DBFBE"/>
      </a:accent1>
      <a:accent2>
        <a:srgbClr val="DB8631"/>
      </a:accent2>
      <a:accent3>
        <a:srgbClr val="E3CC5A"/>
      </a:accent3>
      <a:accent4>
        <a:srgbClr val="ACADA8"/>
      </a:accent4>
      <a:accent5>
        <a:srgbClr val="927C61"/>
      </a:accent5>
      <a:accent6>
        <a:srgbClr val="B3B435"/>
      </a:accent6>
      <a:hlink>
        <a:srgbClr val="0000FF"/>
      </a:hlink>
      <a:folHlink>
        <a:srgbClr val="800080"/>
      </a:folHlink>
    </a:clrScheme>
    <a:fontScheme name="Integral">
      <a:majorFont>
        <a:latin typeface="Tw Cen MT Condensed" panose="020B0606020104020203"/>
        <a:ea typeface=""/>
        <a:cs typeface=""/>
        <a:font script="Grek" typeface="Calibri"/>
        <a:font script="Cyrl" typeface="Calibri"/>
        <a:font script="Jpan" typeface="メイリオ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Grek" typeface="Calibri"/>
        <a:font script="Cyrl" typeface="Calibri"/>
        <a:font script="Jpan" typeface="メイリオ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Integral">
      <a:fillStyleLst>
        <a:solidFill>
          <a:schemeClr val="phClr"/>
        </a:solidFill>
        <a:gradFill rotWithShape="1">
          <a:gsLst>
            <a:gs pos="0">
              <a:schemeClr val="phClr">
                <a:tint val="83000"/>
                <a:satMod val="100000"/>
                <a:lumMod val="100000"/>
              </a:schemeClr>
            </a:gs>
            <a:gs pos="100000">
              <a:schemeClr val="phClr">
                <a:tint val="61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tint val="100000"/>
                <a:shade val="85000"/>
                <a:satMod val="100000"/>
                <a:lumMod val="100000"/>
              </a:schemeClr>
            </a:gs>
            <a:gs pos="100000">
              <a:schemeClr val="phClr">
                <a:tint val="90000"/>
                <a:shade val="100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12700" dir="5400000" algn="ctr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76200" dist="25400" dir="5400000" algn="ct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flat" dir="t">
              <a:rot lat="0" lon="0" rev="3600000"/>
            </a:lightRig>
          </a:scene3d>
          <a:sp3d contourW="12700" prstMaterial="flat">
            <a:bevelT w="38100" h="44450" prst="angle"/>
            <a:contourClr>
              <a:schemeClr val="phClr">
                <a:shade val="35000"/>
                <a:satMod val="160000"/>
              </a:schemeClr>
            </a:contourClr>
          </a:sp3d>
        </a:effectStyle>
      </a:effectStyleLst>
      <a:bg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tint val="98000"/>
              </a:schemeClr>
              <a:schemeClr val="phClr">
                <a:shade val="89000"/>
                <a:satMod val="145000"/>
              </a:schemeClr>
            </a:duotone>
          </a:blip>
          <a:tile tx="0" ty="0" sx="32000" sy="32000" flip="none" algn="tl"/>
        </a:blipFill>
        <a:blipFill rotWithShape="1">
          <a:blip xmlns:r="http://schemas.openxmlformats.org/officeDocument/2006/relationships" r:embed="rId2">
            <a:duotone>
              <a:schemeClr val="phClr">
                <a:tint val="98000"/>
              </a:schemeClr>
              <a:schemeClr val="phClr">
                <a:shade val="95000"/>
              </a:schemeClr>
            </a:duotone>
          </a:blip>
          <a:tile tx="0" ty="0" sx="32000" sy="32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ntegral" id="{3577F8C9-A904-41D8-97D2-FD898F53F20E}" vid="{B4028482-F53A-4442-AB14-9B7A43F44F96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Integral</Template>
  <TotalTime>26</TotalTime>
  <Words>1184</Words>
  <Application>Microsoft Office PowerPoint</Application>
  <PresentationFormat>Widescreen</PresentationFormat>
  <Paragraphs>85</Paragraphs>
  <Slides>17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5" baseType="lpstr">
      <vt:lpstr>Arial</vt:lpstr>
      <vt:lpstr>Calibri</vt:lpstr>
      <vt:lpstr>Symbol</vt:lpstr>
      <vt:lpstr>Times New Roman</vt:lpstr>
      <vt:lpstr>Tw Cen MT</vt:lpstr>
      <vt:lpstr>Tw Cen MT Condensed</vt:lpstr>
      <vt:lpstr>Wingdings 3</vt:lpstr>
      <vt:lpstr>Integral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Thank YOU</vt:lpstr>
      <vt:lpstr>References</vt:lpstr>
      <vt:lpstr>References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  Assignment title: The role and importance of quality service, hospitality, and guest services within the hotel Industry    </dc:title>
  <dc:creator>Office</dc:creator>
  <cp:lastModifiedBy>Office</cp:lastModifiedBy>
  <cp:revision>13</cp:revision>
  <dcterms:created xsi:type="dcterms:W3CDTF">2023-05-26T05:57:08Z</dcterms:created>
  <dcterms:modified xsi:type="dcterms:W3CDTF">2023-05-26T06:30:39Z</dcterms:modified>
</cp:coreProperties>
</file>